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  <p:sldId id="258" r:id="rId4"/>
    <p:sldId id="277" r:id="rId5"/>
    <p:sldId id="259" r:id="rId6"/>
    <p:sldId id="260" r:id="rId7"/>
    <p:sldId id="261" r:id="rId8"/>
    <p:sldId id="278" r:id="rId9"/>
    <p:sldId id="262" r:id="rId10"/>
    <p:sldId id="263" r:id="rId11"/>
    <p:sldId id="264" r:id="rId12"/>
    <p:sldId id="279" r:id="rId13"/>
    <p:sldId id="270" r:id="rId14"/>
    <p:sldId id="269" r:id="rId15"/>
    <p:sldId id="266" r:id="rId16"/>
    <p:sldId id="267" r:id="rId17"/>
    <p:sldId id="268" r:id="rId18"/>
    <p:sldId id="271" r:id="rId19"/>
    <p:sldId id="272" r:id="rId20"/>
    <p:sldId id="273" r:id="rId21"/>
    <p:sldId id="274" r:id="rId22"/>
    <p:sldId id="275" r:id="rId23"/>
    <p:sldId id="276" r:id="rId2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risnik" initials="K" lastIdx="7" clrIdx="0">
    <p:extLst>
      <p:ext uri="{19B8F6BF-5375-455C-9EA6-DF929625EA0E}">
        <p15:presenceInfo xmlns:p15="http://schemas.microsoft.com/office/powerpoint/2012/main" userId="c1b5124203b58be3" providerId="Windows Live"/>
      </p:ext>
    </p:extLst>
  </p:cmAuthor>
  <p:cmAuthor id="2" name="Korisnik" initials="K [2]" lastIdx="2" clrIdx="1">
    <p:extLst>
      <p:ext uri="{19B8F6BF-5375-455C-9EA6-DF929625EA0E}">
        <p15:presenceInfo xmlns:p15="http://schemas.microsoft.com/office/powerpoint/2012/main" userId="Korisni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64A8FA-34E1-4E04-AC66-69EC10A03296}" type="doc">
      <dgm:prSet loTypeId="urn:microsoft.com/office/officeart/2005/8/layout/hList1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32F7AF7-08E5-4DCA-ACB9-CFA0C8D1C892}">
      <dgm:prSet/>
      <dgm:spPr>
        <a:solidFill>
          <a:schemeClr val="tx2">
            <a:lumMod val="50000"/>
            <a:lumOff val="50000"/>
          </a:schemeClr>
        </a:solidFill>
      </dgm:spPr>
      <dgm:t>
        <a:bodyPr/>
        <a:lstStyle/>
        <a:p>
          <a:r>
            <a:rPr lang="hr-HR" b="1" dirty="0"/>
            <a:t>Kognitivni model:</a:t>
          </a:r>
          <a:endParaRPr lang="en-US" dirty="0"/>
        </a:p>
      </dgm:t>
    </dgm:pt>
    <dgm:pt modelId="{4EFB4229-86AE-41E9-9F12-39C9A8862CA3}" type="parTrans" cxnId="{105F2F0C-A80D-488C-96E1-1054E14F156E}">
      <dgm:prSet/>
      <dgm:spPr/>
      <dgm:t>
        <a:bodyPr/>
        <a:lstStyle/>
        <a:p>
          <a:endParaRPr lang="en-US"/>
        </a:p>
      </dgm:t>
    </dgm:pt>
    <dgm:pt modelId="{84DBCC74-2B7C-4537-8DC4-9BBBC68A14CE}" type="sibTrans" cxnId="{105F2F0C-A80D-488C-96E1-1054E14F156E}">
      <dgm:prSet/>
      <dgm:spPr/>
      <dgm:t>
        <a:bodyPr/>
        <a:lstStyle/>
        <a:p>
          <a:endParaRPr lang="en-US"/>
        </a:p>
      </dgm:t>
    </dgm:pt>
    <dgm:pt modelId="{49DABD6F-98C2-470C-8152-51ACDDC9FFAD}">
      <dgm:prSet/>
      <dgm:spPr>
        <a:solidFill>
          <a:schemeClr val="tx2">
            <a:lumMod val="10000"/>
            <a:lumOff val="90000"/>
            <a:alpha val="90000"/>
          </a:schemeClr>
        </a:solidFill>
      </dgm:spPr>
      <dgm:t>
        <a:bodyPr/>
        <a:lstStyle/>
        <a:p>
          <a:r>
            <a:rPr lang="hr-HR" b="1" dirty="0"/>
            <a:t>interpretacija situacije </a:t>
          </a:r>
          <a:r>
            <a:rPr lang="hr-HR" dirty="0"/>
            <a:t>(a ne situacija sama za sebe) </a:t>
          </a:r>
          <a:r>
            <a:rPr lang="hr-HR" u="sng" dirty="0"/>
            <a:t>često  izražena automatskim mislima</a:t>
          </a:r>
          <a:r>
            <a:rPr lang="hr-HR" dirty="0"/>
            <a:t> utječe na </a:t>
          </a:r>
          <a:r>
            <a:rPr lang="hr-HR" i="1" dirty="0"/>
            <a:t>emocije</a:t>
          </a:r>
          <a:r>
            <a:rPr lang="hr-HR" dirty="0"/>
            <a:t>, </a:t>
          </a:r>
          <a:r>
            <a:rPr lang="hr-HR" i="1" dirty="0"/>
            <a:t>ponašanje i fiziološke odgovore pojedinca</a:t>
          </a:r>
          <a:endParaRPr lang="en-US" dirty="0"/>
        </a:p>
      </dgm:t>
    </dgm:pt>
    <dgm:pt modelId="{D4F86F00-20D2-4E1C-BE75-EA6328E82BC9}" type="parTrans" cxnId="{8710BE14-CCB2-41D0-8097-D4494E55B396}">
      <dgm:prSet/>
      <dgm:spPr/>
      <dgm:t>
        <a:bodyPr/>
        <a:lstStyle/>
        <a:p>
          <a:endParaRPr lang="en-US"/>
        </a:p>
      </dgm:t>
    </dgm:pt>
    <dgm:pt modelId="{B7B60ECD-AED2-4E82-916F-F2D273EFA7E4}" type="sibTrans" cxnId="{8710BE14-CCB2-41D0-8097-D4494E55B396}">
      <dgm:prSet/>
      <dgm:spPr/>
      <dgm:t>
        <a:bodyPr/>
        <a:lstStyle/>
        <a:p>
          <a:endParaRPr lang="en-US"/>
        </a:p>
      </dgm:t>
    </dgm:pt>
    <dgm:pt modelId="{4F818845-0CAF-4367-AC81-7C2AB1ABF0E7}">
      <dgm:prSet/>
      <dgm:spPr>
        <a:solidFill>
          <a:schemeClr val="tx2">
            <a:lumMod val="50000"/>
            <a:lumOff val="50000"/>
          </a:schemeClr>
        </a:solidFill>
      </dgm:spPr>
      <dgm:t>
        <a:bodyPr/>
        <a:lstStyle/>
        <a:p>
          <a:r>
            <a:rPr lang="hr-HR" dirty="0"/>
            <a:t>ljudi s psihičkim teškoćama često </a:t>
          </a:r>
          <a:r>
            <a:rPr lang="hr-HR" b="1" dirty="0"/>
            <a:t>pogrešno tumače </a:t>
          </a:r>
          <a:r>
            <a:rPr lang="hr-HR" dirty="0"/>
            <a:t>neutralne ili čak i pozitivne situacije </a:t>
          </a:r>
          <a:r>
            <a:rPr lang="hr-HR" dirty="0">
              <a:sym typeface="Wingdings" panose="05000000000000000000" pitchFamily="2" charset="2"/>
            </a:rPr>
            <a:t></a:t>
          </a:r>
          <a:r>
            <a:rPr lang="hr-HR" dirty="0"/>
            <a:t> automatske misli </a:t>
          </a:r>
          <a:r>
            <a:rPr lang="hr-HR" b="1" dirty="0"/>
            <a:t>pristrane</a:t>
          </a:r>
          <a:endParaRPr lang="en-US" dirty="0"/>
        </a:p>
      </dgm:t>
    </dgm:pt>
    <dgm:pt modelId="{87E22D4A-264A-4D79-A76E-DADFB2D2B3D4}" type="parTrans" cxnId="{32A4FC15-1838-40A4-82D3-CA23ED547C84}">
      <dgm:prSet/>
      <dgm:spPr/>
      <dgm:t>
        <a:bodyPr/>
        <a:lstStyle/>
        <a:p>
          <a:endParaRPr lang="en-US"/>
        </a:p>
      </dgm:t>
    </dgm:pt>
    <dgm:pt modelId="{8AEDC4AF-59C9-4FE1-A045-4898636FED24}" type="sibTrans" cxnId="{32A4FC15-1838-40A4-82D3-CA23ED547C84}">
      <dgm:prSet/>
      <dgm:spPr/>
      <dgm:t>
        <a:bodyPr/>
        <a:lstStyle/>
        <a:p>
          <a:endParaRPr lang="en-US"/>
        </a:p>
      </dgm:t>
    </dgm:pt>
    <dgm:pt modelId="{241C84E3-61E9-461B-9BFC-236556C49EB2}">
      <dgm:prSet/>
      <dgm:spPr>
        <a:solidFill>
          <a:schemeClr val="tx2">
            <a:lumMod val="10000"/>
            <a:lumOff val="90000"/>
            <a:alpha val="90000"/>
          </a:schemeClr>
        </a:solidFill>
      </dgm:spPr>
      <dgm:t>
        <a:bodyPr/>
        <a:lstStyle/>
        <a:p>
          <a:r>
            <a:rPr lang="hr-HR" dirty="0"/>
            <a:t>kritičko ispitivanje misli i ispravljanje pogrešaka u mišljenju</a:t>
          </a:r>
          <a:endParaRPr lang="en-US" dirty="0"/>
        </a:p>
      </dgm:t>
    </dgm:pt>
    <dgm:pt modelId="{698F1CF9-9BB4-47D3-976D-D753079E4AF4}" type="parTrans" cxnId="{9E4661C2-5E25-4A89-B20F-DA2DD4622057}">
      <dgm:prSet/>
      <dgm:spPr/>
      <dgm:t>
        <a:bodyPr/>
        <a:lstStyle/>
        <a:p>
          <a:endParaRPr lang="en-US"/>
        </a:p>
      </dgm:t>
    </dgm:pt>
    <dgm:pt modelId="{7266D2CA-F03B-424C-8F5A-0200FAF5251E}" type="sibTrans" cxnId="{9E4661C2-5E25-4A89-B20F-DA2DD4622057}">
      <dgm:prSet/>
      <dgm:spPr/>
      <dgm:t>
        <a:bodyPr/>
        <a:lstStyle/>
        <a:p>
          <a:endParaRPr lang="en-US"/>
        </a:p>
      </dgm:t>
    </dgm:pt>
    <dgm:pt modelId="{2C4B1C81-3183-4991-BFF8-A86BF46A581D}" type="pres">
      <dgm:prSet presAssocID="{5864A8FA-34E1-4E04-AC66-69EC10A0329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BB8FBD5-7082-43B7-9E03-2639C994748D}" type="pres">
      <dgm:prSet presAssocID="{D32F7AF7-08E5-4DCA-ACB9-CFA0C8D1C892}" presName="composite" presStyleCnt="0"/>
      <dgm:spPr/>
    </dgm:pt>
    <dgm:pt modelId="{B86198E8-CD7E-4922-97E4-F4AC428F1407}" type="pres">
      <dgm:prSet presAssocID="{D32F7AF7-08E5-4DCA-ACB9-CFA0C8D1C892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8C5B75-9EDB-4633-A9A2-B427B7826EDB}" type="pres">
      <dgm:prSet presAssocID="{D32F7AF7-08E5-4DCA-ACB9-CFA0C8D1C892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1516AE-45C1-4EAE-85E9-00DE6278A7B7}" type="pres">
      <dgm:prSet presAssocID="{84DBCC74-2B7C-4537-8DC4-9BBBC68A14CE}" presName="space" presStyleCnt="0"/>
      <dgm:spPr/>
    </dgm:pt>
    <dgm:pt modelId="{09FFE53D-6774-42C4-81D2-D780F469CED4}" type="pres">
      <dgm:prSet presAssocID="{4F818845-0CAF-4367-AC81-7C2AB1ABF0E7}" presName="composite" presStyleCnt="0"/>
      <dgm:spPr/>
    </dgm:pt>
    <dgm:pt modelId="{06D93653-E18C-4A2D-B4E8-0E04D483DD0F}" type="pres">
      <dgm:prSet presAssocID="{4F818845-0CAF-4367-AC81-7C2AB1ABF0E7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CCACE1-E7E3-48E3-AE5C-829537DC9C3B}" type="pres">
      <dgm:prSet presAssocID="{4F818845-0CAF-4367-AC81-7C2AB1ABF0E7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9E732B2-5FBC-4114-8E40-46A984A5E45E}" type="presOf" srcId="{5864A8FA-34E1-4E04-AC66-69EC10A03296}" destId="{2C4B1C81-3183-4991-BFF8-A86BF46A581D}" srcOrd="0" destOrd="0" presId="urn:microsoft.com/office/officeart/2005/8/layout/hList1"/>
    <dgm:cxn modelId="{32A4FC15-1838-40A4-82D3-CA23ED547C84}" srcId="{5864A8FA-34E1-4E04-AC66-69EC10A03296}" destId="{4F818845-0CAF-4367-AC81-7C2AB1ABF0E7}" srcOrd="1" destOrd="0" parTransId="{87E22D4A-264A-4D79-A76E-DADFB2D2B3D4}" sibTransId="{8AEDC4AF-59C9-4FE1-A045-4898636FED24}"/>
    <dgm:cxn modelId="{105F2F0C-A80D-488C-96E1-1054E14F156E}" srcId="{5864A8FA-34E1-4E04-AC66-69EC10A03296}" destId="{D32F7AF7-08E5-4DCA-ACB9-CFA0C8D1C892}" srcOrd="0" destOrd="0" parTransId="{4EFB4229-86AE-41E9-9F12-39C9A8862CA3}" sibTransId="{84DBCC74-2B7C-4537-8DC4-9BBBC68A14CE}"/>
    <dgm:cxn modelId="{9E4661C2-5E25-4A89-B20F-DA2DD4622057}" srcId="{4F818845-0CAF-4367-AC81-7C2AB1ABF0E7}" destId="{241C84E3-61E9-461B-9BFC-236556C49EB2}" srcOrd="0" destOrd="0" parTransId="{698F1CF9-9BB4-47D3-976D-D753079E4AF4}" sibTransId="{7266D2CA-F03B-424C-8F5A-0200FAF5251E}"/>
    <dgm:cxn modelId="{55456B14-168C-4068-828E-20EDDF839BB6}" type="presOf" srcId="{241C84E3-61E9-461B-9BFC-236556C49EB2}" destId="{EDCCACE1-E7E3-48E3-AE5C-829537DC9C3B}" srcOrd="0" destOrd="0" presId="urn:microsoft.com/office/officeart/2005/8/layout/hList1"/>
    <dgm:cxn modelId="{38B90258-FDFD-46A6-9E13-75ECAE4E91AC}" type="presOf" srcId="{D32F7AF7-08E5-4DCA-ACB9-CFA0C8D1C892}" destId="{B86198E8-CD7E-4922-97E4-F4AC428F1407}" srcOrd="0" destOrd="0" presId="urn:microsoft.com/office/officeart/2005/8/layout/hList1"/>
    <dgm:cxn modelId="{8710BE14-CCB2-41D0-8097-D4494E55B396}" srcId="{D32F7AF7-08E5-4DCA-ACB9-CFA0C8D1C892}" destId="{49DABD6F-98C2-470C-8152-51ACDDC9FFAD}" srcOrd="0" destOrd="0" parTransId="{D4F86F00-20D2-4E1C-BE75-EA6328E82BC9}" sibTransId="{B7B60ECD-AED2-4E82-916F-F2D273EFA7E4}"/>
    <dgm:cxn modelId="{8309F574-8F4E-413C-9F43-9866900DB271}" type="presOf" srcId="{49DABD6F-98C2-470C-8152-51ACDDC9FFAD}" destId="{748C5B75-9EDB-4633-A9A2-B427B7826EDB}" srcOrd="0" destOrd="0" presId="urn:microsoft.com/office/officeart/2005/8/layout/hList1"/>
    <dgm:cxn modelId="{30F7FFAB-DB5A-4A42-B0E1-8A5464B2458F}" type="presOf" srcId="{4F818845-0CAF-4367-AC81-7C2AB1ABF0E7}" destId="{06D93653-E18C-4A2D-B4E8-0E04D483DD0F}" srcOrd="0" destOrd="0" presId="urn:microsoft.com/office/officeart/2005/8/layout/hList1"/>
    <dgm:cxn modelId="{FAFF341C-A3E6-410B-A62B-92C081D0806B}" type="presParOf" srcId="{2C4B1C81-3183-4991-BFF8-A86BF46A581D}" destId="{ABB8FBD5-7082-43B7-9E03-2639C994748D}" srcOrd="0" destOrd="0" presId="urn:microsoft.com/office/officeart/2005/8/layout/hList1"/>
    <dgm:cxn modelId="{568BC94F-3FA2-4EC8-BF25-9592A7971199}" type="presParOf" srcId="{ABB8FBD5-7082-43B7-9E03-2639C994748D}" destId="{B86198E8-CD7E-4922-97E4-F4AC428F1407}" srcOrd="0" destOrd="0" presId="urn:microsoft.com/office/officeart/2005/8/layout/hList1"/>
    <dgm:cxn modelId="{74B043BB-88F0-40BD-BE24-7A04F9FF7594}" type="presParOf" srcId="{ABB8FBD5-7082-43B7-9E03-2639C994748D}" destId="{748C5B75-9EDB-4633-A9A2-B427B7826EDB}" srcOrd="1" destOrd="0" presId="urn:microsoft.com/office/officeart/2005/8/layout/hList1"/>
    <dgm:cxn modelId="{EE0DCA06-E7D1-4133-BBA4-C26C512056D5}" type="presParOf" srcId="{2C4B1C81-3183-4991-BFF8-A86BF46A581D}" destId="{F51516AE-45C1-4EAE-85E9-00DE6278A7B7}" srcOrd="1" destOrd="0" presId="urn:microsoft.com/office/officeart/2005/8/layout/hList1"/>
    <dgm:cxn modelId="{E71BC60D-6AD0-408F-9371-FA2F549E26D2}" type="presParOf" srcId="{2C4B1C81-3183-4991-BFF8-A86BF46A581D}" destId="{09FFE53D-6774-42C4-81D2-D780F469CED4}" srcOrd="2" destOrd="0" presId="urn:microsoft.com/office/officeart/2005/8/layout/hList1"/>
    <dgm:cxn modelId="{262BF80A-0DC6-42DC-9775-8DA39CFE75F0}" type="presParOf" srcId="{09FFE53D-6774-42C4-81D2-D780F469CED4}" destId="{06D93653-E18C-4A2D-B4E8-0E04D483DD0F}" srcOrd="0" destOrd="0" presId="urn:microsoft.com/office/officeart/2005/8/layout/hList1"/>
    <dgm:cxn modelId="{F0460663-38B9-4D70-8EEB-829E31FCCBAC}" type="presParOf" srcId="{09FFE53D-6774-42C4-81D2-D780F469CED4}" destId="{EDCCACE1-E7E3-48E3-AE5C-829537DC9C3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7E85DFD-95B8-4FF7-8C4E-51A87A4152C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460C772-0B07-432F-A03B-984F84114D2E}">
      <dgm:prSet/>
      <dgm:spPr/>
      <dgm:t>
        <a:bodyPr/>
        <a:lstStyle/>
        <a:p>
          <a:r>
            <a:rPr lang="hr-HR" dirty="0"/>
            <a:t>terapeut počinje educirati klijenta </a:t>
          </a:r>
          <a:r>
            <a:rPr lang="hr-HR" b="1" dirty="0"/>
            <a:t>vještini identifikacije automatskih misli </a:t>
          </a:r>
          <a:r>
            <a:rPr lang="hr-HR" dirty="0"/>
            <a:t>već na </a:t>
          </a:r>
          <a:r>
            <a:rPr lang="hr-HR" u="sng" dirty="0"/>
            <a:t>prvoj</a:t>
          </a:r>
          <a:r>
            <a:rPr lang="hr-HR" dirty="0"/>
            <a:t> seansi </a:t>
          </a:r>
          <a:endParaRPr lang="en-US" dirty="0"/>
        </a:p>
      </dgm:t>
    </dgm:pt>
    <dgm:pt modelId="{322F671A-B9CE-4FD9-80FF-B10ABFA4B483}" type="parTrans" cxnId="{722A19F4-7269-4D84-912E-CD3F317D7FBD}">
      <dgm:prSet/>
      <dgm:spPr/>
      <dgm:t>
        <a:bodyPr/>
        <a:lstStyle/>
        <a:p>
          <a:endParaRPr lang="en-US"/>
        </a:p>
      </dgm:t>
    </dgm:pt>
    <dgm:pt modelId="{8A76BC4D-4DE6-4791-AC58-7066A84E213A}" type="sibTrans" cxnId="{722A19F4-7269-4D84-912E-CD3F317D7FBD}">
      <dgm:prSet/>
      <dgm:spPr/>
      <dgm:t>
        <a:bodyPr/>
        <a:lstStyle/>
        <a:p>
          <a:endParaRPr lang="en-US"/>
        </a:p>
      </dgm:t>
    </dgm:pt>
    <dgm:pt modelId="{9078F032-0A98-4411-90C6-EB0FD5305E7B}">
      <dgm:prSet/>
      <dgm:spPr/>
      <dgm:t>
        <a:bodyPr/>
        <a:lstStyle/>
        <a:p>
          <a:r>
            <a:rPr lang="hr-HR" dirty="0"/>
            <a:t>terapeut koristi osnovno pitanje: </a:t>
          </a:r>
          <a:r>
            <a:rPr lang="hr-HR" b="1" dirty="0"/>
            <a:t>„Što mi je upravo sada prošlo kroz glavu?”</a:t>
          </a:r>
          <a:endParaRPr lang="en-US" b="1" dirty="0"/>
        </a:p>
      </dgm:t>
    </dgm:pt>
    <dgm:pt modelId="{779FEE76-74AF-40BD-8C6F-6E18E8ADF9B8}" type="parTrans" cxnId="{CE956736-446C-4A50-BFA1-872AD2B982DD}">
      <dgm:prSet/>
      <dgm:spPr/>
      <dgm:t>
        <a:bodyPr/>
        <a:lstStyle/>
        <a:p>
          <a:endParaRPr lang="en-US"/>
        </a:p>
      </dgm:t>
    </dgm:pt>
    <dgm:pt modelId="{1E21CE8C-2D40-4E17-96FF-62582CD21DF3}" type="sibTrans" cxnId="{CE956736-446C-4A50-BFA1-872AD2B982DD}">
      <dgm:prSet/>
      <dgm:spPr/>
      <dgm:t>
        <a:bodyPr/>
        <a:lstStyle/>
        <a:p>
          <a:endParaRPr lang="en-US"/>
        </a:p>
      </dgm:t>
    </dgm:pt>
    <dgm:pt modelId="{A6DF6CC6-3430-49CD-B6DC-AF021FB9CF00}">
      <dgm:prSet/>
      <dgm:spPr/>
      <dgm:t>
        <a:bodyPr/>
        <a:lstStyle/>
        <a:p>
          <a:r>
            <a:rPr lang="hr-HR" dirty="0"/>
            <a:t>na kasnijim seansama koristi druge tehnike </a:t>
          </a:r>
          <a:r>
            <a:rPr lang="hr-HR" dirty="0">
              <a:sym typeface="Wingdings" panose="05000000000000000000" pitchFamily="2" charset="2"/>
            </a:rPr>
            <a:t></a:t>
          </a:r>
          <a:r>
            <a:rPr lang="hr-HR" dirty="0"/>
            <a:t> </a:t>
          </a:r>
          <a:r>
            <a:rPr lang="hr-HR" b="1" dirty="0"/>
            <a:t>imaginacija – oživljavanje scene</a:t>
          </a:r>
          <a:endParaRPr lang="en-US" b="1" dirty="0"/>
        </a:p>
      </dgm:t>
    </dgm:pt>
    <dgm:pt modelId="{949A6367-0406-4CFB-BBDF-CE47B7A45511}" type="parTrans" cxnId="{55F41757-B0A5-4D16-A110-A7E4D1482B08}">
      <dgm:prSet/>
      <dgm:spPr/>
      <dgm:t>
        <a:bodyPr/>
        <a:lstStyle/>
        <a:p>
          <a:endParaRPr lang="en-US"/>
        </a:p>
      </dgm:t>
    </dgm:pt>
    <dgm:pt modelId="{B54F226E-07A4-4780-9E3A-3C7878DA403F}" type="sibTrans" cxnId="{55F41757-B0A5-4D16-A110-A7E4D1482B08}">
      <dgm:prSet/>
      <dgm:spPr/>
      <dgm:t>
        <a:bodyPr/>
        <a:lstStyle/>
        <a:p>
          <a:endParaRPr lang="en-US"/>
        </a:p>
      </dgm:t>
    </dgm:pt>
    <dgm:pt modelId="{E87D1804-967D-40F3-80DA-B57AABB47274}">
      <dgm:prSet/>
      <dgm:spPr/>
      <dgm:t>
        <a:bodyPr/>
        <a:lstStyle/>
        <a:p>
          <a:r>
            <a:rPr lang="hr-HR" dirty="0"/>
            <a:t>ukoliko to nije dovoljno terapeut može učiti klijenta </a:t>
          </a:r>
          <a:r>
            <a:rPr lang="hr-HR" b="1" dirty="0"/>
            <a:t>pretpostavljati </a:t>
          </a:r>
          <a:r>
            <a:rPr lang="hr-HR" dirty="0"/>
            <a:t>o svojim mislima</a:t>
          </a:r>
          <a:endParaRPr lang="en-US" dirty="0"/>
        </a:p>
      </dgm:t>
    </dgm:pt>
    <dgm:pt modelId="{514CA9FB-57F7-4786-AFB8-C342CEB2F1E9}" type="parTrans" cxnId="{F7D75BAF-7DE8-496F-9A95-F83866AD50EA}">
      <dgm:prSet/>
      <dgm:spPr/>
      <dgm:t>
        <a:bodyPr/>
        <a:lstStyle/>
        <a:p>
          <a:endParaRPr lang="en-US"/>
        </a:p>
      </dgm:t>
    </dgm:pt>
    <dgm:pt modelId="{D82EE8F0-DFBA-4873-8F59-1708D96D1AAC}" type="sibTrans" cxnId="{F7D75BAF-7DE8-496F-9A95-F83866AD50EA}">
      <dgm:prSet/>
      <dgm:spPr/>
      <dgm:t>
        <a:bodyPr/>
        <a:lstStyle/>
        <a:p>
          <a:endParaRPr lang="en-US"/>
        </a:p>
      </dgm:t>
    </dgm:pt>
    <dgm:pt modelId="{B5593330-C9D6-41FB-9262-FE9890A5DC41}">
      <dgm:prSet/>
      <dgm:spPr/>
      <dgm:t>
        <a:bodyPr/>
        <a:lstStyle/>
        <a:p>
          <a:r>
            <a:rPr lang="hr-HR" dirty="0"/>
            <a:t>ova metoda je </a:t>
          </a:r>
          <a:r>
            <a:rPr lang="hr-HR" u="sng" dirty="0"/>
            <a:t>drugi izbor </a:t>
          </a:r>
          <a:r>
            <a:rPr lang="hr-HR" dirty="0"/>
            <a:t>jer je vjerojatnije da će klijent govoriti o interpretacijama nego o stvarnim mislima</a:t>
          </a:r>
          <a:endParaRPr lang="en-US" dirty="0"/>
        </a:p>
      </dgm:t>
    </dgm:pt>
    <dgm:pt modelId="{017EAB67-1709-496D-B1C2-63BB1ECCC387}" type="parTrans" cxnId="{26E83C26-03F5-4352-8CFC-D36FF204D9CF}">
      <dgm:prSet/>
      <dgm:spPr/>
      <dgm:t>
        <a:bodyPr/>
        <a:lstStyle/>
        <a:p>
          <a:endParaRPr lang="en-US"/>
        </a:p>
      </dgm:t>
    </dgm:pt>
    <dgm:pt modelId="{878706A8-C46F-4D91-AF73-12146545AAA7}" type="sibTrans" cxnId="{26E83C26-03F5-4352-8CFC-D36FF204D9CF}">
      <dgm:prSet/>
      <dgm:spPr/>
      <dgm:t>
        <a:bodyPr/>
        <a:lstStyle/>
        <a:p>
          <a:endParaRPr lang="en-US"/>
        </a:p>
      </dgm:t>
    </dgm:pt>
    <dgm:pt modelId="{E28103F7-1B65-4C69-830C-9F4FEB7C38BE}">
      <dgm:prSet/>
      <dgm:spPr/>
      <dgm:t>
        <a:bodyPr/>
        <a:lstStyle/>
        <a:p>
          <a:r>
            <a:rPr lang="hr-HR" dirty="0"/>
            <a:t>korištenje </a:t>
          </a:r>
          <a:r>
            <a:rPr lang="hr-HR" b="1" dirty="0"/>
            <a:t>dodatnih pitanja </a:t>
          </a:r>
          <a:r>
            <a:rPr lang="hr-HR" dirty="0"/>
            <a:t>za otkrivanje automatskih misli</a:t>
          </a:r>
          <a:endParaRPr lang="en-US" dirty="0"/>
        </a:p>
      </dgm:t>
    </dgm:pt>
    <dgm:pt modelId="{840FA5B3-EB65-4818-94F0-25222170E4CD}" type="parTrans" cxnId="{5DF200AC-5949-4CBF-954D-E6DA57ACE131}">
      <dgm:prSet/>
      <dgm:spPr/>
      <dgm:t>
        <a:bodyPr/>
        <a:lstStyle/>
        <a:p>
          <a:endParaRPr lang="en-US"/>
        </a:p>
      </dgm:t>
    </dgm:pt>
    <dgm:pt modelId="{B82ABB82-C243-4449-8B64-C1C48411A1ED}" type="sibTrans" cxnId="{5DF200AC-5949-4CBF-954D-E6DA57ACE131}">
      <dgm:prSet/>
      <dgm:spPr/>
      <dgm:t>
        <a:bodyPr/>
        <a:lstStyle/>
        <a:p>
          <a:endParaRPr lang="en-US"/>
        </a:p>
      </dgm:t>
    </dgm:pt>
    <dgm:pt modelId="{6D9C5D8E-B66B-4A79-95F9-055A72E932B3}" type="pres">
      <dgm:prSet presAssocID="{E7E85DFD-95B8-4FF7-8C4E-51A87A4152C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304AE10-03C3-47E8-BF01-676800B80EF8}" type="pres">
      <dgm:prSet presAssocID="{B460C772-0B07-432F-A03B-984F84114D2E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A0161A-3B62-4B16-8605-F83E5F7AA3FA}" type="pres">
      <dgm:prSet presAssocID="{8A76BC4D-4DE6-4791-AC58-7066A84E213A}" presName="sibTrans" presStyleCnt="0"/>
      <dgm:spPr/>
    </dgm:pt>
    <dgm:pt modelId="{56412094-874C-493F-AA59-F4E3D4914779}" type="pres">
      <dgm:prSet presAssocID="{9078F032-0A98-4411-90C6-EB0FD5305E7B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1EE54A-E824-47D9-A929-EF58C65AD992}" type="pres">
      <dgm:prSet presAssocID="{1E21CE8C-2D40-4E17-96FF-62582CD21DF3}" presName="sibTrans" presStyleCnt="0"/>
      <dgm:spPr/>
    </dgm:pt>
    <dgm:pt modelId="{5BAAD2D6-DAC6-466D-A7A4-D162805D5B46}" type="pres">
      <dgm:prSet presAssocID="{A6DF6CC6-3430-49CD-B6DC-AF021FB9CF00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3FD38C-D49E-49AF-8BBA-73E9CB859B68}" type="pres">
      <dgm:prSet presAssocID="{B54F226E-07A4-4780-9E3A-3C7878DA403F}" presName="sibTrans" presStyleCnt="0"/>
      <dgm:spPr/>
    </dgm:pt>
    <dgm:pt modelId="{907E81C5-744A-4E47-8882-898E048102B5}" type="pres">
      <dgm:prSet presAssocID="{E87D1804-967D-40F3-80DA-B57AABB47274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F5E2B1-6CA1-4501-A4BF-CAFB612D738D}" type="pres">
      <dgm:prSet presAssocID="{D82EE8F0-DFBA-4873-8F59-1708D96D1AAC}" presName="sibTrans" presStyleCnt="0"/>
      <dgm:spPr/>
    </dgm:pt>
    <dgm:pt modelId="{7C21281F-2AD2-43C0-99BF-7E3E8373E18D}" type="pres">
      <dgm:prSet presAssocID="{B5593330-C9D6-41FB-9262-FE9890A5DC41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574C0D-D41C-4CFF-909A-2F9E3D988639}" type="pres">
      <dgm:prSet presAssocID="{878706A8-C46F-4D91-AF73-12146545AAA7}" presName="sibTrans" presStyleCnt="0"/>
      <dgm:spPr/>
    </dgm:pt>
    <dgm:pt modelId="{EFEACB26-25D1-4D28-AE27-B87EB30006A2}" type="pres">
      <dgm:prSet presAssocID="{E28103F7-1B65-4C69-830C-9F4FEB7C38BE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39C83D0-6708-4C1E-8E37-D18466E029D8}" type="presOf" srcId="{9078F032-0A98-4411-90C6-EB0FD5305E7B}" destId="{56412094-874C-493F-AA59-F4E3D4914779}" srcOrd="0" destOrd="0" presId="urn:microsoft.com/office/officeart/2005/8/layout/default"/>
    <dgm:cxn modelId="{F7D75BAF-7DE8-496F-9A95-F83866AD50EA}" srcId="{E7E85DFD-95B8-4FF7-8C4E-51A87A4152CC}" destId="{E87D1804-967D-40F3-80DA-B57AABB47274}" srcOrd="3" destOrd="0" parTransId="{514CA9FB-57F7-4786-AFB8-C342CEB2F1E9}" sibTransId="{D82EE8F0-DFBA-4873-8F59-1708D96D1AAC}"/>
    <dgm:cxn modelId="{1C4B708B-B06B-4DA6-83C3-85710B8D8A06}" type="presOf" srcId="{E7E85DFD-95B8-4FF7-8C4E-51A87A4152CC}" destId="{6D9C5D8E-B66B-4A79-95F9-055A72E932B3}" srcOrd="0" destOrd="0" presId="urn:microsoft.com/office/officeart/2005/8/layout/default"/>
    <dgm:cxn modelId="{AFC34851-A6FD-47F1-85E5-F5B200445C5C}" type="presOf" srcId="{B460C772-0B07-432F-A03B-984F84114D2E}" destId="{3304AE10-03C3-47E8-BF01-676800B80EF8}" srcOrd="0" destOrd="0" presId="urn:microsoft.com/office/officeart/2005/8/layout/default"/>
    <dgm:cxn modelId="{C1D18B3C-F51B-46E0-810F-4C37568B0D4C}" type="presOf" srcId="{B5593330-C9D6-41FB-9262-FE9890A5DC41}" destId="{7C21281F-2AD2-43C0-99BF-7E3E8373E18D}" srcOrd="0" destOrd="0" presId="urn:microsoft.com/office/officeart/2005/8/layout/default"/>
    <dgm:cxn modelId="{26E83C26-03F5-4352-8CFC-D36FF204D9CF}" srcId="{E7E85DFD-95B8-4FF7-8C4E-51A87A4152CC}" destId="{B5593330-C9D6-41FB-9262-FE9890A5DC41}" srcOrd="4" destOrd="0" parTransId="{017EAB67-1709-496D-B1C2-63BB1ECCC387}" sibTransId="{878706A8-C46F-4D91-AF73-12146545AAA7}"/>
    <dgm:cxn modelId="{424A1DD8-AD25-424C-B264-7F47FD8AB54B}" type="presOf" srcId="{A6DF6CC6-3430-49CD-B6DC-AF021FB9CF00}" destId="{5BAAD2D6-DAC6-466D-A7A4-D162805D5B46}" srcOrd="0" destOrd="0" presId="urn:microsoft.com/office/officeart/2005/8/layout/default"/>
    <dgm:cxn modelId="{55F41757-B0A5-4D16-A110-A7E4D1482B08}" srcId="{E7E85DFD-95B8-4FF7-8C4E-51A87A4152CC}" destId="{A6DF6CC6-3430-49CD-B6DC-AF021FB9CF00}" srcOrd="2" destOrd="0" parTransId="{949A6367-0406-4CFB-BBDF-CE47B7A45511}" sibTransId="{B54F226E-07A4-4780-9E3A-3C7878DA403F}"/>
    <dgm:cxn modelId="{5F324835-E170-4655-B8C3-639F23B1EBB0}" type="presOf" srcId="{E87D1804-967D-40F3-80DA-B57AABB47274}" destId="{907E81C5-744A-4E47-8882-898E048102B5}" srcOrd="0" destOrd="0" presId="urn:microsoft.com/office/officeart/2005/8/layout/default"/>
    <dgm:cxn modelId="{722A19F4-7269-4D84-912E-CD3F317D7FBD}" srcId="{E7E85DFD-95B8-4FF7-8C4E-51A87A4152CC}" destId="{B460C772-0B07-432F-A03B-984F84114D2E}" srcOrd="0" destOrd="0" parTransId="{322F671A-B9CE-4FD9-80FF-B10ABFA4B483}" sibTransId="{8A76BC4D-4DE6-4791-AC58-7066A84E213A}"/>
    <dgm:cxn modelId="{FB16DEA9-8143-43C3-90C7-0E8F44DEA027}" type="presOf" srcId="{E28103F7-1B65-4C69-830C-9F4FEB7C38BE}" destId="{EFEACB26-25D1-4D28-AE27-B87EB30006A2}" srcOrd="0" destOrd="0" presId="urn:microsoft.com/office/officeart/2005/8/layout/default"/>
    <dgm:cxn modelId="{CE956736-446C-4A50-BFA1-872AD2B982DD}" srcId="{E7E85DFD-95B8-4FF7-8C4E-51A87A4152CC}" destId="{9078F032-0A98-4411-90C6-EB0FD5305E7B}" srcOrd="1" destOrd="0" parTransId="{779FEE76-74AF-40BD-8C6F-6E18E8ADF9B8}" sibTransId="{1E21CE8C-2D40-4E17-96FF-62582CD21DF3}"/>
    <dgm:cxn modelId="{5DF200AC-5949-4CBF-954D-E6DA57ACE131}" srcId="{E7E85DFD-95B8-4FF7-8C4E-51A87A4152CC}" destId="{E28103F7-1B65-4C69-830C-9F4FEB7C38BE}" srcOrd="5" destOrd="0" parTransId="{840FA5B3-EB65-4818-94F0-25222170E4CD}" sibTransId="{B82ABB82-C243-4449-8B64-C1C48411A1ED}"/>
    <dgm:cxn modelId="{314E9205-B064-4A5F-94B9-B6D144E26545}" type="presParOf" srcId="{6D9C5D8E-B66B-4A79-95F9-055A72E932B3}" destId="{3304AE10-03C3-47E8-BF01-676800B80EF8}" srcOrd="0" destOrd="0" presId="urn:microsoft.com/office/officeart/2005/8/layout/default"/>
    <dgm:cxn modelId="{631E0C41-6327-4F78-90BD-F2A8848759BB}" type="presParOf" srcId="{6D9C5D8E-B66B-4A79-95F9-055A72E932B3}" destId="{33A0161A-3B62-4B16-8605-F83E5F7AA3FA}" srcOrd="1" destOrd="0" presId="urn:microsoft.com/office/officeart/2005/8/layout/default"/>
    <dgm:cxn modelId="{ADDFA1AA-3DC1-4117-9FF5-D2CEC422A437}" type="presParOf" srcId="{6D9C5D8E-B66B-4A79-95F9-055A72E932B3}" destId="{56412094-874C-493F-AA59-F4E3D4914779}" srcOrd="2" destOrd="0" presId="urn:microsoft.com/office/officeart/2005/8/layout/default"/>
    <dgm:cxn modelId="{FCB324CB-174A-479E-9E2E-478EF9C38B18}" type="presParOf" srcId="{6D9C5D8E-B66B-4A79-95F9-055A72E932B3}" destId="{741EE54A-E824-47D9-A929-EF58C65AD992}" srcOrd="3" destOrd="0" presId="urn:microsoft.com/office/officeart/2005/8/layout/default"/>
    <dgm:cxn modelId="{9FFF1B2F-24C4-4A12-8D28-F7317FF9E992}" type="presParOf" srcId="{6D9C5D8E-B66B-4A79-95F9-055A72E932B3}" destId="{5BAAD2D6-DAC6-466D-A7A4-D162805D5B46}" srcOrd="4" destOrd="0" presId="urn:microsoft.com/office/officeart/2005/8/layout/default"/>
    <dgm:cxn modelId="{B168586D-4FD9-48CD-BB50-A36FAB4291D0}" type="presParOf" srcId="{6D9C5D8E-B66B-4A79-95F9-055A72E932B3}" destId="{633FD38C-D49E-49AF-8BBA-73E9CB859B68}" srcOrd="5" destOrd="0" presId="urn:microsoft.com/office/officeart/2005/8/layout/default"/>
    <dgm:cxn modelId="{0C22C698-ED7D-4D46-9063-14BD10EDD29B}" type="presParOf" srcId="{6D9C5D8E-B66B-4A79-95F9-055A72E932B3}" destId="{907E81C5-744A-4E47-8882-898E048102B5}" srcOrd="6" destOrd="0" presId="urn:microsoft.com/office/officeart/2005/8/layout/default"/>
    <dgm:cxn modelId="{21F7F43C-D026-47E6-B73A-3A1B71962508}" type="presParOf" srcId="{6D9C5D8E-B66B-4A79-95F9-055A72E932B3}" destId="{71F5E2B1-6CA1-4501-A4BF-CAFB612D738D}" srcOrd="7" destOrd="0" presId="urn:microsoft.com/office/officeart/2005/8/layout/default"/>
    <dgm:cxn modelId="{6D564A4A-7241-4082-A710-4ADC1E13B41F}" type="presParOf" srcId="{6D9C5D8E-B66B-4A79-95F9-055A72E932B3}" destId="{7C21281F-2AD2-43C0-99BF-7E3E8373E18D}" srcOrd="8" destOrd="0" presId="urn:microsoft.com/office/officeart/2005/8/layout/default"/>
    <dgm:cxn modelId="{E260F40D-4C2C-401E-822F-1222898AEB5F}" type="presParOf" srcId="{6D9C5D8E-B66B-4A79-95F9-055A72E932B3}" destId="{EF574C0D-D41C-4CFF-909A-2F9E3D988639}" srcOrd="9" destOrd="0" presId="urn:microsoft.com/office/officeart/2005/8/layout/default"/>
    <dgm:cxn modelId="{EB3DDD95-7C40-40E5-9992-D94CD588E423}" type="presParOf" srcId="{6D9C5D8E-B66B-4A79-95F9-055A72E932B3}" destId="{EFEACB26-25D1-4D28-AE27-B87EB30006A2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DE57909-CA20-408F-8118-9B68A9CE979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4E34A9-3143-474B-AD13-12ED36A872A9}">
      <dgm:prSet/>
      <dgm:spPr/>
      <dgm:t>
        <a:bodyPr/>
        <a:lstStyle/>
        <a:p>
          <a:r>
            <a:rPr lang="hr-HR" dirty="0"/>
            <a:t>kognitivni terapeut uči </a:t>
          </a:r>
          <a:r>
            <a:rPr lang="hr-HR" b="1" dirty="0"/>
            <a:t>klijenta identificirati disfunkcionalne misli </a:t>
          </a:r>
          <a:r>
            <a:rPr lang="hr-HR" dirty="0"/>
            <a:t>– vrednovati ih i promijeniti</a:t>
          </a:r>
          <a:endParaRPr lang="en-US" dirty="0"/>
        </a:p>
      </dgm:t>
    </dgm:pt>
    <dgm:pt modelId="{D020E0CB-75FC-4CE1-ABB3-EDE841D6FD66}" type="parTrans" cxnId="{8D91CFF1-95BD-41FC-AF8F-2284A91B1ED0}">
      <dgm:prSet/>
      <dgm:spPr/>
      <dgm:t>
        <a:bodyPr/>
        <a:lstStyle/>
        <a:p>
          <a:endParaRPr lang="en-US"/>
        </a:p>
      </dgm:t>
    </dgm:pt>
    <dgm:pt modelId="{B04C7E5A-67E4-40F3-870E-E03D1966C82B}" type="sibTrans" cxnId="{8D91CFF1-95BD-41FC-AF8F-2284A91B1ED0}">
      <dgm:prSet/>
      <dgm:spPr/>
      <dgm:t>
        <a:bodyPr/>
        <a:lstStyle/>
        <a:p>
          <a:endParaRPr lang="en-US"/>
        </a:p>
      </dgm:t>
    </dgm:pt>
    <dgm:pt modelId="{6BAB3BD9-0BBA-423D-A7D6-459A46A49912}">
      <dgm:prSet/>
      <dgm:spPr/>
      <dgm:t>
        <a:bodyPr/>
        <a:lstStyle/>
        <a:p>
          <a:r>
            <a:rPr lang="hr-HR" dirty="0"/>
            <a:t>proces počinje s </a:t>
          </a:r>
          <a:r>
            <a:rPr lang="hr-HR" b="1" dirty="0"/>
            <a:t>prepoznavanjem specifičnih automatskih misli </a:t>
          </a:r>
          <a:r>
            <a:rPr lang="hr-HR" dirty="0"/>
            <a:t>u specifičnim situacijama</a:t>
          </a:r>
          <a:endParaRPr lang="en-US" dirty="0"/>
        </a:p>
      </dgm:t>
    </dgm:pt>
    <dgm:pt modelId="{86C6498F-D0A9-4CA3-A2AB-C20D0782B358}" type="parTrans" cxnId="{C468FE8A-710B-48A4-8376-0229C706922F}">
      <dgm:prSet/>
      <dgm:spPr/>
      <dgm:t>
        <a:bodyPr/>
        <a:lstStyle/>
        <a:p>
          <a:endParaRPr lang="en-US"/>
        </a:p>
      </dgm:t>
    </dgm:pt>
    <dgm:pt modelId="{A85A94E8-3503-4B38-8C06-D75E9FC4D8DD}" type="sibTrans" cxnId="{C468FE8A-710B-48A4-8376-0229C706922F}">
      <dgm:prSet/>
      <dgm:spPr/>
      <dgm:t>
        <a:bodyPr/>
        <a:lstStyle/>
        <a:p>
          <a:endParaRPr lang="en-US"/>
        </a:p>
      </dgm:t>
    </dgm:pt>
    <dgm:pt modelId="{81B2E5D1-303C-449C-9DDF-8253511EFB10}">
      <dgm:prSet/>
      <dgm:spPr/>
      <dgm:t>
        <a:bodyPr/>
        <a:lstStyle/>
        <a:p>
          <a:r>
            <a:rPr lang="hr-HR" dirty="0"/>
            <a:t>identifikacija </a:t>
          </a:r>
          <a:r>
            <a:rPr lang="hr-HR" dirty="0">
              <a:sym typeface="Wingdings" panose="05000000000000000000" pitchFamily="2" charset="2"/>
            </a:rPr>
            <a:t>automatskih misli </a:t>
          </a:r>
          <a:r>
            <a:rPr lang="hr-HR" dirty="0"/>
            <a:t> je </a:t>
          </a:r>
          <a:r>
            <a:rPr lang="hr-HR" b="1" dirty="0"/>
            <a:t>vještina </a:t>
          </a:r>
          <a:r>
            <a:rPr lang="hr-HR" dirty="0"/>
            <a:t>koja nekima ide lako, a nekima teže</a:t>
          </a:r>
          <a:endParaRPr lang="en-US" dirty="0"/>
        </a:p>
      </dgm:t>
    </dgm:pt>
    <dgm:pt modelId="{65416FB6-3FE7-464D-9F27-8F3FCBBA0848}" type="parTrans" cxnId="{773940AB-F875-4D3C-88BE-45CAA236CB01}">
      <dgm:prSet/>
      <dgm:spPr/>
      <dgm:t>
        <a:bodyPr/>
        <a:lstStyle/>
        <a:p>
          <a:endParaRPr lang="en-US"/>
        </a:p>
      </dgm:t>
    </dgm:pt>
    <dgm:pt modelId="{4D61358F-F5AC-4883-899A-D40B9C1E4756}" type="sibTrans" cxnId="{773940AB-F875-4D3C-88BE-45CAA236CB01}">
      <dgm:prSet/>
      <dgm:spPr/>
      <dgm:t>
        <a:bodyPr/>
        <a:lstStyle/>
        <a:p>
          <a:endParaRPr lang="en-US"/>
        </a:p>
      </dgm:t>
    </dgm:pt>
    <dgm:pt modelId="{A5DB2239-D3B7-459A-8AF3-1D27E404AC8B}">
      <dgm:prSet/>
      <dgm:spPr/>
      <dgm:t>
        <a:bodyPr/>
        <a:lstStyle/>
        <a:p>
          <a:r>
            <a:rPr lang="hr-HR" dirty="0" err="1"/>
            <a:t>terapuet</a:t>
          </a:r>
          <a:r>
            <a:rPr lang="hr-HR" dirty="0"/>
            <a:t> treba </a:t>
          </a:r>
          <a:r>
            <a:rPr lang="hr-HR" b="1" dirty="0"/>
            <a:t>pažljivo slušati i mijenjati pitanja </a:t>
          </a:r>
          <a:r>
            <a:rPr lang="hr-HR" dirty="0"/>
            <a:t>kako bi se uvjerio iznosi li klijent stvarne misli </a:t>
          </a:r>
          <a:r>
            <a:rPr lang="hr-HR" b="1" dirty="0"/>
            <a:t> </a:t>
          </a:r>
          <a:endParaRPr lang="en-US" b="1" dirty="0"/>
        </a:p>
      </dgm:t>
    </dgm:pt>
    <dgm:pt modelId="{4AB72D08-AD71-4A90-906A-3677C5DB60DF}" type="parTrans" cxnId="{EEFFF98A-13D1-4078-986E-F4EEDA7CA3AE}">
      <dgm:prSet/>
      <dgm:spPr/>
      <dgm:t>
        <a:bodyPr/>
        <a:lstStyle/>
        <a:p>
          <a:endParaRPr lang="en-US"/>
        </a:p>
      </dgm:t>
    </dgm:pt>
    <dgm:pt modelId="{54238E42-0172-441D-ABEE-EFA44A3D3373}" type="sibTrans" cxnId="{EEFFF98A-13D1-4078-986E-F4EEDA7CA3AE}">
      <dgm:prSet/>
      <dgm:spPr/>
      <dgm:t>
        <a:bodyPr/>
        <a:lstStyle/>
        <a:p>
          <a:endParaRPr lang="en-US"/>
        </a:p>
      </dgm:t>
    </dgm:pt>
    <dgm:pt modelId="{ACC1B3C0-4B54-412E-B2D9-F893C221AAB1}">
      <dgm:prSet/>
      <dgm:spPr/>
      <dgm:t>
        <a:bodyPr/>
        <a:lstStyle/>
        <a:p>
          <a:r>
            <a:rPr lang="hr-HR" dirty="0"/>
            <a:t>ljudi su češće svjesni emocionalnih reakcija nego automatskih misli</a:t>
          </a:r>
          <a:endParaRPr lang="en-US" dirty="0"/>
        </a:p>
      </dgm:t>
    </dgm:pt>
    <dgm:pt modelId="{873DADC6-8FD9-47C3-88D0-38C82BAC09B4}" type="parTrans" cxnId="{832EDE01-0838-43E6-B8A9-5F40029D8451}">
      <dgm:prSet/>
      <dgm:spPr/>
      <dgm:t>
        <a:bodyPr/>
        <a:lstStyle/>
        <a:p>
          <a:endParaRPr lang="en-US"/>
        </a:p>
      </dgm:t>
    </dgm:pt>
    <dgm:pt modelId="{1506CA09-D4A6-459B-9884-5634CC47921A}" type="sibTrans" cxnId="{832EDE01-0838-43E6-B8A9-5F40029D8451}">
      <dgm:prSet/>
      <dgm:spPr/>
      <dgm:t>
        <a:bodyPr/>
        <a:lstStyle/>
        <a:p>
          <a:endParaRPr lang="en-US"/>
        </a:p>
      </dgm:t>
    </dgm:pt>
    <dgm:pt modelId="{1CDF301B-7496-43BD-BCEB-281E7C0F2166}" type="pres">
      <dgm:prSet presAssocID="{6DE57909-CA20-408F-8118-9B68A9CE9797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81D512B7-6550-4DF1-9196-F81F6D95793C}" type="pres">
      <dgm:prSet presAssocID="{274E34A9-3143-474B-AD13-12ED36A872A9}" presName="thickLine" presStyleLbl="alignNode1" presStyleIdx="0" presStyleCnt="5"/>
      <dgm:spPr/>
    </dgm:pt>
    <dgm:pt modelId="{C4E851D4-3FDF-489F-A265-FB33B176701C}" type="pres">
      <dgm:prSet presAssocID="{274E34A9-3143-474B-AD13-12ED36A872A9}" presName="horz1" presStyleCnt="0"/>
      <dgm:spPr/>
    </dgm:pt>
    <dgm:pt modelId="{86F75163-C3E8-42DD-9BCE-4A890E126625}" type="pres">
      <dgm:prSet presAssocID="{274E34A9-3143-474B-AD13-12ED36A872A9}" presName="tx1" presStyleLbl="revTx" presStyleIdx="0" presStyleCnt="5"/>
      <dgm:spPr/>
      <dgm:t>
        <a:bodyPr/>
        <a:lstStyle/>
        <a:p>
          <a:endParaRPr lang="en-US"/>
        </a:p>
      </dgm:t>
    </dgm:pt>
    <dgm:pt modelId="{4EC521EB-6828-478A-A3B5-04D5AF8CE211}" type="pres">
      <dgm:prSet presAssocID="{274E34A9-3143-474B-AD13-12ED36A872A9}" presName="vert1" presStyleCnt="0"/>
      <dgm:spPr/>
    </dgm:pt>
    <dgm:pt modelId="{29845FFF-E0E9-406F-B749-4A3B446ECCE2}" type="pres">
      <dgm:prSet presAssocID="{6BAB3BD9-0BBA-423D-A7D6-459A46A49912}" presName="thickLine" presStyleLbl="alignNode1" presStyleIdx="1" presStyleCnt="5"/>
      <dgm:spPr/>
    </dgm:pt>
    <dgm:pt modelId="{FB7FF8A5-614B-4984-B511-0974F4309850}" type="pres">
      <dgm:prSet presAssocID="{6BAB3BD9-0BBA-423D-A7D6-459A46A49912}" presName="horz1" presStyleCnt="0"/>
      <dgm:spPr/>
    </dgm:pt>
    <dgm:pt modelId="{3B0ECCB9-AAAE-4348-BF1F-963A8DA6A140}" type="pres">
      <dgm:prSet presAssocID="{6BAB3BD9-0BBA-423D-A7D6-459A46A49912}" presName="tx1" presStyleLbl="revTx" presStyleIdx="1" presStyleCnt="5"/>
      <dgm:spPr/>
      <dgm:t>
        <a:bodyPr/>
        <a:lstStyle/>
        <a:p>
          <a:endParaRPr lang="en-US"/>
        </a:p>
      </dgm:t>
    </dgm:pt>
    <dgm:pt modelId="{3E18A3FC-2636-4276-9F4C-2EC40F2DD961}" type="pres">
      <dgm:prSet presAssocID="{6BAB3BD9-0BBA-423D-A7D6-459A46A49912}" presName="vert1" presStyleCnt="0"/>
      <dgm:spPr/>
    </dgm:pt>
    <dgm:pt modelId="{E7B6020D-EB70-4FCF-AF84-9B816B9C1915}" type="pres">
      <dgm:prSet presAssocID="{81B2E5D1-303C-449C-9DDF-8253511EFB10}" presName="thickLine" presStyleLbl="alignNode1" presStyleIdx="2" presStyleCnt="5"/>
      <dgm:spPr/>
    </dgm:pt>
    <dgm:pt modelId="{34010C79-2B29-45D3-A728-ECFE552DFE17}" type="pres">
      <dgm:prSet presAssocID="{81B2E5D1-303C-449C-9DDF-8253511EFB10}" presName="horz1" presStyleCnt="0"/>
      <dgm:spPr/>
    </dgm:pt>
    <dgm:pt modelId="{481592A6-BFD2-4CBC-A3B6-1676C247E027}" type="pres">
      <dgm:prSet presAssocID="{81B2E5D1-303C-449C-9DDF-8253511EFB10}" presName="tx1" presStyleLbl="revTx" presStyleIdx="2" presStyleCnt="5"/>
      <dgm:spPr/>
      <dgm:t>
        <a:bodyPr/>
        <a:lstStyle/>
        <a:p>
          <a:endParaRPr lang="en-US"/>
        </a:p>
      </dgm:t>
    </dgm:pt>
    <dgm:pt modelId="{8D276F6F-01D6-4988-9FB4-C0D9DEEA5F46}" type="pres">
      <dgm:prSet presAssocID="{81B2E5D1-303C-449C-9DDF-8253511EFB10}" presName="vert1" presStyleCnt="0"/>
      <dgm:spPr/>
    </dgm:pt>
    <dgm:pt modelId="{C63E3D0C-65ED-4120-9EE6-E03BF37C2707}" type="pres">
      <dgm:prSet presAssocID="{A5DB2239-D3B7-459A-8AF3-1D27E404AC8B}" presName="thickLine" presStyleLbl="alignNode1" presStyleIdx="3" presStyleCnt="5"/>
      <dgm:spPr/>
    </dgm:pt>
    <dgm:pt modelId="{B5565AE5-9D3C-4DCD-B154-5FA935629718}" type="pres">
      <dgm:prSet presAssocID="{A5DB2239-D3B7-459A-8AF3-1D27E404AC8B}" presName="horz1" presStyleCnt="0"/>
      <dgm:spPr/>
    </dgm:pt>
    <dgm:pt modelId="{980CFAEE-0D5E-4846-997B-7231E8C0C480}" type="pres">
      <dgm:prSet presAssocID="{A5DB2239-D3B7-459A-8AF3-1D27E404AC8B}" presName="tx1" presStyleLbl="revTx" presStyleIdx="3" presStyleCnt="5"/>
      <dgm:spPr/>
      <dgm:t>
        <a:bodyPr/>
        <a:lstStyle/>
        <a:p>
          <a:endParaRPr lang="en-US"/>
        </a:p>
      </dgm:t>
    </dgm:pt>
    <dgm:pt modelId="{D4DCC4F7-2A56-435E-8B4F-281C27BC4F03}" type="pres">
      <dgm:prSet presAssocID="{A5DB2239-D3B7-459A-8AF3-1D27E404AC8B}" presName="vert1" presStyleCnt="0"/>
      <dgm:spPr/>
    </dgm:pt>
    <dgm:pt modelId="{797A9BF7-C240-4535-9E82-A2BD4B17FED4}" type="pres">
      <dgm:prSet presAssocID="{ACC1B3C0-4B54-412E-B2D9-F893C221AAB1}" presName="thickLine" presStyleLbl="alignNode1" presStyleIdx="4" presStyleCnt="5"/>
      <dgm:spPr/>
    </dgm:pt>
    <dgm:pt modelId="{5383C44C-083B-45EC-B79C-CE4786498997}" type="pres">
      <dgm:prSet presAssocID="{ACC1B3C0-4B54-412E-B2D9-F893C221AAB1}" presName="horz1" presStyleCnt="0"/>
      <dgm:spPr/>
    </dgm:pt>
    <dgm:pt modelId="{4C340D2E-7E0D-4A0A-996C-B82732A06AAC}" type="pres">
      <dgm:prSet presAssocID="{ACC1B3C0-4B54-412E-B2D9-F893C221AAB1}" presName="tx1" presStyleLbl="revTx" presStyleIdx="4" presStyleCnt="5"/>
      <dgm:spPr/>
      <dgm:t>
        <a:bodyPr/>
        <a:lstStyle/>
        <a:p>
          <a:endParaRPr lang="en-US"/>
        </a:p>
      </dgm:t>
    </dgm:pt>
    <dgm:pt modelId="{AA585430-3B50-4A15-B4DA-753DCFBDE852}" type="pres">
      <dgm:prSet presAssocID="{ACC1B3C0-4B54-412E-B2D9-F893C221AAB1}" presName="vert1" presStyleCnt="0"/>
      <dgm:spPr/>
    </dgm:pt>
  </dgm:ptLst>
  <dgm:cxnLst>
    <dgm:cxn modelId="{C30793C1-5CDC-4DBA-8E28-F172C783C93B}" type="presOf" srcId="{ACC1B3C0-4B54-412E-B2D9-F893C221AAB1}" destId="{4C340D2E-7E0D-4A0A-996C-B82732A06AAC}" srcOrd="0" destOrd="0" presId="urn:microsoft.com/office/officeart/2008/layout/LinedList"/>
    <dgm:cxn modelId="{EEFFF98A-13D1-4078-986E-F4EEDA7CA3AE}" srcId="{6DE57909-CA20-408F-8118-9B68A9CE9797}" destId="{A5DB2239-D3B7-459A-8AF3-1D27E404AC8B}" srcOrd="3" destOrd="0" parTransId="{4AB72D08-AD71-4A90-906A-3677C5DB60DF}" sibTransId="{54238E42-0172-441D-ABEE-EFA44A3D3373}"/>
    <dgm:cxn modelId="{773940AB-F875-4D3C-88BE-45CAA236CB01}" srcId="{6DE57909-CA20-408F-8118-9B68A9CE9797}" destId="{81B2E5D1-303C-449C-9DDF-8253511EFB10}" srcOrd="2" destOrd="0" parTransId="{65416FB6-3FE7-464D-9F27-8F3FCBBA0848}" sibTransId="{4D61358F-F5AC-4883-899A-D40B9C1E4756}"/>
    <dgm:cxn modelId="{8D91CFF1-95BD-41FC-AF8F-2284A91B1ED0}" srcId="{6DE57909-CA20-408F-8118-9B68A9CE9797}" destId="{274E34A9-3143-474B-AD13-12ED36A872A9}" srcOrd="0" destOrd="0" parTransId="{D020E0CB-75FC-4CE1-ABB3-EDE841D6FD66}" sibTransId="{B04C7E5A-67E4-40F3-870E-E03D1966C82B}"/>
    <dgm:cxn modelId="{415A962F-79CA-4B3D-A2DA-6F775571D695}" type="presOf" srcId="{6BAB3BD9-0BBA-423D-A7D6-459A46A49912}" destId="{3B0ECCB9-AAAE-4348-BF1F-963A8DA6A140}" srcOrd="0" destOrd="0" presId="urn:microsoft.com/office/officeart/2008/layout/LinedList"/>
    <dgm:cxn modelId="{A486E156-98BD-4127-8DEE-587EAB9A6C43}" type="presOf" srcId="{A5DB2239-D3B7-459A-8AF3-1D27E404AC8B}" destId="{980CFAEE-0D5E-4846-997B-7231E8C0C480}" srcOrd="0" destOrd="0" presId="urn:microsoft.com/office/officeart/2008/layout/LinedList"/>
    <dgm:cxn modelId="{6A57D0D1-E098-44EF-81C0-4D9D7D6B1CA8}" type="presOf" srcId="{81B2E5D1-303C-449C-9DDF-8253511EFB10}" destId="{481592A6-BFD2-4CBC-A3B6-1676C247E027}" srcOrd="0" destOrd="0" presId="urn:microsoft.com/office/officeart/2008/layout/LinedList"/>
    <dgm:cxn modelId="{F387B675-9D8E-448D-8067-271228B9E6C0}" type="presOf" srcId="{274E34A9-3143-474B-AD13-12ED36A872A9}" destId="{86F75163-C3E8-42DD-9BCE-4A890E126625}" srcOrd="0" destOrd="0" presId="urn:microsoft.com/office/officeart/2008/layout/LinedList"/>
    <dgm:cxn modelId="{C468FE8A-710B-48A4-8376-0229C706922F}" srcId="{6DE57909-CA20-408F-8118-9B68A9CE9797}" destId="{6BAB3BD9-0BBA-423D-A7D6-459A46A49912}" srcOrd="1" destOrd="0" parTransId="{86C6498F-D0A9-4CA3-A2AB-C20D0782B358}" sibTransId="{A85A94E8-3503-4B38-8C06-D75E9FC4D8DD}"/>
    <dgm:cxn modelId="{832EDE01-0838-43E6-B8A9-5F40029D8451}" srcId="{6DE57909-CA20-408F-8118-9B68A9CE9797}" destId="{ACC1B3C0-4B54-412E-B2D9-F893C221AAB1}" srcOrd="4" destOrd="0" parTransId="{873DADC6-8FD9-47C3-88D0-38C82BAC09B4}" sibTransId="{1506CA09-D4A6-459B-9884-5634CC47921A}"/>
    <dgm:cxn modelId="{AF2D2324-933E-4EF8-93F9-F9A960FF648C}" type="presOf" srcId="{6DE57909-CA20-408F-8118-9B68A9CE9797}" destId="{1CDF301B-7496-43BD-BCEB-281E7C0F2166}" srcOrd="0" destOrd="0" presId="urn:microsoft.com/office/officeart/2008/layout/LinedList"/>
    <dgm:cxn modelId="{8507726D-F381-4532-B3DA-20145BDF5460}" type="presParOf" srcId="{1CDF301B-7496-43BD-BCEB-281E7C0F2166}" destId="{81D512B7-6550-4DF1-9196-F81F6D95793C}" srcOrd="0" destOrd="0" presId="urn:microsoft.com/office/officeart/2008/layout/LinedList"/>
    <dgm:cxn modelId="{60400121-D19B-41D0-BD14-8098CA9A8634}" type="presParOf" srcId="{1CDF301B-7496-43BD-BCEB-281E7C0F2166}" destId="{C4E851D4-3FDF-489F-A265-FB33B176701C}" srcOrd="1" destOrd="0" presId="urn:microsoft.com/office/officeart/2008/layout/LinedList"/>
    <dgm:cxn modelId="{7CFD15F0-17C4-425C-A824-1E66B702C147}" type="presParOf" srcId="{C4E851D4-3FDF-489F-A265-FB33B176701C}" destId="{86F75163-C3E8-42DD-9BCE-4A890E126625}" srcOrd="0" destOrd="0" presId="urn:microsoft.com/office/officeart/2008/layout/LinedList"/>
    <dgm:cxn modelId="{08972BCB-58E4-4196-BCCF-D45ABF0B3E1F}" type="presParOf" srcId="{C4E851D4-3FDF-489F-A265-FB33B176701C}" destId="{4EC521EB-6828-478A-A3B5-04D5AF8CE211}" srcOrd="1" destOrd="0" presId="urn:microsoft.com/office/officeart/2008/layout/LinedList"/>
    <dgm:cxn modelId="{6B3363BD-E2A2-4296-9D29-A5F30FBE38FF}" type="presParOf" srcId="{1CDF301B-7496-43BD-BCEB-281E7C0F2166}" destId="{29845FFF-E0E9-406F-B749-4A3B446ECCE2}" srcOrd="2" destOrd="0" presId="urn:microsoft.com/office/officeart/2008/layout/LinedList"/>
    <dgm:cxn modelId="{494BDCB6-C6CF-4E54-92CA-407D627A93B1}" type="presParOf" srcId="{1CDF301B-7496-43BD-BCEB-281E7C0F2166}" destId="{FB7FF8A5-614B-4984-B511-0974F4309850}" srcOrd="3" destOrd="0" presId="urn:microsoft.com/office/officeart/2008/layout/LinedList"/>
    <dgm:cxn modelId="{CE7105C9-A221-4931-AE47-E589B93ED90A}" type="presParOf" srcId="{FB7FF8A5-614B-4984-B511-0974F4309850}" destId="{3B0ECCB9-AAAE-4348-BF1F-963A8DA6A140}" srcOrd="0" destOrd="0" presId="urn:microsoft.com/office/officeart/2008/layout/LinedList"/>
    <dgm:cxn modelId="{8062BF1F-15C5-48D2-8CE7-11F772398055}" type="presParOf" srcId="{FB7FF8A5-614B-4984-B511-0974F4309850}" destId="{3E18A3FC-2636-4276-9F4C-2EC40F2DD961}" srcOrd="1" destOrd="0" presId="urn:microsoft.com/office/officeart/2008/layout/LinedList"/>
    <dgm:cxn modelId="{311E0E7B-8247-4D65-98B3-9EC111887641}" type="presParOf" srcId="{1CDF301B-7496-43BD-BCEB-281E7C0F2166}" destId="{E7B6020D-EB70-4FCF-AF84-9B816B9C1915}" srcOrd="4" destOrd="0" presId="urn:microsoft.com/office/officeart/2008/layout/LinedList"/>
    <dgm:cxn modelId="{E2D38006-941F-4509-8BD9-D1D9D339B4B5}" type="presParOf" srcId="{1CDF301B-7496-43BD-BCEB-281E7C0F2166}" destId="{34010C79-2B29-45D3-A728-ECFE552DFE17}" srcOrd="5" destOrd="0" presId="urn:microsoft.com/office/officeart/2008/layout/LinedList"/>
    <dgm:cxn modelId="{4A3F019A-08C4-4EF5-A0B8-B598B78E19F3}" type="presParOf" srcId="{34010C79-2B29-45D3-A728-ECFE552DFE17}" destId="{481592A6-BFD2-4CBC-A3B6-1676C247E027}" srcOrd="0" destOrd="0" presId="urn:microsoft.com/office/officeart/2008/layout/LinedList"/>
    <dgm:cxn modelId="{C4EB753A-83A3-47AB-8A3D-883EF61821CC}" type="presParOf" srcId="{34010C79-2B29-45D3-A728-ECFE552DFE17}" destId="{8D276F6F-01D6-4988-9FB4-C0D9DEEA5F46}" srcOrd="1" destOrd="0" presId="urn:microsoft.com/office/officeart/2008/layout/LinedList"/>
    <dgm:cxn modelId="{2C7C1D80-1B41-41E6-881D-10C61439216F}" type="presParOf" srcId="{1CDF301B-7496-43BD-BCEB-281E7C0F2166}" destId="{C63E3D0C-65ED-4120-9EE6-E03BF37C2707}" srcOrd="6" destOrd="0" presId="urn:microsoft.com/office/officeart/2008/layout/LinedList"/>
    <dgm:cxn modelId="{F92F2B26-5319-4004-BE41-F4B51191BA4D}" type="presParOf" srcId="{1CDF301B-7496-43BD-BCEB-281E7C0F2166}" destId="{B5565AE5-9D3C-4DCD-B154-5FA935629718}" srcOrd="7" destOrd="0" presId="urn:microsoft.com/office/officeart/2008/layout/LinedList"/>
    <dgm:cxn modelId="{6DAEB9A0-C523-42BE-99BC-C5155135C166}" type="presParOf" srcId="{B5565AE5-9D3C-4DCD-B154-5FA935629718}" destId="{980CFAEE-0D5E-4846-997B-7231E8C0C480}" srcOrd="0" destOrd="0" presId="urn:microsoft.com/office/officeart/2008/layout/LinedList"/>
    <dgm:cxn modelId="{6018A74A-340C-4034-B1C0-4805DE121D80}" type="presParOf" srcId="{B5565AE5-9D3C-4DCD-B154-5FA935629718}" destId="{D4DCC4F7-2A56-435E-8B4F-281C27BC4F03}" srcOrd="1" destOrd="0" presId="urn:microsoft.com/office/officeart/2008/layout/LinedList"/>
    <dgm:cxn modelId="{2D592DF5-7B4F-48DD-94DB-E813420D8879}" type="presParOf" srcId="{1CDF301B-7496-43BD-BCEB-281E7C0F2166}" destId="{797A9BF7-C240-4535-9E82-A2BD4B17FED4}" srcOrd="8" destOrd="0" presId="urn:microsoft.com/office/officeart/2008/layout/LinedList"/>
    <dgm:cxn modelId="{4EA28E5F-B979-4BB1-ADC7-64C0CF1F3450}" type="presParOf" srcId="{1CDF301B-7496-43BD-BCEB-281E7C0F2166}" destId="{5383C44C-083B-45EC-B79C-CE4786498997}" srcOrd="9" destOrd="0" presId="urn:microsoft.com/office/officeart/2008/layout/LinedList"/>
    <dgm:cxn modelId="{D6DAA4ED-6312-413E-ACEA-6291B8D3A519}" type="presParOf" srcId="{5383C44C-083B-45EC-B79C-CE4786498997}" destId="{4C340D2E-7E0D-4A0A-996C-B82732A06AAC}" srcOrd="0" destOrd="0" presId="urn:microsoft.com/office/officeart/2008/layout/LinedList"/>
    <dgm:cxn modelId="{53C23EC7-16A5-4178-8D1B-CF1A64935986}" type="presParOf" srcId="{5383C44C-083B-45EC-B79C-CE4786498997}" destId="{AA585430-3B50-4A15-B4DA-753DCFBDE85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94D1D4-1EAF-40AA-B5CA-333B8F77C08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D776C25-5071-4E66-9C39-D1A427F80530}">
      <dgm:prSet/>
      <dgm:spPr/>
      <dgm:t>
        <a:bodyPr/>
        <a:lstStyle/>
        <a:p>
          <a:r>
            <a:rPr lang="hr-HR"/>
            <a:t>pojavljivanje izgleda spontano </a:t>
          </a:r>
          <a:r>
            <a:rPr lang="hr-HR">
              <a:sym typeface="Wingdings" panose="05000000000000000000" pitchFamily="2" charset="2"/>
            </a:rPr>
            <a:t></a:t>
          </a:r>
          <a:r>
            <a:rPr lang="hr-HR"/>
            <a:t> postaje prilično predvidljivo ako se identificiraju bazična vjerovanja</a:t>
          </a:r>
          <a:endParaRPr lang="en-US"/>
        </a:p>
      </dgm:t>
    </dgm:pt>
    <dgm:pt modelId="{F3881544-0856-4C80-BABD-72BF14C09C8E}" type="parTrans" cxnId="{BBBDD857-0F0A-4E9D-988D-CB663536ECC9}">
      <dgm:prSet/>
      <dgm:spPr/>
      <dgm:t>
        <a:bodyPr/>
        <a:lstStyle/>
        <a:p>
          <a:endParaRPr lang="en-US"/>
        </a:p>
      </dgm:t>
    </dgm:pt>
    <dgm:pt modelId="{A7837436-0C8D-40C7-A910-E8A8111560A4}" type="sibTrans" cxnId="{BBBDD857-0F0A-4E9D-988D-CB663536ECC9}">
      <dgm:prSet/>
      <dgm:spPr/>
      <dgm:t>
        <a:bodyPr/>
        <a:lstStyle/>
        <a:p>
          <a:endParaRPr lang="en-US"/>
        </a:p>
      </dgm:t>
    </dgm:pt>
    <dgm:pt modelId="{6A5A16DD-4895-4BA5-952B-19162BF2B033}">
      <dgm:prSet/>
      <dgm:spPr/>
      <dgm:t>
        <a:bodyPr/>
        <a:lstStyle/>
        <a:p>
          <a:r>
            <a:rPr lang="hr-HR" b="1"/>
            <a:t>Kognitivna terapija </a:t>
          </a:r>
          <a:endParaRPr lang="en-US"/>
        </a:p>
      </dgm:t>
    </dgm:pt>
    <dgm:pt modelId="{33F9572E-9AA5-48E6-B712-EF5494227C25}" type="parTrans" cxnId="{815BEEED-05F7-4009-B70A-46D91B12E4B3}">
      <dgm:prSet/>
      <dgm:spPr/>
      <dgm:t>
        <a:bodyPr/>
        <a:lstStyle/>
        <a:p>
          <a:endParaRPr lang="en-US"/>
        </a:p>
      </dgm:t>
    </dgm:pt>
    <dgm:pt modelId="{BB49F198-B20C-4908-8F82-21CDC790A8C9}" type="sibTrans" cxnId="{815BEEED-05F7-4009-B70A-46D91B12E4B3}">
      <dgm:prSet/>
      <dgm:spPr/>
      <dgm:t>
        <a:bodyPr/>
        <a:lstStyle/>
        <a:p>
          <a:endParaRPr lang="en-US"/>
        </a:p>
      </dgm:t>
    </dgm:pt>
    <dgm:pt modelId="{C30B0DD3-06F4-4273-90FA-A39D92A5983F}">
      <dgm:prSet/>
      <dgm:spPr/>
      <dgm:t>
        <a:bodyPr/>
        <a:lstStyle/>
        <a:p>
          <a:r>
            <a:rPr lang="hr-HR"/>
            <a:t>zainteresiranost za disfunkcionalne misli koje </a:t>
          </a:r>
          <a:r>
            <a:rPr lang="hr-HR" i="1"/>
            <a:t>iskrivljuju realnost, emocionalno su uznemirujuće i ometaju sposobnost dostizanja ciljeva</a:t>
          </a:r>
          <a:endParaRPr lang="en-US"/>
        </a:p>
      </dgm:t>
    </dgm:pt>
    <dgm:pt modelId="{C9B1CF88-C826-4057-BA23-4019EC02D512}" type="parTrans" cxnId="{36655A4E-6A64-44A7-A910-954D67B1B421}">
      <dgm:prSet/>
      <dgm:spPr/>
      <dgm:t>
        <a:bodyPr/>
        <a:lstStyle/>
        <a:p>
          <a:endParaRPr lang="en-US"/>
        </a:p>
      </dgm:t>
    </dgm:pt>
    <dgm:pt modelId="{CA65061D-8774-4E33-A2EE-B33158BC34FE}" type="sibTrans" cxnId="{36655A4E-6A64-44A7-A910-954D67B1B421}">
      <dgm:prSet/>
      <dgm:spPr/>
      <dgm:t>
        <a:bodyPr/>
        <a:lstStyle/>
        <a:p>
          <a:endParaRPr lang="en-US"/>
        </a:p>
      </dgm:t>
    </dgm:pt>
    <dgm:pt modelId="{60515DEC-54C4-450C-AF04-8226A3AC9E56}" type="pres">
      <dgm:prSet presAssocID="{5994D1D4-1EAF-40AA-B5CA-333B8F77C08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A87CAA-E555-4DC6-9860-70C6661DCFA5}" type="pres">
      <dgm:prSet presAssocID="{9D776C25-5071-4E66-9C39-D1A427F8053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F1CC3D-F47D-496C-A422-A27B5122808C}" type="pres">
      <dgm:prSet presAssocID="{A7837436-0C8D-40C7-A910-E8A8111560A4}" presName="spacer" presStyleCnt="0"/>
      <dgm:spPr/>
    </dgm:pt>
    <dgm:pt modelId="{20E60F51-CA70-4496-881E-EE7BF7AC490E}" type="pres">
      <dgm:prSet presAssocID="{6A5A16DD-4895-4BA5-952B-19162BF2B03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E9AF51-462A-4D97-A810-C70B03821822}" type="pres">
      <dgm:prSet presAssocID="{6A5A16DD-4895-4BA5-952B-19162BF2B033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5529557-B114-4DC5-B071-87EED65FE5A6}" type="presOf" srcId="{6A5A16DD-4895-4BA5-952B-19162BF2B033}" destId="{20E60F51-CA70-4496-881E-EE7BF7AC490E}" srcOrd="0" destOrd="0" presId="urn:microsoft.com/office/officeart/2005/8/layout/vList2"/>
    <dgm:cxn modelId="{36655A4E-6A64-44A7-A910-954D67B1B421}" srcId="{6A5A16DD-4895-4BA5-952B-19162BF2B033}" destId="{C30B0DD3-06F4-4273-90FA-A39D92A5983F}" srcOrd="0" destOrd="0" parTransId="{C9B1CF88-C826-4057-BA23-4019EC02D512}" sibTransId="{CA65061D-8774-4E33-A2EE-B33158BC34FE}"/>
    <dgm:cxn modelId="{4C9BA15C-7D10-4FB9-A4FA-0F3D49AAB344}" type="presOf" srcId="{9D776C25-5071-4E66-9C39-D1A427F80530}" destId="{96A87CAA-E555-4DC6-9860-70C6661DCFA5}" srcOrd="0" destOrd="0" presId="urn:microsoft.com/office/officeart/2005/8/layout/vList2"/>
    <dgm:cxn modelId="{815BEEED-05F7-4009-B70A-46D91B12E4B3}" srcId="{5994D1D4-1EAF-40AA-B5CA-333B8F77C082}" destId="{6A5A16DD-4895-4BA5-952B-19162BF2B033}" srcOrd="1" destOrd="0" parTransId="{33F9572E-9AA5-48E6-B712-EF5494227C25}" sibTransId="{BB49F198-B20C-4908-8F82-21CDC790A8C9}"/>
    <dgm:cxn modelId="{80AC9EE5-33CD-4BD5-8537-988A4B8C9FD8}" type="presOf" srcId="{C30B0DD3-06F4-4273-90FA-A39D92A5983F}" destId="{38E9AF51-462A-4D97-A810-C70B03821822}" srcOrd="0" destOrd="0" presId="urn:microsoft.com/office/officeart/2005/8/layout/vList2"/>
    <dgm:cxn modelId="{BBBDD857-0F0A-4E9D-988D-CB663536ECC9}" srcId="{5994D1D4-1EAF-40AA-B5CA-333B8F77C082}" destId="{9D776C25-5071-4E66-9C39-D1A427F80530}" srcOrd="0" destOrd="0" parTransId="{F3881544-0856-4C80-BABD-72BF14C09C8E}" sibTransId="{A7837436-0C8D-40C7-A910-E8A8111560A4}"/>
    <dgm:cxn modelId="{30162DC2-3C2A-4686-9926-E656A2E59A6A}" type="presOf" srcId="{5994D1D4-1EAF-40AA-B5CA-333B8F77C082}" destId="{60515DEC-54C4-450C-AF04-8226A3AC9E56}" srcOrd="0" destOrd="0" presId="urn:microsoft.com/office/officeart/2005/8/layout/vList2"/>
    <dgm:cxn modelId="{D100D30C-2840-4BD4-9B1F-95AA85A69A2D}" type="presParOf" srcId="{60515DEC-54C4-450C-AF04-8226A3AC9E56}" destId="{96A87CAA-E555-4DC6-9860-70C6661DCFA5}" srcOrd="0" destOrd="0" presId="urn:microsoft.com/office/officeart/2005/8/layout/vList2"/>
    <dgm:cxn modelId="{1CE2F70C-FB21-4235-9862-EF7D889BD036}" type="presParOf" srcId="{60515DEC-54C4-450C-AF04-8226A3AC9E56}" destId="{5FF1CC3D-F47D-496C-A422-A27B5122808C}" srcOrd="1" destOrd="0" presId="urn:microsoft.com/office/officeart/2005/8/layout/vList2"/>
    <dgm:cxn modelId="{FEF8EBE2-CB2D-4978-BB4A-C4D5DD416D52}" type="presParOf" srcId="{60515DEC-54C4-450C-AF04-8226A3AC9E56}" destId="{20E60F51-CA70-4496-881E-EE7BF7AC490E}" srcOrd="2" destOrd="0" presId="urn:microsoft.com/office/officeart/2005/8/layout/vList2"/>
    <dgm:cxn modelId="{82EFEE91-FA62-4F23-BCC2-96E45A116122}" type="presParOf" srcId="{60515DEC-54C4-450C-AF04-8226A3AC9E56}" destId="{38E9AF51-462A-4D97-A810-C70B03821822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8623346-EA99-4C06-A6ED-11D7DEC146B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881E52F-B184-4FC6-BB3F-1BA6A415A356}">
      <dgm:prSet/>
      <dgm:spPr/>
      <dgm:t>
        <a:bodyPr/>
        <a:lstStyle/>
        <a:p>
          <a:r>
            <a:rPr lang="hr-HR" dirty="0"/>
            <a:t>2. Vrednovanje i odgovaranje na automatske misli</a:t>
          </a:r>
          <a:endParaRPr lang="en-US" dirty="0"/>
        </a:p>
      </dgm:t>
    </dgm:pt>
    <dgm:pt modelId="{E2D9649C-B5E5-4E03-80A3-BDAF9A346EF6}" type="parTrans" cxnId="{58BB7521-4D2A-4479-9649-271DC0E9D9BC}">
      <dgm:prSet/>
      <dgm:spPr/>
      <dgm:t>
        <a:bodyPr/>
        <a:lstStyle/>
        <a:p>
          <a:endParaRPr lang="en-US"/>
        </a:p>
      </dgm:t>
    </dgm:pt>
    <dgm:pt modelId="{3AE9E707-61A4-4A32-BF71-BEDD340B5E8B}" type="sibTrans" cxnId="{58BB7521-4D2A-4479-9649-271DC0E9D9BC}">
      <dgm:prSet/>
      <dgm:spPr/>
      <dgm:t>
        <a:bodyPr/>
        <a:lstStyle/>
        <a:p>
          <a:endParaRPr lang="en-US"/>
        </a:p>
      </dgm:t>
    </dgm:pt>
    <dgm:pt modelId="{E0271FB4-B5D7-4B01-87BC-97846BAF9CFA}">
      <dgm:prSet/>
      <dgm:spPr/>
      <dgm:t>
        <a:bodyPr/>
        <a:lstStyle/>
        <a:p>
          <a:r>
            <a:rPr lang="hr-HR"/>
            <a:t>3. Rješavanje problema ukoliko je misao točna</a:t>
          </a:r>
          <a:endParaRPr lang="en-US"/>
        </a:p>
      </dgm:t>
    </dgm:pt>
    <dgm:pt modelId="{75EB8A32-EAE8-4B6B-A93C-C1EA8D5DA3CD}" type="parTrans" cxnId="{2C5B1772-51B3-472F-96A2-82EFF1461F1D}">
      <dgm:prSet/>
      <dgm:spPr/>
      <dgm:t>
        <a:bodyPr/>
        <a:lstStyle/>
        <a:p>
          <a:endParaRPr lang="en-US"/>
        </a:p>
      </dgm:t>
    </dgm:pt>
    <dgm:pt modelId="{411A3ED9-6373-407D-92F1-2A58165CDCFD}" type="sibTrans" cxnId="{2C5B1772-51B3-472F-96A2-82EFF1461F1D}">
      <dgm:prSet/>
      <dgm:spPr/>
      <dgm:t>
        <a:bodyPr/>
        <a:lstStyle/>
        <a:p>
          <a:endParaRPr lang="en-US"/>
        </a:p>
      </dgm:t>
    </dgm:pt>
    <dgm:pt modelId="{E8BC5478-5EA4-47F4-B75D-199C8495E30C}">
      <dgm:prSet/>
      <dgm:spPr/>
      <dgm:t>
        <a:bodyPr/>
        <a:lstStyle/>
        <a:p>
          <a:r>
            <a:rPr lang="hr-HR" dirty="0"/>
            <a:t>1. Identificiranje automatskih misli</a:t>
          </a:r>
          <a:endParaRPr lang="en-US" dirty="0"/>
        </a:p>
      </dgm:t>
    </dgm:pt>
    <dgm:pt modelId="{5AC6E6C1-7F59-4180-A60C-24271DB172F9}" type="sibTrans" cxnId="{87837794-03F1-492E-B1CE-A068CA105B3B}">
      <dgm:prSet/>
      <dgm:spPr/>
      <dgm:t>
        <a:bodyPr/>
        <a:lstStyle/>
        <a:p>
          <a:endParaRPr lang="en-US"/>
        </a:p>
      </dgm:t>
    </dgm:pt>
    <dgm:pt modelId="{4E12E167-AFEC-4856-9347-1D01422450EE}" type="parTrans" cxnId="{87837794-03F1-492E-B1CE-A068CA105B3B}">
      <dgm:prSet/>
      <dgm:spPr/>
      <dgm:t>
        <a:bodyPr/>
        <a:lstStyle/>
        <a:p>
          <a:endParaRPr lang="en-US"/>
        </a:p>
      </dgm:t>
    </dgm:pt>
    <dgm:pt modelId="{69DA1052-BCB5-4010-84B5-22728D671F84}" type="pres">
      <dgm:prSet presAssocID="{68623346-EA99-4C06-A6ED-11D7DEC146B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822A5CA-4B1F-4407-B1F3-31B7ABB5B1B7}" type="pres">
      <dgm:prSet presAssocID="{E8BC5478-5EA4-47F4-B75D-199C8495E30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08F2AD-B0AB-44AC-BA2D-9020D964FAF3}" type="pres">
      <dgm:prSet presAssocID="{5AC6E6C1-7F59-4180-A60C-24271DB172F9}" presName="spacer" presStyleCnt="0"/>
      <dgm:spPr/>
    </dgm:pt>
    <dgm:pt modelId="{F6F98DC4-A09B-4C81-9B39-4FAA0D6C9E34}" type="pres">
      <dgm:prSet presAssocID="{B881E52F-B184-4FC6-BB3F-1BA6A415A35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0F62B4-AB45-4F0B-856B-8AF16DD067A1}" type="pres">
      <dgm:prSet presAssocID="{3AE9E707-61A4-4A32-BF71-BEDD340B5E8B}" presName="spacer" presStyleCnt="0"/>
      <dgm:spPr/>
    </dgm:pt>
    <dgm:pt modelId="{DBC9C75D-2464-4832-BA31-8B82B403FD8C}" type="pres">
      <dgm:prSet presAssocID="{E0271FB4-B5D7-4B01-87BC-97846BAF9CF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AB96C8B-04C6-4CE1-96C2-058E05D917D1}" type="presOf" srcId="{E8BC5478-5EA4-47F4-B75D-199C8495E30C}" destId="{A822A5CA-4B1F-4407-B1F3-31B7ABB5B1B7}" srcOrd="0" destOrd="0" presId="urn:microsoft.com/office/officeart/2005/8/layout/vList2"/>
    <dgm:cxn modelId="{7CDD90E3-C3D0-4E7B-A1B0-7D99D1CB0908}" type="presOf" srcId="{B881E52F-B184-4FC6-BB3F-1BA6A415A356}" destId="{F6F98DC4-A09B-4C81-9B39-4FAA0D6C9E34}" srcOrd="0" destOrd="0" presId="urn:microsoft.com/office/officeart/2005/8/layout/vList2"/>
    <dgm:cxn modelId="{CD86893B-C69E-4F7E-993C-8C9B25AA99F9}" type="presOf" srcId="{68623346-EA99-4C06-A6ED-11D7DEC146BB}" destId="{69DA1052-BCB5-4010-84B5-22728D671F84}" srcOrd="0" destOrd="0" presId="urn:microsoft.com/office/officeart/2005/8/layout/vList2"/>
    <dgm:cxn modelId="{87837794-03F1-492E-B1CE-A068CA105B3B}" srcId="{68623346-EA99-4C06-A6ED-11D7DEC146BB}" destId="{E8BC5478-5EA4-47F4-B75D-199C8495E30C}" srcOrd="0" destOrd="0" parTransId="{4E12E167-AFEC-4856-9347-1D01422450EE}" sibTransId="{5AC6E6C1-7F59-4180-A60C-24271DB172F9}"/>
    <dgm:cxn modelId="{71B3000D-3FCE-4E27-92B4-2D3102669D8C}" type="presOf" srcId="{E0271FB4-B5D7-4B01-87BC-97846BAF9CFA}" destId="{DBC9C75D-2464-4832-BA31-8B82B403FD8C}" srcOrd="0" destOrd="0" presId="urn:microsoft.com/office/officeart/2005/8/layout/vList2"/>
    <dgm:cxn modelId="{2C5B1772-51B3-472F-96A2-82EFF1461F1D}" srcId="{68623346-EA99-4C06-A6ED-11D7DEC146BB}" destId="{E0271FB4-B5D7-4B01-87BC-97846BAF9CFA}" srcOrd="2" destOrd="0" parTransId="{75EB8A32-EAE8-4B6B-A93C-C1EA8D5DA3CD}" sibTransId="{411A3ED9-6373-407D-92F1-2A58165CDCFD}"/>
    <dgm:cxn modelId="{58BB7521-4D2A-4479-9649-271DC0E9D9BC}" srcId="{68623346-EA99-4C06-A6ED-11D7DEC146BB}" destId="{B881E52F-B184-4FC6-BB3F-1BA6A415A356}" srcOrd="1" destOrd="0" parTransId="{E2D9649C-B5E5-4E03-80A3-BDAF9A346EF6}" sibTransId="{3AE9E707-61A4-4A32-BF71-BEDD340B5E8B}"/>
    <dgm:cxn modelId="{5A0F6846-BCEA-435B-8D5B-4A4BC4C2D462}" type="presParOf" srcId="{69DA1052-BCB5-4010-84B5-22728D671F84}" destId="{A822A5CA-4B1F-4407-B1F3-31B7ABB5B1B7}" srcOrd="0" destOrd="0" presId="urn:microsoft.com/office/officeart/2005/8/layout/vList2"/>
    <dgm:cxn modelId="{F8C45041-07AA-4B71-9B10-4DCC430B062E}" type="presParOf" srcId="{69DA1052-BCB5-4010-84B5-22728D671F84}" destId="{CD08F2AD-B0AB-44AC-BA2D-9020D964FAF3}" srcOrd="1" destOrd="0" presId="urn:microsoft.com/office/officeart/2005/8/layout/vList2"/>
    <dgm:cxn modelId="{7F8CDBA0-8218-402C-969B-4EBD76ED50FD}" type="presParOf" srcId="{69DA1052-BCB5-4010-84B5-22728D671F84}" destId="{F6F98DC4-A09B-4C81-9B39-4FAA0D6C9E34}" srcOrd="2" destOrd="0" presId="urn:microsoft.com/office/officeart/2005/8/layout/vList2"/>
    <dgm:cxn modelId="{F5690132-B8A9-4A4B-80E2-D14C99BDDF22}" type="presParOf" srcId="{69DA1052-BCB5-4010-84B5-22728D671F84}" destId="{9D0F62B4-AB45-4F0B-856B-8AF16DD067A1}" srcOrd="3" destOrd="0" presId="urn:microsoft.com/office/officeart/2005/8/layout/vList2"/>
    <dgm:cxn modelId="{BB803889-04BC-4642-87C3-57D4BC03531F}" type="presParOf" srcId="{69DA1052-BCB5-4010-84B5-22728D671F84}" destId="{DBC9C75D-2464-4832-BA31-8B82B403FD8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310A95C-B583-43FB-ABFD-B39183CD6F5A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A4CA1DE-0C8E-4B83-B8FA-20CD6570B632}">
      <dgm:prSet/>
      <dgm:spPr/>
      <dgm:t>
        <a:bodyPr/>
        <a:lstStyle/>
        <a:p>
          <a:r>
            <a:rPr lang="hr-HR" dirty="0"/>
            <a:t>1. Što pretpostavljate da ste mogli misliti?</a:t>
          </a:r>
          <a:endParaRPr lang="en-US" dirty="0"/>
        </a:p>
      </dgm:t>
    </dgm:pt>
    <dgm:pt modelId="{768BA7AD-25E7-4805-AD37-BBFA023C7B33}" type="parTrans" cxnId="{EA7F5441-38A5-4DB5-87E9-AB9B51DDCB70}">
      <dgm:prSet/>
      <dgm:spPr/>
      <dgm:t>
        <a:bodyPr/>
        <a:lstStyle/>
        <a:p>
          <a:endParaRPr lang="en-US"/>
        </a:p>
      </dgm:t>
    </dgm:pt>
    <dgm:pt modelId="{A47BD766-1D15-4633-9180-26F089E5863B}" type="sibTrans" cxnId="{EA7F5441-38A5-4DB5-87E9-AB9B51DDCB70}">
      <dgm:prSet/>
      <dgm:spPr/>
      <dgm:t>
        <a:bodyPr/>
        <a:lstStyle/>
        <a:p>
          <a:endParaRPr lang="en-US"/>
        </a:p>
      </dgm:t>
    </dgm:pt>
    <dgm:pt modelId="{2C1A15B1-698D-4289-BAD2-5506DEEAEE97}">
      <dgm:prSet/>
      <dgm:spPr/>
      <dgm:t>
        <a:bodyPr/>
        <a:lstStyle/>
        <a:p>
          <a:r>
            <a:rPr lang="hr-HR"/>
            <a:t>2. Mislite li da ste mogli misliti o __________ ili _________?</a:t>
          </a:r>
          <a:endParaRPr lang="en-US"/>
        </a:p>
      </dgm:t>
    </dgm:pt>
    <dgm:pt modelId="{D27F2AB2-8620-4DA3-8FAE-A58B048EA92C}" type="parTrans" cxnId="{391DD22D-2D6F-4CA9-9568-58C93D63236C}">
      <dgm:prSet/>
      <dgm:spPr/>
      <dgm:t>
        <a:bodyPr/>
        <a:lstStyle/>
        <a:p>
          <a:endParaRPr lang="en-US"/>
        </a:p>
      </dgm:t>
    </dgm:pt>
    <dgm:pt modelId="{BC76D6C0-454A-4BF8-874E-CE9EEB5B2163}" type="sibTrans" cxnId="{391DD22D-2D6F-4CA9-9568-58C93D63236C}">
      <dgm:prSet/>
      <dgm:spPr/>
      <dgm:t>
        <a:bodyPr/>
        <a:lstStyle/>
        <a:p>
          <a:endParaRPr lang="en-US"/>
        </a:p>
      </dgm:t>
    </dgm:pt>
    <dgm:pt modelId="{9F3EEAED-FA5F-49E7-93DA-B8A2DFAB0819}">
      <dgm:prSet/>
      <dgm:spPr/>
      <dgm:t>
        <a:bodyPr/>
        <a:lstStyle/>
        <a:p>
          <a:r>
            <a:rPr lang="hr-HR" dirty="0"/>
            <a:t>3. Jeste li zamislili nešto što se moglo dogoditi ili zapamtili što se dogodilo?</a:t>
          </a:r>
          <a:endParaRPr lang="en-US" dirty="0"/>
        </a:p>
      </dgm:t>
    </dgm:pt>
    <dgm:pt modelId="{E6D13D1A-3949-4608-B756-DC6FB4D76AA3}" type="parTrans" cxnId="{835CA6E4-21F4-44AC-A2EF-D70A86CEBD25}">
      <dgm:prSet/>
      <dgm:spPr/>
      <dgm:t>
        <a:bodyPr/>
        <a:lstStyle/>
        <a:p>
          <a:endParaRPr lang="en-US"/>
        </a:p>
      </dgm:t>
    </dgm:pt>
    <dgm:pt modelId="{230ABFBF-054E-429A-955F-E492FA0B2EB9}" type="sibTrans" cxnId="{835CA6E4-21F4-44AC-A2EF-D70A86CEBD25}">
      <dgm:prSet/>
      <dgm:spPr/>
      <dgm:t>
        <a:bodyPr/>
        <a:lstStyle/>
        <a:p>
          <a:endParaRPr lang="en-US"/>
        </a:p>
      </dgm:t>
    </dgm:pt>
    <dgm:pt modelId="{00A9AE14-7F16-4B25-89DA-9291D39DB95F}">
      <dgm:prSet/>
      <dgm:spPr/>
      <dgm:t>
        <a:bodyPr/>
        <a:lstStyle/>
        <a:p>
          <a:r>
            <a:rPr lang="hr-HR" dirty="0"/>
            <a:t>4. Što Vama znači ta situacija?</a:t>
          </a:r>
          <a:endParaRPr lang="en-US" dirty="0"/>
        </a:p>
      </dgm:t>
    </dgm:pt>
    <dgm:pt modelId="{0C5DD4D7-B5B3-4DE4-8C05-1BB64A6DCDAD}" type="parTrans" cxnId="{7D257094-C0E0-44B6-AFCB-D5B5CFD9F797}">
      <dgm:prSet/>
      <dgm:spPr/>
      <dgm:t>
        <a:bodyPr/>
        <a:lstStyle/>
        <a:p>
          <a:endParaRPr lang="en-US"/>
        </a:p>
      </dgm:t>
    </dgm:pt>
    <dgm:pt modelId="{53DF3D25-9937-46D1-97E8-24B0E7E032CA}" type="sibTrans" cxnId="{7D257094-C0E0-44B6-AFCB-D5B5CFD9F797}">
      <dgm:prSet/>
      <dgm:spPr/>
      <dgm:t>
        <a:bodyPr/>
        <a:lstStyle/>
        <a:p>
          <a:endParaRPr lang="en-US"/>
        </a:p>
      </dgm:t>
    </dgm:pt>
    <dgm:pt modelId="{0AE33FFA-7A4E-4800-B4F1-CEB26596D295}">
      <dgm:prSet/>
      <dgm:spPr/>
      <dgm:t>
        <a:bodyPr/>
        <a:lstStyle/>
        <a:p>
          <a:r>
            <a:rPr lang="hr-HR"/>
            <a:t>5. Predlaganje misli klijentu suprotne od očekivane</a:t>
          </a:r>
          <a:endParaRPr lang="en-US"/>
        </a:p>
      </dgm:t>
    </dgm:pt>
    <dgm:pt modelId="{05DCAAC9-AC78-4932-9086-4AD237A32678}" type="parTrans" cxnId="{87F16377-C8B2-428A-9E23-661342BC770A}">
      <dgm:prSet/>
      <dgm:spPr/>
      <dgm:t>
        <a:bodyPr/>
        <a:lstStyle/>
        <a:p>
          <a:endParaRPr lang="en-US"/>
        </a:p>
      </dgm:t>
    </dgm:pt>
    <dgm:pt modelId="{BC0FB445-E21B-4EC0-8AE2-38C684667C29}" type="sibTrans" cxnId="{87F16377-C8B2-428A-9E23-661342BC770A}">
      <dgm:prSet/>
      <dgm:spPr/>
      <dgm:t>
        <a:bodyPr/>
        <a:lstStyle/>
        <a:p>
          <a:endParaRPr lang="en-US"/>
        </a:p>
      </dgm:t>
    </dgm:pt>
    <dgm:pt modelId="{DEFF3FA6-4233-46AF-953E-7E058E5E108F}" type="pres">
      <dgm:prSet presAssocID="{5310A95C-B583-43FB-ABFD-B39183CD6F5A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EEE2F5AB-AF62-41F8-9881-1CF339807A18}" type="pres">
      <dgm:prSet presAssocID="{5A4CA1DE-0C8E-4B83-B8FA-20CD6570B632}" presName="thickLine" presStyleLbl="alignNode1" presStyleIdx="0" presStyleCnt="5"/>
      <dgm:spPr/>
    </dgm:pt>
    <dgm:pt modelId="{9B56BCF6-B886-4FC2-9D77-F1E63E7AD5F6}" type="pres">
      <dgm:prSet presAssocID="{5A4CA1DE-0C8E-4B83-B8FA-20CD6570B632}" presName="horz1" presStyleCnt="0"/>
      <dgm:spPr/>
    </dgm:pt>
    <dgm:pt modelId="{1FC25D5A-B4EC-4B7F-A595-986EF9740DEC}" type="pres">
      <dgm:prSet presAssocID="{5A4CA1DE-0C8E-4B83-B8FA-20CD6570B632}" presName="tx1" presStyleLbl="revTx" presStyleIdx="0" presStyleCnt="5"/>
      <dgm:spPr/>
      <dgm:t>
        <a:bodyPr/>
        <a:lstStyle/>
        <a:p>
          <a:endParaRPr lang="en-US"/>
        </a:p>
      </dgm:t>
    </dgm:pt>
    <dgm:pt modelId="{C9A91809-888F-4A59-BC61-8F5322A75681}" type="pres">
      <dgm:prSet presAssocID="{5A4CA1DE-0C8E-4B83-B8FA-20CD6570B632}" presName="vert1" presStyleCnt="0"/>
      <dgm:spPr/>
    </dgm:pt>
    <dgm:pt modelId="{80E7890D-7239-4A8E-ACE9-2EA547EEB09C}" type="pres">
      <dgm:prSet presAssocID="{2C1A15B1-698D-4289-BAD2-5506DEEAEE97}" presName="thickLine" presStyleLbl="alignNode1" presStyleIdx="1" presStyleCnt="5"/>
      <dgm:spPr/>
    </dgm:pt>
    <dgm:pt modelId="{6A21FE73-E50C-49DC-A4B6-AB4C8DAC6155}" type="pres">
      <dgm:prSet presAssocID="{2C1A15B1-698D-4289-BAD2-5506DEEAEE97}" presName="horz1" presStyleCnt="0"/>
      <dgm:spPr/>
    </dgm:pt>
    <dgm:pt modelId="{464500C7-D95D-4902-800C-B6DAEF7F1120}" type="pres">
      <dgm:prSet presAssocID="{2C1A15B1-698D-4289-BAD2-5506DEEAEE97}" presName="tx1" presStyleLbl="revTx" presStyleIdx="1" presStyleCnt="5"/>
      <dgm:spPr/>
      <dgm:t>
        <a:bodyPr/>
        <a:lstStyle/>
        <a:p>
          <a:endParaRPr lang="en-US"/>
        </a:p>
      </dgm:t>
    </dgm:pt>
    <dgm:pt modelId="{20FB30D8-444F-4CCF-9280-DABE2C8D41E9}" type="pres">
      <dgm:prSet presAssocID="{2C1A15B1-698D-4289-BAD2-5506DEEAEE97}" presName="vert1" presStyleCnt="0"/>
      <dgm:spPr/>
    </dgm:pt>
    <dgm:pt modelId="{B7760786-E122-41F6-B6E3-2FFE5A455CC1}" type="pres">
      <dgm:prSet presAssocID="{9F3EEAED-FA5F-49E7-93DA-B8A2DFAB0819}" presName="thickLine" presStyleLbl="alignNode1" presStyleIdx="2" presStyleCnt="5"/>
      <dgm:spPr/>
    </dgm:pt>
    <dgm:pt modelId="{561EB743-5D19-4361-83F9-5FA8D56AFC11}" type="pres">
      <dgm:prSet presAssocID="{9F3EEAED-FA5F-49E7-93DA-B8A2DFAB0819}" presName="horz1" presStyleCnt="0"/>
      <dgm:spPr/>
    </dgm:pt>
    <dgm:pt modelId="{99FBA9ED-05E4-4E8E-9378-B6E3737C9022}" type="pres">
      <dgm:prSet presAssocID="{9F3EEAED-FA5F-49E7-93DA-B8A2DFAB0819}" presName="tx1" presStyleLbl="revTx" presStyleIdx="2" presStyleCnt="5"/>
      <dgm:spPr/>
      <dgm:t>
        <a:bodyPr/>
        <a:lstStyle/>
        <a:p>
          <a:endParaRPr lang="en-US"/>
        </a:p>
      </dgm:t>
    </dgm:pt>
    <dgm:pt modelId="{0BBAAF87-8264-4B35-BFD4-3BA82E1CFFB8}" type="pres">
      <dgm:prSet presAssocID="{9F3EEAED-FA5F-49E7-93DA-B8A2DFAB0819}" presName="vert1" presStyleCnt="0"/>
      <dgm:spPr/>
    </dgm:pt>
    <dgm:pt modelId="{46870AE0-F9B7-4AE6-A864-E876E76E87EB}" type="pres">
      <dgm:prSet presAssocID="{00A9AE14-7F16-4B25-89DA-9291D39DB95F}" presName="thickLine" presStyleLbl="alignNode1" presStyleIdx="3" presStyleCnt="5"/>
      <dgm:spPr/>
    </dgm:pt>
    <dgm:pt modelId="{D2D6C709-3994-408E-BE57-2E2C9875EE0C}" type="pres">
      <dgm:prSet presAssocID="{00A9AE14-7F16-4B25-89DA-9291D39DB95F}" presName="horz1" presStyleCnt="0"/>
      <dgm:spPr/>
    </dgm:pt>
    <dgm:pt modelId="{8870D6C9-F635-4040-8C8C-27909921C314}" type="pres">
      <dgm:prSet presAssocID="{00A9AE14-7F16-4B25-89DA-9291D39DB95F}" presName="tx1" presStyleLbl="revTx" presStyleIdx="3" presStyleCnt="5"/>
      <dgm:spPr/>
      <dgm:t>
        <a:bodyPr/>
        <a:lstStyle/>
        <a:p>
          <a:endParaRPr lang="en-US"/>
        </a:p>
      </dgm:t>
    </dgm:pt>
    <dgm:pt modelId="{4444441B-8F59-4845-B905-7832447DE8FB}" type="pres">
      <dgm:prSet presAssocID="{00A9AE14-7F16-4B25-89DA-9291D39DB95F}" presName="vert1" presStyleCnt="0"/>
      <dgm:spPr/>
    </dgm:pt>
    <dgm:pt modelId="{B358E75B-EFB8-41B5-BBE9-6316B0D0F714}" type="pres">
      <dgm:prSet presAssocID="{0AE33FFA-7A4E-4800-B4F1-CEB26596D295}" presName="thickLine" presStyleLbl="alignNode1" presStyleIdx="4" presStyleCnt="5"/>
      <dgm:spPr/>
    </dgm:pt>
    <dgm:pt modelId="{77DF986D-A85C-4023-8E40-9C3BB3192B6D}" type="pres">
      <dgm:prSet presAssocID="{0AE33FFA-7A4E-4800-B4F1-CEB26596D295}" presName="horz1" presStyleCnt="0"/>
      <dgm:spPr/>
    </dgm:pt>
    <dgm:pt modelId="{B11E1905-1E34-472F-959A-9A99DD507FD4}" type="pres">
      <dgm:prSet presAssocID="{0AE33FFA-7A4E-4800-B4F1-CEB26596D295}" presName="tx1" presStyleLbl="revTx" presStyleIdx="4" presStyleCnt="5"/>
      <dgm:spPr/>
      <dgm:t>
        <a:bodyPr/>
        <a:lstStyle/>
        <a:p>
          <a:endParaRPr lang="en-US"/>
        </a:p>
      </dgm:t>
    </dgm:pt>
    <dgm:pt modelId="{28D871F6-5365-44B9-89C2-95F85381C84B}" type="pres">
      <dgm:prSet presAssocID="{0AE33FFA-7A4E-4800-B4F1-CEB26596D295}" presName="vert1" presStyleCnt="0"/>
      <dgm:spPr/>
    </dgm:pt>
  </dgm:ptLst>
  <dgm:cxnLst>
    <dgm:cxn modelId="{50344344-D6FE-469F-98C6-F9A38D3C1925}" type="presOf" srcId="{00A9AE14-7F16-4B25-89DA-9291D39DB95F}" destId="{8870D6C9-F635-4040-8C8C-27909921C314}" srcOrd="0" destOrd="0" presId="urn:microsoft.com/office/officeart/2008/layout/LinedList"/>
    <dgm:cxn modelId="{EA7F5441-38A5-4DB5-87E9-AB9B51DDCB70}" srcId="{5310A95C-B583-43FB-ABFD-B39183CD6F5A}" destId="{5A4CA1DE-0C8E-4B83-B8FA-20CD6570B632}" srcOrd="0" destOrd="0" parTransId="{768BA7AD-25E7-4805-AD37-BBFA023C7B33}" sibTransId="{A47BD766-1D15-4633-9180-26F089E5863B}"/>
    <dgm:cxn modelId="{E0FD6675-2103-4CC3-B00D-8460788110D8}" type="presOf" srcId="{0AE33FFA-7A4E-4800-B4F1-CEB26596D295}" destId="{B11E1905-1E34-472F-959A-9A99DD507FD4}" srcOrd="0" destOrd="0" presId="urn:microsoft.com/office/officeart/2008/layout/LinedList"/>
    <dgm:cxn modelId="{391DD22D-2D6F-4CA9-9568-58C93D63236C}" srcId="{5310A95C-B583-43FB-ABFD-B39183CD6F5A}" destId="{2C1A15B1-698D-4289-BAD2-5506DEEAEE97}" srcOrd="1" destOrd="0" parTransId="{D27F2AB2-8620-4DA3-8FAE-A58B048EA92C}" sibTransId="{BC76D6C0-454A-4BF8-874E-CE9EEB5B2163}"/>
    <dgm:cxn modelId="{DCD2D6D2-A0BD-4071-ABC9-3C5851415E17}" type="presOf" srcId="{5310A95C-B583-43FB-ABFD-B39183CD6F5A}" destId="{DEFF3FA6-4233-46AF-953E-7E058E5E108F}" srcOrd="0" destOrd="0" presId="urn:microsoft.com/office/officeart/2008/layout/LinedList"/>
    <dgm:cxn modelId="{558FB14D-E011-4894-8531-07D91049A4D5}" type="presOf" srcId="{2C1A15B1-698D-4289-BAD2-5506DEEAEE97}" destId="{464500C7-D95D-4902-800C-B6DAEF7F1120}" srcOrd="0" destOrd="0" presId="urn:microsoft.com/office/officeart/2008/layout/LinedList"/>
    <dgm:cxn modelId="{593FF4DD-BD85-4A03-9CC1-93B663B4A409}" type="presOf" srcId="{9F3EEAED-FA5F-49E7-93DA-B8A2DFAB0819}" destId="{99FBA9ED-05E4-4E8E-9378-B6E3737C9022}" srcOrd="0" destOrd="0" presId="urn:microsoft.com/office/officeart/2008/layout/LinedList"/>
    <dgm:cxn modelId="{835CA6E4-21F4-44AC-A2EF-D70A86CEBD25}" srcId="{5310A95C-B583-43FB-ABFD-B39183CD6F5A}" destId="{9F3EEAED-FA5F-49E7-93DA-B8A2DFAB0819}" srcOrd="2" destOrd="0" parTransId="{E6D13D1A-3949-4608-B756-DC6FB4D76AA3}" sibTransId="{230ABFBF-054E-429A-955F-E492FA0B2EB9}"/>
    <dgm:cxn modelId="{87F16377-C8B2-428A-9E23-661342BC770A}" srcId="{5310A95C-B583-43FB-ABFD-B39183CD6F5A}" destId="{0AE33FFA-7A4E-4800-B4F1-CEB26596D295}" srcOrd="4" destOrd="0" parTransId="{05DCAAC9-AC78-4932-9086-4AD237A32678}" sibTransId="{BC0FB445-E21B-4EC0-8AE2-38C684667C29}"/>
    <dgm:cxn modelId="{BA16AE44-9AC9-46A3-A21A-3E8542229151}" type="presOf" srcId="{5A4CA1DE-0C8E-4B83-B8FA-20CD6570B632}" destId="{1FC25D5A-B4EC-4B7F-A595-986EF9740DEC}" srcOrd="0" destOrd="0" presId="urn:microsoft.com/office/officeart/2008/layout/LinedList"/>
    <dgm:cxn modelId="{7D257094-C0E0-44B6-AFCB-D5B5CFD9F797}" srcId="{5310A95C-B583-43FB-ABFD-B39183CD6F5A}" destId="{00A9AE14-7F16-4B25-89DA-9291D39DB95F}" srcOrd="3" destOrd="0" parTransId="{0C5DD4D7-B5B3-4DE4-8C05-1BB64A6DCDAD}" sibTransId="{53DF3D25-9937-46D1-97E8-24B0E7E032CA}"/>
    <dgm:cxn modelId="{99EE3FAA-F95D-48B1-8D57-E2C6AB1C43E4}" type="presParOf" srcId="{DEFF3FA6-4233-46AF-953E-7E058E5E108F}" destId="{EEE2F5AB-AF62-41F8-9881-1CF339807A18}" srcOrd="0" destOrd="0" presId="urn:microsoft.com/office/officeart/2008/layout/LinedList"/>
    <dgm:cxn modelId="{719C9B73-B1A1-4971-8C2C-69959EDF2F18}" type="presParOf" srcId="{DEFF3FA6-4233-46AF-953E-7E058E5E108F}" destId="{9B56BCF6-B886-4FC2-9D77-F1E63E7AD5F6}" srcOrd="1" destOrd="0" presId="urn:microsoft.com/office/officeart/2008/layout/LinedList"/>
    <dgm:cxn modelId="{EB3048BE-EB28-4174-A942-C96E5A3649FC}" type="presParOf" srcId="{9B56BCF6-B886-4FC2-9D77-F1E63E7AD5F6}" destId="{1FC25D5A-B4EC-4B7F-A595-986EF9740DEC}" srcOrd="0" destOrd="0" presId="urn:microsoft.com/office/officeart/2008/layout/LinedList"/>
    <dgm:cxn modelId="{F3A37AE8-5A54-4BF7-A2A7-B6AE4C03BCE8}" type="presParOf" srcId="{9B56BCF6-B886-4FC2-9D77-F1E63E7AD5F6}" destId="{C9A91809-888F-4A59-BC61-8F5322A75681}" srcOrd="1" destOrd="0" presId="urn:microsoft.com/office/officeart/2008/layout/LinedList"/>
    <dgm:cxn modelId="{29D5839C-FB82-49B6-B94B-4DEECE086914}" type="presParOf" srcId="{DEFF3FA6-4233-46AF-953E-7E058E5E108F}" destId="{80E7890D-7239-4A8E-ACE9-2EA547EEB09C}" srcOrd="2" destOrd="0" presId="urn:microsoft.com/office/officeart/2008/layout/LinedList"/>
    <dgm:cxn modelId="{576CCD06-BB0C-4C97-B269-7C294BF34CAB}" type="presParOf" srcId="{DEFF3FA6-4233-46AF-953E-7E058E5E108F}" destId="{6A21FE73-E50C-49DC-A4B6-AB4C8DAC6155}" srcOrd="3" destOrd="0" presId="urn:microsoft.com/office/officeart/2008/layout/LinedList"/>
    <dgm:cxn modelId="{ACCCDA8D-5976-4EAB-9D9D-4AA780D1ED5D}" type="presParOf" srcId="{6A21FE73-E50C-49DC-A4B6-AB4C8DAC6155}" destId="{464500C7-D95D-4902-800C-B6DAEF7F1120}" srcOrd="0" destOrd="0" presId="urn:microsoft.com/office/officeart/2008/layout/LinedList"/>
    <dgm:cxn modelId="{F8263455-4954-4E30-8622-D21FB7B3C475}" type="presParOf" srcId="{6A21FE73-E50C-49DC-A4B6-AB4C8DAC6155}" destId="{20FB30D8-444F-4CCF-9280-DABE2C8D41E9}" srcOrd="1" destOrd="0" presId="urn:microsoft.com/office/officeart/2008/layout/LinedList"/>
    <dgm:cxn modelId="{9F2E2E32-B707-4336-BB87-8A294A50BB32}" type="presParOf" srcId="{DEFF3FA6-4233-46AF-953E-7E058E5E108F}" destId="{B7760786-E122-41F6-B6E3-2FFE5A455CC1}" srcOrd="4" destOrd="0" presId="urn:microsoft.com/office/officeart/2008/layout/LinedList"/>
    <dgm:cxn modelId="{B122633A-22C3-471D-A192-4096F49CA735}" type="presParOf" srcId="{DEFF3FA6-4233-46AF-953E-7E058E5E108F}" destId="{561EB743-5D19-4361-83F9-5FA8D56AFC11}" srcOrd="5" destOrd="0" presId="urn:microsoft.com/office/officeart/2008/layout/LinedList"/>
    <dgm:cxn modelId="{FDFD069D-97F4-439D-89A7-FBEFD43AA168}" type="presParOf" srcId="{561EB743-5D19-4361-83F9-5FA8D56AFC11}" destId="{99FBA9ED-05E4-4E8E-9378-B6E3737C9022}" srcOrd="0" destOrd="0" presId="urn:microsoft.com/office/officeart/2008/layout/LinedList"/>
    <dgm:cxn modelId="{A12CB87F-177B-4DB3-A9D8-D5D6961303CA}" type="presParOf" srcId="{561EB743-5D19-4361-83F9-5FA8D56AFC11}" destId="{0BBAAF87-8264-4B35-BFD4-3BA82E1CFFB8}" srcOrd="1" destOrd="0" presId="urn:microsoft.com/office/officeart/2008/layout/LinedList"/>
    <dgm:cxn modelId="{9CA0EE6F-E26C-4F5F-BA1E-C394E3FBD4C4}" type="presParOf" srcId="{DEFF3FA6-4233-46AF-953E-7E058E5E108F}" destId="{46870AE0-F9B7-4AE6-A864-E876E76E87EB}" srcOrd="6" destOrd="0" presId="urn:microsoft.com/office/officeart/2008/layout/LinedList"/>
    <dgm:cxn modelId="{913820AD-E047-4F02-B93A-0CD353DB0DB5}" type="presParOf" srcId="{DEFF3FA6-4233-46AF-953E-7E058E5E108F}" destId="{D2D6C709-3994-408E-BE57-2E2C9875EE0C}" srcOrd="7" destOrd="0" presId="urn:microsoft.com/office/officeart/2008/layout/LinedList"/>
    <dgm:cxn modelId="{2548A207-FF82-44A2-8973-421883E2DBC5}" type="presParOf" srcId="{D2D6C709-3994-408E-BE57-2E2C9875EE0C}" destId="{8870D6C9-F635-4040-8C8C-27909921C314}" srcOrd="0" destOrd="0" presId="urn:microsoft.com/office/officeart/2008/layout/LinedList"/>
    <dgm:cxn modelId="{8AF350E5-FFB1-4B15-9EA1-E5A5A3611CF4}" type="presParOf" srcId="{D2D6C709-3994-408E-BE57-2E2C9875EE0C}" destId="{4444441B-8F59-4845-B905-7832447DE8FB}" srcOrd="1" destOrd="0" presId="urn:microsoft.com/office/officeart/2008/layout/LinedList"/>
    <dgm:cxn modelId="{F1C9DF3E-366B-4FB3-941F-F0BE2B53E061}" type="presParOf" srcId="{DEFF3FA6-4233-46AF-953E-7E058E5E108F}" destId="{B358E75B-EFB8-41B5-BBE9-6316B0D0F714}" srcOrd="8" destOrd="0" presId="urn:microsoft.com/office/officeart/2008/layout/LinedList"/>
    <dgm:cxn modelId="{D7B12A77-7665-46CA-8816-5F3ACDAEBDC4}" type="presParOf" srcId="{DEFF3FA6-4233-46AF-953E-7E058E5E108F}" destId="{77DF986D-A85C-4023-8E40-9C3BB3192B6D}" srcOrd="9" destOrd="0" presId="urn:microsoft.com/office/officeart/2008/layout/LinedList"/>
    <dgm:cxn modelId="{2C5295FE-4A7E-4AE3-9D66-4C9B88191545}" type="presParOf" srcId="{77DF986D-A85C-4023-8E40-9C3BB3192B6D}" destId="{B11E1905-1E34-472F-959A-9A99DD507FD4}" srcOrd="0" destOrd="0" presId="urn:microsoft.com/office/officeart/2008/layout/LinedList"/>
    <dgm:cxn modelId="{88929A1F-ACAC-4B1A-9954-98F311BA1714}" type="presParOf" srcId="{77DF986D-A85C-4023-8E40-9C3BB3192B6D}" destId="{28D871F6-5365-44B9-89C2-95F85381C84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9A58E4A-8AC1-4027-8241-DF571630C088}" type="doc">
      <dgm:prSet loTypeId="urn:microsoft.com/office/officeart/2005/8/layout/h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5F0500-96A0-479E-8EA8-73DAF8ACC5C5}">
      <dgm:prSet/>
      <dgm:spPr/>
      <dgm:t>
        <a:bodyPr/>
        <a:lstStyle/>
        <a:p>
          <a:r>
            <a:rPr lang="hr-HR" dirty="0"/>
            <a:t>ista pitanja mogu pomoći identificirati automatske misli koje je klijent imao između seansi</a:t>
          </a:r>
          <a:endParaRPr lang="en-US" dirty="0"/>
        </a:p>
      </dgm:t>
    </dgm:pt>
    <dgm:pt modelId="{762F8CBC-6CE3-4D4F-989C-EBB7109EC8D5}" type="parTrans" cxnId="{C41A6585-6357-4A52-BB9E-F27FFCC2A7D0}">
      <dgm:prSet/>
      <dgm:spPr/>
      <dgm:t>
        <a:bodyPr/>
        <a:lstStyle/>
        <a:p>
          <a:endParaRPr lang="en-US"/>
        </a:p>
      </dgm:t>
    </dgm:pt>
    <dgm:pt modelId="{7D38E09E-1302-4BA8-B9EC-CB066441ACCD}" type="sibTrans" cxnId="{C41A6585-6357-4A52-BB9E-F27FFCC2A7D0}">
      <dgm:prSet/>
      <dgm:spPr/>
      <dgm:t>
        <a:bodyPr/>
        <a:lstStyle/>
        <a:p>
          <a:endParaRPr lang="en-US"/>
        </a:p>
      </dgm:t>
    </dgm:pt>
    <dgm:pt modelId="{228F8569-16D8-48E0-8848-3909F2BAB57C}">
      <dgm:prSet/>
      <dgm:spPr/>
      <dgm:t>
        <a:bodyPr/>
        <a:lstStyle/>
        <a:p>
          <a:r>
            <a:rPr lang="hr-HR" dirty="0"/>
            <a:t>ako verbalno opisivanje situacije nije dovoljno </a:t>
          </a:r>
          <a:r>
            <a:rPr lang="hr-HR" dirty="0">
              <a:sym typeface="Wingdings" panose="05000000000000000000" pitchFamily="2" charset="2"/>
            </a:rPr>
            <a:t></a:t>
          </a:r>
          <a:r>
            <a:rPr lang="hr-HR" dirty="0"/>
            <a:t> terapeut traži opisivanje situacije u sadašnjem vremenu</a:t>
          </a:r>
          <a:endParaRPr lang="en-US" dirty="0"/>
        </a:p>
      </dgm:t>
    </dgm:pt>
    <dgm:pt modelId="{96476B61-ACA0-4C13-B16D-1BA47745469D}" type="parTrans" cxnId="{393343E6-212C-4F5C-A8C3-66F79DEF7F62}">
      <dgm:prSet/>
      <dgm:spPr/>
      <dgm:t>
        <a:bodyPr/>
        <a:lstStyle/>
        <a:p>
          <a:endParaRPr lang="en-US"/>
        </a:p>
      </dgm:t>
    </dgm:pt>
    <dgm:pt modelId="{93333A04-CDB7-475B-884D-4E004B58F368}" type="sibTrans" cxnId="{393343E6-212C-4F5C-A8C3-66F79DEF7F62}">
      <dgm:prSet/>
      <dgm:spPr/>
      <dgm:t>
        <a:bodyPr/>
        <a:lstStyle/>
        <a:p>
          <a:endParaRPr lang="en-US"/>
        </a:p>
      </dgm:t>
    </dgm:pt>
    <dgm:pt modelId="{EAD2CCD6-02BF-45A1-BE26-8FFB01161F78}">
      <dgm:prSet/>
      <dgm:spPr/>
      <dgm:t>
        <a:bodyPr/>
        <a:lstStyle/>
        <a:p>
          <a:r>
            <a:rPr lang="hr-HR"/>
            <a:t>rekonstruiranje situacije pomoću igranja uloga</a:t>
          </a:r>
          <a:endParaRPr lang="en-US"/>
        </a:p>
      </dgm:t>
    </dgm:pt>
    <dgm:pt modelId="{A2353DC6-2326-4DFC-89EE-8A88374C02A9}" type="parTrans" cxnId="{C6CDB15A-24F4-46F1-ACEE-DB92977235FE}">
      <dgm:prSet/>
      <dgm:spPr/>
      <dgm:t>
        <a:bodyPr/>
        <a:lstStyle/>
        <a:p>
          <a:endParaRPr lang="en-US"/>
        </a:p>
      </dgm:t>
    </dgm:pt>
    <dgm:pt modelId="{7B6F802A-BF63-4F9C-B59D-A7B487D1F294}" type="sibTrans" cxnId="{C6CDB15A-24F4-46F1-ACEE-DB92977235FE}">
      <dgm:prSet/>
      <dgm:spPr/>
      <dgm:t>
        <a:bodyPr/>
        <a:lstStyle/>
        <a:p>
          <a:endParaRPr lang="en-US"/>
        </a:p>
      </dgm:t>
    </dgm:pt>
    <dgm:pt modelId="{26B46E60-F881-4154-83D2-6AE55B97E27C}">
      <dgm:prSet/>
      <dgm:spPr/>
      <dgm:t>
        <a:bodyPr/>
        <a:lstStyle/>
        <a:p>
          <a:r>
            <a:rPr lang="hr-HR"/>
            <a:t>klijent verbalno opisuje tko je što rekao, zatim klijent igra sebe, a terapeut drugu osobu u interakciji</a:t>
          </a:r>
          <a:endParaRPr lang="en-US"/>
        </a:p>
      </dgm:t>
    </dgm:pt>
    <dgm:pt modelId="{703B1D92-AA6A-4BEF-89F2-FB16375942F5}" type="parTrans" cxnId="{88A696E8-0542-4699-A571-5883776D3695}">
      <dgm:prSet/>
      <dgm:spPr/>
      <dgm:t>
        <a:bodyPr/>
        <a:lstStyle/>
        <a:p>
          <a:endParaRPr lang="en-US"/>
        </a:p>
      </dgm:t>
    </dgm:pt>
    <dgm:pt modelId="{A668F2FD-00F4-442A-B1CE-F76BEA6BCFA6}" type="sibTrans" cxnId="{88A696E8-0542-4699-A571-5883776D3695}">
      <dgm:prSet/>
      <dgm:spPr/>
      <dgm:t>
        <a:bodyPr/>
        <a:lstStyle/>
        <a:p>
          <a:endParaRPr lang="en-US"/>
        </a:p>
      </dgm:t>
    </dgm:pt>
    <dgm:pt modelId="{1E20C381-42A5-4125-9E0E-99B9242A8F36}">
      <dgm:prSet/>
      <dgm:spPr/>
      <dgm:t>
        <a:bodyPr/>
        <a:lstStyle/>
        <a:p>
          <a:r>
            <a:rPr lang="hr-HR" dirty="0"/>
            <a:t>prvo pitanje: „Što vam je tada prolazilo kroz glavu?”</a:t>
          </a:r>
        </a:p>
      </dgm:t>
    </dgm:pt>
    <dgm:pt modelId="{AF6CA9BF-0F9B-4820-82AB-C8FD82C9D0EE}" type="parTrans" cxnId="{40B85C2C-ADF8-4C64-96F5-029DED3199D8}">
      <dgm:prSet/>
      <dgm:spPr/>
      <dgm:t>
        <a:bodyPr/>
        <a:lstStyle/>
        <a:p>
          <a:endParaRPr lang="hr-HR"/>
        </a:p>
      </dgm:t>
    </dgm:pt>
    <dgm:pt modelId="{0BBA4714-5413-4650-BE2C-2988626D3A16}" type="sibTrans" cxnId="{40B85C2C-ADF8-4C64-96F5-029DED3199D8}">
      <dgm:prSet/>
      <dgm:spPr/>
      <dgm:t>
        <a:bodyPr/>
        <a:lstStyle/>
        <a:p>
          <a:endParaRPr lang="hr-HR"/>
        </a:p>
      </dgm:t>
    </dgm:pt>
    <dgm:pt modelId="{3EE68361-9E6E-4155-ABFA-EAA38B485071}">
      <dgm:prSet/>
      <dgm:spPr/>
      <dgm:t>
        <a:bodyPr/>
        <a:lstStyle/>
        <a:p>
          <a:r>
            <a:rPr lang="hr-HR" dirty="0"/>
            <a:t>poticanje na iznošenje što više detalja</a:t>
          </a:r>
        </a:p>
      </dgm:t>
    </dgm:pt>
    <dgm:pt modelId="{A2D2CEA8-7A34-4295-88C3-92AFF1C97A3E}" type="parTrans" cxnId="{AD22710A-6B7B-4BF6-B256-FC309296D1B0}">
      <dgm:prSet/>
      <dgm:spPr/>
      <dgm:t>
        <a:bodyPr/>
        <a:lstStyle/>
        <a:p>
          <a:endParaRPr lang="hr-HR"/>
        </a:p>
      </dgm:t>
    </dgm:pt>
    <dgm:pt modelId="{032244FD-5343-4AAF-8A99-9A843DF1ED6D}" type="sibTrans" cxnId="{AD22710A-6B7B-4BF6-B256-FC309296D1B0}">
      <dgm:prSet/>
      <dgm:spPr/>
      <dgm:t>
        <a:bodyPr/>
        <a:lstStyle/>
        <a:p>
          <a:endParaRPr lang="hr-HR"/>
        </a:p>
      </dgm:t>
    </dgm:pt>
    <dgm:pt modelId="{41ACC1C8-CADB-4946-95D9-0EF61430D786}" type="pres">
      <dgm:prSet presAssocID="{79A58E4A-8AC1-4027-8241-DF571630C08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BA6D0B4-9A48-47B1-BDEA-99E016653051}" type="pres">
      <dgm:prSet presAssocID="{165F0500-96A0-479E-8EA8-73DAF8ACC5C5}" presName="composite" presStyleCnt="0"/>
      <dgm:spPr/>
    </dgm:pt>
    <dgm:pt modelId="{5AA8E44B-787B-4B77-8296-0C6F4A7EB93A}" type="pres">
      <dgm:prSet presAssocID="{165F0500-96A0-479E-8EA8-73DAF8ACC5C5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715B6D-E0CF-4C65-9E3C-045D861EC1DF}" type="pres">
      <dgm:prSet presAssocID="{165F0500-96A0-479E-8EA8-73DAF8ACC5C5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C5ADC7-BE40-4D7B-959C-C340DCBD75BC}" type="pres">
      <dgm:prSet presAssocID="{7D38E09E-1302-4BA8-B9EC-CB066441ACCD}" presName="space" presStyleCnt="0"/>
      <dgm:spPr/>
    </dgm:pt>
    <dgm:pt modelId="{7D7DDD45-5AD8-4AB1-99E1-5459509E25B3}" type="pres">
      <dgm:prSet presAssocID="{228F8569-16D8-48E0-8848-3909F2BAB57C}" presName="composite" presStyleCnt="0"/>
      <dgm:spPr/>
    </dgm:pt>
    <dgm:pt modelId="{35BCA4FD-225C-4C8B-96B3-2D3E5237C87F}" type="pres">
      <dgm:prSet presAssocID="{228F8569-16D8-48E0-8848-3909F2BAB57C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A871B8-4FB8-4EA7-907D-DC3B59BD9A3C}" type="pres">
      <dgm:prSet presAssocID="{228F8569-16D8-48E0-8848-3909F2BAB57C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13F55D-028E-40AB-9405-5F8FF73EAE52}" type="pres">
      <dgm:prSet presAssocID="{93333A04-CDB7-475B-884D-4E004B58F368}" presName="space" presStyleCnt="0"/>
      <dgm:spPr/>
    </dgm:pt>
    <dgm:pt modelId="{E903DB26-3B81-4C9B-8C11-4C2231549457}" type="pres">
      <dgm:prSet presAssocID="{EAD2CCD6-02BF-45A1-BE26-8FFB01161F78}" presName="composite" presStyleCnt="0"/>
      <dgm:spPr/>
    </dgm:pt>
    <dgm:pt modelId="{DC6B1359-2A38-4B05-95B4-58E79563C8CC}" type="pres">
      <dgm:prSet presAssocID="{EAD2CCD6-02BF-45A1-BE26-8FFB01161F78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4A2D7B-8046-4297-AEBA-1465D424A274}" type="pres">
      <dgm:prSet presAssocID="{EAD2CCD6-02BF-45A1-BE26-8FFB01161F78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51921D7-2E5F-43F2-89BD-A3CB59CD3D65}" type="presOf" srcId="{26B46E60-F881-4154-83D2-6AE55B97E27C}" destId="{B74A2D7B-8046-4297-AEBA-1465D424A274}" srcOrd="0" destOrd="0" presId="urn:microsoft.com/office/officeart/2005/8/layout/hList1"/>
    <dgm:cxn modelId="{16B597BB-2AD7-436E-874B-921EC93C8A89}" type="presOf" srcId="{3EE68361-9E6E-4155-ABFA-EAA38B485071}" destId="{93A871B8-4FB8-4EA7-907D-DC3B59BD9A3C}" srcOrd="0" destOrd="0" presId="urn:microsoft.com/office/officeart/2005/8/layout/hList1"/>
    <dgm:cxn modelId="{1F9FDB0B-E841-415E-9CC7-5C0A08867D5E}" type="presOf" srcId="{79A58E4A-8AC1-4027-8241-DF571630C088}" destId="{41ACC1C8-CADB-4946-95D9-0EF61430D786}" srcOrd="0" destOrd="0" presId="urn:microsoft.com/office/officeart/2005/8/layout/hList1"/>
    <dgm:cxn modelId="{C6CDB15A-24F4-46F1-ACEE-DB92977235FE}" srcId="{79A58E4A-8AC1-4027-8241-DF571630C088}" destId="{EAD2CCD6-02BF-45A1-BE26-8FFB01161F78}" srcOrd="2" destOrd="0" parTransId="{A2353DC6-2326-4DFC-89EE-8A88374C02A9}" sibTransId="{7B6F802A-BF63-4F9C-B59D-A7B487D1F294}"/>
    <dgm:cxn modelId="{6F4F49D6-F237-4A43-ACE2-CCE46544D80D}" type="presOf" srcId="{165F0500-96A0-479E-8EA8-73DAF8ACC5C5}" destId="{5AA8E44B-787B-4B77-8296-0C6F4A7EB93A}" srcOrd="0" destOrd="0" presId="urn:microsoft.com/office/officeart/2005/8/layout/hList1"/>
    <dgm:cxn modelId="{C41A6585-6357-4A52-BB9E-F27FFCC2A7D0}" srcId="{79A58E4A-8AC1-4027-8241-DF571630C088}" destId="{165F0500-96A0-479E-8EA8-73DAF8ACC5C5}" srcOrd="0" destOrd="0" parTransId="{762F8CBC-6CE3-4D4F-989C-EBB7109EC8D5}" sibTransId="{7D38E09E-1302-4BA8-B9EC-CB066441ACCD}"/>
    <dgm:cxn modelId="{393343E6-212C-4F5C-A8C3-66F79DEF7F62}" srcId="{79A58E4A-8AC1-4027-8241-DF571630C088}" destId="{228F8569-16D8-48E0-8848-3909F2BAB57C}" srcOrd="1" destOrd="0" parTransId="{96476B61-ACA0-4C13-B16D-1BA47745469D}" sibTransId="{93333A04-CDB7-475B-884D-4E004B58F368}"/>
    <dgm:cxn modelId="{3BC3FE85-B023-4B28-8BDC-DA4B5F37C214}" type="presOf" srcId="{1E20C381-42A5-4125-9E0E-99B9242A8F36}" destId="{AC715B6D-E0CF-4C65-9E3C-045D861EC1DF}" srcOrd="0" destOrd="0" presId="urn:microsoft.com/office/officeart/2005/8/layout/hList1"/>
    <dgm:cxn modelId="{88A696E8-0542-4699-A571-5883776D3695}" srcId="{EAD2CCD6-02BF-45A1-BE26-8FFB01161F78}" destId="{26B46E60-F881-4154-83D2-6AE55B97E27C}" srcOrd="0" destOrd="0" parTransId="{703B1D92-AA6A-4BEF-89F2-FB16375942F5}" sibTransId="{A668F2FD-00F4-442A-B1CE-F76BEA6BCFA6}"/>
    <dgm:cxn modelId="{7EE3E67C-9551-4F6B-8665-4D218EEC0495}" type="presOf" srcId="{228F8569-16D8-48E0-8848-3909F2BAB57C}" destId="{35BCA4FD-225C-4C8B-96B3-2D3E5237C87F}" srcOrd="0" destOrd="0" presId="urn:microsoft.com/office/officeart/2005/8/layout/hList1"/>
    <dgm:cxn modelId="{40B85C2C-ADF8-4C64-96F5-029DED3199D8}" srcId="{165F0500-96A0-479E-8EA8-73DAF8ACC5C5}" destId="{1E20C381-42A5-4125-9E0E-99B9242A8F36}" srcOrd="0" destOrd="0" parTransId="{AF6CA9BF-0F9B-4820-82AB-C8FD82C9D0EE}" sibTransId="{0BBA4714-5413-4650-BE2C-2988626D3A16}"/>
    <dgm:cxn modelId="{AD22710A-6B7B-4BF6-B256-FC309296D1B0}" srcId="{228F8569-16D8-48E0-8848-3909F2BAB57C}" destId="{3EE68361-9E6E-4155-ABFA-EAA38B485071}" srcOrd="0" destOrd="0" parTransId="{A2D2CEA8-7A34-4295-88C3-92AFF1C97A3E}" sibTransId="{032244FD-5343-4AAF-8A99-9A843DF1ED6D}"/>
    <dgm:cxn modelId="{F5C2FCE1-9228-4B46-B294-B45271B6FA7D}" type="presOf" srcId="{EAD2CCD6-02BF-45A1-BE26-8FFB01161F78}" destId="{DC6B1359-2A38-4B05-95B4-58E79563C8CC}" srcOrd="0" destOrd="0" presId="urn:microsoft.com/office/officeart/2005/8/layout/hList1"/>
    <dgm:cxn modelId="{959DDD4E-0704-4C4E-973A-4C2F53AA1C11}" type="presParOf" srcId="{41ACC1C8-CADB-4946-95D9-0EF61430D786}" destId="{9BA6D0B4-9A48-47B1-BDEA-99E016653051}" srcOrd="0" destOrd="0" presId="urn:microsoft.com/office/officeart/2005/8/layout/hList1"/>
    <dgm:cxn modelId="{31CAD6BE-7B54-4B96-9D45-CDC15E600909}" type="presParOf" srcId="{9BA6D0B4-9A48-47B1-BDEA-99E016653051}" destId="{5AA8E44B-787B-4B77-8296-0C6F4A7EB93A}" srcOrd="0" destOrd="0" presId="urn:microsoft.com/office/officeart/2005/8/layout/hList1"/>
    <dgm:cxn modelId="{FE74A6F0-9C0A-4979-B7B3-5CCEF15BCA35}" type="presParOf" srcId="{9BA6D0B4-9A48-47B1-BDEA-99E016653051}" destId="{AC715B6D-E0CF-4C65-9E3C-045D861EC1DF}" srcOrd="1" destOrd="0" presId="urn:microsoft.com/office/officeart/2005/8/layout/hList1"/>
    <dgm:cxn modelId="{6B29ED0A-0010-48A1-887A-171732E3855A}" type="presParOf" srcId="{41ACC1C8-CADB-4946-95D9-0EF61430D786}" destId="{66C5ADC7-BE40-4D7B-959C-C340DCBD75BC}" srcOrd="1" destOrd="0" presId="urn:microsoft.com/office/officeart/2005/8/layout/hList1"/>
    <dgm:cxn modelId="{6C131C82-7CEB-4DF6-A966-C57669269DAF}" type="presParOf" srcId="{41ACC1C8-CADB-4946-95D9-0EF61430D786}" destId="{7D7DDD45-5AD8-4AB1-99E1-5459509E25B3}" srcOrd="2" destOrd="0" presId="urn:microsoft.com/office/officeart/2005/8/layout/hList1"/>
    <dgm:cxn modelId="{E8D5BB8C-07DB-45E0-BA12-F14D5152E2D3}" type="presParOf" srcId="{7D7DDD45-5AD8-4AB1-99E1-5459509E25B3}" destId="{35BCA4FD-225C-4C8B-96B3-2D3E5237C87F}" srcOrd="0" destOrd="0" presId="urn:microsoft.com/office/officeart/2005/8/layout/hList1"/>
    <dgm:cxn modelId="{F5B9EBD6-D895-4322-BAE3-4F658F38229E}" type="presParOf" srcId="{7D7DDD45-5AD8-4AB1-99E1-5459509E25B3}" destId="{93A871B8-4FB8-4EA7-907D-DC3B59BD9A3C}" srcOrd="1" destOrd="0" presId="urn:microsoft.com/office/officeart/2005/8/layout/hList1"/>
    <dgm:cxn modelId="{3D50FCB0-F74E-4676-B23C-BC153CE30202}" type="presParOf" srcId="{41ACC1C8-CADB-4946-95D9-0EF61430D786}" destId="{6B13F55D-028E-40AB-9405-5F8FF73EAE52}" srcOrd="3" destOrd="0" presId="urn:microsoft.com/office/officeart/2005/8/layout/hList1"/>
    <dgm:cxn modelId="{78BA5F29-730B-4152-BB91-255AB4AAD42B}" type="presParOf" srcId="{41ACC1C8-CADB-4946-95D9-0EF61430D786}" destId="{E903DB26-3B81-4C9B-8C11-4C2231549457}" srcOrd="4" destOrd="0" presId="urn:microsoft.com/office/officeart/2005/8/layout/hList1"/>
    <dgm:cxn modelId="{9CA5ED33-BD65-4846-931A-506D967CA28B}" type="presParOf" srcId="{E903DB26-3B81-4C9B-8C11-4C2231549457}" destId="{DC6B1359-2A38-4B05-95B4-58E79563C8CC}" srcOrd="0" destOrd="0" presId="urn:microsoft.com/office/officeart/2005/8/layout/hList1"/>
    <dgm:cxn modelId="{8D89B109-9079-4BD4-9D39-F9FE31D79B5A}" type="presParOf" srcId="{E903DB26-3B81-4C9B-8C11-4C2231549457}" destId="{B74A2D7B-8046-4297-AEBA-1465D424A27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6DF26BC-7B8F-4595-8B45-BDFD9748C83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0AA651-E066-47D1-9E26-D2BD580323A1}">
      <dgm:prSet custT="1"/>
      <dgm:spPr/>
      <dgm:t>
        <a:bodyPr/>
        <a:lstStyle/>
        <a:p>
          <a:r>
            <a:rPr lang="hr-HR" sz="1800" dirty="0"/>
            <a:t>važno je nastaviti ispitivati klijenta čak i nakon što izvijesti o početnoj </a:t>
          </a:r>
          <a:r>
            <a:rPr lang="hr-HR" sz="1800" dirty="0">
              <a:sym typeface="Wingdings" panose="05000000000000000000" pitchFamily="2" charset="2"/>
            </a:rPr>
            <a:t>automatskoj misli </a:t>
          </a:r>
          <a:endParaRPr lang="en-US" sz="1800" dirty="0"/>
        </a:p>
      </dgm:t>
    </dgm:pt>
    <dgm:pt modelId="{292ECC31-BE48-4B8E-BA77-4BC47F188BF3}" type="parTrans" cxnId="{27E6FD48-E79F-46F1-BF42-45A470DE4FCF}">
      <dgm:prSet/>
      <dgm:spPr/>
      <dgm:t>
        <a:bodyPr/>
        <a:lstStyle/>
        <a:p>
          <a:endParaRPr lang="en-US" sz="1800"/>
        </a:p>
      </dgm:t>
    </dgm:pt>
    <dgm:pt modelId="{F0848299-A6D5-4432-8AF9-05DCFBCAE9F9}" type="sibTrans" cxnId="{27E6FD48-E79F-46F1-BF42-45A470DE4FCF}">
      <dgm:prSet/>
      <dgm:spPr/>
      <dgm:t>
        <a:bodyPr/>
        <a:lstStyle/>
        <a:p>
          <a:endParaRPr lang="en-US" sz="1800"/>
        </a:p>
      </dgm:t>
    </dgm:pt>
    <dgm:pt modelId="{8EE74EFC-0927-406A-A97B-1494F6AB5D4F}">
      <dgm:prSet custT="1"/>
      <dgm:spPr/>
      <dgm:t>
        <a:bodyPr/>
        <a:lstStyle/>
        <a:p>
          <a:r>
            <a:rPr lang="hr-HR" sz="1800" dirty="0"/>
            <a:t>terapeut treba biti svjestan da klijent može imati i druge </a:t>
          </a:r>
          <a:r>
            <a:rPr lang="hr-HR" sz="1800" dirty="0">
              <a:sym typeface="Wingdings" panose="05000000000000000000" pitchFamily="2" charset="2"/>
            </a:rPr>
            <a:t>automatske misli </a:t>
          </a:r>
          <a:r>
            <a:rPr lang="hr-HR" sz="1800" dirty="0"/>
            <a:t> </a:t>
          </a:r>
          <a:r>
            <a:rPr lang="hr-HR" sz="1800" dirty="0">
              <a:sym typeface="Wingdings" panose="05000000000000000000" pitchFamily="2" charset="2"/>
            </a:rPr>
            <a:t></a:t>
          </a:r>
          <a:r>
            <a:rPr lang="hr-HR" sz="1800" dirty="0"/>
            <a:t> o svojim reakcijama na tu situaciju</a:t>
          </a:r>
          <a:endParaRPr lang="en-US" sz="1800" dirty="0"/>
        </a:p>
      </dgm:t>
    </dgm:pt>
    <dgm:pt modelId="{A1EC8F68-D066-4AAE-ABB9-34FCEBA7D507}" type="parTrans" cxnId="{1F04A5D2-DD31-482B-AF6A-F8DD27C326CB}">
      <dgm:prSet/>
      <dgm:spPr/>
      <dgm:t>
        <a:bodyPr/>
        <a:lstStyle/>
        <a:p>
          <a:endParaRPr lang="en-US" sz="1800"/>
        </a:p>
      </dgm:t>
    </dgm:pt>
    <dgm:pt modelId="{5C2E6281-A0C8-4BF6-88DB-2A7D4A655CBB}" type="sibTrans" cxnId="{1F04A5D2-DD31-482B-AF6A-F8DD27C326CB}">
      <dgm:prSet/>
      <dgm:spPr/>
      <dgm:t>
        <a:bodyPr/>
        <a:lstStyle/>
        <a:p>
          <a:endParaRPr lang="en-US" sz="1800"/>
        </a:p>
      </dgm:t>
    </dgm:pt>
    <dgm:pt modelId="{1C9ABFB6-DD90-4605-8540-A28FDF9E88A6}">
      <dgm:prSet custT="1"/>
      <dgm:spPr/>
      <dgm:t>
        <a:bodyPr/>
        <a:lstStyle/>
        <a:p>
          <a:r>
            <a:rPr lang="hr-HR" sz="1800" dirty="0"/>
            <a:t>klijent može svoje </a:t>
          </a:r>
          <a:r>
            <a:rPr lang="hr-HR" sz="1800" i="1" dirty="0"/>
            <a:t>emocije, ponašanje i fiziološke reakcije </a:t>
          </a:r>
          <a:r>
            <a:rPr lang="hr-HR" sz="1800" dirty="0"/>
            <a:t>percipirati na </a:t>
          </a:r>
          <a:r>
            <a:rPr lang="hr-HR" sz="1800" b="1" dirty="0"/>
            <a:t>negativan način</a:t>
          </a:r>
          <a:endParaRPr lang="en-US" sz="1800" b="1" dirty="0"/>
        </a:p>
      </dgm:t>
    </dgm:pt>
    <dgm:pt modelId="{249806C7-C992-4226-B621-B78A5CB52772}" type="parTrans" cxnId="{305743CE-EB10-4DB5-B1E0-B3191260DD3E}">
      <dgm:prSet/>
      <dgm:spPr/>
      <dgm:t>
        <a:bodyPr/>
        <a:lstStyle/>
        <a:p>
          <a:endParaRPr lang="en-US" sz="1800"/>
        </a:p>
      </dgm:t>
    </dgm:pt>
    <dgm:pt modelId="{6210B456-A3A4-415F-A276-2D4CCC932CFA}" type="sibTrans" cxnId="{305743CE-EB10-4DB5-B1E0-B3191260DD3E}">
      <dgm:prSet/>
      <dgm:spPr/>
      <dgm:t>
        <a:bodyPr/>
        <a:lstStyle/>
        <a:p>
          <a:endParaRPr lang="en-US" sz="1800"/>
        </a:p>
      </dgm:t>
    </dgm:pt>
    <dgm:pt modelId="{EDB1E127-220E-4D15-A7E5-280383EB14BA}">
      <dgm:prSet custT="1"/>
      <dgm:spPr/>
      <dgm:t>
        <a:bodyPr/>
        <a:lstStyle/>
        <a:p>
          <a:r>
            <a:rPr lang="hr-HR" sz="1800" dirty="0"/>
            <a:t>potrebno je odrediti kada je klijent u specifičnoj situaciji bio </a:t>
          </a:r>
          <a:r>
            <a:rPr lang="hr-HR" sz="1800" b="1" u="sng" dirty="0"/>
            <a:t>najuznemireniji</a:t>
          </a:r>
          <a:r>
            <a:rPr lang="hr-HR" sz="1800" dirty="0"/>
            <a:t> i koje su tada bile </a:t>
          </a:r>
          <a:r>
            <a:rPr lang="hr-HR" sz="1800" dirty="0">
              <a:sym typeface="Wingdings" panose="05000000000000000000" pitchFamily="2" charset="2"/>
            </a:rPr>
            <a:t>automatske misli </a:t>
          </a:r>
          <a:endParaRPr lang="en-US" sz="1800" dirty="0"/>
        </a:p>
      </dgm:t>
    </dgm:pt>
    <dgm:pt modelId="{6E913EB4-19F1-4745-A061-4F1223B04243}" type="parTrans" cxnId="{190124A0-9C14-4928-AA22-98B683ACAB19}">
      <dgm:prSet/>
      <dgm:spPr/>
      <dgm:t>
        <a:bodyPr/>
        <a:lstStyle/>
        <a:p>
          <a:endParaRPr lang="en-US" sz="1800"/>
        </a:p>
      </dgm:t>
    </dgm:pt>
    <dgm:pt modelId="{BE760C8E-1342-4976-AB08-9B03164BD93C}" type="sibTrans" cxnId="{190124A0-9C14-4928-AA22-98B683ACAB19}">
      <dgm:prSet/>
      <dgm:spPr/>
      <dgm:t>
        <a:bodyPr/>
        <a:lstStyle/>
        <a:p>
          <a:endParaRPr lang="en-US" sz="1800"/>
        </a:p>
      </dgm:t>
    </dgm:pt>
    <dgm:pt modelId="{A1F7197E-B46F-4BAE-9900-9341690A7334}">
      <dgm:prSet custT="1"/>
      <dgm:spPr/>
      <dgm:t>
        <a:bodyPr/>
        <a:lstStyle/>
        <a:p>
          <a:r>
            <a:rPr lang="hr-HR" sz="1800" dirty="0"/>
            <a:t>može imati </a:t>
          </a:r>
          <a:r>
            <a:rPr lang="hr-HR" sz="1800" dirty="0" err="1"/>
            <a:t>uznemirujeće</a:t>
          </a:r>
          <a:r>
            <a:rPr lang="hr-HR" sz="1800" dirty="0"/>
            <a:t> misli </a:t>
          </a:r>
          <a:r>
            <a:rPr lang="hr-HR" sz="1800" b="1" dirty="0"/>
            <a:t>anticipirajući situaciju </a:t>
          </a:r>
          <a:r>
            <a:rPr lang="hr-HR" sz="1800" dirty="0"/>
            <a:t>(„Što ako bude vikao na mene?”), </a:t>
          </a:r>
          <a:r>
            <a:rPr lang="hr-HR" sz="1800" b="1" dirty="0"/>
            <a:t>za vrijeme situacije </a:t>
          </a:r>
          <a:r>
            <a:rPr lang="hr-HR" sz="1800" dirty="0"/>
            <a:t>(„Mislit će da sam glupa.”) i/ili </a:t>
          </a:r>
          <a:r>
            <a:rPr lang="hr-HR" sz="1800" b="1" dirty="0"/>
            <a:t>poslije kao odraz onoga što se dogodilo </a:t>
          </a:r>
          <a:r>
            <a:rPr lang="hr-HR" sz="1800" dirty="0"/>
            <a:t>(„Ništa ne mogu napraviti kako treba.”)</a:t>
          </a:r>
          <a:endParaRPr lang="en-US" sz="1800" dirty="0"/>
        </a:p>
      </dgm:t>
    </dgm:pt>
    <dgm:pt modelId="{3C0A7562-AA34-4902-A333-41AD980EDDC9}" type="parTrans" cxnId="{8477D119-B80F-47F0-95DC-6E5066876BB4}">
      <dgm:prSet/>
      <dgm:spPr/>
      <dgm:t>
        <a:bodyPr/>
        <a:lstStyle/>
        <a:p>
          <a:endParaRPr lang="en-US" sz="1800"/>
        </a:p>
      </dgm:t>
    </dgm:pt>
    <dgm:pt modelId="{C3DFF701-F0A2-464F-A914-B6ABAF8FD48B}" type="sibTrans" cxnId="{8477D119-B80F-47F0-95DC-6E5066876BB4}">
      <dgm:prSet/>
      <dgm:spPr/>
      <dgm:t>
        <a:bodyPr/>
        <a:lstStyle/>
        <a:p>
          <a:endParaRPr lang="en-US" sz="1800"/>
        </a:p>
      </dgm:t>
    </dgm:pt>
    <dgm:pt modelId="{BBF5BCE7-0347-47D4-B61A-0F08D348A77B}" type="pres">
      <dgm:prSet presAssocID="{A6DF26BC-7B8F-4595-8B45-BDFD9748C833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D576401-4C7E-4E36-A997-B27DA3507EB3}" type="pres">
      <dgm:prSet presAssocID="{8B0AA651-E066-47D1-9E26-D2BD580323A1}" presName="thickLine" presStyleLbl="alignNode1" presStyleIdx="0" presStyleCnt="5"/>
      <dgm:spPr/>
    </dgm:pt>
    <dgm:pt modelId="{72A8FABF-009B-4DD5-B965-4A1D0CB28D86}" type="pres">
      <dgm:prSet presAssocID="{8B0AA651-E066-47D1-9E26-D2BD580323A1}" presName="horz1" presStyleCnt="0"/>
      <dgm:spPr/>
    </dgm:pt>
    <dgm:pt modelId="{CB524AA2-D60A-4993-9200-AC0CF03A2094}" type="pres">
      <dgm:prSet presAssocID="{8B0AA651-E066-47D1-9E26-D2BD580323A1}" presName="tx1" presStyleLbl="revTx" presStyleIdx="0" presStyleCnt="5"/>
      <dgm:spPr/>
      <dgm:t>
        <a:bodyPr/>
        <a:lstStyle/>
        <a:p>
          <a:endParaRPr lang="en-US"/>
        </a:p>
      </dgm:t>
    </dgm:pt>
    <dgm:pt modelId="{9322ECD2-3BD0-4D4B-9BC0-8E9EBCB0191E}" type="pres">
      <dgm:prSet presAssocID="{8B0AA651-E066-47D1-9E26-D2BD580323A1}" presName="vert1" presStyleCnt="0"/>
      <dgm:spPr/>
    </dgm:pt>
    <dgm:pt modelId="{7704B547-3F3F-4F20-B5D3-973AC1E82170}" type="pres">
      <dgm:prSet presAssocID="{8EE74EFC-0927-406A-A97B-1494F6AB5D4F}" presName="thickLine" presStyleLbl="alignNode1" presStyleIdx="1" presStyleCnt="5"/>
      <dgm:spPr/>
    </dgm:pt>
    <dgm:pt modelId="{1EC56CC0-3F47-4E92-A518-D72376DC5A33}" type="pres">
      <dgm:prSet presAssocID="{8EE74EFC-0927-406A-A97B-1494F6AB5D4F}" presName="horz1" presStyleCnt="0"/>
      <dgm:spPr/>
    </dgm:pt>
    <dgm:pt modelId="{19004768-BE19-4F54-B00F-62E255F16301}" type="pres">
      <dgm:prSet presAssocID="{8EE74EFC-0927-406A-A97B-1494F6AB5D4F}" presName="tx1" presStyleLbl="revTx" presStyleIdx="1" presStyleCnt="5"/>
      <dgm:spPr/>
      <dgm:t>
        <a:bodyPr/>
        <a:lstStyle/>
        <a:p>
          <a:endParaRPr lang="en-US"/>
        </a:p>
      </dgm:t>
    </dgm:pt>
    <dgm:pt modelId="{B6B989B5-2345-4434-84CF-82C98DDFD500}" type="pres">
      <dgm:prSet presAssocID="{8EE74EFC-0927-406A-A97B-1494F6AB5D4F}" presName="vert1" presStyleCnt="0"/>
      <dgm:spPr/>
    </dgm:pt>
    <dgm:pt modelId="{78029834-ADB0-49B9-B9DC-126F4B3DA1CF}" type="pres">
      <dgm:prSet presAssocID="{1C9ABFB6-DD90-4605-8540-A28FDF9E88A6}" presName="thickLine" presStyleLbl="alignNode1" presStyleIdx="2" presStyleCnt="5"/>
      <dgm:spPr/>
    </dgm:pt>
    <dgm:pt modelId="{3D7F3637-5238-42AA-9793-E8779E8F6F1F}" type="pres">
      <dgm:prSet presAssocID="{1C9ABFB6-DD90-4605-8540-A28FDF9E88A6}" presName="horz1" presStyleCnt="0"/>
      <dgm:spPr/>
    </dgm:pt>
    <dgm:pt modelId="{00F31A6B-8345-44C2-8DE2-D9537EE924FE}" type="pres">
      <dgm:prSet presAssocID="{1C9ABFB6-DD90-4605-8540-A28FDF9E88A6}" presName="tx1" presStyleLbl="revTx" presStyleIdx="2" presStyleCnt="5"/>
      <dgm:spPr/>
      <dgm:t>
        <a:bodyPr/>
        <a:lstStyle/>
        <a:p>
          <a:endParaRPr lang="en-US"/>
        </a:p>
      </dgm:t>
    </dgm:pt>
    <dgm:pt modelId="{0301F299-A98A-43A2-A40B-573FA9FC7B5D}" type="pres">
      <dgm:prSet presAssocID="{1C9ABFB6-DD90-4605-8540-A28FDF9E88A6}" presName="vert1" presStyleCnt="0"/>
      <dgm:spPr/>
    </dgm:pt>
    <dgm:pt modelId="{E29F8320-2760-4E75-B586-7C1C8A2B6A16}" type="pres">
      <dgm:prSet presAssocID="{EDB1E127-220E-4D15-A7E5-280383EB14BA}" presName="thickLine" presStyleLbl="alignNode1" presStyleIdx="3" presStyleCnt="5"/>
      <dgm:spPr/>
    </dgm:pt>
    <dgm:pt modelId="{21A324B7-3BBF-425E-AF1F-550AEA9691FA}" type="pres">
      <dgm:prSet presAssocID="{EDB1E127-220E-4D15-A7E5-280383EB14BA}" presName="horz1" presStyleCnt="0"/>
      <dgm:spPr/>
    </dgm:pt>
    <dgm:pt modelId="{E6B27B9E-1BB8-4BC1-9DD0-322EE6548D13}" type="pres">
      <dgm:prSet presAssocID="{EDB1E127-220E-4D15-A7E5-280383EB14BA}" presName="tx1" presStyleLbl="revTx" presStyleIdx="3" presStyleCnt="5"/>
      <dgm:spPr/>
      <dgm:t>
        <a:bodyPr/>
        <a:lstStyle/>
        <a:p>
          <a:endParaRPr lang="en-US"/>
        </a:p>
      </dgm:t>
    </dgm:pt>
    <dgm:pt modelId="{0CA25C45-1C0C-4F17-8B59-21584A0C05D5}" type="pres">
      <dgm:prSet presAssocID="{EDB1E127-220E-4D15-A7E5-280383EB14BA}" presName="vert1" presStyleCnt="0"/>
      <dgm:spPr/>
    </dgm:pt>
    <dgm:pt modelId="{1A8C4D88-90C3-4AA4-AD04-551F0AFDEC1A}" type="pres">
      <dgm:prSet presAssocID="{A1F7197E-B46F-4BAE-9900-9341690A7334}" presName="thickLine" presStyleLbl="alignNode1" presStyleIdx="4" presStyleCnt="5"/>
      <dgm:spPr/>
    </dgm:pt>
    <dgm:pt modelId="{F9E5A2EA-595C-4CA1-BBEF-C501014DF703}" type="pres">
      <dgm:prSet presAssocID="{A1F7197E-B46F-4BAE-9900-9341690A7334}" presName="horz1" presStyleCnt="0"/>
      <dgm:spPr/>
    </dgm:pt>
    <dgm:pt modelId="{61845BFA-9BF7-437D-A3A9-2753463DAA98}" type="pres">
      <dgm:prSet presAssocID="{A1F7197E-B46F-4BAE-9900-9341690A7334}" presName="tx1" presStyleLbl="revTx" presStyleIdx="4" presStyleCnt="5"/>
      <dgm:spPr/>
      <dgm:t>
        <a:bodyPr/>
        <a:lstStyle/>
        <a:p>
          <a:endParaRPr lang="en-US"/>
        </a:p>
      </dgm:t>
    </dgm:pt>
    <dgm:pt modelId="{2CA3D784-43BF-4D0D-A508-7718D24EB54C}" type="pres">
      <dgm:prSet presAssocID="{A1F7197E-B46F-4BAE-9900-9341690A7334}" presName="vert1" presStyleCnt="0"/>
      <dgm:spPr/>
    </dgm:pt>
  </dgm:ptLst>
  <dgm:cxnLst>
    <dgm:cxn modelId="{1BC4B7D6-6CAE-42A6-A5F5-BB8E1A297011}" type="presOf" srcId="{A6DF26BC-7B8F-4595-8B45-BDFD9748C833}" destId="{BBF5BCE7-0347-47D4-B61A-0F08D348A77B}" srcOrd="0" destOrd="0" presId="urn:microsoft.com/office/officeart/2008/layout/LinedList"/>
    <dgm:cxn modelId="{8F7A4298-250A-4B1E-95A6-660596D8535B}" type="presOf" srcId="{1C9ABFB6-DD90-4605-8540-A28FDF9E88A6}" destId="{00F31A6B-8345-44C2-8DE2-D9537EE924FE}" srcOrd="0" destOrd="0" presId="urn:microsoft.com/office/officeart/2008/layout/LinedList"/>
    <dgm:cxn modelId="{8477D119-B80F-47F0-95DC-6E5066876BB4}" srcId="{A6DF26BC-7B8F-4595-8B45-BDFD9748C833}" destId="{A1F7197E-B46F-4BAE-9900-9341690A7334}" srcOrd="4" destOrd="0" parTransId="{3C0A7562-AA34-4902-A333-41AD980EDDC9}" sibTransId="{C3DFF701-F0A2-464F-A914-B6ABAF8FD48B}"/>
    <dgm:cxn modelId="{305743CE-EB10-4DB5-B1E0-B3191260DD3E}" srcId="{A6DF26BC-7B8F-4595-8B45-BDFD9748C833}" destId="{1C9ABFB6-DD90-4605-8540-A28FDF9E88A6}" srcOrd="2" destOrd="0" parTransId="{249806C7-C992-4226-B621-B78A5CB52772}" sibTransId="{6210B456-A3A4-415F-A276-2D4CCC932CFA}"/>
    <dgm:cxn modelId="{FE553E27-D4BC-4FEF-813F-057ABC1A4F6F}" type="presOf" srcId="{EDB1E127-220E-4D15-A7E5-280383EB14BA}" destId="{E6B27B9E-1BB8-4BC1-9DD0-322EE6548D13}" srcOrd="0" destOrd="0" presId="urn:microsoft.com/office/officeart/2008/layout/LinedList"/>
    <dgm:cxn modelId="{27E6FD48-E79F-46F1-BF42-45A470DE4FCF}" srcId="{A6DF26BC-7B8F-4595-8B45-BDFD9748C833}" destId="{8B0AA651-E066-47D1-9E26-D2BD580323A1}" srcOrd="0" destOrd="0" parTransId="{292ECC31-BE48-4B8E-BA77-4BC47F188BF3}" sibTransId="{F0848299-A6D5-4432-8AF9-05DCFBCAE9F9}"/>
    <dgm:cxn modelId="{9694A943-CC60-4F25-8C78-788ACAC5C193}" type="presOf" srcId="{A1F7197E-B46F-4BAE-9900-9341690A7334}" destId="{61845BFA-9BF7-437D-A3A9-2753463DAA98}" srcOrd="0" destOrd="0" presId="urn:microsoft.com/office/officeart/2008/layout/LinedList"/>
    <dgm:cxn modelId="{190124A0-9C14-4928-AA22-98B683ACAB19}" srcId="{A6DF26BC-7B8F-4595-8B45-BDFD9748C833}" destId="{EDB1E127-220E-4D15-A7E5-280383EB14BA}" srcOrd="3" destOrd="0" parTransId="{6E913EB4-19F1-4745-A061-4F1223B04243}" sibTransId="{BE760C8E-1342-4976-AB08-9B03164BD93C}"/>
    <dgm:cxn modelId="{8BC74B39-9803-4068-9F1F-5BC6E7E8B090}" type="presOf" srcId="{8EE74EFC-0927-406A-A97B-1494F6AB5D4F}" destId="{19004768-BE19-4F54-B00F-62E255F16301}" srcOrd="0" destOrd="0" presId="urn:microsoft.com/office/officeart/2008/layout/LinedList"/>
    <dgm:cxn modelId="{E3917614-6BCF-4E01-AD18-1FC404CD4518}" type="presOf" srcId="{8B0AA651-E066-47D1-9E26-D2BD580323A1}" destId="{CB524AA2-D60A-4993-9200-AC0CF03A2094}" srcOrd="0" destOrd="0" presId="urn:microsoft.com/office/officeart/2008/layout/LinedList"/>
    <dgm:cxn modelId="{1F04A5D2-DD31-482B-AF6A-F8DD27C326CB}" srcId="{A6DF26BC-7B8F-4595-8B45-BDFD9748C833}" destId="{8EE74EFC-0927-406A-A97B-1494F6AB5D4F}" srcOrd="1" destOrd="0" parTransId="{A1EC8F68-D066-4AAE-ABB9-34FCEBA7D507}" sibTransId="{5C2E6281-A0C8-4BF6-88DB-2A7D4A655CBB}"/>
    <dgm:cxn modelId="{28A8DF54-0878-4FEC-AFBB-948619781630}" type="presParOf" srcId="{BBF5BCE7-0347-47D4-B61A-0F08D348A77B}" destId="{9D576401-4C7E-4E36-A997-B27DA3507EB3}" srcOrd="0" destOrd="0" presId="urn:microsoft.com/office/officeart/2008/layout/LinedList"/>
    <dgm:cxn modelId="{483262A4-51E0-4FA3-A8D9-8F860DFA634A}" type="presParOf" srcId="{BBF5BCE7-0347-47D4-B61A-0F08D348A77B}" destId="{72A8FABF-009B-4DD5-B965-4A1D0CB28D86}" srcOrd="1" destOrd="0" presId="urn:microsoft.com/office/officeart/2008/layout/LinedList"/>
    <dgm:cxn modelId="{7C990272-674B-4151-B50F-2B579B5EBD8A}" type="presParOf" srcId="{72A8FABF-009B-4DD5-B965-4A1D0CB28D86}" destId="{CB524AA2-D60A-4993-9200-AC0CF03A2094}" srcOrd="0" destOrd="0" presId="urn:microsoft.com/office/officeart/2008/layout/LinedList"/>
    <dgm:cxn modelId="{160BB359-E12C-43CF-ACCF-2E82DC1BB90E}" type="presParOf" srcId="{72A8FABF-009B-4DD5-B965-4A1D0CB28D86}" destId="{9322ECD2-3BD0-4D4B-9BC0-8E9EBCB0191E}" srcOrd="1" destOrd="0" presId="urn:microsoft.com/office/officeart/2008/layout/LinedList"/>
    <dgm:cxn modelId="{30FE3864-526F-4DD1-9629-1D65C8BDE483}" type="presParOf" srcId="{BBF5BCE7-0347-47D4-B61A-0F08D348A77B}" destId="{7704B547-3F3F-4F20-B5D3-973AC1E82170}" srcOrd="2" destOrd="0" presId="urn:microsoft.com/office/officeart/2008/layout/LinedList"/>
    <dgm:cxn modelId="{681AF29E-9029-4DBF-8E4D-D7985EDEE0F9}" type="presParOf" srcId="{BBF5BCE7-0347-47D4-B61A-0F08D348A77B}" destId="{1EC56CC0-3F47-4E92-A518-D72376DC5A33}" srcOrd="3" destOrd="0" presId="urn:microsoft.com/office/officeart/2008/layout/LinedList"/>
    <dgm:cxn modelId="{F57C0417-4AB7-4018-97F0-E3D370974207}" type="presParOf" srcId="{1EC56CC0-3F47-4E92-A518-D72376DC5A33}" destId="{19004768-BE19-4F54-B00F-62E255F16301}" srcOrd="0" destOrd="0" presId="urn:microsoft.com/office/officeart/2008/layout/LinedList"/>
    <dgm:cxn modelId="{0CAAF7FC-FB99-4BB9-BF25-1859D48B0E54}" type="presParOf" srcId="{1EC56CC0-3F47-4E92-A518-D72376DC5A33}" destId="{B6B989B5-2345-4434-84CF-82C98DDFD500}" srcOrd="1" destOrd="0" presId="urn:microsoft.com/office/officeart/2008/layout/LinedList"/>
    <dgm:cxn modelId="{4698A4BF-B16B-4947-B2E3-785C846E60D6}" type="presParOf" srcId="{BBF5BCE7-0347-47D4-B61A-0F08D348A77B}" destId="{78029834-ADB0-49B9-B9DC-126F4B3DA1CF}" srcOrd="4" destOrd="0" presId="urn:microsoft.com/office/officeart/2008/layout/LinedList"/>
    <dgm:cxn modelId="{AB148D4A-EB10-4A40-BB57-AEEC114A4498}" type="presParOf" srcId="{BBF5BCE7-0347-47D4-B61A-0F08D348A77B}" destId="{3D7F3637-5238-42AA-9793-E8779E8F6F1F}" srcOrd="5" destOrd="0" presId="urn:microsoft.com/office/officeart/2008/layout/LinedList"/>
    <dgm:cxn modelId="{842F7E89-AE7D-43D4-9DC2-8A7F615C4FF2}" type="presParOf" srcId="{3D7F3637-5238-42AA-9793-E8779E8F6F1F}" destId="{00F31A6B-8345-44C2-8DE2-D9537EE924FE}" srcOrd="0" destOrd="0" presId="urn:microsoft.com/office/officeart/2008/layout/LinedList"/>
    <dgm:cxn modelId="{05382630-F420-4692-AF82-DD9CBCFA3385}" type="presParOf" srcId="{3D7F3637-5238-42AA-9793-E8779E8F6F1F}" destId="{0301F299-A98A-43A2-A40B-573FA9FC7B5D}" srcOrd="1" destOrd="0" presId="urn:microsoft.com/office/officeart/2008/layout/LinedList"/>
    <dgm:cxn modelId="{5F0FFC52-CCB3-4AA3-98FF-D9E9CF0C7A20}" type="presParOf" srcId="{BBF5BCE7-0347-47D4-B61A-0F08D348A77B}" destId="{E29F8320-2760-4E75-B586-7C1C8A2B6A16}" srcOrd="6" destOrd="0" presId="urn:microsoft.com/office/officeart/2008/layout/LinedList"/>
    <dgm:cxn modelId="{19734A96-1376-40A2-8C2B-F893532E0CD4}" type="presParOf" srcId="{BBF5BCE7-0347-47D4-B61A-0F08D348A77B}" destId="{21A324B7-3BBF-425E-AF1F-550AEA9691FA}" srcOrd="7" destOrd="0" presId="urn:microsoft.com/office/officeart/2008/layout/LinedList"/>
    <dgm:cxn modelId="{AD99789C-5342-4122-9E3C-D30F87A4C0E5}" type="presParOf" srcId="{21A324B7-3BBF-425E-AF1F-550AEA9691FA}" destId="{E6B27B9E-1BB8-4BC1-9DD0-322EE6548D13}" srcOrd="0" destOrd="0" presId="urn:microsoft.com/office/officeart/2008/layout/LinedList"/>
    <dgm:cxn modelId="{39F232DF-1E8C-49B4-A898-6AC7EC0E20CA}" type="presParOf" srcId="{21A324B7-3BBF-425E-AF1F-550AEA9691FA}" destId="{0CA25C45-1C0C-4F17-8B59-21584A0C05D5}" srcOrd="1" destOrd="0" presId="urn:microsoft.com/office/officeart/2008/layout/LinedList"/>
    <dgm:cxn modelId="{C7106F68-1BE7-4A40-BA1C-966E8BA3D51B}" type="presParOf" srcId="{BBF5BCE7-0347-47D4-B61A-0F08D348A77B}" destId="{1A8C4D88-90C3-4AA4-AD04-551F0AFDEC1A}" srcOrd="8" destOrd="0" presId="urn:microsoft.com/office/officeart/2008/layout/LinedList"/>
    <dgm:cxn modelId="{99DE7081-0151-489A-A663-B2D082F38C28}" type="presParOf" srcId="{BBF5BCE7-0347-47D4-B61A-0F08D348A77B}" destId="{F9E5A2EA-595C-4CA1-BBEF-C501014DF703}" srcOrd="9" destOrd="0" presId="urn:microsoft.com/office/officeart/2008/layout/LinedList"/>
    <dgm:cxn modelId="{C887E840-92C3-4413-B082-A8CBEA3201BE}" type="presParOf" srcId="{F9E5A2EA-595C-4CA1-BBEF-C501014DF703}" destId="{61845BFA-9BF7-437D-A3A9-2753463DAA98}" srcOrd="0" destOrd="0" presId="urn:microsoft.com/office/officeart/2008/layout/LinedList"/>
    <dgm:cxn modelId="{BE7EB20C-3A82-4478-8896-EF4FDFA352ED}" type="presParOf" srcId="{F9E5A2EA-595C-4CA1-BBEF-C501014DF703}" destId="{2CA3D784-43BF-4D0D-A508-7718D24EB54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541DD7B-B416-4966-B80F-19F2877036E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091B4E-862B-4D2B-9768-53FC1B62CB08}">
      <dgm:prSet/>
      <dgm:spPr/>
      <dgm:t>
        <a:bodyPr/>
        <a:lstStyle/>
        <a:p>
          <a:r>
            <a:rPr lang="hr-HR" dirty="0"/>
            <a:t>ponekad uz teškoće identifikacije automatskih misli i združenih emocija </a:t>
          </a:r>
          <a:r>
            <a:rPr lang="hr-HR" dirty="0">
              <a:sym typeface="Wingdings" panose="05000000000000000000" pitchFamily="2" charset="2"/>
            </a:rPr>
            <a:t></a:t>
          </a:r>
          <a:r>
            <a:rPr lang="hr-HR" dirty="0"/>
            <a:t> </a:t>
          </a:r>
          <a:r>
            <a:rPr lang="hr-HR" b="1" dirty="0"/>
            <a:t>poteškoće u identificiranje situacije ili problema </a:t>
          </a:r>
          <a:r>
            <a:rPr lang="hr-HR" dirty="0"/>
            <a:t>koji je za osobu najteži</a:t>
          </a:r>
          <a:endParaRPr lang="en-US" dirty="0"/>
        </a:p>
      </dgm:t>
    </dgm:pt>
    <dgm:pt modelId="{494863D8-D703-4A4B-8851-519A7D7CD784}" type="parTrans" cxnId="{C9EBC635-CE68-4776-80B6-FEACE929D0C3}">
      <dgm:prSet/>
      <dgm:spPr/>
      <dgm:t>
        <a:bodyPr/>
        <a:lstStyle/>
        <a:p>
          <a:endParaRPr lang="en-US"/>
        </a:p>
      </dgm:t>
    </dgm:pt>
    <dgm:pt modelId="{C54CFF11-DCD1-45C5-B832-DAA4AF5B8EA2}" type="sibTrans" cxnId="{C9EBC635-CE68-4776-80B6-FEACE929D0C3}">
      <dgm:prSet/>
      <dgm:spPr/>
      <dgm:t>
        <a:bodyPr/>
        <a:lstStyle/>
        <a:p>
          <a:endParaRPr lang="en-US"/>
        </a:p>
      </dgm:t>
    </dgm:pt>
    <dgm:pt modelId="{9CC0C6B0-70A7-413E-90AE-F2B4C2D80150}">
      <dgm:prSet/>
      <dgm:spPr/>
      <dgm:t>
        <a:bodyPr/>
        <a:lstStyle/>
        <a:p>
          <a:r>
            <a:rPr lang="hr-HR" dirty="0"/>
            <a:t>terapeut pomaže odrediti najproblematičniju situaciju: </a:t>
          </a:r>
          <a:endParaRPr lang="en-US" dirty="0"/>
        </a:p>
      </dgm:t>
    </dgm:pt>
    <dgm:pt modelId="{F99B22D2-C0EE-477A-AF24-8B213394712E}" type="parTrans" cxnId="{43210906-1745-46A6-85C9-D25135CCE086}">
      <dgm:prSet/>
      <dgm:spPr/>
      <dgm:t>
        <a:bodyPr/>
        <a:lstStyle/>
        <a:p>
          <a:endParaRPr lang="en-US"/>
        </a:p>
      </dgm:t>
    </dgm:pt>
    <dgm:pt modelId="{A70F7235-ADAA-4FBB-A3AA-D6008D926A93}" type="sibTrans" cxnId="{43210906-1745-46A6-85C9-D25135CCE086}">
      <dgm:prSet/>
      <dgm:spPr/>
      <dgm:t>
        <a:bodyPr/>
        <a:lstStyle/>
        <a:p>
          <a:endParaRPr lang="en-US"/>
        </a:p>
      </dgm:t>
    </dgm:pt>
    <dgm:pt modelId="{F17C5720-721E-4079-BD49-9AAF836BB9D3}">
      <dgm:prSet/>
      <dgm:spPr/>
      <dgm:t>
        <a:bodyPr/>
        <a:lstStyle/>
        <a:p>
          <a:r>
            <a:rPr lang="hr-HR" dirty="0"/>
            <a:t>	1. predlaže brojne </a:t>
          </a:r>
          <a:r>
            <a:rPr lang="hr-HR" b="1" dirty="0"/>
            <a:t>uznemirujuće probleme</a:t>
          </a:r>
          <a:endParaRPr lang="en-US" b="1" dirty="0"/>
        </a:p>
      </dgm:t>
    </dgm:pt>
    <dgm:pt modelId="{D94B9033-C8E9-4ABC-BCEB-88074C304132}" type="parTrans" cxnId="{B0681E9F-DF65-4A48-87F7-7DBEFF9D839F}">
      <dgm:prSet/>
      <dgm:spPr/>
      <dgm:t>
        <a:bodyPr/>
        <a:lstStyle/>
        <a:p>
          <a:endParaRPr lang="en-US"/>
        </a:p>
      </dgm:t>
    </dgm:pt>
    <dgm:pt modelId="{1CFB1FBF-4166-4602-BD27-A73D2E3617CF}" type="sibTrans" cxnId="{B0681E9F-DF65-4A48-87F7-7DBEFF9D839F}">
      <dgm:prSet/>
      <dgm:spPr/>
      <dgm:t>
        <a:bodyPr/>
        <a:lstStyle/>
        <a:p>
          <a:endParaRPr lang="en-US"/>
        </a:p>
      </dgm:t>
    </dgm:pt>
    <dgm:pt modelId="{67894E0B-693A-40EB-94A9-DD80905284E0}">
      <dgm:prSet/>
      <dgm:spPr/>
      <dgm:t>
        <a:bodyPr/>
        <a:lstStyle/>
        <a:p>
          <a:r>
            <a:rPr lang="hr-HR" dirty="0"/>
            <a:t>	2. traži da klijent odredi koliko olakšanje osjeća pri mogućoj 	</a:t>
          </a:r>
          <a:r>
            <a:rPr lang="hr-HR" b="1" u="sng" dirty="0"/>
            <a:t>eliminaciji </a:t>
          </a:r>
          <a:r>
            <a:rPr lang="hr-HR" dirty="0"/>
            <a:t>nekog od tih problema</a:t>
          </a:r>
          <a:endParaRPr lang="en-US" dirty="0"/>
        </a:p>
      </dgm:t>
    </dgm:pt>
    <dgm:pt modelId="{DB6CBFDC-0300-46FB-AF01-5956C4296A97}" type="parTrans" cxnId="{58385992-E87F-4EEC-81DA-A1436656322B}">
      <dgm:prSet/>
      <dgm:spPr/>
      <dgm:t>
        <a:bodyPr/>
        <a:lstStyle/>
        <a:p>
          <a:endParaRPr lang="en-US"/>
        </a:p>
      </dgm:t>
    </dgm:pt>
    <dgm:pt modelId="{4518A7A7-A969-4BAA-889E-D32BB29ED91B}" type="sibTrans" cxnId="{58385992-E87F-4EEC-81DA-A1436656322B}">
      <dgm:prSet/>
      <dgm:spPr/>
      <dgm:t>
        <a:bodyPr/>
        <a:lstStyle/>
        <a:p>
          <a:endParaRPr lang="en-US"/>
        </a:p>
      </dgm:t>
    </dgm:pt>
    <dgm:pt modelId="{C72DE7D2-D7B2-4A30-B773-083F19EA888E}" type="pres">
      <dgm:prSet presAssocID="{4541DD7B-B416-4966-B80F-19F2877036E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997C591-EDF1-4AFB-B208-B6FF48016239}" type="pres">
      <dgm:prSet presAssocID="{16091B4E-862B-4D2B-9768-53FC1B62CB08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D53077-C9CC-46FB-B88B-6214DF7F7573}" type="pres">
      <dgm:prSet presAssocID="{C54CFF11-DCD1-45C5-B832-DAA4AF5B8EA2}" presName="spacer" presStyleCnt="0"/>
      <dgm:spPr/>
    </dgm:pt>
    <dgm:pt modelId="{38D5995C-9F9B-4A2B-A0D4-9BD402C9FA20}" type="pres">
      <dgm:prSet presAssocID="{9CC0C6B0-70A7-413E-90AE-F2B4C2D80150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0C5B3B-6641-4524-9415-A22F6BAC18BD}" type="pres">
      <dgm:prSet presAssocID="{A70F7235-ADAA-4FBB-A3AA-D6008D926A93}" presName="spacer" presStyleCnt="0"/>
      <dgm:spPr/>
    </dgm:pt>
    <dgm:pt modelId="{65C94C12-F71E-4367-AA9C-D445DBC8298A}" type="pres">
      <dgm:prSet presAssocID="{F17C5720-721E-4079-BD49-9AAF836BB9D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6509DA-7A87-47F3-A4C8-3D5A835E286A}" type="pres">
      <dgm:prSet presAssocID="{1CFB1FBF-4166-4602-BD27-A73D2E3617CF}" presName="spacer" presStyleCnt="0"/>
      <dgm:spPr/>
    </dgm:pt>
    <dgm:pt modelId="{E93DA120-CCFD-4BCE-A4F3-CD4A061EE47A}" type="pres">
      <dgm:prSet presAssocID="{67894E0B-693A-40EB-94A9-DD80905284E0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45AA227-6EED-43E4-A2AB-AC57C8872178}" type="presOf" srcId="{4541DD7B-B416-4966-B80F-19F2877036EF}" destId="{C72DE7D2-D7B2-4A30-B773-083F19EA888E}" srcOrd="0" destOrd="0" presId="urn:microsoft.com/office/officeart/2005/8/layout/vList2"/>
    <dgm:cxn modelId="{1BB5F8D1-1B2F-47D6-B16D-C0A67B9A108A}" type="presOf" srcId="{F17C5720-721E-4079-BD49-9AAF836BB9D3}" destId="{65C94C12-F71E-4367-AA9C-D445DBC8298A}" srcOrd="0" destOrd="0" presId="urn:microsoft.com/office/officeart/2005/8/layout/vList2"/>
    <dgm:cxn modelId="{930AA90C-6C02-4996-9A84-1ADC83379BFC}" type="presOf" srcId="{16091B4E-862B-4D2B-9768-53FC1B62CB08}" destId="{2997C591-EDF1-4AFB-B208-B6FF48016239}" srcOrd="0" destOrd="0" presId="urn:microsoft.com/office/officeart/2005/8/layout/vList2"/>
    <dgm:cxn modelId="{43210906-1745-46A6-85C9-D25135CCE086}" srcId="{4541DD7B-B416-4966-B80F-19F2877036EF}" destId="{9CC0C6B0-70A7-413E-90AE-F2B4C2D80150}" srcOrd="1" destOrd="0" parTransId="{F99B22D2-C0EE-477A-AF24-8B213394712E}" sibTransId="{A70F7235-ADAA-4FBB-A3AA-D6008D926A93}"/>
    <dgm:cxn modelId="{B0681E9F-DF65-4A48-87F7-7DBEFF9D839F}" srcId="{4541DD7B-B416-4966-B80F-19F2877036EF}" destId="{F17C5720-721E-4079-BD49-9AAF836BB9D3}" srcOrd="2" destOrd="0" parTransId="{D94B9033-C8E9-4ABC-BCEB-88074C304132}" sibTransId="{1CFB1FBF-4166-4602-BD27-A73D2E3617CF}"/>
    <dgm:cxn modelId="{8AB9E185-9377-44F2-B962-9FBA2ACA38DF}" type="presOf" srcId="{67894E0B-693A-40EB-94A9-DD80905284E0}" destId="{E93DA120-CCFD-4BCE-A4F3-CD4A061EE47A}" srcOrd="0" destOrd="0" presId="urn:microsoft.com/office/officeart/2005/8/layout/vList2"/>
    <dgm:cxn modelId="{C72F5DC6-24DD-4393-AA1A-6821F6750E7E}" type="presOf" srcId="{9CC0C6B0-70A7-413E-90AE-F2B4C2D80150}" destId="{38D5995C-9F9B-4A2B-A0D4-9BD402C9FA20}" srcOrd="0" destOrd="0" presId="urn:microsoft.com/office/officeart/2005/8/layout/vList2"/>
    <dgm:cxn modelId="{58385992-E87F-4EEC-81DA-A1436656322B}" srcId="{4541DD7B-B416-4966-B80F-19F2877036EF}" destId="{67894E0B-693A-40EB-94A9-DD80905284E0}" srcOrd="3" destOrd="0" parTransId="{DB6CBFDC-0300-46FB-AF01-5956C4296A97}" sibTransId="{4518A7A7-A969-4BAA-889E-D32BB29ED91B}"/>
    <dgm:cxn modelId="{C9EBC635-CE68-4776-80B6-FEACE929D0C3}" srcId="{4541DD7B-B416-4966-B80F-19F2877036EF}" destId="{16091B4E-862B-4D2B-9768-53FC1B62CB08}" srcOrd="0" destOrd="0" parTransId="{494863D8-D703-4A4B-8851-519A7D7CD784}" sibTransId="{C54CFF11-DCD1-45C5-B832-DAA4AF5B8EA2}"/>
    <dgm:cxn modelId="{03960A02-5650-42D5-B58A-79EAFA4C35AF}" type="presParOf" srcId="{C72DE7D2-D7B2-4A30-B773-083F19EA888E}" destId="{2997C591-EDF1-4AFB-B208-B6FF48016239}" srcOrd="0" destOrd="0" presId="urn:microsoft.com/office/officeart/2005/8/layout/vList2"/>
    <dgm:cxn modelId="{6D1E78A1-E069-4BCF-BE2B-6212C4866DF3}" type="presParOf" srcId="{C72DE7D2-D7B2-4A30-B773-083F19EA888E}" destId="{94D53077-C9CC-46FB-B88B-6214DF7F7573}" srcOrd="1" destOrd="0" presId="urn:microsoft.com/office/officeart/2005/8/layout/vList2"/>
    <dgm:cxn modelId="{37C1F8FA-9824-49DB-B5EA-363106B2D3F0}" type="presParOf" srcId="{C72DE7D2-D7B2-4A30-B773-083F19EA888E}" destId="{38D5995C-9F9B-4A2B-A0D4-9BD402C9FA20}" srcOrd="2" destOrd="0" presId="urn:microsoft.com/office/officeart/2005/8/layout/vList2"/>
    <dgm:cxn modelId="{0B78EEBE-1693-4D10-8FF9-2A13DFC371F1}" type="presParOf" srcId="{C72DE7D2-D7B2-4A30-B773-083F19EA888E}" destId="{9E0C5B3B-6641-4524-9415-A22F6BAC18BD}" srcOrd="3" destOrd="0" presId="urn:microsoft.com/office/officeart/2005/8/layout/vList2"/>
    <dgm:cxn modelId="{8983DBCE-B55D-4219-8A5E-1C79D64313E3}" type="presParOf" srcId="{C72DE7D2-D7B2-4A30-B773-083F19EA888E}" destId="{65C94C12-F71E-4367-AA9C-D445DBC8298A}" srcOrd="4" destOrd="0" presId="urn:microsoft.com/office/officeart/2005/8/layout/vList2"/>
    <dgm:cxn modelId="{7D1830CD-F123-404E-9B04-A14BC7B86E8C}" type="presParOf" srcId="{C72DE7D2-D7B2-4A30-B773-083F19EA888E}" destId="{396509DA-7A87-47F3-A4C8-3D5A835E286A}" srcOrd="5" destOrd="0" presId="urn:microsoft.com/office/officeart/2005/8/layout/vList2"/>
    <dgm:cxn modelId="{C8E07CAA-B1FF-4D02-A37A-8CDE185EE953}" type="presParOf" srcId="{C72DE7D2-D7B2-4A30-B773-083F19EA888E}" destId="{E93DA120-CCFD-4BCE-A4F3-CD4A061EE47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FA7AD3A-35CF-47D6-8DB2-7BD22375A00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BAE1A6-98FF-4E82-8125-9E0DB9E2034E}">
      <dgm:prSet/>
      <dgm:spPr/>
      <dgm:t>
        <a:bodyPr/>
        <a:lstStyle/>
        <a:p>
          <a:r>
            <a:rPr lang="hr-HR" dirty="0"/>
            <a:t>kada terapeut otkriva </a:t>
          </a:r>
          <a:r>
            <a:rPr lang="hr-HR" dirty="0" err="1"/>
            <a:t>klijentove</a:t>
          </a:r>
          <a:r>
            <a:rPr lang="hr-HR" dirty="0"/>
            <a:t> automatske misli </a:t>
          </a:r>
          <a:r>
            <a:rPr lang="hr-HR" dirty="0">
              <a:sym typeface="Wingdings" panose="05000000000000000000" pitchFamily="2" charset="2"/>
            </a:rPr>
            <a:t> </a:t>
          </a:r>
          <a:r>
            <a:rPr lang="hr-HR" i="1" dirty="0"/>
            <a:t>aktualne </a:t>
          </a:r>
          <a:r>
            <a:rPr lang="hr-HR" dirty="0"/>
            <a:t>riječi ili predodžbe</a:t>
          </a:r>
          <a:endParaRPr lang="en-US" dirty="0"/>
        </a:p>
      </dgm:t>
    </dgm:pt>
    <dgm:pt modelId="{511BA92A-44B2-4BDC-9F79-0F114B7E7584}" type="parTrans" cxnId="{1E5A231B-CCAE-4B7B-9B90-7E7E69C416F9}">
      <dgm:prSet/>
      <dgm:spPr/>
      <dgm:t>
        <a:bodyPr/>
        <a:lstStyle/>
        <a:p>
          <a:endParaRPr lang="en-US"/>
        </a:p>
      </dgm:t>
    </dgm:pt>
    <dgm:pt modelId="{EF329F45-3C2E-4F46-B814-428934C96C79}" type="sibTrans" cxnId="{1E5A231B-CCAE-4B7B-9B90-7E7E69C416F9}">
      <dgm:prSet/>
      <dgm:spPr/>
      <dgm:t>
        <a:bodyPr/>
        <a:lstStyle/>
        <a:p>
          <a:endParaRPr lang="en-US"/>
        </a:p>
      </dgm:t>
    </dgm:pt>
    <dgm:pt modelId="{1FC80E81-0BF0-4671-8509-CFAB57A03D9D}">
      <dgm:prSet/>
      <dgm:spPr/>
      <dgm:t>
        <a:bodyPr/>
        <a:lstStyle/>
        <a:p>
          <a:r>
            <a:rPr lang="hr-HR" dirty="0"/>
            <a:t>mnogi klijenti iznose </a:t>
          </a:r>
          <a:r>
            <a:rPr lang="hr-HR" b="1" dirty="0"/>
            <a:t>interpretacije </a:t>
          </a:r>
          <a:r>
            <a:rPr lang="hr-HR" dirty="0"/>
            <a:t>koje ih mogu i ne moraju održavati</a:t>
          </a:r>
          <a:endParaRPr lang="en-US" dirty="0"/>
        </a:p>
      </dgm:t>
    </dgm:pt>
    <dgm:pt modelId="{B992EEE3-7477-42AA-8FF9-E08D168FE316}" type="parTrans" cxnId="{6890362A-2EFE-4778-B035-5F79525C7ED4}">
      <dgm:prSet/>
      <dgm:spPr/>
      <dgm:t>
        <a:bodyPr/>
        <a:lstStyle/>
        <a:p>
          <a:endParaRPr lang="en-US"/>
        </a:p>
      </dgm:t>
    </dgm:pt>
    <dgm:pt modelId="{1D32A209-BC54-4C30-B2C5-5B1DE735D872}" type="sibTrans" cxnId="{6890362A-2EFE-4778-B035-5F79525C7ED4}">
      <dgm:prSet/>
      <dgm:spPr/>
      <dgm:t>
        <a:bodyPr/>
        <a:lstStyle/>
        <a:p>
          <a:endParaRPr lang="en-US"/>
        </a:p>
      </dgm:t>
    </dgm:pt>
    <dgm:pt modelId="{9F1F3B92-630E-433C-96F7-9ED9699426F6}">
      <dgm:prSet/>
      <dgm:spPr/>
      <dgm:t>
        <a:bodyPr/>
        <a:lstStyle/>
        <a:p>
          <a:r>
            <a:rPr lang="hr-HR" dirty="0"/>
            <a:t>terapeut usmjeravaj klijenta na pojačavanje emocija kako bi došao do te misli</a:t>
          </a:r>
          <a:endParaRPr lang="en-US" dirty="0"/>
        </a:p>
      </dgm:t>
    </dgm:pt>
    <dgm:pt modelId="{202FE30C-FF30-43AD-868D-102A8345CA5F}" type="parTrans" cxnId="{9D43CAE6-1374-4605-ABE6-40A91B9303B5}">
      <dgm:prSet/>
      <dgm:spPr/>
      <dgm:t>
        <a:bodyPr/>
        <a:lstStyle/>
        <a:p>
          <a:endParaRPr lang="en-US"/>
        </a:p>
      </dgm:t>
    </dgm:pt>
    <dgm:pt modelId="{62870C63-FA98-44BD-A7E0-0F6CA93253C6}" type="sibTrans" cxnId="{9D43CAE6-1374-4605-ABE6-40A91B9303B5}">
      <dgm:prSet/>
      <dgm:spPr/>
      <dgm:t>
        <a:bodyPr/>
        <a:lstStyle/>
        <a:p>
          <a:endParaRPr lang="en-US"/>
        </a:p>
      </dgm:t>
    </dgm:pt>
    <dgm:pt modelId="{4600271A-6287-44BF-831A-C45E3CCF0C82}">
      <dgm:prSet/>
      <dgm:spPr/>
      <dgm:t>
        <a:bodyPr/>
        <a:lstStyle/>
        <a:p>
          <a:r>
            <a:rPr lang="hr-HR" dirty="0"/>
            <a:t>klijent iznosi emocionalne i fiziološke reakcije</a:t>
          </a:r>
        </a:p>
      </dgm:t>
    </dgm:pt>
    <dgm:pt modelId="{B6224797-41D3-4D12-910D-6176CDA9A48C}" type="parTrans" cxnId="{FD9574E3-2C5C-43FF-8376-42BA8ABA3492}">
      <dgm:prSet/>
      <dgm:spPr/>
      <dgm:t>
        <a:bodyPr/>
        <a:lstStyle/>
        <a:p>
          <a:endParaRPr lang="hr-HR"/>
        </a:p>
      </dgm:t>
    </dgm:pt>
    <dgm:pt modelId="{E531259B-CA09-4024-B31B-C6BE428946F5}" type="sibTrans" cxnId="{FD9574E3-2C5C-43FF-8376-42BA8ABA3492}">
      <dgm:prSet/>
      <dgm:spPr/>
      <dgm:t>
        <a:bodyPr/>
        <a:lstStyle/>
        <a:p>
          <a:endParaRPr lang="hr-HR"/>
        </a:p>
      </dgm:t>
    </dgm:pt>
    <dgm:pt modelId="{46C6545D-F0B7-4BFB-B227-DF4475577FE6}" type="pres">
      <dgm:prSet presAssocID="{DFA7AD3A-35CF-47D6-8DB2-7BD22375A00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7E21B71-8A7C-41F6-98A5-EA8D6C5BA413}" type="pres">
      <dgm:prSet presAssocID="{DCBAE1A6-98FF-4E82-8125-9E0DB9E2034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DEDC0F-A1E3-479D-98FE-C846091A3196}" type="pres">
      <dgm:prSet presAssocID="{EF329F45-3C2E-4F46-B814-428934C96C79}" presName="spacer" presStyleCnt="0"/>
      <dgm:spPr/>
    </dgm:pt>
    <dgm:pt modelId="{82B4C9D6-4396-4649-A850-DA555977D4E4}" type="pres">
      <dgm:prSet presAssocID="{1FC80E81-0BF0-4671-8509-CFAB57A03D9D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E22B8E-747D-4014-BD5E-8D8DB504450D}" type="pres">
      <dgm:prSet presAssocID="{1D32A209-BC54-4C30-B2C5-5B1DE735D872}" presName="spacer" presStyleCnt="0"/>
      <dgm:spPr/>
    </dgm:pt>
    <dgm:pt modelId="{8E1BEDEB-3966-472A-815C-E54F5EEAE7EA}" type="pres">
      <dgm:prSet presAssocID="{9F1F3B92-630E-433C-96F7-9ED9699426F6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3AE2E5-E93B-4761-BAE4-0B546B42B57F}" type="pres">
      <dgm:prSet presAssocID="{62870C63-FA98-44BD-A7E0-0F6CA93253C6}" presName="spacer" presStyleCnt="0"/>
      <dgm:spPr/>
    </dgm:pt>
    <dgm:pt modelId="{9EE92D9E-95CA-4E6B-BA34-5227B9EE9F1C}" type="pres">
      <dgm:prSet presAssocID="{4600271A-6287-44BF-831A-C45E3CCF0C82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2C39AE7-1FCC-46AE-BA68-1695E4C0D966}" type="presOf" srcId="{DFA7AD3A-35CF-47D6-8DB2-7BD22375A005}" destId="{46C6545D-F0B7-4BFB-B227-DF4475577FE6}" srcOrd="0" destOrd="0" presId="urn:microsoft.com/office/officeart/2005/8/layout/vList2"/>
    <dgm:cxn modelId="{79275B0E-6E28-4494-B597-593FE45BDB20}" type="presOf" srcId="{4600271A-6287-44BF-831A-C45E3CCF0C82}" destId="{9EE92D9E-95CA-4E6B-BA34-5227B9EE9F1C}" srcOrd="0" destOrd="0" presId="urn:microsoft.com/office/officeart/2005/8/layout/vList2"/>
    <dgm:cxn modelId="{B7BE9575-DBBB-4F12-8B85-69DE9B14D8C8}" type="presOf" srcId="{1FC80E81-0BF0-4671-8509-CFAB57A03D9D}" destId="{82B4C9D6-4396-4649-A850-DA555977D4E4}" srcOrd="0" destOrd="0" presId="urn:microsoft.com/office/officeart/2005/8/layout/vList2"/>
    <dgm:cxn modelId="{6890362A-2EFE-4778-B035-5F79525C7ED4}" srcId="{DFA7AD3A-35CF-47D6-8DB2-7BD22375A005}" destId="{1FC80E81-0BF0-4671-8509-CFAB57A03D9D}" srcOrd="1" destOrd="0" parTransId="{B992EEE3-7477-42AA-8FF9-E08D168FE316}" sibTransId="{1D32A209-BC54-4C30-B2C5-5B1DE735D872}"/>
    <dgm:cxn modelId="{6F349539-FA98-4388-9FBE-9CE41EA049D4}" type="presOf" srcId="{9F1F3B92-630E-433C-96F7-9ED9699426F6}" destId="{8E1BEDEB-3966-472A-815C-E54F5EEAE7EA}" srcOrd="0" destOrd="0" presId="urn:microsoft.com/office/officeart/2005/8/layout/vList2"/>
    <dgm:cxn modelId="{FD9574E3-2C5C-43FF-8376-42BA8ABA3492}" srcId="{DFA7AD3A-35CF-47D6-8DB2-7BD22375A005}" destId="{4600271A-6287-44BF-831A-C45E3CCF0C82}" srcOrd="3" destOrd="0" parTransId="{B6224797-41D3-4D12-910D-6176CDA9A48C}" sibTransId="{E531259B-CA09-4024-B31B-C6BE428946F5}"/>
    <dgm:cxn modelId="{1E5A231B-CCAE-4B7B-9B90-7E7E69C416F9}" srcId="{DFA7AD3A-35CF-47D6-8DB2-7BD22375A005}" destId="{DCBAE1A6-98FF-4E82-8125-9E0DB9E2034E}" srcOrd="0" destOrd="0" parTransId="{511BA92A-44B2-4BDC-9F79-0F114B7E7584}" sibTransId="{EF329F45-3C2E-4F46-B814-428934C96C79}"/>
    <dgm:cxn modelId="{9D43CAE6-1374-4605-ABE6-40A91B9303B5}" srcId="{DFA7AD3A-35CF-47D6-8DB2-7BD22375A005}" destId="{9F1F3B92-630E-433C-96F7-9ED9699426F6}" srcOrd="2" destOrd="0" parTransId="{202FE30C-FF30-43AD-868D-102A8345CA5F}" sibTransId="{62870C63-FA98-44BD-A7E0-0F6CA93253C6}"/>
    <dgm:cxn modelId="{05AD2B4E-27DC-4A5E-8982-976D1A3F442A}" type="presOf" srcId="{DCBAE1A6-98FF-4E82-8125-9E0DB9E2034E}" destId="{A7E21B71-8A7C-41F6-98A5-EA8D6C5BA413}" srcOrd="0" destOrd="0" presId="urn:microsoft.com/office/officeart/2005/8/layout/vList2"/>
    <dgm:cxn modelId="{E3118240-4E96-406C-BA92-6F0EB7FC0092}" type="presParOf" srcId="{46C6545D-F0B7-4BFB-B227-DF4475577FE6}" destId="{A7E21B71-8A7C-41F6-98A5-EA8D6C5BA413}" srcOrd="0" destOrd="0" presId="urn:microsoft.com/office/officeart/2005/8/layout/vList2"/>
    <dgm:cxn modelId="{E9F6DF2E-C4DC-4D18-8B35-834C958A6200}" type="presParOf" srcId="{46C6545D-F0B7-4BFB-B227-DF4475577FE6}" destId="{83DEDC0F-A1E3-479D-98FE-C846091A3196}" srcOrd="1" destOrd="0" presId="urn:microsoft.com/office/officeart/2005/8/layout/vList2"/>
    <dgm:cxn modelId="{195DADE6-6956-4FA6-A8DA-E749BB3B3FA5}" type="presParOf" srcId="{46C6545D-F0B7-4BFB-B227-DF4475577FE6}" destId="{82B4C9D6-4396-4649-A850-DA555977D4E4}" srcOrd="2" destOrd="0" presId="urn:microsoft.com/office/officeart/2005/8/layout/vList2"/>
    <dgm:cxn modelId="{B861C68F-5A78-4BE8-91FC-A3C2A1A88A1E}" type="presParOf" srcId="{46C6545D-F0B7-4BFB-B227-DF4475577FE6}" destId="{72E22B8E-747D-4014-BD5E-8D8DB504450D}" srcOrd="3" destOrd="0" presId="urn:microsoft.com/office/officeart/2005/8/layout/vList2"/>
    <dgm:cxn modelId="{0F269256-3B66-49B6-82FE-BA58CDCD9156}" type="presParOf" srcId="{46C6545D-F0B7-4BFB-B227-DF4475577FE6}" destId="{8E1BEDEB-3966-472A-815C-E54F5EEAE7EA}" srcOrd="4" destOrd="0" presId="urn:microsoft.com/office/officeart/2005/8/layout/vList2"/>
    <dgm:cxn modelId="{5B7F8C0F-1390-4D20-BE81-823293B5C23A}" type="presParOf" srcId="{46C6545D-F0B7-4BFB-B227-DF4475577FE6}" destId="{E23AE2E5-E93B-4761-BAE4-0B546B42B57F}" srcOrd="5" destOrd="0" presId="urn:microsoft.com/office/officeart/2005/8/layout/vList2"/>
    <dgm:cxn modelId="{87701FA2-1B76-4718-A2B0-6CB800473352}" type="presParOf" srcId="{46C6545D-F0B7-4BFB-B227-DF4475577FE6}" destId="{9EE92D9E-95CA-4E6B-BA34-5227B9EE9F1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8C97E2F-8EFF-4917-91F3-99F684F3FD73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F40491C-0FCB-4FF9-BF92-A8CF297B5E2A}">
      <dgm:prSet/>
      <dgm:spPr/>
      <dgm:t>
        <a:bodyPr/>
        <a:lstStyle/>
        <a:p>
          <a:r>
            <a:rPr lang="hr-HR" dirty="0"/>
            <a:t>dok klijent ne nauči iznositi specifične automatske misli koje ga uznemiruju može iznositi brojne misli</a:t>
          </a:r>
          <a:endParaRPr lang="en-US" dirty="0"/>
        </a:p>
      </dgm:t>
    </dgm:pt>
    <dgm:pt modelId="{2D61BFC0-47EE-4F44-AC0D-D319E2BC1340}" type="parTrans" cxnId="{C248A1E2-588E-4981-94E6-AC2C0149AD9D}">
      <dgm:prSet/>
      <dgm:spPr/>
      <dgm:t>
        <a:bodyPr/>
        <a:lstStyle/>
        <a:p>
          <a:endParaRPr lang="en-US"/>
        </a:p>
      </dgm:t>
    </dgm:pt>
    <dgm:pt modelId="{A707C3D0-88B7-4D1A-9FCC-F0692F171C85}" type="sibTrans" cxnId="{C248A1E2-588E-4981-94E6-AC2C0149AD9D}">
      <dgm:prSet/>
      <dgm:spPr/>
      <dgm:t>
        <a:bodyPr/>
        <a:lstStyle/>
        <a:p>
          <a:endParaRPr lang="en-US"/>
        </a:p>
      </dgm:t>
    </dgm:pt>
    <dgm:pt modelId="{595B04B5-8FF9-4AB9-B74A-7A5D0759E607}">
      <dgm:prSet/>
      <dgm:spPr/>
      <dgm:t>
        <a:bodyPr/>
        <a:lstStyle/>
        <a:p>
          <a:r>
            <a:rPr lang="hr-HR" i="1" dirty="0"/>
            <a:t>relevantne</a:t>
          </a:r>
          <a:r>
            <a:rPr lang="hr-HR" dirty="0"/>
            <a:t> automatske misli su obično združene s jačom </a:t>
          </a:r>
          <a:r>
            <a:rPr lang="hr-HR" b="1" dirty="0"/>
            <a:t>nelagodom</a:t>
          </a:r>
          <a:endParaRPr lang="en-US" b="1" dirty="0"/>
        </a:p>
      </dgm:t>
    </dgm:pt>
    <dgm:pt modelId="{B3E41EB8-C26F-4076-BDD6-41D5C840FDFD}" type="parTrans" cxnId="{BB34DF95-3DEE-4D4C-AB94-E896FA6F05B2}">
      <dgm:prSet/>
      <dgm:spPr/>
      <dgm:t>
        <a:bodyPr/>
        <a:lstStyle/>
        <a:p>
          <a:endParaRPr lang="en-US"/>
        </a:p>
      </dgm:t>
    </dgm:pt>
    <dgm:pt modelId="{EDD6DD20-9620-454F-A9F0-11BB1FB367A9}" type="sibTrans" cxnId="{BB34DF95-3DEE-4D4C-AB94-E896FA6F05B2}">
      <dgm:prSet/>
      <dgm:spPr/>
      <dgm:t>
        <a:bodyPr/>
        <a:lstStyle/>
        <a:p>
          <a:endParaRPr lang="en-US"/>
        </a:p>
      </dgm:t>
    </dgm:pt>
    <dgm:pt modelId="{E2E05BF7-8528-481E-8920-74DE8F3D0300}">
      <dgm:prSet/>
      <dgm:spPr/>
      <dgm:t>
        <a:bodyPr/>
        <a:lstStyle/>
        <a:p>
          <a:r>
            <a:rPr lang="hr-HR" dirty="0"/>
            <a:t>terapeut pokušava odrediti na koju misao ili misli je najkorisnije usmjeriti se</a:t>
          </a:r>
          <a:endParaRPr lang="en-US" dirty="0"/>
        </a:p>
      </dgm:t>
    </dgm:pt>
    <dgm:pt modelId="{9A59DBDF-40DE-4D08-B827-DCEDCC001C9E}" type="parTrans" cxnId="{925B7F15-9CB9-46AD-AE66-68107966FDD4}">
      <dgm:prSet/>
      <dgm:spPr/>
      <dgm:t>
        <a:bodyPr/>
        <a:lstStyle/>
        <a:p>
          <a:endParaRPr lang="en-US"/>
        </a:p>
      </dgm:t>
    </dgm:pt>
    <dgm:pt modelId="{9A95D322-868E-46D9-A647-9C46B9F30953}" type="sibTrans" cxnId="{925B7F15-9CB9-46AD-AE66-68107966FDD4}">
      <dgm:prSet/>
      <dgm:spPr/>
      <dgm:t>
        <a:bodyPr/>
        <a:lstStyle/>
        <a:p>
          <a:endParaRPr lang="en-US"/>
        </a:p>
      </dgm:t>
    </dgm:pt>
    <dgm:pt modelId="{76C9469C-DCBC-4A7B-86AC-DCF6C41C033E}" type="pres">
      <dgm:prSet presAssocID="{58C97E2F-8EFF-4917-91F3-99F684F3FD73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BCDCBEBB-174A-4250-A5BC-E21424E70165}" type="pres">
      <dgm:prSet presAssocID="{2F40491C-0FCB-4FF9-BF92-A8CF297B5E2A}" presName="thickLine" presStyleLbl="alignNode1" presStyleIdx="0" presStyleCnt="3"/>
      <dgm:spPr/>
    </dgm:pt>
    <dgm:pt modelId="{4A98E77B-76AF-48BC-8AE8-AEEC60B6A74F}" type="pres">
      <dgm:prSet presAssocID="{2F40491C-0FCB-4FF9-BF92-A8CF297B5E2A}" presName="horz1" presStyleCnt="0"/>
      <dgm:spPr/>
    </dgm:pt>
    <dgm:pt modelId="{541995D6-B5CE-49FE-B6D4-12C89763EBCD}" type="pres">
      <dgm:prSet presAssocID="{2F40491C-0FCB-4FF9-BF92-A8CF297B5E2A}" presName="tx1" presStyleLbl="revTx" presStyleIdx="0" presStyleCnt="3"/>
      <dgm:spPr/>
      <dgm:t>
        <a:bodyPr/>
        <a:lstStyle/>
        <a:p>
          <a:endParaRPr lang="en-US"/>
        </a:p>
      </dgm:t>
    </dgm:pt>
    <dgm:pt modelId="{D6B535A8-24AD-404B-BADB-195E95F00697}" type="pres">
      <dgm:prSet presAssocID="{2F40491C-0FCB-4FF9-BF92-A8CF297B5E2A}" presName="vert1" presStyleCnt="0"/>
      <dgm:spPr/>
    </dgm:pt>
    <dgm:pt modelId="{6AE4EB07-FE5E-44DA-8C8C-BBAF4499F692}" type="pres">
      <dgm:prSet presAssocID="{595B04B5-8FF9-4AB9-B74A-7A5D0759E607}" presName="thickLine" presStyleLbl="alignNode1" presStyleIdx="1" presStyleCnt="3"/>
      <dgm:spPr/>
    </dgm:pt>
    <dgm:pt modelId="{FA8D28F6-FD8D-4184-AA24-2CEC72378D41}" type="pres">
      <dgm:prSet presAssocID="{595B04B5-8FF9-4AB9-B74A-7A5D0759E607}" presName="horz1" presStyleCnt="0"/>
      <dgm:spPr/>
    </dgm:pt>
    <dgm:pt modelId="{1D071949-248D-4599-8056-8CC0D6332F67}" type="pres">
      <dgm:prSet presAssocID="{595B04B5-8FF9-4AB9-B74A-7A5D0759E607}" presName="tx1" presStyleLbl="revTx" presStyleIdx="1" presStyleCnt="3"/>
      <dgm:spPr/>
      <dgm:t>
        <a:bodyPr/>
        <a:lstStyle/>
        <a:p>
          <a:endParaRPr lang="en-US"/>
        </a:p>
      </dgm:t>
    </dgm:pt>
    <dgm:pt modelId="{654E2095-46C4-4DA8-9482-67FCEBEBAAEC}" type="pres">
      <dgm:prSet presAssocID="{595B04B5-8FF9-4AB9-B74A-7A5D0759E607}" presName="vert1" presStyleCnt="0"/>
      <dgm:spPr/>
    </dgm:pt>
    <dgm:pt modelId="{DE9B624C-766C-4A62-8292-F31556A7822A}" type="pres">
      <dgm:prSet presAssocID="{E2E05BF7-8528-481E-8920-74DE8F3D0300}" presName="thickLine" presStyleLbl="alignNode1" presStyleIdx="2" presStyleCnt="3"/>
      <dgm:spPr/>
    </dgm:pt>
    <dgm:pt modelId="{F74E4A09-89BD-4034-8A94-2D84D75222E5}" type="pres">
      <dgm:prSet presAssocID="{E2E05BF7-8528-481E-8920-74DE8F3D0300}" presName="horz1" presStyleCnt="0"/>
      <dgm:spPr/>
    </dgm:pt>
    <dgm:pt modelId="{B13AEB8D-F146-4565-B6C2-2E42A9B08D8D}" type="pres">
      <dgm:prSet presAssocID="{E2E05BF7-8528-481E-8920-74DE8F3D0300}" presName="tx1" presStyleLbl="revTx" presStyleIdx="2" presStyleCnt="3"/>
      <dgm:spPr/>
      <dgm:t>
        <a:bodyPr/>
        <a:lstStyle/>
        <a:p>
          <a:endParaRPr lang="en-US"/>
        </a:p>
      </dgm:t>
    </dgm:pt>
    <dgm:pt modelId="{65BF3279-CC8E-43A9-B436-816F4D7A5D55}" type="pres">
      <dgm:prSet presAssocID="{E2E05BF7-8528-481E-8920-74DE8F3D0300}" presName="vert1" presStyleCnt="0"/>
      <dgm:spPr/>
    </dgm:pt>
  </dgm:ptLst>
  <dgm:cxnLst>
    <dgm:cxn modelId="{BB34DF95-3DEE-4D4C-AB94-E896FA6F05B2}" srcId="{58C97E2F-8EFF-4917-91F3-99F684F3FD73}" destId="{595B04B5-8FF9-4AB9-B74A-7A5D0759E607}" srcOrd="1" destOrd="0" parTransId="{B3E41EB8-C26F-4076-BDD6-41D5C840FDFD}" sibTransId="{EDD6DD20-9620-454F-A9F0-11BB1FB367A9}"/>
    <dgm:cxn modelId="{C248A1E2-588E-4981-94E6-AC2C0149AD9D}" srcId="{58C97E2F-8EFF-4917-91F3-99F684F3FD73}" destId="{2F40491C-0FCB-4FF9-BF92-A8CF297B5E2A}" srcOrd="0" destOrd="0" parTransId="{2D61BFC0-47EE-4F44-AC0D-D319E2BC1340}" sibTransId="{A707C3D0-88B7-4D1A-9FCC-F0692F171C85}"/>
    <dgm:cxn modelId="{FE41F5B0-BBAA-4DCB-AD08-892E64137A87}" type="presOf" srcId="{58C97E2F-8EFF-4917-91F3-99F684F3FD73}" destId="{76C9469C-DCBC-4A7B-86AC-DCF6C41C033E}" srcOrd="0" destOrd="0" presId="urn:microsoft.com/office/officeart/2008/layout/LinedList"/>
    <dgm:cxn modelId="{3E870853-4B7A-4A4E-8759-A39667C87C49}" type="presOf" srcId="{595B04B5-8FF9-4AB9-B74A-7A5D0759E607}" destId="{1D071949-248D-4599-8056-8CC0D6332F67}" srcOrd="0" destOrd="0" presId="urn:microsoft.com/office/officeart/2008/layout/LinedList"/>
    <dgm:cxn modelId="{99D72F92-52A1-43E3-9A05-9C9C0C7305AD}" type="presOf" srcId="{2F40491C-0FCB-4FF9-BF92-A8CF297B5E2A}" destId="{541995D6-B5CE-49FE-B6D4-12C89763EBCD}" srcOrd="0" destOrd="0" presId="urn:microsoft.com/office/officeart/2008/layout/LinedList"/>
    <dgm:cxn modelId="{925B7F15-9CB9-46AD-AE66-68107966FDD4}" srcId="{58C97E2F-8EFF-4917-91F3-99F684F3FD73}" destId="{E2E05BF7-8528-481E-8920-74DE8F3D0300}" srcOrd="2" destOrd="0" parTransId="{9A59DBDF-40DE-4D08-B827-DCEDCC001C9E}" sibTransId="{9A95D322-868E-46D9-A647-9C46B9F30953}"/>
    <dgm:cxn modelId="{35BF015A-D561-4044-A2F5-FCD5DB760B16}" type="presOf" srcId="{E2E05BF7-8528-481E-8920-74DE8F3D0300}" destId="{B13AEB8D-F146-4565-B6C2-2E42A9B08D8D}" srcOrd="0" destOrd="0" presId="urn:microsoft.com/office/officeart/2008/layout/LinedList"/>
    <dgm:cxn modelId="{488CA7C1-2326-41D8-AD32-671F30197DD8}" type="presParOf" srcId="{76C9469C-DCBC-4A7B-86AC-DCF6C41C033E}" destId="{BCDCBEBB-174A-4250-A5BC-E21424E70165}" srcOrd="0" destOrd="0" presId="urn:microsoft.com/office/officeart/2008/layout/LinedList"/>
    <dgm:cxn modelId="{DA6978B2-EFB9-4CCA-BB9A-B335C90BB000}" type="presParOf" srcId="{76C9469C-DCBC-4A7B-86AC-DCF6C41C033E}" destId="{4A98E77B-76AF-48BC-8AE8-AEEC60B6A74F}" srcOrd="1" destOrd="0" presId="urn:microsoft.com/office/officeart/2008/layout/LinedList"/>
    <dgm:cxn modelId="{217FA446-661E-44E5-852D-4FD592FCEEE2}" type="presParOf" srcId="{4A98E77B-76AF-48BC-8AE8-AEEC60B6A74F}" destId="{541995D6-B5CE-49FE-B6D4-12C89763EBCD}" srcOrd="0" destOrd="0" presId="urn:microsoft.com/office/officeart/2008/layout/LinedList"/>
    <dgm:cxn modelId="{08E8ACA7-1BBB-4B06-A493-097534FF6B33}" type="presParOf" srcId="{4A98E77B-76AF-48BC-8AE8-AEEC60B6A74F}" destId="{D6B535A8-24AD-404B-BADB-195E95F00697}" srcOrd="1" destOrd="0" presId="urn:microsoft.com/office/officeart/2008/layout/LinedList"/>
    <dgm:cxn modelId="{C52BD487-7BA8-4159-8D1C-574DFAC24961}" type="presParOf" srcId="{76C9469C-DCBC-4A7B-86AC-DCF6C41C033E}" destId="{6AE4EB07-FE5E-44DA-8C8C-BBAF4499F692}" srcOrd="2" destOrd="0" presId="urn:microsoft.com/office/officeart/2008/layout/LinedList"/>
    <dgm:cxn modelId="{B8F3440B-C51A-4521-A130-1EC5C80A2C55}" type="presParOf" srcId="{76C9469C-DCBC-4A7B-86AC-DCF6C41C033E}" destId="{FA8D28F6-FD8D-4184-AA24-2CEC72378D41}" srcOrd="3" destOrd="0" presId="urn:microsoft.com/office/officeart/2008/layout/LinedList"/>
    <dgm:cxn modelId="{6192496F-D558-42D6-8758-2E51B5D754D2}" type="presParOf" srcId="{FA8D28F6-FD8D-4184-AA24-2CEC72378D41}" destId="{1D071949-248D-4599-8056-8CC0D6332F67}" srcOrd="0" destOrd="0" presId="urn:microsoft.com/office/officeart/2008/layout/LinedList"/>
    <dgm:cxn modelId="{8CF7A14C-F5C5-4ABA-8BB4-DEE7FA11C069}" type="presParOf" srcId="{FA8D28F6-FD8D-4184-AA24-2CEC72378D41}" destId="{654E2095-46C4-4DA8-9482-67FCEBEBAAEC}" srcOrd="1" destOrd="0" presId="urn:microsoft.com/office/officeart/2008/layout/LinedList"/>
    <dgm:cxn modelId="{8FEA5C4A-36E7-4587-9EC2-B44E934EF4CE}" type="presParOf" srcId="{76C9469C-DCBC-4A7B-86AC-DCF6C41C033E}" destId="{DE9B624C-766C-4A62-8292-F31556A7822A}" srcOrd="4" destOrd="0" presId="urn:microsoft.com/office/officeart/2008/layout/LinedList"/>
    <dgm:cxn modelId="{B4D3975B-E607-4D3B-8AA6-A7A4145CAFEC}" type="presParOf" srcId="{76C9469C-DCBC-4A7B-86AC-DCF6C41C033E}" destId="{F74E4A09-89BD-4034-8A94-2D84D75222E5}" srcOrd="5" destOrd="0" presId="urn:microsoft.com/office/officeart/2008/layout/LinedList"/>
    <dgm:cxn modelId="{782A8256-76C7-4D20-BAF5-999282EF6920}" type="presParOf" srcId="{F74E4A09-89BD-4034-8A94-2D84D75222E5}" destId="{B13AEB8D-F146-4565-B6C2-2E42A9B08D8D}" srcOrd="0" destOrd="0" presId="urn:microsoft.com/office/officeart/2008/layout/LinedList"/>
    <dgm:cxn modelId="{E92343FC-2CD8-4551-B583-E1421D67CBFC}" type="presParOf" srcId="{F74E4A09-89BD-4034-8A94-2D84D75222E5}" destId="{65BF3279-CC8E-43A9-B436-816F4D7A5D5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6198E8-CD7E-4922-97E4-F4AC428F1407}">
      <dsp:nvSpPr>
        <dsp:cNvPr id="0" name=""/>
        <dsp:cNvSpPr/>
      </dsp:nvSpPr>
      <dsp:spPr>
        <a:xfrm>
          <a:off x="49" y="250638"/>
          <a:ext cx="4700141" cy="1412635"/>
        </a:xfrm>
        <a:prstGeom prst="rect">
          <a:avLst/>
        </a:prstGeom>
        <a:solidFill>
          <a:schemeClr val="tx2">
            <a:lumMod val="50000"/>
            <a:lumOff val="5000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b="1" kern="1200" dirty="0"/>
            <a:t>Kognitivni model:</a:t>
          </a:r>
          <a:endParaRPr lang="en-US" sz="2200" kern="1200" dirty="0"/>
        </a:p>
      </dsp:txBody>
      <dsp:txXfrm>
        <a:off x="49" y="250638"/>
        <a:ext cx="4700141" cy="1412635"/>
      </dsp:txXfrm>
    </dsp:sp>
    <dsp:sp modelId="{748C5B75-9EDB-4633-A9A2-B427B7826EDB}">
      <dsp:nvSpPr>
        <dsp:cNvPr id="0" name=""/>
        <dsp:cNvSpPr/>
      </dsp:nvSpPr>
      <dsp:spPr>
        <a:xfrm>
          <a:off x="49" y="1663273"/>
          <a:ext cx="4700141" cy="1811700"/>
        </a:xfrm>
        <a:prstGeom prst="rect">
          <a:avLst/>
        </a:prstGeom>
        <a:solidFill>
          <a:schemeClr val="tx2">
            <a:lumMod val="10000"/>
            <a:lumOff val="90000"/>
            <a:alpha val="9000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200" b="1" kern="1200" dirty="0"/>
            <a:t>interpretacija situacije </a:t>
          </a:r>
          <a:r>
            <a:rPr lang="hr-HR" sz="2200" kern="1200" dirty="0"/>
            <a:t>(a ne situacija sama za sebe) </a:t>
          </a:r>
          <a:r>
            <a:rPr lang="hr-HR" sz="2200" u="sng" kern="1200" dirty="0"/>
            <a:t>često  izražena automatskim mislima</a:t>
          </a:r>
          <a:r>
            <a:rPr lang="hr-HR" sz="2200" kern="1200" dirty="0"/>
            <a:t> utječe na </a:t>
          </a:r>
          <a:r>
            <a:rPr lang="hr-HR" sz="2200" i="1" kern="1200" dirty="0"/>
            <a:t>emocije</a:t>
          </a:r>
          <a:r>
            <a:rPr lang="hr-HR" sz="2200" kern="1200" dirty="0"/>
            <a:t>, </a:t>
          </a:r>
          <a:r>
            <a:rPr lang="hr-HR" sz="2200" i="1" kern="1200" dirty="0"/>
            <a:t>ponašanje i fiziološke odgovore pojedinca</a:t>
          </a:r>
          <a:endParaRPr lang="en-US" sz="2200" kern="1200" dirty="0"/>
        </a:p>
      </dsp:txBody>
      <dsp:txXfrm>
        <a:off x="49" y="1663273"/>
        <a:ext cx="4700141" cy="1811700"/>
      </dsp:txXfrm>
    </dsp:sp>
    <dsp:sp modelId="{06D93653-E18C-4A2D-B4E8-0E04D483DD0F}">
      <dsp:nvSpPr>
        <dsp:cNvPr id="0" name=""/>
        <dsp:cNvSpPr/>
      </dsp:nvSpPr>
      <dsp:spPr>
        <a:xfrm>
          <a:off x="5358209" y="250638"/>
          <a:ext cx="4700141" cy="1412635"/>
        </a:xfrm>
        <a:prstGeom prst="rect">
          <a:avLst/>
        </a:prstGeom>
        <a:solidFill>
          <a:schemeClr val="tx2">
            <a:lumMod val="50000"/>
            <a:lumOff val="50000"/>
          </a:schemeClr>
        </a:solidFill>
        <a:ln w="12700" cap="flat" cmpd="sng" algn="ctr">
          <a:solidFill>
            <a:schemeClr val="accent2">
              <a:hueOff val="1506116"/>
              <a:satOff val="-10879"/>
              <a:lumOff val="-35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/>
            <a:t>ljudi s psihičkim teškoćama često </a:t>
          </a:r>
          <a:r>
            <a:rPr lang="hr-HR" sz="2200" b="1" kern="1200" dirty="0"/>
            <a:t>pogrešno tumače </a:t>
          </a:r>
          <a:r>
            <a:rPr lang="hr-HR" sz="2200" kern="1200" dirty="0"/>
            <a:t>neutralne ili čak i pozitivne situacije </a:t>
          </a:r>
          <a:r>
            <a:rPr lang="hr-HR" sz="2200" kern="1200" dirty="0">
              <a:sym typeface="Wingdings" panose="05000000000000000000" pitchFamily="2" charset="2"/>
            </a:rPr>
            <a:t></a:t>
          </a:r>
          <a:r>
            <a:rPr lang="hr-HR" sz="2200" kern="1200" dirty="0"/>
            <a:t> automatske misli </a:t>
          </a:r>
          <a:r>
            <a:rPr lang="hr-HR" sz="2200" b="1" kern="1200" dirty="0"/>
            <a:t>pristrane</a:t>
          </a:r>
          <a:endParaRPr lang="en-US" sz="2200" kern="1200" dirty="0"/>
        </a:p>
      </dsp:txBody>
      <dsp:txXfrm>
        <a:off x="5358209" y="250638"/>
        <a:ext cx="4700141" cy="1412635"/>
      </dsp:txXfrm>
    </dsp:sp>
    <dsp:sp modelId="{EDCCACE1-E7E3-48E3-AE5C-829537DC9C3B}">
      <dsp:nvSpPr>
        <dsp:cNvPr id="0" name=""/>
        <dsp:cNvSpPr/>
      </dsp:nvSpPr>
      <dsp:spPr>
        <a:xfrm>
          <a:off x="5358209" y="1663273"/>
          <a:ext cx="4700141" cy="1811700"/>
        </a:xfrm>
        <a:prstGeom prst="rect">
          <a:avLst/>
        </a:prstGeom>
        <a:solidFill>
          <a:schemeClr val="tx2">
            <a:lumMod val="10000"/>
            <a:lumOff val="90000"/>
            <a:alpha val="90000"/>
          </a:schemeClr>
        </a:solidFill>
        <a:ln w="12700" cap="flat" cmpd="sng" algn="ctr">
          <a:solidFill>
            <a:schemeClr val="accent2">
              <a:tint val="40000"/>
              <a:alpha val="90000"/>
              <a:hueOff val="1647990"/>
              <a:satOff val="-9279"/>
              <a:lumOff val="-101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200" kern="1200" dirty="0"/>
            <a:t>kritičko ispitivanje misli i ispravljanje pogrešaka u mišljenju</a:t>
          </a:r>
          <a:endParaRPr lang="en-US" sz="2200" kern="1200" dirty="0"/>
        </a:p>
      </dsp:txBody>
      <dsp:txXfrm>
        <a:off x="5358209" y="1663273"/>
        <a:ext cx="4700141" cy="18117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04AE10-03C3-47E8-BF01-676800B80EF8}">
      <dsp:nvSpPr>
        <dsp:cNvPr id="0" name=""/>
        <dsp:cNvSpPr/>
      </dsp:nvSpPr>
      <dsp:spPr>
        <a:xfrm>
          <a:off x="298608" y="3009"/>
          <a:ext cx="2956619" cy="17739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/>
            <a:t>terapeut počinje educirati klijenta </a:t>
          </a:r>
          <a:r>
            <a:rPr lang="hr-HR" sz="2000" b="1" kern="1200" dirty="0"/>
            <a:t>vještini identifikacije automatskih misli </a:t>
          </a:r>
          <a:r>
            <a:rPr lang="hr-HR" sz="2000" kern="1200" dirty="0"/>
            <a:t>već na </a:t>
          </a:r>
          <a:r>
            <a:rPr lang="hr-HR" sz="2000" u="sng" kern="1200" dirty="0"/>
            <a:t>prvoj</a:t>
          </a:r>
          <a:r>
            <a:rPr lang="hr-HR" sz="2000" kern="1200" dirty="0"/>
            <a:t> seansi </a:t>
          </a:r>
          <a:endParaRPr lang="en-US" sz="2000" kern="1200" dirty="0"/>
        </a:p>
      </dsp:txBody>
      <dsp:txXfrm>
        <a:off x="298608" y="3009"/>
        <a:ext cx="2956619" cy="1773971"/>
      </dsp:txXfrm>
    </dsp:sp>
    <dsp:sp modelId="{56412094-874C-493F-AA59-F4E3D4914779}">
      <dsp:nvSpPr>
        <dsp:cNvPr id="0" name=""/>
        <dsp:cNvSpPr/>
      </dsp:nvSpPr>
      <dsp:spPr>
        <a:xfrm>
          <a:off x="3550890" y="3009"/>
          <a:ext cx="2956619" cy="17739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/>
            <a:t>terapeut koristi osnovno pitanje: </a:t>
          </a:r>
          <a:r>
            <a:rPr lang="hr-HR" sz="2000" b="1" kern="1200" dirty="0"/>
            <a:t>„Što mi je upravo sada prošlo kroz glavu?”</a:t>
          </a:r>
          <a:endParaRPr lang="en-US" sz="2000" b="1" kern="1200" dirty="0"/>
        </a:p>
      </dsp:txBody>
      <dsp:txXfrm>
        <a:off x="3550890" y="3009"/>
        <a:ext cx="2956619" cy="1773971"/>
      </dsp:txXfrm>
    </dsp:sp>
    <dsp:sp modelId="{5BAAD2D6-DAC6-466D-A7A4-D162805D5B46}">
      <dsp:nvSpPr>
        <dsp:cNvPr id="0" name=""/>
        <dsp:cNvSpPr/>
      </dsp:nvSpPr>
      <dsp:spPr>
        <a:xfrm>
          <a:off x="6803171" y="3009"/>
          <a:ext cx="2956619" cy="17739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/>
            <a:t>na kasnijim seansama koristi druge tehnike </a:t>
          </a:r>
          <a:r>
            <a:rPr lang="hr-HR" sz="2000" kern="1200" dirty="0">
              <a:sym typeface="Wingdings" panose="05000000000000000000" pitchFamily="2" charset="2"/>
            </a:rPr>
            <a:t></a:t>
          </a:r>
          <a:r>
            <a:rPr lang="hr-HR" sz="2000" kern="1200" dirty="0"/>
            <a:t> </a:t>
          </a:r>
          <a:r>
            <a:rPr lang="hr-HR" sz="2000" b="1" kern="1200" dirty="0"/>
            <a:t>imaginacija – oživljavanje scene</a:t>
          </a:r>
          <a:endParaRPr lang="en-US" sz="2000" b="1" kern="1200" dirty="0"/>
        </a:p>
      </dsp:txBody>
      <dsp:txXfrm>
        <a:off x="6803171" y="3009"/>
        <a:ext cx="2956619" cy="1773971"/>
      </dsp:txXfrm>
    </dsp:sp>
    <dsp:sp modelId="{907E81C5-744A-4E47-8882-898E048102B5}">
      <dsp:nvSpPr>
        <dsp:cNvPr id="0" name=""/>
        <dsp:cNvSpPr/>
      </dsp:nvSpPr>
      <dsp:spPr>
        <a:xfrm>
          <a:off x="298608" y="2072642"/>
          <a:ext cx="2956619" cy="17739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/>
            <a:t>ukoliko to nije dovoljno terapeut može učiti klijenta </a:t>
          </a:r>
          <a:r>
            <a:rPr lang="hr-HR" sz="2000" b="1" kern="1200" dirty="0"/>
            <a:t>pretpostavljati </a:t>
          </a:r>
          <a:r>
            <a:rPr lang="hr-HR" sz="2000" kern="1200" dirty="0"/>
            <a:t>o svojim mislima</a:t>
          </a:r>
          <a:endParaRPr lang="en-US" sz="2000" kern="1200" dirty="0"/>
        </a:p>
      </dsp:txBody>
      <dsp:txXfrm>
        <a:off x="298608" y="2072642"/>
        <a:ext cx="2956619" cy="1773971"/>
      </dsp:txXfrm>
    </dsp:sp>
    <dsp:sp modelId="{7C21281F-2AD2-43C0-99BF-7E3E8373E18D}">
      <dsp:nvSpPr>
        <dsp:cNvPr id="0" name=""/>
        <dsp:cNvSpPr/>
      </dsp:nvSpPr>
      <dsp:spPr>
        <a:xfrm>
          <a:off x="3550890" y="2072642"/>
          <a:ext cx="2956619" cy="17739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/>
            <a:t>ova metoda je </a:t>
          </a:r>
          <a:r>
            <a:rPr lang="hr-HR" sz="2000" u="sng" kern="1200" dirty="0"/>
            <a:t>drugi izbor </a:t>
          </a:r>
          <a:r>
            <a:rPr lang="hr-HR" sz="2000" kern="1200" dirty="0"/>
            <a:t>jer je vjerojatnije da će klijent govoriti o interpretacijama nego o stvarnim mislima</a:t>
          </a:r>
          <a:endParaRPr lang="en-US" sz="2000" kern="1200" dirty="0"/>
        </a:p>
      </dsp:txBody>
      <dsp:txXfrm>
        <a:off x="3550890" y="2072642"/>
        <a:ext cx="2956619" cy="1773971"/>
      </dsp:txXfrm>
    </dsp:sp>
    <dsp:sp modelId="{EFEACB26-25D1-4D28-AE27-B87EB30006A2}">
      <dsp:nvSpPr>
        <dsp:cNvPr id="0" name=""/>
        <dsp:cNvSpPr/>
      </dsp:nvSpPr>
      <dsp:spPr>
        <a:xfrm>
          <a:off x="6803171" y="2072642"/>
          <a:ext cx="2956619" cy="17739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/>
            <a:t>korištenje </a:t>
          </a:r>
          <a:r>
            <a:rPr lang="hr-HR" sz="2000" b="1" kern="1200" dirty="0"/>
            <a:t>dodatnih pitanja </a:t>
          </a:r>
          <a:r>
            <a:rPr lang="hr-HR" sz="2000" kern="1200" dirty="0"/>
            <a:t>za otkrivanje automatskih misli</a:t>
          </a:r>
          <a:endParaRPr lang="en-US" sz="2000" kern="1200" dirty="0"/>
        </a:p>
      </dsp:txBody>
      <dsp:txXfrm>
        <a:off x="6803171" y="2072642"/>
        <a:ext cx="2956619" cy="177397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D512B7-6550-4DF1-9196-F81F6D95793C}">
      <dsp:nvSpPr>
        <dsp:cNvPr id="0" name=""/>
        <dsp:cNvSpPr/>
      </dsp:nvSpPr>
      <dsp:spPr>
        <a:xfrm>
          <a:off x="0" y="586"/>
          <a:ext cx="640233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F75163-C3E8-42DD-9BCE-4A890E126625}">
      <dsp:nvSpPr>
        <dsp:cNvPr id="0" name=""/>
        <dsp:cNvSpPr/>
      </dsp:nvSpPr>
      <dsp:spPr>
        <a:xfrm>
          <a:off x="0" y="586"/>
          <a:ext cx="6402335" cy="9613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/>
            <a:t>kognitivni terapeut uči </a:t>
          </a:r>
          <a:r>
            <a:rPr lang="hr-HR" sz="2000" b="1" kern="1200" dirty="0"/>
            <a:t>klijenta identificirati disfunkcionalne misli </a:t>
          </a:r>
          <a:r>
            <a:rPr lang="hr-HR" sz="2000" kern="1200" dirty="0"/>
            <a:t>– vrednovati ih i promijeniti</a:t>
          </a:r>
          <a:endParaRPr lang="en-US" sz="2000" kern="1200" dirty="0"/>
        </a:p>
      </dsp:txBody>
      <dsp:txXfrm>
        <a:off x="0" y="586"/>
        <a:ext cx="6402335" cy="961389"/>
      </dsp:txXfrm>
    </dsp:sp>
    <dsp:sp modelId="{29845FFF-E0E9-406F-B749-4A3B446ECCE2}">
      <dsp:nvSpPr>
        <dsp:cNvPr id="0" name=""/>
        <dsp:cNvSpPr/>
      </dsp:nvSpPr>
      <dsp:spPr>
        <a:xfrm>
          <a:off x="0" y="961976"/>
          <a:ext cx="640233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0ECCB9-AAAE-4348-BF1F-963A8DA6A140}">
      <dsp:nvSpPr>
        <dsp:cNvPr id="0" name=""/>
        <dsp:cNvSpPr/>
      </dsp:nvSpPr>
      <dsp:spPr>
        <a:xfrm>
          <a:off x="0" y="961976"/>
          <a:ext cx="6402335" cy="9613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/>
            <a:t>proces počinje s </a:t>
          </a:r>
          <a:r>
            <a:rPr lang="hr-HR" sz="2000" b="1" kern="1200" dirty="0"/>
            <a:t>prepoznavanjem specifičnih automatskih misli </a:t>
          </a:r>
          <a:r>
            <a:rPr lang="hr-HR" sz="2000" kern="1200" dirty="0"/>
            <a:t>u specifičnim situacijama</a:t>
          </a:r>
          <a:endParaRPr lang="en-US" sz="2000" kern="1200" dirty="0"/>
        </a:p>
      </dsp:txBody>
      <dsp:txXfrm>
        <a:off x="0" y="961976"/>
        <a:ext cx="6402335" cy="961389"/>
      </dsp:txXfrm>
    </dsp:sp>
    <dsp:sp modelId="{E7B6020D-EB70-4FCF-AF84-9B816B9C1915}">
      <dsp:nvSpPr>
        <dsp:cNvPr id="0" name=""/>
        <dsp:cNvSpPr/>
      </dsp:nvSpPr>
      <dsp:spPr>
        <a:xfrm>
          <a:off x="0" y="1923365"/>
          <a:ext cx="640233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1592A6-BFD2-4CBC-A3B6-1676C247E027}">
      <dsp:nvSpPr>
        <dsp:cNvPr id="0" name=""/>
        <dsp:cNvSpPr/>
      </dsp:nvSpPr>
      <dsp:spPr>
        <a:xfrm>
          <a:off x="0" y="1923365"/>
          <a:ext cx="6402335" cy="9613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/>
            <a:t>identifikacija </a:t>
          </a:r>
          <a:r>
            <a:rPr lang="hr-HR" sz="2000" kern="1200" dirty="0">
              <a:sym typeface="Wingdings" panose="05000000000000000000" pitchFamily="2" charset="2"/>
            </a:rPr>
            <a:t>automatskih misli </a:t>
          </a:r>
          <a:r>
            <a:rPr lang="hr-HR" sz="2000" kern="1200" dirty="0"/>
            <a:t> je </a:t>
          </a:r>
          <a:r>
            <a:rPr lang="hr-HR" sz="2000" b="1" kern="1200" dirty="0"/>
            <a:t>vještina </a:t>
          </a:r>
          <a:r>
            <a:rPr lang="hr-HR" sz="2000" kern="1200" dirty="0"/>
            <a:t>koja nekima ide lako, a nekima teže</a:t>
          </a:r>
          <a:endParaRPr lang="en-US" sz="2000" kern="1200" dirty="0"/>
        </a:p>
      </dsp:txBody>
      <dsp:txXfrm>
        <a:off x="0" y="1923365"/>
        <a:ext cx="6402335" cy="961389"/>
      </dsp:txXfrm>
    </dsp:sp>
    <dsp:sp modelId="{C63E3D0C-65ED-4120-9EE6-E03BF37C2707}">
      <dsp:nvSpPr>
        <dsp:cNvPr id="0" name=""/>
        <dsp:cNvSpPr/>
      </dsp:nvSpPr>
      <dsp:spPr>
        <a:xfrm>
          <a:off x="0" y="2884754"/>
          <a:ext cx="640233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0CFAEE-0D5E-4846-997B-7231E8C0C480}">
      <dsp:nvSpPr>
        <dsp:cNvPr id="0" name=""/>
        <dsp:cNvSpPr/>
      </dsp:nvSpPr>
      <dsp:spPr>
        <a:xfrm>
          <a:off x="0" y="2884754"/>
          <a:ext cx="6402335" cy="9613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err="1"/>
            <a:t>terapuet</a:t>
          </a:r>
          <a:r>
            <a:rPr lang="hr-HR" sz="2000" kern="1200" dirty="0"/>
            <a:t> treba </a:t>
          </a:r>
          <a:r>
            <a:rPr lang="hr-HR" sz="2000" b="1" kern="1200" dirty="0"/>
            <a:t>pažljivo slušati i mijenjati pitanja </a:t>
          </a:r>
          <a:r>
            <a:rPr lang="hr-HR" sz="2000" kern="1200" dirty="0"/>
            <a:t>kako bi se uvjerio iznosi li klijent stvarne misli </a:t>
          </a:r>
          <a:r>
            <a:rPr lang="hr-HR" sz="2000" b="1" kern="1200" dirty="0"/>
            <a:t> </a:t>
          </a:r>
          <a:endParaRPr lang="en-US" sz="2000" b="1" kern="1200" dirty="0"/>
        </a:p>
      </dsp:txBody>
      <dsp:txXfrm>
        <a:off x="0" y="2884754"/>
        <a:ext cx="6402335" cy="961389"/>
      </dsp:txXfrm>
    </dsp:sp>
    <dsp:sp modelId="{797A9BF7-C240-4535-9E82-A2BD4B17FED4}">
      <dsp:nvSpPr>
        <dsp:cNvPr id="0" name=""/>
        <dsp:cNvSpPr/>
      </dsp:nvSpPr>
      <dsp:spPr>
        <a:xfrm>
          <a:off x="0" y="3846143"/>
          <a:ext cx="640233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340D2E-7E0D-4A0A-996C-B82732A06AAC}">
      <dsp:nvSpPr>
        <dsp:cNvPr id="0" name=""/>
        <dsp:cNvSpPr/>
      </dsp:nvSpPr>
      <dsp:spPr>
        <a:xfrm>
          <a:off x="0" y="3846143"/>
          <a:ext cx="6402335" cy="9613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/>
            <a:t>ljudi su češće svjesni emocionalnih reakcija nego automatskih misli</a:t>
          </a:r>
          <a:endParaRPr lang="en-US" sz="2000" kern="1200" dirty="0"/>
        </a:p>
      </dsp:txBody>
      <dsp:txXfrm>
        <a:off x="0" y="3846143"/>
        <a:ext cx="6402335" cy="9613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A87CAA-E555-4DC6-9860-70C6661DCFA5}">
      <dsp:nvSpPr>
        <dsp:cNvPr id="0" name=""/>
        <dsp:cNvSpPr/>
      </dsp:nvSpPr>
      <dsp:spPr>
        <a:xfrm>
          <a:off x="0" y="331137"/>
          <a:ext cx="10058399" cy="1193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000" kern="1200"/>
            <a:t>pojavljivanje izgleda spontano </a:t>
          </a:r>
          <a:r>
            <a:rPr lang="hr-HR" sz="3000" kern="1200">
              <a:sym typeface="Wingdings" panose="05000000000000000000" pitchFamily="2" charset="2"/>
            </a:rPr>
            <a:t></a:t>
          </a:r>
          <a:r>
            <a:rPr lang="hr-HR" sz="3000" kern="1200"/>
            <a:t> postaje prilično predvidljivo ako se identificiraju bazična vjerovanja</a:t>
          </a:r>
          <a:endParaRPr lang="en-US" sz="3000" kern="1200"/>
        </a:p>
      </dsp:txBody>
      <dsp:txXfrm>
        <a:off x="58257" y="389394"/>
        <a:ext cx="9941885" cy="1076886"/>
      </dsp:txXfrm>
    </dsp:sp>
    <dsp:sp modelId="{20E60F51-CA70-4496-881E-EE7BF7AC490E}">
      <dsp:nvSpPr>
        <dsp:cNvPr id="0" name=""/>
        <dsp:cNvSpPr/>
      </dsp:nvSpPr>
      <dsp:spPr>
        <a:xfrm>
          <a:off x="0" y="1610937"/>
          <a:ext cx="10058399" cy="1193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000" b="1" kern="1200"/>
            <a:t>Kognitivna terapija </a:t>
          </a:r>
          <a:endParaRPr lang="en-US" sz="3000" kern="1200"/>
        </a:p>
      </dsp:txBody>
      <dsp:txXfrm>
        <a:off x="58257" y="1669194"/>
        <a:ext cx="9941885" cy="1076886"/>
      </dsp:txXfrm>
    </dsp:sp>
    <dsp:sp modelId="{38E9AF51-462A-4D97-A810-C70B03821822}">
      <dsp:nvSpPr>
        <dsp:cNvPr id="0" name=""/>
        <dsp:cNvSpPr/>
      </dsp:nvSpPr>
      <dsp:spPr>
        <a:xfrm>
          <a:off x="0" y="2804336"/>
          <a:ext cx="10058399" cy="714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300" kern="1200"/>
            <a:t>zainteresiranost za disfunkcionalne misli koje </a:t>
          </a:r>
          <a:r>
            <a:rPr lang="hr-HR" sz="2300" i="1" kern="1200"/>
            <a:t>iskrivljuju realnost, emocionalno su uznemirujuće i ometaju sposobnost dostizanja ciljeva</a:t>
          </a:r>
          <a:endParaRPr lang="en-US" sz="2300" kern="1200"/>
        </a:p>
      </dsp:txBody>
      <dsp:txXfrm>
        <a:off x="0" y="2804336"/>
        <a:ext cx="10058399" cy="7141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22A5CA-4B1F-4407-B1F3-31B7ABB5B1B7}">
      <dsp:nvSpPr>
        <dsp:cNvPr id="0" name=""/>
        <dsp:cNvSpPr/>
      </dsp:nvSpPr>
      <dsp:spPr>
        <a:xfrm>
          <a:off x="0" y="681371"/>
          <a:ext cx="10058399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kern="1200" dirty="0"/>
            <a:t>1. Identificiranje automatskih misli</a:t>
          </a:r>
          <a:endParaRPr lang="en-US" sz="3200" kern="1200" dirty="0"/>
        </a:p>
      </dsp:txBody>
      <dsp:txXfrm>
        <a:off x="37467" y="718838"/>
        <a:ext cx="9983465" cy="692586"/>
      </dsp:txXfrm>
    </dsp:sp>
    <dsp:sp modelId="{F6F98DC4-A09B-4C81-9B39-4FAA0D6C9E34}">
      <dsp:nvSpPr>
        <dsp:cNvPr id="0" name=""/>
        <dsp:cNvSpPr/>
      </dsp:nvSpPr>
      <dsp:spPr>
        <a:xfrm>
          <a:off x="0" y="1541051"/>
          <a:ext cx="10058399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kern="1200" dirty="0"/>
            <a:t>2. Vrednovanje i odgovaranje na automatske misli</a:t>
          </a:r>
          <a:endParaRPr lang="en-US" sz="3200" kern="1200" dirty="0"/>
        </a:p>
      </dsp:txBody>
      <dsp:txXfrm>
        <a:off x="37467" y="1578518"/>
        <a:ext cx="9983465" cy="692586"/>
      </dsp:txXfrm>
    </dsp:sp>
    <dsp:sp modelId="{DBC9C75D-2464-4832-BA31-8B82B403FD8C}">
      <dsp:nvSpPr>
        <dsp:cNvPr id="0" name=""/>
        <dsp:cNvSpPr/>
      </dsp:nvSpPr>
      <dsp:spPr>
        <a:xfrm>
          <a:off x="0" y="2400732"/>
          <a:ext cx="10058399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kern="1200"/>
            <a:t>3. Rješavanje problema ukoliko je misao točna</a:t>
          </a:r>
          <a:endParaRPr lang="en-US" sz="3200" kern="1200"/>
        </a:p>
      </dsp:txBody>
      <dsp:txXfrm>
        <a:off x="37467" y="2438199"/>
        <a:ext cx="9983465" cy="6925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E2F5AB-AF62-41F8-9881-1CF339807A18}">
      <dsp:nvSpPr>
        <dsp:cNvPr id="0" name=""/>
        <dsp:cNvSpPr/>
      </dsp:nvSpPr>
      <dsp:spPr>
        <a:xfrm>
          <a:off x="0" y="638"/>
          <a:ext cx="590618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C25D5A-B4EC-4B7F-A595-986EF9740DEC}">
      <dsp:nvSpPr>
        <dsp:cNvPr id="0" name=""/>
        <dsp:cNvSpPr/>
      </dsp:nvSpPr>
      <dsp:spPr>
        <a:xfrm>
          <a:off x="0" y="638"/>
          <a:ext cx="5906181" cy="1045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 dirty="0"/>
            <a:t>1. Što pretpostavljate da ste mogli misliti?</a:t>
          </a:r>
          <a:endParaRPr lang="en-US" sz="2500" kern="1200" dirty="0"/>
        </a:p>
      </dsp:txBody>
      <dsp:txXfrm>
        <a:off x="0" y="638"/>
        <a:ext cx="5906181" cy="1045888"/>
      </dsp:txXfrm>
    </dsp:sp>
    <dsp:sp modelId="{80E7890D-7239-4A8E-ACE9-2EA547EEB09C}">
      <dsp:nvSpPr>
        <dsp:cNvPr id="0" name=""/>
        <dsp:cNvSpPr/>
      </dsp:nvSpPr>
      <dsp:spPr>
        <a:xfrm>
          <a:off x="0" y="1046526"/>
          <a:ext cx="5906181" cy="0"/>
        </a:xfrm>
        <a:prstGeom prst="line">
          <a:avLst/>
        </a:prstGeom>
        <a:solidFill>
          <a:schemeClr val="accent2">
            <a:hueOff val="376529"/>
            <a:satOff val="-2720"/>
            <a:lumOff val="-882"/>
            <a:alphaOff val="0"/>
          </a:schemeClr>
        </a:solidFill>
        <a:ln w="12700" cap="flat" cmpd="sng" algn="ctr">
          <a:solidFill>
            <a:schemeClr val="accent2">
              <a:hueOff val="376529"/>
              <a:satOff val="-2720"/>
              <a:lumOff val="-8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4500C7-D95D-4902-800C-B6DAEF7F1120}">
      <dsp:nvSpPr>
        <dsp:cNvPr id="0" name=""/>
        <dsp:cNvSpPr/>
      </dsp:nvSpPr>
      <dsp:spPr>
        <a:xfrm>
          <a:off x="0" y="1046526"/>
          <a:ext cx="5906181" cy="1045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/>
            <a:t>2. Mislite li da ste mogli misliti o __________ ili _________?</a:t>
          </a:r>
          <a:endParaRPr lang="en-US" sz="2500" kern="1200"/>
        </a:p>
      </dsp:txBody>
      <dsp:txXfrm>
        <a:off x="0" y="1046526"/>
        <a:ext cx="5906181" cy="1045888"/>
      </dsp:txXfrm>
    </dsp:sp>
    <dsp:sp modelId="{B7760786-E122-41F6-B6E3-2FFE5A455CC1}">
      <dsp:nvSpPr>
        <dsp:cNvPr id="0" name=""/>
        <dsp:cNvSpPr/>
      </dsp:nvSpPr>
      <dsp:spPr>
        <a:xfrm>
          <a:off x="0" y="2092414"/>
          <a:ext cx="5906181" cy="0"/>
        </a:xfrm>
        <a:prstGeom prst="line">
          <a:avLst/>
        </a:prstGeom>
        <a:solidFill>
          <a:schemeClr val="accent2">
            <a:hueOff val="753058"/>
            <a:satOff val="-5440"/>
            <a:lumOff val="-1765"/>
            <a:alphaOff val="0"/>
          </a:schemeClr>
        </a:solidFill>
        <a:ln w="12700" cap="flat" cmpd="sng" algn="ctr">
          <a:solidFill>
            <a:schemeClr val="accent2">
              <a:hueOff val="753058"/>
              <a:satOff val="-5440"/>
              <a:lumOff val="-17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FBA9ED-05E4-4E8E-9378-B6E3737C9022}">
      <dsp:nvSpPr>
        <dsp:cNvPr id="0" name=""/>
        <dsp:cNvSpPr/>
      </dsp:nvSpPr>
      <dsp:spPr>
        <a:xfrm>
          <a:off x="0" y="2092414"/>
          <a:ext cx="5906181" cy="1045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 dirty="0"/>
            <a:t>3. Jeste li zamislili nešto što se moglo dogoditi ili zapamtili što se dogodilo?</a:t>
          </a:r>
          <a:endParaRPr lang="en-US" sz="2500" kern="1200" dirty="0"/>
        </a:p>
      </dsp:txBody>
      <dsp:txXfrm>
        <a:off x="0" y="2092414"/>
        <a:ext cx="5906181" cy="1045888"/>
      </dsp:txXfrm>
    </dsp:sp>
    <dsp:sp modelId="{46870AE0-F9B7-4AE6-A864-E876E76E87EB}">
      <dsp:nvSpPr>
        <dsp:cNvPr id="0" name=""/>
        <dsp:cNvSpPr/>
      </dsp:nvSpPr>
      <dsp:spPr>
        <a:xfrm>
          <a:off x="0" y="3138303"/>
          <a:ext cx="5906181" cy="0"/>
        </a:xfrm>
        <a:prstGeom prst="line">
          <a:avLst/>
        </a:prstGeom>
        <a:solidFill>
          <a:schemeClr val="accent2">
            <a:hueOff val="1129587"/>
            <a:satOff val="-8159"/>
            <a:lumOff val="-2647"/>
            <a:alphaOff val="0"/>
          </a:schemeClr>
        </a:solidFill>
        <a:ln w="12700" cap="flat" cmpd="sng" algn="ctr">
          <a:solidFill>
            <a:schemeClr val="accent2">
              <a:hueOff val="1129587"/>
              <a:satOff val="-8159"/>
              <a:lumOff val="-26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70D6C9-F635-4040-8C8C-27909921C314}">
      <dsp:nvSpPr>
        <dsp:cNvPr id="0" name=""/>
        <dsp:cNvSpPr/>
      </dsp:nvSpPr>
      <dsp:spPr>
        <a:xfrm>
          <a:off x="0" y="3138303"/>
          <a:ext cx="5906181" cy="1045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 dirty="0"/>
            <a:t>4. Što Vama znači ta situacija?</a:t>
          </a:r>
          <a:endParaRPr lang="en-US" sz="2500" kern="1200" dirty="0"/>
        </a:p>
      </dsp:txBody>
      <dsp:txXfrm>
        <a:off x="0" y="3138303"/>
        <a:ext cx="5906181" cy="1045888"/>
      </dsp:txXfrm>
    </dsp:sp>
    <dsp:sp modelId="{B358E75B-EFB8-41B5-BBE9-6316B0D0F714}">
      <dsp:nvSpPr>
        <dsp:cNvPr id="0" name=""/>
        <dsp:cNvSpPr/>
      </dsp:nvSpPr>
      <dsp:spPr>
        <a:xfrm>
          <a:off x="0" y="4184191"/>
          <a:ext cx="5906181" cy="0"/>
        </a:xfrm>
        <a:prstGeom prst="line">
          <a:avLst/>
        </a:prstGeom>
        <a:solidFill>
          <a:schemeClr val="accent2">
            <a:hueOff val="1506116"/>
            <a:satOff val="-10879"/>
            <a:lumOff val="-3529"/>
            <a:alphaOff val="0"/>
          </a:schemeClr>
        </a:solidFill>
        <a:ln w="12700" cap="flat" cmpd="sng" algn="ctr">
          <a:solidFill>
            <a:schemeClr val="accent2">
              <a:hueOff val="1506116"/>
              <a:satOff val="-10879"/>
              <a:lumOff val="-35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1E1905-1E34-472F-959A-9A99DD507FD4}">
      <dsp:nvSpPr>
        <dsp:cNvPr id="0" name=""/>
        <dsp:cNvSpPr/>
      </dsp:nvSpPr>
      <dsp:spPr>
        <a:xfrm>
          <a:off x="0" y="4184191"/>
          <a:ext cx="5906181" cy="1045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/>
            <a:t>5. Predlaganje misli klijentu suprotne od očekivane</a:t>
          </a:r>
          <a:endParaRPr lang="en-US" sz="2500" kern="1200"/>
        </a:p>
      </dsp:txBody>
      <dsp:txXfrm>
        <a:off x="0" y="4184191"/>
        <a:ext cx="5906181" cy="104588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A8E44B-787B-4B77-8296-0C6F4A7EB93A}">
      <dsp:nvSpPr>
        <dsp:cNvPr id="0" name=""/>
        <dsp:cNvSpPr/>
      </dsp:nvSpPr>
      <dsp:spPr>
        <a:xfrm>
          <a:off x="3143" y="700872"/>
          <a:ext cx="3064668" cy="12258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/>
            <a:t>ista pitanja mogu pomoći identificirati automatske misli koje je klijent imao između seansi</a:t>
          </a:r>
          <a:endParaRPr lang="en-US" sz="1600" kern="1200" dirty="0"/>
        </a:p>
      </dsp:txBody>
      <dsp:txXfrm>
        <a:off x="3143" y="700872"/>
        <a:ext cx="3064668" cy="1225867"/>
      </dsp:txXfrm>
    </dsp:sp>
    <dsp:sp modelId="{AC715B6D-E0CF-4C65-9E3C-045D861EC1DF}">
      <dsp:nvSpPr>
        <dsp:cNvPr id="0" name=""/>
        <dsp:cNvSpPr/>
      </dsp:nvSpPr>
      <dsp:spPr>
        <a:xfrm>
          <a:off x="3143" y="1926739"/>
          <a:ext cx="3064668" cy="1098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/>
            <a:t>prvo pitanje: „Što vam je tada prolazilo kroz glavu?”</a:t>
          </a:r>
        </a:p>
      </dsp:txBody>
      <dsp:txXfrm>
        <a:off x="3143" y="1926739"/>
        <a:ext cx="3064668" cy="1098000"/>
      </dsp:txXfrm>
    </dsp:sp>
    <dsp:sp modelId="{35BCA4FD-225C-4C8B-96B3-2D3E5237C87F}">
      <dsp:nvSpPr>
        <dsp:cNvPr id="0" name=""/>
        <dsp:cNvSpPr/>
      </dsp:nvSpPr>
      <dsp:spPr>
        <a:xfrm>
          <a:off x="3496865" y="700872"/>
          <a:ext cx="3064668" cy="12258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/>
            <a:t>ako verbalno opisivanje situacije nije dovoljno </a:t>
          </a:r>
          <a:r>
            <a:rPr lang="hr-HR" sz="1600" kern="1200" dirty="0">
              <a:sym typeface="Wingdings" panose="05000000000000000000" pitchFamily="2" charset="2"/>
            </a:rPr>
            <a:t></a:t>
          </a:r>
          <a:r>
            <a:rPr lang="hr-HR" sz="1600" kern="1200" dirty="0"/>
            <a:t> terapeut traži opisivanje situacije u sadašnjem vremenu</a:t>
          </a:r>
          <a:endParaRPr lang="en-US" sz="1600" kern="1200" dirty="0"/>
        </a:p>
      </dsp:txBody>
      <dsp:txXfrm>
        <a:off x="3496865" y="700872"/>
        <a:ext cx="3064668" cy="1225867"/>
      </dsp:txXfrm>
    </dsp:sp>
    <dsp:sp modelId="{93A871B8-4FB8-4EA7-907D-DC3B59BD9A3C}">
      <dsp:nvSpPr>
        <dsp:cNvPr id="0" name=""/>
        <dsp:cNvSpPr/>
      </dsp:nvSpPr>
      <dsp:spPr>
        <a:xfrm>
          <a:off x="3496865" y="1926739"/>
          <a:ext cx="3064668" cy="1098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/>
            <a:t>poticanje na iznošenje što više detalja</a:t>
          </a:r>
        </a:p>
      </dsp:txBody>
      <dsp:txXfrm>
        <a:off x="3496865" y="1926739"/>
        <a:ext cx="3064668" cy="1098000"/>
      </dsp:txXfrm>
    </dsp:sp>
    <dsp:sp modelId="{DC6B1359-2A38-4B05-95B4-58E79563C8CC}">
      <dsp:nvSpPr>
        <dsp:cNvPr id="0" name=""/>
        <dsp:cNvSpPr/>
      </dsp:nvSpPr>
      <dsp:spPr>
        <a:xfrm>
          <a:off x="6990588" y="700872"/>
          <a:ext cx="3064668" cy="12258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/>
            <a:t>rekonstruiranje situacije pomoću igranja uloga</a:t>
          </a:r>
          <a:endParaRPr lang="en-US" sz="1600" kern="1200"/>
        </a:p>
      </dsp:txBody>
      <dsp:txXfrm>
        <a:off x="6990588" y="700872"/>
        <a:ext cx="3064668" cy="1225867"/>
      </dsp:txXfrm>
    </dsp:sp>
    <dsp:sp modelId="{B74A2D7B-8046-4297-AEBA-1465D424A274}">
      <dsp:nvSpPr>
        <dsp:cNvPr id="0" name=""/>
        <dsp:cNvSpPr/>
      </dsp:nvSpPr>
      <dsp:spPr>
        <a:xfrm>
          <a:off x="6990588" y="1926739"/>
          <a:ext cx="3064668" cy="1098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/>
            <a:t>klijent verbalno opisuje tko je što rekao, zatim klijent igra sebe, a terapeut drugu osobu u interakciji</a:t>
          </a:r>
          <a:endParaRPr lang="en-US" sz="1600" kern="1200"/>
        </a:p>
      </dsp:txBody>
      <dsp:txXfrm>
        <a:off x="6990588" y="1926739"/>
        <a:ext cx="3064668" cy="1098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576401-4C7E-4E36-A997-B27DA3507EB3}">
      <dsp:nvSpPr>
        <dsp:cNvPr id="0" name=""/>
        <dsp:cNvSpPr/>
      </dsp:nvSpPr>
      <dsp:spPr>
        <a:xfrm>
          <a:off x="0" y="469"/>
          <a:ext cx="1082364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524AA2-D60A-4993-9200-AC0CF03A2094}">
      <dsp:nvSpPr>
        <dsp:cNvPr id="0" name=""/>
        <dsp:cNvSpPr/>
      </dsp:nvSpPr>
      <dsp:spPr>
        <a:xfrm>
          <a:off x="0" y="469"/>
          <a:ext cx="10823643" cy="7697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/>
            <a:t>važno je nastaviti ispitivati klijenta čak i nakon što izvijesti o početnoj </a:t>
          </a:r>
          <a:r>
            <a:rPr lang="hr-HR" sz="1800" kern="1200" dirty="0">
              <a:sym typeface="Wingdings" panose="05000000000000000000" pitchFamily="2" charset="2"/>
            </a:rPr>
            <a:t>automatskoj misli </a:t>
          </a:r>
          <a:endParaRPr lang="en-US" sz="1800" kern="1200" dirty="0"/>
        </a:p>
      </dsp:txBody>
      <dsp:txXfrm>
        <a:off x="0" y="469"/>
        <a:ext cx="10823643" cy="769736"/>
      </dsp:txXfrm>
    </dsp:sp>
    <dsp:sp modelId="{7704B547-3F3F-4F20-B5D3-973AC1E82170}">
      <dsp:nvSpPr>
        <dsp:cNvPr id="0" name=""/>
        <dsp:cNvSpPr/>
      </dsp:nvSpPr>
      <dsp:spPr>
        <a:xfrm>
          <a:off x="0" y="770206"/>
          <a:ext cx="1082364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004768-BE19-4F54-B00F-62E255F16301}">
      <dsp:nvSpPr>
        <dsp:cNvPr id="0" name=""/>
        <dsp:cNvSpPr/>
      </dsp:nvSpPr>
      <dsp:spPr>
        <a:xfrm>
          <a:off x="0" y="770206"/>
          <a:ext cx="10823643" cy="7697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/>
            <a:t>terapeut treba biti svjestan da klijent može imati i druge </a:t>
          </a:r>
          <a:r>
            <a:rPr lang="hr-HR" sz="1800" kern="1200" dirty="0">
              <a:sym typeface="Wingdings" panose="05000000000000000000" pitchFamily="2" charset="2"/>
            </a:rPr>
            <a:t>automatske misli </a:t>
          </a:r>
          <a:r>
            <a:rPr lang="hr-HR" sz="1800" kern="1200" dirty="0"/>
            <a:t> </a:t>
          </a:r>
          <a:r>
            <a:rPr lang="hr-HR" sz="1800" kern="1200" dirty="0">
              <a:sym typeface="Wingdings" panose="05000000000000000000" pitchFamily="2" charset="2"/>
            </a:rPr>
            <a:t></a:t>
          </a:r>
          <a:r>
            <a:rPr lang="hr-HR" sz="1800" kern="1200" dirty="0"/>
            <a:t> o svojim reakcijama na tu situaciju</a:t>
          </a:r>
          <a:endParaRPr lang="en-US" sz="1800" kern="1200" dirty="0"/>
        </a:p>
      </dsp:txBody>
      <dsp:txXfrm>
        <a:off x="0" y="770206"/>
        <a:ext cx="10823643" cy="769736"/>
      </dsp:txXfrm>
    </dsp:sp>
    <dsp:sp modelId="{78029834-ADB0-49B9-B9DC-126F4B3DA1CF}">
      <dsp:nvSpPr>
        <dsp:cNvPr id="0" name=""/>
        <dsp:cNvSpPr/>
      </dsp:nvSpPr>
      <dsp:spPr>
        <a:xfrm>
          <a:off x="0" y="1539943"/>
          <a:ext cx="1082364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F31A6B-8345-44C2-8DE2-D9537EE924FE}">
      <dsp:nvSpPr>
        <dsp:cNvPr id="0" name=""/>
        <dsp:cNvSpPr/>
      </dsp:nvSpPr>
      <dsp:spPr>
        <a:xfrm>
          <a:off x="0" y="1539943"/>
          <a:ext cx="10823643" cy="7697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/>
            <a:t>klijent može svoje </a:t>
          </a:r>
          <a:r>
            <a:rPr lang="hr-HR" sz="1800" i="1" kern="1200" dirty="0"/>
            <a:t>emocije, ponašanje i fiziološke reakcije </a:t>
          </a:r>
          <a:r>
            <a:rPr lang="hr-HR" sz="1800" kern="1200" dirty="0"/>
            <a:t>percipirati na </a:t>
          </a:r>
          <a:r>
            <a:rPr lang="hr-HR" sz="1800" b="1" kern="1200" dirty="0"/>
            <a:t>negativan način</a:t>
          </a:r>
          <a:endParaRPr lang="en-US" sz="1800" b="1" kern="1200" dirty="0"/>
        </a:p>
      </dsp:txBody>
      <dsp:txXfrm>
        <a:off x="0" y="1539943"/>
        <a:ext cx="10823643" cy="769736"/>
      </dsp:txXfrm>
    </dsp:sp>
    <dsp:sp modelId="{E29F8320-2760-4E75-B586-7C1C8A2B6A16}">
      <dsp:nvSpPr>
        <dsp:cNvPr id="0" name=""/>
        <dsp:cNvSpPr/>
      </dsp:nvSpPr>
      <dsp:spPr>
        <a:xfrm>
          <a:off x="0" y="2309680"/>
          <a:ext cx="1082364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B27B9E-1BB8-4BC1-9DD0-322EE6548D13}">
      <dsp:nvSpPr>
        <dsp:cNvPr id="0" name=""/>
        <dsp:cNvSpPr/>
      </dsp:nvSpPr>
      <dsp:spPr>
        <a:xfrm>
          <a:off x="0" y="2309680"/>
          <a:ext cx="10823643" cy="7697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/>
            <a:t>potrebno je odrediti kada je klijent u specifičnoj situaciji bio </a:t>
          </a:r>
          <a:r>
            <a:rPr lang="hr-HR" sz="1800" b="1" u="sng" kern="1200" dirty="0"/>
            <a:t>najuznemireniji</a:t>
          </a:r>
          <a:r>
            <a:rPr lang="hr-HR" sz="1800" kern="1200" dirty="0"/>
            <a:t> i koje su tada bile </a:t>
          </a:r>
          <a:r>
            <a:rPr lang="hr-HR" sz="1800" kern="1200" dirty="0">
              <a:sym typeface="Wingdings" panose="05000000000000000000" pitchFamily="2" charset="2"/>
            </a:rPr>
            <a:t>automatske misli </a:t>
          </a:r>
          <a:endParaRPr lang="en-US" sz="1800" kern="1200" dirty="0"/>
        </a:p>
      </dsp:txBody>
      <dsp:txXfrm>
        <a:off x="0" y="2309680"/>
        <a:ext cx="10823643" cy="769736"/>
      </dsp:txXfrm>
    </dsp:sp>
    <dsp:sp modelId="{1A8C4D88-90C3-4AA4-AD04-551F0AFDEC1A}">
      <dsp:nvSpPr>
        <dsp:cNvPr id="0" name=""/>
        <dsp:cNvSpPr/>
      </dsp:nvSpPr>
      <dsp:spPr>
        <a:xfrm>
          <a:off x="0" y="3079417"/>
          <a:ext cx="1082364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845BFA-9BF7-437D-A3A9-2753463DAA98}">
      <dsp:nvSpPr>
        <dsp:cNvPr id="0" name=""/>
        <dsp:cNvSpPr/>
      </dsp:nvSpPr>
      <dsp:spPr>
        <a:xfrm>
          <a:off x="0" y="3079417"/>
          <a:ext cx="10823643" cy="7697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/>
            <a:t>može imati </a:t>
          </a:r>
          <a:r>
            <a:rPr lang="hr-HR" sz="1800" kern="1200" dirty="0" err="1"/>
            <a:t>uznemirujeće</a:t>
          </a:r>
          <a:r>
            <a:rPr lang="hr-HR" sz="1800" kern="1200" dirty="0"/>
            <a:t> misli </a:t>
          </a:r>
          <a:r>
            <a:rPr lang="hr-HR" sz="1800" b="1" kern="1200" dirty="0"/>
            <a:t>anticipirajući situaciju </a:t>
          </a:r>
          <a:r>
            <a:rPr lang="hr-HR" sz="1800" kern="1200" dirty="0"/>
            <a:t>(„Što ako bude vikao na mene?”), </a:t>
          </a:r>
          <a:r>
            <a:rPr lang="hr-HR" sz="1800" b="1" kern="1200" dirty="0"/>
            <a:t>za vrijeme situacije </a:t>
          </a:r>
          <a:r>
            <a:rPr lang="hr-HR" sz="1800" kern="1200" dirty="0"/>
            <a:t>(„Mislit će da sam glupa.”) i/ili </a:t>
          </a:r>
          <a:r>
            <a:rPr lang="hr-HR" sz="1800" b="1" kern="1200" dirty="0"/>
            <a:t>poslije kao odraz onoga što se dogodilo </a:t>
          </a:r>
          <a:r>
            <a:rPr lang="hr-HR" sz="1800" kern="1200" dirty="0"/>
            <a:t>(„Ništa ne mogu napraviti kako treba.”)</a:t>
          </a:r>
          <a:endParaRPr lang="en-US" sz="1800" kern="1200" dirty="0"/>
        </a:p>
      </dsp:txBody>
      <dsp:txXfrm>
        <a:off x="0" y="3079417"/>
        <a:ext cx="10823643" cy="76973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97C591-EDF1-4AFB-B208-B6FF48016239}">
      <dsp:nvSpPr>
        <dsp:cNvPr id="0" name=""/>
        <dsp:cNvSpPr/>
      </dsp:nvSpPr>
      <dsp:spPr>
        <a:xfrm>
          <a:off x="0" y="163331"/>
          <a:ext cx="10058399" cy="835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/>
            <a:t>ponekad uz teškoće identifikacije automatskih misli i združenih emocija </a:t>
          </a:r>
          <a:r>
            <a:rPr lang="hr-HR" sz="2100" kern="1200" dirty="0">
              <a:sym typeface="Wingdings" panose="05000000000000000000" pitchFamily="2" charset="2"/>
            </a:rPr>
            <a:t></a:t>
          </a:r>
          <a:r>
            <a:rPr lang="hr-HR" sz="2100" kern="1200" dirty="0"/>
            <a:t> </a:t>
          </a:r>
          <a:r>
            <a:rPr lang="hr-HR" sz="2100" b="1" kern="1200" dirty="0"/>
            <a:t>poteškoće u identificiranje situacije ili problema </a:t>
          </a:r>
          <a:r>
            <a:rPr lang="hr-HR" sz="2100" kern="1200" dirty="0"/>
            <a:t>koji je za osobu najteži</a:t>
          </a:r>
          <a:endParaRPr lang="en-US" sz="2100" kern="1200" dirty="0"/>
        </a:p>
      </dsp:txBody>
      <dsp:txXfrm>
        <a:off x="40780" y="204111"/>
        <a:ext cx="9976839" cy="753819"/>
      </dsp:txXfrm>
    </dsp:sp>
    <dsp:sp modelId="{38D5995C-9F9B-4A2B-A0D4-9BD402C9FA20}">
      <dsp:nvSpPr>
        <dsp:cNvPr id="0" name=""/>
        <dsp:cNvSpPr/>
      </dsp:nvSpPr>
      <dsp:spPr>
        <a:xfrm>
          <a:off x="0" y="1059191"/>
          <a:ext cx="10058399" cy="835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/>
            <a:t>terapeut pomaže odrediti najproblematičniju situaciju: </a:t>
          </a:r>
          <a:endParaRPr lang="en-US" sz="2100" kern="1200" dirty="0"/>
        </a:p>
      </dsp:txBody>
      <dsp:txXfrm>
        <a:off x="40780" y="1099971"/>
        <a:ext cx="9976839" cy="753819"/>
      </dsp:txXfrm>
    </dsp:sp>
    <dsp:sp modelId="{65C94C12-F71E-4367-AA9C-D445DBC8298A}">
      <dsp:nvSpPr>
        <dsp:cNvPr id="0" name=""/>
        <dsp:cNvSpPr/>
      </dsp:nvSpPr>
      <dsp:spPr>
        <a:xfrm>
          <a:off x="0" y="1955052"/>
          <a:ext cx="10058399" cy="835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/>
            <a:t>	1. predlaže brojne </a:t>
          </a:r>
          <a:r>
            <a:rPr lang="hr-HR" sz="2100" b="1" kern="1200" dirty="0"/>
            <a:t>uznemirujuće probleme</a:t>
          </a:r>
          <a:endParaRPr lang="en-US" sz="2100" b="1" kern="1200" dirty="0"/>
        </a:p>
      </dsp:txBody>
      <dsp:txXfrm>
        <a:off x="40780" y="1995832"/>
        <a:ext cx="9976839" cy="753819"/>
      </dsp:txXfrm>
    </dsp:sp>
    <dsp:sp modelId="{E93DA120-CCFD-4BCE-A4F3-CD4A061EE47A}">
      <dsp:nvSpPr>
        <dsp:cNvPr id="0" name=""/>
        <dsp:cNvSpPr/>
      </dsp:nvSpPr>
      <dsp:spPr>
        <a:xfrm>
          <a:off x="0" y="2850912"/>
          <a:ext cx="10058399" cy="835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/>
            <a:t>	2. traži da klijent odredi koliko olakšanje osjeća pri mogućoj 	</a:t>
          </a:r>
          <a:r>
            <a:rPr lang="hr-HR" sz="2100" b="1" u="sng" kern="1200" dirty="0"/>
            <a:t>eliminaciji </a:t>
          </a:r>
          <a:r>
            <a:rPr lang="hr-HR" sz="2100" kern="1200" dirty="0"/>
            <a:t>nekog od tih problema</a:t>
          </a:r>
          <a:endParaRPr lang="en-US" sz="2100" kern="1200" dirty="0"/>
        </a:p>
      </dsp:txBody>
      <dsp:txXfrm>
        <a:off x="40780" y="2891692"/>
        <a:ext cx="9976839" cy="75381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E21B71-8A7C-41F6-98A5-EA8D6C5BA413}">
      <dsp:nvSpPr>
        <dsp:cNvPr id="0" name=""/>
        <dsp:cNvSpPr/>
      </dsp:nvSpPr>
      <dsp:spPr>
        <a:xfrm>
          <a:off x="0" y="100758"/>
          <a:ext cx="5906181" cy="12097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/>
            <a:t>kada terapeut otkriva </a:t>
          </a:r>
          <a:r>
            <a:rPr lang="hr-HR" sz="2200" kern="1200" dirty="0" err="1"/>
            <a:t>klijentove</a:t>
          </a:r>
          <a:r>
            <a:rPr lang="hr-HR" sz="2200" kern="1200" dirty="0"/>
            <a:t> automatske misli </a:t>
          </a:r>
          <a:r>
            <a:rPr lang="hr-HR" sz="2200" kern="1200" dirty="0">
              <a:sym typeface="Wingdings" panose="05000000000000000000" pitchFamily="2" charset="2"/>
            </a:rPr>
            <a:t> </a:t>
          </a:r>
          <a:r>
            <a:rPr lang="hr-HR" sz="2200" i="1" kern="1200" dirty="0"/>
            <a:t>aktualne </a:t>
          </a:r>
          <a:r>
            <a:rPr lang="hr-HR" sz="2200" kern="1200" dirty="0"/>
            <a:t>riječi ili predodžbe</a:t>
          </a:r>
          <a:endParaRPr lang="en-US" sz="2200" kern="1200" dirty="0"/>
        </a:p>
      </dsp:txBody>
      <dsp:txXfrm>
        <a:off x="59057" y="159815"/>
        <a:ext cx="5788067" cy="1091666"/>
      </dsp:txXfrm>
    </dsp:sp>
    <dsp:sp modelId="{82B4C9D6-4396-4649-A850-DA555977D4E4}">
      <dsp:nvSpPr>
        <dsp:cNvPr id="0" name=""/>
        <dsp:cNvSpPr/>
      </dsp:nvSpPr>
      <dsp:spPr>
        <a:xfrm>
          <a:off x="0" y="1373898"/>
          <a:ext cx="5906181" cy="12097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/>
            <a:t>mnogi klijenti iznose </a:t>
          </a:r>
          <a:r>
            <a:rPr lang="hr-HR" sz="2200" b="1" kern="1200" dirty="0"/>
            <a:t>interpretacije </a:t>
          </a:r>
          <a:r>
            <a:rPr lang="hr-HR" sz="2200" kern="1200" dirty="0"/>
            <a:t>koje ih mogu i ne moraju održavati</a:t>
          </a:r>
          <a:endParaRPr lang="en-US" sz="2200" kern="1200" dirty="0"/>
        </a:p>
      </dsp:txBody>
      <dsp:txXfrm>
        <a:off x="59057" y="1432955"/>
        <a:ext cx="5788067" cy="1091666"/>
      </dsp:txXfrm>
    </dsp:sp>
    <dsp:sp modelId="{8E1BEDEB-3966-472A-815C-E54F5EEAE7EA}">
      <dsp:nvSpPr>
        <dsp:cNvPr id="0" name=""/>
        <dsp:cNvSpPr/>
      </dsp:nvSpPr>
      <dsp:spPr>
        <a:xfrm>
          <a:off x="0" y="2647039"/>
          <a:ext cx="5906181" cy="12097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/>
            <a:t>terapeut usmjeravaj klijenta na pojačavanje emocija kako bi došao do te misli</a:t>
          </a:r>
          <a:endParaRPr lang="en-US" sz="2200" kern="1200" dirty="0"/>
        </a:p>
      </dsp:txBody>
      <dsp:txXfrm>
        <a:off x="59057" y="2706096"/>
        <a:ext cx="5788067" cy="1091666"/>
      </dsp:txXfrm>
    </dsp:sp>
    <dsp:sp modelId="{9EE92D9E-95CA-4E6B-BA34-5227B9EE9F1C}">
      <dsp:nvSpPr>
        <dsp:cNvPr id="0" name=""/>
        <dsp:cNvSpPr/>
      </dsp:nvSpPr>
      <dsp:spPr>
        <a:xfrm>
          <a:off x="0" y="3920179"/>
          <a:ext cx="5906181" cy="12097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/>
            <a:t>klijent iznosi emocionalne i fiziološke reakcije</a:t>
          </a:r>
        </a:p>
      </dsp:txBody>
      <dsp:txXfrm>
        <a:off x="59057" y="3979236"/>
        <a:ext cx="5788067" cy="109166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DCBEBB-174A-4250-A5BC-E21424E70165}">
      <dsp:nvSpPr>
        <dsp:cNvPr id="0" name=""/>
        <dsp:cNvSpPr/>
      </dsp:nvSpPr>
      <dsp:spPr>
        <a:xfrm>
          <a:off x="0" y="2554"/>
          <a:ext cx="590618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1995D6-B5CE-49FE-B6D4-12C89763EBCD}">
      <dsp:nvSpPr>
        <dsp:cNvPr id="0" name=""/>
        <dsp:cNvSpPr/>
      </dsp:nvSpPr>
      <dsp:spPr>
        <a:xfrm>
          <a:off x="0" y="2554"/>
          <a:ext cx="5906181" cy="17418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/>
            <a:t>dok klijent ne nauči iznositi specifične automatske misli koje ga uznemiruju može iznositi brojne misli</a:t>
          </a:r>
          <a:endParaRPr lang="en-US" sz="2700" kern="1200" dirty="0"/>
        </a:p>
      </dsp:txBody>
      <dsp:txXfrm>
        <a:off x="0" y="2554"/>
        <a:ext cx="5906181" cy="1741869"/>
      </dsp:txXfrm>
    </dsp:sp>
    <dsp:sp modelId="{6AE4EB07-FE5E-44DA-8C8C-BBAF4499F692}">
      <dsp:nvSpPr>
        <dsp:cNvPr id="0" name=""/>
        <dsp:cNvSpPr/>
      </dsp:nvSpPr>
      <dsp:spPr>
        <a:xfrm>
          <a:off x="0" y="1744424"/>
          <a:ext cx="5906181" cy="0"/>
        </a:xfrm>
        <a:prstGeom prst="line">
          <a:avLst/>
        </a:prstGeom>
        <a:solidFill>
          <a:schemeClr val="accent2">
            <a:hueOff val="753058"/>
            <a:satOff val="-5440"/>
            <a:lumOff val="-1765"/>
            <a:alphaOff val="0"/>
          </a:schemeClr>
        </a:solidFill>
        <a:ln w="12700" cap="flat" cmpd="sng" algn="ctr">
          <a:solidFill>
            <a:schemeClr val="accent2">
              <a:hueOff val="753058"/>
              <a:satOff val="-5440"/>
              <a:lumOff val="-17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071949-248D-4599-8056-8CC0D6332F67}">
      <dsp:nvSpPr>
        <dsp:cNvPr id="0" name=""/>
        <dsp:cNvSpPr/>
      </dsp:nvSpPr>
      <dsp:spPr>
        <a:xfrm>
          <a:off x="0" y="1744424"/>
          <a:ext cx="5906181" cy="17418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i="1" kern="1200" dirty="0"/>
            <a:t>relevantne</a:t>
          </a:r>
          <a:r>
            <a:rPr lang="hr-HR" sz="2700" kern="1200" dirty="0"/>
            <a:t> automatske misli su obično združene s jačom </a:t>
          </a:r>
          <a:r>
            <a:rPr lang="hr-HR" sz="2700" b="1" kern="1200" dirty="0"/>
            <a:t>nelagodom</a:t>
          </a:r>
          <a:endParaRPr lang="en-US" sz="2700" b="1" kern="1200" dirty="0"/>
        </a:p>
      </dsp:txBody>
      <dsp:txXfrm>
        <a:off x="0" y="1744424"/>
        <a:ext cx="5906181" cy="1741869"/>
      </dsp:txXfrm>
    </dsp:sp>
    <dsp:sp modelId="{DE9B624C-766C-4A62-8292-F31556A7822A}">
      <dsp:nvSpPr>
        <dsp:cNvPr id="0" name=""/>
        <dsp:cNvSpPr/>
      </dsp:nvSpPr>
      <dsp:spPr>
        <a:xfrm>
          <a:off x="0" y="3486293"/>
          <a:ext cx="5906181" cy="0"/>
        </a:xfrm>
        <a:prstGeom prst="line">
          <a:avLst/>
        </a:prstGeom>
        <a:solidFill>
          <a:schemeClr val="accent2">
            <a:hueOff val="1506116"/>
            <a:satOff val="-10879"/>
            <a:lumOff val="-3529"/>
            <a:alphaOff val="0"/>
          </a:schemeClr>
        </a:solidFill>
        <a:ln w="12700" cap="flat" cmpd="sng" algn="ctr">
          <a:solidFill>
            <a:schemeClr val="accent2">
              <a:hueOff val="1506116"/>
              <a:satOff val="-10879"/>
              <a:lumOff val="-35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3AEB8D-F146-4565-B6C2-2E42A9B08D8D}">
      <dsp:nvSpPr>
        <dsp:cNvPr id="0" name=""/>
        <dsp:cNvSpPr/>
      </dsp:nvSpPr>
      <dsp:spPr>
        <a:xfrm>
          <a:off x="0" y="3486293"/>
          <a:ext cx="5906181" cy="17418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/>
            <a:t>terapeut pokušava odrediti na koju misao ili misli je najkorisnije usmjeriti se</a:t>
          </a:r>
          <a:endParaRPr lang="en-US" sz="2700" kern="1200" dirty="0"/>
        </a:p>
      </dsp:txBody>
      <dsp:txXfrm>
        <a:off x="0" y="3486293"/>
        <a:ext cx="5906181" cy="17418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10/22/2021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827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959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700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880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10/22/2021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993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014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10/22/2021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3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10/22/2021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112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10/22/2021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29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10/22/2021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810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10/22/2021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206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151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06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2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Layout" Target="../diagrams/layout11.xml"/><Relationship Id="rId7" Type="http://schemas.openxmlformats.org/officeDocument/2006/relationships/image" Target="../media/image6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32F94CF-7A25-4558-AB76-C30BCF148A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772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F9FFE17-DE95-4821-ACC1-B90C954492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3CF76AF-FF72-4430-A772-0584032902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AB5BFE5-2325-428E-8790-9D95A943AC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1132" y="2091263"/>
            <a:ext cx="8649738" cy="2590800"/>
          </a:xfrm>
        </p:spPr>
        <p:txBody>
          <a:bodyPr>
            <a:normAutofit/>
          </a:bodyPr>
          <a:lstStyle/>
          <a:p>
            <a:r>
              <a:rPr lang="hr-HR" sz="6300" dirty="0"/>
              <a:t>Identificiranje automatskih misli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3353D74-A5EA-4A62-9349-1587EC243B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1130" y="4682062"/>
            <a:ext cx="8652788" cy="45720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hr-HR"/>
              <a:t>Ivana </a:t>
            </a:r>
            <a:r>
              <a:rPr lang="hr-HR" err="1"/>
              <a:t>Lagator</a:t>
            </a:r>
            <a:r>
              <a:rPr lang="hr-HR"/>
              <a:t>, </a:t>
            </a:r>
            <a:r>
              <a:rPr lang="hr-HR" err="1"/>
              <a:t>mag.psych</a:t>
            </a:r>
            <a:r>
              <a:rPr lang="hr-HR"/>
              <a:t>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B1C8180-2FDD-4202-8C45-4057CB1AB2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6E86CC6-13EA-4A88-86AD-CF27BF52CC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F80B441-4F7D-4B40-8A13-FED03A1F3A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0C7FD1A-44B1-4E4C-B0C9-A8103DCCDC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8015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7B880B2-8290-4EB7-B36C-43DA1011E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289928"/>
          </a:xfrm>
        </p:spPr>
        <p:txBody>
          <a:bodyPr>
            <a:normAutofit fontScale="90000"/>
          </a:bodyPr>
          <a:lstStyle/>
          <a:p>
            <a:r>
              <a:rPr lang="hr-HR" dirty="0"/>
              <a:t>Otkrivanje automatskih misli koje nastaju na seansi</a:t>
            </a:r>
          </a:p>
        </p:txBody>
      </p:sp>
      <p:sp>
        <p:nvSpPr>
          <p:cNvPr id="14" name="Rezervirano mjesto sadržaja 2">
            <a:extLst>
              <a:ext uri="{FF2B5EF4-FFF2-40B4-BE49-F238E27FC236}">
                <a16:creationId xmlns:a16="http://schemas.microsoft.com/office/drawing/2014/main" id="{1BC1B2F8-DB3C-4B09-BD12-DEDE225B3D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433" y="1489435"/>
            <a:ext cx="11523487" cy="5119742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hr-HR" sz="1800" dirty="0"/>
              <a:t>pogodan trenutak za otkrivanje </a:t>
            </a:r>
            <a:r>
              <a:rPr lang="hr-HR" sz="1800" dirty="0" err="1"/>
              <a:t>klijentovih</a:t>
            </a:r>
            <a:r>
              <a:rPr lang="hr-HR" sz="1800" dirty="0"/>
              <a:t> misli </a:t>
            </a:r>
            <a:r>
              <a:rPr lang="hr-HR" sz="1800" dirty="0">
                <a:sym typeface="Wingdings" panose="05000000000000000000" pitchFamily="2" charset="2"/>
              </a:rPr>
              <a:t> </a:t>
            </a:r>
            <a:r>
              <a:rPr lang="hr-HR" sz="1800" b="1" dirty="0">
                <a:sym typeface="Wingdings" panose="05000000000000000000" pitchFamily="2" charset="2"/>
              </a:rPr>
              <a:t>promjena raspoloženja </a:t>
            </a:r>
            <a:r>
              <a:rPr lang="hr-HR" sz="1800" dirty="0">
                <a:sym typeface="Wingdings" panose="05000000000000000000" pitchFamily="2" charset="2"/>
              </a:rPr>
              <a:t>na seansi</a:t>
            </a:r>
          </a:p>
          <a:p>
            <a:pPr marL="0" indent="0">
              <a:lnSpc>
                <a:spcPct val="110000"/>
              </a:lnSpc>
              <a:buNone/>
            </a:pPr>
            <a:endParaRPr lang="hr-HR" sz="1800" dirty="0">
              <a:sym typeface="Wingdings" panose="05000000000000000000" pitchFamily="2" charset="2"/>
            </a:endParaRPr>
          </a:p>
          <a:p>
            <a:pPr>
              <a:lnSpc>
                <a:spcPct val="110000"/>
              </a:lnSpc>
            </a:pPr>
            <a:r>
              <a:rPr lang="hr-HR" sz="1800" dirty="0">
                <a:sym typeface="Wingdings" panose="05000000000000000000" pitchFamily="2" charset="2"/>
              </a:rPr>
              <a:t>biti spreman na</a:t>
            </a:r>
            <a:r>
              <a:rPr lang="hr-HR" sz="1800" b="1" dirty="0">
                <a:sym typeface="Wingdings" panose="05000000000000000000" pitchFamily="2" charset="2"/>
              </a:rPr>
              <a:t> verbalne </a:t>
            </a:r>
            <a:r>
              <a:rPr lang="hr-HR" sz="1800" dirty="0">
                <a:sym typeface="Wingdings" panose="05000000000000000000" pitchFamily="2" charset="2"/>
              </a:rPr>
              <a:t>i </a:t>
            </a:r>
            <a:r>
              <a:rPr lang="hr-HR" sz="1800" b="1" dirty="0">
                <a:sym typeface="Wingdings" panose="05000000000000000000" pitchFamily="2" charset="2"/>
              </a:rPr>
              <a:t>neverbalne znakove </a:t>
            </a:r>
            <a:r>
              <a:rPr lang="hr-HR" sz="1800" dirty="0">
                <a:sym typeface="Wingdings" panose="05000000000000000000" pitchFamily="2" charset="2"/>
              </a:rPr>
              <a:t>kako bi se mogle otkriti „vruće misli” – važne automatske misli i predodžbe koje se pojavljuju i povezane su s promjenama u emocijama</a:t>
            </a:r>
          </a:p>
          <a:p>
            <a:pPr lvl="1">
              <a:lnSpc>
                <a:spcPct val="110000"/>
              </a:lnSpc>
            </a:pPr>
            <a:r>
              <a:rPr lang="hr-HR" sz="1800" dirty="0">
                <a:sym typeface="Wingdings" panose="05000000000000000000" pitchFamily="2" charset="2"/>
              </a:rPr>
              <a:t>promjene u izrazu lica, napinjanje mišića, promjene u položaju tijela, promjene u tonu, visini i jačini glasa</a:t>
            </a:r>
          </a:p>
          <a:p>
            <a:pPr>
              <a:lnSpc>
                <a:spcPct val="110000"/>
              </a:lnSpc>
            </a:pPr>
            <a:endParaRPr lang="hr-HR" sz="1800" dirty="0">
              <a:sym typeface="Wingdings" panose="05000000000000000000" pitchFamily="2" charset="2"/>
            </a:endParaRPr>
          </a:p>
          <a:p>
            <a:pPr marL="0" indent="0">
              <a:lnSpc>
                <a:spcPct val="110000"/>
              </a:lnSpc>
              <a:buNone/>
            </a:pPr>
            <a:endParaRPr lang="hr-HR" sz="1800" dirty="0">
              <a:sym typeface="Wingdings" panose="05000000000000000000" pitchFamily="2" charset="2"/>
            </a:endParaRPr>
          </a:p>
          <a:p>
            <a:pPr>
              <a:lnSpc>
                <a:spcPct val="110000"/>
              </a:lnSpc>
            </a:pPr>
            <a:r>
              <a:rPr lang="hr-HR" sz="1800" dirty="0">
                <a:sym typeface="Wingdings" panose="05000000000000000000" pitchFamily="2" charset="2"/>
              </a:rPr>
              <a:t>misli mogu biti </a:t>
            </a:r>
            <a:r>
              <a:rPr lang="hr-HR" sz="1800" i="1" u="sng" dirty="0">
                <a:sym typeface="Wingdings" panose="05000000000000000000" pitchFamily="2" charset="2"/>
              </a:rPr>
              <a:t>o samom klijentu, o terapeutu ili o predmetu razgovora</a:t>
            </a:r>
          </a:p>
          <a:p>
            <a:pPr>
              <a:lnSpc>
                <a:spcPct val="110000"/>
              </a:lnSpc>
            </a:pPr>
            <a:endParaRPr lang="hr-HR" sz="1800" dirty="0">
              <a:sym typeface="Wingdings" panose="05000000000000000000" pitchFamily="2" charset="2"/>
            </a:endParaRPr>
          </a:p>
          <a:p>
            <a:pPr>
              <a:lnSpc>
                <a:spcPct val="110000"/>
              </a:lnSpc>
            </a:pPr>
            <a:r>
              <a:rPr lang="hr-HR" sz="1800" dirty="0">
                <a:sym typeface="Wingdings" panose="05000000000000000000" pitchFamily="2" charset="2"/>
              </a:rPr>
              <a:t>mogu </a:t>
            </a:r>
            <a:r>
              <a:rPr lang="hr-HR" sz="1800" i="1" dirty="0">
                <a:sym typeface="Wingdings" panose="05000000000000000000" pitchFamily="2" charset="2"/>
              </a:rPr>
              <a:t>oslabjeti</a:t>
            </a:r>
            <a:r>
              <a:rPr lang="hr-HR" sz="1800" dirty="0">
                <a:sym typeface="Wingdings" panose="05000000000000000000" pitchFamily="2" charset="2"/>
              </a:rPr>
              <a:t> </a:t>
            </a:r>
            <a:r>
              <a:rPr lang="hr-HR" sz="1800" dirty="0" err="1">
                <a:sym typeface="Wingdings" panose="05000000000000000000" pitchFamily="2" charset="2"/>
              </a:rPr>
              <a:t>klijentovu</a:t>
            </a:r>
            <a:r>
              <a:rPr lang="hr-HR" sz="1800" dirty="0">
                <a:sym typeface="Wingdings" panose="05000000000000000000" pitchFamily="2" charset="2"/>
              </a:rPr>
              <a:t> </a:t>
            </a:r>
            <a:r>
              <a:rPr lang="hr-HR" sz="1800" b="1" dirty="0">
                <a:sym typeface="Wingdings" panose="05000000000000000000" pitchFamily="2" charset="2"/>
              </a:rPr>
              <a:t>motivaciju</a:t>
            </a:r>
            <a:r>
              <a:rPr lang="hr-HR" sz="1800" dirty="0">
                <a:sym typeface="Wingdings" panose="05000000000000000000" pitchFamily="2" charset="2"/>
              </a:rPr>
              <a:t> ili </a:t>
            </a:r>
            <a:r>
              <a:rPr lang="hr-HR" sz="1800" b="1" dirty="0">
                <a:sym typeface="Wingdings" panose="05000000000000000000" pitchFamily="2" charset="2"/>
              </a:rPr>
              <a:t>osjećaj valjanosti i vrijednosti</a:t>
            </a:r>
          </a:p>
          <a:p>
            <a:pPr>
              <a:lnSpc>
                <a:spcPct val="110000"/>
              </a:lnSpc>
            </a:pPr>
            <a:r>
              <a:rPr lang="hr-HR" sz="1800" dirty="0">
                <a:sym typeface="Wingdings" panose="05000000000000000000" pitchFamily="2" charset="2"/>
              </a:rPr>
              <a:t>mogu </a:t>
            </a:r>
            <a:r>
              <a:rPr lang="hr-HR" sz="1800" i="1" dirty="0">
                <a:sym typeface="Wingdings" panose="05000000000000000000" pitchFamily="2" charset="2"/>
              </a:rPr>
              <a:t>ometati </a:t>
            </a:r>
            <a:r>
              <a:rPr lang="hr-HR" sz="1800" b="1" dirty="0">
                <a:sym typeface="Wingdings" panose="05000000000000000000" pitchFamily="2" charset="2"/>
              </a:rPr>
              <a:t>koncentraciju</a:t>
            </a:r>
            <a:r>
              <a:rPr lang="hr-HR" sz="1800" dirty="0">
                <a:sym typeface="Wingdings" panose="05000000000000000000" pitchFamily="2" charset="2"/>
              </a:rPr>
              <a:t> i </a:t>
            </a:r>
            <a:r>
              <a:rPr lang="hr-HR" sz="1800" b="1" dirty="0">
                <a:sym typeface="Wingdings" panose="05000000000000000000" pitchFamily="2" charset="2"/>
              </a:rPr>
              <a:t>terapijsku suradnju</a:t>
            </a:r>
          </a:p>
          <a:p>
            <a:pPr>
              <a:lnSpc>
                <a:spcPct val="110000"/>
              </a:lnSpc>
            </a:pPr>
            <a:r>
              <a:rPr lang="hr-HR" sz="1800" dirty="0">
                <a:sym typeface="Wingdings" panose="05000000000000000000" pitchFamily="2" charset="2"/>
              </a:rPr>
              <a:t>identifikacija automatskih misli na licu mjesta daje </a:t>
            </a:r>
            <a:r>
              <a:rPr lang="hr-HR" sz="1800" u="sng" dirty="0">
                <a:sym typeface="Wingdings" panose="05000000000000000000" pitchFamily="2" charset="2"/>
              </a:rPr>
              <a:t>mogućnost testiranja i odgovaranja na misao</a:t>
            </a:r>
            <a:endParaRPr lang="hr-HR" sz="1800" u="sng" dirty="0"/>
          </a:p>
        </p:txBody>
      </p:sp>
    </p:spTree>
    <p:extLst>
      <p:ext uri="{BB962C8B-B14F-4D97-AF65-F5344CB8AC3E}">
        <p14:creationId xmlns:p14="http://schemas.microsoft.com/office/powerpoint/2010/main" val="3423606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065FAA58-0EDC-412F-A5F8-01968BE605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2AF85E2-02BE-41F0-A2A1-C346D431D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887" y="1185059"/>
            <a:ext cx="3491832" cy="4487882"/>
          </a:xfrm>
        </p:spPr>
        <p:txBody>
          <a:bodyPr>
            <a:normAutofit/>
          </a:bodyPr>
          <a:lstStyle/>
          <a:p>
            <a:pPr algn="ctr"/>
            <a:r>
              <a:rPr lang="hr-HR" sz="4400" dirty="0">
                <a:solidFill>
                  <a:schemeClr val="tx1"/>
                </a:solidFill>
              </a:rPr>
              <a:t>Tehnike za otkivanje </a:t>
            </a:r>
            <a:r>
              <a:rPr lang="hr-HR" sz="4400" dirty="0">
                <a:sym typeface="Wingdings" panose="05000000000000000000" pitchFamily="2" charset="2"/>
              </a:rPr>
              <a:t>automatskih misli </a:t>
            </a:r>
            <a:endParaRPr lang="hr-HR" sz="4400" dirty="0"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2DA11B6-B538-4624-9628-98B823D761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3494" y="276008"/>
            <a:ext cx="6463060" cy="6305984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FB1CB5B-67A5-45DB-B8E1-7A09A642E3E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08842" y="438912"/>
            <a:ext cx="6132365" cy="598017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22F3F83-5683-4D7A-A65B-1790BDF9A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936416"/>
            <a:ext cx="5178168" cy="4985169"/>
          </a:xfrm>
        </p:spPr>
        <p:txBody>
          <a:bodyPr anchor="ctr">
            <a:noAutofit/>
          </a:bodyPr>
          <a:lstStyle/>
          <a:p>
            <a:pPr>
              <a:lnSpc>
                <a:spcPct val="110000"/>
              </a:lnSpc>
            </a:pPr>
            <a:r>
              <a:rPr lang="hr-HR" sz="1800" b="1" dirty="0"/>
              <a:t>Osnovno pitanje: </a:t>
            </a:r>
            <a:r>
              <a:rPr lang="hr-HR" sz="1800" dirty="0"/>
              <a:t>„Što Vam je upravo tada prošlo kroz glavu?”</a:t>
            </a:r>
          </a:p>
          <a:p>
            <a:pPr>
              <a:lnSpc>
                <a:spcPct val="110000"/>
              </a:lnSpc>
            </a:pPr>
            <a:endParaRPr lang="hr-HR" sz="1800" dirty="0"/>
          </a:p>
          <a:p>
            <a:pPr>
              <a:lnSpc>
                <a:spcPct val="110000"/>
              </a:lnSpc>
            </a:pPr>
            <a:r>
              <a:rPr lang="hr-HR" sz="1800" b="1" dirty="0"/>
              <a:t>Za identifikaciju automatskih misli:</a:t>
            </a:r>
          </a:p>
          <a:p>
            <a:pPr>
              <a:lnSpc>
                <a:spcPct val="110000"/>
              </a:lnSpc>
            </a:pPr>
            <a:r>
              <a:rPr lang="hr-HR" sz="1800" dirty="0"/>
              <a:t>1. </a:t>
            </a:r>
            <a:r>
              <a:rPr lang="hr-HR" sz="1800" b="1" dirty="0"/>
              <a:t>postaviti pitanje </a:t>
            </a:r>
            <a:r>
              <a:rPr lang="hr-HR" sz="1800" dirty="0"/>
              <a:t>u trenutku kada se primijeti </a:t>
            </a:r>
            <a:r>
              <a:rPr lang="hr-HR" sz="1800" b="1" dirty="0"/>
              <a:t>promjena u raspoloženju</a:t>
            </a:r>
          </a:p>
          <a:p>
            <a:pPr>
              <a:lnSpc>
                <a:spcPct val="110000"/>
              </a:lnSpc>
            </a:pPr>
            <a:r>
              <a:rPr lang="hr-HR" sz="1800" dirty="0"/>
              <a:t>2. obratiti </a:t>
            </a:r>
            <a:r>
              <a:rPr lang="hr-HR" sz="1800" b="1" dirty="0"/>
              <a:t>pozornost</a:t>
            </a:r>
            <a:r>
              <a:rPr lang="hr-HR" sz="1800" dirty="0"/>
              <a:t> na promjenu u raspoloženju dok klijent opisuje problemsku situaciju</a:t>
            </a:r>
          </a:p>
          <a:p>
            <a:pPr>
              <a:lnSpc>
                <a:spcPct val="110000"/>
              </a:lnSpc>
            </a:pPr>
            <a:r>
              <a:rPr lang="hr-HR" sz="1800" dirty="0"/>
              <a:t>3. tražiti da klijent opiše situaciju sa što više </a:t>
            </a:r>
            <a:r>
              <a:rPr lang="hr-HR" sz="1800" b="1" dirty="0"/>
              <a:t>detalja </a:t>
            </a:r>
            <a:r>
              <a:rPr lang="hr-HR" sz="1800" dirty="0"/>
              <a:t>i u </a:t>
            </a:r>
            <a:r>
              <a:rPr lang="hr-HR" sz="1800" b="1" dirty="0"/>
              <a:t>sadašnjem vremenu </a:t>
            </a:r>
          </a:p>
          <a:p>
            <a:pPr>
              <a:lnSpc>
                <a:spcPct val="110000"/>
              </a:lnSpc>
            </a:pPr>
            <a:r>
              <a:rPr lang="hr-HR" sz="1800" dirty="0"/>
              <a:t>4. tražiti </a:t>
            </a:r>
            <a:r>
              <a:rPr lang="hr-HR" sz="1800" b="1" dirty="0"/>
              <a:t>igranje uloga </a:t>
            </a:r>
            <a:r>
              <a:rPr lang="hr-HR" sz="1800" dirty="0"/>
              <a:t>za konkretnu situaciju i tada postaviti pitanje</a:t>
            </a:r>
          </a:p>
        </p:txBody>
      </p:sp>
    </p:spTree>
    <p:extLst>
      <p:ext uri="{BB962C8B-B14F-4D97-AF65-F5344CB8AC3E}">
        <p14:creationId xmlns:p14="http://schemas.microsoft.com/office/powerpoint/2010/main" val="3843421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2AD6B69-E0A0-476D-9EE1-6B69F04C59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6BE10A1-AD5F-4AB3-8A94-41D62B494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54485B32-7553-4FFA-BEF1-2F0884BB1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hr-HR" dirty="0"/>
              <a:t>Dodatna pitanja za otkrivanje automatskih misli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684BFFE-6A90-4311-ACD5-B34177D4646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4122323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AB724844-3971-4298-B1B0-1570E737E9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7215738"/>
              </p:ext>
            </p:extLst>
          </p:nvPr>
        </p:nvGraphicFramePr>
        <p:xfrm>
          <a:off x="5478124" y="800947"/>
          <a:ext cx="5906181" cy="5230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5557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B72A9B-FD82-4F09-BF1E-D39311D3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D39B371-6E4E-4070-AB4E-4D788405A5A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937DAED-8BFE-4563-BB45-B5E554D70A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305B3F48-C0F9-43D9-9B76-4B1065CA3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hr-HR" sz="3100" b="1" dirty="0"/>
              <a:t>IDENTIFICIRANJE AUTOMATSKIH MISLI U SPECIFIČNIM SITUACIJAMA</a:t>
            </a:r>
            <a:br>
              <a:rPr lang="hr-HR" sz="3100" b="1" dirty="0"/>
            </a:br>
            <a:endParaRPr lang="hr-HR" sz="3100" dirty="0"/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4809591C-90DA-4ACC-BA3E-21CEC499AE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8694272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9792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E5B6DC3-2984-4D00-AE2F-81E8AE0CC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b="1" dirty="0">
                <a:sym typeface="Wingdings" panose="05000000000000000000" pitchFamily="2" charset="2"/>
              </a:rPr>
              <a:t>Identificiranje dodatnih automatskih misli</a:t>
            </a:r>
            <a:br>
              <a:rPr lang="hr-HR" b="1" dirty="0">
                <a:sym typeface="Wingdings" panose="05000000000000000000" pitchFamily="2" charset="2"/>
              </a:rPr>
            </a:br>
            <a:endParaRPr lang="hr-HR" dirty="0"/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27E7D018-BD09-4F0D-AFD1-AD965F1FA7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760605"/>
              </p:ext>
            </p:extLst>
          </p:nvPr>
        </p:nvGraphicFramePr>
        <p:xfrm>
          <a:off x="693905" y="2093392"/>
          <a:ext cx="10823643" cy="3849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59999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05C1388-8452-482E-B731-02FE1ED99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Identificiranje problematične situacije</a:t>
            </a:r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5B7DF943-945A-4F9A-9DD3-38E1741E5B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8900227"/>
              </p:ext>
            </p:extLst>
          </p:nvPr>
        </p:nvGraphicFramePr>
        <p:xfrm>
          <a:off x="1066800" y="2103120"/>
          <a:ext cx="10058400" cy="3849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8870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A2AD6B69-E0A0-476D-9EE1-6B69F04C59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6BE10A1-AD5F-4AB3-8A94-41D62B494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0D63553-D039-421B-8140-B4FED3CAE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hr-HR" dirty="0"/>
              <a:t>Razlika između automatskih misli i interpretacija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684BFFE-6A90-4311-ACD5-B34177D4646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4122323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E934D05E-9808-4B0C-9451-9273D4EEBF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4839397"/>
              </p:ext>
            </p:extLst>
          </p:nvPr>
        </p:nvGraphicFramePr>
        <p:xfrm>
          <a:off x="5478124" y="800947"/>
          <a:ext cx="5906181" cy="5230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30058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2AD6B69-E0A0-476D-9EE1-6B69F04C59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6BE10A1-AD5F-4AB3-8A94-41D62B494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B78D2774-3FBC-4F64-9A57-DAE22A151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hr-HR" dirty="0"/>
              <a:t>Razlika između korisnih i razmjerno manje korisnih automatskih misli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684BFFE-6A90-4311-ACD5-B34177D4646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4122323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08667E4F-2A72-4463-9D60-1CB113FE26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216198"/>
              </p:ext>
            </p:extLst>
          </p:nvPr>
        </p:nvGraphicFramePr>
        <p:xfrm>
          <a:off x="5478124" y="800947"/>
          <a:ext cx="5906181" cy="5230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56073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2D933E4-13E3-4A70-893C-B443FFED2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33287"/>
          </a:xfrm>
        </p:spPr>
        <p:txBody>
          <a:bodyPr>
            <a:normAutofit fontScale="90000"/>
          </a:bodyPr>
          <a:lstStyle/>
          <a:p>
            <a:r>
              <a:rPr lang="hr-HR" dirty="0"/>
              <a:t>Imenovanje automatskih misli ugrađenih u govor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4F97E4F-B8DE-481B-B3D0-5E33907AF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115" y="1575881"/>
            <a:ext cx="10856068" cy="4787211"/>
          </a:xfrm>
        </p:spPr>
        <p:txBody>
          <a:bodyPr>
            <a:noAutofit/>
          </a:bodyPr>
          <a:lstStyle/>
          <a:p>
            <a:r>
              <a:rPr lang="hr-HR" sz="1600" dirty="0"/>
              <a:t>klijenti trebaju naučiti odrediti </a:t>
            </a:r>
            <a:r>
              <a:rPr lang="hr-HR" sz="1600" b="1" dirty="0"/>
              <a:t>stvarne riječi </a:t>
            </a:r>
            <a:r>
              <a:rPr lang="hr-HR" sz="1600" dirty="0"/>
              <a:t>koje im prolaze kroz glavu kako bi mogli </a:t>
            </a:r>
            <a:r>
              <a:rPr lang="hr-HR" sz="1600" b="1" u="sng" dirty="0"/>
              <a:t>vrednovati </a:t>
            </a:r>
            <a:r>
              <a:rPr lang="hr-HR" sz="1600" dirty="0"/>
              <a:t>njihovu učinkovitost</a:t>
            </a:r>
          </a:p>
          <a:p>
            <a:r>
              <a:rPr lang="hr-HR" sz="1600" dirty="0"/>
              <a:t>terapeut obzirno vodi klijenta prema identificiranju aktualnih riječi koje su mu tada prošle kroz glavu</a:t>
            </a:r>
          </a:p>
          <a:p>
            <a:endParaRPr lang="hr-HR" sz="1600" dirty="0"/>
          </a:p>
          <a:p>
            <a:endParaRPr lang="hr-HR" sz="1600" dirty="0"/>
          </a:p>
          <a:p>
            <a:endParaRPr lang="hr-HR" sz="1600" dirty="0"/>
          </a:p>
          <a:p>
            <a:endParaRPr lang="hr-HR" sz="1600" dirty="0"/>
          </a:p>
          <a:p>
            <a:pPr marL="0" indent="0">
              <a:buNone/>
            </a:pPr>
            <a:endParaRPr lang="hr-HR" sz="1600" dirty="0"/>
          </a:p>
          <a:p>
            <a:pPr marL="0" indent="0">
              <a:buNone/>
            </a:pPr>
            <a:endParaRPr lang="hr-HR" sz="1600" dirty="0"/>
          </a:p>
          <a:p>
            <a:r>
              <a:rPr lang="hr-HR" sz="1600" dirty="0"/>
              <a:t>K: „Mislim da sam se pitala misli li on da sam čudna.”</a:t>
            </a:r>
          </a:p>
          <a:p>
            <a:r>
              <a:rPr lang="hr-HR" sz="1600" dirty="0"/>
              <a:t>T: Jeste li mislili: „Mislim da sam se pitala smatra li me čudnom” ili ste mislili: „Misli li on da sam čudna?”</a:t>
            </a:r>
          </a:p>
          <a:p>
            <a:r>
              <a:rPr lang="hr-HR" sz="1600" dirty="0"/>
              <a:t>K: Da, razumijem, ovo drugo. Ono što sam mislila bilo je: „On vjerojatno misli da sam čudna.</a:t>
            </a:r>
          </a:p>
          <a:p>
            <a:pPr marL="0" indent="0">
              <a:buNone/>
            </a:pPr>
            <a:endParaRPr lang="hr-HR" sz="1600" dirty="0"/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EA87367A-7324-425A-A74A-F73595820C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6122699"/>
              </p:ext>
            </p:extLst>
          </p:nvPr>
        </p:nvGraphicFramePr>
        <p:xfrm>
          <a:off x="1626646" y="2906685"/>
          <a:ext cx="8128000" cy="20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822061906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4221845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UGRAĐENI IZRAZI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STVARNE AUTOMATSKE MISLI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9780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Mislim da sam se pitala sviđam li mu se.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Sviđam li mu se?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8345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Ne znam hoće li odlazak profesoru biti gubljenje vremena.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Vjerojatno će biti gubitak vremena ako odem.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6123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Ne mogu se natjerati na čitanje.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Ne mogu to napraviti.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24423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1004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35E669A1-58B7-4D6F-940D-863329AF4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044251"/>
          </a:xfrm>
        </p:spPr>
        <p:txBody>
          <a:bodyPr>
            <a:normAutofit fontScale="90000"/>
          </a:bodyPr>
          <a:lstStyle/>
          <a:p>
            <a:r>
              <a:rPr lang="hr-HR" b="1" dirty="0"/>
              <a:t>Mijenjanje misli koje su iznesene u telegrafskom obliku ili u obliku pitanja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37F2249-7903-487A-B712-D714D3E91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328" y="2064470"/>
            <a:ext cx="11142482" cy="4430598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hr-HR" sz="1800" dirty="0"/>
              <a:t>klijenti često iznose misli koje </a:t>
            </a:r>
            <a:r>
              <a:rPr lang="hr-HR" sz="1800" b="1" dirty="0"/>
              <a:t>nisu potpuno izrečene</a:t>
            </a:r>
          </a:p>
          <a:p>
            <a:r>
              <a:rPr lang="hr-HR" sz="1800" dirty="0"/>
              <a:t>teško ih je vrednovati pa terapeut navodi klijenta na potpunije izražavanje</a:t>
            </a:r>
          </a:p>
          <a:p>
            <a:r>
              <a:rPr lang="hr-HR" sz="1800" dirty="0"/>
              <a:t>ako klijent nije sposoban izreći misao, terapeut može </a:t>
            </a:r>
            <a:r>
              <a:rPr lang="hr-HR" sz="1800" b="1" dirty="0"/>
              <a:t>predložiti suprotnu misao </a:t>
            </a:r>
          </a:p>
          <a:p>
            <a:pPr lvl="1"/>
            <a:r>
              <a:rPr lang="hr-HR" sz="1800" dirty="0"/>
              <a:t>npr. „Znači li: Uh, oh., „To je stvarno super.”</a:t>
            </a:r>
          </a:p>
          <a:p>
            <a:r>
              <a:rPr lang="hr-HR" sz="1800" dirty="0">
                <a:sym typeface="Wingdings" panose="05000000000000000000" pitchFamily="2" charset="2"/>
              </a:rPr>
              <a:t>automatske misli</a:t>
            </a:r>
            <a:r>
              <a:rPr lang="hr-HR" sz="1800" dirty="0"/>
              <a:t> su nekad izražene </a:t>
            </a:r>
            <a:r>
              <a:rPr lang="hr-HR" sz="1800" b="1" dirty="0"/>
              <a:t>u obliku pitanja </a:t>
            </a:r>
            <a:r>
              <a:rPr lang="hr-HR" sz="1800" dirty="0"/>
              <a:t>što otežava vrednovanje</a:t>
            </a:r>
          </a:p>
          <a:p>
            <a:r>
              <a:rPr lang="hr-HR" sz="1800" dirty="0"/>
              <a:t>terapeut navodi klijenta na </a:t>
            </a:r>
            <a:r>
              <a:rPr lang="hr-HR" sz="1800" b="1" dirty="0"/>
              <a:t>izražavanje misli u obliku izjave</a:t>
            </a:r>
          </a:p>
          <a:p>
            <a:pPr lvl="1"/>
            <a:r>
              <a:rPr lang="hr-HR" sz="1800" dirty="0"/>
              <a:t>Npr. T: „Pomislili ste: Što će mi se dogoditi ako postanem još nervoznija?”, „Što se bojite da bi se moglo dogoditi?”</a:t>
            </a:r>
          </a:p>
          <a:p>
            <a:pPr marL="274320" lvl="1" indent="0">
              <a:buNone/>
            </a:pPr>
            <a:r>
              <a:rPr lang="hr-HR" sz="1800" dirty="0"/>
              <a:t>                    K: „Ne znam…. Gubljenja kontrole, vjerojatno.”</a:t>
            </a:r>
          </a:p>
          <a:p>
            <a:pPr marL="274320" lvl="1" indent="0">
              <a:buNone/>
            </a:pPr>
            <a:r>
              <a:rPr lang="hr-HR" sz="1800" dirty="0"/>
              <a:t>                    T: „Dobro, pogledajmo misao: „Mogla bih izgubiti kontrolu.”</a:t>
            </a:r>
          </a:p>
          <a:p>
            <a:pPr lvl="1"/>
            <a:r>
              <a:rPr lang="hr-HR" sz="1800" dirty="0"/>
              <a:t>terapeut klijenta vodi </a:t>
            </a:r>
            <a:r>
              <a:rPr lang="hr-HR" sz="1800" u="sng" dirty="0"/>
              <a:t>preciznom određivanju </a:t>
            </a:r>
            <a:r>
              <a:rPr lang="hr-HR" sz="1800" dirty="0"/>
              <a:t>svojih strahova</a:t>
            </a:r>
          </a:p>
        </p:txBody>
      </p:sp>
    </p:spTree>
    <p:extLst>
      <p:ext uri="{BB962C8B-B14F-4D97-AF65-F5344CB8AC3E}">
        <p14:creationId xmlns:p14="http://schemas.microsoft.com/office/powerpoint/2010/main" val="576114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1E94681D-2A4C-4A8D-B9B5-31D440D032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EC7E010-C712-408D-9787-0842AFC9F4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0503FCEF-A9BA-4991-9220-E36615FB8B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2155CD3-83BB-4AEA-A737-FFB45BF5B9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9481AC0-C94A-42B2-A337-8F2BD27B4C9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1044" y="374904"/>
            <a:ext cx="11409913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9C990ECF-0B2F-4372-9715-326BA840E4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736" y="539496"/>
            <a:ext cx="11082528" cy="577900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Rezervirano mjesto sadržaja 2">
            <a:extLst>
              <a:ext uri="{FF2B5EF4-FFF2-40B4-BE49-F238E27FC236}">
                <a16:creationId xmlns:a16="http://schemas.microsoft.com/office/drawing/2014/main" id="{4221E79A-0284-4764-8E60-A0BA9E5678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0007589"/>
              </p:ext>
            </p:extLst>
          </p:nvPr>
        </p:nvGraphicFramePr>
        <p:xfrm>
          <a:off x="1066800" y="1566194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90684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F154CD1-9BE7-4796-84B2-2CF4584E7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Preoblikovanje pitanja u svrhu učinkovitijeg vrednovanja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28965732-C45C-41CC-9F43-F6C06A58E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hr-HR" dirty="0"/>
              <a:t>Pitanje		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CBAE8905-AE6B-4D48-AF18-D57F6FE068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hr-HR" dirty="0"/>
              <a:t>Hoću li se moći suočiti?</a:t>
            </a:r>
          </a:p>
          <a:p>
            <a:r>
              <a:rPr lang="hr-HR" dirty="0"/>
              <a:t>Hoću li moći podnijeti ako ona ode?</a:t>
            </a:r>
          </a:p>
          <a:p>
            <a:r>
              <a:rPr lang="hr-HR" dirty="0"/>
              <a:t>Što ako ne mogu to napraviti?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Kako ću to prebroditi?	</a:t>
            </a:r>
          </a:p>
          <a:p>
            <a:r>
              <a:rPr lang="hr-HR" dirty="0"/>
              <a:t>Što ako se naljuti na mene?</a:t>
            </a:r>
          </a:p>
          <a:p>
            <a:r>
              <a:rPr lang="hr-HR" dirty="0"/>
              <a:t>Zašto se to događa meni?	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8D4F7A6F-5D62-4F25-AA13-61ACC3EDCA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hr-HR" dirty="0"/>
              <a:t>Tvrdnja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621B2E79-1C89-451F-97AF-853BD6388E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hr-HR" dirty="0"/>
              <a:t>Neću se moći suočiti.</a:t>
            </a:r>
          </a:p>
          <a:p>
            <a:r>
              <a:rPr lang="hr-HR" dirty="0"/>
              <a:t>Neću moći podnijeti ako ona ode.</a:t>
            </a:r>
          </a:p>
          <a:p>
            <a:r>
              <a:rPr lang="hr-HR" dirty="0"/>
              <a:t>Izgubit ću posao ako ne budem mogla to napraviti.</a:t>
            </a:r>
          </a:p>
          <a:p>
            <a:r>
              <a:rPr lang="hr-HR" dirty="0"/>
              <a:t>Neću moći to prebroditi.</a:t>
            </a:r>
          </a:p>
          <a:p>
            <a:r>
              <a:rPr lang="hr-HR" dirty="0"/>
              <a:t>Povrijedit će me ako se naljuti na mene.</a:t>
            </a:r>
          </a:p>
          <a:p>
            <a:r>
              <a:rPr lang="hr-HR" dirty="0"/>
              <a:t>To se ne bi smjelo meni događati.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200259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68A1728-CF33-4C84-B807-D3992335A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Podučavanje klijenta identifikaciji automatskih misli</a:t>
            </a:r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549E51D7-8580-4B5C-A690-11038F18B8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2544426"/>
              </p:ext>
            </p:extLst>
          </p:nvPr>
        </p:nvGraphicFramePr>
        <p:xfrm>
          <a:off x="1066800" y="2103120"/>
          <a:ext cx="10058400" cy="3849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39998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graphicFrame>
        <p:nvGraphicFramePr>
          <p:cNvPr id="23" name="Rezervirano mjesto sadržaja 2">
            <a:extLst>
              <a:ext uri="{FF2B5EF4-FFF2-40B4-BE49-F238E27FC236}">
                <a16:creationId xmlns:a16="http://schemas.microsoft.com/office/drawing/2014/main" id="{74010F50-908F-48BE-9785-341BB6B452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068954"/>
              </p:ext>
            </p:extLst>
          </p:nvPr>
        </p:nvGraphicFramePr>
        <p:xfrm>
          <a:off x="1175512" y="1157591"/>
          <a:ext cx="6402335" cy="4808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Slika 2">
            <a:extLst>
              <a:ext uri="{FF2B5EF4-FFF2-40B4-BE49-F238E27FC236}">
                <a16:creationId xmlns:a16="http://schemas.microsoft.com/office/drawing/2014/main" id="{2EAB06A6-075D-46B0-AF29-1E618B3D2E1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01563" y="1347280"/>
            <a:ext cx="3028950" cy="1514475"/>
          </a:xfrm>
          <a:prstGeom prst="rect">
            <a:avLst/>
          </a:prstGeom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AD0F6D11-2615-4B5C-BBC4-44E5790741C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683821" y="3221183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4183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04DB13E-F722-4ED6-BB00-556651E952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B58A187-A4B1-42EB-A4C7-8635BA507BC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7F14E7F-3054-458C-ACF9-A8DA1757C6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3747C1C-97FC-4D70-A6C8-A01FBCF5A9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26428D7-C6F3-473D-A360-A3F5C3E872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5CDC370-AE44-4300-98BA-FE204E88176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7B15501-CB9A-4642-80EE-2876EF039EB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AFF9525-325F-47B3-A63C-93C12253AD7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D071C0CD-5EFD-45A1-AAFD-61C3D4A6518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A03302C-20A2-4C4F-9760-E85AE10413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7" y="643464"/>
            <a:ext cx="10912338" cy="5571072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D00F093B-0739-4429-B30D-D72924D088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9702" y="809244"/>
            <a:ext cx="10579608" cy="5239512"/>
          </a:xfrm>
          <a:prstGeom prst="rect">
            <a:avLst/>
          </a:prstGeom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20799DB7-23C5-4338-AAF6-C59E7F91C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286" y="1446715"/>
            <a:ext cx="9637485" cy="329933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3000"/>
              </a:lnSpc>
            </a:pPr>
            <a:r>
              <a:rPr lang="hr-HR" sz="6800" cap="all" spc="-100" dirty="0"/>
              <a:t>HVALA NA PAŽNJI! </a:t>
            </a:r>
            <a:r>
              <a:rPr lang="hr-HR" sz="6800" cap="all" spc="-100" dirty="0">
                <a:sym typeface="Wingdings" panose="05000000000000000000" pitchFamily="2" charset="2"/>
              </a:rPr>
              <a:t></a:t>
            </a:r>
            <a:endParaRPr lang="en-US" sz="6800" cap="all" spc="-10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BB92999-6A40-480A-8965-2F20DFB032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640856"/>
            <a:ext cx="1920240" cy="73152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5573B87-7D61-460C-9ADA-EF63674E3A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000000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AAF6B7C-985D-4351-9564-8DBDF5BB03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000000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88433F4-33AB-4CE1-9DE3-72A8403654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8615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000000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0967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65FAA58-0EDC-412F-A5F8-01968BE605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DBA80B1-3B69-49C0-8AC9-716ABA57F57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6197" y="643464"/>
            <a:ext cx="4143830" cy="5566305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47E1103-B264-49BE-BC2A-F4E40BD33B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1587" y="806860"/>
            <a:ext cx="3813048" cy="5239512"/>
          </a:xfrm>
          <a:prstGeom prst="rect">
            <a:avLst/>
          </a:prstGeom>
          <a:solidFill>
            <a:schemeClr val="accent1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7A1FCA2-3FBD-4C55-88C5-F1C2AF911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887" y="1185059"/>
            <a:ext cx="3491832" cy="4487882"/>
          </a:xfrm>
        </p:spPr>
        <p:txBody>
          <a:bodyPr>
            <a:normAutofit/>
          </a:bodyPr>
          <a:lstStyle/>
          <a:p>
            <a:pPr algn="ctr"/>
            <a:r>
              <a:rPr lang="hr-HR" sz="3700">
                <a:solidFill>
                  <a:srgbClr val="FFFFFF"/>
                </a:solidFill>
              </a:rPr>
              <a:t>Karakteristike automatskih misli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2DA11B6-B538-4624-9628-98B823D761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3494" y="276008"/>
            <a:ext cx="6463060" cy="6305984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FB1CB5B-67A5-45DB-B8E1-7A09A642E3E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08842" y="438912"/>
            <a:ext cx="6132365" cy="598017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F4A2FE6-46F1-4926-8565-32590DC66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936416"/>
            <a:ext cx="5178168" cy="4985169"/>
          </a:xfrm>
        </p:spPr>
        <p:txBody>
          <a:bodyPr anchor="ctr"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endParaRPr lang="hr-HR" sz="1900" b="1" dirty="0"/>
          </a:p>
          <a:p>
            <a:pPr>
              <a:lnSpc>
                <a:spcPct val="110000"/>
              </a:lnSpc>
            </a:pPr>
            <a:r>
              <a:rPr lang="hr-HR" sz="1900" b="1" dirty="0"/>
              <a:t>Automatske misli</a:t>
            </a:r>
          </a:p>
          <a:p>
            <a:pPr lvl="1">
              <a:lnSpc>
                <a:spcPct val="110000"/>
              </a:lnSpc>
            </a:pPr>
            <a:r>
              <a:rPr lang="hr-HR" sz="1900" dirty="0"/>
              <a:t>tijek mišljenja koji istodobno postoji uz manifestacijski tijek misli</a:t>
            </a:r>
          </a:p>
          <a:p>
            <a:pPr lvl="1">
              <a:lnSpc>
                <a:spcPct val="110000"/>
              </a:lnSpc>
            </a:pPr>
            <a:endParaRPr lang="hr-HR" sz="1900" dirty="0"/>
          </a:p>
          <a:p>
            <a:pPr lvl="1">
              <a:lnSpc>
                <a:spcPct val="110000"/>
              </a:lnSpc>
            </a:pPr>
            <a:r>
              <a:rPr lang="hr-HR" sz="1900" dirty="0"/>
              <a:t>prisutne su kod svih ljudi </a:t>
            </a:r>
            <a:r>
              <a:rPr lang="hr-HR" sz="1900" dirty="0">
                <a:sym typeface="Wingdings" panose="05000000000000000000" pitchFamily="2" charset="2"/>
              </a:rPr>
              <a:t> automatska provjera  odgovaranje na negativne misli </a:t>
            </a:r>
          </a:p>
          <a:p>
            <a:pPr marL="274320" lvl="1" indent="0">
              <a:lnSpc>
                <a:spcPct val="110000"/>
              </a:lnSpc>
              <a:buNone/>
            </a:pPr>
            <a:endParaRPr lang="hr-HR" sz="1900" dirty="0">
              <a:sym typeface="Wingdings" panose="05000000000000000000" pitchFamily="2" charset="2"/>
            </a:endParaRPr>
          </a:p>
          <a:p>
            <a:pPr lvl="1">
              <a:lnSpc>
                <a:spcPct val="110000"/>
              </a:lnSpc>
            </a:pPr>
            <a:r>
              <a:rPr lang="hr-HR" sz="1900" dirty="0">
                <a:sym typeface="Wingdings" panose="05000000000000000000" pitchFamily="2" charset="2"/>
              </a:rPr>
              <a:t>ljudi s teškoćama   ponekad nisu u mogućnosti provesti ovakvu vrstu kritičkog ispitivanja</a:t>
            </a:r>
          </a:p>
          <a:p>
            <a:pPr marL="274320" lvl="1" indent="0">
              <a:lnSpc>
                <a:spcPct val="110000"/>
              </a:lnSpc>
              <a:buNone/>
            </a:pPr>
            <a:endParaRPr lang="hr-HR" sz="1900" dirty="0">
              <a:sym typeface="Wingdings" panose="05000000000000000000" pitchFamily="2" charset="2"/>
            </a:endParaRPr>
          </a:p>
          <a:p>
            <a:pPr lvl="1">
              <a:lnSpc>
                <a:spcPct val="110000"/>
              </a:lnSpc>
            </a:pPr>
            <a:r>
              <a:rPr lang="hr-HR" sz="1900" b="1" dirty="0">
                <a:sym typeface="Wingdings" panose="05000000000000000000" pitchFamily="2" charset="2"/>
              </a:rPr>
              <a:t>kognitivna terapija </a:t>
            </a:r>
            <a:r>
              <a:rPr lang="hr-HR" sz="1900" dirty="0">
                <a:sym typeface="Wingdings" panose="05000000000000000000" pitchFamily="2" charset="2"/>
              </a:rPr>
              <a:t> uči postupcima za vrednovanje misli na svjestan, strukturiran način</a:t>
            </a:r>
          </a:p>
          <a:p>
            <a:pPr>
              <a:lnSpc>
                <a:spcPct val="110000"/>
              </a:lnSpc>
            </a:pPr>
            <a:endParaRPr lang="hr-HR" sz="19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46317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Rezervirano mjesto sadržaja 2">
            <a:extLst>
              <a:ext uri="{FF2B5EF4-FFF2-40B4-BE49-F238E27FC236}">
                <a16:creationId xmlns:a16="http://schemas.microsoft.com/office/drawing/2014/main" id="{DA6040C5-65B7-4218-8467-7AE89775F47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66800" y="2103120"/>
          <a:ext cx="10058400" cy="3849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1178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65FAA58-0EDC-412F-A5F8-01968BE605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8089CB0-2F03-4E3C-ADBB-570A3BE78F8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1081" y="0"/>
            <a:ext cx="551077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DBA80B1-3B69-49C0-8AC9-716ABA57F57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6197" y="643464"/>
            <a:ext cx="4143830" cy="5566305"/>
          </a:xfrm>
          <a:prstGeom prst="rect">
            <a:avLst/>
          </a:prstGeom>
          <a:solidFill>
            <a:srgbClr val="D9D9D9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47E1103-B264-49BE-BC2A-F4E40BD33B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1587" y="806860"/>
            <a:ext cx="3813048" cy="5239512"/>
          </a:xfrm>
          <a:prstGeom prst="rect">
            <a:avLst/>
          </a:prstGeom>
          <a:solidFill>
            <a:schemeClr val="bg1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12D3F4C8-32C5-4C28-961E-5B9A57FAA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887" y="1185059"/>
            <a:ext cx="3491832" cy="4487882"/>
          </a:xfrm>
        </p:spPr>
        <p:txBody>
          <a:bodyPr>
            <a:normAutofit/>
          </a:bodyPr>
          <a:lstStyle/>
          <a:p>
            <a:pPr algn="ctr"/>
            <a:r>
              <a:rPr lang="hr-HR" sz="4400"/>
              <a:t>Automatske misli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2DA11B6-B538-4624-9628-98B823D761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9939" y="276008"/>
            <a:ext cx="6146615" cy="6305984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FB1CB5B-67A5-45DB-B8E1-7A09A642E3E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5455" y="438912"/>
            <a:ext cx="5815584" cy="598017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16D717A-756B-4F5B-BFE5-A0382D5F6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3656" y="936416"/>
            <a:ext cx="4870512" cy="4985169"/>
          </a:xfrm>
        </p:spPr>
        <p:txBody>
          <a:bodyPr anchor="ctr">
            <a:normAutofit/>
          </a:bodyPr>
          <a:lstStyle/>
          <a:p>
            <a:r>
              <a:rPr lang="hr-HR" sz="2000" b="1" dirty="0">
                <a:sym typeface="Wingdings" panose="05000000000000000000" pitchFamily="2" charset="2"/>
              </a:rPr>
              <a:t>Disfunkcionalne automatske misli</a:t>
            </a:r>
          </a:p>
          <a:p>
            <a:pPr lvl="1"/>
            <a:r>
              <a:rPr lang="hr-HR" sz="2000" dirty="0">
                <a:sym typeface="Wingdings" panose="05000000000000000000" pitchFamily="2" charset="2"/>
              </a:rPr>
              <a:t>gotovo uvijek negativne</a:t>
            </a:r>
          </a:p>
          <a:p>
            <a:pPr lvl="1"/>
            <a:r>
              <a:rPr lang="hr-HR" sz="2000" dirty="0">
                <a:sym typeface="Wingdings" panose="05000000000000000000" pitchFamily="2" charset="2"/>
              </a:rPr>
              <a:t>prilično kratke i brze</a:t>
            </a:r>
          </a:p>
          <a:p>
            <a:pPr lvl="1"/>
            <a:r>
              <a:rPr lang="hr-HR" sz="2000" dirty="0">
                <a:sym typeface="Wingdings" panose="05000000000000000000" pitchFamily="2" charset="2"/>
              </a:rPr>
              <a:t>klijent svjesniji emocija koje osjeća kao rezultat misli nego samih misli</a:t>
            </a:r>
          </a:p>
          <a:p>
            <a:r>
              <a:rPr lang="hr-HR" sz="2000" dirty="0">
                <a:sym typeface="Wingdings" panose="05000000000000000000" pitchFamily="2" charset="2"/>
              </a:rPr>
              <a:t>mogu se pojaviti u </a:t>
            </a:r>
            <a:r>
              <a:rPr lang="hr-HR" sz="2000" b="1" dirty="0">
                <a:sym typeface="Wingdings" panose="05000000000000000000" pitchFamily="2" charset="2"/>
              </a:rPr>
              <a:t>verbalnoj</a:t>
            </a:r>
            <a:r>
              <a:rPr lang="hr-HR" sz="2000" dirty="0">
                <a:sym typeface="Wingdings" panose="05000000000000000000" pitchFamily="2" charset="2"/>
              </a:rPr>
              <a:t> ili </a:t>
            </a:r>
            <a:r>
              <a:rPr lang="hr-HR" sz="2000" b="1" dirty="0">
                <a:sym typeface="Wingdings" panose="05000000000000000000" pitchFamily="2" charset="2"/>
              </a:rPr>
              <a:t>vizualnoj formi</a:t>
            </a:r>
            <a:r>
              <a:rPr lang="hr-HR" sz="2000" dirty="0">
                <a:sym typeface="Wingdings" panose="05000000000000000000" pitchFamily="2" charset="2"/>
              </a:rPr>
              <a:t> (predodžbe)</a:t>
            </a:r>
          </a:p>
          <a:p>
            <a:r>
              <a:rPr lang="hr-HR" sz="2000" dirty="0">
                <a:sym typeface="Wingdings" panose="05000000000000000000" pitchFamily="2" charset="2"/>
              </a:rPr>
              <a:t>mogu se vrednovati u odnosu na </a:t>
            </a:r>
            <a:r>
              <a:rPr lang="hr-HR" sz="2000" b="1" dirty="0">
                <a:sym typeface="Wingdings" panose="05000000000000000000" pitchFamily="2" charset="2"/>
              </a:rPr>
              <a:t>valjanost </a:t>
            </a:r>
            <a:r>
              <a:rPr lang="hr-HR" sz="2000" dirty="0">
                <a:sym typeface="Wingdings" panose="05000000000000000000" pitchFamily="2" charset="2"/>
              </a:rPr>
              <a:t>i </a:t>
            </a:r>
            <a:r>
              <a:rPr lang="hr-HR" sz="2000" b="1" dirty="0">
                <a:sym typeface="Wingdings" panose="05000000000000000000" pitchFamily="2" charset="2"/>
              </a:rPr>
              <a:t>korisnost</a:t>
            </a:r>
            <a:r>
              <a:rPr lang="hr-HR" sz="2000" dirty="0">
                <a:sym typeface="Wingdings" panose="05000000000000000000" pitchFamily="2" charset="2"/>
              </a:rPr>
              <a:t>  proizvodi se pozitivan pomak u emocijama</a:t>
            </a:r>
          </a:p>
          <a:p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2873334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5D8F24F-8659-4CBF-97C7-EEA9130E7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933855"/>
            <a:ext cx="6557977" cy="503185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endParaRPr lang="hr-HR" sz="1600" b="1" dirty="0"/>
          </a:p>
          <a:p>
            <a:pPr>
              <a:lnSpc>
                <a:spcPct val="110000"/>
              </a:lnSpc>
            </a:pPr>
            <a:r>
              <a:rPr lang="hr-HR" sz="1600" b="1" dirty="0"/>
              <a:t>1. uobičajen tip automatskih misli koji je iskrivljen  </a:t>
            </a:r>
            <a:r>
              <a:rPr lang="hr-HR" sz="1600" dirty="0">
                <a:sym typeface="Wingdings" panose="05000000000000000000" pitchFamily="2" charset="2"/>
              </a:rPr>
              <a:t> pojavljuje se usprkos objektivnim dokazima koji dokazuju suprotno</a:t>
            </a:r>
          </a:p>
          <a:p>
            <a:pPr marL="0" indent="0">
              <a:lnSpc>
                <a:spcPct val="110000"/>
              </a:lnSpc>
              <a:buNone/>
            </a:pPr>
            <a:endParaRPr lang="hr-HR" sz="1600" dirty="0">
              <a:sym typeface="Wingdings" panose="05000000000000000000" pitchFamily="2" charset="2"/>
            </a:endParaRPr>
          </a:p>
          <a:p>
            <a:pPr>
              <a:lnSpc>
                <a:spcPct val="110000"/>
              </a:lnSpc>
            </a:pPr>
            <a:r>
              <a:rPr lang="hr-HR" sz="1600" b="1" dirty="0">
                <a:sym typeface="Wingdings" panose="05000000000000000000" pitchFamily="2" charset="2"/>
              </a:rPr>
              <a:t>2. točan tip automatskih misli, ali zaključci izvedeni iz tih misli su iskrivljeni </a:t>
            </a:r>
          </a:p>
          <a:p>
            <a:pPr>
              <a:lnSpc>
                <a:spcPct val="110000"/>
              </a:lnSpc>
            </a:pPr>
            <a:r>
              <a:rPr lang="hr-HR" sz="1600" dirty="0">
                <a:sym typeface="Wingdings" panose="05000000000000000000" pitchFamily="2" charset="2"/>
              </a:rPr>
              <a:t>misao: „Nisam  napravio što sam obećao.” – valjana misao</a:t>
            </a:r>
          </a:p>
          <a:p>
            <a:pPr>
              <a:lnSpc>
                <a:spcPct val="110000"/>
              </a:lnSpc>
            </a:pPr>
            <a:r>
              <a:rPr lang="hr-HR" sz="1600" dirty="0">
                <a:sym typeface="Wingdings" panose="05000000000000000000" pitchFamily="2" charset="2"/>
              </a:rPr>
              <a:t>zaključak: „Zbog toga nisam dobra osoba,” – netočan zaključak</a:t>
            </a:r>
          </a:p>
          <a:p>
            <a:pPr marL="0" indent="0">
              <a:lnSpc>
                <a:spcPct val="110000"/>
              </a:lnSpc>
              <a:buNone/>
            </a:pPr>
            <a:endParaRPr lang="hr-HR" sz="1600" dirty="0">
              <a:sym typeface="Wingdings" panose="05000000000000000000" pitchFamily="2" charset="2"/>
            </a:endParaRPr>
          </a:p>
          <a:p>
            <a:pPr>
              <a:lnSpc>
                <a:spcPct val="110000"/>
              </a:lnSpc>
            </a:pPr>
            <a:r>
              <a:rPr lang="hr-HR" sz="1600" b="1" dirty="0">
                <a:sym typeface="Wingdings" panose="05000000000000000000" pitchFamily="2" charset="2"/>
              </a:rPr>
              <a:t>3. tip automatskih misli koje su točne, ali disfunkcionalne</a:t>
            </a:r>
          </a:p>
          <a:p>
            <a:pPr>
              <a:lnSpc>
                <a:spcPct val="110000"/>
              </a:lnSpc>
            </a:pPr>
            <a:r>
              <a:rPr lang="hr-HR" sz="1600" dirty="0">
                <a:sym typeface="Wingdings" panose="05000000000000000000" pitchFamily="2" charset="2"/>
              </a:rPr>
              <a:t>misao: „Satima ću morati učiti, bit ću budna cijelu noć.” </a:t>
            </a:r>
          </a:p>
          <a:p>
            <a:pPr>
              <a:lnSpc>
                <a:spcPct val="110000"/>
              </a:lnSpc>
            </a:pPr>
            <a:r>
              <a:rPr lang="hr-HR" sz="1600" dirty="0">
                <a:sym typeface="Wingdings" panose="05000000000000000000" pitchFamily="2" charset="2"/>
              </a:rPr>
              <a:t>posljedica: pojačana razina anksioznosti, smanjenje motivacije i koncentracije</a:t>
            </a:r>
            <a:endParaRPr lang="hr-HR" sz="1600" dirty="0"/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6D522CF1-35E9-45A8-9A00-4D03E0487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6369" y="1400478"/>
            <a:ext cx="2543175" cy="1800225"/>
          </a:xfrm>
          <a:prstGeom prst="rect">
            <a:avLst/>
          </a:prstGeom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9B08C5DC-0935-42F8-9331-3C937A4655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1643" y="3807995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600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59A029-34AC-406B-8677-B4564D7C2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729006"/>
          </a:xfrm>
        </p:spPr>
        <p:txBody>
          <a:bodyPr/>
          <a:lstStyle/>
          <a:p>
            <a:r>
              <a:rPr lang="hr-HR" dirty="0"/>
              <a:t>Objašnjavanje automatskih misli klijentima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58BCE35-A9E9-4ECF-A6D5-28531B5F9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231" y="1478604"/>
            <a:ext cx="11604396" cy="4917778"/>
          </a:xfrm>
        </p:spPr>
        <p:txBody>
          <a:bodyPr>
            <a:noAutofit/>
          </a:bodyPr>
          <a:lstStyle/>
          <a:p>
            <a:r>
              <a:rPr lang="hr-HR" sz="1800" dirty="0"/>
              <a:t>poželjno se služiti pacijentovim vlastitim primjerima</a:t>
            </a:r>
          </a:p>
          <a:p>
            <a:endParaRPr lang="hr-HR" sz="1800" dirty="0"/>
          </a:p>
          <a:p>
            <a:pPr marL="0" indent="0">
              <a:buNone/>
            </a:pPr>
            <a:r>
              <a:rPr lang="hr-HR" sz="1800" dirty="0"/>
              <a:t>	</a:t>
            </a:r>
            <a:r>
              <a:rPr lang="hr-HR" sz="1800" b="1" dirty="0"/>
              <a:t>MISLI</a:t>
            </a:r>
            <a:r>
              <a:rPr lang="hr-HR" sz="1800" dirty="0"/>
              <a:t>						</a:t>
            </a:r>
            <a:r>
              <a:rPr lang="hr-HR" sz="1800" b="1" dirty="0"/>
              <a:t>OSJEĆAJI</a:t>
            </a:r>
          </a:p>
          <a:p>
            <a:pPr marL="0" indent="0">
              <a:buNone/>
            </a:pPr>
            <a:endParaRPr lang="hr-HR" sz="1800" b="1" dirty="0"/>
          </a:p>
          <a:p>
            <a:pPr marL="0" indent="0">
              <a:buNone/>
            </a:pPr>
            <a:r>
              <a:rPr lang="hr-HR" sz="1800" b="1" dirty="0"/>
              <a:t>Nikada neću biti kao ostali studenti. 				Tuga. Beznađe. </a:t>
            </a:r>
          </a:p>
          <a:p>
            <a:pPr marL="0" indent="0">
              <a:buNone/>
            </a:pPr>
            <a:endParaRPr lang="hr-HR" sz="1800" b="1" dirty="0"/>
          </a:p>
          <a:p>
            <a:r>
              <a:rPr lang="hr-HR" sz="1800" dirty="0"/>
              <a:t>terapeut objašnjava </a:t>
            </a:r>
            <a:r>
              <a:rPr lang="hr-HR" sz="1800" b="1" dirty="0"/>
              <a:t>kognitivni model </a:t>
            </a:r>
            <a:r>
              <a:rPr lang="hr-HR" sz="1800" dirty="0"/>
              <a:t>sve dok nije siguran da je klijent razumio </a:t>
            </a:r>
          </a:p>
          <a:p>
            <a:r>
              <a:rPr lang="hr-HR" sz="1800" dirty="0"/>
              <a:t>objašnjava što su </a:t>
            </a:r>
            <a:r>
              <a:rPr lang="hr-HR" sz="1800" i="1" dirty="0"/>
              <a:t>automatske misli</a:t>
            </a:r>
            <a:r>
              <a:rPr lang="hr-HR" sz="1800" dirty="0"/>
              <a:t>, kako ih </a:t>
            </a:r>
            <a:r>
              <a:rPr lang="hr-HR" sz="1800" i="1" dirty="0"/>
              <a:t>identificirati </a:t>
            </a:r>
            <a:r>
              <a:rPr lang="hr-HR" sz="1800" dirty="0"/>
              <a:t>i kako </a:t>
            </a:r>
            <a:r>
              <a:rPr lang="hr-HR" sz="1800" i="1" dirty="0"/>
              <a:t>adaptivno odgovoriti </a:t>
            </a:r>
            <a:r>
              <a:rPr lang="hr-HR" sz="1800" dirty="0"/>
              <a:t>na njih</a:t>
            </a:r>
          </a:p>
          <a:p>
            <a:r>
              <a:rPr lang="hr-HR" sz="1800" dirty="0"/>
              <a:t>treba poticati klijenta da </a:t>
            </a:r>
            <a:r>
              <a:rPr lang="hr-HR" sz="1800" b="1" dirty="0"/>
              <a:t>zapisuje </a:t>
            </a:r>
            <a:r>
              <a:rPr lang="hr-HR" sz="1800" dirty="0"/>
              <a:t>najvažnije informacije</a:t>
            </a:r>
          </a:p>
          <a:p>
            <a:r>
              <a:rPr lang="hr-HR" sz="1800" dirty="0"/>
              <a:t>na kraju seanse potrebno je </a:t>
            </a:r>
            <a:r>
              <a:rPr lang="hr-HR" sz="1800" b="1" dirty="0"/>
              <a:t>provjeriti razumijevanje </a:t>
            </a:r>
            <a:r>
              <a:rPr lang="hr-HR" sz="1800" dirty="0"/>
              <a:t>kognitivnog modela</a:t>
            </a:r>
          </a:p>
        </p:txBody>
      </p:sp>
      <p:cxnSp>
        <p:nvCxnSpPr>
          <p:cNvPr id="5" name="Ravni poveznik sa strelicom 4">
            <a:extLst>
              <a:ext uri="{FF2B5EF4-FFF2-40B4-BE49-F238E27FC236}">
                <a16:creationId xmlns:a16="http://schemas.microsoft.com/office/drawing/2014/main" id="{1DE29B23-382B-4084-8B19-1C12C204C8C4}"/>
              </a:ext>
            </a:extLst>
          </p:cNvPr>
          <p:cNvCxnSpPr/>
          <p:nvPr/>
        </p:nvCxnSpPr>
        <p:spPr>
          <a:xfrm>
            <a:off x="4487158" y="3073138"/>
            <a:ext cx="1517716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Slika 3">
            <a:extLst>
              <a:ext uri="{FF2B5EF4-FFF2-40B4-BE49-F238E27FC236}">
                <a16:creationId xmlns:a16="http://schemas.microsoft.com/office/drawing/2014/main" id="{491813C4-3964-47FA-9780-6D471F1D8D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9915" y="4924636"/>
            <a:ext cx="2485209" cy="1471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171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43C1FAB-E1ED-4806-82A1-127DEA6A5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KORACI U TERAPIJI:</a:t>
            </a:r>
            <a:br>
              <a:rPr lang="hr-HR" b="1" dirty="0"/>
            </a:br>
            <a:endParaRPr lang="hr-HR" dirty="0"/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6A3E21CF-C755-4B22-92A6-E849CC8E84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1502599"/>
              </p:ext>
            </p:extLst>
          </p:nvPr>
        </p:nvGraphicFramePr>
        <p:xfrm>
          <a:off x="1066800" y="2103120"/>
          <a:ext cx="10058400" cy="3849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4013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65FAA58-0EDC-412F-A5F8-01968BE605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8089CB0-2F03-4E3C-ADBB-570A3BE78F8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1081" y="0"/>
            <a:ext cx="551077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BA80B1-3B69-49C0-8AC9-716ABA57F57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6197" y="643464"/>
            <a:ext cx="4143830" cy="5566305"/>
          </a:xfrm>
          <a:prstGeom prst="rect">
            <a:avLst/>
          </a:prstGeom>
          <a:solidFill>
            <a:srgbClr val="D9D9D9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47E1103-B264-49BE-BC2A-F4E40BD33B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1587" y="806860"/>
            <a:ext cx="3813048" cy="5239512"/>
          </a:xfrm>
          <a:prstGeom prst="rect">
            <a:avLst/>
          </a:prstGeom>
          <a:solidFill>
            <a:schemeClr val="bg1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8364F5E-E701-4DAC-BA05-F1DE2FA4C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887" y="1185059"/>
            <a:ext cx="3491832" cy="4487882"/>
          </a:xfrm>
        </p:spPr>
        <p:txBody>
          <a:bodyPr>
            <a:normAutofit/>
          </a:bodyPr>
          <a:lstStyle/>
          <a:p>
            <a:pPr algn="ctr"/>
            <a:r>
              <a:rPr lang="hr-HR" sz="4400"/>
              <a:t>Otkrivanje automatskih misli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2DA11B6-B538-4624-9628-98B823D761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9939" y="276008"/>
            <a:ext cx="6146615" cy="6305984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FB1CB5B-67A5-45DB-B8E1-7A09A642E3E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5455" y="438912"/>
            <a:ext cx="5815584" cy="598017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FAC4C7F-BCF7-416D-AB78-3F9FE635C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3656" y="936416"/>
            <a:ext cx="4870512" cy="4985169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hr-HR" sz="1700" dirty="0"/>
              <a:t>vještina učenja otkrivanja automatskih misli analogna je učenju bilo koje druge vještine</a:t>
            </a:r>
          </a:p>
          <a:p>
            <a:pPr>
              <a:lnSpc>
                <a:spcPct val="110000"/>
              </a:lnSpc>
            </a:pPr>
            <a:r>
              <a:rPr lang="hr-HR" sz="1700" dirty="0"/>
              <a:t>neke osobe ju svladaju brzo i lakše, a drugi zahtijevaju više praćenja i vježbi</a:t>
            </a:r>
          </a:p>
          <a:p>
            <a:pPr>
              <a:lnSpc>
                <a:spcPct val="110000"/>
              </a:lnSpc>
            </a:pPr>
            <a:endParaRPr lang="hr-HR" sz="1700" dirty="0"/>
          </a:p>
          <a:p>
            <a:pPr>
              <a:lnSpc>
                <a:spcPct val="110000"/>
              </a:lnSpc>
            </a:pPr>
            <a:endParaRPr lang="hr-HR" sz="1700" dirty="0"/>
          </a:p>
          <a:p>
            <a:pPr>
              <a:lnSpc>
                <a:spcPct val="110000"/>
              </a:lnSpc>
            </a:pPr>
            <a:r>
              <a:rPr lang="hr-HR" sz="1700" b="1" dirty="0"/>
              <a:t>Misli se mogu otkrivati na dva načina:</a:t>
            </a:r>
          </a:p>
          <a:p>
            <a:pPr>
              <a:lnSpc>
                <a:spcPct val="110000"/>
              </a:lnSpc>
            </a:pPr>
            <a:r>
              <a:rPr lang="hr-HR" sz="1700" dirty="0"/>
              <a:t>1. otkrivanje automatskih misli koje nastaju na seansi</a:t>
            </a:r>
          </a:p>
          <a:p>
            <a:pPr>
              <a:lnSpc>
                <a:spcPct val="110000"/>
              </a:lnSpc>
            </a:pPr>
            <a:r>
              <a:rPr lang="hr-HR" sz="1700" dirty="0"/>
              <a:t>2. otkrivanje automatskih misli koje klijent ima o problematičnoj situaciji između dvije seanse</a:t>
            </a:r>
          </a:p>
          <a:p>
            <a:pPr lvl="1">
              <a:lnSpc>
                <a:spcPct val="110000"/>
              </a:lnSpc>
            </a:pPr>
            <a:r>
              <a:rPr lang="hr-HR" sz="1700" dirty="0"/>
              <a:t>pomoću imaginacije, igranja uloga ili pretpostavljanja</a:t>
            </a:r>
          </a:p>
        </p:txBody>
      </p:sp>
    </p:spTree>
    <p:extLst>
      <p:ext uri="{BB962C8B-B14F-4D97-AF65-F5344CB8AC3E}">
        <p14:creationId xmlns:p14="http://schemas.microsoft.com/office/powerpoint/2010/main" val="2309665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LightSeedRightStep">
      <a:dk1>
        <a:srgbClr val="000000"/>
      </a:dk1>
      <a:lt1>
        <a:srgbClr val="FFFFFF"/>
      </a:lt1>
      <a:dk2>
        <a:srgbClr val="412724"/>
      </a:dk2>
      <a:lt2>
        <a:srgbClr val="E2E7E8"/>
      </a:lt2>
      <a:accent1>
        <a:srgbClr val="C49792"/>
      </a:accent1>
      <a:accent2>
        <a:srgbClr val="BA9D7F"/>
      </a:accent2>
      <a:accent3>
        <a:srgbClr val="A8A57F"/>
      </a:accent3>
      <a:accent4>
        <a:srgbClr val="98AB74"/>
      </a:accent4>
      <a:accent5>
        <a:srgbClr val="8DAC83"/>
      </a:accent5>
      <a:accent6>
        <a:srgbClr val="78AF81"/>
      </a:accent6>
      <a:hlink>
        <a:srgbClr val="588C91"/>
      </a:hlink>
      <a:folHlink>
        <a:srgbClr val="7F7F7F"/>
      </a:folHlink>
    </a:clrScheme>
    <a:fontScheme name="Savon">
      <a:majorFont>
        <a:latin typeface="Sagona Extra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Sagona Book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1457</Words>
  <Application>Microsoft Office PowerPoint</Application>
  <PresentationFormat>Widescreen</PresentationFormat>
  <Paragraphs>173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Garamond</vt:lpstr>
      <vt:lpstr>Sagona Book</vt:lpstr>
      <vt:lpstr>Sagona ExtraLight</vt:lpstr>
      <vt:lpstr>Wingdings</vt:lpstr>
      <vt:lpstr>SavonVTI</vt:lpstr>
      <vt:lpstr>Identificiranje automatskih misli</vt:lpstr>
      <vt:lpstr>PowerPoint Presentation</vt:lpstr>
      <vt:lpstr>Karakteristike automatskih misli </vt:lpstr>
      <vt:lpstr>PowerPoint Presentation</vt:lpstr>
      <vt:lpstr>Automatske misli</vt:lpstr>
      <vt:lpstr>PowerPoint Presentation</vt:lpstr>
      <vt:lpstr>Objašnjavanje automatskih misli klijentima</vt:lpstr>
      <vt:lpstr>KORACI U TERAPIJI: </vt:lpstr>
      <vt:lpstr>Otkrivanje automatskih misli</vt:lpstr>
      <vt:lpstr>Otkrivanje automatskih misli koje nastaju na seansi</vt:lpstr>
      <vt:lpstr>Tehnike za otkivanje automatskih misli </vt:lpstr>
      <vt:lpstr>Dodatna pitanja za otkrivanje automatskih misli</vt:lpstr>
      <vt:lpstr>IDENTIFICIRANJE AUTOMATSKIH MISLI U SPECIFIČNIM SITUACIJAMA </vt:lpstr>
      <vt:lpstr>Identificiranje dodatnih automatskih misli </vt:lpstr>
      <vt:lpstr>Identificiranje problematične situacije</vt:lpstr>
      <vt:lpstr>Razlika između automatskih misli i interpretacija</vt:lpstr>
      <vt:lpstr>Razlika između korisnih i razmjerno manje korisnih automatskih misli</vt:lpstr>
      <vt:lpstr>Imenovanje automatskih misli ugrađenih u govor</vt:lpstr>
      <vt:lpstr>Mijenjanje misli koje su iznesene u telegrafskom obliku ili u obliku pitanja</vt:lpstr>
      <vt:lpstr>Preoblikovanje pitanja u svrhu učinkovitijeg vrednovanja</vt:lpstr>
      <vt:lpstr>Podučavanje klijenta identifikaciji automatskih misli</vt:lpstr>
      <vt:lpstr>PowerPoint Presentation</vt:lpstr>
      <vt:lpstr>HVALA NA PAŽNJI!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Identificiranje automatskih misli</dc:title>
  <dc:creator>Korisnik</dc:creator>
  <cp:lastModifiedBy>hubikotvr@outlook.com</cp:lastModifiedBy>
  <cp:revision>8</cp:revision>
  <dcterms:created xsi:type="dcterms:W3CDTF">2021-09-30T10:07:58Z</dcterms:created>
  <dcterms:modified xsi:type="dcterms:W3CDTF">2021-10-22T15:17:05Z</dcterms:modified>
</cp:coreProperties>
</file>