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9" r:id="rId4"/>
  </p:sldMasterIdLst>
  <p:sldIdLst>
    <p:sldId id="256" r:id="rId5"/>
    <p:sldId id="257" r:id="rId6"/>
    <p:sldId id="261" r:id="rId7"/>
    <p:sldId id="262" r:id="rId8"/>
    <p:sldId id="263" r:id="rId9"/>
    <p:sldId id="264" r:id="rId10"/>
    <p:sldId id="274" r:id="rId11"/>
    <p:sldId id="267" r:id="rId12"/>
    <p:sldId id="268" r:id="rId13"/>
    <p:sldId id="266" r:id="rId14"/>
    <p:sldId id="270" r:id="rId15"/>
    <p:sldId id="271" r:id="rId16"/>
    <p:sldId id="272" r:id="rId17"/>
    <p:sldId id="273" r:id="rId18"/>
    <p:sldId id="258" r:id="rId19"/>
    <p:sldId id="260" r:id="rId20"/>
    <p:sldId id="276" r:id="rId2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rednji stil 2 - Isticanj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41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D52D0A0-828A-49B0-A03A-6882C3DF0349}" type="doc">
      <dgm:prSet loTypeId="urn:microsoft.com/office/officeart/2005/8/layout/hierarchy1" loCatId="hierarchy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en-US"/>
        </a:p>
      </dgm:t>
    </dgm:pt>
    <dgm:pt modelId="{620B83D0-9172-430D-90BB-61045259F0D2}">
      <dgm:prSet custT="1"/>
      <dgm:spPr/>
      <dgm:t>
        <a:bodyPr/>
        <a:lstStyle/>
        <a:p>
          <a:r>
            <a:rPr lang="hr-HR" sz="2800" dirty="0">
              <a:latin typeface="Abadi" panose="020B0604020104020204" pitchFamily="34" charset="0"/>
            </a:rPr>
            <a:t>Nevoljenost</a:t>
          </a:r>
          <a:br>
            <a:rPr lang="hr-HR" sz="2800" dirty="0">
              <a:latin typeface="Abadi" panose="020B0604020104020204" pitchFamily="34" charset="0"/>
            </a:rPr>
          </a:br>
          <a:r>
            <a:rPr lang="hr-HR" sz="2000" b="0" i="0" dirty="0">
              <a:latin typeface="Abadi" panose="020B0604020104020204" pitchFamily="34" charset="0"/>
            </a:rPr>
            <a:t/>
          </a:r>
          <a:br>
            <a:rPr lang="hr-HR" sz="2000" b="0" i="0" dirty="0">
              <a:latin typeface="Abadi" panose="020B0604020104020204" pitchFamily="34" charset="0"/>
            </a:rPr>
          </a:br>
          <a:r>
            <a:rPr lang="hr-HR" sz="2000" b="0" i="0" dirty="0">
              <a:latin typeface="Abadi" panose="020B0604020104020204" pitchFamily="34" charset="0"/>
            </a:rPr>
            <a:t>‘’ne vrijedim, nepoželjan/na sam</a:t>
          </a:r>
          <a:r>
            <a:rPr lang="en-US" sz="2000" b="0" i="0" dirty="0">
              <a:latin typeface="Abadi" panose="020B0604020104020204" pitchFamily="34" charset="0"/>
            </a:rPr>
            <a:t>,</a:t>
          </a:r>
          <a:r>
            <a:rPr lang="hr-HR" sz="2000" b="0" i="0" dirty="0">
              <a:latin typeface="Abadi" panose="020B0604020104020204" pitchFamily="34" charset="0"/>
            </a:rPr>
            <a:t> ne može me se voljeti’’</a:t>
          </a:r>
          <a:endParaRPr lang="en-US" sz="2000" dirty="0">
            <a:latin typeface="Abadi" panose="020B0604020104020204" pitchFamily="34" charset="0"/>
          </a:endParaRPr>
        </a:p>
      </dgm:t>
    </dgm:pt>
    <dgm:pt modelId="{8EFDFB1F-227C-4B66-ABA8-FFB6F4C9CE02}" type="parTrans" cxnId="{0E66CC3D-7C59-42D9-BF8D-11060A0AFDFD}">
      <dgm:prSet/>
      <dgm:spPr/>
      <dgm:t>
        <a:bodyPr/>
        <a:lstStyle/>
        <a:p>
          <a:endParaRPr lang="en-US"/>
        </a:p>
      </dgm:t>
    </dgm:pt>
    <dgm:pt modelId="{36913F83-310E-417C-BCBE-DB3ACB35EFC4}" type="sibTrans" cxnId="{0E66CC3D-7C59-42D9-BF8D-11060A0AFDFD}">
      <dgm:prSet/>
      <dgm:spPr/>
      <dgm:t>
        <a:bodyPr/>
        <a:lstStyle/>
        <a:p>
          <a:endParaRPr lang="en-US"/>
        </a:p>
      </dgm:t>
    </dgm:pt>
    <dgm:pt modelId="{E2DCF875-9A45-4D4C-9C1E-9B235426436A}">
      <dgm:prSet custT="1"/>
      <dgm:spPr/>
      <dgm:t>
        <a:bodyPr/>
        <a:lstStyle/>
        <a:p>
          <a:r>
            <a:rPr lang="hr-HR" sz="2800" b="0" i="0" dirty="0">
              <a:latin typeface="Abadi" panose="020B0604020104020204" pitchFamily="34" charset="0"/>
            </a:rPr>
            <a:t>Bespomoćnost</a:t>
          </a:r>
          <a:endParaRPr lang="hr-HR" sz="2400" b="0" i="0" dirty="0">
            <a:latin typeface="Abadi" panose="020B0604020104020204" pitchFamily="34" charset="0"/>
          </a:endParaRPr>
        </a:p>
        <a:p>
          <a:r>
            <a:rPr lang="hr-HR" sz="1900" dirty="0">
              <a:latin typeface="Abadi" panose="020B0604020104020204" pitchFamily="34" charset="0"/>
            </a:rPr>
            <a:t>‘’neadekvatan/na sam, nemam kontrole, slab/a sam’’</a:t>
          </a:r>
          <a:endParaRPr lang="en-US" sz="1900" dirty="0">
            <a:latin typeface="Abadi" panose="020B0604020104020204" pitchFamily="34" charset="0"/>
          </a:endParaRPr>
        </a:p>
      </dgm:t>
    </dgm:pt>
    <dgm:pt modelId="{EAEF001F-0235-4233-823E-46BAD052B8CB}" type="parTrans" cxnId="{EBA306A7-3997-4329-B077-447816E571F5}">
      <dgm:prSet/>
      <dgm:spPr/>
      <dgm:t>
        <a:bodyPr/>
        <a:lstStyle/>
        <a:p>
          <a:endParaRPr lang="en-US"/>
        </a:p>
      </dgm:t>
    </dgm:pt>
    <dgm:pt modelId="{CE9027E0-1131-4ADA-A1AB-86BFD9309479}" type="sibTrans" cxnId="{EBA306A7-3997-4329-B077-447816E571F5}">
      <dgm:prSet/>
      <dgm:spPr/>
      <dgm:t>
        <a:bodyPr/>
        <a:lstStyle/>
        <a:p>
          <a:endParaRPr lang="en-US"/>
        </a:p>
      </dgm:t>
    </dgm:pt>
    <dgm:pt modelId="{4D7F5E26-6E5B-43D2-AD55-3708143D86FF}">
      <dgm:prSet custT="1"/>
      <dgm:spPr/>
      <dgm:t>
        <a:bodyPr/>
        <a:lstStyle/>
        <a:p>
          <a:r>
            <a:rPr lang="en-US" sz="2800" b="0" i="0" dirty="0">
              <a:latin typeface="Abadi" panose="020B0604020104020204" pitchFamily="34" charset="0"/>
            </a:rPr>
            <a:t/>
          </a:r>
          <a:br>
            <a:rPr lang="en-US" sz="2800" b="0" i="0" dirty="0">
              <a:latin typeface="Abadi" panose="020B0604020104020204" pitchFamily="34" charset="0"/>
            </a:rPr>
          </a:br>
          <a:r>
            <a:rPr lang="en-US" sz="2800" b="0" i="0" dirty="0" err="1">
              <a:latin typeface="Abadi" panose="020B0604020104020204" pitchFamily="34" charset="0"/>
            </a:rPr>
            <a:t>Bezvrijednost</a:t>
          </a:r>
          <a:r>
            <a:rPr lang="en-US" sz="2800" b="0" i="0" dirty="0">
              <a:latin typeface="Abadi" panose="020B0604020104020204" pitchFamily="34" charset="0"/>
            </a:rPr>
            <a:t/>
          </a:r>
          <a:br>
            <a:rPr lang="en-US" sz="2800" b="0" i="0" dirty="0">
              <a:latin typeface="Abadi" panose="020B0604020104020204" pitchFamily="34" charset="0"/>
            </a:rPr>
          </a:br>
          <a:r>
            <a:rPr lang="hr-HR" sz="2800" b="0" i="0" dirty="0">
              <a:latin typeface="Abadi" panose="020B0604020104020204" pitchFamily="34" charset="0"/>
            </a:rPr>
            <a:t/>
          </a:r>
          <a:br>
            <a:rPr lang="hr-HR" sz="2800" b="0" i="0" dirty="0">
              <a:latin typeface="Abadi" panose="020B0604020104020204" pitchFamily="34" charset="0"/>
            </a:rPr>
          </a:br>
          <a:r>
            <a:rPr lang="hr-HR" sz="1900" dirty="0">
              <a:latin typeface="Abadi" panose="020B0604020104020204" pitchFamily="34" charset="0"/>
            </a:rPr>
            <a:t>‘</a:t>
          </a:r>
          <a:r>
            <a:rPr lang="en-US" sz="1900" dirty="0" err="1">
              <a:latin typeface="Abadi" panose="020B0604020104020204" pitchFamily="34" charset="0"/>
            </a:rPr>
            <a:t>neprihvatljiv</a:t>
          </a:r>
          <a:r>
            <a:rPr lang="en-US" sz="1900" dirty="0">
              <a:latin typeface="Abadi" panose="020B0604020104020204" pitchFamily="34" charset="0"/>
            </a:rPr>
            <a:t>/a </a:t>
          </a:r>
          <a:r>
            <a:rPr lang="en-US" sz="1900" dirty="0" err="1">
              <a:latin typeface="Abadi" panose="020B0604020104020204" pitchFamily="34" charset="0"/>
            </a:rPr>
            <a:t>sam</a:t>
          </a:r>
          <a:r>
            <a:rPr lang="en-US" sz="1900" dirty="0">
              <a:latin typeface="Abadi" panose="020B0604020104020204" pitchFamily="34" charset="0"/>
            </a:rPr>
            <a:t>, </a:t>
          </a:r>
          <a:r>
            <a:rPr lang="en-US" sz="1900" dirty="0" err="1">
              <a:latin typeface="Abadi" panose="020B0604020104020204" pitchFamily="34" charset="0"/>
            </a:rPr>
            <a:t>zao</a:t>
          </a:r>
          <a:r>
            <a:rPr lang="en-US" sz="1900" dirty="0">
              <a:latin typeface="Abadi" panose="020B0604020104020204" pitchFamily="34" charset="0"/>
            </a:rPr>
            <a:t>/la </a:t>
          </a:r>
          <a:r>
            <a:rPr lang="en-US" sz="1900" dirty="0" err="1">
              <a:latin typeface="Abadi" panose="020B0604020104020204" pitchFamily="34" charset="0"/>
            </a:rPr>
            <a:t>sam</a:t>
          </a:r>
          <a:r>
            <a:rPr lang="en-US" sz="1900" dirty="0">
              <a:latin typeface="Abadi" panose="020B0604020104020204" pitchFamily="34" charset="0"/>
            </a:rPr>
            <a:t> ja </a:t>
          </a:r>
          <a:r>
            <a:rPr lang="en-US" sz="1900" dirty="0" err="1">
              <a:latin typeface="Abadi" panose="020B0604020104020204" pitchFamily="34" charset="0"/>
            </a:rPr>
            <a:t>sam</a:t>
          </a:r>
          <a:r>
            <a:rPr lang="en-US" sz="1900" dirty="0">
              <a:latin typeface="Abadi" panose="020B0604020104020204" pitchFamily="34" charset="0"/>
            </a:rPr>
            <a:t> </a:t>
          </a:r>
          <a:r>
            <a:rPr lang="en-US" sz="1900" dirty="0" err="1">
              <a:latin typeface="Abadi" panose="020B0604020104020204" pitchFamily="34" charset="0"/>
            </a:rPr>
            <a:t>smeće</a:t>
          </a:r>
          <a:r>
            <a:rPr lang="en-US" sz="1900" dirty="0">
              <a:latin typeface="Abadi" panose="020B0604020104020204" pitchFamily="34" charset="0"/>
            </a:rPr>
            <a:t>, </a:t>
          </a:r>
          <a:r>
            <a:rPr lang="en-US" sz="1900" dirty="0" err="1">
              <a:latin typeface="Abadi" panose="020B0604020104020204" pitchFamily="34" charset="0"/>
            </a:rPr>
            <a:t>nepoželjan</a:t>
          </a:r>
          <a:r>
            <a:rPr lang="en-US" sz="1900" dirty="0">
              <a:latin typeface="Abadi" panose="020B0604020104020204" pitchFamily="34" charset="0"/>
            </a:rPr>
            <a:t>/</a:t>
          </a:r>
          <a:r>
            <a:rPr lang="en-US" sz="1900" dirty="0" err="1">
              <a:latin typeface="Abadi" panose="020B0604020104020204" pitchFamily="34" charset="0"/>
            </a:rPr>
            <a:t>na</a:t>
          </a:r>
          <a:r>
            <a:rPr lang="hr-HR" sz="1900" dirty="0">
              <a:latin typeface="Abadi" panose="020B0604020104020204" pitchFamily="34" charset="0"/>
            </a:rPr>
            <a:t>’’</a:t>
          </a:r>
          <a:r>
            <a:rPr lang="en-US" sz="1900" b="0" i="0" dirty="0">
              <a:latin typeface="Abadi" panose="020B0604020104020204" pitchFamily="34" charset="0"/>
            </a:rPr>
            <a:t/>
          </a:r>
          <a:br>
            <a:rPr lang="en-US" sz="1900" b="0" i="0" dirty="0">
              <a:latin typeface="Abadi" panose="020B0604020104020204" pitchFamily="34" charset="0"/>
            </a:rPr>
          </a:br>
          <a:endParaRPr lang="en-US" sz="1900" dirty="0">
            <a:latin typeface="Abadi" panose="020B0604020104020204" pitchFamily="34" charset="0"/>
          </a:endParaRPr>
        </a:p>
      </dgm:t>
    </dgm:pt>
    <dgm:pt modelId="{915A97AB-AB1E-40F3-9248-537DFDBCB06D}" type="parTrans" cxnId="{04ADB13D-69FF-48AE-AF8B-AE03D1CEE083}">
      <dgm:prSet/>
      <dgm:spPr/>
      <dgm:t>
        <a:bodyPr/>
        <a:lstStyle/>
        <a:p>
          <a:endParaRPr lang="en-US"/>
        </a:p>
      </dgm:t>
    </dgm:pt>
    <dgm:pt modelId="{BD3D866D-8F04-4A81-BFDA-4615E55F4280}" type="sibTrans" cxnId="{04ADB13D-69FF-48AE-AF8B-AE03D1CEE083}">
      <dgm:prSet/>
      <dgm:spPr/>
      <dgm:t>
        <a:bodyPr/>
        <a:lstStyle/>
        <a:p>
          <a:endParaRPr lang="en-US"/>
        </a:p>
      </dgm:t>
    </dgm:pt>
    <dgm:pt modelId="{2C36EB89-DFC0-4979-99FC-38B82B731CF2}" type="pres">
      <dgm:prSet presAssocID="{DD52D0A0-828A-49B0-A03A-6882C3DF0349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65E087D6-C51E-44CF-A7B4-E1ED382D1D68}" type="pres">
      <dgm:prSet presAssocID="{620B83D0-9172-430D-90BB-61045259F0D2}" presName="hierRoot1" presStyleCnt="0"/>
      <dgm:spPr/>
    </dgm:pt>
    <dgm:pt modelId="{02BEF59C-4BE1-4BCE-839D-DCB35E17AC77}" type="pres">
      <dgm:prSet presAssocID="{620B83D0-9172-430D-90BB-61045259F0D2}" presName="composite" presStyleCnt="0"/>
      <dgm:spPr/>
    </dgm:pt>
    <dgm:pt modelId="{B0BCA892-6973-4187-A6F7-337CEAAF6BA8}" type="pres">
      <dgm:prSet presAssocID="{620B83D0-9172-430D-90BB-61045259F0D2}" presName="background" presStyleLbl="node0" presStyleIdx="0" presStyleCnt="3"/>
      <dgm:spPr/>
    </dgm:pt>
    <dgm:pt modelId="{DA8B3BF9-36C6-4390-A72F-85F3597EFD5A}" type="pres">
      <dgm:prSet presAssocID="{620B83D0-9172-430D-90BB-61045259F0D2}" presName="text" presStyleLbl="fgAcc0" presStyleIdx="0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953CB49D-48D6-4B7C-A3E0-3A4FD96CD04F}" type="pres">
      <dgm:prSet presAssocID="{620B83D0-9172-430D-90BB-61045259F0D2}" presName="hierChild2" presStyleCnt="0"/>
      <dgm:spPr/>
    </dgm:pt>
    <dgm:pt modelId="{6920BA1C-DE30-40FF-B727-36AD96BF71A5}" type="pres">
      <dgm:prSet presAssocID="{E2DCF875-9A45-4D4C-9C1E-9B235426436A}" presName="hierRoot1" presStyleCnt="0"/>
      <dgm:spPr/>
    </dgm:pt>
    <dgm:pt modelId="{B6C9E2C1-0407-4347-BA9A-1F1EFCFDF060}" type="pres">
      <dgm:prSet presAssocID="{E2DCF875-9A45-4D4C-9C1E-9B235426436A}" presName="composite" presStyleCnt="0"/>
      <dgm:spPr/>
    </dgm:pt>
    <dgm:pt modelId="{FF144301-F418-47A3-8D6A-9DF95E4203ED}" type="pres">
      <dgm:prSet presAssocID="{E2DCF875-9A45-4D4C-9C1E-9B235426436A}" presName="background" presStyleLbl="node0" presStyleIdx="1" presStyleCnt="3"/>
      <dgm:spPr/>
    </dgm:pt>
    <dgm:pt modelId="{350FDCC2-189C-4E10-AF2D-F4987B03CD50}" type="pres">
      <dgm:prSet presAssocID="{E2DCF875-9A45-4D4C-9C1E-9B235426436A}" presName="text" presStyleLbl="fgAcc0" presStyleIdx="1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6B85A7C0-B073-4192-BD41-2DD131CA5380}" type="pres">
      <dgm:prSet presAssocID="{E2DCF875-9A45-4D4C-9C1E-9B235426436A}" presName="hierChild2" presStyleCnt="0"/>
      <dgm:spPr/>
    </dgm:pt>
    <dgm:pt modelId="{DF73FA0E-FFCA-489A-9DFD-55D066B743A8}" type="pres">
      <dgm:prSet presAssocID="{4D7F5E26-6E5B-43D2-AD55-3708143D86FF}" presName="hierRoot1" presStyleCnt="0"/>
      <dgm:spPr/>
    </dgm:pt>
    <dgm:pt modelId="{0B5E257F-FCF1-4171-912E-77990F72E5B3}" type="pres">
      <dgm:prSet presAssocID="{4D7F5E26-6E5B-43D2-AD55-3708143D86FF}" presName="composite" presStyleCnt="0"/>
      <dgm:spPr/>
    </dgm:pt>
    <dgm:pt modelId="{AA7972DD-88A3-45F5-8B73-9B010B991DBD}" type="pres">
      <dgm:prSet presAssocID="{4D7F5E26-6E5B-43D2-AD55-3708143D86FF}" presName="background" presStyleLbl="node0" presStyleIdx="2" presStyleCnt="3"/>
      <dgm:spPr/>
    </dgm:pt>
    <dgm:pt modelId="{11AC62F8-705B-4848-ABA7-BB8D7AE3C090}" type="pres">
      <dgm:prSet presAssocID="{4D7F5E26-6E5B-43D2-AD55-3708143D86FF}" presName="text" presStyleLbl="fgAcc0" presStyleIdx="2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ED2A5991-3203-44FB-8081-9208E8292CFB}" type="pres">
      <dgm:prSet presAssocID="{4D7F5E26-6E5B-43D2-AD55-3708143D86FF}" presName="hierChild2" presStyleCnt="0"/>
      <dgm:spPr/>
    </dgm:pt>
  </dgm:ptLst>
  <dgm:cxnLst>
    <dgm:cxn modelId="{EBA306A7-3997-4329-B077-447816E571F5}" srcId="{DD52D0A0-828A-49B0-A03A-6882C3DF0349}" destId="{E2DCF875-9A45-4D4C-9C1E-9B235426436A}" srcOrd="1" destOrd="0" parTransId="{EAEF001F-0235-4233-823E-46BAD052B8CB}" sibTransId="{CE9027E0-1131-4ADA-A1AB-86BFD9309479}"/>
    <dgm:cxn modelId="{F26228D6-9A42-4FE9-874F-197C5E4D292C}" type="presOf" srcId="{4D7F5E26-6E5B-43D2-AD55-3708143D86FF}" destId="{11AC62F8-705B-4848-ABA7-BB8D7AE3C090}" srcOrd="0" destOrd="0" presId="urn:microsoft.com/office/officeart/2005/8/layout/hierarchy1"/>
    <dgm:cxn modelId="{04ADB13D-69FF-48AE-AF8B-AE03D1CEE083}" srcId="{DD52D0A0-828A-49B0-A03A-6882C3DF0349}" destId="{4D7F5E26-6E5B-43D2-AD55-3708143D86FF}" srcOrd="2" destOrd="0" parTransId="{915A97AB-AB1E-40F3-9248-537DFDBCB06D}" sibTransId="{BD3D866D-8F04-4A81-BFDA-4615E55F4280}"/>
    <dgm:cxn modelId="{A7A8480F-B455-44C5-9207-A1A03108557A}" type="presOf" srcId="{E2DCF875-9A45-4D4C-9C1E-9B235426436A}" destId="{350FDCC2-189C-4E10-AF2D-F4987B03CD50}" srcOrd="0" destOrd="0" presId="urn:microsoft.com/office/officeart/2005/8/layout/hierarchy1"/>
    <dgm:cxn modelId="{20294938-9F98-44A6-B635-61F96089CCE7}" type="presOf" srcId="{DD52D0A0-828A-49B0-A03A-6882C3DF0349}" destId="{2C36EB89-DFC0-4979-99FC-38B82B731CF2}" srcOrd="0" destOrd="0" presId="urn:microsoft.com/office/officeart/2005/8/layout/hierarchy1"/>
    <dgm:cxn modelId="{0E66CC3D-7C59-42D9-BF8D-11060A0AFDFD}" srcId="{DD52D0A0-828A-49B0-A03A-6882C3DF0349}" destId="{620B83D0-9172-430D-90BB-61045259F0D2}" srcOrd="0" destOrd="0" parTransId="{8EFDFB1F-227C-4B66-ABA8-FFB6F4C9CE02}" sibTransId="{36913F83-310E-417C-BCBE-DB3ACB35EFC4}"/>
    <dgm:cxn modelId="{C4CDB098-6726-4568-BF74-35D201144FD2}" type="presOf" srcId="{620B83D0-9172-430D-90BB-61045259F0D2}" destId="{DA8B3BF9-36C6-4390-A72F-85F3597EFD5A}" srcOrd="0" destOrd="0" presId="urn:microsoft.com/office/officeart/2005/8/layout/hierarchy1"/>
    <dgm:cxn modelId="{969FE68C-15C5-4449-A76E-E0C09E0E1B17}" type="presParOf" srcId="{2C36EB89-DFC0-4979-99FC-38B82B731CF2}" destId="{65E087D6-C51E-44CF-A7B4-E1ED382D1D68}" srcOrd="0" destOrd="0" presId="urn:microsoft.com/office/officeart/2005/8/layout/hierarchy1"/>
    <dgm:cxn modelId="{9F2B3710-D200-49E2-8B6B-5974DD943D5C}" type="presParOf" srcId="{65E087D6-C51E-44CF-A7B4-E1ED382D1D68}" destId="{02BEF59C-4BE1-4BCE-839D-DCB35E17AC77}" srcOrd="0" destOrd="0" presId="urn:microsoft.com/office/officeart/2005/8/layout/hierarchy1"/>
    <dgm:cxn modelId="{99EEF853-CC6A-4CE5-9953-9B28AF967605}" type="presParOf" srcId="{02BEF59C-4BE1-4BCE-839D-DCB35E17AC77}" destId="{B0BCA892-6973-4187-A6F7-337CEAAF6BA8}" srcOrd="0" destOrd="0" presId="urn:microsoft.com/office/officeart/2005/8/layout/hierarchy1"/>
    <dgm:cxn modelId="{E5172E97-0DA0-4569-A0EE-98AAE5A647E3}" type="presParOf" srcId="{02BEF59C-4BE1-4BCE-839D-DCB35E17AC77}" destId="{DA8B3BF9-36C6-4390-A72F-85F3597EFD5A}" srcOrd="1" destOrd="0" presId="urn:microsoft.com/office/officeart/2005/8/layout/hierarchy1"/>
    <dgm:cxn modelId="{A156A150-B85F-4434-84A2-52A47A80CEC0}" type="presParOf" srcId="{65E087D6-C51E-44CF-A7B4-E1ED382D1D68}" destId="{953CB49D-48D6-4B7C-A3E0-3A4FD96CD04F}" srcOrd="1" destOrd="0" presId="urn:microsoft.com/office/officeart/2005/8/layout/hierarchy1"/>
    <dgm:cxn modelId="{7C0754E2-10B4-4ACD-9C78-86F001B3FE7F}" type="presParOf" srcId="{2C36EB89-DFC0-4979-99FC-38B82B731CF2}" destId="{6920BA1C-DE30-40FF-B727-36AD96BF71A5}" srcOrd="1" destOrd="0" presId="urn:microsoft.com/office/officeart/2005/8/layout/hierarchy1"/>
    <dgm:cxn modelId="{104A4A53-1D75-4BE7-93FB-86275A456EF9}" type="presParOf" srcId="{6920BA1C-DE30-40FF-B727-36AD96BF71A5}" destId="{B6C9E2C1-0407-4347-BA9A-1F1EFCFDF060}" srcOrd="0" destOrd="0" presId="urn:microsoft.com/office/officeart/2005/8/layout/hierarchy1"/>
    <dgm:cxn modelId="{680AE02E-FC8E-4FC2-889D-A33CEC16E189}" type="presParOf" srcId="{B6C9E2C1-0407-4347-BA9A-1F1EFCFDF060}" destId="{FF144301-F418-47A3-8D6A-9DF95E4203ED}" srcOrd="0" destOrd="0" presId="urn:microsoft.com/office/officeart/2005/8/layout/hierarchy1"/>
    <dgm:cxn modelId="{23215F5B-5BB2-43B0-B3E1-E803EF3100DC}" type="presParOf" srcId="{B6C9E2C1-0407-4347-BA9A-1F1EFCFDF060}" destId="{350FDCC2-189C-4E10-AF2D-F4987B03CD50}" srcOrd="1" destOrd="0" presId="urn:microsoft.com/office/officeart/2005/8/layout/hierarchy1"/>
    <dgm:cxn modelId="{9B0D7487-4349-447C-8E24-552FC18B724B}" type="presParOf" srcId="{6920BA1C-DE30-40FF-B727-36AD96BF71A5}" destId="{6B85A7C0-B073-4192-BD41-2DD131CA5380}" srcOrd="1" destOrd="0" presId="urn:microsoft.com/office/officeart/2005/8/layout/hierarchy1"/>
    <dgm:cxn modelId="{CE7CF11C-E331-4709-A065-82C82DE4620F}" type="presParOf" srcId="{2C36EB89-DFC0-4979-99FC-38B82B731CF2}" destId="{DF73FA0E-FFCA-489A-9DFD-55D066B743A8}" srcOrd="2" destOrd="0" presId="urn:microsoft.com/office/officeart/2005/8/layout/hierarchy1"/>
    <dgm:cxn modelId="{178D1DFC-B2B3-49A8-9C9F-A2212C86A743}" type="presParOf" srcId="{DF73FA0E-FFCA-489A-9DFD-55D066B743A8}" destId="{0B5E257F-FCF1-4171-912E-77990F72E5B3}" srcOrd="0" destOrd="0" presId="urn:microsoft.com/office/officeart/2005/8/layout/hierarchy1"/>
    <dgm:cxn modelId="{348BC302-4E96-4B18-A79B-767A511BEFED}" type="presParOf" srcId="{0B5E257F-FCF1-4171-912E-77990F72E5B3}" destId="{AA7972DD-88A3-45F5-8B73-9B010B991DBD}" srcOrd="0" destOrd="0" presId="urn:microsoft.com/office/officeart/2005/8/layout/hierarchy1"/>
    <dgm:cxn modelId="{5C50BB9B-555B-4AED-A693-AC0AEB71B26D}" type="presParOf" srcId="{0B5E257F-FCF1-4171-912E-77990F72E5B3}" destId="{11AC62F8-705B-4848-ABA7-BB8D7AE3C090}" srcOrd="1" destOrd="0" presId="urn:microsoft.com/office/officeart/2005/8/layout/hierarchy1"/>
    <dgm:cxn modelId="{D9C80EA7-38BE-471E-836C-D0B4E7D0B74C}" type="presParOf" srcId="{DF73FA0E-FFCA-489A-9DFD-55D066B743A8}" destId="{ED2A5991-3203-44FB-8081-9208E8292CFB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0BCA892-6973-4187-A6F7-337CEAAF6BA8}">
      <dsp:nvSpPr>
        <dsp:cNvPr id="0" name=""/>
        <dsp:cNvSpPr/>
      </dsp:nvSpPr>
      <dsp:spPr>
        <a:xfrm>
          <a:off x="0" y="956110"/>
          <a:ext cx="3158047" cy="2005360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A8B3BF9-36C6-4390-A72F-85F3597EFD5A}">
      <dsp:nvSpPr>
        <dsp:cNvPr id="0" name=""/>
        <dsp:cNvSpPr/>
      </dsp:nvSpPr>
      <dsp:spPr>
        <a:xfrm>
          <a:off x="350894" y="1289459"/>
          <a:ext cx="3158047" cy="2005360"/>
        </a:xfrm>
        <a:prstGeom prst="roundRect">
          <a:avLst>
            <a:gd name="adj" fmla="val 10000"/>
          </a:avLst>
        </a:prstGeom>
        <a:solidFill>
          <a:schemeClr val="dk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800" kern="1200" dirty="0">
              <a:latin typeface="Abadi" panose="020B0604020104020204" pitchFamily="34" charset="0"/>
            </a:rPr>
            <a:t>Nevoljenost</a:t>
          </a:r>
          <a:br>
            <a:rPr lang="hr-HR" sz="2800" kern="1200" dirty="0">
              <a:latin typeface="Abadi" panose="020B0604020104020204" pitchFamily="34" charset="0"/>
            </a:rPr>
          </a:br>
          <a:r>
            <a:rPr lang="hr-HR" sz="2000" b="0" i="0" kern="1200" dirty="0">
              <a:latin typeface="Abadi" panose="020B0604020104020204" pitchFamily="34" charset="0"/>
            </a:rPr>
            <a:t/>
          </a:r>
          <a:br>
            <a:rPr lang="hr-HR" sz="2000" b="0" i="0" kern="1200" dirty="0">
              <a:latin typeface="Abadi" panose="020B0604020104020204" pitchFamily="34" charset="0"/>
            </a:rPr>
          </a:br>
          <a:r>
            <a:rPr lang="hr-HR" sz="2000" b="0" i="0" kern="1200" dirty="0">
              <a:latin typeface="Abadi" panose="020B0604020104020204" pitchFamily="34" charset="0"/>
            </a:rPr>
            <a:t>‘’ne vrijedim, nepoželjan/na sam</a:t>
          </a:r>
          <a:r>
            <a:rPr lang="en-US" sz="2000" b="0" i="0" kern="1200" dirty="0">
              <a:latin typeface="Abadi" panose="020B0604020104020204" pitchFamily="34" charset="0"/>
            </a:rPr>
            <a:t>,</a:t>
          </a:r>
          <a:r>
            <a:rPr lang="hr-HR" sz="2000" b="0" i="0" kern="1200" dirty="0">
              <a:latin typeface="Abadi" panose="020B0604020104020204" pitchFamily="34" charset="0"/>
            </a:rPr>
            <a:t> ne može me se voljeti’’</a:t>
          </a:r>
          <a:endParaRPr lang="en-US" sz="2000" kern="1200" dirty="0">
            <a:latin typeface="Abadi" panose="020B0604020104020204" pitchFamily="34" charset="0"/>
          </a:endParaRPr>
        </a:p>
      </dsp:txBody>
      <dsp:txXfrm>
        <a:off x="409629" y="1348194"/>
        <a:ext cx="3040577" cy="1887890"/>
      </dsp:txXfrm>
    </dsp:sp>
    <dsp:sp modelId="{FF144301-F418-47A3-8D6A-9DF95E4203ED}">
      <dsp:nvSpPr>
        <dsp:cNvPr id="0" name=""/>
        <dsp:cNvSpPr/>
      </dsp:nvSpPr>
      <dsp:spPr>
        <a:xfrm>
          <a:off x="3859836" y="956110"/>
          <a:ext cx="3158047" cy="2005360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50FDCC2-189C-4E10-AF2D-F4987B03CD50}">
      <dsp:nvSpPr>
        <dsp:cNvPr id="0" name=""/>
        <dsp:cNvSpPr/>
      </dsp:nvSpPr>
      <dsp:spPr>
        <a:xfrm>
          <a:off x="4210730" y="1289459"/>
          <a:ext cx="3158047" cy="2005360"/>
        </a:xfrm>
        <a:prstGeom prst="roundRect">
          <a:avLst>
            <a:gd name="adj" fmla="val 10000"/>
          </a:avLst>
        </a:prstGeom>
        <a:solidFill>
          <a:schemeClr val="dk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800" b="0" i="0" kern="1200" dirty="0">
              <a:latin typeface="Abadi" panose="020B0604020104020204" pitchFamily="34" charset="0"/>
            </a:rPr>
            <a:t>Bespomoćnost</a:t>
          </a:r>
          <a:endParaRPr lang="hr-HR" sz="2400" b="0" i="0" kern="1200" dirty="0">
            <a:latin typeface="Abadi" panose="020B0604020104020204" pitchFamily="34" charset="0"/>
          </a:endParaRPr>
        </a:p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900" kern="1200" dirty="0">
              <a:latin typeface="Abadi" panose="020B0604020104020204" pitchFamily="34" charset="0"/>
            </a:rPr>
            <a:t>‘’neadekvatan/na sam, nemam kontrole, slab/a sam’’</a:t>
          </a:r>
          <a:endParaRPr lang="en-US" sz="1900" kern="1200" dirty="0">
            <a:latin typeface="Abadi" panose="020B0604020104020204" pitchFamily="34" charset="0"/>
          </a:endParaRPr>
        </a:p>
      </dsp:txBody>
      <dsp:txXfrm>
        <a:off x="4269465" y="1348194"/>
        <a:ext cx="3040577" cy="1887890"/>
      </dsp:txXfrm>
    </dsp:sp>
    <dsp:sp modelId="{AA7972DD-88A3-45F5-8B73-9B010B991DBD}">
      <dsp:nvSpPr>
        <dsp:cNvPr id="0" name=""/>
        <dsp:cNvSpPr/>
      </dsp:nvSpPr>
      <dsp:spPr>
        <a:xfrm>
          <a:off x="7719672" y="956110"/>
          <a:ext cx="3158047" cy="2005360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1AC62F8-705B-4848-ABA7-BB8D7AE3C090}">
      <dsp:nvSpPr>
        <dsp:cNvPr id="0" name=""/>
        <dsp:cNvSpPr/>
      </dsp:nvSpPr>
      <dsp:spPr>
        <a:xfrm>
          <a:off x="8070567" y="1289459"/>
          <a:ext cx="3158047" cy="2005360"/>
        </a:xfrm>
        <a:prstGeom prst="roundRect">
          <a:avLst>
            <a:gd name="adj" fmla="val 10000"/>
          </a:avLst>
        </a:prstGeom>
        <a:solidFill>
          <a:schemeClr val="dk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b="0" i="0" kern="1200" dirty="0">
              <a:latin typeface="Abadi" panose="020B0604020104020204" pitchFamily="34" charset="0"/>
            </a:rPr>
            <a:t/>
          </a:r>
          <a:br>
            <a:rPr lang="en-US" sz="2800" b="0" i="0" kern="1200" dirty="0">
              <a:latin typeface="Abadi" panose="020B0604020104020204" pitchFamily="34" charset="0"/>
            </a:rPr>
          </a:br>
          <a:r>
            <a:rPr lang="en-US" sz="2800" b="0" i="0" kern="1200" dirty="0" err="1">
              <a:latin typeface="Abadi" panose="020B0604020104020204" pitchFamily="34" charset="0"/>
            </a:rPr>
            <a:t>Bezvrijednost</a:t>
          </a:r>
          <a:r>
            <a:rPr lang="en-US" sz="2800" b="0" i="0" kern="1200" dirty="0">
              <a:latin typeface="Abadi" panose="020B0604020104020204" pitchFamily="34" charset="0"/>
            </a:rPr>
            <a:t/>
          </a:r>
          <a:br>
            <a:rPr lang="en-US" sz="2800" b="0" i="0" kern="1200" dirty="0">
              <a:latin typeface="Abadi" panose="020B0604020104020204" pitchFamily="34" charset="0"/>
            </a:rPr>
          </a:br>
          <a:r>
            <a:rPr lang="hr-HR" sz="2800" b="0" i="0" kern="1200" dirty="0">
              <a:latin typeface="Abadi" panose="020B0604020104020204" pitchFamily="34" charset="0"/>
            </a:rPr>
            <a:t/>
          </a:r>
          <a:br>
            <a:rPr lang="hr-HR" sz="2800" b="0" i="0" kern="1200" dirty="0">
              <a:latin typeface="Abadi" panose="020B0604020104020204" pitchFamily="34" charset="0"/>
            </a:rPr>
          </a:br>
          <a:r>
            <a:rPr lang="hr-HR" sz="1900" kern="1200" dirty="0">
              <a:latin typeface="Abadi" panose="020B0604020104020204" pitchFamily="34" charset="0"/>
            </a:rPr>
            <a:t>‘</a:t>
          </a:r>
          <a:r>
            <a:rPr lang="en-US" sz="1900" kern="1200" dirty="0" err="1">
              <a:latin typeface="Abadi" panose="020B0604020104020204" pitchFamily="34" charset="0"/>
            </a:rPr>
            <a:t>neprihvatljiv</a:t>
          </a:r>
          <a:r>
            <a:rPr lang="en-US" sz="1900" kern="1200" dirty="0">
              <a:latin typeface="Abadi" panose="020B0604020104020204" pitchFamily="34" charset="0"/>
            </a:rPr>
            <a:t>/a </a:t>
          </a:r>
          <a:r>
            <a:rPr lang="en-US" sz="1900" kern="1200" dirty="0" err="1">
              <a:latin typeface="Abadi" panose="020B0604020104020204" pitchFamily="34" charset="0"/>
            </a:rPr>
            <a:t>sam</a:t>
          </a:r>
          <a:r>
            <a:rPr lang="en-US" sz="1900" kern="1200" dirty="0">
              <a:latin typeface="Abadi" panose="020B0604020104020204" pitchFamily="34" charset="0"/>
            </a:rPr>
            <a:t>, </a:t>
          </a:r>
          <a:r>
            <a:rPr lang="en-US" sz="1900" kern="1200" dirty="0" err="1">
              <a:latin typeface="Abadi" panose="020B0604020104020204" pitchFamily="34" charset="0"/>
            </a:rPr>
            <a:t>zao</a:t>
          </a:r>
          <a:r>
            <a:rPr lang="en-US" sz="1900" kern="1200" dirty="0">
              <a:latin typeface="Abadi" panose="020B0604020104020204" pitchFamily="34" charset="0"/>
            </a:rPr>
            <a:t>/la </a:t>
          </a:r>
          <a:r>
            <a:rPr lang="en-US" sz="1900" kern="1200" dirty="0" err="1">
              <a:latin typeface="Abadi" panose="020B0604020104020204" pitchFamily="34" charset="0"/>
            </a:rPr>
            <a:t>sam</a:t>
          </a:r>
          <a:r>
            <a:rPr lang="en-US" sz="1900" kern="1200" dirty="0">
              <a:latin typeface="Abadi" panose="020B0604020104020204" pitchFamily="34" charset="0"/>
            </a:rPr>
            <a:t> ja </a:t>
          </a:r>
          <a:r>
            <a:rPr lang="en-US" sz="1900" kern="1200" dirty="0" err="1">
              <a:latin typeface="Abadi" panose="020B0604020104020204" pitchFamily="34" charset="0"/>
            </a:rPr>
            <a:t>sam</a:t>
          </a:r>
          <a:r>
            <a:rPr lang="en-US" sz="1900" kern="1200" dirty="0">
              <a:latin typeface="Abadi" panose="020B0604020104020204" pitchFamily="34" charset="0"/>
            </a:rPr>
            <a:t> </a:t>
          </a:r>
          <a:r>
            <a:rPr lang="en-US" sz="1900" kern="1200" dirty="0" err="1">
              <a:latin typeface="Abadi" panose="020B0604020104020204" pitchFamily="34" charset="0"/>
            </a:rPr>
            <a:t>smeće</a:t>
          </a:r>
          <a:r>
            <a:rPr lang="en-US" sz="1900" kern="1200" dirty="0">
              <a:latin typeface="Abadi" panose="020B0604020104020204" pitchFamily="34" charset="0"/>
            </a:rPr>
            <a:t>, </a:t>
          </a:r>
          <a:r>
            <a:rPr lang="en-US" sz="1900" kern="1200" dirty="0" err="1">
              <a:latin typeface="Abadi" panose="020B0604020104020204" pitchFamily="34" charset="0"/>
            </a:rPr>
            <a:t>nepoželjan</a:t>
          </a:r>
          <a:r>
            <a:rPr lang="en-US" sz="1900" kern="1200" dirty="0">
              <a:latin typeface="Abadi" panose="020B0604020104020204" pitchFamily="34" charset="0"/>
            </a:rPr>
            <a:t>/</a:t>
          </a:r>
          <a:r>
            <a:rPr lang="en-US" sz="1900" kern="1200" dirty="0" err="1">
              <a:latin typeface="Abadi" panose="020B0604020104020204" pitchFamily="34" charset="0"/>
            </a:rPr>
            <a:t>na</a:t>
          </a:r>
          <a:r>
            <a:rPr lang="hr-HR" sz="1900" kern="1200" dirty="0">
              <a:latin typeface="Abadi" panose="020B0604020104020204" pitchFamily="34" charset="0"/>
            </a:rPr>
            <a:t>’’</a:t>
          </a:r>
          <a:r>
            <a:rPr lang="en-US" sz="1900" b="0" i="0" kern="1200" dirty="0">
              <a:latin typeface="Abadi" panose="020B0604020104020204" pitchFamily="34" charset="0"/>
            </a:rPr>
            <a:t/>
          </a:r>
          <a:br>
            <a:rPr lang="en-US" sz="1900" b="0" i="0" kern="1200" dirty="0">
              <a:latin typeface="Abadi" panose="020B0604020104020204" pitchFamily="34" charset="0"/>
            </a:rPr>
          </a:br>
          <a:endParaRPr lang="en-US" sz="1900" kern="1200" dirty="0">
            <a:latin typeface="Abadi" panose="020B0604020104020204" pitchFamily="34" charset="0"/>
          </a:endParaRPr>
        </a:p>
      </dsp:txBody>
      <dsp:txXfrm>
        <a:off x="8129302" y="1348194"/>
        <a:ext cx="3040577" cy="188789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148F8046-E560-4ACD-A8C4-252D8F74BD7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r-HR"/>
              <a:t>Kliknite da biste uredili stil naslova matrice</a:t>
            </a:r>
            <a:endParaRPr lang="en-US"/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857FF10E-2919-44F1-9537-9BB0CA8D201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r-HR"/>
              <a:t>Kliknite da biste uredili stil podnaslova matrice</a:t>
            </a:r>
            <a:endParaRPr lang="en-US"/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DC2DB890-3CDE-4784-9218-EECE4AFF6C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1/28/2022</a:t>
            </a:fld>
            <a:endParaRPr lang="en-US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E0537E21-13FD-46C4-B5B4-A2343E98FA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7BF5C8BB-6C0E-4FD1-B1DE-1B9A03DC86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71631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FC68402F-5CEF-4EF5-A6C1-50A9D4EF1B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  <a:endParaRPr lang="en-US"/>
          </a:p>
        </p:txBody>
      </p:sp>
      <p:sp>
        <p:nvSpPr>
          <p:cNvPr id="3" name="Rezervirano mjesto okomitog teksta 2">
            <a:extLst>
              <a:ext uri="{FF2B5EF4-FFF2-40B4-BE49-F238E27FC236}">
                <a16:creationId xmlns:a16="http://schemas.microsoft.com/office/drawing/2014/main" id="{526E0D8E-4D20-4041-A354-EE25CA9775D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/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261599F4-84DC-47C0-84FD-745C555D8E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1/28/2022</a:t>
            </a:fld>
            <a:endParaRPr lang="en-US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2F4750D4-CADB-4676-BE01-47FF3C32D3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F970F79D-061B-4DF1-B5F1-22F7E8FEF0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8215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>
            <a:extLst>
              <a:ext uri="{FF2B5EF4-FFF2-40B4-BE49-F238E27FC236}">
                <a16:creationId xmlns:a16="http://schemas.microsoft.com/office/drawing/2014/main" id="{3C0688CF-A1E4-407E-8059-B3ADB406EDD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r-HR"/>
              <a:t>Kliknite da biste uredili stil naslova matrice</a:t>
            </a:r>
            <a:endParaRPr lang="en-US"/>
          </a:p>
        </p:txBody>
      </p:sp>
      <p:sp>
        <p:nvSpPr>
          <p:cNvPr id="3" name="Rezervirano mjesto okomitog teksta 2">
            <a:extLst>
              <a:ext uri="{FF2B5EF4-FFF2-40B4-BE49-F238E27FC236}">
                <a16:creationId xmlns:a16="http://schemas.microsoft.com/office/drawing/2014/main" id="{F20FDEC0-EC06-4E28-BB92-B1515831B71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/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AB4A79C3-7B0B-4031-B0BA-873685745E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1/28/2022</a:t>
            </a:fld>
            <a:endParaRPr lang="en-US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7D7F0482-2FC8-4825-BA49-A945759AA7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4E9823B7-F6AA-447C-9531-CAD24977D0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73016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3ABFCFC5-437D-46EF-B542-23EDE5143F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  <a:endParaRPr lang="en-US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FC8AB1A3-B164-42D7-8CFA-CE785A1E0C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/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EB545BB5-493A-4B17-9757-AE7DC7FDA2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1/28/2022</a:t>
            </a:fld>
            <a:endParaRPr lang="en-US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94DDD816-F4FA-427D-A9AB-398D1BFC15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93229E09-34F6-4E00-80D2-587472A50A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3526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sekci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90852AF5-31AF-4E90-9043-5B3CFEEBCD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r-HR"/>
              <a:t>Kliknite da biste uredili stil naslova matrice</a:t>
            </a:r>
            <a:endParaRPr lang="en-US"/>
          </a:p>
        </p:txBody>
      </p:sp>
      <p:sp>
        <p:nvSpPr>
          <p:cNvPr id="3" name="Rezervirano mjesto teksta 2">
            <a:extLst>
              <a:ext uri="{FF2B5EF4-FFF2-40B4-BE49-F238E27FC236}">
                <a16:creationId xmlns:a16="http://schemas.microsoft.com/office/drawing/2014/main" id="{0A5D7771-1EC2-47C6-B20A-42BA4C5E21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510B9EEC-EAF3-4938-8EF2-BC75C66FB0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1/28/2022</a:t>
            </a:fld>
            <a:endParaRPr lang="en-US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82F62494-2601-403F-B7FA-9EA1C3CBC4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F831D067-D833-4B10-9FB7-8AFF08903C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39631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BB96BD69-53B0-4B13-BAC6-681C33145D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  <a:endParaRPr lang="en-US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44EEFCE6-1A24-4ED9-8858-3E106D30F4F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/>
          </a:p>
        </p:txBody>
      </p:sp>
      <p:sp>
        <p:nvSpPr>
          <p:cNvPr id="4" name="Rezervirano mjesto sadržaja 3">
            <a:extLst>
              <a:ext uri="{FF2B5EF4-FFF2-40B4-BE49-F238E27FC236}">
                <a16:creationId xmlns:a16="http://schemas.microsoft.com/office/drawing/2014/main" id="{1F5CEC8D-C67B-449D-AB4E-EC8C4A6D5C1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/>
          </a:p>
        </p:txBody>
      </p:sp>
      <p:sp>
        <p:nvSpPr>
          <p:cNvPr id="5" name="Rezervirano mjesto datuma 4">
            <a:extLst>
              <a:ext uri="{FF2B5EF4-FFF2-40B4-BE49-F238E27FC236}">
                <a16:creationId xmlns:a16="http://schemas.microsoft.com/office/drawing/2014/main" id="{EC2700CA-A3AE-4B0E-AF17-322C7B44CE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1/28/2022</a:t>
            </a:fld>
            <a:endParaRPr lang="en-US"/>
          </a:p>
        </p:txBody>
      </p:sp>
      <p:sp>
        <p:nvSpPr>
          <p:cNvPr id="6" name="Rezervirano mjesto podnožja 5">
            <a:extLst>
              <a:ext uri="{FF2B5EF4-FFF2-40B4-BE49-F238E27FC236}">
                <a16:creationId xmlns:a16="http://schemas.microsoft.com/office/drawing/2014/main" id="{CB3B3A8C-5FC0-4B06-AF6D-F3B2AA2E21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Rezervirano mjesto broja slajda 6">
            <a:extLst>
              <a:ext uri="{FF2B5EF4-FFF2-40B4-BE49-F238E27FC236}">
                <a16:creationId xmlns:a16="http://schemas.microsoft.com/office/drawing/2014/main" id="{60462E67-0313-4536-90DE-44A34D006A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94049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75596FC6-EF7F-44B8-8183-C1AACA089F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r-HR"/>
              <a:t>Kliknite da biste uredili stil naslova matrice</a:t>
            </a:r>
            <a:endParaRPr lang="en-US"/>
          </a:p>
        </p:txBody>
      </p:sp>
      <p:sp>
        <p:nvSpPr>
          <p:cNvPr id="3" name="Rezervirano mjesto teksta 2">
            <a:extLst>
              <a:ext uri="{FF2B5EF4-FFF2-40B4-BE49-F238E27FC236}">
                <a16:creationId xmlns:a16="http://schemas.microsoft.com/office/drawing/2014/main" id="{C5CE5AE3-45AA-4086-9B53-9754215720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Rezervirano mjesto sadržaja 3">
            <a:extLst>
              <a:ext uri="{FF2B5EF4-FFF2-40B4-BE49-F238E27FC236}">
                <a16:creationId xmlns:a16="http://schemas.microsoft.com/office/drawing/2014/main" id="{63A89FD2-8259-47C3-A26B-C51D68F8F1B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/>
          </a:p>
        </p:txBody>
      </p:sp>
      <p:sp>
        <p:nvSpPr>
          <p:cNvPr id="5" name="Rezervirano mjesto teksta 4">
            <a:extLst>
              <a:ext uri="{FF2B5EF4-FFF2-40B4-BE49-F238E27FC236}">
                <a16:creationId xmlns:a16="http://schemas.microsoft.com/office/drawing/2014/main" id="{B79E2B4B-BC0D-4AFF-AF7A-A83C1A71C03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6" name="Rezervirano mjesto sadržaja 5">
            <a:extLst>
              <a:ext uri="{FF2B5EF4-FFF2-40B4-BE49-F238E27FC236}">
                <a16:creationId xmlns:a16="http://schemas.microsoft.com/office/drawing/2014/main" id="{559E1BCB-082C-4329-A65C-74DF41D0F56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/>
          </a:p>
        </p:txBody>
      </p:sp>
      <p:sp>
        <p:nvSpPr>
          <p:cNvPr id="7" name="Rezervirano mjesto datuma 6">
            <a:extLst>
              <a:ext uri="{FF2B5EF4-FFF2-40B4-BE49-F238E27FC236}">
                <a16:creationId xmlns:a16="http://schemas.microsoft.com/office/drawing/2014/main" id="{82E25420-F48E-4314-81C4-EA6D8D79F5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1/28/2022</a:t>
            </a:fld>
            <a:endParaRPr lang="en-US"/>
          </a:p>
        </p:txBody>
      </p:sp>
      <p:sp>
        <p:nvSpPr>
          <p:cNvPr id="8" name="Rezervirano mjesto podnožja 7">
            <a:extLst>
              <a:ext uri="{FF2B5EF4-FFF2-40B4-BE49-F238E27FC236}">
                <a16:creationId xmlns:a16="http://schemas.microsoft.com/office/drawing/2014/main" id="{D6583389-E0A7-4A67-81B2-72C3FBCC6C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Rezervirano mjesto broja slajda 8">
            <a:extLst>
              <a:ext uri="{FF2B5EF4-FFF2-40B4-BE49-F238E27FC236}">
                <a16:creationId xmlns:a16="http://schemas.microsoft.com/office/drawing/2014/main" id="{BA5AB968-F061-4AF7-A766-2349F3CE72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66637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0AA9F20F-4171-4DB0-8DEE-5A7FE0BF7B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  <a:endParaRPr lang="en-US"/>
          </a:p>
        </p:txBody>
      </p:sp>
      <p:sp>
        <p:nvSpPr>
          <p:cNvPr id="3" name="Rezervirano mjesto datuma 2">
            <a:extLst>
              <a:ext uri="{FF2B5EF4-FFF2-40B4-BE49-F238E27FC236}">
                <a16:creationId xmlns:a16="http://schemas.microsoft.com/office/drawing/2014/main" id="{A71D4780-0EB9-43E1-A569-026374D721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1/28/2022</a:t>
            </a:fld>
            <a:endParaRPr lang="en-US"/>
          </a:p>
        </p:txBody>
      </p:sp>
      <p:sp>
        <p:nvSpPr>
          <p:cNvPr id="4" name="Rezervirano mjesto podnožja 3">
            <a:extLst>
              <a:ext uri="{FF2B5EF4-FFF2-40B4-BE49-F238E27FC236}">
                <a16:creationId xmlns:a16="http://schemas.microsoft.com/office/drawing/2014/main" id="{E53DBEA7-5E76-416F-BA18-6A71B2AABE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Rezervirano mjesto broja slajda 4">
            <a:extLst>
              <a:ext uri="{FF2B5EF4-FFF2-40B4-BE49-F238E27FC236}">
                <a16:creationId xmlns:a16="http://schemas.microsoft.com/office/drawing/2014/main" id="{FDB67DA0-65CF-42E1-94BB-47378E6B51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27311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datuma 1">
            <a:extLst>
              <a:ext uri="{FF2B5EF4-FFF2-40B4-BE49-F238E27FC236}">
                <a16:creationId xmlns:a16="http://schemas.microsoft.com/office/drawing/2014/main" id="{02CF63EA-41F4-4562-90CC-03D26F8529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1/28/2022</a:t>
            </a:fld>
            <a:endParaRPr lang="en-US"/>
          </a:p>
        </p:txBody>
      </p:sp>
      <p:sp>
        <p:nvSpPr>
          <p:cNvPr id="3" name="Rezervirano mjesto podnožja 2">
            <a:extLst>
              <a:ext uri="{FF2B5EF4-FFF2-40B4-BE49-F238E27FC236}">
                <a16:creationId xmlns:a16="http://schemas.microsoft.com/office/drawing/2014/main" id="{068D9450-ABF3-4601-BFA9-C1B8A254BE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Rezervirano mjesto broja slajda 3">
            <a:extLst>
              <a:ext uri="{FF2B5EF4-FFF2-40B4-BE49-F238E27FC236}">
                <a16:creationId xmlns:a16="http://schemas.microsoft.com/office/drawing/2014/main" id="{D9280304-4BA1-437A-8F11-08CC9E8ED4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83908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34B6AC43-070F-4BAF-A323-FABB7918B6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r-HR"/>
              <a:t>Kliknite da biste uredili stil naslova matrice</a:t>
            </a:r>
            <a:endParaRPr lang="en-US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EDB3A994-FBF6-4FF5-8096-CD7066D680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/>
          </a:p>
        </p:txBody>
      </p:sp>
      <p:sp>
        <p:nvSpPr>
          <p:cNvPr id="4" name="Rezervirano mjesto teksta 3">
            <a:extLst>
              <a:ext uri="{FF2B5EF4-FFF2-40B4-BE49-F238E27FC236}">
                <a16:creationId xmlns:a16="http://schemas.microsoft.com/office/drawing/2014/main" id="{B9520EB9-CBD2-45EA-96D2-AACCFBC8E2C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Rezervirano mjesto datuma 4">
            <a:extLst>
              <a:ext uri="{FF2B5EF4-FFF2-40B4-BE49-F238E27FC236}">
                <a16:creationId xmlns:a16="http://schemas.microsoft.com/office/drawing/2014/main" id="{9F0FAA7A-7EAE-4182-A6E4-C8C2CAAE3D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1/28/2022</a:t>
            </a:fld>
            <a:endParaRPr lang="en-US"/>
          </a:p>
        </p:txBody>
      </p:sp>
      <p:sp>
        <p:nvSpPr>
          <p:cNvPr id="6" name="Rezervirano mjesto podnožja 5">
            <a:extLst>
              <a:ext uri="{FF2B5EF4-FFF2-40B4-BE49-F238E27FC236}">
                <a16:creationId xmlns:a16="http://schemas.microsoft.com/office/drawing/2014/main" id="{761E8A22-15D3-46B7-A728-798382AFA6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Rezervirano mjesto broja slajda 6">
            <a:extLst>
              <a:ext uri="{FF2B5EF4-FFF2-40B4-BE49-F238E27FC236}">
                <a16:creationId xmlns:a16="http://schemas.microsoft.com/office/drawing/2014/main" id="{78958544-E113-4B91-B90B-149CBDB600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69481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5FA069CE-74C6-47FA-BF10-3F371B48E7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r-HR"/>
              <a:t>Kliknite da biste uredili stil naslova matrice</a:t>
            </a:r>
            <a:endParaRPr lang="en-US"/>
          </a:p>
        </p:txBody>
      </p:sp>
      <p:sp>
        <p:nvSpPr>
          <p:cNvPr id="3" name="Rezervirano mjesto slike 2">
            <a:extLst>
              <a:ext uri="{FF2B5EF4-FFF2-40B4-BE49-F238E27FC236}">
                <a16:creationId xmlns:a16="http://schemas.microsoft.com/office/drawing/2014/main" id="{2F8E00AC-6304-4381-A25C-0A75E90C3FB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Rezervirano mjesto teksta 3">
            <a:extLst>
              <a:ext uri="{FF2B5EF4-FFF2-40B4-BE49-F238E27FC236}">
                <a16:creationId xmlns:a16="http://schemas.microsoft.com/office/drawing/2014/main" id="{680B9AF3-C984-4EBF-B648-5300C44EE83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Rezervirano mjesto datuma 4">
            <a:extLst>
              <a:ext uri="{FF2B5EF4-FFF2-40B4-BE49-F238E27FC236}">
                <a16:creationId xmlns:a16="http://schemas.microsoft.com/office/drawing/2014/main" id="{1C44F4CB-69A9-4D23-A986-B9C95E4949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1/28/2022</a:t>
            </a:fld>
            <a:endParaRPr lang="en-US"/>
          </a:p>
        </p:txBody>
      </p:sp>
      <p:sp>
        <p:nvSpPr>
          <p:cNvPr id="6" name="Rezervirano mjesto podnožja 5">
            <a:extLst>
              <a:ext uri="{FF2B5EF4-FFF2-40B4-BE49-F238E27FC236}">
                <a16:creationId xmlns:a16="http://schemas.microsoft.com/office/drawing/2014/main" id="{E7AE9848-9C30-4415-B71A-EE5AB21871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Rezervirano mjesto broja slajda 6">
            <a:extLst>
              <a:ext uri="{FF2B5EF4-FFF2-40B4-BE49-F238E27FC236}">
                <a16:creationId xmlns:a16="http://schemas.microsoft.com/office/drawing/2014/main" id="{A9B6FF74-023F-4D39-8CEB-A15D73F8A5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6707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naslova 1">
            <a:extLst>
              <a:ext uri="{FF2B5EF4-FFF2-40B4-BE49-F238E27FC236}">
                <a16:creationId xmlns:a16="http://schemas.microsoft.com/office/drawing/2014/main" id="{FAC75884-1C5B-4758-AA1D-8B0C210D1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r-HR"/>
              <a:t>Kliknite da biste uredili stil naslova matrice</a:t>
            </a:r>
            <a:endParaRPr lang="en-US"/>
          </a:p>
        </p:txBody>
      </p:sp>
      <p:sp>
        <p:nvSpPr>
          <p:cNvPr id="3" name="Rezervirano mjesto teksta 2">
            <a:extLst>
              <a:ext uri="{FF2B5EF4-FFF2-40B4-BE49-F238E27FC236}">
                <a16:creationId xmlns:a16="http://schemas.microsoft.com/office/drawing/2014/main" id="{8FB97207-D6B3-44ED-B4AE-072F54EBC17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/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65E4C8DE-71AA-477F-8760-60B6C00C411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AC24A9-CCB6-4F8D-B8DB-C2F3692CFA5A}" type="datetimeFigureOut">
              <a:rPr lang="en-US" smtClean="0"/>
              <a:t>1/28/2022</a:t>
            </a:fld>
            <a:endParaRPr lang="en-US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57D4DED3-2335-4C47-8C5A-1DC6C9F28AF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67F5506D-EFD9-48B5-94CA-059EADAEEA9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18110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0" r:id="rId1"/>
    <p:sldLayoutId id="2147483701" r:id="rId2"/>
    <p:sldLayoutId id="2147483702" r:id="rId3"/>
    <p:sldLayoutId id="2147483703" r:id="rId4"/>
    <p:sldLayoutId id="2147483704" r:id="rId5"/>
    <p:sldLayoutId id="2147483705" r:id="rId6"/>
    <p:sldLayoutId id="2147483706" r:id="rId7"/>
    <p:sldLayoutId id="2147483707" r:id="rId8"/>
    <p:sldLayoutId id="2147483708" r:id="rId9"/>
    <p:sldLayoutId id="2147483709" r:id="rId10"/>
    <p:sldLayoutId id="2147483710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90D9D897-EE85-4AF4-AE7B-4F4D78907DE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538220"/>
            <a:ext cx="9144000" cy="2764028"/>
          </a:xfrm>
        </p:spPr>
        <p:txBody>
          <a:bodyPr anchor="ctr">
            <a:normAutofit/>
          </a:bodyPr>
          <a:lstStyle/>
          <a:p>
            <a:r>
              <a:rPr lang="hr-HR" sz="7200" dirty="0">
                <a:latin typeface="Abadi" panose="020B0604020104020204" pitchFamily="34" charset="0"/>
              </a:rPr>
              <a:t>BAZIČNA VJEROVANJA</a:t>
            </a:r>
            <a:endParaRPr lang="en-US" sz="7200" dirty="0">
              <a:latin typeface="Abadi" panose="020B0604020104020204" pitchFamily="34" charset="0"/>
            </a:endParaRP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88A6D4CB-1226-4ACB-BCD4-55205BD2697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966912" y="5645150"/>
            <a:ext cx="8258176" cy="631825"/>
          </a:xfrm>
        </p:spPr>
        <p:txBody>
          <a:bodyPr anchor="ctr">
            <a:normAutofit fontScale="92500" lnSpcReduction="20000"/>
          </a:bodyPr>
          <a:lstStyle/>
          <a:p>
            <a:r>
              <a:rPr lang="hr-HR" dirty="0">
                <a:latin typeface="Abadi" panose="020B0604020104020204" pitchFamily="34" charset="0"/>
              </a:rPr>
              <a:t>Pripremila: </a:t>
            </a:r>
            <a:br>
              <a:rPr lang="hr-HR" dirty="0">
                <a:latin typeface="Abadi" panose="020B0604020104020204" pitchFamily="34" charset="0"/>
              </a:rPr>
            </a:br>
            <a:r>
              <a:rPr lang="hr-HR" dirty="0">
                <a:latin typeface="Abadi" panose="020B0604020104020204" pitchFamily="34" charset="0"/>
              </a:rPr>
              <a:t>Sunčica </a:t>
            </a:r>
            <a:r>
              <a:rPr lang="hr-HR" dirty="0" err="1">
                <a:latin typeface="Abadi" panose="020B0604020104020204" pitchFamily="34" charset="0"/>
              </a:rPr>
              <a:t>Lazanski</a:t>
            </a:r>
            <a:endParaRPr lang="en-US" dirty="0">
              <a:latin typeface="Abadi" panose="020B06040201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929330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058F04A5-7522-40BC-AF9E-CA06E8634E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1601" y="2198914"/>
            <a:ext cx="6368142" cy="367018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hr-HR">
              <a:sym typeface="Wingdings" panose="05000000000000000000" pitchFamily="2" charset="2"/>
            </a:endParaRPr>
          </a:p>
          <a:p>
            <a:endParaRPr lang="hr-HR">
              <a:sym typeface="Wingdings" panose="05000000000000000000" pitchFamily="2" charset="2"/>
            </a:endParaRPr>
          </a:p>
          <a:p>
            <a:endParaRPr lang="hr-HR"/>
          </a:p>
          <a:p>
            <a:endParaRPr lang="en-US" dirty="0"/>
          </a:p>
        </p:txBody>
      </p:sp>
      <p:pic>
        <p:nvPicPr>
          <p:cNvPr id="11" name="Picture 2">
            <a:extLst>
              <a:ext uri="{FF2B5EF4-FFF2-40B4-BE49-F238E27FC236}">
                <a16:creationId xmlns:a16="http://schemas.microsoft.com/office/drawing/2014/main" id="{DC9371B8-14D5-480F-B568-28C2BC7EF2A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761" r="386" b="11631"/>
          <a:stretch/>
        </p:blipFill>
        <p:spPr bwMode="auto">
          <a:xfrm>
            <a:off x="4211274" y="1274095"/>
            <a:ext cx="5083728" cy="53069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kstniOkvir 6">
            <a:extLst>
              <a:ext uri="{FF2B5EF4-FFF2-40B4-BE49-F238E27FC236}">
                <a16:creationId xmlns:a16="http://schemas.microsoft.com/office/drawing/2014/main" id="{1BE53EA9-CC8D-4DAC-B28A-25DFD2DA6471}"/>
              </a:ext>
            </a:extLst>
          </p:cNvPr>
          <p:cNvSpPr txBox="1"/>
          <p:nvPr/>
        </p:nvSpPr>
        <p:spPr>
          <a:xfrm>
            <a:off x="914155" y="2198914"/>
            <a:ext cx="411085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400" dirty="0">
                <a:latin typeface="Abadi" panose="020B0604020104020204" pitchFamily="34" charset="0"/>
              </a:rPr>
              <a:t>6. OBRAZAC</a:t>
            </a:r>
            <a:br>
              <a:rPr lang="hr-HR" sz="2400" dirty="0">
                <a:latin typeface="Abadi" panose="020B0604020104020204" pitchFamily="34" charset="0"/>
              </a:rPr>
            </a:br>
            <a:r>
              <a:rPr lang="hr-HR" sz="2400" dirty="0">
                <a:latin typeface="Abadi" panose="020B0604020104020204" pitchFamily="34" charset="0"/>
              </a:rPr>
              <a:t> BAZIČNOG </a:t>
            </a:r>
            <a:br>
              <a:rPr lang="hr-HR" sz="2400" dirty="0">
                <a:latin typeface="Abadi" panose="020B0604020104020204" pitchFamily="34" charset="0"/>
              </a:rPr>
            </a:br>
            <a:r>
              <a:rPr lang="hr-HR" sz="2400" dirty="0">
                <a:latin typeface="Abadi" panose="020B0604020104020204" pitchFamily="34" charset="0"/>
              </a:rPr>
              <a:t>VJEROVANJA</a:t>
            </a:r>
            <a:endParaRPr lang="en-US" sz="2400" dirty="0">
              <a:latin typeface="Abadi" panose="020B0604020104020204" pitchFamily="34" charset="0"/>
            </a:endParaRPr>
          </a:p>
        </p:txBody>
      </p:sp>
      <p:sp>
        <p:nvSpPr>
          <p:cNvPr id="13" name="Naslov 1">
            <a:extLst>
              <a:ext uri="{FF2B5EF4-FFF2-40B4-BE49-F238E27FC236}">
                <a16:creationId xmlns:a16="http://schemas.microsoft.com/office/drawing/2014/main" id="{3AEC7C00-7E51-4EE8-BC7F-303F7CA6BB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3362" y="125330"/>
            <a:ext cx="10816046" cy="1450757"/>
          </a:xfrm>
        </p:spPr>
        <p:txBody>
          <a:bodyPr>
            <a:normAutofit/>
          </a:bodyPr>
          <a:lstStyle/>
          <a:p>
            <a:pPr algn="ctr"/>
            <a:r>
              <a:rPr lang="hr-HR" dirty="0">
                <a:latin typeface="Abadi" panose="020B0604020104020204" pitchFamily="34" charset="0"/>
              </a:rPr>
              <a:t>Rad na bazičnim vjerovanjima</a:t>
            </a:r>
            <a:endParaRPr lang="en-US" dirty="0">
              <a:latin typeface="Abadi" panose="020B06040201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3285623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060B2A57-B7F3-43E3-B303-EB36C8E6A2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3697" y="634946"/>
            <a:ext cx="10816046" cy="1450757"/>
          </a:xfrm>
        </p:spPr>
        <p:txBody>
          <a:bodyPr>
            <a:normAutofit/>
          </a:bodyPr>
          <a:lstStyle/>
          <a:p>
            <a:pPr algn="ctr"/>
            <a:r>
              <a:rPr lang="hr-HR" dirty="0">
                <a:latin typeface="Abadi" panose="020B0604020104020204" pitchFamily="34" charset="0"/>
              </a:rPr>
              <a:t>Rad na bazičnim vjerovanjima</a:t>
            </a:r>
            <a:endParaRPr lang="en-US" dirty="0">
              <a:latin typeface="Abadi" panose="020B0604020104020204" pitchFamily="34" charset="0"/>
            </a:endParaRPr>
          </a:p>
        </p:txBody>
      </p:sp>
      <p:sp>
        <p:nvSpPr>
          <p:cNvPr id="4" name="TekstniOkvir 3">
            <a:extLst>
              <a:ext uri="{FF2B5EF4-FFF2-40B4-BE49-F238E27FC236}">
                <a16:creationId xmlns:a16="http://schemas.microsoft.com/office/drawing/2014/main" id="{F13D2CEF-778B-49A0-99F3-E9D3D72BE62B}"/>
              </a:ext>
            </a:extLst>
          </p:cNvPr>
          <p:cNvSpPr txBox="1"/>
          <p:nvPr/>
        </p:nvSpPr>
        <p:spPr>
          <a:xfrm>
            <a:off x="733697" y="2124220"/>
            <a:ext cx="1028722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rtl="0">
              <a:spcBef>
                <a:spcPts val="0"/>
              </a:spcBef>
              <a:spcAft>
                <a:spcPts val="0"/>
              </a:spcAft>
            </a:pPr>
            <a:r>
              <a:rPr lang="hr-HR" sz="2800" dirty="0">
                <a:solidFill>
                  <a:srgbClr val="000000"/>
                </a:solidFill>
                <a:latin typeface="Abadi" panose="020B0604020104020204" pitchFamily="34" charset="0"/>
              </a:rPr>
              <a:t>7</a:t>
            </a:r>
            <a:r>
              <a:rPr lang="hr-HR" sz="2800" b="0" i="0" u="none" strike="noStrike" dirty="0">
                <a:solidFill>
                  <a:srgbClr val="000000"/>
                </a:solidFill>
                <a:effectLst/>
                <a:latin typeface="Abadi" panose="020B0604020104020204" pitchFamily="34" charset="0"/>
              </a:rPr>
              <a:t>. </a:t>
            </a:r>
            <a:r>
              <a:rPr lang="hr-HR" sz="3200" dirty="0">
                <a:solidFill>
                  <a:srgbClr val="000000"/>
                </a:solidFill>
                <a:latin typeface="Abadi" panose="020B0604020104020204" pitchFamily="34" charset="0"/>
              </a:rPr>
              <a:t>KORIŠTENJE KONTRASTA</a:t>
            </a:r>
            <a:endParaRPr lang="en-US" sz="2800" b="0" i="0" u="none" strike="noStrike" dirty="0">
              <a:solidFill>
                <a:srgbClr val="000000"/>
              </a:solidFill>
              <a:effectLst/>
              <a:latin typeface="Abadi" panose="020B0604020104020204" pitchFamily="34" charset="0"/>
            </a:endParaRPr>
          </a:p>
        </p:txBody>
      </p:sp>
      <p:sp>
        <p:nvSpPr>
          <p:cNvPr id="6" name="TekstniOkvir 5">
            <a:extLst>
              <a:ext uri="{FF2B5EF4-FFF2-40B4-BE49-F238E27FC236}">
                <a16:creationId xmlns:a16="http://schemas.microsoft.com/office/drawing/2014/main" id="{4368E74F-0A2F-4A10-854B-E20396994B72}"/>
              </a:ext>
            </a:extLst>
          </p:cNvPr>
          <p:cNvSpPr txBox="1"/>
          <p:nvPr/>
        </p:nvSpPr>
        <p:spPr>
          <a:xfrm>
            <a:off x="1026692" y="3004186"/>
            <a:ext cx="7828549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rtl="0">
              <a:spcBef>
                <a:spcPts val="0"/>
              </a:spcBef>
              <a:spcAft>
                <a:spcPts val="0"/>
              </a:spcAft>
            </a:pPr>
            <a:r>
              <a:rPr lang="hr-HR" sz="2400" b="0" i="0" u="none" strike="noStrike" dirty="0">
                <a:solidFill>
                  <a:srgbClr val="000000"/>
                </a:solidFill>
                <a:effectLst/>
                <a:latin typeface="Abadi" panose="020B0604020104020204" pitchFamily="34" charset="0"/>
              </a:rPr>
              <a:t/>
            </a:r>
            <a:br>
              <a:rPr lang="hr-HR" sz="2400" b="0" i="0" u="none" strike="noStrike" dirty="0">
                <a:solidFill>
                  <a:srgbClr val="000000"/>
                </a:solidFill>
                <a:effectLst/>
                <a:latin typeface="Abadi" panose="020B0604020104020204" pitchFamily="34" charset="0"/>
              </a:rPr>
            </a:br>
            <a:r>
              <a:rPr lang="hr-HR" sz="2400" b="0" i="0" u="none" strike="noStrike" dirty="0">
                <a:solidFill>
                  <a:srgbClr val="000000"/>
                </a:solidFill>
                <a:effectLst/>
                <a:latin typeface="Abadi" panose="020B0604020104020204" pitchFamily="34" charset="0"/>
              </a:rPr>
              <a:t>P</a:t>
            </a:r>
            <a:r>
              <a:rPr lang="en-US" sz="2400" b="0" i="0" u="none" strike="noStrike" dirty="0" err="1">
                <a:solidFill>
                  <a:srgbClr val="000000"/>
                </a:solidFill>
                <a:effectLst/>
                <a:latin typeface="Abadi" panose="020B0604020104020204" pitchFamily="34" charset="0"/>
              </a:rPr>
              <a:t>itati</a:t>
            </a: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Abadi" panose="020B0604020104020204" pitchFamily="34" charset="0"/>
              </a:rPr>
              <a:t>: </a:t>
            </a:r>
            <a:r>
              <a:rPr lang="hr-HR" sz="2400" b="0" i="0" u="none" strike="noStrike" dirty="0">
                <a:solidFill>
                  <a:srgbClr val="000000"/>
                </a:solidFill>
                <a:effectLst/>
                <a:latin typeface="Abadi" panose="020B0604020104020204" pitchFamily="34" charset="0"/>
              </a:rPr>
              <a:t/>
            </a:r>
            <a:br>
              <a:rPr lang="hr-HR" sz="2400" b="0" i="0" u="none" strike="noStrike" dirty="0">
                <a:solidFill>
                  <a:srgbClr val="000000"/>
                </a:solidFill>
                <a:effectLst/>
                <a:latin typeface="Abadi" panose="020B0604020104020204" pitchFamily="34" charset="0"/>
              </a:rPr>
            </a:br>
            <a:r>
              <a:rPr lang="hr-HR" sz="2400" b="0" i="0" u="none" strike="noStrike" dirty="0">
                <a:solidFill>
                  <a:srgbClr val="000000"/>
                </a:solidFill>
                <a:effectLst/>
                <a:latin typeface="Abadi" panose="020B0604020104020204" pitchFamily="34" charset="0"/>
              </a:rPr>
              <a:t>P</a:t>
            </a:r>
            <a:r>
              <a:rPr lang="en-US" sz="2400" b="0" i="0" u="none" strike="noStrike" dirty="0" err="1">
                <a:solidFill>
                  <a:srgbClr val="000000"/>
                </a:solidFill>
                <a:effectLst/>
                <a:latin typeface="Abadi" panose="020B0604020104020204" pitchFamily="34" charset="0"/>
              </a:rPr>
              <a:t>ostoji</a:t>
            </a: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Abadi" panose="020B0604020104020204" pitchFamily="34" charset="0"/>
              </a:rPr>
              <a:t> li </a:t>
            </a:r>
            <a:r>
              <a:rPr lang="en-US" sz="2400" b="0" i="0" u="none" strike="noStrike" dirty="0" err="1">
                <a:solidFill>
                  <a:srgbClr val="000000"/>
                </a:solidFill>
                <a:effectLst/>
                <a:latin typeface="Abadi" panose="020B0604020104020204" pitchFamily="34" charset="0"/>
              </a:rPr>
              <a:t>netko</a:t>
            </a: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Abadi" panose="020B0604020104020204" pitchFamily="34" charset="0"/>
              </a:rPr>
              <a:t> </a:t>
            </a:r>
            <a:r>
              <a:rPr lang="en-US" sz="2400" b="0" i="0" u="none" strike="noStrike" dirty="0" err="1">
                <a:solidFill>
                  <a:srgbClr val="000000"/>
                </a:solidFill>
                <a:effectLst/>
                <a:latin typeface="Abadi" panose="020B0604020104020204" pitchFamily="34" charset="0"/>
              </a:rPr>
              <a:t>tko</a:t>
            </a: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Abadi" panose="020B0604020104020204" pitchFamily="34" charset="0"/>
              </a:rPr>
              <a:t> je </a:t>
            </a:r>
            <a:r>
              <a:rPr lang="en-US" sz="2400" b="0" i="0" u="none" strike="noStrike" dirty="0" err="1">
                <a:solidFill>
                  <a:srgbClr val="000000"/>
                </a:solidFill>
                <a:effectLst/>
                <a:latin typeface="Abadi" panose="020B0604020104020204" pitchFamily="34" charset="0"/>
              </a:rPr>
              <a:t>stvarno</a:t>
            </a: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Abadi" panose="020B0604020104020204" pitchFamily="34" charset="0"/>
              </a:rPr>
              <a:t> </a:t>
            </a:r>
            <a:r>
              <a:rPr lang="en-US" sz="2400" b="0" i="0" u="none" strike="noStrike" dirty="0" err="1">
                <a:solidFill>
                  <a:srgbClr val="000000"/>
                </a:solidFill>
                <a:effectLst/>
                <a:latin typeface="Abadi" panose="020B0604020104020204" pitchFamily="34" charset="0"/>
              </a:rPr>
              <a:t>nesposoban</a:t>
            </a: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Abadi" panose="020B0604020104020204" pitchFamily="34" charset="0"/>
              </a:rPr>
              <a:t>?</a:t>
            </a:r>
            <a:r>
              <a:rPr lang="hr-HR" sz="2400" b="0" i="0" u="none" strike="noStrike" dirty="0">
                <a:solidFill>
                  <a:srgbClr val="000000"/>
                </a:solidFill>
                <a:effectLst/>
                <a:latin typeface="Abadi" panose="020B0604020104020204" pitchFamily="34" charset="0"/>
              </a:rPr>
              <a:t/>
            </a:r>
            <a:br>
              <a:rPr lang="hr-HR" sz="2400" b="0" i="0" u="none" strike="noStrike" dirty="0">
                <a:solidFill>
                  <a:srgbClr val="000000"/>
                </a:solidFill>
                <a:effectLst/>
                <a:latin typeface="Abadi" panose="020B0604020104020204" pitchFamily="34" charset="0"/>
              </a:rPr>
            </a:br>
            <a:r>
              <a:rPr lang="en-US" sz="2400" b="0" i="0" u="none" strike="noStrike" dirty="0" err="1">
                <a:solidFill>
                  <a:srgbClr val="000000"/>
                </a:solidFill>
                <a:effectLst/>
                <a:latin typeface="Abadi" panose="020B0604020104020204" pitchFamily="34" charset="0"/>
              </a:rPr>
              <a:t>Usporedite</a:t>
            </a: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Abadi" panose="020B0604020104020204" pitchFamily="34" charset="0"/>
              </a:rPr>
              <a:t> se s </a:t>
            </a:r>
            <a:r>
              <a:rPr lang="en-US" sz="2400" b="0" i="0" u="none" strike="noStrike" dirty="0" err="1">
                <a:solidFill>
                  <a:srgbClr val="000000"/>
                </a:solidFill>
                <a:effectLst/>
                <a:latin typeface="Abadi" panose="020B0604020104020204" pitchFamily="34" charset="0"/>
              </a:rPr>
              <a:t>njim</a:t>
            </a: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Abadi" panose="020B0604020104020204" pitchFamily="34" charset="0"/>
              </a:rPr>
              <a:t>/</a:t>
            </a:r>
            <a:r>
              <a:rPr lang="en-US" sz="2400" b="0" i="0" u="none" strike="noStrike" dirty="0" err="1">
                <a:solidFill>
                  <a:srgbClr val="000000"/>
                </a:solidFill>
                <a:effectLst/>
                <a:latin typeface="Abadi" panose="020B0604020104020204" pitchFamily="34" charset="0"/>
              </a:rPr>
              <a:t>njom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39589089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060B2A57-B7F3-43E3-B303-EB36C8E6A2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3697" y="634946"/>
            <a:ext cx="10816046" cy="1450757"/>
          </a:xfrm>
        </p:spPr>
        <p:txBody>
          <a:bodyPr>
            <a:normAutofit/>
          </a:bodyPr>
          <a:lstStyle/>
          <a:p>
            <a:pPr algn="ctr"/>
            <a:r>
              <a:rPr lang="hr-HR" dirty="0">
                <a:latin typeface="Abadi" panose="020B0604020104020204" pitchFamily="34" charset="0"/>
              </a:rPr>
              <a:t>Rad na bazičnim vjerovanjima</a:t>
            </a:r>
            <a:endParaRPr lang="en-US" dirty="0">
              <a:latin typeface="Abadi" panose="020B0604020104020204" pitchFamily="34" charset="0"/>
            </a:endParaRPr>
          </a:p>
        </p:txBody>
      </p:sp>
      <p:sp>
        <p:nvSpPr>
          <p:cNvPr id="4" name="TekstniOkvir 3">
            <a:extLst>
              <a:ext uri="{FF2B5EF4-FFF2-40B4-BE49-F238E27FC236}">
                <a16:creationId xmlns:a16="http://schemas.microsoft.com/office/drawing/2014/main" id="{F13D2CEF-778B-49A0-99F3-E9D3D72BE62B}"/>
              </a:ext>
            </a:extLst>
          </p:cNvPr>
          <p:cNvSpPr txBox="1"/>
          <p:nvPr/>
        </p:nvSpPr>
        <p:spPr>
          <a:xfrm>
            <a:off x="733697" y="2124220"/>
            <a:ext cx="1028722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rtl="0">
              <a:spcBef>
                <a:spcPts val="0"/>
              </a:spcBef>
              <a:spcAft>
                <a:spcPts val="0"/>
              </a:spcAft>
            </a:pPr>
            <a:r>
              <a:rPr lang="hr-HR" sz="2800" b="0" i="0" u="none" strike="noStrike" dirty="0">
                <a:solidFill>
                  <a:srgbClr val="000000"/>
                </a:solidFill>
                <a:effectLst/>
                <a:latin typeface="Abadi" panose="020B0604020104020204" pitchFamily="34" charset="0"/>
              </a:rPr>
              <a:t>8. </a:t>
            </a:r>
            <a:r>
              <a:rPr lang="hr-HR" sz="3200" dirty="0">
                <a:solidFill>
                  <a:srgbClr val="000000"/>
                </a:solidFill>
                <a:latin typeface="Abadi" panose="020B0604020104020204" pitchFamily="34" charset="0"/>
              </a:rPr>
              <a:t>METAFORE</a:t>
            </a:r>
            <a:endParaRPr lang="en-US" sz="2800" b="0" i="0" u="none" strike="noStrike" dirty="0">
              <a:solidFill>
                <a:srgbClr val="000000"/>
              </a:solidFill>
              <a:effectLst/>
              <a:latin typeface="Abadi" panose="020B0604020104020204" pitchFamily="34" charset="0"/>
            </a:endParaRPr>
          </a:p>
        </p:txBody>
      </p:sp>
      <p:sp>
        <p:nvSpPr>
          <p:cNvPr id="3" name="TekstniOkvir 2">
            <a:extLst>
              <a:ext uri="{FF2B5EF4-FFF2-40B4-BE49-F238E27FC236}">
                <a16:creationId xmlns:a16="http://schemas.microsoft.com/office/drawing/2014/main" id="{240C907E-64E5-4F49-A5A8-A5E488561A07}"/>
              </a:ext>
            </a:extLst>
          </p:cNvPr>
          <p:cNvSpPr txBox="1"/>
          <p:nvPr/>
        </p:nvSpPr>
        <p:spPr>
          <a:xfrm>
            <a:off x="989900" y="3244334"/>
            <a:ext cx="59897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000" dirty="0">
                <a:latin typeface="Abadi" panose="020B0604020104020204" pitchFamily="34" charset="0"/>
              </a:rPr>
              <a:t> narodne poslovice, likovi iz bajki, animiranih filmova</a:t>
            </a:r>
            <a:endParaRPr lang="en-US" sz="2000" dirty="0">
              <a:latin typeface="Abadi" panose="020B0604020104020204" pitchFamily="34" charset="0"/>
            </a:endParaRPr>
          </a:p>
        </p:txBody>
      </p:sp>
      <p:pic>
        <p:nvPicPr>
          <p:cNvPr id="13" name="Slika 12" descr="Slika na kojoj se prikazuje linijski crtež&#10;&#10;Opis je automatski generiran">
            <a:extLst>
              <a:ext uri="{FF2B5EF4-FFF2-40B4-BE49-F238E27FC236}">
                <a16:creationId xmlns:a16="http://schemas.microsoft.com/office/drawing/2014/main" id="{1AB7DE88-1A11-419D-98A8-E3F7D13F6E8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77268" y="4378194"/>
            <a:ext cx="2066925" cy="2209800"/>
          </a:xfrm>
          <a:prstGeom prst="rect">
            <a:avLst/>
          </a:prstGeom>
        </p:spPr>
      </p:pic>
      <p:pic>
        <p:nvPicPr>
          <p:cNvPr id="15" name="Slika 14" descr="Slika na kojoj se prikazuje tekst&#10;&#10;Opis je automatski generiran">
            <a:extLst>
              <a:ext uri="{FF2B5EF4-FFF2-40B4-BE49-F238E27FC236}">
                <a16:creationId xmlns:a16="http://schemas.microsoft.com/office/drawing/2014/main" id="{3F4EBD09-3648-4801-A9CC-3FE57179A84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556061"/>
            <a:ext cx="1644242" cy="23019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781721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060B2A57-B7F3-43E3-B303-EB36C8E6A2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3697" y="634946"/>
            <a:ext cx="10816046" cy="1450757"/>
          </a:xfrm>
        </p:spPr>
        <p:txBody>
          <a:bodyPr>
            <a:normAutofit/>
          </a:bodyPr>
          <a:lstStyle/>
          <a:p>
            <a:pPr algn="ctr"/>
            <a:r>
              <a:rPr lang="hr-HR" dirty="0">
                <a:latin typeface="Abadi" panose="020B0604020104020204" pitchFamily="34" charset="0"/>
              </a:rPr>
              <a:t>Rad na bazičnim vjerovanjima</a:t>
            </a:r>
            <a:endParaRPr lang="en-US" dirty="0">
              <a:latin typeface="Abadi" panose="020B0604020104020204" pitchFamily="34" charset="0"/>
            </a:endParaRPr>
          </a:p>
        </p:txBody>
      </p:sp>
      <p:sp>
        <p:nvSpPr>
          <p:cNvPr id="4" name="TekstniOkvir 3">
            <a:extLst>
              <a:ext uri="{FF2B5EF4-FFF2-40B4-BE49-F238E27FC236}">
                <a16:creationId xmlns:a16="http://schemas.microsoft.com/office/drawing/2014/main" id="{F13D2CEF-778B-49A0-99F3-E9D3D72BE62B}"/>
              </a:ext>
            </a:extLst>
          </p:cNvPr>
          <p:cNvSpPr txBox="1"/>
          <p:nvPr/>
        </p:nvSpPr>
        <p:spPr>
          <a:xfrm>
            <a:off x="733697" y="2124220"/>
            <a:ext cx="1028722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rtl="0">
              <a:spcBef>
                <a:spcPts val="0"/>
              </a:spcBef>
              <a:spcAft>
                <a:spcPts val="0"/>
              </a:spcAft>
            </a:pPr>
            <a:r>
              <a:rPr lang="hr-HR" sz="2800" b="0" i="0" u="none" strike="noStrike" dirty="0">
                <a:solidFill>
                  <a:srgbClr val="000000"/>
                </a:solidFill>
                <a:effectLst/>
                <a:latin typeface="Abadi" panose="020B0604020104020204" pitchFamily="34" charset="0"/>
              </a:rPr>
              <a:t>9. </a:t>
            </a:r>
            <a:r>
              <a:rPr lang="hr-HR" sz="3200" dirty="0">
                <a:solidFill>
                  <a:srgbClr val="000000"/>
                </a:solidFill>
                <a:latin typeface="Abadi" panose="020B0604020104020204" pitchFamily="34" charset="0"/>
              </a:rPr>
              <a:t>POVIJESNO TESTIRANJE BAZIČNOG VJEROVANJA</a:t>
            </a:r>
          </a:p>
          <a:p>
            <a:pPr rtl="0">
              <a:spcBef>
                <a:spcPts val="0"/>
              </a:spcBef>
              <a:spcAft>
                <a:spcPts val="0"/>
              </a:spcAft>
            </a:pPr>
            <a:endParaRPr lang="en-US" sz="2800" b="0" i="0" u="none" strike="noStrike" dirty="0">
              <a:solidFill>
                <a:srgbClr val="000000"/>
              </a:solidFill>
              <a:effectLst/>
              <a:latin typeface="Abadi" panose="020B0604020104020204" pitchFamily="34" charset="0"/>
            </a:endParaRPr>
          </a:p>
        </p:txBody>
      </p:sp>
      <p:sp>
        <p:nvSpPr>
          <p:cNvPr id="6" name="TekstniOkvir 5">
            <a:extLst>
              <a:ext uri="{FF2B5EF4-FFF2-40B4-BE49-F238E27FC236}">
                <a16:creationId xmlns:a16="http://schemas.microsoft.com/office/drawing/2014/main" id="{4368E74F-0A2F-4A10-854B-E20396994B72}"/>
              </a:ext>
            </a:extLst>
          </p:cNvPr>
          <p:cNvSpPr txBox="1"/>
          <p:nvPr/>
        </p:nvSpPr>
        <p:spPr>
          <a:xfrm>
            <a:off x="1026692" y="3004186"/>
            <a:ext cx="7828549" cy="206210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rtl="0">
              <a:spcBef>
                <a:spcPts val="0"/>
              </a:spcBef>
              <a:spcAft>
                <a:spcPts val="0"/>
              </a:spcAft>
            </a:pPr>
            <a:r>
              <a:rPr lang="hr-HR" sz="2400" b="0" i="0" u="none" strike="noStrike" dirty="0">
                <a:solidFill>
                  <a:srgbClr val="000000"/>
                </a:solidFill>
                <a:effectLst/>
                <a:latin typeface="Abadi" panose="020B0604020104020204" pitchFamily="34" charset="0"/>
              </a:rPr>
              <a:t/>
            </a:r>
            <a:br>
              <a:rPr lang="hr-HR" sz="2400" b="0" i="0" u="none" strike="noStrike" dirty="0">
                <a:solidFill>
                  <a:srgbClr val="000000"/>
                </a:solidFill>
                <a:effectLst/>
                <a:latin typeface="Abadi" panose="020B0604020104020204" pitchFamily="34" charset="0"/>
              </a:rPr>
            </a:br>
            <a:r>
              <a:rPr lang="hr-HR" sz="2400" b="0" i="0" u="none" strike="noStrike" dirty="0">
                <a:solidFill>
                  <a:srgbClr val="000000"/>
                </a:solidFill>
                <a:effectLst/>
                <a:latin typeface="Abadi" panose="020B0604020104020204" pitchFamily="34" charset="0"/>
              </a:rPr>
              <a:t>- istraživanje kako i kada je vjerovanje nastalo </a:t>
            </a:r>
            <a:r>
              <a:rPr lang="hr-HR" b="0" i="0" u="none" strike="noStrike" dirty="0">
                <a:solidFill>
                  <a:srgbClr val="000000"/>
                </a:solidFill>
                <a:effectLst/>
                <a:latin typeface="Abadi" panose="020B0604020104020204" pitchFamily="34" charset="0"/>
              </a:rPr>
              <a:t>(odrastanje)</a:t>
            </a:r>
            <a:br>
              <a:rPr lang="hr-HR" b="0" i="0" u="none" strike="noStrike" dirty="0">
                <a:solidFill>
                  <a:srgbClr val="000000"/>
                </a:solidFill>
                <a:effectLst/>
                <a:latin typeface="Abadi" panose="020B0604020104020204" pitchFamily="34" charset="0"/>
              </a:rPr>
            </a:br>
            <a:r>
              <a:rPr lang="hr-HR" b="0" i="0" u="none" strike="noStrike" dirty="0">
                <a:solidFill>
                  <a:srgbClr val="000000"/>
                </a:solidFill>
                <a:effectLst/>
                <a:latin typeface="Abadi" panose="020B0604020104020204" pitchFamily="34" charset="0"/>
              </a:rPr>
              <a:t> </a:t>
            </a:r>
            <a:endParaRPr lang="hr-HR" sz="2400" b="0" i="0" u="none" strike="noStrike" dirty="0">
              <a:solidFill>
                <a:srgbClr val="000000"/>
              </a:solidFill>
              <a:effectLst/>
              <a:latin typeface="Abadi" panose="020B0604020104020204" pitchFamily="34" charset="0"/>
            </a:endParaRPr>
          </a:p>
          <a:p>
            <a:pPr rtl="0">
              <a:spcBef>
                <a:spcPts val="0"/>
              </a:spcBef>
              <a:spcAft>
                <a:spcPts val="0"/>
              </a:spcAft>
            </a:pPr>
            <a:r>
              <a:rPr lang="hr-HR" sz="2400" b="0" i="0" u="none" strike="noStrike" dirty="0">
                <a:solidFill>
                  <a:srgbClr val="000000"/>
                </a:solidFill>
                <a:effectLst/>
                <a:latin typeface="Abadi" panose="020B0604020104020204" pitchFamily="34" charset="0"/>
              </a:rPr>
              <a:t>- zapisivanje uspomena povezanih s vjerovanjem </a:t>
            </a:r>
            <a:br>
              <a:rPr lang="hr-HR" sz="2400" b="0" i="0" u="none" strike="noStrike" dirty="0">
                <a:solidFill>
                  <a:srgbClr val="000000"/>
                </a:solidFill>
                <a:effectLst/>
                <a:latin typeface="Abadi" panose="020B0604020104020204" pitchFamily="34" charset="0"/>
              </a:rPr>
            </a:br>
            <a:r>
              <a:rPr lang="hr-HR" b="0" i="0" u="none" strike="noStrike" dirty="0">
                <a:solidFill>
                  <a:srgbClr val="000000"/>
                </a:solidFill>
                <a:effectLst/>
                <a:latin typeface="Abadi" panose="020B0604020104020204" pitchFamily="34" charset="0"/>
              </a:rPr>
              <a:t>(dokazi, novo vjerovanje, sažimanje)</a:t>
            </a:r>
            <a:endParaRPr lang="hr-HR" sz="2400" b="0" i="0" u="none" strike="noStrike" dirty="0">
              <a:solidFill>
                <a:srgbClr val="000000"/>
              </a:solidFill>
              <a:effectLst/>
              <a:latin typeface="Abadi" panose="020B0604020104020204" pitchFamily="34" charset="0"/>
            </a:endParaRPr>
          </a:p>
          <a:p>
            <a:pPr rtl="0">
              <a:spcBef>
                <a:spcPts val="0"/>
              </a:spcBef>
              <a:spcAft>
                <a:spcPts val="0"/>
              </a:spcAft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82601423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060B2A57-B7F3-43E3-B303-EB36C8E6A2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3697" y="634946"/>
            <a:ext cx="10816046" cy="1450757"/>
          </a:xfrm>
        </p:spPr>
        <p:txBody>
          <a:bodyPr>
            <a:normAutofit/>
          </a:bodyPr>
          <a:lstStyle/>
          <a:p>
            <a:pPr algn="ctr"/>
            <a:r>
              <a:rPr lang="hr-HR" dirty="0">
                <a:latin typeface="Abadi" panose="020B0604020104020204" pitchFamily="34" charset="0"/>
              </a:rPr>
              <a:t>Rad na bazičnim vjerovanjima</a:t>
            </a:r>
            <a:endParaRPr lang="en-US" dirty="0">
              <a:latin typeface="Abadi" panose="020B0604020104020204" pitchFamily="34" charset="0"/>
            </a:endParaRPr>
          </a:p>
        </p:txBody>
      </p:sp>
      <p:sp>
        <p:nvSpPr>
          <p:cNvPr id="4" name="TekstniOkvir 3">
            <a:extLst>
              <a:ext uri="{FF2B5EF4-FFF2-40B4-BE49-F238E27FC236}">
                <a16:creationId xmlns:a16="http://schemas.microsoft.com/office/drawing/2014/main" id="{F13D2CEF-778B-49A0-99F3-E9D3D72BE62B}"/>
              </a:ext>
            </a:extLst>
          </p:cNvPr>
          <p:cNvSpPr txBox="1"/>
          <p:nvPr/>
        </p:nvSpPr>
        <p:spPr>
          <a:xfrm>
            <a:off x="733697" y="2124220"/>
            <a:ext cx="1028722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rtl="0">
              <a:spcBef>
                <a:spcPts val="0"/>
              </a:spcBef>
              <a:spcAft>
                <a:spcPts val="0"/>
              </a:spcAft>
            </a:pPr>
            <a:r>
              <a:rPr lang="hr-HR" sz="2800" dirty="0">
                <a:solidFill>
                  <a:srgbClr val="000000"/>
                </a:solidFill>
                <a:latin typeface="Abadi" panose="020B0604020104020204" pitchFamily="34" charset="0"/>
              </a:rPr>
              <a:t>10</a:t>
            </a:r>
            <a:r>
              <a:rPr lang="hr-HR" sz="2800" b="0" i="0" u="none" strike="noStrike" dirty="0">
                <a:solidFill>
                  <a:srgbClr val="000000"/>
                </a:solidFill>
                <a:effectLst/>
                <a:latin typeface="Abadi" panose="020B0604020104020204" pitchFamily="34" charset="0"/>
              </a:rPr>
              <a:t>. </a:t>
            </a:r>
            <a:r>
              <a:rPr lang="hr-HR" sz="3200" dirty="0">
                <a:solidFill>
                  <a:srgbClr val="000000"/>
                </a:solidFill>
                <a:latin typeface="Abadi" panose="020B0604020104020204" pitchFamily="34" charset="0"/>
              </a:rPr>
              <a:t>RESTRUKTURIRANJE RANIH SJEĆANJA</a:t>
            </a:r>
          </a:p>
          <a:p>
            <a:pPr rtl="0">
              <a:spcBef>
                <a:spcPts val="0"/>
              </a:spcBef>
              <a:spcAft>
                <a:spcPts val="0"/>
              </a:spcAft>
            </a:pPr>
            <a:endParaRPr lang="en-US" sz="2800" b="0" i="0" u="none" strike="noStrike" dirty="0">
              <a:solidFill>
                <a:srgbClr val="000000"/>
              </a:solidFill>
              <a:effectLst/>
              <a:latin typeface="Abadi" panose="020B0604020104020204" pitchFamily="34" charset="0"/>
            </a:endParaRPr>
          </a:p>
        </p:txBody>
      </p:sp>
      <p:sp>
        <p:nvSpPr>
          <p:cNvPr id="6" name="TekstniOkvir 5">
            <a:extLst>
              <a:ext uri="{FF2B5EF4-FFF2-40B4-BE49-F238E27FC236}">
                <a16:creationId xmlns:a16="http://schemas.microsoft.com/office/drawing/2014/main" id="{4368E74F-0A2F-4A10-854B-E20396994B72}"/>
              </a:ext>
            </a:extLst>
          </p:cNvPr>
          <p:cNvSpPr txBox="1"/>
          <p:nvPr/>
        </p:nvSpPr>
        <p:spPr>
          <a:xfrm>
            <a:off x="1026692" y="3004186"/>
            <a:ext cx="10164222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rtl="0">
              <a:spcBef>
                <a:spcPts val="0"/>
              </a:spcBef>
              <a:spcAft>
                <a:spcPts val="0"/>
              </a:spcAft>
            </a:pPr>
            <a:r>
              <a:rPr lang="hr-HR" sz="2000" dirty="0">
                <a:solidFill>
                  <a:srgbClr val="000000"/>
                </a:solidFill>
                <a:latin typeface="Abadi" panose="020B0604020104020204" pitchFamily="34" charset="0"/>
              </a:rPr>
              <a:t>I</a:t>
            </a:r>
            <a:r>
              <a:rPr lang="hr-HR" sz="2000" b="0" i="0" u="none" strike="noStrike" dirty="0">
                <a:solidFill>
                  <a:srgbClr val="000000"/>
                </a:solidFill>
                <a:effectLst/>
                <a:latin typeface="Abadi" panose="020B0604020104020204" pitchFamily="34" charset="0"/>
              </a:rPr>
              <a:t>granje uloga, emocionalno pobuđivanje</a:t>
            </a:r>
          </a:p>
          <a:p>
            <a:pPr rtl="0">
              <a:spcBef>
                <a:spcPts val="0"/>
              </a:spcBef>
              <a:spcAft>
                <a:spcPts val="0"/>
              </a:spcAft>
            </a:pPr>
            <a:endParaRPr lang="hr-HR" sz="2000" b="0" i="0" u="none" strike="noStrike" dirty="0">
              <a:solidFill>
                <a:srgbClr val="000000"/>
              </a:solidFill>
              <a:effectLst/>
              <a:latin typeface="Abadi" panose="020B0604020104020204" pitchFamily="34" charset="0"/>
            </a:endParaRPr>
          </a:p>
          <a:p>
            <a:pPr rtl="0">
              <a:spcBef>
                <a:spcPts val="0"/>
              </a:spcBef>
              <a:spcAft>
                <a:spcPts val="0"/>
              </a:spcAft>
            </a:pPr>
            <a:r>
              <a:rPr lang="hr-HR" sz="2000" dirty="0">
                <a:solidFill>
                  <a:srgbClr val="000000"/>
                </a:solidFill>
                <a:latin typeface="Abadi" panose="020B0604020104020204" pitchFamily="34" charset="0"/>
              </a:rPr>
              <a:t>V</a:t>
            </a:r>
            <a:r>
              <a:rPr lang="hr-HR" sz="2000" b="0" i="0" u="none" strike="noStrike" dirty="0">
                <a:solidFill>
                  <a:srgbClr val="000000"/>
                </a:solidFill>
                <a:effectLst/>
                <a:latin typeface="Abadi" panose="020B0604020104020204" pitchFamily="34" charset="0"/>
              </a:rPr>
              <a:t>raćanje na </a:t>
            </a:r>
            <a:r>
              <a:rPr lang="hr-HR" sz="2000" b="0" i="0" u="none" strike="noStrike" dirty="0" err="1">
                <a:solidFill>
                  <a:srgbClr val="000000"/>
                </a:solidFill>
                <a:effectLst/>
                <a:latin typeface="Abadi" panose="020B0604020104020204" pitchFamily="34" charset="0"/>
              </a:rPr>
              <a:t>tijelesne</a:t>
            </a:r>
            <a:r>
              <a:rPr lang="hr-HR" sz="2000" b="0" i="0" u="none" strike="noStrike" dirty="0">
                <a:solidFill>
                  <a:srgbClr val="000000"/>
                </a:solidFill>
                <a:effectLst/>
                <a:latin typeface="Abadi" panose="020B0604020104020204" pitchFamily="34" charset="0"/>
              </a:rPr>
              <a:t> senzacije - povezivanje s emocijom</a:t>
            </a:r>
          </a:p>
          <a:p>
            <a:pPr rtl="0">
              <a:spcBef>
                <a:spcPts val="0"/>
              </a:spcBef>
              <a:spcAft>
                <a:spcPts val="0"/>
              </a:spcAft>
            </a:pPr>
            <a:endParaRPr lang="hr-HR" sz="2000" b="0" i="0" u="none" strike="noStrike" dirty="0">
              <a:solidFill>
                <a:srgbClr val="000000"/>
              </a:solidFill>
              <a:effectLst/>
              <a:latin typeface="Abadi" panose="020B0604020104020204" pitchFamily="34" charset="0"/>
            </a:endParaRPr>
          </a:p>
          <a:p>
            <a:pPr rtl="0">
              <a:spcBef>
                <a:spcPts val="0"/>
              </a:spcBef>
              <a:spcAft>
                <a:spcPts val="0"/>
              </a:spcAft>
            </a:pPr>
            <a:r>
              <a:rPr lang="hr-HR" sz="2000" dirty="0">
                <a:solidFill>
                  <a:srgbClr val="000000"/>
                </a:solidFill>
                <a:latin typeface="Abadi" panose="020B0604020104020204" pitchFamily="34" charset="0"/>
              </a:rPr>
              <a:t>R</a:t>
            </a:r>
            <a:r>
              <a:rPr lang="hr-HR" sz="2000" b="0" i="0" u="none" strike="noStrike" dirty="0">
                <a:solidFill>
                  <a:srgbClr val="000000"/>
                </a:solidFill>
                <a:effectLst/>
                <a:latin typeface="Abadi" panose="020B0604020104020204" pitchFamily="34" charset="0"/>
              </a:rPr>
              <a:t>azgovor s mlađom verzijom klijenta/</a:t>
            </a:r>
            <a:r>
              <a:rPr lang="hr-HR" sz="2000" b="0" i="0" u="none" strike="noStrike" dirty="0" err="1">
                <a:solidFill>
                  <a:srgbClr val="000000"/>
                </a:solidFill>
                <a:effectLst/>
                <a:latin typeface="Abadi" panose="020B0604020104020204" pitchFamily="34" charset="0"/>
              </a:rPr>
              <a:t>ice</a:t>
            </a:r>
            <a:endParaRPr lang="hr-HR" sz="2000" b="0" i="0" u="none" strike="noStrike" dirty="0">
              <a:solidFill>
                <a:srgbClr val="000000"/>
              </a:solidFill>
              <a:effectLst/>
              <a:latin typeface="Abadi" panose="020B0604020104020204" pitchFamily="34" charset="0"/>
            </a:endParaRPr>
          </a:p>
          <a:p>
            <a:pPr rtl="0">
              <a:spcBef>
                <a:spcPts val="0"/>
              </a:spcBef>
              <a:spcAft>
                <a:spcPts val="0"/>
              </a:spcAft>
            </a:pPr>
            <a:endParaRPr lang="hr-HR" sz="2000" b="0" i="0" u="none" strike="noStrike" dirty="0">
              <a:solidFill>
                <a:srgbClr val="000000"/>
              </a:solidFill>
              <a:effectLst/>
              <a:latin typeface="Abadi" panose="020B0604020104020204" pitchFamily="34" charset="0"/>
            </a:endParaRPr>
          </a:p>
          <a:p>
            <a:pPr rtl="0">
              <a:spcBef>
                <a:spcPts val="0"/>
              </a:spcBef>
              <a:spcAft>
                <a:spcPts val="0"/>
              </a:spcAft>
            </a:pPr>
            <a:r>
              <a:rPr lang="hr-HR" sz="2000" dirty="0">
                <a:solidFill>
                  <a:srgbClr val="000000"/>
                </a:solidFill>
                <a:latin typeface="Abadi" panose="020B0604020104020204" pitchFamily="34" charset="0"/>
              </a:rPr>
              <a:t>V</a:t>
            </a:r>
            <a:r>
              <a:rPr lang="hr-HR" sz="2000" b="0" i="0" u="none" strike="noStrike" dirty="0">
                <a:solidFill>
                  <a:srgbClr val="000000"/>
                </a:solidFill>
                <a:effectLst/>
                <a:latin typeface="Abadi" panose="020B0604020104020204" pitchFamily="34" charset="0"/>
              </a:rPr>
              <a:t>raćanje u prošlost korištenjem sadašnjeg vremena </a:t>
            </a:r>
            <a:r>
              <a:rPr lang="hr-HR" sz="2000" b="0" i="0" u="none" strike="noStrike" dirty="0">
                <a:solidFill>
                  <a:srgbClr val="000000"/>
                </a:solidFill>
                <a:effectLst/>
                <a:latin typeface="Abadi" panose="020B0604020104020204" pitchFamily="34" charset="0"/>
                <a:sym typeface="Wingdings" panose="05000000000000000000" pitchFamily="2" charset="2"/>
              </a:rPr>
              <a:t></a:t>
            </a:r>
            <a:r>
              <a:rPr lang="hr-HR" sz="2000" b="0" i="0" u="none" strike="noStrike" dirty="0">
                <a:solidFill>
                  <a:srgbClr val="000000"/>
                </a:solidFill>
                <a:effectLst/>
                <a:latin typeface="Abadi" panose="020B0604020104020204" pitchFamily="34" charset="0"/>
              </a:rPr>
              <a:t> do </a:t>
            </a:r>
            <a:r>
              <a:rPr lang="hr-HR" sz="2000" b="0" i="0" u="none" strike="noStrike" dirty="0" err="1">
                <a:solidFill>
                  <a:srgbClr val="000000"/>
                </a:solidFill>
                <a:effectLst/>
                <a:latin typeface="Abadi" panose="020B0604020104020204" pitchFamily="34" charset="0"/>
              </a:rPr>
              <a:t>smanjenjena</a:t>
            </a:r>
            <a:r>
              <a:rPr lang="hr-HR" sz="2000" b="0" i="0" u="none" strike="noStrike" dirty="0">
                <a:solidFill>
                  <a:srgbClr val="000000"/>
                </a:solidFill>
                <a:effectLst/>
                <a:latin typeface="Abadi" panose="020B0604020104020204" pitchFamily="34" charset="0"/>
              </a:rPr>
              <a:t> pobuđenosti</a:t>
            </a:r>
          </a:p>
          <a:p>
            <a:pPr rtl="0">
              <a:spcBef>
                <a:spcPts val="0"/>
              </a:spcBef>
              <a:spcAft>
                <a:spcPts val="0"/>
              </a:spcAft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92954193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060B2A57-B7F3-43E3-B303-EB36C8E6A2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9393" y="2575856"/>
            <a:ext cx="2938328" cy="1450757"/>
          </a:xfrm>
        </p:spPr>
        <p:txBody>
          <a:bodyPr>
            <a:normAutofit fontScale="90000"/>
          </a:bodyPr>
          <a:lstStyle/>
          <a:p>
            <a:pPr algn="ctr"/>
            <a:r>
              <a:rPr lang="hr-HR">
                <a:latin typeface="Abadi" panose="020B0604020104020204" pitchFamily="34" charset="0"/>
              </a:rPr>
              <a:t>Aktivirana bazična vjerovanja</a:t>
            </a:r>
            <a:endParaRPr lang="en-US" dirty="0">
              <a:latin typeface="Abadi" panose="020B0604020104020204" pitchFamily="34" charset="0"/>
            </a:endParaRP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058F04A5-7522-40BC-AF9E-CA06E8634E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1601" y="2198914"/>
            <a:ext cx="6368142" cy="367018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hr-HR">
              <a:sym typeface="Wingdings" panose="05000000000000000000" pitchFamily="2" charset="2"/>
            </a:endParaRPr>
          </a:p>
          <a:p>
            <a:endParaRPr lang="hr-HR">
              <a:sym typeface="Wingdings" panose="05000000000000000000" pitchFamily="2" charset="2"/>
            </a:endParaRPr>
          </a:p>
          <a:p>
            <a:endParaRPr lang="hr-HR"/>
          </a:p>
          <a:p>
            <a:endParaRPr lang="en-US" dirty="0"/>
          </a:p>
        </p:txBody>
      </p:sp>
      <p:pic>
        <p:nvPicPr>
          <p:cNvPr id="5" name="Slika 4">
            <a:extLst>
              <a:ext uri="{FF2B5EF4-FFF2-40B4-BE49-F238E27FC236}">
                <a16:creationId xmlns:a16="http://schemas.microsoft.com/office/drawing/2014/main" id="{30B62448-9949-43D0-B52B-3C300B67322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22588" y="0"/>
            <a:ext cx="5154204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027248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zervirano mjesto teksta 4">
            <a:extLst>
              <a:ext uri="{FF2B5EF4-FFF2-40B4-BE49-F238E27FC236}">
                <a16:creationId xmlns:a16="http://schemas.microsoft.com/office/drawing/2014/main" id="{95EE331C-C5F3-4026-BE34-46CF2893EDC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507708"/>
            <a:ext cx="5157787" cy="823912"/>
          </a:xfrm>
          <a:ln>
            <a:solidFill>
              <a:schemeClr val="tx1"/>
            </a:solidFill>
          </a:ln>
        </p:spPr>
        <p:txBody>
          <a:bodyPr>
            <a:normAutofit fontScale="92500" lnSpcReduction="10000"/>
          </a:bodyPr>
          <a:lstStyle/>
          <a:p>
            <a:pPr algn="ctr"/>
            <a:r>
              <a:rPr lang="hr-HR" sz="3600" dirty="0">
                <a:latin typeface="Abadi" panose="020B0604020104020204" pitchFamily="34" charset="0"/>
              </a:rPr>
              <a:t>Os I</a:t>
            </a:r>
            <a:endParaRPr lang="en-US" sz="3600" dirty="0">
              <a:latin typeface="Abadi" panose="020B0604020104020204" pitchFamily="34" charset="0"/>
            </a:endParaRP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058F04A5-7522-40BC-AF9E-CA06E8634EE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004261" y="2628399"/>
            <a:ext cx="4979987" cy="3841641"/>
          </a:xfrm>
        </p:spPr>
        <p:txBody>
          <a:bodyPr>
            <a:normAutofit/>
          </a:bodyPr>
          <a:lstStyle/>
          <a:p>
            <a:pPr marL="0" indent="0" algn="ctr" fontAlgn="base">
              <a:spcBef>
                <a:spcPts val="0"/>
              </a:spcBef>
              <a:buNone/>
            </a:pPr>
            <a:r>
              <a:rPr lang="hr-HR" sz="2000" dirty="0">
                <a:solidFill>
                  <a:srgbClr val="000000"/>
                </a:solidFill>
                <a:latin typeface="Abadi" panose="020B0604020104020204" pitchFamily="34" charset="0"/>
              </a:rPr>
              <a:t>Imaju r</a:t>
            </a:r>
            <a:r>
              <a:rPr lang="en-US" sz="2000" b="0" i="0" u="none" strike="noStrike" dirty="0" err="1">
                <a:solidFill>
                  <a:srgbClr val="000000"/>
                </a:solidFill>
                <a:effectLst/>
                <a:latin typeface="Abadi" panose="020B0604020104020204" pitchFamily="34" charset="0"/>
              </a:rPr>
              <a:t>elativno</a:t>
            </a:r>
            <a:r>
              <a:rPr lang="en-US" sz="2000" b="0" i="0" u="none" strike="noStrike" dirty="0">
                <a:solidFill>
                  <a:srgbClr val="000000"/>
                </a:solidFill>
                <a:effectLst/>
                <a:latin typeface="Abadi" panose="020B0604020104020204" pitchFamily="34" charset="0"/>
              </a:rPr>
              <a:t> </a:t>
            </a:r>
            <a:r>
              <a:rPr lang="en-US" sz="2000" b="0" i="0" u="none" strike="noStrike" dirty="0" err="1">
                <a:solidFill>
                  <a:srgbClr val="000000"/>
                </a:solidFill>
                <a:effectLst/>
                <a:latin typeface="Abadi" panose="020B0604020104020204" pitchFamily="34" charset="0"/>
              </a:rPr>
              <a:t>pozitivna</a:t>
            </a:r>
            <a:r>
              <a:rPr lang="en-US" sz="2000" b="0" i="0" u="none" strike="noStrike" dirty="0">
                <a:solidFill>
                  <a:srgbClr val="000000"/>
                </a:solidFill>
                <a:effectLst/>
                <a:latin typeface="Abadi" panose="020B0604020104020204" pitchFamily="34" charset="0"/>
              </a:rPr>
              <a:t> </a:t>
            </a:r>
            <a:r>
              <a:rPr lang="en-US" sz="2000" b="0" i="0" u="none" strike="noStrike" dirty="0" err="1">
                <a:solidFill>
                  <a:srgbClr val="000000"/>
                </a:solidFill>
                <a:effectLst/>
                <a:latin typeface="Abadi" panose="020B0604020104020204" pitchFamily="34" charset="0"/>
              </a:rPr>
              <a:t>vjerovanja</a:t>
            </a:r>
            <a:r>
              <a:rPr lang="hr-HR" sz="2000" b="0" i="0" u="none" strike="noStrike" dirty="0">
                <a:solidFill>
                  <a:srgbClr val="000000"/>
                </a:solidFill>
                <a:effectLst/>
                <a:latin typeface="Abadi" panose="020B0604020104020204" pitchFamily="34" charset="0"/>
              </a:rPr>
              <a:t> većinu vremena</a:t>
            </a:r>
            <a:r>
              <a:rPr lang="hr-HR" sz="2000" dirty="0">
                <a:solidFill>
                  <a:srgbClr val="000000"/>
                </a:solidFill>
                <a:latin typeface="Abadi" panose="020B0604020104020204" pitchFamily="34" charset="0"/>
              </a:rPr>
              <a:t>:</a:t>
            </a:r>
            <a:r>
              <a:rPr lang="hr-HR" sz="2000" b="0" i="0" u="none" strike="noStrike" dirty="0">
                <a:solidFill>
                  <a:srgbClr val="000000"/>
                </a:solidFill>
                <a:effectLst/>
                <a:latin typeface="Abadi" panose="020B0604020104020204" pitchFamily="34" charset="0"/>
              </a:rPr>
              <a:t/>
            </a:r>
            <a:br>
              <a:rPr lang="hr-HR" sz="2000" b="0" i="0" u="none" strike="noStrike" dirty="0">
                <a:solidFill>
                  <a:srgbClr val="000000"/>
                </a:solidFill>
                <a:effectLst/>
                <a:latin typeface="Abadi" panose="020B0604020104020204" pitchFamily="34" charset="0"/>
              </a:rPr>
            </a:br>
            <a:r>
              <a:rPr lang="hr-HR" sz="2000" b="0" i="1" u="none" strike="noStrike" dirty="0">
                <a:solidFill>
                  <a:srgbClr val="000000"/>
                </a:solidFill>
                <a:effectLst/>
                <a:latin typeface="Abadi" panose="020B0604020104020204" pitchFamily="34" charset="0"/>
              </a:rPr>
              <a:t>(</a:t>
            </a:r>
            <a:r>
              <a:rPr lang="hr-HR" sz="2000" i="1" dirty="0" err="1">
                <a:solidFill>
                  <a:srgbClr val="000000"/>
                </a:solidFill>
                <a:latin typeface="Abadi" panose="020B0604020104020204" pitchFamily="34" charset="0"/>
              </a:rPr>
              <a:t>ve</a:t>
            </a:r>
            <a:r>
              <a:rPr lang="en-US" sz="2000" b="0" i="1" u="none" strike="noStrike" dirty="0" err="1">
                <a:solidFill>
                  <a:srgbClr val="000000"/>
                </a:solidFill>
                <a:effectLst/>
                <a:latin typeface="Abadi" panose="020B0604020104020204" pitchFamily="34" charset="0"/>
              </a:rPr>
              <a:t>ćinu</a:t>
            </a:r>
            <a:r>
              <a:rPr lang="en-US" sz="2000" b="0" i="1" u="none" strike="noStrike" dirty="0">
                <a:solidFill>
                  <a:srgbClr val="000000"/>
                </a:solidFill>
                <a:effectLst/>
                <a:latin typeface="Abadi" panose="020B0604020104020204" pitchFamily="34" charset="0"/>
              </a:rPr>
              <a:t> </a:t>
            </a:r>
            <a:r>
              <a:rPr lang="en-US" sz="2000" b="0" i="1" u="none" strike="noStrike" dirty="0" err="1">
                <a:solidFill>
                  <a:srgbClr val="000000"/>
                </a:solidFill>
                <a:effectLst/>
                <a:latin typeface="Abadi" panose="020B0604020104020204" pitchFamily="34" charset="0"/>
              </a:rPr>
              <a:t>stvari</a:t>
            </a:r>
            <a:r>
              <a:rPr lang="en-US" sz="2000" b="0" i="1" u="none" strike="noStrike" dirty="0">
                <a:solidFill>
                  <a:srgbClr val="000000"/>
                </a:solidFill>
                <a:effectLst/>
                <a:latin typeface="Abadi" panose="020B0604020104020204" pitchFamily="34" charset="0"/>
              </a:rPr>
              <a:t> </a:t>
            </a:r>
            <a:r>
              <a:rPr lang="en-US" sz="2000" b="0" i="1" u="none" strike="noStrike" dirty="0" err="1">
                <a:solidFill>
                  <a:srgbClr val="000000"/>
                </a:solidFill>
                <a:effectLst/>
                <a:latin typeface="Abadi" panose="020B0604020104020204" pitchFamily="34" charset="0"/>
              </a:rPr>
              <a:t>mogu</a:t>
            </a:r>
            <a:r>
              <a:rPr lang="en-US" sz="2000" b="0" i="1" u="none" strike="noStrike" dirty="0">
                <a:solidFill>
                  <a:srgbClr val="000000"/>
                </a:solidFill>
                <a:effectLst/>
                <a:latin typeface="Abadi" panose="020B0604020104020204" pitchFamily="34" charset="0"/>
              </a:rPr>
              <a:t> </a:t>
            </a:r>
            <a:r>
              <a:rPr lang="en-US" sz="2000" b="0" i="1" u="none" strike="noStrike" dirty="0" err="1">
                <a:solidFill>
                  <a:srgbClr val="000000"/>
                </a:solidFill>
                <a:effectLst/>
                <a:latin typeface="Abadi" panose="020B0604020104020204" pitchFamily="34" charset="0"/>
              </a:rPr>
              <a:t>napraviti</a:t>
            </a:r>
            <a:r>
              <a:rPr lang="en-US" sz="2000" b="0" i="1" u="none" strike="noStrike" dirty="0">
                <a:solidFill>
                  <a:srgbClr val="000000"/>
                </a:solidFill>
                <a:effectLst/>
                <a:latin typeface="Abadi" panose="020B0604020104020204" pitchFamily="34" charset="0"/>
              </a:rPr>
              <a:t> </a:t>
            </a:r>
            <a:r>
              <a:rPr lang="en-US" sz="2000" b="0" i="1" u="none" strike="noStrike" dirty="0" err="1">
                <a:solidFill>
                  <a:srgbClr val="000000"/>
                </a:solidFill>
                <a:effectLst/>
                <a:latin typeface="Abadi" panose="020B0604020104020204" pitchFamily="34" charset="0"/>
              </a:rPr>
              <a:t>kompetentno</a:t>
            </a:r>
            <a:r>
              <a:rPr lang="hr-HR" sz="2000" i="1" dirty="0">
                <a:solidFill>
                  <a:srgbClr val="000000"/>
                </a:solidFill>
                <a:latin typeface="Abadi" panose="020B0604020104020204" pitchFamily="34" charset="0"/>
              </a:rPr>
              <a:t/>
            </a:r>
            <a:br>
              <a:rPr lang="hr-HR" sz="2000" i="1" dirty="0">
                <a:solidFill>
                  <a:srgbClr val="000000"/>
                </a:solidFill>
                <a:latin typeface="Abadi" panose="020B0604020104020204" pitchFamily="34" charset="0"/>
              </a:rPr>
            </a:br>
            <a:r>
              <a:rPr lang="en-US" sz="2000" b="0" i="1" u="none" strike="noStrike" dirty="0">
                <a:solidFill>
                  <a:srgbClr val="000000"/>
                </a:solidFill>
                <a:effectLst/>
                <a:latin typeface="Abadi" panose="020B0604020104020204" pitchFamily="34" charset="0"/>
              </a:rPr>
              <a:t>ja </a:t>
            </a:r>
            <a:r>
              <a:rPr lang="en-US" sz="2000" b="0" i="1" u="none" strike="noStrike" dirty="0" err="1">
                <a:solidFill>
                  <a:srgbClr val="000000"/>
                </a:solidFill>
                <a:effectLst/>
                <a:latin typeface="Abadi" panose="020B0604020104020204" pitchFamily="34" charset="0"/>
              </a:rPr>
              <a:t>sam</a:t>
            </a:r>
            <a:r>
              <a:rPr lang="en-US" sz="2000" b="0" i="1" u="none" strike="noStrike" dirty="0">
                <a:solidFill>
                  <a:srgbClr val="000000"/>
                </a:solidFill>
                <a:effectLst/>
                <a:latin typeface="Abadi" panose="020B0604020104020204" pitchFamily="34" charset="0"/>
              </a:rPr>
              <a:t> </a:t>
            </a:r>
            <a:r>
              <a:rPr lang="en-US" sz="2000" b="0" i="1" u="none" strike="noStrike" dirty="0" err="1">
                <a:solidFill>
                  <a:srgbClr val="000000"/>
                </a:solidFill>
                <a:effectLst/>
                <a:latin typeface="Abadi" panose="020B0604020104020204" pitchFamily="34" charset="0"/>
              </a:rPr>
              <a:t>funkcionalan</a:t>
            </a:r>
            <a:r>
              <a:rPr lang="en-US" sz="2000" b="0" i="1" u="none" strike="noStrike" dirty="0">
                <a:solidFill>
                  <a:srgbClr val="000000"/>
                </a:solidFill>
                <a:effectLst/>
                <a:latin typeface="Abadi" panose="020B0604020104020204" pitchFamily="34" charset="0"/>
              </a:rPr>
              <a:t>/a</a:t>
            </a:r>
            <a:r>
              <a:rPr lang="hr-HR" sz="2000" b="0" i="1" u="none" strike="noStrike" dirty="0">
                <a:solidFill>
                  <a:srgbClr val="000000"/>
                </a:solidFill>
                <a:effectLst/>
                <a:latin typeface="Abadi" panose="020B0604020104020204" pitchFamily="34" charset="0"/>
              </a:rPr>
              <a:t/>
            </a:r>
            <a:br>
              <a:rPr lang="hr-HR" sz="2000" b="0" i="1" u="none" strike="noStrike" dirty="0">
                <a:solidFill>
                  <a:srgbClr val="000000"/>
                </a:solidFill>
                <a:effectLst/>
                <a:latin typeface="Abadi" panose="020B0604020104020204" pitchFamily="34" charset="0"/>
              </a:rPr>
            </a:br>
            <a:r>
              <a:rPr lang="en-US" sz="2000" b="0" i="1" u="none" strike="noStrike" dirty="0">
                <a:solidFill>
                  <a:srgbClr val="000000"/>
                </a:solidFill>
                <a:effectLst/>
                <a:latin typeface="Abadi" panose="020B0604020104020204" pitchFamily="34" charset="0"/>
              </a:rPr>
              <a:t>ja </a:t>
            </a:r>
            <a:r>
              <a:rPr lang="en-US" sz="2000" b="0" i="1" u="none" strike="noStrike" dirty="0" err="1">
                <a:solidFill>
                  <a:srgbClr val="000000"/>
                </a:solidFill>
                <a:effectLst/>
                <a:latin typeface="Abadi" panose="020B0604020104020204" pitchFamily="34" charset="0"/>
              </a:rPr>
              <a:t>sam</a:t>
            </a:r>
            <a:r>
              <a:rPr lang="en-US" sz="2000" b="0" i="1" u="none" strike="noStrike" dirty="0">
                <a:solidFill>
                  <a:srgbClr val="000000"/>
                </a:solidFill>
                <a:effectLst/>
                <a:latin typeface="Abadi" panose="020B0604020104020204" pitchFamily="34" charset="0"/>
              </a:rPr>
              <a:t> </a:t>
            </a:r>
            <a:r>
              <a:rPr lang="en-US" sz="2000" b="0" i="1" u="none" strike="noStrike" dirty="0" err="1">
                <a:solidFill>
                  <a:srgbClr val="000000"/>
                </a:solidFill>
                <a:effectLst/>
                <a:latin typeface="Abadi" panose="020B0604020104020204" pitchFamily="34" charset="0"/>
              </a:rPr>
              <a:t>voljen</a:t>
            </a:r>
            <a:r>
              <a:rPr lang="hr-HR" sz="2000" b="0" i="1" u="none" strike="noStrike" dirty="0">
                <a:solidFill>
                  <a:srgbClr val="000000"/>
                </a:solidFill>
                <a:effectLst/>
                <a:latin typeface="Abadi" panose="020B0604020104020204" pitchFamily="34" charset="0"/>
              </a:rPr>
              <a:t>/a</a:t>
            </a:r>
            <a:r>
              <a:rPr lang="hr-HR" sz="2000" i="1" dirty="0">
                <a:solidFill>
                  <a:srgbClr val="000000"/>
                </a:solidFill>
                <a:latin typeface="Abadi" panose="020B0604020104020204" pitchFamily="34" charset="0"/>
              </a:rPr>
              <a:t/>
            </a:r>
            <a:br>
              <a:rPr lang="hr-HR" sz="2000" i="1" dirty="0">
                <a:solidFill>
                  <a:srgbClr val="000000"/>
                </a:solidFill>
                <a:latin typeface="Abadi" panose="020B0604020104020204" pitchFamily="34" charset="0"/>
              </a:rPr>
            </a:br>
            <a:r>
              <a:rPr lang="en-US" sz="2000" b="0" i="1" u="none" strike="noStrike" dirty="0">
                <a:solidFill>
                  <a:srgbClr val="000000"/>
                </a:solidFill>
                <a:effectLst/>
                <a:latin typeface="Abadi" panose="020B0604020104020204" pitchFamily="34" charset="0"/>
              </a:rPr>
              <a:t>ja </a:t>
            </a:r>
            <a:r>
              <a:rPr lang="en-US" sz="2000" b="0" i="1" u="none" strike="noStrike" dirty="0" err="1">
                <a:solidFill>
                  <a:srgbClr val="000000"/>
                </a:solidFill>
                <a:effectLst/>
                <a:latin typeface="Abadi" panose="020B0604020104020204" pitchFamily="34" charset="0"/>
              </a:rPr>
              <a:t>sam</a:t>
            </a:r>
            <a:r>
              <a:rPr lang="en-US" sz="2000" b="0" i="1" u="none" strike="noStrike" dirty="0">
                <a:solidFill>
                  <a:srgbClr val="000000"/>
                </a:solidFill>
                <a:effectLst/>
                <a:latin typeface="Abadi" panose="020B0604020104020204" pitchFamily="34" charset="0"/>
              </a:rPr>
              <a:t> </a:t>
            </a:r>
            <a:r>
              <a:rPr lang="en-US" sz="2000" b="0" i="1" u="none" strike="noStrike" dirty="0" err="1">
                <a:solidFill>
                  <a:srgbClr val="000000"/>
                </a:solidFill>
                <a:effectLst/>
                <a:latin typeface="Abadi" panose="020B0604020104020204" pitchFamily="34" charset="0"/>
              </a:rPr>
              <a:t>vrijedan</a:t>
            </a:r>
            <a:r>
              <a:rPr lang="en-US" sz="2000" b="0" i="1" u="none" strike="noStrike" dirty="0">
                <a:solidFill>
                  <a:srgbClr val="000000"/>
                </a:solidFill>
                <a:effectLst/>
                <a:latin typeface="Abadi" panose="020B0604020104020204" pitchFamily="34" charset="0"/>
              </a:rPr>
              <a:t>/</a:t>
            </a:r>
            <a:r>
              <a:rPr lang="en-US" sz="2000" b="0" i="1" u="none" strike="noStrike" dirty="0" err="1">
                <a:solidFill>
                  <a:srgbClr val="000000"/>
                </a:solidFill>
                <a:effectLst/>
                <a:latin typeface="Abadi" panose="020B0604020104020204" pitchFamily="34" charset="0"/>
              </a:rPr>
              <a:t>na</a:t>
            </a:r>
            <a:r>
              <a:rPr lang="hr-HR" sz="2000" i="1" dirty="0">
                <a:solidFill>
                  <a:srgbClr val="000000"/>
                </a:solidFill>
                <a:latin typeface="Abadi" panose="020B0604020104020204" pitchFamily="34" charset="0"/>
              </a:rPr>
              <a:t>)</a:t>
            </a:r>
            <a:endParaRPr lang="hr-HR" sz="2000" b="0" i="1" u="none" strike="noStrike" dirty="0">
              <a:solidFill>
                <a:srgbClr val="000000"/>
              </a:solidFill>
              <a:effectLst/>
              <a:latin typeface="Abadi" panose="020B0604020104020204" pitchFamily="34" charset="0"/>
            </a:endParaRPr>
          </a:p>
          <a:p>
            <a:pPr marL="0" indent="0" rtl="0" fontAlgn="base">
              <a:spcBef>
                <a:spcPts val="0"/>
              </a:spcBef>
              <a:spcAft>
                <a:spcPts val="0"/>
              </a:spcAft>
              <a:buNone/>
            </a:pPr>
            <a:endParaRPr lang="hr-HR" sz="2000" b="0" i="0" u="none" strike="noStrike" dirty="0">
              <a:solidFill>
                <a:srgbClr val="000000"/>
              </a:solidFill>
              <a:effectLst/>
              <a:latin typeface="Abadi" panose="020B0604020104020204" pitchFamily="34" charset="0"/>
            </a:endParaRPr>
          </a:p>
          <a:p>
            <a:pPr marL="0" indent="0" algn="ctr" rtl="0" fontAlgn="base">
              <a:spcBef>
                <a:spcPts val="0"/>
              </a:spcBef>
              <a:spcAft>
                <a:spcPts val="0"/>
              </a:spcAft>
              <a:buNone/>
            </a:pPr>
            <a:r>
              <a:rPr lang="hr-HR" sz="2000" dirty="0">
                <a:solidFill>
                  <a:srgbClr val="000000"/>
                </a:solidFill>
                <a:latin typeface="Abadi" panose="020B0604020104020204" pitchFamily="34" charset="0"/>
              </a:rPr>
              <a:t>Negativna vjerovanja u epizodama stresa, aktivacije depresivnih/anksioznih epizoda</a:t>
            </a:r>
          </a:p>
          <a:p>
            <a:pPr marL="0" indent="0" algn="ctr" rtl="0" fontAlgn="base">
              <a:spcBef>
                <a:spcPts val="0"/>
              </a:spcBef>
              <a:spcAft>
                <a:spcPts val="0"/>
              </a:spcAft>
              <a:buNone/>
            </a:pPr>
            <a:endParaRPr lang="hr-HR" sz="2000" b="0" i="0" u="none" strike="noStrike" dirty="0">
              <a:solidFill>
                <a:srgbClr val="000000"/>
              </a:solidFill>
              <a:effectLst/>
              <a:latin typeface="Abadi" panose="020B0604020104020204" pitchFamily="34" charset="0"/>
            </a:endParaRPr>
          </a:p>
          <a:p>
            <a:pPr marL="0" indent="0" algn="ctr" rtl="0" fontAlgn="base">
              <a:spcBef>
                <a:spcPts val="0"/>
              </a:spcBef>
              <a:spcAft>
                <a:spcPts val="0"/>
              </a:spcAft>
              <a:buNone/>
            </a:pPr>
            <a:r>
              <a:rPr lang="hr-HR" sz="2000" b="0" i="0" u="none" strike="noStrike" dirty="0">
                <a:solidFill>
                  <a:srgbClr val="000000"/>
                </a:solidFill>
                <a:effectLst/>
                <a:latin typeface="Abadi" panose="020B0604020104020204" pitchFamily="34" charset="0"/>
              </a:rPr>
              <a:t/>
            </a:r>
            <a:br>
              <a:rPr lang="hr-HR" sz="2000" b="0" i="0" u="none" strike="noStrike" dirty="0">
                <a:solidFill>
                  <a:srgbClr val="000000"/>
                </a:solidFill>
                <a:effectLst/>
                <a:latin typeface="Abadi" panose="020B0604020104020204" pitchFamily="34" charset="0"/>
              </a:rPr>
            </a:br>
            <a:r>
              <a:rPr lang="hr-HR" sz="2000" b="0" i="0" u="none" strike="noStrike" dirty="0">
                <a:solidFill>
                  <a:srgbClr val="000000"/>
                </a:solidFill>
                <a:effectLst/>
                <a:latin typeface="Abadi" panose="020B0604020104020204" pitchFamily="34" charset="0"/>
              </a:rPr>
              <a:t/>
            </a:r>
            <a:br>
              <a:rPr lang="hr-HR" sz="2000" b="0" i="0" u="none" strike="noStrike" dirty="0">
                <a:solidFill>
                  <a:srgbClr val="000000"/>
                </a:solidFill>
                <a:effectLst/>
                <a:latin typeface="Abadi" panose="020B0604020104020204" pitchFamily="34" charset="0"/>
              </a:rPr>
            </a:br>
            <a:r>
              <a:rPr lang="hr-HR" sz="2000" b="1" i="0" u="none" strike="noStrike" dirty="0">
                <a:solidFill>
                  <a:srgbClr val="000000"/>
                </a:solidFill>
                <a:effectLst/>
                <a:latin typeface="Abadi" panose="020B0604020104020204" pitchFamily="34" charset="0"/>
              </a:rPr>
              <a:t>MODIFIKACIJA POSTOJEĆEG VJEROVANJA</a:t>
            </a:r>
            <a:endParaRPr lang="hr-HR" sz="3200" b="1" dirty="0">
              <a:latin typeface="Abadi" panose="020B0604020104020204" pitchFamily="34" charset="0"/>
            </a:endParaRPr>
          </a:p>
          <a:p>
            <a:endParaRPr lang="en-US" dirty="0"/>
          </a:p>
        </p:txBody>
      </p:sp>
      <p:sp>
        <p:nvSpPr>
          <p:cNvPr id="6" name="Rezervirano mjesto teksta 5">
            <a:extLst>
              <a:ext uri="{FF2B5EF4-FFF2-40B4-BE49-F238E27FC236}">
                <a16:creationId xmlns:a16="http://schemas.microsoft.com/office/drawing/2014/main" id="{F089E2A3-C642-4FB6-B9BD-DAFB9023162A}"/>
              </a:ext>
            </a:extLst>
          </p:cNvPr>
          <p:cNvSpPr>
            <a:spLocks noGrp="1"/>
          </p:cNvSpPr>
          <p:nvPr>
            <p:ph type="body" idx="3"/>
          </p:nvPr>
        </p:nvSpPr>
        <p:spPr>
          <a:xfrm>
            <a:off x="6272213" y="1507708"/>
            <a:ext cx="5183188" cy="823912"/>
          </a:xfrm>
          <a:ln>
            <a:solidFill>
              <a:schemeClr val="tx1"/>
            </a:solidFill>
          </a:ln>
        </p:spPr>
        <p:txBody>
          <a:bodyPr>
            <a:normAutofit fontScale="92500" lnSpcReduction="10000"/>
          </a:bodyPr>
          <a:lstStyle/>
          <a:p>
            <a:pPr algn="ctr"/>
            <a:r>
              <a:rPr lang="hr-HR" sz="3200" dirty="0"/>
              <a:t>Os II </a:t>
            </a:r>
            <a:br>
              <a:rPr lang="hr-HR" sz="3200" dirty="0"/>
            </a:br>
            <a:r>
              <a:rPr lang="hr-HR" sz="2800" dirty="0"/>
              <a:t>(osobe s poremećajima ličnosti</a:t>
            </a:r>
            <a:r>
              <a:rPr lang="hr-HR" sz="2000" dirty="0"/>
              <a:t>)</a:t>
            </a:r>
            <a:endParaRPr lang="en-US" dirty="0"/>
          </a:p>
        </p:txBody>
      </p:sp>
      <p:sp>
        <p:nvSpPr>
          <p:cNvPr id="8" name="Rezervirano mjesto sadržaja 2">
            <a:extLst>
              <a:ext uri="{FF2B5EF4-FFF2-40B4-BE49-F238E27FC236}">
                <a16:creationId xmlns:a16="http://schemas.microsoft.com/office/drawing/2014/main" id="{6BB528A5-4E17-4EA5-A930-985332160096}"/>
              </a:ext>
            </a:extLst>
          </p:cNvPr>
          <p:cNvSpPr txBox="1">
            <a:spLocks/>
          </p:cNvSpPr>
          <p:nvPr/>
        </p:nvSpPr>
        <p:spPr>
          <a:xfrm>
            <a:off x="6459523" y="2527731"/>
            <a:ext cx="4802042" cy="356126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endParaRPr lang="hr-HR" sz="1800" dirty="0">
              <a:solidFill>
                <a:srgbClr val="000000"/>
              </a:solidFill>
              <a:latin typeface="Comfortaa"/>
            </a:endParaRPr>
          </a:p>
          <a:p>
            <a:pPr marL="0" indent="0" algn="ctr">
              <a:buNone/>
            </a:pPr>
            <a:r>
              <a:rPr lang="hr-HR" sz="2000" dirty="0">
                <a:solidFill>
                  <a:srgbClr val="000000"/>
                </a:solidFill>
                <a:latin typeface="Abadi" panose="020B0604020104020204" pitchFamily="34" charset="0"/>
              </a:rPr>
              <a:t>Može se dogoditi da gotovo uvijek imaju aktivirana negativna vjerovanja</a:t>
            </a:r>
            <a:r>
              <a:rPr lang="en-US" sz="2000" b="0" i="0" u="none" strike="noStrike" dirty="0">
                <a:solidFill>
                  <a:srgbClr val="000000"/>
                </a:solidFill>
                <a:effectLst/>
                <a:latin typeface="Abadi" panose="020B0604020104020204" pitchFamily="34" charset="0"/>
              </a:rPr>
              <a:t> </a:t>
            </a:r>
            <a:endParaRPr lang="hr-HR" sz="2000" b="0" i="0" u="none" strike="noStrike" dirty="0">
              <a:solidFill>
                <a:srgbClr val="000000"/>
              </a:solidFill>
              <a:effectLst/>
              <a:latin typeface="Abadi" panose="020B0604020104020204" pitchFamily="34" charset="0"/>
            </a:endParaRPr>
          </a:p>
          <a:p>
            <a:pPr marL="0" indent="0" algn="ctr">
              <a:buNone/>
            </a:pPr>
            <a:endParaRPr lang="hr-HR" sz="2000" dirty="0">
              <a:solidFill>
                <a:srgbClr val="000000"/>
              </a:solidFill>
              <a:latin typeface="Abadi" panose="020B0604020104020204" pitchFamily="34" charset="0"/>
            </a:endParaRPr>
          </a:p>
          <a:p>
            <a:pPr marL="0" indent="0" algn="ctr">
              <a:buNone/>
            </a:pPr>
            <a:endParaRPr lang="hr-HR" sz="2000" dirty="0">
              <a:solidFill>
                <a:srgbClr val="000000"/>
              </a:solidFill>
              <a:latin typeface="Abadi" panose="020B0604020104020204" pitchFamily="34" charset="0"/>
            </a:endParaRPr>
          </a:p>
          <a:p>
            <a:pPr marL="0" indent="0" algn="ctr">
              <a:buNone/>
            </a:pPr>
            <a:r>
              <a:rPr lang="hr-HR" sz="2400" dirty="0">
                <a:latin typeface="Abadi" panose="020B0604020104020204" pitchFamily="34" charset="0"/>
              </a:rPr>
              <a:t>STVARANJE NOVOG VJEROVANJE</a:t>
            </a:r>
          </a:p>
          <a:p>
            <a:pPr marL="0" indent="0" algn="ctr">
              <a:buNone/>
            </a:pPr>
            <a:endParaRPr lang="hr-HR" sz="3200" dirty="0"/>
          </a:p>
          <a:p>
            <a:endParaRPr lang="en-US" dirty="0"/>
          </a:p>
        </p:txBody>
      </p:sp>
      <p:sp>
        <p:nvSpPr>
          <p:cNvPr id="10" name="Naslov 9">
            <a:extLst>
              <a:ext uri="{FF2B5EF4-FFF2-40B4-BE49-F238E27FC236}">
                <a16:creationId xmlns:a16="http://schemas.microsoft.com/office/drawing/2014/main" id="{4B398FD7-0155-412F-87DF-BA4E5F4A6D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04261" y="387017"/>
            <a:ext cx="10535903" cy="823912"/>
          </a:xfrm>
        </p:spPr>
        <p:txBody>
          <a:bodyPr>
            <a:normAutofit fontScale="90000"/>
          </a:bodyPr>
          <a:lstStyle/>
          <a:p>
            <a:pPr algn="ctr"/>
            <a:r>
              <a:rPr lang="hr-HR" dirty="0">
                <a:latin typeface="Abadi" panose="020B0604020104020204" pitchFamily="34" charset="0"/>
              </a:rPr>
              <a:t>Bazična vjerovanja i</a:t>
            </a:r>
            <a:br>
              <a:rPr lang="hr-HR" dirty="0">
                <a:latin typeface="Abadi" panose="020B0604020104020204" pitchFamily="34" charset="0"/>
              </a:rPr>
            </a:br>
            <a:r>
              <a:rPr lang="hr-HR" dirty="0">
                <a:latin typeface="Abadi" panose="020B0604020104020204" pitchFamily="34" charset="0"/>
              </a:rPr>
              <a:t> strukture ličnosti</a:t>
            </a:r>
            <a:endParaRPr lang="en-US" dirty="0">
              <a:latin typeface="Abadi" panose="020B0604020104020204" pitchFamily="34" charset="0"/>
            </a:endParaRPr>
          </a:p>
        </p:txBody>
      </p:sp>
      <p:sp>
        <p:nvSpPr>
          <p:cNvPr id="11" name="Strelica: prema dolje 10">
            <a:extLst>
              <a:ext uri="{FF2B5EF4-FFF2-40B4-BE49-F238E27FC236}">
                <a16:creationId xmlns:a16="http://schemas.microsoft.com/office/drawing/2014/main" id="{2AA133E3-1B56-457D-B676-E859891FC66F}"/>
              </a:ext>
            </a:extLst>
          </p:cNvPr>
          <p:cNvSpPr/>
          <p:nvPr/>
        </p:nvSpPr>
        <p:spPr>
          <a:xfrm>
            <a:off x="3226176" y="5263238"/>
            <a:ext cx="385010" cy="593558"/>
          </a:xfrm>
          <a:prstGeom prst="downArrow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Strelica: prema dolje 11">
            <a:extLst>
              <a:ext uri="{FF2B5EF4-FFF2-40B4-BE49-F238E27FC236}">
                <a16:creationId xmlns:a16="http://schemas.microsoft.com/office/drawing/2014/main" id="{24D0E5CD-A031-4F52-A642-5E50E1E3BD40}"/>
              </a:ext>
            </a:extLst>
          </p:cNvPr>
          <p:cNvSpPr/>
          <p:nvPr/>
        </p:nvSpPr>
        <p:spPr>
          <a:xfrm>
            <a:off x="8646319" y="3601452"/>
            <a:ext cx="385010" cy="593558"/>
          </a:xfrm>
          <a:prstGeom prst="downArrow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393853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84B079DC-088E-4981-BB3B-A82F943DDB9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79383" y="268447"/>
            <a:ext cx="9144000" cy="951321"/>
          </a:xfrm>
        </p:spPr>
        <p:txBody>
          <a:bodyPr/>
          <a:lstStyle/>
          <a:p>
            <a:r>
              <a:rPr lang="hr-HR" dirty="0">
                <a:latin typeface="Abadi" panose="020B0604020104020204" pitchFamily="34" charset="0"/>
              </a:rPr>
              <a:t>Literatura</a:t>
            </a:r>
            <a:endParaRPr lang="en-US" dirty="0">
              <a:latin typeface="Abadi" panose="020B0604020104020204" pitchFamily="34" charset="0"/>
            </a:endParaRP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352D3835-CCB7-4EB6-B611-6F7E3FEB377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76044" y="1664181"/>
            <a:ext cx="9144000" cy="1655762"/>
          </a:xfrm>
        </p:spPr>
        <p:txBody>
          <a:bodyPr/>
          <a:lstStyle/>
          <a:p>
            <a:pPr algn="l"/>
            <a:r>
              <a:rPr lang="hr-HR" dirty="0">
                <a:latin typeface="Abadi" panose="020B0604020104020204" pitchFamily="34" charset="0"/>
              </a:rPr>
              <a:t>Beck, Judith (2007) </a:t>
            </a:r>
            <a:r>
              <a:rPr lang="hr-HR" i="1" dirty="0">
                <a:latin typeface="Abadi" panose="020B0604020104020204" pitchFamily="34" charset="0"/>
              </a:rPr>
              <a:t>Kognitivna terapija. Osnove, educiranje i uvježbavanje. </a:t>
            </a:r>
            <a:r>
              <a:rPr lang="hr-HR" dirty="0">
                <a:latin typeface="Abadi" panose="020B0604020104020204" pitchFamily="34" charset="0"/>
              </a:rPr>
              <a:t>Naklada Slap: Zagreb.</a:t>
            </a:r>
            <a:endParaRPr lang="en-US" dirty="0">
              <a:latin typeface="Abadi" panose="020B06040201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641409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060B2A57-B7F3-43E3-B303-EB36C8E6A2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3697" y="634946"/>
            <a:ext cx="10816046" cy="1450757"/>
          </a:xfrm>
        </p:spPr>
        <p:txBody>
          <a:bodyPr>
            <a:normAutofit/>
          </a:bodyPr>
          <a:lstStyle/>
          <a:p>
            <a:pPr algn="ctr"/>
            <a:r>
              <a:rPr lang="hr-HR" dirty="0">
                <a:latin typeface="Abadi" panose="020B0604020104020204" pitchFamily="34" charset="0"/>
              </a:rPr>
              <a:t>Što su bazična vjerovanja?</a:t>
            </a:r>
            <a:endParaRPr lang="en-US" dirty="0">
              <a:latin typeface="Abadi" panose="020B0604020104020204" pitchFamily="34" charset="0"/>
            </a:endParaRP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058F04A5-7522-40BC-AF9E-CA06E8634E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1601" y="2198914"/>
            <a:ext cx="6368142" cy="367018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hr-HR" dirty="0">
              <a:sym typeface="Wingdings" panose="05000000000000000000" pitchFamily="2" charset="2"/>
            </a:endParaRPr>
          </a:p>
          <a:p>
            <a:endParaRPr lang="hr-HR" dirty="0">
              <a:sym typeface="Wingdings" panose="05000000000000000000" pitchFamily="2" charset="2"/>
            </a:endParaRPr>
          </a:p>
          <a:p>
            <a:endParaRPr lang="hr-HR" dirty="0"/>
          </a:p>
          <a:p>
            <a:endParaRPr lang="en-US" dirty="0"/>
          </a:p>
        </p:txBody>
      </p:sp>
      <p:sp>
        <p:nvSpPr>
          <p:cNvPr id="4" name="TekstniOkvir 3">
            <a:extLst>
              <a:ext uri="{FF2B5EF4-FFF2-40B4-BE49-F238E27FC236}">
                <a16:creationId xmlns:a16="http://schemas.microsoft.com/office/drawing/2014/main" id="{F13D2CEF-778B-49A0-99F3-E9D3D72BE62B}"/>
              </a:ext>
            </a:extLst>
          </p:cNvPr>
          <p:cNvSpPr txBox="1"/>
          <p:nvPr/>
        </p:nvSpPr>
        <p:spPr>
          <a:xfrm>
            <a:off x="494950" y="2198914"/>
            <a:ext cx="1047785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Tx/>
              <a:buChar char="-"/>
            </a:pPr>
            <a:r>
              <a:rPr lang="hr-HR" sz="2400" dirty="0">
                <a:latin typeface="Abadi" panose="020B0604020104020204" pitchFamily="34" charset="0"/>
              </a:rPr>
              <a:t>temeljna i duboka vjerovanja o sebi, drugima i svijetu koje osoba smatra apsolutnim istinama </a:t>
            </a:r>
            <a:r>
              <a:rPr lang="hr-HR" sz="1600" dirty="0">
                <a:latin typeface="Abadi" panose="020B0604020104020204" pitchFamily="34" charset="0"/>
              </a:rPr>
              <a:t>(osobe ih često nisu ni svjesne niti ih izgovaraju sebi ili drugima)</a:t>
            </a:r>
            <a:r>
              <a:rPr lang="hr-HR" sz="2000" dirty="0">
                <a:latin typeface="Abadi" panose="020B0604020104020204" pitchFamily="34" charset="0"/>
              </a:rPr>
              <a:t>    </a:t>
            </a:r>
          </a:p>
          <a:p>
            <a:pPr marL="457200" indent="-457200">
              <a:buFontTx/>
              <a:buChar char="-"/>
            </a:pPr>
            <a:endParaRPr lang="hr-HR" sz="2000" dirty="0">
              <a:latin typeface="Abadi" panose="020B0604020104020204" pitchFamily="34" charset="0"/>
            </a:endParaRPr>
          </a:p>
          <a:p>
            <a:pPr marL="457200" indent="-457200">
              <a:buFontTx/>
              <a:buChar char="-"/>
            </a:pPr>
            <a:endParaRPr lang="hr-HR" sz="2000" dirty="0">
              <a:latin typeface="Abadi" panose="020B0604020104020204" pitchFamily="34" charset="0"/>
            </a:endParaRPr>
          </a:p>
          <a:p>
            <a:r>
              <a:rPr lang="hr-HR" sz="2400" dirty="0">
                <a:latin typeface="Abadi" panose="020B0604020104020204" pitchFamily="34" charset="0"/>
              </a:rPr>
              <a:t>-  specifični sadržaji </a:t>
            </a:r>
            <a:r>
              <a:rPr lang="hr-HR" sz="2400" b="1" dirty="0">
                <a:latin typeface="Abadi" panose="020B0604020104020204" pitchFamily="34" charset="0"/>
              </a:rPr>
              <a:t>shema</a:t>
            </a:r>
          </a:p>
          <a:p>
            <a:pPr marL="285750" indent="-285750">
              <a:buFontTx/>
              <a:buChar char="-"/>
            </a:pPr>
            <a:endParaRPr lang="hr-HR" sz="3200" dirty="0">
              <a:latin typeface="Abadi" panose="020B0604020104020204" pitchFamily="34" charset="0"/>
            </a:endParaRPr>
          </a:p>
          <a:p>
            <a:endParaRPr lang="hr-HR" sz="2400" dirty="0">
              <a:latin typeface="Abadi" panose="020B0604020104020204" pitchFamily="34" charset="0"/>
            </a:endParaRPr>
          </a:p>
          <a:p>
            <a:r>
              <a:rPr lang="hr-HR" sz="2400" dirty="0">
                <a:latin typeface="Abadi" panose="020B0604020104020204" pitchFamily="34" charset="0"/>
              </a:rPr>
              <a:t>		(strukture unutar svijesti)</a:t>
            </a:r>
          </a:p>
          <a:p>
            <a:pPr marL="285750" indent="-285750">
              <a:buFontTx/>
              <a:buChar char="-"/>
            </a:pPr>
            <a:endParaRPr lang="hr-HR" sz="2400" dirty="0">
              <a:latin typeface="Abadi" panose="020B0604020104020204" pitchFamily="34" charset="0"/>
            </a:endParaRPr>
          </a:p>
        </p:txBody>
      </p:sp>
      <p:sp>
        <p:nvSpPr>
          <p:cNvPr id="5" name="Strelica: prema dolje 4">
            <a:extLst>
              <a:ext uri="{FF2B5EF4-FFF2-40B4-BE49-F238E27FC236}">
                <a16:creationId xmlns:a16="http://schemas.microsoft.com/office/drawing/2014/main" id="{8EA40900-BE07-40F8-A2C2-3B06F05C1D2E}"/>
              </a:ext>
            </a:extLst>
          </p:cNvPr>
          <p:cNvSpPr/>
          <p:nvPr/>
        </p:nvSpPr>
        <p:spPr>
          <a:xfrm>
            <a:off x="3504761" y="4034004"/>
            <a:ext cx="370954" cy="774386"/>
          </a:xfrm>
          <a:prstGeom prst="downArrow">
            <a:avLst/>
          </a:prstGeom>
          <a:ln>
            <a:solidFill>
              <a:schemeClr val="tx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76400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060B2A57-B7F3-43E3-B303-EB36C8E6A2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3697" y="634946"/>
            <a:ext cx="10816046" cy="1450757"/>
          </a:xfrm>
        </p:spPr>
        <p:txBody>
          <a:bodyPr>
            <a:normAutofit/>
          </a:bodyPr>
          <a:lstStyle/>
          <a:p>
            <a:pPr algn="ctr"/>
            <a:r>
              <a:rPr lang="hr-HR" dirty="0">
                <a:latin typeface="Abadi" panose="020B0604020104020204" pitchFamily="34" charset="0"/>
              </a:rPr>
              <a:t>Negativna bazična vjerovanja</a:t>
            </a:r>
            <a:endParaRPr lang="en-US" dirty="0">
              <a:latin typeface="Abadi" panose="020B0604020104020204" pitchFamily="34" charset="0"/>
            </a:endParaRP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058F04A5-7522-40BC-AF9E-CA06E8634E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1601" y="2198914"/>
            <a:ext cx="6368142" cy="367018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hr-HR" dirty="0">
              <a:sym typeface="Wingdings" panose="05000000000000000000" pitchFamily="2" charset="2"/>
            </a:endParaRPr>
          </a:p>
          <a:p>
            <a:endParaRPr lang="hr-HR" dirty="0">
              <a:sym typeface="Wingdings" panose="05000000000000000000" pitchFamily="2" charset="2"/>
            </a:endParaRPr>
          </a:p>
          <a:p>
            <a:endParaRPr lang="hr-HR" dirty="0"/>
          </a:p>
          <a:p>
            <a:endParaRPr lang="en-US" dirty="0"/>
          </a:p>
        </p:txBody>
      </p:sp>
      <p:sp>
        <p:nvSpPr>
          <p:cNvPr id="4" name="TekstniOkvir 3">
            <a:extLst>
              <a:ext uri="{FF2B5EF4-FFF2-40B4-BE49-F238E27FC236}">
                <a16:creationId xmlns:a16="http://schemas.microsoft.com/office/drawing/2014/main" id="{F13D2CEF-778B-49A0-99F3-E9D3D72BE62B}"/>
              </a:ext>
            </a:extLst>
          </p:cNvPr>
          <p:cNvSpPr txBox="1"/>
          <p:nvPr/>
        </p:nvSpPr>
        <p:spPr>
          <a:xfrm>
            <a:off x="733697" y="2484024"/>
            <a:ext cx="9649841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rtl="0">
              <a:spcBef>
                <a:spcPts val="0"/>
              </a:spcBef>
              <a:spcAft>
                <a:spcPts val="0"/>
              </a:spcAft>
            </a:pPr>
            <a:r>
              <a:rPr lang="hr-HR" sz="2800" b="0" i="0" u="none" strike="noStrike" dirty="0">
                <a:solidFill>
                  <a:srgbClr val="000000"/>
                </a:solidFill>
                <a:effectLst/>
                <a:latin typeface="Abadi" panose="020B0604020104020204" pitchFamily="34" charset="0"/>
                <a:sym typeface="Wingdings" panose="05000000000000000000" pitchFamily="2" charset="2"/>
              </a:rPr>
              <a:t>Opća</a:t>
            </a:r>
          </a:p>
          <a:p>
            <a:pPr marL="285750" indent="-285750" rtl="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à"/>
            </a:pPr>
            <a:endParaRPr lang="hr-HR" sz="2800" b="0" i="0" u="none" strike="noStrike" dirty="0">
              <a:solidFill>
                <a:srgbClr val="000000"/>
              </a:solidFill>
              <a:effectLst/>
              <a:latin typeface="Abadi" panose="020B0604020104020204" pitchFamily="34" charset="0"/>
              <a:sym typeface="Wingdings" panose="05000000000000000000" pitchFamily="2" charset="2"/>
            </a:endParaRPr>
          </a:p>
          <a:p>
            <a:pPr rtl="0">
              <a:spcBef>
                <a:spcPts val="0"/>
              </a:spcBef>
              <a:spcAft>
                <a:spcPts val="0"/>
              </a:spcAft>
            </a:pPr>
            <a:r>
              <a:rPr lang="hr-HR" sz="2800" dirty="0" err="1">
                <a:solidFill>
                  <a:srgbClr val="000000"/>
                </a:solidFill>
                <a:latin typeface="Abadi" panose="020B0604020104020204" pitchFamily="34" charset="0"/>
                <a:sym typeface="Wingdings" panose="05000000000000000000" pitchFamily="2" charset="2"/>
              </a:rPr>
              <a:t>Pregeneralizirana</a:t>
            </a:r>
            <a:endParaRPr lang="hr-HR" sz="2800" dirty="0">
              <a:solidFill>
                <a:srgbClr val="000000"/>
              </a:solidFill>
              <a:latin typeface="Abadi" panose="020B0604020104020204" pitchFamily="34" charset="0"/>
              <a:sym typeface="Wingdings" panose="05000000000000000000" pitchFamily="2" charset="2"/>
            </a:endParaRPr>
          </a:p>
          <a:p>
            <a:pPr rtl="0">
              <a:spcBef>
                <a:spcPts val="0"/>
              </a:spcBef>
              <a:spcAft>
                <a:spcPts val="0"/>
              </a:spcAft>
            </a:pPr>
            <a:endParaRPr lang="hr-HR" sz="2800" b="0" i="0" u="none" strike="noStrike" dirty="0">
              <a:solidFill>
                <a:srgbClr val="000000"/>
              </a:solidFill>
              <a:effectLst/>
              <a:latin typeface="Abadi" panose="020B0604020104020204" pitchFamily="34" charset="0"/>
              <a:sym typeface="Wingdings" panose="05000000000000000000" pitchFamily="2" charset="2"/>
            </a:endParaRPr>
          </a:p>
          <a:p>
            <a:pPr rtl="0">
              <a:spcBef>
                <a:spcPts val="0"/>
              </a:spcBef>
              <a:spcAft>
                <a:spcPts val="0"/>
              </a:spcAft>
            </a:pPr>
            <a:r>
              <a:rPr lang="hr-HR" sz="2800" b="0" i="0" u="none" strike="noStrike" dirty="0">
                <a:solidFill>
                  <a:srgbClr val="000000"/>
                </a:solidFill>
                <a:effectLst/>
                <a:latin typeface="Abadi" panose="020B0604020104020204" pitchFamily="34" charset="0"/>
                <a:sym typeface="Wingdings" panose="05000000000000000000" pitchFamily="2" charset="2"/>
              </a:rPr>
              <a:t>Apsolutna</a:t>
            </a:r>
            <a:endParaRPr lang="en-US" sz="2800" b="0" i="0" u="none" strike="noStrike" dirty="0">
              <a:solidFill>
                <a:srgbClr val="000000"/>
              </a:solidFill>
              <a:effectLst/>
              <a:latin typeface="Abadi" panose="020B06040201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577436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060B2A57-B7F3-43E3-B303-EB36C8E6A2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3697" y="634946"/>
            <a:ext cx="10816046" cy="1450757"/>
          </a:xfrm>
        </p:spPr>
        <p:txBody>
          <a:bodyPr>
            <a:normAutofit/>
          </a:bodyPr>
          <a:lstStyle/>
          <a:p>
            <a:pPr algn="ctr"/>
            <a:r>
              <a:rPr lang="hr-HR" dirty="0" err="1">
                <a:latin typeface="Abadi" panose="020B0604020104020204" pitchFamily="34" charset="0"/>
              </a:rPr>
              <a:t>Preuvjeti</a:t>
            </a:r>
            <a:r>
              <a:rPr lang="hr-HR" dirty="0">
                <a:latin typeface="Abadi" panose="020B0604020104020204" pitchFamily="34" charset="0"/>
              </a:rPr>
              <a:t> za rad na BV</a:t>
            </a:r>
            <a:endParaRPr lang="en-US" dirty="0">
              <a:latin typeface="Abadi" panose="020B0604020104020204" pitchFamily="34" charset="0"/>
            </a:endParaRP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058F04A5-7522-40BC-AF9E-CA06E8634E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1601" y="2198914"/>
            <a:ext cx="6368142" cy="367018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hr-HR" dirty="0">
              <a:sym typeface="Wingdings" panose="05000000000000000000" pitchFamily="2" charset="2"/>
            </a:endParaRPr>
          </a:p>
          <a:p>
            <a:endParaRPr lang="hr-HR" dirty="0">
              <a:sym typeface="Wingdings" panose="05000000000000000000" pitchFamily="2" charset="2"/>
            </a:endParaRPr>
          </a:p>
          <a:p>
            <a:endParaRPr lang="hr-HR" dirty="0"/>
          </a:p>
          <a:p>
            <a:endParaRPr lang="en-US" dirty="0"/>
          </a:p>
        </p:txBody>
      </p:sp>
      <p:sp>
        <p:nvSpPr>
          <p:cNvPr id="4" name="TekstniOkvir 3">
            <a:extLst>
              <a:ext uri="{FF2B5EF4-FFF2-40B4-BE49-F238E27FC236}">
                <a16:creationId xmlns:a16="http://schemas.microsoft.com/office/drawing/2014/main" id="{F13D2CEF-778B-49A0-99F3-E9D3D72BE62B}"/>
              </a:ext>
            </a:extLst>
          </p:cNvPr>
          <p:cNvSpPr txBox="1"/>
          <p:nvPr/>
        </p:nvSpPr>
        <p:spPr>
          <a:xfrm>
            <a:off x="733697" y="2484024"/>
            <a:ext cx="9649841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rtl="0">
              <a:spcBef>
                <a:spcPts val="0"/>
              </a:spcBef>
              <a:spcAft>
                <a:spcPts val="0"/>
              </a:spcAft>
            </a:pPr>
            <a:r>
              <a:rPr lang="hr-HR" sz="2800" b="0" i="0" u="none" strike="noStrike" dirty="0">
                <a:solidFill>
                  <a:srgbClr val="000000"/>
                </a:solidFill>
                <a:effectLst/>
                <a:latin typeface="Abadi" panose="020B0604020104020204" pitchFamily="34" charset="0"/>
              </a:rPr>
              <a:t>Rad na automatskim mislima </a:t>
            </a:r>
            <a:br>
              <a:rPr lang="hr-HR" sz="2800" b="0" i="0" u="none" strike="noStrike" dirty="0">
                <a:solidFill>
                  <a:srgbClr val="000000"/>
                </a:solidFill>
                <a:effectLst/>
                <a:latin typeface="Abadi" panose="020B0604020104020204" pitchFamily="34" charset="0"/>
              </a:rPr>
            </a:br>
            <a:r>
              <a:rPr lang="hr-HR" sz="2000" b="0" i="0" u="none" strike="noStrike" dirty="0">
                <a:solidFill>
                  <a:srgbClr val="000000"/>
                </a:solidFill>
                <a:effectLst/>
                <a:latin typeface="Abadi" panose="020B0604020104020204" pitchFamily="34" charset="0"/>
              </a:rPr>
              <a:t>(prepoznavanje, identifikacija, mijenjanje, obrasci)</a:t>
            </a:r>
            <a:r>
              <a:rPr lang="hr-HR" sz="2800" b="0" i="0" u="none" strike="noStrike" dirty="0">
                <a:solidFill>
                  <a:srgbClr val="000000"/>
                </a:solidFill>
                <a:effectLst/>
                <a:latin typeface="Abadi" panose="020B0604020104020204" pitchFamily="34" charset="0"/>
              </a:rPr>
              <a:t/>
            </a:r>
            <a:br>
              <a:rPr lang="hr-HR" sz="2800" b="0" i="0" u="none" strike="noStrike" dirty="0">
                <a:solidFill>
                  <a:srgbClr val="000000"/>
                </a:solidFill>
                <a:effectLst/>
                <a:latin typeface="Abadi" panose="020B0604020104020204" pitchFamily="34" charset="0"/>
              </a:rPr>
            </a:br>
            <a:endParaRPr lang="hr-HR" sz="2800" b="0" i="0" u="none" strike="noStrike" dirty="0">
              <a:solidFill>
                <a:srgbClr val="000000"/>
              </a:solidFill>
              <a:effectLst/>
              <a:latin typeface="Abadi" panose="020B0604020104020204" pitchFamily="34" charset="0"/>
            </a:endParaRPr>
          </a:p>
          <a:p>
            <a:pPr rtl="0">
              <a:spcBef>
                <a:spcPts val="0"/>
              </a:spcBef>
              <a:spcAft>
                <a:spcPts val="0"/>
              </a:spcAft>
            </a:pPr>
            <a:r>
              <a:rPr lang="hr-HR" sz="2800" dirty="0">
                <a:solidFill>
                  <a:srgbClr val="000000"/>
                </a:solidFill>
                <a:latin typeface="Abadi" panose="020B0604020104020204" pitchFamily="34" charset="0"/>
              </a:rPr>
              <a:t>Rad na posredujućim vjerovanjima</a:t>
            </a:r>
            <a:endParaRPr lang="en-US" sz="2800" b="0" i="0" u="none" strike="noStrike" dirty="0">
              <a:solidFill>
                <a:srgbClr val="000000"/>
              </a:solidFill>
              <a:effectLst/>
              <a:latin typeface="Abadi" panose="020B06040201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23416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060B2A57-B7F3-43E3-B303-EB36C8E6A2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3697" y="634946"/>
            <a:ext cx="10816046" cy="1450757"/>
          </a:xfrm>
        </p:spPr>
        <p:txBody>
          <a:bodyPr>
            <a:normAutofit/>
          </a:bodyPr>
          <a:lstStyle/>
          <a:p>
            <a:pPr algn="ctr"/>
            <a:r>
              <a:rPr lang="hr-HR" dirty="0">
                <a:latin typeface="Abadi" panose="020B0604020104020204" pitchFamily="34" charset="0"/>
              </a:rPr>
              <a:t>Rad na bazičnim vjerovanjima</a:t>
            </a:r>
            <a:endParaRPr lang="en-US" dirty="0">
              <a:latin typeface="Abadi" panose="020B0604020104020204" pitchFamily="34" charset="0"/>
            </a:endParaRP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058F04A5-7522-40BC-AF9E-CA06E8634E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1601" y="2198914"/>
            <a:ext cx="6368142" cy="367018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hr-HR" dirty="0">
              <a:sym typeface="Wingdings" panose="05000000000000000000" pitchFamily="2" charset="2"/>
            </a:endParaRPr>
          </a:p>
          <a:p>
            <a:endParaRPr lang="hr-HR" dirty="0">
              <a:sym typeface="Wingdings" panose="05000000000000000000" pitchFamily="2" charset="2"/>
            </a:endParaRPr>
          </a:p>
          <a:p>
            <a:endParaRPr lang="hr-HR" dirty="0"/>
          </a:p>
          <a:p>
            <a:endParaRPr lang="en-US" dirty="0"/>
          </a:p>
        </p:txBody>
      </p:sp>
      <p:sp>
        <p:nvSpPr>
          <p:cNvPr id="4" name="TekstniOkvir 3">
            <a:extLst>
              <a:ext uri="{FF2B5EF4-FFF2-40B4-BE49-F238E27FC236}">
                <a16:creationId xmlns:a16="http://schemas.microsoft.com/office/drawing/2014/main" id="{F13D2CEF-778B-49A0-99F3-E9D3D72BE62B}"/>
              </a:ext>
            </a:extLst>
          </p:cNvPr>
          <p:cNvSpPr txBox="1"/>
          <p:nvPr/>
        </p:nvSpPr>
        <p:spPr>
          <a:xfrm>
            <a:off x="733697" y="2484024"/>
            <a:ext cx="964984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rtl="0">
              <a:spcBef>
                <a:spcPts val="0"/>
              </a:spcBef>
              <a:spcAft>
                <a:spcPts val="0"/>
              </a:spcAft>
            </a:pPr>
            <a:r>
              <a:rPr lang="hr-HR" sz="2800" b="0" i="0" u="none" strike="noStrike" dirty="0">
                <a:solidFill>
                  <a:srgbClr val="000000"/>
                </a:solidFill>
                <a:effectLst/>
                <a:latin typeface="Abadi" panose="020B0604020104020204" pitchFamily="34" charset="0"/>
              </a:rPr>
              <a:t>1. KATEGORIZACIJA</a:t>
            </a:r>
            <a:endParaRPr lang="en-US" sz="2800" b="0" i="0" u="none" strike="noStrike" dirty="0">
              <a:solidFill>
                <a:srgbClr val="000000"/>
              </a:solidFill>
              <a:effectLst/>
              <a:latin typeface="Abadi" panose="020B0604020104020204" pitchFamily="34" charset="0"/>
            </a:endParaRPr>
          </a:p>
        </p:txBody>
      </p:sp>
      <p:graphicFrame>
        <p:nvGraphicFramePr>
          <p:cNvPr id="5" name="Dijagram 4">
            <a:extLst>
              <a:ext uri="{FF2B5EF4-FFF2-40B4-BE49-F238E27FC236}">
                <a16:creationId xmlns:a16="http://schemas.microsoft.com/office/drawing/2014/main" id="{856F68B8-7DC6-4B63-B302-85848290078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35703461"/>
              </p:ext>
            </p:extLst>
          </p:nvPr>
        </p:nvGraphicFramePr>
        <p:xfrm>
          <a:off x="449035" y="2483547"/>
          <a:ext cx="11228615" cy="425093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464357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060B2A57-B7F3-43E3-B303-EB36C8E6A2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3697" y="634946"/>
            <a:ext cx="10816046" cy="1450757"/>
          </a:xfrm>
        </p:spPr>
        <p:txBody>
          <a:bodyPr>
            <a:normAutofit/>
          </a:bodyPr>
          <a:lstStyle/>
          <a:p>
            <a:pPr algn="ctr"/>
            <a:r>
              <a:rPr lang="hr-HR" dirty="0">
                <a:latin typeface="Abadi" panose="020B0604020104020204" pitchFamily="34" charset="0"/>
              </a:rPr>
              <a:t>Rad na bazičnim vjerovanjima</a:t>
            </a:r>
            <a:endParaRPr lang="en-US" dirty="0">
              <a:latin typeface="Abadi" panose="020B0604020104020204" pitchFamily="34" charset="0"/>
            </a:endParaRP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058F04A5-7522-40BC-AF9E-CA06E8634E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1601" y="2198914"/>
            <a:ext cx="6368142" cy="367018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hr-HR" dirty="0">
              <a:sym typeface="Wingdings" panose="05000000000000000000" pitchFamily="2" charset="2"/>
            </a:endParaRPr>
          </a:p>
          <a:p>
            <a:endParaRPr lang="hr-HR" dirty="0">
              <a:sym typeface="Wingdings" panose="05000000000000000000" pitchFamily="2" charset="2"/>
            </a:endParaRPr>
          </a:p>
          <a:p>
            <a:endParaRPr lang="hr-HR" dirty="0"/>
          </a:p>
          <a:p>
            <a:endParaRPr lang="en-US" dirty="0"/>
          </a:p>
        </p:txBody>
      </p:sp>
      <p:sp>
        <p:nvSpPr>
          <p:cNvPr id="4" name="TekstniOkvir 3">
            <a:extLst>
              <a:ext uri="{FF2B5EF4-FFF2-40B4-BE49-F238E27FC236}">
                <a16:creationId xmlns:a16="http://schemas.microsoft.com/office/drawing/2014/main" id="{F13D2CEF-778B-49A0-99F3-E9D3D72BE62B}"/>
              </a:ext>
            </a:extLst>
          </p:cNvPr>
          <p:cNvSpPr txBox="1"/>
          <p:nvPr/>
        </p:nvSpPr>
        <p:spPr>
          <a:xfrm>
            <a:off x="733697" y="2124220"/>
            <a:ext cx="964984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rtl="0">
              <a:spcBef>
                <a:spcPts val="0"/>
              </a:spcBef>
              <a:spcAft>
                <a:spcPts val="0"/>
              </a:spcAft>
            </a:pPr>
            <a:r>
              <a:rPr lang="hr-HR" sz="2800" dirty="0">
                <a:solidFill>
                  <a:srgbClr val="000000"/>
                </a:solidFill>
                <a:latin typeface="Abadi" panose="020B0604020104020204" pitchFamily="34" charset="0"/>
              </a:rPr>
              <a:t>2.</a:t>
            </a:r>
            <a:r>
              <a:rPr lang="hr-HR" sz="2800" b="0" i="0" u="none" strike="noStrike" dirty="0">
                <a:solidFill>
                  <a:srgbClr val="000000"/>
                </a:solidFill>
                <a:effectLst/>
                <a:latin typeface="Abadi" panose="020B0604020104020204" pitchFamily="34" charset="0"/>
              </a:rPr>
              <a:t> </a:t>
            </a:r>
            <a:r>
              <a:rPr lang="hr-HR" sz="3200" b="0" i="0" u="none" strike="noStrike" dirty="0">
                <a:solidFill>
                  <a:srgbClr val="000000"/>
                </a:solidFill>
                <a:effectLst/>
                <a:latin typeface="Abadi" panose="020B0604020104020204" pitchFamily="34" charset="0"/>
              </a:rPr>
              <a:t>IDENTIFICIRANJE</a:t>
            </a:r>
            <a:r>
              <a:rPr lang="hr-HR" sz="2800" b="0" i="0" u="none" strike="noStrike" dirty="0">
                <a:solidFill>
                  <a:srgbClr val="000000"/>
                </a:solidFill>
                <a:effectLst/>
                <a:latin typeface="Abadi" panose="020B0604020104020204" pitchFamily="34" charset="0"/>
              </a:rPr>
              <a:t> (kroz tehnike)</a:t>
            </a:r>
            <a:endParaRPr lang="en-US" sz="2800" b="0" i="0" u="none" strike="noStrike" dirty="0">
              <a:solidFill>
                <a:srgbClr val="000000"/>
              </a:solidFill>
              <a:effectLst/>
              <a:latin typeface="Abadi" panose="020B0604020104020204" pitchFamily="34" charset="0"/>
            </a:endParaRPr>
          </a:p>
        </p:txBody>
      </p:sp>
      <p:sp>
        <p:nvSpPr>
          <p:cNvPr id="6" name="TekstniOkvir 5">
            <a:extLst>
              <a:ext uri="{FF2B5EF4-FFF2-40B4-BE49-F238E27FC236}">
                <a16:creationId xmlns:a16="http://schemas.microsoft.com/office/drawing/2014/main" id="{4368E74F-0A2F-4A10-854B-E20396994B72}"/>
              </a:ext>
            </a:extLst>
          </p:cNvPr>
          <p:cNvSpPr txBox="1"/>
          <p:nvPr/>
        </p:nvSpPr>
        <p:spPr>
          <a:xfrm>
            <a:off x="1010651" y="3145362"/>
            <a:ext cx="6368141" cy="39703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rtl="0" fontAlgn="base">
              <a:spcBef>
                <a:spcPts val="0"/>
              </a:spcBef>
              <a:spcAft>
                <a:spcPts val="0"/>
              </a:spcAft>
            </a:pPr>
            <a:r>
              <a:rPr lang="en-US" sz="2400" b="0" i="0" u="none" strike="noStrike" dirty="0" err="1">
                <a:solidFill>
                  <a:srgbClr val="000000"/>
                </a:solidFill>
                <a:effectLst/>
                <a:latin typeface="Abadi" panose="020B0604020104020204" pitchFamily="34" charset="0"/>
              </a:rPr>
              <a:t>silazne</a:t>
            </a: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Abadi" panose="020B0604020104020204" pitchFamily="34" charset="0"/>
              </a:rPr>
              <a:t> </a:t>
            </a:r>
            <a:r>
              <a:rPr lang="en-US" sz="2400" b="0" i="0" u="none" strike="noStrike" dirty="0" err="1">
                <a:solidFill>
                  <a:srgbClr val="000000"/>
                </a:solidFill>
                <a:effectLst/>
                <a:latin typeface="Abadi" panose="020B0604020104020204" pitchFamily="34" charset="0"/>
              </a:rPr>
              <a:t>strelice</a:t>
            </a:r>
            <a:r>
              <a:rPr lang="hr-HR" sz="2400" b="0" i="0" u="none" strike="noStrike" dirty="0">
                <a:solidFill>
                  <a:srgbClr val="000000"/>
                </a:solidFill>
                <a:effectLst/>
                <a:latin typeface="Abadi" panose="020B0604020104020204" pitchFamily="34" charset="0"/>
              </a:rPr>
              <a:t/>
            </a:r>
            <a:br>
              <a:rPr lang="hr-HR" sz="2400" b="0" i="0" u="none" strike="noStrike" dirty="0">
                <a:solidFill>
                  <a:srgbClr val="000000"/>
                </a:solidFill>
                <a:effectLst/>
                <a:latin typeface="Abadi" panose="020B0604020104020204" pitchFamily="34" charset="0"/>
              </a:rPr>
            </a:br>
            <a:endParaRPr lang="en-US" sz="2400" b="0" i="0" u="none" strike="noStrike" dirty="0">
              <a:solidFill>
                <a:srgbClr val="000000"/>
              </a:solidFill>
              <a:effectLst/>
              <a:latin typeface="Abadi" panose="020B0604020104020204" pitchFamily="34" charset="0"/>
            </a:endParaRPr>
          </a:p>
          <a:p>
            <a:pPr marL="457200" rtl="0" fontAlgn="base">
              <a:spcBef>
                <a:spcPts val="0"/>
              </a:spcBef>
              <a:spcAft>
                <a:spcPts val="0"/>
              </a:spcAft>
            </a:pPr>
            <a:r>
              <a:rPr lang="en-US" sz="2400" b="0" i="0" u="none" strike="noStrike" dirty="0" err="1">
                <a:solidFill>
                  <a:srgbClr val="000000"/>
                </a:solidFill>
                <a:effectLst/>
                <a:latin typeface="Abadi" panose="020B0604020104020204" pitchFamily="34" charset="0"/>
              </a:rPr>
              <a:t>centralna</a:t>
            </a: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Abadi" panose="020B0604020104020204" pitchFamily="34" charset="0"/>
              </a:rPr>
              <a:t> </a:t>
            </a:r>
            <a:r>
              <a:rPr lang="en-US" sz="2400" b="0" i="0" u="none" strike="noStrike" dirty="0" err="1">
                <a:solidFill>
                  <a:srgbClr val="000000"/>
                </a:solidFill>
                <a:effectLst/>
                <a:latin typeface="Abadi" panose="020B0604020104020204" pitchFamily="34" charset="0"/>
              </a:rPr>
              <a:t>tema</a:t>
            </a: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Abadi" panose="020B0604020104020204" pitchFamily="34" charset="0"/>
              </a:rPr>
              <a:t> AM</a:t>
            </a:r>
            <a:r>
              <a:rPr lang="hr-HR" sz="2400" b="0" i="0" u="none" strike="noStrike" dirty="0">
                <a:solidFill>
                  <a:srgbClr val="000000"/>
                </a:solidFill>
                <a:effectLst/>
                <a:latin typeface="Abadi" panose="020B0604020104020204" pitchFamily="34" charset="0"/>
              </a:rPr>
              <a:t/>
            </a:r>
            <a:br>
              <a:rPr lang="hr-HR" sz="2400" b="0" i="0" u="none" strike="noStrike" dirty="0">
                <a:solidFill>
                  <a:srgbClr val="000000"/>
                </a:solidFill>
                <a:effectLst/>
                <a:latin typeface="Abadi" panose="020B0604020104020204" pitchFamily="34" charset="0"/>
              </a:rPr>
            </a:br>
            <a:endParaRPr lang="en-US" sz="2400" b="0" i="0" u="none" strike="noStrike" dirty="0">
              <a:solidFill>
                <a:srgbClr val="000000"/>
              </a:solidFill>
              <a:effectLst/>
              <a:latin typeface="Abadi" panose="020B0604020104020204" pitchFamily="34" charset="0"/>
            </a:endParaRPr>
          </a:p>
          <a:p>
            <a:pPr marL="457200" rtl="0" fontAlgn="base">
              <a:spcBef>
                <a:spcPts val="0"/>
              </a:spcBef>
              <a:spcAft>
                <a:spcPts val="0"/>
              </a:spcAft>
            </a:pP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Abadi" panose="020B0604020104020204" pitchFamily="34" charset="0"/>
              </a:rPr>
              <a:t>BV </a:t>
            </a:r>
            <a:r>
              <a:rPr lang="en-US" sz="2400" b="0" i="0" u="none" strike="noStrike" dirty="0" err="1">
                <a:solidFill>
                  <a:srgbClr val="000000"/>
                </a:solidFill>
                <a:effectLst/>
                <a:latin typeface="Abadi" panose="020B0604020104020204" pitchFamily="34" charset="0"/>
              </a:rPr>
              <a:t>izražena</a:t>
            </a: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Abadi" panose="020B0604020104020204" pitchFamily="34" charset="0"/>
              </a:rPr>
              <a:t> </a:t>
            </a:r>
            <a:r>
              <a:rPr lang="en-US" sz="2400" b="0" i="0" u="none" strike="noStrike" dirty="0" err="1">
                <a:solidFill>
                  <a:srgbClr val="000000"/>
                </a:solidFill>
                <a:effectLst/>
                <a:latin typeface="Abadi" panose="020B0604020104020204" pitchFamily="34" charset="0"/>
              </a:rPr>
              <a:t>kroz</a:t>
            </a: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Abadi" panose="020B0604020104020204" pitchFamily="34" charset="0"/>
              </a:rPr>
              <a:t> AM</a:t>
            </a:r>
            <a:r>
              <a:rPr lang="hr-HR" sz="2400" b="0" i="0" u="none" strike="noStrike" dirty="0">
                <a:solidFill>
                  <a:srgbClr val="000000"/>
                </a:solidFill>
                <a:effectLst/>
                <a:latin typeface="Abadi" panose="020B0604020104020204" pitchFamily="34" charset="0"/>
              </a:rPr>
              <a:t/>
            </a:r>
            <a:br>
              <a:rPr lang="hr-HR" sz="2400" b="0" i="0" u="none" strike="noStrike" dirty="0">
                <a:solidFill>
                  <a:srgbClr val="000000"/>
                </a:solidFill>
                <a:effectLst/>
                <a:latin typeface="Abadi" panose="020B0604020104020204" pitchFamily="34" charset="0"/>
              </a:rPr>
            </a:br>
            <a:endParaRPr lang="en-US" sz="2400" b="0" i="0" u="none" strike="noStrike" dirty="0">
              <a:solidFill>
                <a:srgbClr val="000000"/>
              </a:solidFill>
              <a:effectLst/>
              <a:latin typeface="Abadi" panose="020B0604020104020204" pitchFamily="34" charset="0"/>
            </a:endParaRPr>
          </a:p>
          <a:p>
            <a:pPr marL="457200" rtl="0" fontAlgn="base">
              <a:spcBef>
                <a:spcPts val="0"/>
              </a:spcBef>
              <a:spcAft>
                <a:spcPts val="0"/>
              </a:spcAft>
            </a:pPr>
            <a:r>
              <a:rPr lang="en-US" sz="2400" b="0" i="0" u="none" strike="noStrike" dirty="0" err="1">
                <a:solidFill>
                  <a:srgbClr val="000000"/>
                </a:solidFill>
                <a:effectLst/>
                <a:latin typeface="Abadi" panose="020B0604020104020204" pitchFamily="34" charset="0"/>
              </a:rPr>
              <a:t>direktno</a:t>
            </a: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Abadi" panose="020B0604020104020204" pitchFamily="34" charset="0"/>
              </a:rPr>
              <a:t> </a:t>
            </a:r>
            <a:r>
              <a:rPr lang="en-US" sz="2400" b="0" i="0" u="none" strike="noStrike" dirty="0" err="1">
                <a:solidFill>
                  <a:srgbClr val="000000"/>
                </a:solidFill>
                <a:effectLst/>
                <a:latin typeface="Abadi" panose="020B0604020104020204" pitchFamily="34" charset="0"/>
              </a:rPr>
              <a:t>izazivanje</a:t>
            </a: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Abadi" panose="020B0604020104020204" pitchFamily="34" charset="0"/>
              </a:rPr>
              <a:t>/</a:t>
            </a:r>
            <a:r>
              <a:rPr lang="en-US" sz="2400" b="0" i="0" u="none" strike="noStrike" dirty="0" err="1">
                <a:solidFill>
                  <a:srgbClr val="000000"/>
                </a:solidFill>
                <a:effectLst/>
                <a:latin typeface="Abadi" panose="020B0604020104020204" pitchFamily="34" charset="0"/>
              </a:rPr>
              <a:t>pojačavanje</a:t>
            </a:r>
            <a:r>
              <a:rPr lang="hr-HR" sz="2400" b="0" i="0" u="none" strike="noStrike" dirty="0">
                <a:solidFill>
                  <a:srgbClr val="000000"/>
                </a:solidFill>
                <a:effectLst/>
                <a:latin typeface="Abadi" panose="020B0604020104020204" pitchFamily="34" charset="0"/>
              </a:rPr>
              <a:t/>
            </a:r>
            <a:br>
              <a:rPr lang="hr-HR" sz="2400" b="0" i="0" u="none" strike="noStrike" dirty="0">
                <a:solidFill>
                  <a:srgbClr val="000000"/>
                </a:solidFill>
                <a:effectLst/>
                <a:latin typeface="Abadi" panose="020B0604020104020204" pitchFamily="34" charset="0"/>
              </a:rPr>
            </a:br>
            <a:endParaRPr lang="en-US" sz="2400" b="0" i="0" u="none" strike="noStrike" dirty="0">
              <a:solidFill>
                <a:srgbClr val="000000"/>
              </a:solidFill>
              <a:effectLst/>
              <a:latin typeface="Abadi" panose="020B0604020104020204" pitchFamily="34" charset="0"/>
            </a:endParaRPr>
          </a:p>
          <a:p>
            <a:pPr marL="457200" rtl="0" fontAlgn="base">
              <a:spcBef>
                <a:spcPts val="0"/>
              </a:spcBef>
              <a:spcAft>
                <a:spcPts val="0"/>
              </a:spcAft>
            </a:pPr>
            <a:r>
              <a:rPr lang="en-US" sz="2400" b="0" i="0" u="none" strike="noStrike" dirty="0" err="1">
                <a:solidFill>
                  <a:srgbClr val="000000"/>
                </a:solidFill>
                <a:effectLst/>
                <a:latin typeface="Abadi" panose="020B0604020104020204" pitchFamily="34" charset="0"/>
              </a:rPr>
              <a:t>dijagram</a:t>
            </a: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Abadi" panose="020B0604020104020204" pitchFamily="34" charset="0"/>
              </a:rPr>
              <a:t> </a:t>
            </a:r>
            <a:r>
              <a:rPr lang="en-US" sz="2400" b="0" i="0" u="none" strike="noStrike" dirty="0" err="1">
                <a:solidFill>
                  <a:srgbClr val="000000"/>
                </a:solidFill>
                <a:effectLst/>
                <a:latin typeface="Abadi" panose="020B0604020104020204" pitchFamily="34" charset="0"/>
              </a:rPr>
              <a:t>kognitivne</a:t>
            </a: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Abadi" panose="020B0604020104020204" pitchFamily="34" charset="0"/>
              </a:rPr>
              <a:t> </a:t>
            </a:r>
            <a:r>
              <a:rPr lang="en-US" sz="2400" b="0" i="0" u="none" strike="noStrike" dirty="0" err="1">
                <a:solidFill>
                  <a:srgbClr val="000000"/>
                </a:solidFill>
                <a:effectLst/>
                <a:latin typeface="Abadi" panose="020B0604020104020204" pitchFamily="34" charset="0"/>
              </a:rPr>
              <a:t>konceptualizacije</a:t>
            </a:r>
            <a:r>
              <a:rPr lang="hr-HR" sz="2400" b="0" i="0" u="none" strike="noStrike" dirty="0">
                <a:solidFill>
                  <a:srgbClr val="000000"/>
                </a:solidFill>
                <a:effectLst/>
                <a:latin typeface="Abadi" panose="020B0604020104020204" pitchFamily="34" charset="0"/>
              </a:rPr>
              <a:t>   </a:t>
            </a:r>
            <a:r>
              <a:rPr lang="hr-HR" sz="2400" b="0" i="0" u="none" strike="noStrike" dirty="0">
                <a:solidFill>
                  <a:srgbClr val="000000"/>
                </a:solidFill>
                <a:effectLst/>
                <a:latin typeface="Abadi" panose="020B0604020104020204" pitchFamily="34" charset="0"/>
                <a:sym typeface="Wingdings" panose="05000000000000000000" pitchFamily="2" charset="2"/>
              </a:rPr>
              <a:t></a:t>
            </a:r>
            <a:endParaRPr lang="en-US" sz="2400" b="0" i="0" u="none" strike="noStrike" dirty="0">
              <a:solidFill>
                <a:srgbClr val="000000"/>
              </a:solidFill>
              <a:effectLst/>
              <a:latin typeface="Abadi" panose="020B0604020104020204" pitchFamily="34" charset="0"/>
            </a:endParaRPr>
          </a:p>
          <a:p>
            <a:r>
              <a:rPr lang="en-US" b="0" dirty="0">
                <a:effectLst/>
              </a:rPr>
              <a:t/>
            </a:r>
            <a:br>
              <a:rPr lang="en-US" b="0" dirty="0">
                <a:effectLst/>
              </a:rPr>
            </a:br>
            <a:endParaRPr lang="en-US" dirty="0"/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1507B9AB-45F5-4B53-AFAD-3785D61FEB3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36043" y="3801721"/>
            <a:ext cx="3405222" cy="28547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176597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060B2A57-B7F3-43E3-B303-EB36C8E6A2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3697" y="634946"/>
            <a:ext cx="10816046" cy="1450757"/>
          </a:xfrm>
        </p:spPr>
        <p:txBody>
          <a:bodyPr>
            <a:normAutofit/>
          </a:bodyPr>
          <a:lstStyle/>
          <a:p>
            <a:pPr algn="ctr"/>
            <a:r>
              <a:rPr lang="hr-HR" dirty="0">
                <a:latin typeface="Abadi" panose="020B0604020104020204" pitchFamily="34" charset="0"/>
              </a:rPr>
              <a:t>Rad na bazičnim vjerovanjima</a:t>
            </a:r>
            <a:endParaRPr lang="en-US" dirty="0">
              <a:latin typeface="Abadi" panose="020B0604020104020204" pitchFamily="34" charset="0"/>
            </a:endParaRPr>
          </a:p>
        </p:txBody>
      </p:sp>
      <p:sp>
        <p:nvSpPr>
          <p:cNvPr id="4" name="TekstniOkvir 3">
            <a:extLst>
              <a:ext uri="{FF2B5EF4-FFF2-40B4-BE49-F238E27FC236}">
                <a16:creationId xmlns:a16="http://schemas.microsoft.com/office/drawing/2014/main" id="{F13D2CEF-778B-49A0-99F3-E9D3D72BE62B}"/>
              </a:ext>
            </a:extLst>
          </p:cNvPr>
          <p:cNvSpPr txBox="1"/>
          <p:nvPr/>
        </p:nvSpPr>
        <p:spPr>
          <a:xfrm>
            <a:off x="733697" y="2124220"/>
            <a:ext cx="964984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rtl="0">
              <a:spcBef>
                <a:spcPts val="0"/>
              </a:spcBef>
              <a:spcAft>
                <a:spcPts val="0"/>
              </a:spcAft>
            </a:pPr>
            <a:r>
              <a:rPr lang="hr-HR" sz="2800" dirty="0">
                <a:solidFill>
                  <a:srgbClr val="000000"/>
                </a:solidFill>
                <a:latin typeface="Abadi" panose="020B0604020104020204" pitchFamily="34" charset="0"/>
              </a:rPr>
              <a:t>3</a:t>
            </a:r>
            <a:r>
              <a:rPr lang="hr-HR" sz="2800" b="0" i="0" u="none" strike="noStrike" dirty="0">
                <a:solidFill>
                  <a:srgbClr val="000000"/>
                </a:solidFill>
                <a:effectLst/>
                <a:latin typeface="Abadi" panose="020B0604020104020204" pitchFamily="34" charset="0"/>
              </a:rPr>
              <a:t>. </a:t>
            </a:r>
            <a:r>
              <a:rPr lang="hr-HR" sz="3200" b="0" i="0" u="none" strike="noStrike" dirty="0">
                <a:solidFill>
                  <a:srgbClr val="000000"/>
                </a:solidFill>
                <a:effectLst/>
                <a:latin typeface="Abadi" panose="020B0604020104020204" pitchFamily="34" charset="0"/>
              </a:rPr>
              <a:t>PREDSTAVLJANJE</a:t>
            </a:r>
            <a:endParaRPr lang="en-US" sz="2800" b="0" i="0" u="none" strike="noStrike" dirty="0">
              <a:solidFill>
                <a:srgbClr val="000000"/>
              </a:solidFill>
              <a:effectLst/>
              <a:latin typeface="Abadi" panose="020B0604020104020204" pitchFamily="34" charset="0"/>
            </a:endParaRPr>
          </a:p>
        </p:txBody>
      </p:sp>
      <p:sp>
        <p:nvSpPr>
          <p:cNvPr id="6" name="TekstniOkvir 5">
            <a:extLst>
              <a:ext uri="{FF2B5EF4-FFF2-40B4-BE49-F238E27FC236}">
                <a16:creationId xmlns:a16="http://schemas.microsoft.com/office/drawing/2014/main" id="{4368E74F-0A2F-4A10-854B-E20396994B72}"/>
              </a:ext>
            </a:extLst>
          </p:cNvPr>
          <p:cNvSpPr txBox="1"/>
          <p:nvPr/>
        </p:nvSpPr>
        <p:spPr>
          <a:xfrm>
            <a:off x="1010651" y="3033067"/>
            <a:ext cx="8091404" cy="42165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rtl="0">
              <a:spcBef>
                <a:spcPts val="0"/>
              </a:spcBef>
              <a:spcAft>
                <a:spcPts val="0"/>
              </a:spcAft>
            </a:pPr>
            <a:r>
              <a:rPr lang="hr-HR" sz="2400" b="0" i="0" u="none" strike="noStrike" dirty="0">
                <a:solidFill>
                  <a:srgbClr val="000000"/>
                </a:solidFill>
                <a:effectLst/>
                <a:latin typeface="Abadi" panose="020B0604020104020204" pitchFamily="34" charset="0"/>
              </a:rPr>
              <a:t>Terapeut/</a:t>
            </a:r>
            <a:r>
              <a:rPr lang="hr-HR" sz="2400" b="0" i="0" u="none" strike="noStrike" dirty="0" err="1">
                <a:solidFill>
                  <a:srgbClr val="000000"/>
                </a:solidFill>
                <a:effectLst/>
                <a:latin typeface="Abadi" panose="020B0604020104020204" pitchFamily="34" charset="0"/>
              </a:rPr>
              <a:t>kinja</a:t>
            </a:r>
            <a:r>
              <a:rPr lang="hr-HR" sz="2400" b="0" i="0" u="none" strike="noStrike" dirty="0">
                <a:solidFill>
                  <a:srgbClr val="000000"/>
                </a:solidFill>
                <a:effectLst/>
                <a:latin typeface="Abadi" panose="020B0604020104020204" pitchFamily="34" charset="0"/>
              </a:rPr>
              <a:t> iznose svoju </a:t>
            </a:r>
            <a:r>
              <a:rPr lang="hr-HR" sz="2400" b="0" i="0" u="none" strike="noStrike" dirty="0" err="1">
                <a:solidFill>
                  <a:srgbClr val="000000"/>
                </a:solidFill>
                <a:effectLst/>
                <a:latin typeface="Abadi" panose="020B0604020104020204" pitchFamily="34" charset="0"/>
              </a:rPr>
              <a:t>konceptalizaciju</a:t>
            </a:r>
            <a:r>
              <a:rPr lang="hr-HR" sz="2400" b="0" i="0" u="none" strike="noStrike" dirty="0">
                <a:solidFill>
                  <a:srgbClr val="000000"/>
                </a:solidFill>
                <a:effectLst/>
                <a:latin typeface="Abadi" panose="020B0604020104020204" pitchFamily="34" charset="0"/>
              </a:rPr>
              <a:t> (hipotezu)</a:t>
            </a:r>
          </a:p>
          <a:p>
            <a:pPr marL="457200" rtl="0">
              <a:spcBef>
                <a:spcPts val="0"/>
              </a:spcBef>
              <a:spcAft>
                <a:spcPts val="0"/>
              </a:spcAft>
            </a:pPr>
            <a:endParaRPr lang="hr-HR" sz="2400" dirty="0">
              <a:solidFill>
                <a:srgbClr val="000000"/>
              </a:solidFill>
              <a:latin typeface="Abadi" panose="020B0604020104020204" pitchFamily="34" charset="0"/>
            </a:endParaRPr>
          </a:p>
          <a:p>
            <a:pPr rtl="0">
              <a:spcBef>
                <a:spcPts val="0"/>
              </a:spcBef>
              <a:spcAft>
                <a:spcPts val="0"/>
              </a:spcAft>
            </a:pP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Abadi" panose="020B0604020104020204" pitchFamily="34" charset="0"/>
              </a:rPr>
              <a:t>PREDUVJETI:</a:t>
            </a:r>
          </a:p>
          <a:p>
            <a:pPr rtl="0">
              <a:spcBef>
                <a:spcPts val="0"/>
              </a:spcBef>
              <a:spcAft>
                <a:spcPts val="0"/>
              </a:spcAft>
            </a:pPr>
            <a:r>
              <a:rPr lang="en-US" sz="2000" b="0" i="0" u="none" strike="noStrike" dirty="0" err="1">
                <a:solidFill>
                  <a:srgbClr val="000000"/>
                </a:solidFill>
                <a:effectLst/>
                <a:latin typeface="Abadi" panose="020B0604020104020204" pitchFamily="34" charset="0"/>
              </a:rPr>
              <a:t>vrednovati</a:t>
            </a:r>
            <a:r>
              <a:rPr lang="en-US" sz="2000" b="0" i="0" u="none" strike="noStrike" dirty="0">
                <a:solidFill>
                  <a:srgbClr val="000000"/>
                </a:solidFill>
                <a:effectLst/>
                <a:latin typeface="Abadi" panose="020B0604020104020204" pitchFamily="34" charset="0"/>
              </a:rPr>
              <a:t> AM</a:t>
            </a:r>
          </a:p>
          <a:p>
            <a:pPr rtl="0">
              <a:spcBef>
                <a:spcPts val="0"/>
              </a:spcBef>
              <a:spcAft>
                <a:spcPts val="0"/>
              </a:spcAft>
            </a:pPr>
            <a:r>
              <a:rPr lang="en-US" sz="2000" b="0" i="0" u="none" strike="noStrike" dirty="0" err="1">
                <a:solidFill>
                  <a:srgbClr val="000000"/>
                </a:solidFill>
                <a:effectLst/>
                <a:latin typeface="Abadi" panose="020B0604020104020204" pitchFamily="34" charset="0"/>
              </a:rPr>
              <a:t>stvoren</a:t>
            </a:r>
            <a:r>
              <a:rPr lang="en-US" sz="2000" b="0" i="0" u="none" strike="noStrike" dirty="0">
                <a:solidFill>
                  <a:srgbClr val="000000"/>
                </a:solidFill>
                <a:effectLst/>
                <a:latin typeface="Abadi" panose="020B0604020104020204" pitchFamily="34" charset="0"/>
              </a:rPr>
              <a:t> </a:t>
            </a:r>
            <a:r>
              <a:rPr lang="en-US" sz="2000" b="0" i="0" u="none" strike="noStrike" dirty="0" err="1">
                <a:solidFill>
                  <a:srgbClr val="000000"/>
                </a:solidFill>
                <a:effectLst/>
                <a:latin typeface="Abadi" panose="020B0604020104020204" pitchFamily="34" charset="0"/>
              </a:rPr>
              <a:t>odnos</a:t>
            </a:r>
            <a:endParaRPr lang="en-US" sz="2000" b="0" i="0" u="none" strike="noStrike" dirty="0">
              <a:solidFill>
                <a:srgbClr val="000000"/>
              </a:solidFill>
              <a:effectLst/>
              <a:latin typeface="Abadi" panose="020B0604020104020204" pitchFamily="34" charset="0"/>
            </a:endParaRPr>
          </a:p>
          <a:p>
            <a:pPr rtl="0">
              <a:spcBef>
                <a:spcPts val="0"/>
              </a:spcBef>
              <a:spcAft>
                <a:spcPts val="0"/>
              </a:spcAft>
            </a:pPr>
            <a:r>
              <a:rPr lang="en-US" sz="2000" b="0" i="0" u="none" strike="noStrike" dirty="0" err="1">
                <a:solidFill>
                  <a:srgbClr val="000000"/>
                </a:solidFill>
                <a:effectLst/>
                <a:latin typeface="Abadi" panose="020B0604020104020204" pitchFamily="34" charset="0"/>
              </a:rPr>
              <a:t>vjerovanje</a:t>
            </a:r>
            <a:r>
              <a:rPr lang="en-US" sz="2000" b="0" i="0" u="none" strike="noStrike" dirty="0">
                <a:solidFill>
                  <a:srgbClr val="000000"/>
                </a:solidFill>
                <a:effectLst/>
                <a:latin typeface="Abadi" panose="020B0604020104020204" pitchFamily="34" charset="0"/>
              </a:rPr>
              <a:t> da se </a:t>
            </a:r>
            <a:r>
              <a:rPr lang="en-US" sz="2000" b="0" i="0" u="none" strike="noStrike" dirty="0" err="1">
                <a:solidFill>
                  <a:srgbClr val="000000"/>
                </a:solidFill>
                <a:effectLst/>
                <a:latin typeface="Abadi" panose="020B0604020104020204" pitchFamily="34" charset="0"/>
              </a:rPr>
              <a:t>bazična</a:t>
            </a:r>
            <a:r>
              <a:rPr lang="en-US" sz="2000" b="0" i="0" u="none" strike="noStrike" dirty="0">
                <a:solidFill>
                  <a:srgbClr val="000000"/>
                </a:solidFill>
                <a:effectLst/>
                <a:latin typeface="Abadi" panose="020B0604020104020204" pitchFamily="34" charset="0"/>
              </a:rPr>
              <a:t> </a:t>
            </a:r>
            <a:r>
              <a:rPr lang="en-US" sz="2000" b="0" i="0" u="none" strike="noStrike" dirty="0" err="1">
                <a:solidFill>
                  <a:srgbClr val="000000"/>
                </a:solidFill>
                <a:effectLst/>
                <a:latin typeface="Abadi" panose="020B0604020104020204" pitchFamily="34" charset="0"/>
              </a:rPr>
              <a:t>vjerovanja</a:t>
            </a:r>
            <a:r>
              <a:rPr lang="en-US" sz="2000" b="0" i="0" u="none" strike="noStrike" dirty="0">
                <a:solidFill>
                  <a:srgbClr val="000000"/>
                </a:solidFill>
                <a:effectLst/>
                <a:latin typeface="Abadi" panose="020B0604020104020204" pitchFamily="34" charset="0"/>
              </a:rPr>
              <a:t> </a:t>
            </a:r>
            <a:r>
              <a:rPr lang="en-US" sz="2000" b="0" i="0" u="none" strike="noStrike" dirty="0" err="1">
                <a:solidFill>
                  <a:srgbClr val="000000"/>
                </a:solidFill>
                <a:effectLst/>
                <a:latin typeface="Abadi" panose="020B0604020104020204" pitchFamily="34" charset="0"/>
              </a:rPr>
              <a:t>mogu</a:t>
            </a:r>
            <a:r>
              <a:rPr lang="en-US" sz="2000" b="0" i="0" u="none" strike="noStrike" dirty="0">
                <a:solidFill>
                  <a:srgbClr val="000000"/>
                </a:solidFill>
                <a:effectLst/>
                <a:latin typeface="Abadi" panose="020B0604020104020204" pitchFamily="34" charset="0"/>
              </a:rPr>
              <a:t> </a:t>
            </a:r>
            <a:r>
              <a:rPr lang="en-US" sz="2000" b="0" i="0" u="none" strike="noStrike" dirty="0" err="1">
                <a:solidFill>
                  <a:srgbClr val="000000"/>
                </a:solidFill>
                <a:effectLst/>
                <a:latin typeface="Abadi" panose="020B0604020104020204" pitchFamily="34" charset="0"/>
              </a:rPr>
              <a:t>mijenjati</a:t>
            </a:r>
            <a:endParaRPr lang="en-US" sz="2000" b="0" i="0" u="none" strike="noStrike" dirty="0">
              <a:solidFill>
                <a:srgbClr val="000000"/>
              </a:solidFill>
              <a:effectLst/>
              <a:latin typeface="Abadi" panose="020B0604020104020204" pitchFamily="34" charset="0"/>
            </a:endParaRPr>
          </a:p>
          <a:p>
            <a:r>
              <a:rPr lang="en-US" sz="2800" b="0" dirty="0">
                <a:effectLst/>
              </a:rPr>
              <a:t/>
            </a:r>
            <a:br>
              <a:rPr lang="en-US" sz="2800" b="0" dirty="0">
                <a:effectLst/>
              </a:rPr>
            </a:br>
            <a:r>
              <a:rPr lang="en-US" sz="2400" dirty="0"/>
              <a:t/>
            </a:r>
            <a:br>
              <a:rPr lang="en-US" sz="2400" dirty="0"/>
            </a:br>
            <a:endParaRPr lang="en-US" sz="2400" dirty="0"/>
          </a:p>
          <a:p>
            <a:pPr marL="457200" rtl="0">
              <a:spcBef>
                <a:spcPts val="0"/>
              </a:spcBef>
              <a:spcAft>
                <a:spcPts val="0"/>
              </a:spcAft>
            </a:pPr>
            <a:endParaRPr lang="en-US" sz="2400" b="0" dirty="0">
              <a:effectLst/>
              <a:latin typeface="Abadi" panose="020B0604020104020204" pitchFamily="34" charset="0"/>
            </a:endParaRPr>
          </a:p>
          <a:p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84727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060B2A57-B7F3-43E3-B303-EB36C8E6A2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3697" y="634946"/>
            <a:ext cx="10816046" cy="1450757"/>
          </a:xfrm>
        </p:spPr>
        <p:txBody>
          <a:bodyPr>
            <a:normAutofit/>
          </a:bodyPr>
          <a:lstStyle/>
          <a:p>
            <a:pPr algn="ctr"/>
            <a:r>
              <a:rPr lang="hr-HR" dirty="0">
                <a:latin typeface="Abadi" panose="020B0604020104020204" pitchFamily="34" charset="0"/>
              </a:rPr>
              <a:t>Rad na bazičnim vjerovanjima</a:t>
            </a:r>
            <a:endParaRPr lang="en-US" dirty="0">
              <a:latin typeface="Abadi" panose="020B0604020104020204" pitchFamily="34" charset="0"/>
            </a:endParaRPr>
          </a:p>
        </p:txBody>
      </p:sp>
      <p:sp>
        <p:nvSpPr>
          <p:cNvPr id="4" name="TekstniOkvir 3">
            <a:extLst>
              <a:ext uri="{FF2B5EF4-FFF2-40B4-BE49-F238E27FC236}">
                <a16:creationId xmlns:a16="http://schemas.microsoft.com/office/drawing/2014/main" id="{F13D2CEF-778B-49A0-99F3-E9D3D72BE62B}"/>
              </a:ext>
            </a:extLst>
          </p:cNvPr>
          <p:cNvSpPr txBox="1"/>
          <p:nvPr/>
        </p:nvSpPr>
        <p:spPr>
          <a:xfrm>
            <a:off x="733697" y="2124220"/>
            <a:ext cx="964984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rtl="0">
              <a:spcBef>
                <a:spcPts val="0"/>
              </a:spcBef>
              <a:spcAft>
                <a:spcPts val="0"/>
              </a:spcAft>
            </a:pPr>
            <a:r>
              <a:rPr lang="hr-HR" sz="2800" b="0" i="0" u="none" strike="noStrike" dirty="0">
                <a:solidFill>
                  <a:srgbClr val="000000"/>
                </a:solidFill>
                <a:effectLst/>
                <a:latin typeface="Abadi" panose="020B0604020104020204" pitchFamily="34" charset="0"/>
              </a:rPr>
              <a:t>4. </a:t>
            </a:r>
            <a:r>
              <a:rPr lang="hr-HR" sz="3200" b="0" i="0" u="none" strike="noStrike" dirty="0">
                <a:solidFill>
                  <a:srgbClr val="000000"/>
                </a:solidFill>
                <a:effectLst/>
                <a:latin typeface="Abadi" panose="020B0604020104020204" pitchFamily="34" charset="0"/>
              </a:rPr>
              <a:t>PSIHOEDUKACIJA</a:t>
            </a:r>
            <a:endParaRPr lang="en-US" sz="2800" b="0" i="0" u="none" strike="noStrike" dirty="0">
              <a:solidFill>
                <a:srgbClr val="000000"/>
              </a:solidFill>
              <a:effectLst/>
              <a:latin typeface="Abadi" panose="020B0604020104020204" pitchFamily="34" charset="0"/>
            </a:endParaRPr>
          </a:p>
        </p:txBody>
      </p:sp>
      <p:sp>
        <p:nvSpPr>
          <p:cNvPr id="6" name="TekstniOkvir 5">
            <a:extLst>
              <a:ext uri="{FF2B5EF4-FFF2-40B4-BE49-F238E27FC236}">
                <a16:creationId xmlns:a16="http://schemas.microsoft.com/office/drawing/2014/main" id="{4368E74F-0A2F-4A10-854B-E20396994B72}"/>
              </a:ext>
            </a:extLst>
          </p:cNvPr>
          <p:cNvSpPr txBox="1"/>
          <p:nvPr/>
        </p:nvSpPr>
        <p:spPr>
          <a:xfrm>
            <a:off x="637563" y="3011647"/>
            <a:ext cx="8682606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rtl="0">
              <a:spcBef>
                <a:spcPts val="0"/>
              </a:spcBef>
              <a:spcAft>
                <a:spcPts val="0"/>
              </a:spcAft>
            </a:pPr>
            <a:r>
              <a:rPr lang="hr-HR" sz="2000" b="0" i="0" u="none" strike="noStrike" dirty="0">
                <a:solidFill>
                  <a:srgbClr val="000000"/>
                </a:solidFill>
                <a:effectLst/>
                <a:latin typeface="Abadi" panose="020B0604020104020204" pitchFamily="34" charset="0"/>
              </a:rPr>
              <a:t>O</a:t>
            </a:r>
            <a:r>
              <a:rPr lang="en-US" sz="2000" b="0" i="0" u="none" strike="noStrike" dirty="0" err="1">
                <a:solidFill>
                  <a:srgbClr val="000000"/>
                </a:solidFill>
                <a:effectLst/>
                <a:latin typeface="Abadi" panose="020B0604020104020204" pitchFamily="34" charset="0"/>
              </a:rPr>
              <a:t>sjeć</a:t>
            </a:r>
            <a:r>
              <a:rPr lang="hr-HR" sz="2000" b="0" i="0" u="none" strike="noStrike" dirty="0">
                <a:solidFill>
                  <a:srgbClr val="000000"/>
                </a:solidFill>
                <a:effectLst/>
                <a:latin typeface="Abadi" panose="020B0604020104020204" pitchFamily="34" charset="0"/>
              </a:rPr>
              <a:t>aj</a:t>
            </a:r>
            <a:r>
              <a:rPr lang="en-US" sz="2000" b="0" i="0" u="none" strike="noStrike" dirty="0">
                <a:solidFill>
                  <a:srgbClr val="000000"/>
                </a:solidFill>
                <a:effectLst/>
                <a:latin typeface="Abadi" panose="020B0604020104020204" pitchFamily="34" charset="0"/>
              </a:rPr>
              <a:t> </a:t>
            </a:r>
            <a:r>
              <a:rPr lang="hr-HR" sz="2000" b="0" i="0" u="none" strike="noStrike" dirty="0">
                <a:solidFill>
                  <a:srgbClr val="000000"/>
                </a:solidFill>
                <a:effectLst/>
                <a:latin typeface="Abadi" panose="020B0604020104020204" pitchFamily="34" charset="0"/>
              </a:rPr>
              <a:t>nije dokaz </a:t>
            </a:r>
            <a:r>
              <a:rPr lang="en-US" sz="2000" b="0" i="0" u="none" strike="noStrike" dirty="0" err="1">
                <a:solidFill>
                  <a:srgbClr val="000000"/>
                </a:solidFill>
                <a:effectLst/>
                <a:latin typeface="Abadi" panose="020B0604020104020204" pitchFamily="34" charset="0"/>
              </a:rPr>
              <a:t>istinitost</a:t>
            </a:r>
            <a:r>
              <a:rPr lang="hr-HR" sz="2000" b="0" i="0" u="none" strike="noStrike" dirty="0">
                <a:solidFill>
                  <a:srgbClr val="000000"/>
                </a:solidFill>
                <a:effectLst/>
                <a:latin typeface="Abadi" panose="020B0604020104020204" pitchFamily="34" charset="0"/>
              </a:rPr>
              <a:t>i</a:t>
            </a:r>
          </a:p>
          <a:p>
            <a:pPr marL="800100" indent="-342900" rtl="0">
              <a:spcBef>
                <a:spcPts val="0"/>
              </a:spcBef>
              <a:spcAft>
                <a:spcPts val="0"/>
              </a:spcAft>
              <a:buFontTx/>
              <a:buChar char="-"/>
            </a:pPr>
            <a:endParaRPr lang="en-US" sz="2000" b="0" dirty="0">
              <a:effectLst/>
              <a:latin typeface="Abadi" panose="020B0604020104020204" pitchFamily="34" charset="0"/>
            </a:endParaRPr>
          </a:p>
          <a:p>
            <a:pPr marL="457200" rtl="0">
              <a:spcBef>
                <a:spcPts val="0"/>
              </a:spcBef>
              <a:spcAft>
                <a:spcPts val="0"/>
              </a:spcAft>
            </a:pPr>
            <a:r>
              <a:rPr lang="hr-HR" sz="2000" dirty="0">
                <a:solidFill>
                  <a:srgbClr val="000000"/>
                </a:solidFill>
                <a:latin typeface="Abadi" panose="020B0604020104020204" pitchFamily="34" charset="0"/>
              </a:rPr>
              <a:t>P</a:t>
            </a:r>
            <a:r>
              <a:rPr lang="en-US" sz="2000" b="0" i="0" u="none" strike="noStrike" dirty="0" err="1">
                <a:solidFill>
                  <a:srgbClr val="000000"/>
                </a:solidFill>
                <a:effectLst/>
                <a:latin typeface="Abadi" panose="020B0604020104020204" pitchFamily="34" charset="0"/>
              </a:rPr>
              <a:t>odložna</a:t>
            </a:r>
            <a:r>
              <a:rPr lang="en-US" sz="2000" b="0" i="0" u="none" strike="noStrike" dirty="0">
                <a:solidFill>
                  <a:srgbClr val="000000"/>
                </a:solidFill>
                <a:effectLst/>
                <a:latin typeface="Abadi" panose="020B0604020104020204" pitchFamily="34" charset="0"/>
              </a:rPr>
              <a:t> </a:t>
            </a:r>
            <a:r>
              <a:rPr lang="hr-HR" sz="2000" b="0" i="0" u="none" strike="noStrike" dirty="0">
                <a:solidFill>
                  <a:srgbClr val="000000"/>
                </a:solidFill>
                <a:effectLst/>
                <a:latin typeface="Abadi" panose="020B0604020104020204" pitchFamily="34" charset="0"/>
              </a:rPr>
              <a:t>su</a:t>
            </a:r>
            <a:r>
              <a:rPr lang="en-US" sz="2000" b="0" i="0" u="none" strike="noStrike" dirty="0">
                <a:solidFill>
                  <a:srgbClr val="000000"/>
                </a:solidFill>
                <a:effectLst/>
                <a:latin typeface="Abadi" panose="020B0604020104020204" pitchFamily="34" charset="0"/>
              </a:rPr>
              <a:t> </a:t>
            </a:r>
            <a:r>
              <a:rPr lang="en-US" sz="2000" b="0" i="0" u="none" strike="noStrike" dirty="0" err="1">
                <a:solidFill>
                  <a:srgbClr val="000000"/>
                </a:solidFill>
                <a:effectLst/>
                <a:latin typeface="Abadi" panose="020B0604020104020204" pitchFamily="34" charset="0"/>
              </a:rPr>
              <a:t>provjeri</a:t>
            </a:r>
            <a:r>
              <a:rPr lang="en-US" sz="2000" b="0" i="0" u="none" strike="noStrike" dirty="0">
                <a:solidFill>
                  <a:srgbClr val="000000"/>
                </a:solidFill>
                <a:effectLst/>
                <a:latin typeface="Abadi" panose="020B0604020104020204" pitchFamily="34" charset="0"/>
              </a:rPr>
              <a:t> </a:t>
            </a:r>
            <a:endParaRPr lang="hr-HR" sz="2000" b="0" i="0" u="none" strike="noStrike" dirty="0">
              <a:solidFill>
                <a:srgbClr val="000000"/>
              </a:solidFill>
              <a:effectLst/>
              <a:latin typeface="Abadi" panose="020B0604020104020204" pitchFamily="34" charset="0"/>
            </a:endParaRPr>
          </a:p>
          <a:p>
            <a:pPr marL="742950" indent="-285750" rtl="0">
              <a:spcBef>
                <a:spcPts val="0"/>
              </a:spcBef>
              <a:spcAft>
                <a:spcPts val="0"/>
              </a:spcAft>
              <a:buFontTx/>
              <a:buChar char="-"/>
            </a:pPr>
            <a:endParaRPr lang="hr-HR" sz="2000" b="0" i="0" u="none" strike="noStrike" dirty="0">
              <a:solidFill>
                <a:srgbClr val="000000"/>
              </a:solidFill>
              <a:effectLst/>
              <a:latin typeface="Abadi" panose="020B0604020104020204" pitchFamily="34" charset="0"/>
            </a:endParaRPr>
          </a:p>
          <a:p>
            <a:pPr marL="457200" rtl="0">
              <a:spcBef>
                <a:spcPts val="0"/>
              </a:spcBef>
              <a:spcAft>
                <a:spcPts val="0"/>
              </a:spcAft>
            </a:pPr>
            <a:r>
              <a:rPr lang="hr-HR" sz="2000" dirty="0">
                <a:solidFill>
                  <a:srgbClr val="000000"/>
                </a:solidFill>
                <a:latin typeface="Abadi" panose="020B0604020104020204" pitchFamily="34" charset="0"/>
              </a:rPr>
              <a:t>I</a:t>
            </a:r>
            <a:r>
              <a:rPr lang="en-US" sz="2000" b="0" i="0" u="none" strike="noStrike" dirty="0">
                <a:solidFill>
                  <a:srgbClr val="000000"/>
                </a:solidFill>
                <a:effectLst/>
                <a:latin typeface="Abadi" panose="020B0604020104020204" pitchFamily="34" charset="0"/>
              </a:rPr>
              <a:t>ma</a:t>
            </a:r>
            <a:r>
              <a:rPr lang="hr-HR" sz="2000" dirty="0">
                <a:solidFill>
                  <a:srgbClr val="000000"/>
                </a:solidFill>
                <a:latin typeface="Abadi" panose="020B0604020104020204" pitchFamily="34" charset="0"/>
              </a:rPr>
              <a:t>ju </a:t>
            </a:r>
            <a:r>
              <a:rPr lang="en-US" sz="2000" b="0" i="0" u="none" strike="noStrike" dirty="0" err="1">
                <a:solidFill>
                  <a:srgbClr val="000000"/>
                </a:solidFill>
                <a:effectLst/>
                <a:latin typeface="Abadi" panose="020B0604020104020204" pitchFamily="34" charset="0"/>
              </a:rPr>
              <a:t>korijene</a:t>
            </a:r>
            <a:r>
              <a:rPr lang="en-US" sz="2000" b="0" i="0" u="none" strike="noStrike" dirty="0">
                <a:solidFill>
                  <a:srgbClr val="000000"/>
                </a:solidFill>
                <a:effectLst/>
                <a:latin typeface="Abadi" panose="020B0604020104020204" pitchFamily="34" charset="0"/>
              </a:rPr>
              <a:t> u </a:t>
            </a:r>
            <a:r>
              <a:rPr lang="en-US" sz="2000" b="0" i="0" u="none" strike="noStrike" dirty="0" err="1">
                <a:solidFill>
                  <a:srgbClr val="000000"/>
                </a:solidFill>
                <a:effectLst/>
                <a:latin typeface="Abadi" panose="020B0604020104020204" pitchFamily="34" charset="0"/>
              </a:rPr>
              <a:t>djetinjstvu</a:t>
            </a:r>
            <a:endParaRPr lang="hr-HR" sz="2000" b="0" i="0" u="none" strike="noStrike" dirty="0">
              <a:solidFill>
                <a:srgbClr val="000000"/>
              </a:solidFill>
              <a:effectLst/>
              <a:latin typeface="Abadi" panose="020B0604020104020204" pitchFamily="34" charset="0"/>
            </a:endParaRPr>
          </a:p>
          <a:p>
            <a:pPr marL="742950" indent="-285750" rtl="0">
              <a:spcBef>
                <a:spcPts val="0"/>
              </a:spcBef>
              <a:spcAft>
                <a:spcPts val="0"/>
              </a:spcAft>
              <a:buFontTx/>
              <a:buChar char="-"/>
            </a:pPr>
            <a:endParaRPr lang="hr-HR" sz="2000" dirty="0">
              <a:solidFill>
                <a:srgbClr val="000000"/>
              </a:solidFill>
              <a:latin typeface="Abadi" panose="020B0604020104020204" pitchFamily="34" charset="0"/>
            </a:endParaRPr>
          </a:p>
          <a:p>
            <a:pPr marL="457200" rtl="0">
              <a:spcBef>
                <a:spcPts val="0"/>
              </a:spcBef>
              <a:spcAft>
                <a:spcPts val="0"/>
              </a:spcAft>
            </a:pPr>
            <a:r>
              <a:rPr lang="hr-HR" sz="2000" b="0" i="0" u="none" strike="noStrike" dirty="0">
                <a:solidFill>
                  <a:srgbClr val="000000"/>
                </a:solidFill>
                <a:effectLst/>
                <a:latin typeface="Abadi" panose="020B0604020104020204" pitchFamily="34" charset="0"/>
              </a:rPr>
              <a:t>O</a:t>
            </a:r>
            <a:r>
              <a:rPr lang="en-US" sz="2000" b="0" i="0" u="none" strike="noStrike" dirty="0" err="1">
                <a:solidFill>
                  <a:srgbClr val="000000"/>
                </a:solidFill>
                <a:effectLst/>
                <a:latin typeface="Abadi" panose="020B0604020104020204" pitchFamily="34" charset="0"/>
              </a:rPr>
              <a:t>država</a:t>
            </a:r>
            <a:r>
              <a:rPr lang="hr-HR" sz="2000" b="0" i="0" u="none" strike="noStrike" dirty="0">
                <a:solidFill>
                  <a:srgbClr val="000000"/>
                </a:solidFill>
                <a:effectLst/>
                <a:latin typeface="Abadi" panose="020B0604020104020204" pitchFamily="34" charset="0"/>
              </a:rPr>
              <a:t>ju</a:t>
            </a:r>
            <a:r>
              <a:rPr lang="en-US" sz="2000" b="0" i="0" u="none" strike="noStrike" dirty="0">
                <a:solidFill>
                  <a:srgbClr val="000000"/>
                </a:solidFill>
                <a:effectLst/>
                <a:latin typeface="Abadi" panose="020B0604020104020204" pitchFamily="34" charset="0"/>
              </a:rPr>
              <a:t> se </a:t>
            </a:r>
            <a:r>
              <a:rPr lang="en-US" sz="2000" b="0" i="0" u="none" strike="noStrike" dirty="0" err="1">
                <a:solidFill>
                  <a:srgbClr val="000000"/>
                </a:solidFill>
                <a:effectLst/>
                <a:latin typeface="Abadi" panose="020B0604020104020204" pitchFamily="34" charset="0"/>
              </a:rPr>
              <a:t>pomoću</a:t>
            </a:r>
            <a:r>
              <a:rPr lang="en-US" sz="2000" b="0" i="0" u="none" strike="noStrike" dirty="0">
                <a:solidFill>
                  <a:srgbClr val="000000"/>
                </a:solidFill>
                <a:effectLst/>
                <a:latin typeface="Abadi" panose="020B0604020104020204" pitchFamily="34" charset="0"/>
              </a:rPr>
              <a:t> </a:t>
            </a:r>
            <a:r>
              <a:rPr lang="en-US" sz="2000" b="0" i="0" u="none" strike="noStrike" dirty="0" err="1">
                <a:solidFill>
                  <a:srgbClr val="000000"/>
                </a:solidFill>
                <a:effectLst/>
                <a:latin typeface="Abadi" panose="020B0604020104020204" pitchFamily="34" charset="0"/>
              </a:rPr>
              <a:t>sheme</a:t>
            </a:r>
            <a:r>
              <a:rPr lang="en-US" sz="2000" b="0" i="0" u="none" strike="noStrike" dirty="0">
                <a:solidFill>
                  <a:srgbClr val="000000"/>
                </a:solidFill>
                <a:effectLst/>
                <a:latin typeface="Abadi" panose="020B0604020104020204" pitchFamily="34" charset="0"/>
              </a:rPr>
              <a:t> u </a:t>
            </a:r>
            <a:r>
              <a:rPr lang="en-US" sz="2000" b="0" i="0" u="none" strike="noStrike" dirty="0" err="1">
                <a:solidFill>
                  <a:srgbClr val="000000"/>
                </a:solidFill>
                <a:effectLst/>
                <a:latin typeface="Abadi" panose="020B0604020104020204" pitchFamily="34" charset="0"/>
              </a:rPr>
              <a:t>koju</a:t>
            </a:r>
            <a:r>
              <a:rPr lang="en-US" sz="2000" b="0" i="0" u="none" strike="noStrike" dirty="0">
                <a:solidFill>
                  <a:srgbClr val="000000"/>
                </a:solidFill>
                <a:effectLst/>
                <a:latin typeface="Abadi" panose="020B0604020104020204" pitchFamily="34" charset="0"/>
              </a:rPr>
              <a:t> </a:t>
            </a:r>
            <a:r>
              <a:rPr lang="en-US" sz="2000" b="0" i="0" u="none" strike="noStrike" dirty="0" err="1">
                <a:solidFill>
                  <a:srgbClr val="000000"/>
                </a:solidFill>
                <a:effectLst/>
                <a:latin typeface="Abadi" panose="020B0604020104020204" pitchFamily="34" charset="0"/>
              </a:rPr>
              <a:t>pohranjuj</a:t>
            </a:r>
            <a:r>
              <a:rPr lang="hr-HR" sz="2000" b="0" i="0" u="none" strike="noStrike" dirty="0">
                <a:solidFill>
                  <a:srgbClr val="000000"/>
                </a:solidFill>
                <a:effectLst/>
                <a:latin typeface="Abadi" panose="020B0604020104020204" pitchFamily="34" charset="0"/>
              </a:rPr>
              <a:t>u</a:t>
            </a:r>
          </a:p>
          <a:p>
            <a:pPr marL="457200" rtl="0">
              <a:spcBef>
                <a:spcPts val="0"/>
              </a:spcBef>
              <a:spcAft>
                <a:spcPts val="0"/>
              </a:spcAft>
            </a:pPr>
            <a:r>
              <a:rPr lang="en-US" sz="2000" b="0" i="0" u="none" strike="noStrike" dirty="0">
                <a:solidFill>
                  <a:srgbClr val="000000"/>
                </a:solidFill>
                <a:effectLst/>
                <a:latin typeface="Abadi" panose="020B0604020104020204" pitchFamily="34" charset="0"/>
              </a:rPr>
              <a:t>  </a:t>
            </a:r>
            <a:endParaRPr lang="hr-HR" sz="2000" b="0" i="0" u="none" strike="noStrike" dirty="0">
              <a:solidFill>
                <a:srgbClr val="000000"/>
              </a:solidFill>
              <a:effectLst/>
              <a:latin typeface="Abadi" panose="020B0604020104020204" pitchFamily="34" charset="0"/>
            </a:endParaRPr>
          </a:p>
          <a:p>
            <a:pPr marL="457200" rtl="0">
              <a:spcBef>
                <a:spcPts val="0"/>
              </a:spcBef>
              <a:spcAft>
                <a:spcPts val="0"/>
              </a:spcAft>
            </a:pPr>
            <a:r>
              <a:rPr lang="hr-HR" sz="2000" dirty="0">
                <a:solidFill>
                  <a:srgbClr val="000000"/>
                </a:solidFill>
                <a:latin typeface="Abadi" panose="020B0604020104020204" pitchFamily="34" charset="0"/>
              </a:rPr>
              <a:t>P</a:t>
            </a:r>
            <a:r>
              <a:rPr lang="en-US" sz="2000" b="0" i="0" u="none" strike="noStrike" dirty="0" err="1">
                <a:solidFill>
                  <a:srgbClr val="000000"/>
                </a:solidFill>
                <a:effectLst/>
                <a:latin typeface="Abadi" panose="020B0604020104020204" pitchFamily="34" charset="0"/>
              </a:rPr>
              <a:t>otreban</a:t>
            </a:r>
            <a:r>
              <a:rPr lang="en-US" sz="2000" b="0" i="0" u="none" strike="noStrike" dirty="0">
                <a:solidFill>
                  <a:srgbClr val="000000"/>
                </a:solidFill>
                <a:effectLst/>
                <a:latin typeface="Abadi" panose="020B0604020104020204" pitchFamily="34" charset="0"/>
              </a:rPr>
              <a:t> je </a:t>
            </a:r>
            <a:r>
              <a:rPr lang="en-US" sz="2000" b="0" i="0" u="none" strike="noStrike" dirty="0" err="1">
                <a:solidFill>
                  <a:srgbClr val="000000"/>
                </a:solidFill>
                <a:effectLst/>
                <a:latin typeface="Abadi" panose="020B0604020104020204" pitchFamily="34" charset="0"/>
              </a:rPr>
              <a:t>zajednički</a:t>
            </a:r>
            <a:r>
              <a:rPr lang="en-US" sz="2000" b="0" i="0" u="none" strike="noStrike" dirty="0">
                <a:solidFill>
                  <a:srgbClr val="000000"/>
                </a:solidFill>
                <a:effectLst/>
                <a:latin typeface="Abadi" panose="020B0604020104020204" pitchFamily="34" charset="0"/>
              </a:rPr>
              <a:t> rad </a:t>
            </a:r>
            <a:r>
              <a:rPr lang="en-US" sz="2000" b="0" i="0" u="none" strike="noStrike" dirty="0" err="1">
                <a:solidFill>
                  <a:srgbClr val="000000"/>
                </a:solidFill>
                <a:effectLst/>
                <a:latin typeface="Abadi" panose="020B0604020104020204" pitchFamily="34" charset="0"/>
              </a:rPr>
              <a:t>na</a:t>
            </a:r>
            <a:r>
              <a:rPr lang="en-US" sz="2000" b="0" i="0" u="none" strike="noStrike" dirty="0">
                <a:solidFill>
                  <a:srgbClr val="000000"/>
                </a:solidFill>
                <a:effectLst/>
                <a:latin typeface="Abadi" panose="020B0604020104020204" pitchFamily="34" charset="0"/>
              </a:rPr>
              <a:t> </a:t>
            </a:r>
            <a:r>
              <a:rPr lang="en-US" sz="2000" b="0" i="0" u="none" strike="noStrike" dirty="0" err="1">
                <a:solidFill>
                  <a:srgbClr val="000000"/>
                </a:solidFill>
                <a:effectLst/>
                <a:latin typeface="Abadi" panose="020B0604020104020204" pitchFamily="34" charset="0"/>
              </a:rPr>
              <a:t>njima</a:t>
            </a:r>
            <a:r>
              <a:rPr lang="hr-HR" sz="2000" b="0" i="0" u="none" strike="noStrike" dirty="0">
                <a:solidFill>
                  <a:srgbClr val="000000"/>
                </a:solidFill>
                <a:effectLst/>
                <a:latin typeface="Abadi" panose="020B0604020104020204" pitchFamily="34" charset="0"/>
              </a:rPr>
              <a:t> - proces</a:t>
            </a:r>
            <a:endParaRPr lang="en-US" sz="2000" b="0" dirty="0">
              <a:effectLst/>
              <a:latin typeface="Abadi" panose="020B0604020104020204" pitchFamily="34" charset="0"/>
            </a:endParaRPr>
          </a:p>
          <a:p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130881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060B2A57-B7F3-43E3-B303-EB36C8E6A2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3697" y="634946"/>
            <a:ext cx="10816046" cy="1450757"/>
          </a:xfrm>
        </p:spPr>
        <p:txBody>
          <a:bodyPr>
            <a:normAutofit/>
          </a:bodyPr>
          <a:lstStyle/>
          <a:p>
            <a:pPr algn="ctr"/>
            <a:r>
              <a:rPr lang="hr-HR" dirty="0">
                <a:latin typeface="Abadi" panose="020B0604020104020204" pitchFamily="34" charset="0"/>
              </a:rPr>
              <a:t>Rad na bazičnim vjerovanjima</a:t>
            </a:r>
            <a:endParaRPr lang="en-US" dirty="0">
              <a:latin typeface="Abadi" panose="020B0604020104020204" pitchFamily="34" charset="0"/>
            </a:endParaRPr>
          </a:p>
        </p:txBody>
      </p:sp>
      <p:sp>
        <p:nvSpPr>
          <p:cNvPr id="4" name="TekstniOkvir 3">
            <a:extLst>
              <a:ext uri="{FF2B5EF4-FFF2-40B4-BE49-F238E27FC236}">
                <a16:creationId xmlns:a16="http://schemas.microsoft.com/office/drawing/2014/main" id="{F13D2CEF-778B-49A0-99F3-E9D3D72BE62B}"/>
              </a:ext>
            </a:extLst>
          </p:cNvPr>
          <p:cNvSpPr txBox="1"/>
          <p:nvPr/>
        </p:nvSpPr>
        <p:spPr>
          <a:xfrm>
            <a:off x="733697" y="2124220"/>
            <a:ext cx="1028722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rtl="0">
              <a:spcBef>
                <a:spcPts val="0"/>
              </a:spcBef>
              <a:spcAft>
                <a:spcPts val="0"/>
              </a:spcAft>
            </a:pPr>
            <a:r>
              <a:rPr lang="hr-HR" sz="2800" b="0" i="0" u="none" strike="noStrike" dirty="0">
                <a:solidFill>
                  <a:srgbClr val="000000"/>
                </a:solidFill>
                <a:effectLst/>
                <a:latin typeface="Abadi" panose="020B0604020104020204" pitchFamily="34" charset="0"/>
              </a:rPr>
              <a:t>5. </a:t>
            </a:r>
            <a:r>
              <a:rPr lang="hr-HR" sz="3200" b="0" i="0" u="none" strike="noStrike" dirty="0">
                <a:solidFill>
                  <a:srgbClr val="000000"/>
                </a:solidFill>
                <a:effectLst/>
                <a:latin typeface="Abadi" panose="020B0604020104020204" pitchFamily="34" charset="0"/>
              </a:rPr>
              <a:t>MODIFICIRANJE BAZIČNIH VJEROVANJA (kroz tehnike)</a:t>
            </a:r>
            <a:endParaRPr lang="en-US" sz="2800" b="0" i="0" u="none" strike="noStrike" dirty="0">
              <a:solidFill>
                <a:srgbClr val="000000"/>
              </a:solidFill>
              <a:effectLst/>
              <a:latin typeface="Abadi" panose="020B0604020104020204" pitchFamily="34" charset="0"/>
            </a:endParaRPr>
          </a:p>
        </p:txBody>
      </p:sp>
      <p:sp>
        <p:nvSpPr>
          <p:cNvPr id="6" name="TekstniOkvir 5">
            <a:extLst>
              <a:ext uri="{FF2B5EF4-FFF2-40B4-BE49-F238E27FC236}">
                <a16:creationId xmlns:a16="http://schemas.microsoft.com/office/drawing/2014/main" id="{4368E74F-0A2F-4A10-854B-E20396994B72}"/>
              </a:ext>
            </a:extLst>
          </p:cNvPr>
          <p:cNvSpPr txBox="1"/>
          <p:nvPr/>
        </p:nvSpPr>
        <p:spPr>
          <a:xfrm>
            <a:off x="1010650" y="2587091"/>
            <a:ext cx="7828549" cy="507831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rtl="0">
              <a:spcBef>
                <a:spcPts val="0"/>
              </a:spcBef>
              <a:spcAft>
                <a:spcPts val="0"/>
              </a:spcAft>
            </a:pPr>
            <a:r>
              <a:rPr lang="hr-HR" sz="2200" b="0" i="0" u="none" strike="noStrike" dirty="0">
                <a:solidFill>
                  <a:srgbClr val="000000"/>
                </a:solidFill>
                <a:effectLst/>
                <a:latin typeface="Abadi" panose="020B0604020104020204" pitchFamily="34" charset="0"/>
              </a:rPr>
              <a:t/>
            </a:r>
            <a:br>
              <a:rPr lang="hr-HR" sz="2200" b="0" i="0" u="none" strike="noStrike" dirty="0">
                <a:solidFill>
                  <a:srgbClr val="000000"/>
                </a:solidFill>
                <a:effectLst/>
                <a:latin typeface="Abadi" panose="020B0604020104020204" pitchFamily="34" charset="0"/>
              </a:rPr>
            </a:br>
            <a:r>
              <a:rPr lang="en-US" sz="2200" b="0" i="0" u="none" strike="noStrike" dirty="0" err="1">
                <a:solidFill>
                  <a:srgbClr val="000000"/>
                </a:solidFill>
                <a:effectLst/>
                <a:latin typeface="Abadi" panose="020B0604020104020204" pitchFamily="34" charset="0"/>
              </a:rPr>
              <a:t>Sokratovski</a:t>
            </a:r>
            <a:r>
              <a:rPr lang="en-US" sz="2200" b="0" i="0" u="none" strike="noStrike" dirty="0">
                <a:solidFill>
                  <a:srgbClr val="000000"/>
                </a:solidFill>
                <a:effectLst/>
                <a:latin typeface="Abadi" panose="020B0604020104020204" pitchFamily="34" charset="0"/>
              </a:rPr>
              <a:t> </a:t>
            </a:r>
            <a:r>
              <a:rPr lang="en-US" sz="2200" b="0" i="0" u="none" strike="noStrike" dirty="0" err="1">
                <a:solidFill>
                  <a:srgbClr val="000000"/>
                </a:solidFill>
                <a:effectLst/>
                <a:latin typeface="Abadi" panose="020B0604020104020204" pitchFamily="34" charset="0"/>
              </a:rPr>
              <a:t>dijalog</a:t>
            </a:r>
            <a:r>
              <a:rPr lang="en-US" sz="2200" b="0" i="0" u="none" strike="noStrike" dirty="0">
                <a:solidFill>
                  <a:srgbClr val="000000"/>
                </a:solidFill>
                <a:effectLst/>
                <a:latin typeface="Abadi" panose="020B0604020104020204" pitchFamily="34" charset="0"/>
              </a:rPr>
              <a:t/>
            </a:r>
            <a:br>
              <a:rPr lang="en-US" sz="2200" b="0" i="0" u="none" strike="noStrike" dirty="0">
                <a:solidFill>
                  <a:srgbClr val="000000"/>
                </a:solidFill>
                <a:effectLst/>
                <a:latin typeface="Abadi" panose="020B0604020104020204" pitchFamily="34" charset="0"/>
              </a:rPr>
            </a:br>
            <a:r>
              <a:rPr lang="en-US" sz="2200" b="0" i="0" u="none" strike="noStrike" dirty="0" err="1">
                <a:solidFill>
                  <a:srgbClr val="000000"/>
                </a:solidFill>
                <a:effectLst/>
                <a:latin typeface="Abadi" panose="020B0604020104020204" pitchFamily="34" charset="0"/>
              </a:rPr>
              <a:t>Prednosti</a:t>
            </a:r>
            <a:r>
              <a:rPr lang="en-US" sz="2200" b="0" i="0" u="none" strike="noStrike" dirty="0">
                <a:solidFill>
                  <a:srgbClr val="000000"/>
                </a:solidFill>
                <a:effectLst/>
                <a:latin typeface="Abadi" panose="020B0604020104020204" pitchFamily="34" charset="0"/>
              </a:rPr>
              <a:t> </a:t>
            </a:r>
            <a:r>
              <a:rPr lang="en-US" sz="2200" b="0" i="0" u="none" strike="noStrike" dirty="0" err="1">
                <a:solidFill>
                  <a:srgbClr val="000000"/>
                </a:solidFill>
                <a:effectLst/>
                <a:latin typeface="Abadi" panose="020B0604020104020204" pitchFamily="34" charset="0"/>
              </a:rPr>
              <a:t>i</a:t>
            </a:r>
            <a:r>
              <a:rPr lang="en-US" sz="2200" b="0" i="0" u="none" strike="noStrike" dirty="0">
                <a:solidFill>
                  <a:srgbClr val="000000"/>
                </a:solidFill>
                <a:effectLst/>
                <a:latin typeface="Abadi" panose="020B0604020104020204" pitchFamily="34" charset="0"/>
              </a:rPr>
              <a:t> </a:t>
            </a:r>
            <a:r>
              <a:rPr lang="en-US" sz="2200" b="0" i="0" u="none" strike="noStrike" dirty="0" err="1">
                <a:solidFill>
                  <a:srgbClr val="000000"/>
                </a:solidFill>
                <a:effectLst/>
                <a:latin typeface="Abadi" panose="020B0604020104020204" pitchFamily="34" charset="0"/>
              </a:rPr>
              <a:t>nedostaci</a:t>
            </a:r>
            <a:r>
              <a:rPr lang="en-US" sz="2200" b="0" i="0" u="none" strike="noStrike" dirty="0">
                <a:solidFill>
                  <a:srgbClr val="000000"/>
                </a:solidFill>
                <a:effectLst/>
                <a:latin typeface="Abadi" panose="020B0604020104020204" pitchFamily="34" charset="0"/>
              </a:rPr>
              <a:t/>
            </a:r>
            <a:br>
              <a:rPr lang="en-US" sz="2200" b="0" i="0" u="none" strike="noStrike" dirty="0">
                <a:solidFill>
                  <a:srgbClr val="000000"/>
                </a:solidFill>
                <a:effectLst/>
                <a:latin typeface="Abadi" panose="020B0604020104020204" pitchFamily="34" charset="0"/>
              </a:rPr>
            </a:br>
            <a:r>
              <a:rPr lang="en-US" sz="2200" b="0" i="0" u="none" strike="noStrike" dirty="0" err="1">
                <a:solidFill>
                  <a:srgbClr val="000000"/>
                </a:solidFill>
                <a:effectLst/>
                <a:latin typeface="Abadi" panose="020B0604020104020204" pitchFamily="34" charset="0"/>
              </a:rPr>
              <a:t>Racionalno-emocionalno</a:t>
            </a:r>
            <a:r>
              <a:rPr lang="en-US" sz="2200" b="0" i="0" u="none" strike="noStrike" dirty="0">
                <a:solidFill>
                  <a:srgbClr val="000000"/>
                </a:solidFill>
                <a:effectLst/>
                <a:latin typeface="Abadi" panose="020B0604020104020204" pitchFamily="34" charset="0"/>
              </a:rPr>
              <a:t> </a:t>
            </a:r>
            <a:r>
              <a:rPr lang="en-US" sz="2200" b="0" i="0" u="none" strike="noStrike" dirty="0" err="1">
                <a:solidFill>
                  <a:srgbClr val="000000"/>
                </a:solidFill>
                <a:effectLst/>
                <a:latin typeface="Abadi" panose="020B0604020104020204" pitchFamily="34" charset="0"/>
              </a:rPr>
              <a:t>igranje</a:t>
            </a:r>
            <a:r>
              <a:rPr lang="en-US" sz="2200" b="0" i="0" u="none" strike="noStrike" dirty="0">
                <a:solidFill>
                  <a:srgbClr val="000000"/>
                </a:solidFill>
                <a:effectLst/>
                <a:latin typeface="Abadi" panose="020B0604020104020204" pitchFamily="34" charset="0"/>
              </a:rPr>
              <a:t> </a:t>
            </a:r>
            <a:r>
              <a:rPr lang="en-US" sz="2200" b="0" i="0" u="none" strike="noStrike" dirty="0" err="1">
                <a:solidFill>
                  <a:srgbClr val="000000"/>
                </a:solidFill>
                <a:effectLst/>
                <a:latin typeface="Abadi" panose="020B0604020104020204" pitchFamily="34" charset="0"/>
              </a:rPr>
              <a:t>uloga</a:t>
            </a:r>
            <a:endParaRPr lang="en-US" sz="2200" b="0" dirty="0">
              <a:effectLst/>
              <a:latin typeface="Abadi" panose="020B0604020104020204" pitchFamily="34" charset="0"/>
            </a:endParaRPr>
          </a:p>
          <a:p>
            <a:pPr rtl="0">
              <a:spcBef>
                <a:spcPts val="0"/>
              </a:spcBef>
              <a:spcAft>
                <a:spcPts val="0"/>
              </a:spcAft>
            </a:pPr>
            <a:r>
              <a:rPr lang="en-US" sz="2200" b="0" i="0" u="none" strike="noStrike" dirty="0" err="1">
                <a:solidFill>
                  <a:srgbClr val="000000"/>
                </a:solidFill>
                <a:effectLst/>
                <a:latin typeface="Abadi" panose="020B0604020104020204" pitchFamily="34" charset="0"/>
              </a:rPr>
              <a:t>Ponašanje</a:t>
            </a:r>
            <a:r>
              <a:rPr lang="en-US" sz="2200" b="0" i="0" u="none" strike="noStrike" dirty="0">
                <a:solidFill>
                  <a:srgbClr val="000000"/>
                </a:solidFill>
                <a:effectLst/>
                <a:latin typeface="Abadi" panose="020B0604020104020204" pitchFamily="34" charset="0"/>
              </a:rPr>
              <a:t> </a:t>
            </a:r>
            <a:r>
              <a:rPr lang="en-US" sz="2200" b="0" i="0" u="none" strike="noStrike" dirty="0" err="1">
                <a:solidFill>
                  <a:srgbClr val="000000"/>
                </a:solidFill>
                <a:effectLst/>
                <a:latin typeface="Abadi" panose="020B0604020104020204" pitchFamily="34" charset="0"/>
              </a:rPr>
              <a:t>kao</a:t>
            </a:r>
            <a:r>
              <a:rPr lang="en-US" sz="2200" b="0" i="0" u="none" strike="noStrike" dirty="0">
                <a:solidFill>
                  <a:srgbClr val="000000"/>
                </a:solidFill>
                <a:effectLst/>
                <a:latin typeface="Abadi" panose="020B0604020104020204" pitchFamily="34" charset="0"/>
              </a:rPr>
              <a:t> da</a:t>
            </a:r>
            <a:br>
              <a:rPr lang="en-US" sz="2200" b="0" i="0" u="none" strike="noStrike" dirty="0">
                <a:solidFill>
                  <a:srgbClr val="000000"/>
                </a:solidFill>
                <a:effectLst/>
                <a:latin typeface="Abadi" panose="020B0604020104020204" pitchFamily="34" charset="0"/>
              </a:rPr>
            </a:br>
            <a:r>
              <a:rPr lang="en-US" sz="2200" b="0" i="0" u="none" strike="noStrike" dirty="0" err="1">
                <a:solidFill>
                  <a:srgbClr val="000000"/>
                </a:solidFill>
                <a:effectLst/>
                <a:latin typeface="Abadi" panose="020B0604020104020204" pitchFamily="34" charset="0"/>
              </a:rPr>
              <a:t>Samootkrivanje</a:t>
            </a:r>
            <a:r>
              <a:rPr lang="en-US" sz="2200" b="0" i="0" u="none" strike="noStrike" dirty="0">
                <a:solidFill>
                  <a:srgbClr val="000000"/>
                </a:solidFill>
                <a:effectLst/>
                <a:latin typeface="Abadi" panose="020B0604020104020204" pitchFamily="34" charset="0"/>
              </a:rPr>
              <a:t/>
            </a:r>
            <a:br>
              <a:rPr lang="en-US" sz="2200" b="0" i="0" u="none" strike="noStrike" dirty="0">
                <a:solidFill>
                  <a:srgbClr val="000000"/>
                </a:solidFill>
                <a:effectLst/>
                <a:latin typeface="Abadi" panose="020B0604020104020204" pitchFamily="34" charset="0"/>
              </a:rPr>
            </a:br>
            <a:r>
              <a:rPr lang="en-US" sz="2200" b="0" i="0" u="none" strike="noStrike" dirty="0" err="1">
                <a:solidFill>
                  <a:srgbClr val="000000"/>
                </a:solidFill>
                <a:effectLst/>
                <a:latin typeface="Abadi" panose="020B0604020104020204" pitchFamily="34" charset="0"/>
              </a:rPr>
              <a:t>Kognitivni</a:t>
            </a:r>
            <a:r>
              <a:rPr lang="en-US" sz="2200" b="0" i="0" u="none" strike="noStrike" dirty="0">
                <a:solidFill>
                  <a:srgbClr val="000000"/>
                </a:solidFill>
                <a:effectLst/>
                <a:latin typeface="Abadi" panose="020B0604020104020204" pitchFamily="34" charset="0"/>
              </a:rPr>
              <a:t> </a:t>
            </a:r>
            <a:r>
              <a:rPr lang="en-US" sz="2200" b="0" i="0" u="none" strike="noStrike" dirty="0" err="1">
                <a:solidFill>
                  <a:srgbClr val="000000"/>
                </a:solidFill>
                <a:effectLst/>
                <a:latin typeface="Abadi" panose="020B0604020104020204" pitchFamily="34" charset="0"/>
              </a:rPr>
              <a:t>kontinuum</a:t>
            </a:r>
            <a:endParaRPr lang="en-US" sz="2200" b="0" dirty="0">
              <a:effectLst/>
              <a:latin typeface="Abadi" panose="020B0604020104020204" pitchFamily="34" charset="0"/>
            </a:endParaRPr>
          </a:p>
          <a:p>
            <a:pPr rtl="0">
              <a:spcBef>
                <a:spcPts val="0"/>
              </a:spcBef>
              <a:spcAft>
                <a:spcPts val="0"/>
              </a:spcAft>
            </a:pPr>
            <a:r>
              <a:rPr lang="en-US" sz="2200" b="0" i="0" u="none" strike="noStrike" dirty="0" err="1">
                <a:solidFill>
                  <a:srgbClr val="000000"/>
                </a:solidFill>
                <a:effectLst/>
                <a:latin typeface="Abadi" panose="020B0604020104020204" pitchFamily="34" charset="0"/>
              </a:rPr>
              <a:t>Metafore</a:t>
            </a:r>
            <a:r>
              <a:rPr lang="en-US" sz="2200" b="0" i="0" u="none" strike="noStrike" dirty="0">
                <a:solidFill>
                  <a:srgbClr val="000000"/>
                </a:solidFill>
                <a:effectLst/>
                <a:latin typeface="Abadi" panose="020B0604020104020204" pitchFamily="34" charset="0"/>
              </a:rPr>
              <a:t/>
            </a:r>
            <a:br>
              <a:rPr lang="en-US" sz="2200" b="0" i="0" u="none" strike="noStrike" dirty="0">
                <a:solidFill>
                  <a:srgbClr val="000000"/>
                </a:solidFill>
                <a:effectLst/>
                <a:latin typeface="Abadi" panose="020B0604020104020204" pitchFamily="34" charset="0"/>
              </a:rPr>
            </a:br>
            <a:r>
              <a:rPr lang="en-US" sz="2200" b="0" i="0" u="none" strike="noStrike" dirty="0" err="1">
                <a:solidFill>
                  <a:srgbClr val="000000"/>
                </a:solidFill>
                <a:effectLst/>
                <a:latin typeface="Abadi" panose="020B0604020104020204" pitchFamily="34" charset="0"/>
              </a:rPr>
              <a:t>Kontrast</a:t>
            </a:r>
            <a:r>
              <a:rPr lang="en-US" sz="2200" b="0" i="0" u="none" strike="noStrike" dirty="0">
                <a:solidFill>
                  <a:srgbClr val="000000"/>
                </a:solidFill>
                <a:effectLst/>
                <a:latin typeface="Abadi" panose="020B0604020104020204" pitchFamily="34" charset="0"/>
              </a:rPr>
              <a:t/>
            </a:r>
            <a:br>
              <a:rPr lang="en-US" sz="2200" b="0" i="0" u="none" strike="noStrike" dirty="0">
                <a:solidFill>
                  <a:srgbClr val="000000"/>
                </a:solidFill>
                <a:effectLst/>
                <a:latin typeface="Abadi" panose="020B0604020104020204" pitchFamily="34" charset="0"/>
              </a:rPr>
            </a:br>
            <a:r>
              <a:rPr lang="en-US" sz="2200" b="0" i="0" u="none" strike="noStrike" dirty="0" err="1">
                <a:solidFill>
                  <a:srgbClr val="000000"/>
                </a:solidFill>
                <a:effectLst/>
                <a:latin typeface="Abadi" panose="020B0604020104020204" pitchFamily="34" charset="0"/>
              </a:rPr>
              <a:t>Povijesni</a:t>
            </a:r>
            <a:r>
              <a:rPr lang="en-US" sz="2200" b="0" i="0" u="none" strike="noStrike" dirty="0">
                <a:solidFill>
                  <a:srgbClr val="000000"/>
                </a:solidFill>
                <a:effectLst/>
                <a:latin typeface="Abadi" panose="020B0604020104020204" pitchFamily="34" charset="0"/>
              </a:rPr>
              <a:t> </a:t>
            </a:r>
            <a:r>
              <a:rPr lang="en-US" sz="2200" b="0" i="0" u="none" strike="noStrike" dirty="0" err="1">
                <a:solidFill>
                  <a:srgbClr val="000000"/>
                </a:solidFill>
                <a:effectLst/>
                <a:latin typeface="Abadi" panose="020B0604020104020204" pitchFamily="34" charset="0"/>
              </a:rPr>
              <a:t>testovi</a:t>
            </a:r>
            <a:r>
              <a:rPr lang="en-US" sz="2200" b="0" i="0" u="none" strike="noStrike" dirty="0">
                <a:solidFill>
                  <a:srgbClr val="000000"/>
                </a:solidFill>
                <a:effectLst/>
                <a:latin typeface="Abadi" panose="020B0604020104020204" pitchFamily="34" charset="0"/>
              </a:rPr>
              <a:t/>
            </a:r>
            <a:br>
              <a:rPr lang="en-US" sz="2200" b="0" i="0" u="none" strike="noStrike" dirty="0">
                <a:solidFill>
                  <a:srgbClr val="000000"/>
                </a:solidFill>
                <a:effectLst/>
                <a:latin typeface="Abadi" panose="020B0604020104020204" pitchFamily="34" charset="0"/>
              </a:rPr>
            </a:br>
            <a:r>
              <a:rPr lang="en-US" sz="2200" b="0" i="0" u="none" strike="noStrike" dirty="0">
                <a:solidFill>
                  <a:srgbClr val="000000"/>
                </a:solidFill>
                <a:effectLst/>
                <a:latin typeface="Abadi" panose="020B0604020104020204" pitchFamily="34" charset="0"/>
              </a:rPr>
              <a:t>Stare </a:t>
            </a:r>
            <a:r>
              <a:rPr lang="en-US" sz="2200" b="0" i="0" u="none" strike="noStrike" dirty="0" err="1">
                <a:solidFill>
                  <a:srgbClr val="000000"/>
                </a:solidFill>
                <a:effectLst/>
                <a:latin typeface="Abadi" panose="020B0604020104020204" pitchFamily="34" charset="0"/>
              </a:rPr>
              <a:t>uspomene</a:t>
            </a:r>
            <a:endParaRPr lang="en-US" sz="2200" b="0" dirty="0">
              <a:effectLst/>
              <a:latin typeface="Abadi" panose="020B0604020104020204" pitchFamily="34" charset="0"/>
            </a:endParaRPr>
          </a:p>
          <a:p>
            <a:pPr rtl="0">
              <a:spcBef>
                <a:spcPts val="0"/>
              </a:spcBef>
              <a:spcAft>
                <a:spcPts val="0"/>
              </a:spcAft>
            </a:pPr>
            <a:r>
              <a:rPr lang="en-US" sz="2200" b="0" i="0" u="none" strike="noStrike" dirty="0" err="1">
                <a:solidFill>
                  <a:srgbClr val="000000"/>
                </a:solidFill>
                <a:effectLst/>
                <a:latin typeface="Abadi" panose="020B0604020104020204" pitchFamily="34" charset="0"/>
              </a:rPr>
              <a:t>Kartice</a:t>
            </a:r>
            <a:r>
              <a:rPr lang="en-US" sz="2200" b="0" i="0" u="none" strike="noStrike" dirty="0">
                <a:solidFill>
                  <a:srgbClr val="000000"/>
                </a:solidFill>
                <a:effectLst/>
                <a:latin typeface="Abadi" panose="020B0604020104020204" pitchFamily="34" charset="0"/>
              </a:rPr>
              <a:t> za </a:t>
            </a:r>
            <a:r>
              <a:rPr lang="en-US" sz="2200" b="0" i="0" u="none" strike="noStrike" dirty="0" err="1">
                <a:solidFill>
                  <a:srgbClr val="000000"/>
                </a:solidFill>
                <a:effectLst/>
                <a:latin typeface="Abadi" panose="020B0604020104020204" pitchFamily="34" charset="0"/>
              </a:rPr>
              <a:t>suočavanje</a:t>
            </a:r>
            <a:endParaRPr lang="en-US" sz="2200" b="0" dirty="0">
              <a:effectLst/>
              <a:latin typeface="Abadi" panose="020B0604020104020204" pitchFamily="34" charset="0"/>
            </a:endParaRPr>
          </a:p>
          <a:p>
            <a:r>
              <a:rPr lang="en-US" sz="2400" b="0" dirty="0">
                <a:effectLst/>
              </a:rPr>
              <a:t/>
            </a:r>
            <a:br>
              <a:rPr lang="en-US" sz="2400" b="0" dirty="0">
                <a:effectLst/>
              </a:rPr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696466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sustav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C73244C122258468F4391F7EB146E6D" ma:contentTypeVersion="2" ma:contentTypeDescription="Create a new document." ma:contentTypeScope="" ma:versionID="545980e01db6ab49ef5a9380354baaeb">
  <xsd:schema xmlns:xsd="http://www.w3.org/2001/XMLSchema" xmlns:xs="http://www.w3.org/2001/XMLSchema" xmlns:p="http://schemas.microsoft.com/office/2006/metadata/properties" xmlns:ns3="bc4273bf-4821-4b16-9ce2-c10eaa52bdf7" targetNamespace="http://schemas.microsoft.com/office/2006/metadata/properties" ma:root="true" ma:fieldsID="e63d035633b8a89aa11205c825d14f4f" ns3:_="">
    <xsd:import namespace="bc4273bf-4821-4b16-9ce2-c10eaa52bdf7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c4273bf-4821-4b16-9ce2-c10eaa52bdf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803CBBFB-5F1D-408D-8112-6B95ADC5B848}">
  <ds:schemaRefs>
    <ds:schemaRef ds:uri="http://purl.org/dc/elements/1.1/"/>
    <ds:schemaRef ds:uri="http://www.w3.org/XML/1998/namespace"/>
    <ds:schemaRef ds:uri="http://schemas.microsoft.com/office/2006/metadata/properties"/>
    <ds:schemaRef ds:uri="http://schemas.microsoft.com/office/2006/documentManagement/types"/>
    <ds:schemaRef ds:uri="http://purl.org/dc/terms/"/>
    <ds:schemaRef ds:uri="http://schemas.openxmlformats.org/package/2006/metadata/core-properties"/>
    <ds:schemaRef ds:uri="bc4273bf-4821-4b16-9ce2-c10eaa52bdf7"/>
    <ds:schemaRef ds:uri="http://schemas.microsoft.com/office/infopath/2007/PartnerControls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5B0D2F11-5379-456C-AAB4-21792B7E973D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21279A0-5AE0-4C60-9985-86D718E54EB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c4273bf-4821-4b16-9ce2-c10eaa52bdf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269</TotalTime>
  <Words>304</Words>
  <Application>Microsoft Office PowerPoint</Application>
  <PresentationFormat>Widescreen</PresentationFormat>
  <Paragraphs>114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4" baseType="lpstr">
      <vt:lpstr>Abadi</vt:lpstr>
      <vt:lpstr>Arial</vt:lpstr>
      <vt:lpstr>Calibri</vt:lpstr>
      <vt:lpstr>Calibri Light</vt:lpstr>
      <vt:lpstr>Comfortaa</vt:lpstr>
      <vt:lpstr>Wingdings</vt:lpstr>
      <vt:lpstr>Tema sustava Office</vt:lpstr>
      <vt:lpstr>BAZIČNA VJEROVANJA</vt:lpstr>
      <vt:lpstr>Što su bazična vjerovanja?</vt:lpstr>
      <vt:lpstr>Negativna bazična vjerovanja</vt:lpstr>
      <vt:lpstr>Preuvjeti za rad na BV</vt:lpstr>
      <vt:lpstr>Rad na bazičnim vjerovanjima</vt:lpstr>
      <vt:lpstr>Rad na bazičnim vjerovanjima</vt:lpstr>
      <vt:lpstr>Rad na bazičnim vjerovanjima</vt:lpstr>
      <vt:lpstr>Rad na bazičnim vjerovanjima</vt:lpstr>
      <vt:lpstr>Rad na bazičnim vjerovanjima</vt:lpstr>
      <vt:lpstr>Rad na bazičnim vjerovanjima</vt:lpstr>
      <vt:lpstr>Rad na bazičnim vjerovanjima</vt:lpstr>
      <vt:lpstr>Rad na bazičnim vjerovanjima</vt:lpstr>
      <vt:lpstr>Rad na bazičnim vjerovanjima</vt:lpstr>
      <vt:lpstr>Rad na bazičnim vjerovanjima</vt:lpstr>
      <vt:lpstr>Aktivirana bazična vjerovanja</vt:lpstr>
      <vt:lpstr>Bazična vjerovanja i  strukture ličnosti</vt:lpstr>
      <vt:lpstr>Literatura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HOW TO CHANGE ATTITUDES ABOUT CLIMATE CHANGE  Practical implications for environmental and other activists</dc:title>
  <dc:creator>Maja Gergorić</dc:creator>
  <cp:lastModifiedBy>hubikotvr@outlook.com</cp:lastModifiedBy>
  <cp:revision>9</cp:revision>
  <dcterms:created xsi:type="dcterms:W3CDTF">2020-10-08T18:26:49Z</dcterms:created>
  <dcterms:modified xsi:type="dcterms:W3CDTF">2022-01-28T09:13:48Z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0x0101007C73244C122258468F4391F7EB146E6D</vt:lpwstr>
  </property>
</Properties>
</file>