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9" r:id="rId4"/>
    <p:sldId id="260" r:id="rId5"/>
    <p:sldId id="261" r:id="rId6"/>
    <p:sldId id="262" r:id="rId7"/>
    <p:sldId id="264" r:id="rId8"/>
    <p:sldId id="268" r:id="rId9"/>
    <p:sldId id="265" r:id="rId10"/>
    <p:sldId id="266" r:id="rId11"/>
    <p:sldId id="267" r:id="rId12"/>
    <p:sldId id="25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226" autoAdjust="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E101E4-D518-436D-B635-04EE9E76166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18A83AE-640A-405E-8C85-11D02A0A1AE3}">
      <dgm:prSet/>
      <dgm:spPr/>
      <dgm:t>
        <a:bodyPr/>
        <a:lstStyle/>
        <a:p>
          <a:r>
            <a:rPr lang="hr-HR" dirty="0"/>
            <a:t>Usmjeriti se na automatsku misao</a:t>
          </a:r>
          <a:endParaRPr lang="en-US" dirty="0"/>
        </a:p>
      </dgm:t>
    </dgm:pt>
    <dgm:pt modelId="{7503FC05-9E6B-4E64-AA65-DFCEDFE727A7}" type="parTrans" cxnId="{1C0C7E1E-5507-491B-820D-2A1A6C240BA6}">
      <dgm:prSet/>
      <dgm:spPr/>
      <dgm:t>
        <a:bodyPr/>
        <a:lstStyle/>
        <a:p>
          <a:endParaRPr lang="en-US"/>
        </a:p>
      </dgm:t>
    </dgm:pt>
    <dgm:pt modelId="{78FB26BD-F978-4445-8F2D-7291C4472855}" type="sibTrans" cxnId="{1C0C7E1E-5507-491B-820D-2A1A6C240BA6}">
      <dgm:prSet/>
      <dgm:spPr/>
      <dgm:t>
        <a:bodyPr/>
        <a:lstStyle/>
        <a:p>
          <a:endParaRPr lang="en-US"/>
        </a:p>
      </dgm:t>
    </dgm:pt>
    <dgm:pt modelId="{59446F85-5D42-4C8C-A01E-03A2101226C2}">
      <dgm:prSet/>
      <dgm:spPr/>
      <dgm:t>
        <a:bodyPr/>
        <a:lstStyle/>
        <a:p>
          <a:r>
            <a:rPr lang="hr-HR"/>
            <a:t>Istražiti više o situaciji povezanoj s automatskom misli</a:t>
          </a:r>
          <a:endParaRPr lang="en-US"/>
        </a:p>
      </dgm:t>
    </dgm:pt>
    <dgm:pt modelId="{A6EF2B0E-5B11-4031-8B2F-28D1D92B50A3}" type="parTrans" cxnId="{17E00649-6027-4D03-855A-6043A95B7289}">
      <dgm:prSet/>
      <dgm:spPr/>
      <dgm:t>
        <a:bodyPr/>
        <a:lstStyle/>
        <a:p>
          <a:endParaRPr lang="en-US"/>
        </a:p>
      </dgm:t>
    </dgm:pt>
    <dgm:pt modelId="{A0F82B71-2D06-46BD-A735-BA3B262F0B24}" type="sibTrans" cxnId="{17E00649-6027-4D03-855A-6043A95B7289}">
      <dgm:prSet/>
      <dgm:spPr/>
      <dgm:t>
        <a:bodyPr/>
        <a:lstStyle/>
        <a:p>
          <a:endParaRPr lang="en-US"/>
        </a:p>
      </dgm:t>
    </dgm:pt>
    <dgm:pt modelId="{786A939C-FEBD-45C3-A5C6-93A2068250B3}">
      <dgm:prSet/>
      <dgm:spPr/>
      <dgm:t>
        <a:bodyPr/>
        <a:lstStyle/>
        <a:p>
          <a:r>
            <a:rPr lang="hr-HR"/>
            <a:t>Istražiti koliko je tipična automatska misao</a:t>
          </a:r>
          <a:endParaRPr lang="en-US"/>
        </a:p>
      </dgm:t>
    </dgm:pt>
    <dgm:pt modelId="{9D402CA4-E5BB-435D-8BCC-C9202090D925}" type="parTrans" cxnId="{5F337006-567F-42F7-9F0C-41B64D01C12E}">
      <dgm:prSet/>
      <dgm:spPr/>
      <dgm:t>
        <a:bodyPr/>
        <a:lstStyle/>
        <a:p>
          <a:endParaRPr lang="en-US"/>
        </a:p>
      </dgm:t>
    </dgm:pt>
    <dgm:pt modelId="{F72C2CBB-E386-48D6-BBE3-4D2C54C16F2B}" type="sibTrans" cxnId="{5F337006-567F-42F7-9F0C-41B64D01C12E}">
      <dgm:prSet/>
      <dgm:spPr/>
      <dgm:t>
        <a:bodyPr/>
        <a:lstStyle/>
        <a:p>
          <a:endParaRPr lang="en-US"/>
        </a:p>
      </dgm:t>
    </dgm:pt>
    <dgm:pt modelId="{27EB9BBB-5A0A-4A56-8A64-04B598FA18C1}">
      <dgm:prSet/>
      <dgm:spPr/>
      <dgm:t>
        <a:bodyPr/>
        <a:lstStyle/>
        <a:p>
          <a:r>
            <a:rPr lang="hr-HR"/>
            <a:t>Identificirati druge automatske misli i predodžbe u toj istoj situaciji</a:t>
          </a:r>
          <a:endParaRPr lang="en-US"/>
        </a:p>
      </dgm:t>
    </dgm:pt>
    <dgm:pt modelId="{F6F06AC6-86D1-4EFB-869D-E3148A71742B}" type="parTrans" cxnId="{656E445C-EF2F-492D-88F9-983F2673B759}">
      <dgm:prSet/>
      <dgm:spPr/>
      <dgm:t>
        <a:bodyPr/>
        <a:lstStyle/>
        <a:p>
          <a:endParaRPr lang="en-US"/>
        </a:p>
      </dgm:t>
    </dgm:pt>
    <dgm:pt modelId="{7CBD8379-7222-42C8-8193-117040A2D552}" type="sibTrans" cxnId="{656E445C-EF2F-492D-88F9-983F2673B759}">
      <dgm:prSet/>
      <dgm:spPr/>
      <dgm:t>
        <a:bodyPr/>
        <a:lstStyle/>
        <a:p>
          <a:endParaRPr lang="en-US"/>
        </a:p>
      </dgm:t>
    </dgm:pt>
    <dgm:pt modelId="{1C5E19E1-E8A0-4945-B65E-E0C98375643C}">
      <dgm:prSet/>
      <dgm:spPr/>
      <dgm:t>
        <a:bodyPr/>
        <a:lstStyle/>
        <a:p>
          <a:r>
            <a:rPr lang="hr-HR" dirty="0"/>
            <a:t>Rješavati problem o situaciji združenoj s automatskom misli</a:t>
          </a:r>
          <a:endParaRPr lang="en-US" dirty="0"/>
        </a:p>
      </dgm:t>
    </dgm:pt>
    <dgm:pt modelId="{A74822A5-4031-49D3-A1C4-89BCDCFABEEE}" type="parTrans" cxnId="{F57A531A-91D3-4284-AD08-8A590C580BDB}">
      <dgm:prSet/>
      <dgm:spPr/>
      <dgm:t>
        <a:bodyPr/>
        <a:lstStyle/>
        <a:p>
          <a:endParaRPr lang="en-US"/>
        </a:p>
      </dgm:t>
    </dgm:pt>
    <dgm:pt modelId="{BEF50C0E-5D3F-4B65-85C8-08D35C36C21E}" type="sibTrans" cxnId="{F57A531A-91D3-4284-AD08-8A590C580BDB}">
      <dgm:prSet/>
      <dgm:spPr/>
      <dgm:t>
        <a:bodyPr/>
        <a:lstStyle/>
        <a:p>
          <a:endParaRPr lang="en-US"/>
        </a:p>
      </dgm:t>
    </dgm:pt>
    <dgm:pt modelId="{10733FC2-EA33-4DD3-8BE8-450A2BF75A7A}">
      <dgm:prSet/>
      <dgm:spPr/>
      <dgm:t>
        <a:bodyPr/>
        <a:lstStyle/>
        <a:p>
          <a:r>
            <a:rPr lang="hr-HR"/>
            <a:t>Istražiti vjerovanja koja su u podlozi automatskih misli </a:t>
          </a:r>
          <a:endParaRPr lang="en-US"/>
        </a:p>
      </dgm:t>
    </dgm:pt>
    <dgm:pt modelId="{2552D3E6-1EFB-481B-B3D3-87974060DFA4}" type="parTrans" cxnId="{1ED6769C-557E-437D-B344-6074D3AA1D4C}">
      <dgm:prSet/>
      <dgm:spPr/>
      <dgm:t>
        <a:bodyPr/>
        <a:lstStyle/>
        <a:p>
          <a:endParaRPr lang="en-US"/>
        </a:p>
      </dgm:t>
    </dgm:pt>
    <dgm:pt modelId="{DC181C73-746D-487B-BC90-57D13453CB5E}" type="sibTrans" cxnId="{1ED6769C-557E-437D-B344-6074D3AA1D4C}">
      <dgm:prSet/>
      <dgm:spPr/>
      <dgm:t>
        <a:bodyPr/>
        <a:lstStyle/>
        <a:p>
          <a:endParaRPr lang="en-US"/>
        </a:p>
      </dgm:t>
    </dgm:pt>
    <dgm:pt modelId="{4B5D7916-3DD6-46AE-BA97-592F3C8226BC}">
      <dgm:prSet/>
      <dgm:spPr/>
      <dgm:t>
        <a:bodyPr/>
        <a:lstStyle/>
        <a:p>
          <a:r>
            <a:rPr lang="hr-HR"/>
            <a:t>Krenuti na drugu temu </a:t>
          </a:r>
          <a:endParaRPr lang="en-US"/>
        </a:p>
      </dgm:t>
    </dgm:pt>
    <dgm:pt modelId="{6D00982A-4283-4239-B25A-A5F80469EF50}" type="parTrans" cxnId="{418953AF-98C7-4AD5-B7AD-AC2EA5ED24F2}">
      <dgm:prSet/>
      <dgm:spPr/>
      <dgm:t>
        <a:bodyPr/>
        <a:lstStyle/>
        <a:p>
          <a:endParaRPr lang="en-US"/>
        </a:p>
      </dgm:t>
    </dgm:pt>
    <dgm:pt modelId="{1D9E8429-5031-4CB8-9EFC-A9F3F05F80BB}" type="sibTrans" cxnId="{418953AF-98C7-4AD5-B7AD-AC2EA5ED24F2}">
      <dgm:prSet/>
      <dgm:spPr/>
      <dgm:t>
        <a:bodyPr/>
        <a:lstStyle/>
        <a:p>
          <a:endParaRPr lang="en-US"/>
        </a:p>
      </dgm:t>
    </dgm:pt>
    <dgm:pt modelId="{D2F86A95-1982-45B3-94B6-B2A51FCB4ADB}" type="pres">
      <dgm:prSet presAssocID="{A0E101E4-D518-436D-B635-04EE9E761668}" presName="linear" presStyleCnt="0">
        <dgm:presLayoutVars>
          <dgm:animLvl val="lvl"/>
          <dgm:resizeHandles val="exact"/>
        </dgm:presLayoutVars>
      </dgm:prSet>
      <dgm:spPr/>
      <dgm:t>
        <a:bodyPr/>
        <a:lstStyle/>
        <a:p>
          <a:endParaRPr lang="en-US"/>
        </a:p>
      </dgm:t>
    </dgm:pt>
    <dgm:pt modelId="{77641571-C19E-42EF-B1D0-CE9AFBF152E1}" type="pres">
      <dgm:prSet presAssocID="{A18A83AE-640A-405E-8C85-11D02A0A1AE3}" presName="parentText" presStyleLbl="node1" presStyleIdx="0" presStyleCnt="7">
        <dgm:presLayoutVars>
          <dgm:chMax val="0"/>
          <dgm:bulletEnabled val="1"/>
        </dgm:presLayoutVars>
      </dgm:prSet>
      <dgm:spPr/>
      <dgm:t>
        <a:bodyPr/>
        <a:lstStyle/>
        <a:p>
          <a:endParaRPr lang="en-US"/>
        </a:p>
      </dgm:t>
    </dgm:pt>
    <dgm:pt modelId="{BA68C474-9489-466C-8D3A-8FFA8FB44735}" type="pres">
      <dgm:prSet presAssocID="{78FB26BD-F978-4445-8F2D-7291C4472855}" presName="spacer" presStyleCnt="0"/>
      <dgm:spPr/>
    </dgm:pt>
    <dgm:pt modelId="{DD1E9E2F-8911-4AFA-85B5-137F4211BD32}" type="pres">
      <dgm:prSet presAssocID="{59446F85-5D42-4C8C-A01E-03A2101226C2}" presName="parentText" presStyleLbl="node1" presStyleIdx="1" presStyleCnt="7">
        <dgm:presLayoutVars>
          <dgm:chMax val="0"/>
          <dgm:bulletEnabled val="1"/>
        </dgm:presLayoutVars>
      </dgm:prSet>
      <dgm:spPr/>
      <dgm:t>
        <a:bodyPr/>
        <a:lstStyle/>
        <a:p>
          <a:endParaRPr lang="en-US"/>
        </a:p>
      </dgm:t>
    </dgm:pt>
    <dgm:pt modelId="{0B325375-BA1A-498C-AB38-111EFA66739D}" type="pres">
      <dgm:prSet presAssocID="{A0F82B71-2D06-46BD-A735-BA3B262F0B24}" presName="spacer" presStyleCnt="0"/>
      <dgm:spPr/>
    </dgm:pt>
    <dgm:pt modelId="{18B92BB9-FB6A-4DD5-A3BA-AEADD9824446}" type="pres">
      <dgm:prSet presAssocID="{786A939C-FEBD-45C3-A5C6-93A2068250B3}" presName="parentText" presStyleLbl="node1" presStyleIdx="2" presStyleCnt="7">
        <dgm:presLayoutVars>
          <dgm:chMax val="0"/>
          <dgm:bulletEnabled val="1"/>
        </dgm:presLayoutVars>
      </dgm:prSet>
      <dgm:spPr/>
      <dgm:t>
        <a:bodyPr/>
        <a:lstStyle/>
        <a:p>
          <a:endParaRPr lang="en-US"/>
        </a:p>
      </dgm:t>
    </dgm:pt>
    <dgm:pt modelId="{D8904004-7269-4B74-9F72-0E3D36493023}" type="pres">
      <dgm:prSet presAssocID="{F72C2CBB-E386-48D6-BBE3-4D2C54C16F2B}" presName="spacer" presStyleCnt="0"/>
      <dgm:spPr/>
    </dgm:pt>
    <dgm:pt modelId="{4BCC8CC9-E5B4-48E0-9510-703A269FC344}" type="pres">
      <dgm:prSet presAssocID="{27EB9BBB-5A0A-4A56-8A64-04B598FA18C1}" presName="parentText" presStyleLbl="node1" presStyleIdx="3" presStyleCnt="7">
        <dgm:presLayoutVars>
          <dgm:chMax val="0"/>
          <dgm:bulletEnabled val="1"/>
        </dgm:presLayoutVars>
      </dgm:prSet>
      <dgm:spPr/>
      <dgm:t>
        <a:bodyPr/>
        <a:lstStyle/>
        <a:p>
          <a:endParaRPr lang="en-US"/>
        </a:p>
      </dgm:t>
    </dgm:pt>
    <dgm:pt modelId="{CA35538A-5284-46DC-9D91-94AFDEE58446}" type="pres">
      <dgm:prSet presAssocID="{7CBD8379-7222-42C8-8193-117040A2D552}" presName="spacer" presStyleCnt="0"/>
      <dgm:spPr/>
    </dgm:pt>
    <dgm:pt modelId="{CEF73318-A41D-43EC-A5A2-C91F487B2AC9}" type="pres">
      <dgm:prSet presAssocID="{1C5E19E1-E8A0-4945-B65E-E0C98375643C}" presName="parentText" presStyleLbl="node1" presStyleIdx="4" presStyleCnt="7">
        <dgm:presLayoutVars>
          <dgm:chMax val="0"/>
          <dgm:bulletEnabled val="1"/>
        </dgm:presLayoutVars>
      </dgm:prSet>
      <dgm:spPr/>
      <dgm:t>
        <a:bodyPr/>
        <a:lstStyle/>
        <a:p>
          <a:endParaRPr lang="en-US"/>
        </a:p>
      </dgm:t>
    </dgm:pt>
    <dgm:pt modelId="{1758D890-7657-4030-80E9-BF15B8D93442}" type="pres">
      <dgm:prSet presAssocID="{BEF50C0E-5D3F-4B65-85C8-08D35C36C21E}" presName="spacer" presStyleCnt="0"/>
      <dgm:spPr/>
    </dgm:pt>
    <dgm:pt modelId="{959D41C9-3452-479B-9515-AABFE44C6BA6}" type="pres">
      <dgm:prSet presAssocID="{10733FC2-EA33-4DD3-8BE8-450A2BF75A7A}" presName="parentText" presStyleLbl="node1" presStyleIdx="5" presStyleCnt="7">
        <dgm:presLayoutVars>
          <dgm:chMax val="0"/>
          <dgm:bulletEnabled val="1"/>
        </dgm:presLayoutVars>
      </dgm:prSet>
      <dgm:spPr/>
      <dgm:t>
        <a:bodyPr/>
        <a:lstStyle/>
        <a:p>
          <a:endParaRPr lang="en-US"/>
        </a:p>
      </dgm:t>
    </dgm:pt>
    <dgm:pt modelId="{EC5DA0CB-2E7D-4325-A800-D3894554DC08}" type="pres">
      <dgm:prSet presAssocID="{DC181C73-746D-487B-BC90-57D13453CB5E}" presName="spacer" presStyleCnt="0"/>
      <dgm:spPr/>
    </dgm:pt>
    <dgm:pt modelId="{46675CF9-35BC-40CB-A753-5852481829AB}" type="pres">
      <dgm:prSet presAssocID="{4B5D7916-3DD6-46AE-BA97-592F3C8226BC}" presName="parentText" presStyleLbl="node1" presStyleIdx="6" presStyleCnt="7">
        <dgm:presLayoutVars>
          <dgm:chMax val="0"/>
          <dgm:bulletEnabled val="1"/>
        </dgm:presLayoutVars>
      </dgm:prSet>
      <dgm:spPr/>
      <dgm:t>
        <a:bodyPr/>
        <a:lstStyle/>
        <a:p>
          <a:endParaRPr lang="en-US"/>
        </a:p>
      </dgm:t>
    </dgm:pt>
  </dgm:ptLst>
  <dgm:cxnLst>
    <dgm:cxn modelId="{5F337006-567F-42F7-9F0C-41B64D01C12E}" srcId="{A0E101E4-D518-436D-B635-04EE9E761668}" destId="{786A939C-FEBD-45C3-A5C6-93A2068250B3}" srcOrd="2" destOrd="0" parTransId="{9D402CA4-E5BB-435D-8BCC-C9202090D925}" sibTransId="{F72C2CBB-E386-48D6-BBE3-4D2C54C16F2B}"/>
    <dgm:cxn modelId="{73B9FE34-1D69-482A-98A1-F39C2BCA90D9}" type="presOf" srcId="{1C5E19E1-E8A0-4945-B65E-E0C98375643C}" destId="{CEF73318-A41D-43EC-A5A2-C91F487B2AC9}" srcOrd="0" destOrd="0" presId="urn:microsoft.com/office/officeart/2005/8/layout/vList2"/>
    <dgm:cxn modelId="{835202B0-60F4-4256-85A2-BEA9B639E0C4}" type="presOf" srcId="{A0E101E4-D518-436D-B635-04EE9E761668}" destId="{D2F86A95-1982-45B3-94B6-B2A51FCB4ADB}" srcOrd="0" destOrd="0" presId="urn:microsoft.com/office/officeart/2005/8/layout/vList2"/>
    <dgm:cxn modelId="{B126C0F6-A2CA-40FD-A9BE-87F3B030BAF9}" type="presOf" srcId="{4B5D7916-3DD6-46AE-BA97-592F3C8226BC}" destId="{46675CF9-35BC-40CB-A753-5852481829AB}" srcOrd="0" destOrd="0" presId="urn:microsoft.com/office/officeart/2005/8/layout/vList2"/>
    <dgm:cxn modelId="{656E445C-EF2F-492D-88F9-983F2673B759}" srcId="{A0E101E4-D518-436D-B635-04EE9E761668}" destId="{27EB9BBB-5A0A-4A56-8A64-04B598FA18C1}" srcOrd="3" destOrd="0" parTransId="{F6F06AC6-86D1-4EFB-869D-E3148A71742B}" sibTransId="{7CBD8379-7222-42C8-8193-117040A2D552}"/>
    <dgm:cxn modelId="{1ED6769C-557E-437D-B344-6074D3AA1D4C}" srcId="{A0E101E4-D518-436D-B635-04EE9E761668}" destId="{10733FC2-EA33-4DD3-8BE8-450A2BF75A7A}" srcOrd="5" destOrd="0" parTransId="{2552D3E6-1EFB-481B-B3D3-87974060DFA4}" sibTransId="{DC181C73-746D-487B-BC90-57D13453CB5E}"/>
    <dgm:cxn modelId="{F57A531A-91D3-4284-AD08-8A590C580BDB}" srcId="{A0E101E4-D518-436D-B635-04EE9E761668}" destId="{1C5E19E1-E8A0-4945-B65E-E0C98375643C}" srcOrd="4" destOrd="0" parTransId="{A74822A5-4031-49D3-A1C4-89BCDCFABEEE}" sibTransId="{BEF50C0E-5D3F-4B65-85C8-08D35C36C21E}"/>
    <dgm:cxn modelId="{9504E9FE-0371-4D8A-A9B9-74AD1133D2C9}" type="presOf" srcId="{27EB9BBB-5A0A-4A56-8A64-04B598FA18C1}" destId="{4BCC8CC9-E5B4-48E0-9510-703A269FC344}" srcOrd="0" destOrd="0" presId="urn:microsoft.com/office/officeart/2005/8/layout/vList2"/>
    <dgm:cxn modelId="{1C0C7E1E-5507-491B-820D-2A1A6C240BA6}" srcId="{A0E101E4-D518-436D-B635-04EE9E761668}" destId="{A18A83AE-640A-405E-8C85-11D02A0A1AE3}" srcOrd="0" destOrd="0" parTransId="{7503FC05-9E6B-4E64-AA65-DFCEDFE727A7}" sibTransId="{78FB26BD-F978-4445-8F2D-7291C4472855}"/>
    <dgm:cxn modelId="{603A8411-19EE-4A15-BBF9-476821237F73}" type="presOf" srcId="{59446F85-5D42-4C8C-A01E-03A2101226C2}" destId="{DD1E9E2F-8911-4AFA-85B5-137F4211BD32}" srcOrd="0" destOrd="0" presId="urn:microsoft.com/office/officeart/2005/8/layout/vList2"/>
    <dgm:cxn modelId="{7BC5B87D-15C4-49D6-986E-B1CEB0EEEBC3}" type="presOf" srcId="{786A939C-FEBD-45C3-A5C6-93A2068250B3}" destId="{18B92BB9-FB6A-4DD5-A3BA-AEADD9824446}" srcOrd="0" destOrd="0" presId="urn:microsoft.com/office/officeart/2005/8/layout/vList2"/>
    <dgm:cxn modelId="{418953AF-98C7-4AD5-B7AD-AC2EA5ED24F2}" srcId="{A0E101E4-D518-436D-B635-04EE9E761668}" destId="{4B5D7916-3DD6-46AE-BA97-592F3C8226BC}" srcOrd="6" destOrd="0" parTransId="{6D00982A-4283-4239-B25A-A5F80469EF50}" sibTransId="{1D9E8429-5031-4CB8-9EFC-A9F3F05F80BB}"/>
    <dgm:cxn modelId="{31ABE29D-6CD3-4F41-B2E1-9A12D8F6B0C5}" type="presOf" srcId="{10733FC2-EA33-4DD3-8BE8-450A2BF75A7A}" destId="{959D41C9-3452-479B-9515-AABFE44C6BA6}" srcOrd="0" destOrd="0" presId="urn:microsoft.com/office/officeart/2005/8/layout/vList2"/>
    <dgm:cxn modelId="{17E00649-6027-4D03-855A-6043A95B7289}" srcId="{A0E101E4-D518-436D-B635-04EE9E761668}" destId="{59446F85-5D42-4C8C-A01E-03A2101226C2}" srcOrd="1" destOrd="0" parTransId="{A6EF2B0E-5B11-4031-8B2F-28D1D92B50A3}" sibTransId="{A0F82B71-2D06-46BD-A735-BA3B262F0B24}"/>
    <dgm:cxn modelId="{DD579CB7-CF9E-435C-A6B4-D01CB02D0468}" type="presOf" srcId="{A18A83AE-640A-405E-8C85-11D02A0A1AE3}" destId="{77641571-C19E-42EF-B1D0-CE9AFBF152E1}" srcOrd="0" destOrd="0" presId="urn:microsoft.com/office/officeart/2005/8/layout/vList2"/>
    <dgm:cxn modelId="{7965A692-4C52-4F86-BE37-E4F1009F29C3}" type="presParOf" srcId="{D2F86A95-1982-45B3-94B6-B2A51FCB4ADB}" destId="{77641571-C19E-42EF-B1D0-CE9AFBF152E1}" srcOrd="0" destOrd="0" presId="urn:microsoft.com/office/officeart/2005/8/layout/vList2"/>
    <dgm:cxn modelId="{8D449B25-63FE-4C61-A5BF-804995554154}" type="presParOf" srcId="{D2F86A95-1982-45B3-94B6-B2A51FCB4ADB}" destId="{BA68C474-9489-466C-8D3A-8FFA8FB44735}" srcOrd="1" destOrd="0" presId="urn:microsoft.com/office/officeart/2005/8/layout/vList2"/>
    <dgm:cxn modelId="{AC189E45-7DD3-4A2D-888B-622C75C64D2A}" type="presParOf" srcId="{D2F86A95-1982-45B3-94B6-B2A51FCB4ADB}" destId="{DD1E9E2F-8911-4AFA-85B5-137F4211BD32}" srcOrd="2" destOrd="0" presId="urn:microsoft.com/office/officeart/2005/8/layout/vList2"/>
    <dgm:cxn modelId="{CF3F1359-1615-4C1D-8768-4C412B20E7EF}" type="presParOf" srcId="{D2F86A95-1982-45B3-94B6-B2A51FCB4ADB}" destId="{0B325375-BA1A-498C-AB38-111EFA66739D}" srcOrd="3" destOrd="0" presId="urn:microsoft.com/office/officeart/2005/8/layout/vList2"/>
    <dgm:cxn modelId="{AE93CD9A-16CE-4483-BE6D-F096313BAA06}" type="presParOf" srcId="{D2F86A95-1982-45B3-94B6-B2A51FCB4ADB}" destId="{18B92BB9-FB6A-4DD5-A3BA-AEADD9824446}" srcOrd="4" destOrd="0" presId="urn:microsoft.com/office/officeart/2005/8/layout/vList2"/>
    <dgm:cxn modelId="{7CDC44D2-99DE-47DE-A88F-D3386BE5EE64}" type="presParOf" srcId="{D2F86A95-1982-45B3-94B6-B2A51FCB4ADB}" destId="{D8904004-7269-4B74-9F72-0E3D36493023}" srcOrd="5" destOrd="0" presId="urn:microsoft.com/office/officeart/2005/8/layout/vList2"/>
    <dgm:cxn modelId="{87256E34-9B63-46B3-80DC-1DD0DDA8F4AB}" type="presParOf" srcId="{D2F86A95-1982-45B3-94B6-B2A51FCB4ADB}" destId="{4BCC8CC9-E5B4-48E0-9510-703A269FC344}" srcOrd="6" destOrd="0" presId="urn:microsoft.com/office/officeart/2005/8/layout/vList2"/>
    <dgm:cxn modelId="{6D7D6318-1906-4204-8138-388ED91DBEE9}" type="presParOf" srcId="{D2F86A95-1982-45B3-94B6-B2A51FCB4ADB}" destId="{CA35538A-5284-46DC-9D91-94AFDEE58446}" srcOrd="7" destOrd="0" presId="urn:microsoft.com/office/officeart/2005/8/layout/vList2"/>
    <dgm:cxn modelId="{62AFC688-FD2B-4108-8277-BBDAC0BC56FF}" type="presParOf" srcId="{D2F86A95-1982-45B3-94B6-B2A51FCB4ADB}" destId="{CEF73318-A41D-43EC-A5A2-C91F487B2AC9}" srcOrd="8" destOrd="0" presId="urn:microsoft.com/office/officeart/2005/8/layout/vList2"/>
    <dgm:cxn modelId="{2FBDB303-EEA6-412A-9363-8EA1A9D5665B}" type="presParOf" srcId="{D2F86A95-1982-45B3-94B6-B2A51FCB4ADB}" destId="{1758D890-7657-4030-80E9-BF15B8D93442}" srcOrd="9" destOrd="0" presId="urn:microsoft.com/office/officeart/2005/8/layout/vList2"/>
    <dgm:cxn modelId="{8CF7FB80-60FA-4FC7-8F85-EC3CA118D2C5}" type="presParOf" srcId="{D2F86A95-1982-45B3-94B6-B2A51FCB4ADB}" destId="{959D41C9-3452-479B-9515-AABFE44C6BA6}" srcOrd="10" destOrd="0" presId="urn:microsoft.com/office/officeart/2005/8/layout/vList2"/>
    <dgm:cxn modelId="{66B89FE1-334F-4E9B-8B8F-033082F20765}" type="presParOf" srcId="{D2F86A95-1982-45B3-94B6-B2A51FCB4ADB}" destId="{EC5DA0CB-2E7D-4325-A800-D3894554DC08}" srcOrd="11" destOrd="0" presId="urn:microsoft.com/office/officeart/2005/8/layout/vList2"/>
    <dgm:cxn modelId="{F76B4608-B235-4210-9F7E-049A663CF350}" type="presParOf" srcId="{D2F86A95-1982-45B3-94B6-B2A51FCB4ADB}" destId="{46675CF9-35BC-40CB-A753-5852481829AB}"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7BAE31-65CF-41BF-AC4A-203C594E219D}" type="doc">
      <dgm:prSet loTypeId="urn:microsoft.com/office/officeart/2005/8/layout/vList5" loCatId="list" qsTypeId="urn:microsoft.com/office/officeart/2005/8/quickstyle/simple1" qsCatId="simple" csTypeId="urn:microsoft.com/office/officeart/2005/8/colors/colorful5" csCatId="colorful"/>
      <dgm:spPr/>
      <dgm:t>
        <a:bodyPr/>
        <a:lstStyle/>
        <a:p>
          <a:endParaRPr lang="en-US"/>
        </a:p>
      </dgm:t>
    </dgm:pt>
    <dgm:pt modelId="{419268C2-2F31-4DF1-91BF-FCF8E4DB50D6}">
      <dgm:prSet/>
      <dgm:spPr/>
      <dgm:t>
        <a:bodyPr/>
        <a:lstStyle/>
        <a:p>
          <a:r>
            <a:rPr lang="hr-HR"/>
            <a:t>Vrijednost misli</a:t>
          </a:r>
          <a:endParaRPr lang="en-US"/>
        </a:p>
      </dgm:t>
    </dgm:pt>
    <dgm:pt modelId="{3BC9E66E-0F52-4F4C-BCB1-43A96AFAACD6}" type="parTrans" cxnId="{0DFA5E47-5945-4FFB-8B43-E9CCA45981AE}">
      <dgm:prSet/>
      <dgm:spPr/>
      <dgm:t>
        <a:bodyPr/>
        <a:lstStyle/>
        <a:p>
          <a:endParaRPr lang="en-US"/>
        </a:p>
      </dgm:t>
    </dgm:pt>
    <dgm:pt modelId="{2825B974-9931-412F-8DE1-3BD6CE684875}" type="sibTrans" cxnId="{0DFA5E47-5945-4FFB-8B43-E9CCA45981AE}">
      <dgm:prSet/>
      <dgm:spPr/>
      <dgm:t>
        <a:bodyPr/>
        <a:lstStyle/>
        <a:p>
          <a:endParaRPr lang="en-US"/>
        </a:p>
      </dgm:t>
    </dgm:pt>
    <dgm:pt modelId="{D741EB8C-4860-471C-843E-D31428A0EA7C}">
      <dgm:prSet/>
      <dgm:spPr/>
      <dgm:t>
        <a:bodyPr/>
        <a:lstStyle/>
        <a:p>
          <a:r>
            <a:rPr lang="hr-HR"/>
            <a:t>Koliko sada vjerujete toj misli (0-100%)?</a:t>
          </a:r>
          <a:endParaRPr lang="en-US"/>
        </a:p>
      </dgm:t>
    </dgm:pt>
    <dgm:pt modelId="{3A06223B-5AD6-4DF0-A821-996BBB8C3AB3}" type="parTrans" cxnId="{37E68A65-6D64-4F4C-8B43-71E8A8CEC8AD}">
      <dgm:prSet/>
      <dgm:spPr/>
      <dgm:t>
        <a:bodyPr/>
        <a:lstStyle/>
        <a:p>
          <a:endParaRPr lang="en-US"/>
        </a:p>
      </dgm:t>
    </dgm:pt>
    <dgm:pt modelId="{A7532AF6-34DE-4BA3-8131-86EF8A0E3226}" type="sibTrans" cxnId="{37E68A65-6D64-4F4C-8B43-71E8A8CEC8AD}">
      <dgm:prSet/>
      <dgm:spPr/>
      <dgm:t>
        <a:bodyPr/>
        <a:lstStyle/>
        <a:p>
          <a:endParaRPr lang="en-US"/>
        </a:p>
      </dgm:t>
    </dgm:pt>
    <dgm:pt modelId="{0E764F92-4B4D-4197-84C8-257F18438DC5}">
      <dgm:prSet/>
      <dgm:spPr/>
      <dgm:t>
        <a:bodyPr/>
        <a:lstStyle/>
        <a:p>
          <a:r>
            <a:rPr lang="hr-HR"/>
            <a:t>Kako se zbog te misli osjećate?</a:t>
          </a:r>
          <a:endParaRPr lang="en-US"/>
        </a:p>
      </dgm:t>
    </dgm:pt>
    <dgm:pt modelId="{52E3A39B-BB4D-4722-899B-610915683D24}" type="parTrans" cxnId="{D11DF7EE-27D2-440C-A37E-A1D980291A8F}">
      <dgm:prSet/>
      <dgm:spPr/>
      <dgm:t>
        <a:bodyPr/>
        <a:lstStyle/>
        <a:p>
          <a:endParaRPr lang="en-US"/>
        </a:p>
      </dgm:t>
    </dgm:pt>
    <dgm:pt modelId="{5662E48C-3FE0-48F4-9169-69E9D54F31E4}" type="sibTrans" cxnId="{D11DF7EE-27D2-440C-A37E-A1D980291A8F}">
      <dgm:prSet/>
      <dgm:spPr/>
      <dgm:t>
        <a:bodyPr/>
        <a:lstStyle/>
        <a:p>
          <a:endParaRPr lang="en-US"/>
        </a:p>
      </dgm:t>
    </dgm:pt>
    <dgm:pt modelId="{A1FF8852-896F-42A9-895A-8DA12EC56DEC}">
      <dgm:prSet/>
      <dgm:spPr/>
      <dgm:t>
        <a:bodyPr/>
        <a:lstStyle/>
        <a:p>
          <a:r>
            <a:rPr lang="hr-HR"/>
            <a:t>Koliko je jaka (0-100%) ta emocija?</a:t>
          </a:r>
          <a:endParaRPr lang="en-US"/>
        </a:p>
      </dgm:t>
    </dgm:pt>
    <dgm:pt modelId="{F59ED928-047B-42C1-AD62-5B3BEA7DD1F7}" type="parTrans" cxnId="{89268783-F760-450B-BAC0-702DD852F38A}">
      <dgm:prSet/>
      <dgm:spPr/>
      <dgm:t>
        <a:bodyPr/>
        <a:lstStyle/>
        <a:p>
          <a:endParaRPr lang="en-US"/>
        </a:p>
      </dgm:t>
    </dgm:pt>
    <dgm:pt modelId="{5D34FE07-E802-43DA-831D-32BE354ADF89}" type="sibTrans" cxnId="{89268783-F760-450B-BAC0-702DD852F38A}">
      <dgm:prSet/>
      <dgm:spPr/>
      <dgm:t>
        <a:bodyPr/>
        <a:lstStyle/>
        <a:p>
          <a:endParaRPr lang="en-US"/>
        </a:p>
      </dgm:t>
    </dgm:pt>
    <dgm:pt modelId="{C6402439-7E0B-45CC-A4EE-F1A7C5F624A3}">
      <dgm:prSet/>
      <dgm:spPr/>
      <dgm:t>
        <a:bodyPr/>
        <a:lstStyle/>
        <a:p>
          <a:r>
            <a:rPr lang="hr-HR"/>
            <a:t>Snažno uvjerenje + snažna uznemirenost</a:t>
          </a:r>
          <a:endParaRPr lang="en-US"/>
        </a:p>
      </dgm:t>
    </dgm:pt>
    <dgm:pt modelId="{A03DC687-8EF3-4BA4-89B7-A75A551D4F6F}" type="parTrans" cxnId="{6ABD3E47-94C2-4C1E-B0AB-D6B863D928DF}">
      <dgm:prSet/>
      <dgm:spPr/>
      <dgm:t>
        <a:bodyPr/>
        <a:lstStyle/>
        <a:p>
          <a:endParaRPr lang="en-US"/>
        </a:p>
      </dgm:t>
    </dgm:pt>
    <dgm:pt modelId="{79DED2AD-4B5D-4102-B020-7BC1F98EF2BF}" type="sibTrans" cxnId="{6ABD3E47-94C2-4C1E-B0AB-D6B863D928DF}">
      <dgm:prSet/>
      <dgm:spPr/>
      <dgm:t>
        <a:bodyPr/>
        <a:lstStyle/>
        <a:p>
          <a:endParaRPr lang="en-US"/>
        </a:p>
      </dgm:t>
    </dgm:pt>
    <dgm:pt modelId="{E3A0A043-64CB-4576-A9DD-5A9E4F64772E}">
      <dgm:prSet/>
      <dgm:spPr/>
      <dgm:t>
        <a:bodyPr/>
        <a:lstStyle/>
        <a:p>
          <a:r>
            <a:rPr lang="hr-HR"/>
            <a:t>Kada ste to pomislili? U kojoj specifičnoj situaciji?</a:t>
          </a:r>
          <a:endParaRPr lang="en-US"/>
        </a:p>
      </dgm:t>
    </dgm:pt>
    <dgm:pt modelId="{225E5E73-9098-4F2C-8A9C-3C4145409724}" type="parTrans" cxnId="{8365B9BD-8613-4E81-B7FA-704ADE6D225E}">
      <dgm:prSet/>
      <dgm:spPr/>
      <dgm:t>
        <a:bodyPr/>
        <a:lstStyle/>
        <a:p>
          <a:endParaRPr lang="en-US"/>
        </a:p>
      </dgm:t>
    </dgm:pt>
    <dgm:pt modelId="{D95F424F-5872-4CC6-8429-4BFB96B69908}" type="sibTrans" cxnId="{8365B9BD-8613-4E81-B7FA-704ADE6D225E}">
      <dgm:prSet/>
      <dgm:spPr/>
      <dgm:t>
        <a:bodyPr/>
        <a:lstStyle/>
        <a:p>
          <a:endParaRPr lang="en-US"/>
        </a:p>
      </dgm:t>
    </dgm:pt>
    <dgm:pt modelId="{83392B02-1AFE-4189-A83A-F2FD40378570}">
      <dgm:prSet/>
      <dgm:spPr/>
      <dgm:t>
        <a:bodyPr/>
        <a:lstStyle/>
        <a:p>
          <a:r>
            <a:rPr lang="hr-HR"/>
            <a:t>Koje ste druge uznemirujuće misli i predodžbe imali u toj situaciji?</a:t>
          </a:r>
          <a:endParaRPr lang="en-US"/>
        </a:p>
      </dgm:t>
    </dgm:pt>
    <dgm:pt modelId="{83232448-07F2-477C-BABE-F6D49F7221AD}" type="parTrans" cxnId="{024DD9E7-8973-410C-97C9-98BAD4E981A7}">
      <dgm:prSet/>
      <dgm:spPr/>
      <dgm:t>
        <a:bodyPr/>
        <a:lstStyle/>
        <a:p>
          <a:endParaRPr lang="en-US"/>
        </a:p>
      </dgm:t>
    </dgm:pt>
    <dgm:pt modelId="{9101A5BA-1D7B-46AF-BA93-0BA258E8DD4E}" type="sibTrans" cxnId="{024DD9E7-8973-410C-97C9-98BAD4E981A7}">
      <dgm:prSet/>
      <dgm:spPr/>
      <dgm:t>
        <a:bodyPr/>
        <a:lstStyle/>
        <a:p>
          <a:endParaRPr lang="en-US"/>
        </a:p>
      </dgm:t>
    </dgm:pt>
    <dgm:pt modelId="{3F2C4CC3-2E7C-4BA9-B7C1-C7155081565E}">
      <dgm:prSet/>
      <dgm:spPr/>
      <dgm:t>
        <a:bodyPr/>
        <a:lstStyle/>
        <a:p>
          <a:r>
            <a:rPr lang="hr-HR"/>
            <a:t>Jeste li zapazili neku promjenu u vašem tijelu?</a:t>
          </a:r>
          <a:endParaRPr lang="en-US"/>
        </a:p>
      </dgm:t>
    </dgm:pt>
    <dgm:pt modelId="{084B1B63-3C1A-47F5-850A-578D1DE32B98}" type="parTrans" cxnId="{E2E816C9-E32C-4D99-B644-F8451C72B424}">
      <dgm:prSet/>
      <dgm:spPr/>
      <dgm:t>
        <a:bodyPr/>
        <a:lstStyle/>
        <a:p>
          <a:endParaRPr lang="en-US"/>
        </a:p>
      </dgm:t>
    </dgm:pt>
    <dgm:pt modelId="{ADCFFBF1-F1FE-4DFA-804C-F630679870A3}" type="sibTrans" cxnId="{E2E816C9-E32C-4D99-B644-F8451C72B424}">
      <dgm:prSet/>
      <dgm:spPr/>
      <dgm:t>
        <a:bodyPr/>
        <a:lstStyle/>
        <a:p>
          <a:endParaRPr lang="en-US"/>
        </a:p>
      </dgm:t>
    </dgm:pt>
    <dgm:pt modelId="{8663D1B8-31A1-4582-8FD5-17A407482EB7}">
      <dgm:prSet/>
      <dgm:spPr/>
      <dgm:t>
        <a:bodyPr/>
        <a:lstStyle/>
        <a:p>
          <a:r>
            <a:rPr lang="hr-HR"/>
            <a:t>Što ste onda napravili?</a:t>
          </a:r>
          <a:endParaRPr lang="en-US"/>
        </a:p>
      </dgm:t>
    </dgm:pt>
    <dgm:pt modelId="{F682F036-E8D0-4317-9622-AB8E81B675B3}" type="parTrans" cxnId="{361D5405-CCBC-4A11-9E0A-4B74B11F36FB}">
      <dgm:prSet/>
      <dgm:spPr/>
      <dgm:t>
        <a:bodyPr/>
        <a:lstStyle/>
        <a:p>
          <a:endParaRPr lang="en-US"/>
        </a:p>
      </dgm:t>
    </dgm:pt>
    <dgm:pt modelId="{58E5A464-FD4E-4544-899D-A4C9787BB75F}" type="sibTrans" cxnId="{361D5405-CCBC-4A11-9E0A-4B74B11F36FB}">
      <dgm:prSet/>
      <dgm:spPr/>
      <dgm:t>
        <a:bodyPr/>
        <a:lstStyle/>
        <a:p>
          <a:endParaRPr lang="en-US"/>
        </a:p>
      </dgm:t>
    </dgm:pt>
    <dgm:pt modelId="{32734C68-581C-4C93-A9EF-5A07823617F8}" type="pres">
      <dgm:prSet presAssocID="{1F7BAE31-65CF-41BF-AC4A-203C594E219D}" presName="Name0" presStyleCnt="0">
        <dgm:presLayoutVars>
          <dgm:dir/>
          <dgm:animLvl val="lvl"/>
          <dgm:resizeHandles val="exact"/>
        </dgm:presLayoutVars>
      </dgm:prSet>
      <dgm:spPr/>
      <dgm:t>
        <a:bodyPr/>
        <a:lstStyle/>
        <a:p>
          <a:endParaRPr lang="en-US"/>
        </a:p>
      </dgm:t>
    </dgm:pt>
    <dgm:pt modelId="{7ABC6DBB-2869-459F-AB2E-28E239054998}" type="pres">
      <dgm:prSet presAssocID="{419268C2-2F31-4DF1-91BF-FCF8E4DB50D6}" presName="linNode" presStyleCnt="0"/>
      <dgm:spPr/>
    </dgm:pt>
    <dgm:pt modelId="{FA5A11D4-8C54-437C-B019-FE870E477944}" type="pres">
      <dgm:prSet presAssocID="{419268C2-2F31-4DF1-91BF-FCF8E4DB50D6}" presName="parentText" presStyleLbl="node1" presStyleIdx="0" presStyleCnt="2">
        <dgm:presLayoutVars>
          <dgm:chMax val="1"/>
          <dgm:bulletEnabled val="1"/>
        </dgm:presLayoutVars>
      </dgm:prSet>
      <dgm:spPr/>
      <dgm:t>
        <a:bodyPr/>
        <a:lstStyle/>
        <a:p>
          <a:endParaRPr lang="en-US"/>
        </a:p>
      </dgm:t>
    </dgm:pt>
    <dgm:pt modelId="{76ED1CF4-8906-4D11-9596-9F7E2BC4D6D3}" type="pres">
      <dgm:prSet presAssocID="{419268C2-2F31-4DF1-91BF-FCF8E4DB50D6}" presName="descendantText" presStyleLbl="alignAccFollowNode1" presStyleIdx="0" presStyleCnt="2">
        <dgm:presLayoutVars>
          <dgm:bulletEnabled val="1"/>
        </dgm:presLayoutVars>
      </dgm:prSet>
      <dgm:spPr/>
      <dgm:t>
        <a:bodyPr/>
        <a:lstStyle/>
        <a:p>
          <a:endParaRPr lang="en-US"/>
        </a:p>
      </dgm:t>
    </dgm:pt>
    <dgm:pt modelId="{DC14DD06-6FB5-4591-8868-A4716F6A8FA2}" type="pres">
      <dgm:prSet presAssocID="{2825B974-9931-412F-8DE1-3BD6CE684875}" presName="sp" presStyleCnt="0"/>
      <dgm:spPr/>
    </dgm:pt>
    <dgm:pt modelId="{98B79909-0819-4041-ADC4-35AFACA49E54}" type="pres">
      <dgm:prSet presAssocID="{C6402439-7E0B-45CC-A4EE-F1A7C5F624A3}" presName="linNode" presStyleCnt="0"/>
      <dgm:spPr/>
    </dgm:pt>
    <dgm:pt modelId="{1D638276-8024-4FBD-BAA1-F56B542F3B44}" type="pres">
      <dgm:prSet presAssocID="{C6402439-7E0B-45CC-A4EE-F1A7C5F624A3}" presName="parentText" presStyleLbl="node1" presStyleIdx="1" presStyleCnt="2">
        <dgm:presLayoutVars>
          <dgm:chMax val="1"/>
          <dgm:bulletEnabled val="1"/>
        </dgm:presLayoutVars>
      </dgm:prSet>
      <dgm:spPr/>
      <dgm:t>
        <a:bodyPr/>
        <a:lstStyle/>
        <a:p>
          <a:endParaRPr lang="en-US"/>
        </a:p>
      </dgm:t>
    </dgm:pt>
    <dgm:pt modelId="{9BED3DE1-2564-4F9D-9E03-F16CD0F501BE}" type="pres">
      <dgm:prSet presAssocID="{C6402439-7E0B-45CC-A4EE-F1A7C5F624A3}" presName="descendantText" presStyleLbl="alignAccFollowNode1" presStyleIdx="1" presStyleCnt="2">
        <dgm:presLayoutVars>
          <dgm:bulletEnabled val="1"/>
        </dgm:presLayoutVars>
      </dgm:prSet>
      <dgm:spPr/>
      <dgm:t>
        <a:bodyPr/>
        <a:lstStyle/>
        <a:p>
          <a:endParaRPr lang="en-US"/>
        </a:p>
      </dgm:t>
    </dgm:pt>
  </dgm:ptLst>
  <dgm:cxnLst>
    <dgm:cxn modelId="{024DD9E7-8973-410C-97C9-98BAD4E981A7}" srcId="{C6402439-7E0B-45CC-A4EE-F1A7C5F624A3}" destId="{83392B02-1AFE-4189-A83A-F2FD40378570}" srcOrd="1" destOrd="0" parTransId="{83232448-07F2-477C-BABE-F6D49F7221AD}" sibTransId="{9101A5BA-1D7B-46AF-BA93-0BA258E8DD4E}"/>
    <dgm:cxn modelId="{593DF361-D70E-4D96-AFED-08C2EF22C85B}" type="presOf" srcId="{E3A0A043-64CB-4576-A9DD-5A9E4F64772E}" destId="{9BED3DE1-2564-4F9D-9E03-F16CD0F501BE}" srcOrd="0" destOrd="0" presId="urn:microsoft.com/office/officeart/2005/8/layout/vList5"/>
    <dgm:cxn modelId="{37E68A65-6D64-4F4C-8B43-71E8A8CEC8AD}" srcId="{419268C2-2F31-4DF1-91BF-FCF8E4DB50D6}" destId="{D741EB8C-4860-471C-843E-D31428A0EA7C}" srcOrd="0" destOrd="0" parTransId="{3A06223B-5AD6-4DF0-A821-996BBB8C3AB3}" sibTransId="{A7532AF6-34DE-4BA3-8131-86EF8A0E3226}"/>
    <dgm:cxn modelId="{BFE8AB57-E954-4534-9A1C-996D4C447BB9}" type="presOf" srcId="{A1FF8852-896F-42A9-895A-8DA12EC56DEC}" destId="{76ED1CF4-8906-4D11-9596-9F7E2BC4D6D3}" srcOrd="0" destOrd="2" presId="urn:microsoft.com/office/officeart/2005/8/layout/vList5"/>
    <dgm:cxn modelId="{0DFA5E47-5945-4FFB-8B43-E9CCA45981AE}" srcId="{1F7BAE31-65CF-41BF-AC4A-203C594E219D}" destId="{419268C2-2F31-4DF1-91BF-FCF8E4DB50D6}" srcOrd="0" destOrd="0" parTransId="{3BC9E66E-0F52-4F4C-BCB1-43A96AFAACD6}" sibTransId="{2825B974-9931-412F-8DE1-3BD6CE684875}"/>
    <dgm:cxn modelId="{E2E816C9-E32C-4D99-B644-F8451C72B424}" srcId="{C6402439-7E0B-45CC-A4EE-F1A7C5F624A3}" destId="{3F2C4CC3-2E7C-4BA9-B7C1-C7155081565E}" srcOrd="2" destOrd="0" parTransId="{084B1B63-3C1A-47F5-850A-578D1DE32B98}" sibTransId="{ADCFFBF1-F1FE-4DFA-804C-F630679870A3}"/>
    <dgm:cxn modelId="{FB9750EF-8ED7-4301-AD4B-40B21906CD7D}" type="presOf" srcId="{419268C2-2F31-4DF1-91BF-FCF8E4DB50D6}" destId="{FA5A11D4-8C54-437C-B019-FE870E477944}" srcOrd="0" destOrd="0" presId="urn:microsoft.com/office/officeart/2005/8/layout/vList5"/>
    <dgm:cxn modelId="{DE6E2E3E-5BD9-48F0-A20F-048E497F8170}" type="presOf" srcId="{83392B02-1AFE-4189-A83A-F2FD40378570}" destId="{9BED3DE1-2564-4F9D-9E03-F16CD0F501BE}" srcOrd="0" destOrd="1" presId="urn:microsoft.com/office/officeart/2005/8/layout/vList5"/>
    <dgm:cxn modelId="{CC0D00DC-8108-465A-93C1-C60836761094}" type="presOf" srcId="{D741EB8C-4860-471C-843E-D31428A0EA7C}" destId="{76ED1CF4-8906-4D11-9596-9F7E2BC4D6D3}" srcOrd="0" destOrd="0" presId="urn:microsoft.com/office/officeart/2005/8/layout/vList5"/>
    <dgm:cxn modelId="{AA6F949B-17D7-4605-8B3C-9AFD9B39C854}" type="presOf" srcId="{0E764F92-4B4D-4197-84C8-257F18438DC5}" destId="{76ED1CF4-8906-4D11-9596-9F7E2BC4D6D3}" srcOrd="0" destOrd="1" presId="urn:microsoft.com/office/officeart/2005/8/layout/vList5"/>
    <dgm:cxn modelId="{6ABD3E47-94C2-4C1E-B0AB-D6B863D928DF}" srcId="{1F7BAE31-65CF-41BF-AC4A-203C594E219D}" destId="{C6402439-7E0B-45CC-A4EE-F1A7C5F624A3}" srcOrd="1" destOrd="0" parTransId="{A03DC687-8EF3-4BA4-89B7-A75A551D4F6F}" sibTransId="{79DED2AD-4B5D-4102-B020-7BC1F98EF2BF}"/>
    <dgm:cxn modelId="{45CECFD9-1B8B-499C-9CE7-C94C9D97ACD5}" type="presOf" srcId="{1F7BAE31-65CF-41BF-AC4A-203C594E219D}" destId="{32734C68-581C-4C93-A9EF-5A07823617F8}" srcOrd="0" destOrd="0" presId="urn:microsoft.com/office/officeart/2005/8/layout/vList5"/>
    <dgm:cxn modelId="{183ADEDE-D56A-46B7-8131-EFA861F9E404}" type="presOf" srcId="{3F2C4CC3-2E7C-4BA9-B7C1-C7155081565E}" destId="{9BED3DE1-2564-4F9D-9E03-F16CD0F501BE}" srcOrd="0" destOrd="2" presId="urn:microsoft.com/office/officeart/2005/8/layout/vList5"/>
    <dgm:cxn modelId="{8365B9BD-8613-4E81-B7FA-704ADE6D225E}" srcId="{C6402439-7E0B-45CC-A4EE-F1A7C5F624A3}" destId="{E3A0A043-64CB-4576-A9DD-5A9E4F64772E}" srcOrd="0" destOrd="0" parTransId="{225E5E73-9098-4F2C-8A9C-3C4145409724}" sibTransId="{D95F424F-5872-4CC6-8429-4BFB96B69908}"/>
    <dgm:cxn modelId="{89268783-F760-450B-BAC0-702DD852F38A}" srcId="{419268C2-2F31-4DF1-91BF-FCF8E4DB50D6}" destId="{A1FF8852-896F-42A9-895A-8DA12EC56DEC}" srcOrd="2" destOrd="0" parTransId="{F59ED928-047B-42C1-AD62-5B3BEA7DD1F7}" sibTransId="{5D34FE07-E802-43DA-831D-32BE354ADF89}"/>
    <dgm:cxn modelId="{D11DF7EE-27D2-440C-A37E-A1D980291A8F}" srcId="{419268C2-2F31-4DF1-91BF-FCF8E4DB50D6}" destId="{0E764F92-4B4D-4197-84C8-257F18438DC5}" srcOrd="1" destOrd="0" parTransId="{52E3A39B-BB4D-4722-899B-610915683D24}" sibTransId="{5662E48C-3FE0-48F4-9169-69E9D54F31E4}"/>
    <dgm:cxn modelId="{361D5405-CCBC-4A11-9E0A-4B74B11F36FB}" srcId="{C6402439-7E0B-45CC-A4EE-F1A7C5F624A3}" destId="{8663D1B8-31A1-4582-8FD5-17A407482EB7}" srcOrd="3" destOrd="0" parTransId="{F682F036-E8D0-4317-9622-AB8E81B675B3}" sibTransId="{58E5A464-FD4E-4544-899D-A4C9787BB75F}"/>
    <dgm:cxn modelId="{0202D95C-3D79-4F83-920F-DBD5BE3971FD}" type="presOf" srcId="{C6402439-7E0B-45CC-A4EE-F1A7C5F624A3}" destId="{1D638276-8024-4FBD-BAA1-F56B542F3B44}" srcOrd="0" destOrd="0" presId="urn:microsoft.com/office/officeart/2005/8/layout/vList5"/>
    <dgm:cxn modelId="{DED5871D-7AC4-455A-818A-98014771496D}" type="presOf" srcId="{8663D1B8-31A1-4582-8FD5-17A407482EB7}" destId="{9BED3DE1-2564-4F9D-9E03-F16CD0F501BE}" srcOrd="0" destOrd="3" presId="urn:microsoft.com/office/officeart/2005/8/layout/vList5"/>
    <dgm:cxn modelId="{7C21E3D8-9129-4964-9D0C-D77EBB22DE68}" type="presParOf" srcId="{32734C68-581C-4C93-A9EF-5A07823617F8}" destId="{7ABC6DBB-2869-459F-AB2E-28E239054998}" srcOrd="0" destOrd="0" presId="urn:microsoft.com/office/officeart/2005/8/layout/vList5"/>
    <dgm:cxn modelId="{5A2E93F5-4B10-46D7-96CA-AEBB413E828A}" type="presParOf" srcId="{7ABC6DBB-2869-459F-AB2E-28E239054998}" destId="{FA5A11D4-8C54-437C-B019-FE870E477944}" srcOrd="0" destOrd="0" presId="urn:microsoft.com/office/officeart/2005/8/layout/vList5"/>
    <dgm:cxn modelId="{055F333C-5B42-4AB7-A033-59BEB8E0322A}" type="presParOf" srcId="{7ABC6DBB-2869-459F-AB2E-28E239054998}" destId="{76ED1CF4-8906-4D11-9596-9F7E2BC4D6D3}" srcOrd="1" destOrd="0" presId="urn:microsoft.com/office/officeart/2005/8/layout/vList5"/>
    <dgm:cxn modelId="{1C22B08A-2DA2-4C87-97EE-24561788014D}" type="presParOf" srcId="{32734C68-581C-4C93-A9EF-5A07823617F8}" destId="{DC14DD06-6FB5-4591-8868-A4716F6A8FA2}" srcOrd="1" destOrd="0" presId="urn:microsoft.com/office/officeart/2005/8/layout/vList5"/>
    <dgm:cxn modelId="{4302C861-EF19-453A-B428-1EA4A8BF0F0D}" type="presParOf" srcId="{32734C68-581C-4C93-A9EF-5A07823617F8}" destId="{98B79909-0819-4041-ADC4-35AFACA49E54}" srcOrd="2" destOrd="0" presId="urn:microsoft.com/office/officeart/2005/8/layout/vList5"/>
    <dgm:cxn modelId="{2B66A7FB-F238-4B6F-BCF0-D4C06259A1E9}" type="presParOf" srcId="{98B79909-0819-4041-ADC4-35AFACA49E54}" destId="{1D638276-8024-4FBD-BAA1-F56B542F3B44}" srcOrd="0" destOrd="0" presId="urn:microsoft.com/office/officeart/2005/8/layout/vList5"/>
    <dgm:cxn modelId="{89BFE620-092D-4E47-A0C4-7850AAA44E5E}" type="presParOf" srcId="{98B79909-0819-4041-ADC4-35AFACA49E54}" destId="{9BED3DE1-2564-4F9D-9E03-F16CD0F501B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06A64D-0244-4883-9456-697C5DACFB0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6D63EA2-C1DD-4FEE-93B9-15EF7D58C805}">
      <dgm:prSet/>
      <dgm:spPr/>
      <dgm:t>
        <a:bodyPr/>
        <a:lstStyle/>
        <a:p>
          <a:r>
            <a:rPr lang="hr-HR" dirty="0"/>
            <a:t>Konceptualizirati kako se misao uklapa u širu konceptualizaciju pacijenta</a:t>
          </a:r>
          <a:endParaRPr lang="en-US" dirty="0"/>
        </a:p>
      </dgm:t>
    </dgm:pt>
    <dgm:pt modelId="{365AF74D-8716-4E8E-B54F-B21DF9A65AFE}" type="parTrans" cxnId="{8685FC37-D879-48CC-B9F7-217F45EB1E09}">
      <dgm:prSet/>
      <dgm:spPr/>
      <dgm:t>
        <a:bodyPr/>
        <a:lstStyle/>
        <a:p>
          <a:endParaRPr lang="en-US"/>
        </a:p>
      </dgm:t>
    </dgm:pt>
    <dgm:pt modelId="{9A9C46FC-2327-4D51-9C4D-6672F5F78B35}" type="sibTrans" cxnId="{8685FC37-D879-48CC-B9F7-217F45EB1E09}">
      <dgm:prSet/>
      <dgm:spPr/>
      <dgm:t>
        <a:bodyPr/>
        <a:lstStyle/>
        <a:p>
          <a:endParaRPr lang="en-US"/>
        </a:p>
      </dgm:t>
    </dgm:pt>
    <dgm:pt modelId="{E3C6A6AC-62B6-423E-852A-B20D30F81E61}">
      <dgm:prSet/>
      <dgm:spPr/>
      <dgm:t>
        <a:bodyPr/>
        <a:lstStyle/>
        <a:p>
          <a:r>
            <a:rPr lang="hr-HR"/>
            <a:t>Koristiti tu misao za jačanje kognitivnog modela</a:t>
          </a:r>
          <a:endParaRPr lang="en-US"/>
        </a:p>
      </dgm:t>
    </dgm:pt>
    <dgm:pt modelId="{4B9D0FA7-7EBA-43B8-9D61-E437CEBAEEFB}" type="parTrans" cxnId="{F9FFFD3C-06F3-4B50-93AD-EB48BDCAAB72}">
      <dgm:prSet/>
      <dgm:spPr/>
      <dgm:t>
        <a:bodyPr/>
        <a:lstStyle/>
        <a:p>
          <a:endParaRPr lang="en-US"/>
        </a:p>
      </dgm:t>
    </dgm:pt>
    <dgm:pt modelId="{C62E69DB-8987-4E95-B099-3BE9162646DC}" type="sibTrans" cxnId="{F9FFFD3C-06F3-4B50-93AD-EB48BDCAAB72}">
      <dgm:prSet/>
      <dgm:spPr/>
      <dgm:t>
        <a:bodyPr/>
        <a:lstStyle/>
        <a:p>
          <a:endParaRPr lang="en-US"/>
        </a:p>
      </dgm:t>
    </dgm:pt>
    <dgm:pt modelId="{A96EC67E-4A9A-4DAB-9BC2-D0DCD40CBB13}">
      <dgm:prSet/>
      <dgm:spPr/>
      <dgm:t>
        <a:bodyPr/>
        <a:lstStyle/>
        <a:p>
          <a:r>
            <a:rPr lang="hr-HR"/>
            <a:t>Pomoći klijentu vrednovati i odgovoriti na misao pomoću sokratovskog dijaloga</a:t>
          </a:r>
          <a:endParaRPr lang="en-US"/>
        </a:p>
      </dgm:t>
    </dgm:pt>
    <dgm:pt modelId="{F1423DF2-839F-4EF1-A224-C4E1BFB2D59D}" type="parTrans" cxnId="{30F6C87B-5ED3-4CBB-B19D-493712236070}">
      <dgm:prSet/>
      <dgm:spPr/>
      <dgm:t>
        <a:bodyPr/>
        <a:lstStyle/>
        <a:p>
          <a:endParaRPr lang="en-US"/>
        </a:p>
      </dgm:t>
    </dgm:pt>
    <dgm:pt modelId="{D590BB7C-0F09-46BF-9E5E-16E792AA7F1E}" type="sibTrans" cxnId="{30F6C87B-5ED3-4CBB-B19D-493712236070}">
      <dgm:prSet/>
      <dgm:spPr/>
      <dgm:t>
        <a:bodyPr/>
        <a:lstStyle/>
        <a:p>
          <a:endParaRPr lang="en-US"/>
        </a:p>
      </dgm:t>
    </dgm:pt>
    <dgm:pt modelId="{71F61CF2-6D04-49C9-A823-2FB3C83D2533}">
      <dgm:prSet/>
      <dgm:spPr/>
      <dgm:t>
        <a:bodyPr/>
        <a:lstStyle/>
        <a:p>
          <a:r>
            <a:rPr lang="hr-HR"/>
            <a:t>Rješavati problem s klijentom</a:t>
          </a:r>
          <a:endParaRPr lang="en-US"/>
        </a:p>
      </dgm:t>
    </dgm:pt>
    <dgm:pt modelId="{A2641472-4B59-45E2-A993-E26A8A1596C9}" type="parTrans" cxnId="{6B764DB4-AB31-4054-B590-80EABED12123}">
      <dgm:prSet/>
      <dgm:spPr/>
      <dgm:t>
        <a:bodyPr/>
        <a:lstStyle/>
        <a:p>
          <a:endParaRPr lang="en-US"/>
        </a:p>
      </dgm:t>
    </dgm:pt>
    <dgm:pt modelId="{0181471E-67E4-45BF-8A26-C950FFC526AC}" type="sibTrans" cxnId="{6B764DB4-AB31-4054-B590-80EABED12123}">
      <dgm:prSet/>
      <dgm:spPr/>
      <dgm:t>
        <a:bodyPr/>
        <a:lstStyle/>
        <a:p>
          <a:endParaRPr lang="en-US"/>
        </a:p>
      </dgm:t>
    </dgm:pt>
    <dgm:pt modelId="{70487D1E-038D-4B8A-BA51-482F99B53678}">
      <dgm:prSet/>
      <dgm:spPr/>
      <dgm:t>
        <a:bodyPr/>
        <a:lstStyle/>
        <a:p>
          <a:r>
            <a:rPr lang="hr-HR"/>
            <a:t>Koristiti tehniku silazne strelice za otkrivanje bazičnog vjerovanja</a:t>
          </a:r>
          <a:endParaRPr lang="en-US"/>
        </a:p>
      </dgm:t>
    </dgm:pt>
    <dgm:pt modelId="{8F463CCE-9E73-426F-A56D-CF8ACCBA4E96}" type="parTrans" cxnId="{D01F13A7-8277-4FC2-BED4-F950D3E45FD4}">
      <dgm:prSet/>
      <dgm:spPr/>
      <dgm:t>
        <a:bodyPr/>
        <a:lstStyle/>
        <a:p>
          <a:endParaRPr lang="en-US"/>
        </a:p>
      </dgm:t>
    </dgm:pt>
    <dgm:pt modelId="{B6EEE1D7-8F1B-4D80-8081-A2AA07D91B71}" type="sibTrans" cxnId="{D01F13A7-8277-4FC2-BED4-F950D3E45FD4}">
      <dgm:prSet/>
      <dgm:spPr/>
      <dgm:t>
        <a:bodyPr/>
        <a:lstStyle/>
        <a:p>
          <a:endParaRPr lang="en-US"/>
        </a:p>
      </dgm:t>
    </dgm:pt>
    <dgm:pt modelId="{0FDD4D1D-6D36-484D-AC07-8478DD2967DF}" type="pres">
      <dgm:prSet presAssocID="{5106A64D-0244-4883-9456-697C5DACFB0E}" presName="linear" presStyleCnt="0">
        <dgm:presLayoutVars>
          <dgm:animLvl val="lvl"/>
          <dgm:resizeHandles val="exact"/>
        </dgm:presLayoutVars>
      </dgm:prSet>
      <dgm:spPr/>
      <dgm:t>
        <a:bodyPr/>
        <a:lstStyle/>
        <a:p>
          <a:endParaRPr lang="en-US"/>
        </a:p>
      </dgm:t>
    </dgm:pt>
    <dgm:pt modelId="{62F79A16-214C-4E46-8207-C58E8B4B2822}" type="pres">
      <dgm:prSet presAssocID="{96D63EA2-C1DD-4FEE-93B9-15EF7D58C805}" presName="parentText" presStyleLbl="node1" presStyleIdx="0" presStyleCnt="5">
        <dgm:presLayoutVars>
          <dgm:chMax val="0"/>
          <dgm:bulletEnabled val="1"/>
        </dgm:presLayoutVars>
      </dgm:prSet>
      <dgm:spPr/>
      <dgm:t>
        <a:bodyPr/>
        <a:lstStyle/>
        <a:p>
          <a:endParaRPr lang="en-US"/>
        </a:p>
      </dgm:t>
    </dgm:pt>
    <dgm:pt modelId="{BB1BA932-1FB4-48EB-9388-628FD95B5F91}" type="pres">
      <dgm:prSet presAssocID="{9A9C46FC-2327-4D51-9C4D-6672F5F78B35}" presName="spacer" presStyleCnt="0"/>
      <dgm:spPr/>
    </dgm:pt>
    <dgm:pt modelId="{FE81EEFA-9F83-46F1-969B-B023BA2F5DBD}" type="pres">
      <dgm:prSet presAssocID="{E3C6A6AC-62B6-423E-852A-B20D30F81E61}" presName="parentText" presStyleLbl="node1" presStyleIdx="1" presStyleCnt="5">
        <dgm:presLayoutVars>
          <dgm:chMax val="0"/>
          <dgm:bulletEnabled val="1"/>
        </dgm:presLayoutVars>
      </dgm:prSet>
      <dgm:spPr/>
      <dgm:t>
        <a:bodyPr/>
        <a:lstStyle/>
        <a:p>
          <a:endParaRPr lang="en-US"/>
        </a:p>
      </dgm:t>
    </dgm:pt>
    <dgm:pt modelId="{AF13B4E2-41F9-4DFD-822F-5B29CC35E547}" type="pres">
      <dgm:prSet presAssocID="{C62E69DB-8987-4E95-B099-3BE9162646DC}" presName="spacer" presStyleCnt="0"/>
      <dgm:spPr/>
    </dgm:pt>
    <dgm:pt modelId="{9D8FC0C4-6355-4FAE-BEF8-1F9D13BC99C4}" type="pres">
      <dgm:prSet presAssocID="{A96EC67E-4A9A-4DAB-9BC2-D0DCD40CBB13}" presName="parentText" presStyleLbl="node1" presStyleIdx="2" presStyleCnt="5">
        <dgm:presLayoutVars>
          <dgm:chMax val="0"/>
          <dgm:bulletEnabled val="1"/>
        </dgm:presLayoutVars>
      </dgm:prSet>
      <dgm:spPr/>
      <dgm:t>
        <a:bodyPr/>
        <a:lstStyle/>
        <a:p>
          <a:endParaRPr lang="en-US"/>
        </a:p>
      </dgm:t>
    </dgm:pt>
    <dgm:pt modelId="{D3BF33BC-45D5-4064-9E02-9296DC532C6A}" type="pres">
      <dgm:prSet presAssocID="{D590BB7C-0F09-46BF-9E5E-16E792AA7F1E}" presName="spacer" presStyleCnt="0"/>
      <dgm:spPr/>
    </dgm:pt>
    <dgm:pt modelId="{0F282C85-5D76-490C-B235-D6FB404D00E0}" type="pres">
      <dgm:prSet presAssocID="{71F61CF2-6D04-49C9-A823-2FB3C83D2533}" presName="parentText" presStyleLbl="node1" presStyleIdx="3" presStyleCnt="5">
        <dgm:presLayoutVars>
          <dgm:chMax val="0"/>
          <dgm:bulletEnabled val="1"/>
        </dgm:presLayoutVars>
      </dgm:prSet>
      <dgm:spPr/>
      <dgm:t>
        <a:bodyPr/>
        <a:lstStyle/>
        <a:p>
          <a:endParaRPr lang="en-US"/>
        </a:p>
      </dgm:t>
    </dgm:pt>
    <dgm:pt modelId="{B7F8A539-60D6-4B3B-8443-0C4D3320F086}" type="pres">
      <dgm:prSet presAssocID="{0181471E-67E4-45BF-8A26-C950FFC526AC}" presName="spacer" presStyleCnt="0"/>
      <dgm:spPr/>
    </dgm:pt>
    <dgm:pt modelId="{8184D3A8-45E3-488E-9B35-5BBD196FCB5F}" type="pres">
      <dgm:prSet presAssocID="{70487D1E-038D-4B8A-BA51-482F99B53678}" presName="parentText" presStyleLbl="node1" presStyleIdx="4" presStyleCnt="5">
        <dgm:presLayoutVars>
          <dgm:chMax val="0"/>
          <dgm:bulletEnabled val="1"/>
        </dgm:presLayoutVars>
      </dgm:prSet>
      <dgm:spPr/>
      <dgm:t>
        <a:bodyPr/>
        <a:lstStyle/>
        <a:p>
          <a:endParaRPr lang="en-US"/>
        </a:p>
      </dgm:t>
    </dgm:pt>
  </dgm:ptLst>
  <dgm:cxnLst>
    <dgm:cxn modelId="{8685FC37-D879-48CC-B9F7-217F45EB1E09}" srcId="{5106A64D-0244-4883-9456-697C5DACFB0E}" destId="{96D63EA2-C1DD-4FEE-93B9-15EF7D58C805}" srcOrd="0" destOrd="0" parTransId="{365AF74D-8716-4E8E-B54F-B21DF9A65AFE}" sibTransId="{9A9C46FC-2327-4D51-9C4D-6672F5F78B35}"/>
    <dgm:cxn modelId="{F9FFFD3C-06F3-4B50-93AD-EB48BDCAAB72}" srcId="{5106A64D-0244-4883-9456-697C5DACFB0E}" destId="{E3C6A6AC-62B6-423E-852A-B20D30F81E61}" srcOrd="1" destOrd="0" parTransId="{4B9D0FA7-7EBA-43B8-9D61-E437CEBAEEFB}" sibTransId="{C62E69DB-8987-4E95-B099-3BE9162646DC}"/>
    <dgm:cxn modelId="{B7724DDA-0E64-4256-B187-6C487E9C9E26}" type="presOf" srcId="{71F61CF2-6D04-49C9-A823-2FB3C83D2533}" destId="{0F282C85-5D76-490C-B235-D6FB404D00E0}" srcOrd="0" destOrd="0" presId="urn:microsoft.com/office/officeart/2005/8/layout/vList2"/>
    <dgm:cxn modelId="{D01F13A7-8277-4FC2-BED4-F950D3E45FD4}" srcId="{5106A64D-0244-4883-9456-697C5DACFB0E}" destId="{70487D1E-038D-4B8A-BA51-482F99B53678}" srcOrd="4" destOrd="0" parTransId="{8F463CCE-9E73-426F-A56D-CF8ACCBA4E96}" sibTransId="{B6EEE1D7-8F1B-4D80-8081-A2AA07D91B71}"/>
    <dgm:cxn modelId="{7F492A03-EA30-4812-A478-F6100B73D1C4}" type="presOf" srcId="{70487D1E-038D-4B8A-BA51-482F99B53678}" destId="{8184D3A8-45E3-488E-9B35-5BBD196FCB5F}" srcOrd="0" destOrd="0" presId="urn:microsoft.com/office/officeart/2005/8/layout/vList2"/>
    <dgm:cxn modelId="{C9AB4808-B84C-4C7F-A178-D81B02EF9647}" type="presOf" srcId="{E3C6A6AC-62B6-423E-852A-B20D30F81E61}" destId="{FE81EEFA-9F83-46F1-969B-B023BA2F5DBD}" srcOrd="0" destOrd="0" presId="urn:microsoft.com/office/officeart/2005/8/layout/vList2"/>
    <dgm:cxn modelId="{932CCB06-4661-4DC6-8480-D85F7EFBBCE3}" type="presOf" srcId="{A96EC67E-4A9A-4DAB-9BC2-D0DCD40CBB13}" destId="{9D8FC0C4-6355-4FAE-BEF8-1F9D13BC99C4}" srcOrd="0" destOrd="0" presId="urn:microsoft.com/office/officeart/2005/8/layout/vList2"/>
    <dgm:cxn modelId="{FF9D49F5-CB08-4D07-9019-BD90261AA5AB}" type="presOf" srcId="{96D63EA2-C1DD-4FEE-93B9-15EF7D58C805}" destId="{62F79A16-214C-4E46-8207-C58E8B4B2822}" srcOrd="0" destOrd="0" presId="urn:microsoft.com/office/officeart/2005/8/layout/vList2"/>
    <dgm:cxn modelId="{30F6C87B-5ED3-4CBB-B19D-493712236070}" srcId="{5106A64D-0244-4883-9456-697C5DACFB0E}" destId="{A96EC67E-4A9A-4DAB-9BC2-D0DCD40CBB13}" srcOrd="2" destOrd="0" parTransId="{F1423DF2-839F-4EF1-A224-C4E1BFB2D59D}" sibTransId="{D590BB7C-0F09-46BF-9E5E-16E792AA7F1E}"/>
    <dgm:cxn modelId="{6B764DB4-AB31-4054-B590-80EABED12123}" srcId="{5106A64D-0244-4883-9456-697C5DACFB0E}" destId="{71F61CF2-6D04-49C9-A823-2FB3C83D2533}" srcOrd="3" destOrd="0" parTransId="{A2641472-4B59-45E2-A993-E26A8A1596C9}" sibTransId="{0181471E-67E4-45BF-8A26-C950FFC526AC}"/>
    <dgm:cxn modelId="{4EC906D7-7436-47C3-A092-8AA8AF199627}" type="presOf" srcId="{5106A64D-0244-4883-9456-697C5DACFB0E}" destId="{0FDD4D1D-6D36-484D-AC07-8478DD2967DF}" srcOrd="0" destOrd="0" presId="urn:microsoft.com/office/officeart/2005/8/layout/vList2"/>
    <dgm:cxn modelId="{E7E0DBB5-7C39-4FB2-9B9D-D4EBFD34C5D9}" type="presParOf" srcId="{0FDD4D1D-6D36-484D-AC07-8478DD2967DF}" destId="{62F79A16-214C-4E46-8207-C58E8B4B2822}" srcOrd="0" destOrd="0" presId="urn:microsoft.com/office/officeart/2005/8/layout/vList2"/>
    <dgm:cxn modelId="{DC5D29B1-8BDB-4392-84BE-6208D9182ACF}" type="presParOf" srcId="{0FDD4D1D-6D36-484D-AC07-8478DD2967DF}" destId="{BB1BA932-1FB4-48EB-9388-628FD95B5F91}" srcOrd="1" destOrd="0" presId="urn:microsoft.com/office/officeart/2005/8/layout/vList2"/>
    <dgm:cxn modelId="{D4FB23E9-0091-41B2-B9DF-5AA95FF3152C}" type="presParOf" srcId="{0FDD4D1D-6D36-484D-AC07-8478DD2967DF}" destId="{FE81EEFA-9F83-46F1-969B-B023BA2F5DBD}" srcOrd="2" destOrd="0" presId="urn:microsoft.com/office/officeart/2005/8/layout/vList2"/>
    <dgm:cxn modelId="{21FF1164-F4C9-4A34-9B89-BFFB830E936E}" type="presParOf" srcId="{0FDD4D1D-6D36-484D-AC07-8478DD2967DF}" destId="{AF13B4E2-41F9-4DFD-822F-5B29CC35E547}" srcOrd="3" destOrd="0" presId="urn:microsoft.com/office/officeart/2005/8/layout/vList2"/>
    <dgm:cxn modelId="{2C3BC305-2231-436E-8842-3DE551733B86}" type="presParOf" srcId="{0FDD4D1D-6D36-484D-AC07-8478DD2967DF}" destId="{9D8FC0C4-6355-4FAE-BEF8-1F9D13BC99C4}" srcOrd="4" destOrd="0" presId="urn:microsoft.com/office/officeart/2005/8/layout/vList2"/>
    <dgm:cxn modelId="{67D2A60E-286A-491A-8489-4253CEA03B19}" type="presParOf" srcId="{0FDD4D1D-6D36-484D-AC07-8478DD2967DF}" destId="{D3BF33BC-45D5-4064-9E02-9296DC532C6A}" srcOrd="5" destOrd="0" presId="urn:microsoft.com/office/officeart/2005/8/layout/vList2"/>
    <dgm:cxn modelId="{265662A4-C192-4E61-8662-11742B76FC39}" type="presParOf" srcId="{0FDD4D1D-6D36-484D-AC07-8478DD2967DF}" destId="{0F282C85-5D76-490C-B235-D6FB404D00E0}" srcOrd="6" destOrd="0" presId="urn:microsoft.com/office/officeart/2005/8/layout/vList2"/>
    <dgm:cxn modelId="{CAC9709E-49DC-4391-85FC-50A389A411C7}" type="presParOf" srcId="{0FDD4D1D-6D36-484D-AC07-8478DD2967DF}" destId="{B7F8A539-60D6-4B3B-8443-0C4D3320F086}" srcOrd="7" destOrd="0" presId="urn:microsoft.com/office/officeart/2005/8/layout/vList2"/>
    <dgm:cxn modelId="{B19FEBCE-F962-49C1-9231-0F14BA174D1F}" type="presParOf" srcId="{0FDD4D1D-6D36-484D-AC07-8478DD2967DF}" destId="{8184D3A8-45E3-488E-9B35-5BBD196FCB5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8D2264-AA28-4E5C-A129-DD3A71541BBF}"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4C753241-D19C-460C-A4F1-6DAB52D58C9D}">
      <dgm:prSet/>
      <dgm:spPr/>
      <dgm:t>
        <a:bodyPr/>
        <a:lstStyle/>
        <a:p>
          <a:r>
            <a:rPr lang="hr-HR" dirty="0"/>
            <a:t>Što je dokaz? Što je dokaz koji podržava tu ideju? Što je dokaz protiv te ideje?</a:t>
          </a:r>
          <a:endParaRPr lang="en-US" dirty="0"/>
        </a:p>
      </dgm:t>
    </dgm:pt>
    <dgm:pt modelId="{787BAB35-C60A-4107-B6CA-319BE51E1F08}" type="parTrans" cxnId="{0D70ADAF-92B8-44BF-B4BE-C95F8B46B160}">
      <dgm:prSet/>
      <dgm:spPr/>
      <dgm:t>
        <a:bodyPr/>
        <a:lstStyle/>
        <a:p>
          <a:endParaRPr lang="en-US"/>
        </a:p>
      </dgm:t>
    </dgm:pt>
    <dgm:pt modelId="{EEBE1837-7E86-4FF1-8E25-FCE7FCD2CD19}" type="sibTrans" cxnId="{0D70ADAF-92B8-44BF-B4BE-C95F8B46B160}">
      <dgm:prSet/>
      <dgm:spPr/>
      <dgm:t>
        <a:bodyPr/>
        <a:lstStyle/>
        <a:p>
          <a:endParaRPr lang="en-US"/>
        </a:p>
      </dgm:t>
    </dgm:pt>
    <dgm:pt modelId="{ED541D19-EB33-40E8-BA19-B06F91C4D481}">
      <dgm:prSet/>
      <dgm:spPr/>
      <dgm:t>
        <a:bodyPr/>
        <a:lstStyle/>
        <a:p>
          <a:r>
            <a:rPr lang="hr-HR" dirty="0"/>
            <a:t>Postoji li alternativno objašnjenje?</a:t>
          </a:r>
          <a:endParaRPr lang="en-US" dirty="0"/>
        </a:p>
      </dgm:t>
    </dgm:pt>
    <dgm:pt modelId="{9748302F-5C88-4787-AD1F-565D7FC2AB1A}" type="parTrans" cxnId="{EB222A77-2813-441B-9BC4-213A5D2C696A}">
      <dgm:prSet/>
      <dgm:spPr/>
      <dgm:t>
        <a:bodyPr/>
        <a:lstStyle/>
        <a:p>
          <a:endParaRPr lang="en-US"/>
        </a:p>
      </dgm:t>
    </dgm:pt>
    <dgm:pt modelId="{09565FA7-7D9D-4C5D-9F9D-612F77798556}" type="sibTrans" cxnId="{EB222A77-2813-441B-9BC4-213A5D2C696A}">
      <dgm:prSet/>
      <dgm:spPr/>
      <dgm:t>
        <a:bodyPr/>
        <a:lstStyle/>
        <a:p>
          <a:endParaRPr lang="en-US"/>
        </a:p>
      </dgm:t>
    </dgm:pt>
    <dgm:pt modelId="{59CEF47F-D2E4-425D-B4F6-A68190768DF4}">
      <dgm:prSet/>
      <dgm:spPr/>
      <dgm:t>
        <a:bodyPr/>
        <a:lstStyle/>
        <a:p>
          <a:r>
            <a:rPr lang="hr-HR"/>
            <a:t>Što je najgore što se može dogoditi? Mogu li to preživjeti? Što je najbolje što se može dogoditi? Što je najrealističnija posljedica?</a:t>
          </a:r>
          <a:endParaRPr lang="en-US"/>
        </a:p>
      </dgm:t>
    </dgm:pt>
    <dgm:pt modelId="{FC6DE538-05A2-41AE-85AA-A38EB12DDBF9}" type="parTrans" cxnId="{D5562F75-28DB-43ED-9BB0-26A43971F9BF}">
      <dgm:prSet/>
      <dgm:spPr/>
      <dgm:t>
        <a:bodyPr/>
        <a:lstStyle/>
        <a:p>
          <a:endParaRPr lang="en-US"/>
        </a:p>
      </dgm:t>
    </dgm:pt>
    <dgm:pt modelId="{207E6A43-42BB-474E-9430-CD1863CDADB4}" type="sibTrans" cxnId="{D5562F75-28DB-43ED-9BB0-26A43971F9BF}">
      <dgm:prSet/>
      <dgm:spPr/>
      <dgm:t>
        <a:bodyPr/>
        <a:lstStyle/>
        <a:p>
          <a:endParaRPr lang="en-US"/>
        </a:p>
      </dgm:t>
    </dgm:pt>
    <dgm:pt modelId="{404A6917-99E4-44D3-BC1C-4D6DAA5591D0}">
      <dgm:prSet/>
      <dgm:spPr/>
      <dgm:t>
        <a:bodyPr/>
        <a:lstStyle/>
        <a:p>
          <a:r>
            <a:rPr lang="hr-HR"/>
            <a:t>Koje su posljedice mog vjerovanja u automatsku misao? Što bi mogle biti posljedice promjene u mom mišljenju?</a:t>
          </a:r>
          <a:endParaRPr lang="en-US"/>
        </a:p>
      </dgm:t>
    </dgm:pt>
    <dgm:pt modelId="{03430E3B-6452-447E-8C45-E7FA4E3FA32B}" type="parTrans" cxnId="{B5891005-A43F-4A70-BEA2-82C3CB946782}">
      <dgm:prSet/>
      <dgm:spPr/>
      <dgm:t>
        <a:bodyPr/>
        <a:lstStyle/>
        <a:p>
          <a:endParaRPr lang="en-US"/>
        </a:p>
      </dgm:t>
    </dgm:pt>
    <dgm:pt modelId="{79D48D89-E268-425B-87EC-C47B88AAEE18}" type="sibTrans" cxnId="{B5891005-A43F-4A70-BEA2-82C3CB946782}">
      <dgm:prSet/>
      <dgm:spPr/>
      <dgm:t>
        <a:bodyPr/>
        <a:lstStyle/>
        <a:p>
          <a:endParaRPr lang="en-US"/>
        </a:p>
      </dgm:t>
    </dgm:pt>
    <dgm:pt modelId="{BBF3CBE3-556F-4F5F-A462-EE5665F88EF7}">
      <dgm:prSet/>
      <dgm:spPr/>
      <dgm:t>
        <a:bodyPr/>
        <a:lstStyle/>
        <a:p>
          <a:r>
            <a:rPr lang="hr-HR"/>
            <a:t>Što ću u vezi s tim poduzeti?</a:t>
          </a:r>
          <a:endParaRPr lang="en-US"/>
        </a:p>
      </dgm:t>
    </dgm:pt>
    <dgm:pt modelId="{7249EE17-D293-4409-ADC5-C124DCFA0206}" type="parTrans" cxnId="{D7B55321-5E68-46FB-9D4A-82E089BEECF5}">
      <dgm:prSet/>
      <dgm:spPr/>
      <dgm:t>
        <a:bodyPr/>
        <a:lstStyle/>
        <a:p>
          <a:endParaRPr lang="en-US"/>
        </a:p>
      </dgm:t>
    </dgm:pt>
    <dgm:pt modelId="{92E799C2-37CA-46B1-97E4-6F7167F3D0C8}" type="sibTrans" cxnId="{D7B55321-5E68-46FB-9D4A-82E089BEECF5}">
      <dgm:prSet/>
      <dgm:spPr/>
      <dgm:t>
        <a:bodyPr/>
        <a:lstStyle/>
        <a:p>
          <a:endParaRPr lang="en-US"/>
        </a:p>
      </dgm:t>
    </dgm:pt>
    <dgm:pt modelId="{B50AFE44-04A3-4F50-9278-48F84968D886}">
      <dgm:prSet/>
      <dgm:spPr/>
      <dgm:t>
        <a:bodyPr/>
        <a:lstStyle/>
        <a:p>
          <a:r>
            <a:rPr lang="hr-HR"/>
            <a:t>Što bi ja rekao prijatelju kad bi on ili ona bili u istoj situaciji?</a:t>
          </a:r>
          <a:endParaRPr lang="en-US"/>
        </a:p>
      </dgm:t>
    </dgm:pt>
    <dgm:pt modelId="{A29AAC96-4A0E-4256-92E0-FAAAE363B0C4}" type="parTrans" cxnId="{4076D5BC-C944-4A59-B159-4D671D424245}">
      <dgm:prSet/>
      <dgm:spPr/>
      <dgm:t>
        <a:bodyPr/>
        <a:lstStyle/>
        <a:p>
          <a:endParaRPr lang="en-US"/>
        </a:p>
      </dgm:t>
    </dgm:pt>
    <dgm:pt modelId="{2FA1E1E0-E3C1-4B34-987C-51A9D90A5606}" type="sibTrans" cxnId="{4076D5BC-C944-4A59-B159-4D671D424245}">
      <dgm:prSet/>
      <dgm:spPr/>
      <dgm:t>
        <a:bodyPr/>
        <a:lstStyle/>
        <a:p>
          <a:endParaRPr lang="en-US"/>
        </a:p>
      </dgm:t>
    </dgm:pt>
    <dgm:pt modelId="{880C2D21-73D5-4C55-8783-998211B6D7E5}" type="pres">
      <dgm:prSet presAssocID="{868D2264-AA28-4E5C-A129-DD3A71541BBF}" presName="linear" presStyleCnt="0">
        <dgm:presLayoutVars>
          <dgm:animLvl val="lvl"/>
          <dgm:resizeHandles val="exact"/>
        </dgm:presLayoutVars>
      </dgm:prSet>
      <dgm:spPr/>
      <dgm:t>
        <a:bodyPr/>
        <a:lstStyle/>
        <a:p>
          <a:endParaRPr lang="en-US"/>
        </a:p>
      </dgm:t>
    </dgm:pt>
    <dgm:pt modelId="{F9EB9D9B-1340-4D7B-B85E-A0040A7B1220}" type="pres">
      <dgm:prSet presAssocID="{4C753241-D19C-460C-A4F1-6DAB52D58C9D}" presName="parentText" presStyleLbl="node1" presStyleIdx="0" presStyleCnt="6">
        <dgm:presLayoutVars>
          <dgm:chMax val="0"/>
          <dgm:bulletEnabled val="1"/>
        </dgm:presLayoutVars>
      </dgm:prSet>
      <dgm:spPr/>
      <dgm:t>
        <a:bodyPr/>
        <a:lstStyle/>
        <a:p>
          <a:endParaRPr lang="en-US"/>
        </a:p>
      </dgm:t>
    </dgm:pt>
    <dgm:pt modelId="{AB960F82-6D64-40EE-9703-480AB6964093}" type="pres">
      <dgm:prSet presAssocID="{EEBE1837-7E86-4FF1-8E25-FCE7FCD2CD19}" presName="spacer" presStyleCnt="0"/>
      <dgm:spPr/>
    </dgm:pt>
    <dgm:pt modelId="{3D321EF1-3BD2-4AAF-9489-C3D6AF1473F6}" type="pres">
      <dgm:prSet presAssocID="{ED541D19-EB33-40E8-BA19-B06F91C4D481}" presName="parentText" presStyleLbl="node1" presStyleIdx="1" presStyleCnt="6">
        <dgm:presLayoutVars>
          <dgm:chMax val="0"/>
          <dgm:bulletEnabled val="1"/>
        </dgm:presLayoutVars>
      </dgm:prSet>
      <dgm:spPr/>
      <dgm:t>
        <a:bodyPr/>
        <a:lstStyle/>
        <a:p>
          <a:endParaRPr lang="en-US"/>
        </a:p>
      </dgm:t>
    </dgm:pt>
    <dgm:pt modelId="{564C1EA2-2D56-435F-9897-6B833B76AFEE}" type="pres">
      <dgm:prSet presAssocID="{09565FA7-7D9D-4C5D-9F9D-612F77798556}" presName="spacer" presStyleCnt="0"/>
      <dgm:spPr/>
    </dgm:pt>
    <dgm:pt modelId="{06632939-2C28-4769-98F0-5444B12105A7}" type="pres">
      <dgm:prSet presAssocID="{59CEF47F-D2E4-425D-B4F6-A68190768DF4}" presName="parentText" presStyleLbl="node1" presStyleIdx="2" presStyleCnt="6">
        <dgm:presLayoutVars>
          <dgm:chMax val="0"/>
          <dgm:bulletEnabled val="1"/>
        </dgm:presLayoutVars>
      </dgm:prSet>
      <dgm:spPr/>
      <dgm:t>
        <a:bodyPr/>
        <a:lstStyle/>
        <a:p>
          <a:endParaRPr lang="en-US"/>
        </a:p>
      </dgm:t>
    </dgm:pt>
    <dgm:pt modelId="{7423C971-5337-4E63-8B97-97AC25E3595B}" type="pres">
      <dgm:prSet presAssocID="{207E6A43-42BB-474E-9430-CD1863CDADB4}" presName="spacer" presStyleCnt="0"/>
      <dgm:spPr/>
    </dgm:pt>
    <dgm:pt modelId="{99BC917B-EB48-451A-B66B-25AD71995E91}" type="pres">
      <dgm:prSet presAssocID="{404A6917-99E4-44D3-BC1C-4D6DAA5591D0}" presName="parentText" presStyleLbl="node1" presStyleIdx="3" presStyleCnt="6">
        <dgm:presLayoutVars>
          <dgm:chMax val="0"/>
          <dgm:bulletEnabled val="1"/>
        </dgm:presLayoutVars>
      </dgm:prSet>
      <dgm:spPr/>
      <dgm:t>
        <a:bodyPr/>
        <a:lstStyle/>
        <a:p>
          <a:endParaRPr lang="en-US"/>
        </a:p>
      </dgm:t>
    </dgm:pt>
    <dgm:pt modelId="{3DBC655A-C08C-494A-BEC1-AD7436AF1AFE}" type="pres">
      <dgm:prSet presAssocID="{79D48D89-E268-425B-87EC-C47B88AAEE18}" presName="spacer" presStyleCnt="0"/>
      <dgm:spPr/>
    </dgm:pt>
    <dgm:pt modelId="{7D1B9F62-FEA7-4A56-AAD6-5D7813F0354D}" type="pres">
      <dgm:prSet presAssocID="{BBF3CBE3-556F-4F5F-A462-EE5665F88EF7}" presName="parentText" presStyleLbl="node1" presStyleIdx="4" presStyleCnt="6">
        <dgm:presLayoutVars>
          <dgm:chMax val="0"/>
          <dgm:bulletEnabled val="1"/>
        </dgm:presLayoutVars>
      </dgm:prSet>
      <dgm:spPr/>
      <dgm:t>
        <a:bodyPr/>
        <a:lstStyle/>
        <a:p>
          <a:endParaRPr lang="en-US"/>
        </a:p>
      </dgm:t>
    </dgm:pt>
    <dgm:pt modelId="{A99DB992-DF21-489B-9ED6-830EB5AB46C0}" type="pres">
      <dgm:prSet presAssocID="{92E799C2-37CA-46B1-97E4-6F7167F3D0C8}" presName="spacer" presStyleCnt="0"/>
      <dgm:spPr/>
    </dgm:pt>
    <dgm:pt modelId="{C12E0F97-EB5F-4721-8A30-D3AB7474224F}" type="pres">
      <dgm:prSet presAssocID="{B50AFE44-04A3-4F50-9278-48F84968D886}" presName="parentText" presStyleLbl="node1" presStyleIdx="5" presStyleCnt="6">
        <dgm:presLayoutVars>
          <dgm:chMax val="0"/>
          <dgm:bulletEnabled val="1"/>
        </dgm:presLayoutVars>
      </dgm:prSet>
      <dgm:spPr/>
      <dgm:t>
        <a:bodyPr/>
        <a:lstStyle/>
        <a:p>
          <a:endParaRPr lang="en-US"/>
        </a:p>
      </dgm:t>
    </dgm:pt>
  </dgm:ptLst>
  <dgm:cxnLst>
    <dgm:cxn modelId="{0D70ADAF-92B8-44BF-B4BE-C95F8B46B160}" srcId="{868D2264-AA28-4E5C-A129-DD3A71541BBF}" destId="{4C753241-D19C-460C-A4F1-6DAB52D58C9D}" srcOrd="0" destOrd="0" parTransId="{787BAB35-C60A-4107-B6CA-319BE51E1F08}" sibTransId="{EEBE1837-7E86-4FF1-8E25-FCE7FCD2CD19}"/>
    <dgm:cxn modelId="{EB222A77-2813-441B-9BC4-213A5D2C696A}" srcId="{868D2264-AA28-4E5C-A129-DD3A71541BBF}" destId="{ED541D19-EB33-40E8-BA19-B06F91C4D481}" srcOrd="1" destOrd="0" parTransId="{9748302F-5C88-4787-AD1F-565D7FC2AB1A}" sibTransId="{09565FA7-7D9D-4C5D-9F9D-612F77798556}"/>
    <dgm:cxn modelId="{9049958A-EE3E-4A41-8DF6-572C4C309CDC}" type="presOf" srcId="{4C753241-D19C-460C-A4F1-6DAB52D58C9D}" destId="{F9EB9D9B-1340-4D7B-B85E-A0040A7B1220}" srcOrd="0" destOrd="0" presId="urn:microsoft.com/office/officeart/2005/8/layout/vList2"/>
    <dgm:cxn modelId="{55B386F9-2957-45BF-8A35-1C4AB8886484}" type="presOf" srcId="{404A6917-99E4-44D3-BC1C-4D6DAA5591D0}" destId="{99BC917B-EB48-451A-B66B-25AD71995E91}" srcOrd="0" destOrd="0" presId="urn:microsoft.com/office/officeart/2005/8/layout/vList2"/>
    <dgm:cxn modelId="{B5891005-A43F-4A70-BEA2-82C3CB946782}" srcId="{868D2264-AA28-4E5C-A129-DD3A71541BBF}" destId="{404A6917-99E4-44D3-BC1C-4D6DAA5591D0}" srcOrd="3" destOrd="0" parTransId="{03430E3B-6452-447E-8C45-E7FA4E3FA32B}" sibTransId="{79D48D89-E268-425B-87EC-C47B88AAEE18}"/>
    <dgm:cxn modelId="{4076D5BC-C944-4A59-B159-4D671D424245}" srcId="{868D2264-AA28-4E5C-A129-DD3A71541BBF}" destId="{B50AFE44-04A3-4F50-9278-48F84968D886}" srcOrd="5" destOrd="0" parTransId="{A29AAC96-4A0E-4256-92E0-FAAAE363B0C4}" sibTransId="{2FA1E1E0-E3C1-4B34-987C-51A9D90A5606}"/>
    <dgm:cxn modelId="{6D4067A2-350A-41FD-B7D9-58F2E9DF8C67}" type="presOf" srcId="{B50AFE44-04A3-4F50-9278-48F84968D886}" destId="{C12E0F97-EB5F-4721-8A30-D3AB7474224F}" srcOrd="0" destOrd="0" presId="urn:microsoft.com/office/officeart/2005/8/layout/vList2"/>
    <dgm:cxn modelId="{9143688D-E037-4469-AA43-448618732E53}" type="presOf" srcId="{ED541D19-EB33-40E8-BA19-B06F91C4D481}" destId="{3D321EF1-3BD2-4AAF-9489-C3D6AF1473F6}" srcOrd="0" destOrd="0" presId="urn:microsoft.com/office/officeart/2005/8/layout/vList2"/>
    <dgm:cxn modelId="{D7B55321-5E68-46FB-9D4A-82E089BEECF5}" srcId="{868D2264-AA28-4E5C-A129-DD3A71541BBF}" destId="{BBF3CBE3-556F-4F5F-A462-EE5665F88EF7}" srcOrd="4" destOrd="0" parTransId="{7249EE17-D293-4409-ADC5-C124DCFA0206}" sibTransId="{92E799C2-37CA-46B1-97E4-6F7167F3D0C8}"/>
    <dgm:cxn modelId="{3D3A09B1-C8D8-4788-9F01-9686B0E4A494}" type="presOf" srcId="{BBF3CBE3-556F-4F5F-A462-EE5665F88EF7}" destId="{7D1B9F62-FEA7-4A56-AAD6-5D7813F0354D}" srcOrd="0" destOrd="0" presId="urn:microsoft.com/office/officeart/2005/8/layout/vList2"/>
    <dgm:cxn modelId="{2C156C2E-61DE-4B2A-99AA-F352B5AC82ED}" type="presOf" srcId="{59CEF47F-D2E4-425D-B4F6-A68190768DF4}" destId="{06632939-2C28-4769-98F0-5444B12105A7}" srcOrd="0" destOrd="0" presId="urn:microsoft.com/office/officeart/2005/8/layout/vList2"/>
    <dgm:cxn modelId="{73787495-34D4-454A-8F72-C7CBB9598895}" type="presOf" srcId="{868D2264-AA28-4E5C-A129-DD3A71541BBF}" destId="{880C2D21-73D5-4C55-8783-998211B6D7E5}" srcOrd="0" destOrd="0" presId="urn:microsoft.com/office/officeart/2005/8/layout/vList2"/>
    <dgm:cxn modelId="{D5562F75-28DB-43ED-9BB0-26A43971F9BF}" srcId="{868D2264-AA28-4E5C-A129-DD3A71541BBF}" destId="{59CEF47F-D2E4-425D-B4F6-A68190768DF4}" srcOrd="2" destOrd="0" parTransId="{FC6DE538-05A2-41AE-85AA-A38EB12DDBF9}" sibTransId="{207E6A43-42BB-474E-9430-CD1863CDADB4}"/>
    <dgm:cxn modelId="{E7F1B3B3-5373-482C-A3F1-5AE763BD7947}" type="presParOf" srcId="{880C2D21-73D5-4C55-8783-998211B6D7E5}" destId="{F9EB9D9B-1340-4D7B-B85E-A0040A7B1220}" srcOrd="0" destOrd="0" presId="urn:microsoft.com/office/officeart/2005/8/layout/vList2"/>
    <dgm:cxn modelId="{3CADADAA-0FF6-4A1E-BEC8-505EED8A2B57}" type="presParOf" srcId="{880C2D21-73D5-4C55-8783-998211B6D7E5}" destId="{AB960F82-6D64-40EE-9703-480AB6964093}" srcOrd="1" destOrd="0" presId="urn:microsoft.com/office/officeart/2005/8/layout/vList2"/>
    <dgm:cxn modelId="{48510628-08E5-4FC1-A5BC-C97E48200208}" type="presParOf" srcId="{880C2D21-73D5-4C55-8783-998211B6D7E5}" destId="{3D321EF1-3BD2-4AAF-9489-C3D6AF1473F6}" srcOrd="2" destOrd="0" presId="urn:microsoft.com/office/officeart/2005/8/layout/vList2"/>
    <dgm:cxn modelId="{F29ED876-46A0-4826-B457-9872F30EDB47}" type="presParOf" srcId="{880C2D21-73D5-4C55-8783-998211B6D7E5}" destId="{564C1EA2-2D56-435F-9897-6B833B76AFEE}" srcOrd="3" destOrd="0" presId="urn:microsoft.com/office/officeart/2005/8/layout/vList2"/>
    <dgm:cxn modelId="{19F5889C-5815-4602-9902-9DE74DE48EEA}" type="presParOf" srcId="{880C2D21-73D5-4C55-8783-998211B6D7E5}" destId="{06632939-2C28-4769-98F0-5444B12105A7}" srcOrd="4" destOrd="0" presId="urn:microsoft.com/office/officeart/2005/8/layout/vList2"/>
    <dgm:cxn modelId="{3DD9EDE5-5030-42CE-ACD9-6F74810C1FB2}" type="presParOf" srcId="{880C2D21-73D5-4C55-8783-998211B6D7E5}" destId="{7423C971-5337-4E63-8B97-97AC25E3595B}" srcOrd="5" destOrd="0" presId="urn:microsoft.com/office/officeart/2005/8/layout/vList2"/>
    <dgm:cxn modelId="{2F3A3865-8E86-4D4F-959A-134072B79884}" type="presParOf" srcId="{880C2D21-73D5-4C55-8783-998211B6D7E5}" destId="{99BC917B-EB48-451A-B66B-25AD71995E91}" srcOrd="6" destOrd="0" presId="urn:microsoft.com/office/officeart/2005/8/layout/vList2"/>
    <dgm:cxn modelId="{D0437550-1EF0-4025-BC23-2544877A946B}" type="presParOf" srcId="{880C2D21-73D5-4C55-8783-998211B6D7E5}" destId="{3DBC655A-C08C-494A-BEC1-AD7436AF1AFE}" srcOrd="7" destOrd="0" presId="urn:microsoft.com/office/officeart/2005/8/layout/vList2"/>
    <dgm:cxn modelId="{8674B130-F881-43B0-B97B-3E7920F94826}" type="presParOf" srcId="{880C2D21-73D5-4C55-8783-998211B6D7E5}" destId="{7D1B9F62-FEA7-4A56-AAD6-5D7813F0354D}" srcOrd="8" destOrd="0" presId="urn:microsoft.com/office/officeart/2005/8/layout/vList2"/>
    <dgm:cxn modelId="{DEEEFC4B-0528-4959-ACB6-75F7DF0F405A}" type="presParOf" srcId="{880C2D21-73D5-4C55-8783-998211B6D7E5}" destId="{A99DB992-DF21-489B-9ED6-830EB5AB46C0}" srcOrd="9" destOrd="0" presId="urn:microsoft.com/office/officeart/2005/8/layout/vList2"/>
    <dgm:cxn modelId="{89A7F62C-3581-49E3-BE48-2F386FCEEE47}" type="presParOf" srcId="{880C2D21-73D5-4C55-8783-998211B6D7E5}" destId="{C12E0F97-EB5F-4721-8A30-D3AB7474224F}"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E19D196-73C2-43BC-BEF5-7D54AEAFB9C2}"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96B85253-CC72-4823-A1EF-830DB98B5D5C}">
      <dgm:prSet/>
      <dgm:spPr/>
      <dgm:t>
        <a:bodyPr/>
        <a:lstStyle/>
        <a:p>
          <a:r>
            <a:rPr lang="hr-HR"/>
            <a:t>Sve-ili-ništa mišljenje</a:t>
          </a:r>
          <a:endParaRPr lang="en-US"/>
        </a:p>
      </dgm:t>
    </dgm:pt>
    <dgm:pt modelId="{B43DAD95-29DA-4D82-ABEE-6FBEAE6CBD5E}" type="parTrans" cxnId="{6F12AE35-46BB-4612-9EF6-96104DED71E3}">
      <dgm:prSet/>
      <dgm:spPr/>
      <dgm:t>
        <a:bodyPr/>
        <a:lstStyle/>
        <a:p>
          <a:endParaRPr lang="en-US"/>
        </a:p>
      </dgm:t>
    </dgm:pt>
    <dgm:pt modelId="{39EEA887-8686-4B12-84F1-906AF61809E2}" type="sibTrans" cxnId="{6F12AE35-46BB-4612-9EF6-96104DED71E3}">
      <dgm:prSet/>
      <dgm:spPr/>
      <dgm:t>
        <a:bodyPr/>
        <a:lstStyle/>
        <a:p>
          <a:endParaRPr lang="en-US"/>
        </a:p>
      </dgm:t>
    </dgm:pt>
    <dgm:pt modelId="{3C4545CC-9941-4509-A3FD-C23DB50F5DB8}">
      <dgm:prSet/>
      <dgm:spPr/>
      <dgm:t>
        <a:bodyPr/>
        <a:lstStyle/>
        <a:p>
          <a:r>
            <a:rPr lang="hr-HR"/>
            <a:t>Katastrofiziranje</a:t>
          </a:r>
          <a:endParaRPr lang="en-US"/>
        </a:p>
      </dgm:t>
    </dgm:pt>
    <dgm:pt modelId="{DE7BF230-F602-4C84-BAF6-452DF46B4C3F}" type="parTrans" cxnId="{AD972BF6-A673-4841-B2A5-F1B855007E7D}">
      <dgm:prSet/>
      <dgm:spPr/>
      <dgm:t>
        <a:bodyPr/>
        <a:lstStyle/>
        <a:p>
          <a:endParaRPr lang="en-US"/>
        </a:p>
      </dgm:t>
    </dgm:pt>
    <dgm:pt modelId="{0981F350-6A2A-4DB6-9F2D-67A6BECE9FE1}" type="sibTrans" cxnId="{AD972BF6-A673-4841-B2A5-F1B855007E7D}">
      <dgm:prSet/>
      <dgm:spPr/>
      <dgm:t>
        <a:bodyPr/>
        <a:lstStyle/>
        <a:p>
          <a:endParaRPr lang="en-US"/>
        </a:p>
      </dgm:t>
    </dgm:pt>
    <dgm:pt modelId="{A76F15E3-CA49-4D4D-A67D-1AD8003E584F}">
      <dgm:prSet/>
      <dgm:spPr/>
      <dgm:t>
        <a:bodyPr/>
        <a:lstStyle/>
        <a:p>
          <a:r>
            <a:rPr lang="hr-HR"/>
            <a:t>Diskvalificiranje ili negiranje pozitivnog</a:t>
          </a:r>
          <a:endParaRPr lang="en-US"/>
        </a:p>
      </dgm:t>
    </dgm:pt>
    <dgm:pt modelId="{76520032-A357-49CE-A016-246CFD43A0B3}" type="parTrans" cxnId="{D00E67D1-A2EE-4946-B4D2-D82F333CF3A7}">
      <dgm:prSet/>
      <dgm:spPr/>
      <dgm:t>
        <a:bodyPr/>
        <a:lstStyle/>
        <a:p>
          <a:endParaRPr lang="en-US"/>
        </a:p>
      </dgm:t>
    </dgm:pt>
    <dgm:pt modelId="{B6596BB6-DB7D-47C9-A31A-CFCF157D6363}" type="sibTrans" cxnId="{D00E67D1-A2EE-4946-B4D2-D82F333CF3A7}">
      <dgm:prSet/>
      <dgm:spPr/>
      <dgm:t>
        <a:bodyPr/>
        <a:lstStyle/>
        <a:p>
          <a:endParaRPr lang="en-US"/>
        </a:p>
      </dgm:t>
    </dgm:pt>
    <dgm:pt modelId="{FCC540E7-3BB8-45AA-A5F6-265666443F81}">
      <dgm:prSet/>
      <dgm:spPr/>
      <dgm:t>
        <a:bodyPr/>
        <a:lstStyle/>
        <a:p>
          <a:r>
            <a:rPr lang="hr-HR"/>
            <a:t>Emocionalno zaključivanje</a:t>
          </a:r>
          <a:endParaRPr lang="en-US"/>
        </a:p>
      </dgm:t>
    </dgm:pt>
    <dgm:pt modelId="{A592351C-D05A-4CC0-9D46-1E26B1C8C46E}" type="parTrans" cxnId="{BF023699-DA0A-4604-A021-00EAAC91690F}">
      <dgm:prSet/>
      <dgm:spPr/>
      <dgm:t>
        <a:bodyPr/>
        <a:lstStyle/>
        <a:p>
          <a:endParaRPr lang="en-US"/>
        </a:p>
      </dgm:t>
    </dgm:pt>
    <dgm:pt modelId="{C0F9AC11-99DD-4262-BB12-508860BD7943}" type="sibTrans" cxnId="{BF023699-DA0A-4604-A021-00EAAC91690F}">
      <dgm:prSet/>
      <dgm:spPr/>
      <dgm:t>
        <a:bodyPr/>
        <a:lstStyle/>
        <a:p>
          <a:endParaRPr lang="en-US"/>
        </a:p>
      </dgm:t>
    </dgm:pt>
    <dgm:pt modelId="{424679A4-8AC2-47A4-9D94-58EE8A4C0F7D}">
      <dgm:prSet/>
      <dgm:spPr/>
      <dgm:t>
        <a:bodyPr/>
        <a:lstStyle/>
        <a:p>
          <a:r>
            <a:rPr lang="hr-HR"/>
            <a:t>Etiketiranje, pridavanje pogrešnih oznaka</a:t>
          </a:r>
          <a:endParaRPr lang="en-US"/>
        </a:p>
      </dgm:t>
    </dgm:pt>
    <dgm:pt modelId="{41CB0928-5479-436C-B364-FFB12612C927}" type="parTrans" cxnId="{206206FF-19E9-42B2-8B4A-4CE172690829}">
      <dgm:prSet/>
      <dgm:spPr/>
      <dgm:t>
        <a:bodyPr/>
        <a:lstStyle/>
        <a:p>
          <a:endParaRPr lang="en-US"/>
        </a:p>
      </dgm:t>
    </dgm:pt>
    <dgm:pt modelId="{4759E517-F88D-4831-975F-A73B8FA8614F}" type="sibTrans" cxnId="{206206FF-19E9-42B2-8B4A-4CE172690829}">
      <dgm:prSet/>
      <dgm:spPr/>
      <dgm:t>
        <a:bodyPr/>
        <a:lstStyle/>
        <a:p>
          <a:endParaRPr lang="en-US"/>
        </a:p>
      </dgm:t>
    </dgm:pt>
    <dgm:pt modelId="{94140E75-52D3-4907-8FE6-CF4BA7CD765B}">
      <dgm:prSet/>
      <dgm:spPr/>
      <dgm:t>
        <a:bodyPr/>
        <a:lstStyle/>
        <a:p>
          <a:r>
            <a:rPr lang="hr-HR"/>
            <a:t>Pretjerano uveličavanje/umanjivanje	</a:t>
          </a:r>
          <a:endParaRPr lang="en-US"/>
        </a:p>
      </dgm:t>
    </dgm:pt>
    <dgm:pt modelId="{2725040C-0452-4CCD-B940-6AB9F686D720}" type="parTrans" cxnId="{F33DD566-F899-471C-98BD-33B9CE07E11F}">
      <dgm:prSet/>
      <dgm:spPr/>
      <dgm:t>
        <a:bodyPr/>
        <a:lstStyle/>
        <a:p>
          <a:endParaRPr lang="en-US"/>
        </a:p>
      </dgm:t>
    </dgm:pt>
    <dgm:pt modelId="{9F433CE8-11BF-4338-9BC6-80903475145F}" type="sibTrans" cxnId="{F33DD566-F899-471C-98BD-33B9CE07E11F}">
      <dgm:prSet/>
      <dgm:spPr/>
      <dgm:t>
        <a:bodyPr/>
        <a:lstStyle/>
        <a:p>
          <a:endParaRPr lang="en-US"/>
        </a:p>
      </dgm:t>
    </dgm:pt>
    <dgm:pt modelId="{780A007D-0538-4963-8907-E0CD4E1D868B}">
      <dgm:prSet/>
      <dgm:spPr/>
      <dgm:t>
        <a:bodyPr/>
        <a:lstStyle/>
        <a:p>
          <a:r>
            <a:rPr lang="hr-HR"/>
            <a:t>Mentalni filter (selektivna apstrakcija)</a:t>
          </a:r>
          <a:endParaRPr lang="en-US"/>
        </a:p>
      </dgm:t>
    </dgm:pt>
    <dgm:pt modelId="{4BFF4276-9F67-47C9-9BE4-D9EF02E4D50F}" type="parTrans" cxnId="{9919AD24-5C66-4495-9B86-EE3289B37531}">
      <dgm:prSet/>
      <dgm:spPr/>
      <dgm:t>
        <a:bodyPr/>
        <a:lstStyle/>
        <a:p>
          <a:endParaRPr lang="en-US"/>
        </a:p>
      </dgm:t>
    </dgm:pt>
    <dgm:pt modelId="{9BC27C02-B55B-4EAE-A3A4-3EFFC2FFD767}" type="sibTrans" cxnId="{9919AD24-5C66-4495-9B86-EE3289B37531}">
      <dgm:prSet/>
      <dgm:spPr/>
      <dgm:t>
        <a:bodyPr/>
        <a:lstStyle/>
        <a:p>
          <a:endParaRPr lang="en-US"/>
        </a:p>
      </dgm:t>
    </dgm:pt>
    <dgm:pt modelId="{A3CD1A07-15EB-4B4F-A078-2A2B9ABAD543}">
      <dgm:prSet/>
      <dgm:spPr/>
      <dgm:t>
        <a:bodyPr/>
        <a:lstStyle/>
        <a:p>
          <a:r>
            <a:rPr lang="hr-HR"/>
            <a:t>Čitanje misli</a:t>
          </a:r>
          <a:endParaRPr lang="en-US"/>
        </a:p>
      </dgm:t>
    </dgm:pt>
    <dgm:pt modelId="{CB5CDC40-CB13-4068-95F5-1C46678E152C}" type="parTrans" cxnId="{017DDB8A-FA41-4599-A62E-4345A521B27C}">
      <dgm:prSet/>
      <dgm:spPr/>
      <dgm:t>
        <a:bodyPr/>
        <a:lstStyle/>
        <a:p>
          <a:endParaRPr lang="en-US"/>
        </a:p>
      </dgm:t>
    </dgm:pt>
    <dgm:pt modelId="{8CE248D6-D55F-4C2C-8861-CAD1F2DAFD4B}" type="sibTrans" cxnId="{017DDB8A-FA41-4599-A62E-4345A521B27C}">
      <dgm:prSet/>
      <dgm:spPr/>
      <dgm:t>
        <a:bodyPr/>
        <a:lstStyle/>
        <a:p>
          <a:endParaRPr lang="en-US"/>
        </a:p>
      </dgm:t>
    </dgm:pt>
    <dgm:pt modelId="{1BA3D4A9-7107-4F05-B2E8-3B1A306763A7}">
      <dgm:prSet/>
      <dgm:spPr/>
      <dgm:t>
        <a:bodyPr/>
        <a:lstStyle/>
        <a:p>
          <a:r>
            <a:rPr lang="hr-HR"/>
            <a:t>Pretjerana generalizacija</a:t>
          </a:r>
          <a:endParaRPr lang="en-US"/>
        </a:p>
      </dgm:t>
    </dgm:pt>
    <dgm:pt modelId="{150F2436-9923-4241-BE5D-016BF528505B}" type="parTrans" cxnId="{F321ED3F-3F42-4716-921D-888B684D206D}">
      <dgm:prSet/>
      <dgm:spPr/>
      <dgm:t>
        <a:bodyPr/>
        <a:lstStyle/>
        <a:p>
          <a:endParaRPr lang="en-US"/>
        </a:p>
      </dgm:t>
    </dgm:pt>
    <dgm:pt modelId="{7DA3742D-783A-4387-B7D8-39447E96450F}" type="sibTrans" cxnId="{F321ED3F-3F42-4716-921D-888B684D206D}">
      <dgm:prSet/>
      <dgm:spPr/>
      <dgm:t>
        <a:bodyPr/>
        <a:lstStyle/>
        <a:p>
          <a:endParaRPr lang="en-US"/>
        </a:p>
      </dgm:t>
    </dgm:pt>
    <dgm:pt modelId="{11F7E015-2200-4393-9E17-A40E412ACB19}">
      <dgm:prSet/>
      <dgm:spPr/>
      <dgm:t>
        <a:bodyPr/>
        <a:lstStyle/>
        <a:p>
          <a:r>
            <a:rPr lang="hr-HR"/>
            <a:t>Personalizacija</a:t>
          </a:r>
          <a:endParaRPr lang="en-US"/>
        </a:p>
      </dgm:t>
    </dgm:pt>
    <dgm:pt modelId="{CDE5034C-B559-40FE-AD52-BAE9607552B8}" type="parTrans" cxnId="{FD10425A-E75C-4296-B0AE-2E5B911DE476}">
      <dgm:prSet/>
      <dgm:spPr/>
      <dgm:t>
        <a:bodyPr/>
        <a:lstStyle/>
        <a:p>
          <a:endParaRPr lang="en-US"/>
        </a:p>
      </dgm:t>
    </dgm:pt>
    <dgm:pt modelId="{D97F4A41-AF35-47C8-B5DD-D30F97A6B24C}" type="sibTrans" cxnId="{FD10425A-E75C-4296-B0AE-2E5B911DE476}">
      <dgm:prSet/>
      <dgm:spPr/>
      <dgm:t>
        <a:bodyPr/>
        <a:lstStyle/>
        <a:p>
          <a:endParaRPr lang="en-US"/>
        </a:p>
      </dgm:t>
    </dgm:pt>
    <dgm:pt modelId="{190551B4-07EC-4B84-BDFF-E1713945D2A1}">
      <dgm:prSet/>
      <dgm:spPr/>
      <dgm:t>
        <a:bodyPr/>
        <a:lstStyle/>
        <a:p>
          <a:r>
            <a:rPr lang="hr-HR"/>
            <a:t>Izjave „trebati” i „morati” (imperativi)</a:t>
          </a:r>
          <a:endParaRPr lang="en-US"/>
        </a:p>
      </dgm:t>
    </dgm:pt>
    <dgm:pt modelId="{9C58B859-2084-47D1-839A-7A890EE313EC}" type="parTrans" cxnId="{7F670D26-8D97-4CF8-9E70-9839BA339BEB}">
      <dgm:prSet/>
      <dgm:spPr/>
      <dgm:t>
        <a:bodyPr/>
        <a:lstStyle/>
        <a:p>
          <a:endParaRPr lang="en-US"/>
        </a:p>
      </dgm:t>
    </dgm:pt>
    <dgm:pt modelId="{9D962E2C-F646-4838-AE4E-7498192C31DA}" type="sibTrans" cxnId="{7F670D26-8D97-4CF8-9E70-9839BA339BEB}">
      <dgm:prSet/>
      <dgm:spPr/>
      <dgm:t>
        <a:bodyPr/>
        <a:lstStyle/>
        <a:p>
          <a:endParaRPr lang="en-US"/>
        </a:p>
      </dgm:t>
    </dgm:pt>
    <dgm:pt modelId="{605B7B69-E89E-4F57-9DF8-D46CC0056DC0}">
      <dgm:prSet/>
      <dgm:spPr/>
      <dgm:t>
        <a:bodyPr/>
        <a:lstStyle/>
        <a:p>
          <a:r>
            <a:rPr lang="hr-HR"/>
            <a:t>Tunelsko gledanje</a:t>
          </a:r>
          <a:endParaRPr lang="en-US"/>
        </a:p>
      </dgm:t>
    </dgm:pt>
    <dgm:pt modelId="{5E604161-8D75-46F7-9132-8CBC1D113051}" type="parTrans" cxnId="{DA2B9B69-FCFC-439F-865F-4CD7F320B045}">
      <dgm:prSet/>
      <dgm:spPr/>
      <dgm:t>
        <a:bodyPr/>
        <a:lstStyle/>
        <a:p>
          <a:endParaRPr lang="en-US"/>
        </a:p>
      </dgm:t>
    </dgm:pt>
    <dgm:pt modelId="{DC9FAD2A-FD3E-4713-96EC-0BBC5B26A89B}" type="sibTrans" cxnId="{DA2B9B69-FCFC-439F-865F-4CD7F320B045}">
      <dgm:prSet/>
      <dgm:spPr/>
      <dgm:t>
        <a:bodyPr/>
        <a:lstStyle/>
        <a:p>
          <a:endParaRPr lang="en-US"/>
        </a:p>
      </dgm:t>
    </dgm:pt>
    <dgm:pt modelId="{E9AB5DEE-2A03-4F4A-A7AC-66D77132ED6E}" type="pres">
      <dgm:prSet presAssocID="{7E19D196-73C2-43BC-BEF5-7D54AEAFB9C2}" presName="diagram" presStyleCnt="0">
        <dgm:presLayoutVars>
          <dgm:dir/>
          <dgm:resizeHandles val="exact"/>
        </dgm:presLayoutVars>
      </dgm:prSet>
      <dgm:spPr/>
      <dgm:t>
        <a:bodyPr/>
        <a:lstStyle/>
        <a:p>
          <a:endParaRPr lang="en-US"/>
        </a:p>
      </dgm:t>
    </dgm:pt>
    <dgm:pt modelId="{33D127AC-6D5F-48A5-AE29-16B7CA0ABFAF}" type="pres">
      <dgm:prSet presAssocID="{96B85253-CC72-4823-A1EF-830DB98B5D5C}" presName="node" presStyleLbl="node1" presStyleIdx="0" presStyleCnt="12">
        <dgm:presLayoutVars>
          <dgm:bulletEnabled val="1"/>
        </dgm:presLayoutVars>
      </dgm:prSet>
      <dgm:spPr/>
      <dgm:t>
        <a:bodyPr/>
        <a:lstStyle/>
        <a:p>
          <a:endParaRPr lang="en-US"/>
        </a:p>
      </dgm:t>
    </dgm:pt>
    <dgm:pt modelId="{DEC68716-715F-4F3E-A395-C7CEC4E74914}" type="pres">
      <dgm:prSet presAssocID="{39EEA887-8686-4B12-84F1-906AF61809E2}" presName="sibTrans" presStyleCnt="0"/>
      <dgm:spPr/>
    </dgm:pt>
    <dgm:pt modelId="{4600142E-158B-4B6A-8984-CD31CF78E614}" type="pres">
      <dgm:prSet presAssocID="{3C4545CC-9941-4509-A3FD-C23DB50F5DB8}" presName="node" presStyleLbl="node1" presStyleIdx="1" presStyleCnt="12">
        <dgm:presLayoutVars>
          <dgm:bulletEnabled val="1"/>
        </dgm:presLayoutVars>
      </dgm:prSet>
      <dgm:spPr/>
      <dgm:t>
        <a:bodyPr/>
        <a:lstStyle/>
        <a:p>
          <a:endParaRPr lang="en-US"/>
        </a:p>
      </dgm:t>
    </dgm:pt>
    <dgm:pt modelId="{16ACA414-D238-4924-93F7-5FB59AD4DDE0}" type="pres">
      <dgm:prSet presAssocID="{0981F350-6A2A-4DB6-9F2D-67A6BECE9FE1}" presName="sibTrans" presStyleCnt="0"/>
      <dgm:spPr/>
    </dgm:pt>
    <dgm:pt modelId="{FFDDCFC9-5FE1-481E-B919-32D70572B3D8}" type="pres">
      <dgm:prSet presAssocID="{A76F15E3-CA49-4D4D-A67D-1AD8003E584F}" presName="node" presStyleLbl="node1" presStyleIdx="2" presStyleCnt="12">
        <dgm:presLayoutVars>
          <dgm:bulletEnabled val="1"/>
        </dgm:presLayoutVars>
      </dgm:prSet>
      <dgm:spPr/>
      <dgm:t>
        <a:bodyPr/>
        <a:lstStyle/>
        <a:p>
          <a:endParaRPr lang="en-US"/>
        </a:p>
      </dgm:t>
    </dgm:pt>
    <dgm:pt modelId="{687BCDD6-968A-4556-B0CE-2A6072182C83}" type="pres">
      <dgm:prSet presAssocID="{B6596BB6-DB7D-47C9-A31A-CFCF157D6363}" presName="sibTrans" presStyleCnt="0"/>
      <dgm:spPr/>
    </dgm:pt>
    <dgm:pt modelId="{706C655E-004A-43D0-9094-345F2AE7250B}" type="pres">
      <dgm:prSet presAssocID="{FCC540E7-3BB8-45AA-A5F6-265666443F81}" presName="node" presStyleLbl="node1" presStyleIdx="3" presStyleCnt="12">
        <dgm:presLayoutVars>
          <dgm:bulletEnabled val="1"/>
        </dgm:presLayoutVars>
      </dgm:prSet>
      <dgm:spPr/>
      <dgm:t>
        <a:bodyPr/>
        <a:lstStyle/>
        <a:p>
          <a:endParaRPr lang="en-US"/>
        </a:p>
      </dgm:t>
    </dgm:pt>
    <dgm:pt modelId="{EA00287B-4941-445F-9DB4-C7BB4735C22D}" type="pres">
      <dgm:prSet presAssocID="{C0F9AC11-99DD-4262-BB12-508860BD7943}" presName="sibTrans" presStyleCnt="0"/>
      <dgm:spPr/>
    </dgm:pt>
    <dgm:pt modelId="{5F189B30-58A3-4DA1-A88A-C623B863F4DD}" type="pres">
      <dgm:prSet presAssocID="{424679A4-8AC2-47A4-9D94-58EE8A4C0F7D}" presName="node" presStyleLbl="node1" presStyleIdx="4" presStyleCnt="12">
        <dgm:presLayoutVars>
          <dgm:bulletEnabled val="1"/>
        </dgm:presLayoutVars>
      </dgm:prSet>
      <dgm:spPr/>
      <dgm:t>
        <a:bodyPr/>
        <a:lstStyle/>
        <a:p>
          <a:endParaRPr lang="en-US"/>
        </a:p>
      </dgm:t>
    </dgm:pt>
    <dgm:pt modelId="{9E160423-FDC9-4FE5-B375-BF1938F9898D}" type="pres">
      <dgm:prSet presAssocID="{4759E517-F88D-4831-975F-A73B8FA8614F}" presName="sibTrans" presStyleCnt="0"/>
      <dgm:spPr/>
    </dgm:pt>
    <dgm:pt modelId="{AA7AAAB1-711B-4020-B221-F029B5B39DAF}" type="pres">
      <dgm:prSet presAssocID="{94140E75-52D3-4907-8FE6-CF4BA7CD765B}" presName="node" presStyleLbl="node1" presStyleIdx="5" presStyleCnt="12">
        <dgm:presLayoutVars>
          <dgm:bulletEnabled val="1"/>
        </dgm:presLayoutVars>
      </dgm:prSet>
      <dgm:spPr/>
      <dgm:t>
        <a:bodyPr/>
        <a:lstStyle/>
        <a:p>
          <a:endParaRPr lang="en-US"/>
        </a:p>
      </dgm:t>
    </dgm:pt>
    <dgm:pt modelId="{8222925A-654D-478B-ABCE-DB74F6DDA170}" type="pres">
      <dgm:prSet presAssocID="{9F433CE8-11BF-4338-9BC6-80903475145F}" presName="sibTrans" presStyleCnt="0"/>
      <dgm:spPr/>
    </dgm:pt>
    <dgm:pt modelId="{7142EBFA-72E8-44C5-8838-208B75F08697}" type="pres">
      <dgm:prSet presAssocID="{780A007D-0538-4963-8907-E0CD4E1D868B}" presName="node" presStyleLbl="node1" presStyleIdx="6" presStyleCnt="12">
        <dgm:presLayoutVars>
          <dgm:bulletEnabled val="1"/>
        </dgm:presLayoutVars>
      </dgm:prSet>
      <dgm:spPr/>
      <dgm:t>
        <a:bodyPr/>
        <a:lstStyle/>
        <a:p>
          <a:endParaRPr lang="en-US"/>
        </a:p>
      </dgm:t>
    </dgm:pt>
    <dgm:pt modelId="{FB0457B6-6087-4CE2-B963-03F50FBDDA4F}" type="pres">
      <dgm:prSet presAssocID="{9BC27C02-B55B-4EAE-A3A4-3EFFC2FFD767}" presName="sibTrans" presStyleCnt="0"/>
      <dgm:spPr/>
    </dgm:pt>
    <dgm:pt modelId="{0FCB32D5-6D4C-4950-8A65-78F966BEE754}" type="pres">
      <dgm:prSet presAssocID="{A3CD1A07-15EB-4B4F-A078-2A2B9ABAD543}" presName="node" presStyleLbl="node1" presStyleIdx="7" presStyleCnt="12">
        <dgm:presLayoutVars>
          <dgm:bulletEnabled val="1"/>
        </dgm:presLayoutVars>
      </dgm:prSet>
      <dgm:spPr/>
      <dgm:t>
        <a:bodyPr/>
        <a:lstStyle/>
        <a:p>
          <a:endParaRPr lang="en-US"/>
        </a:p>
      </dgm:t>
    </dgm:pt>
    <dgm:pt modelId="{FFF70891-522D-4D75-AF98-5B33F6C6F20F}" type="pres">
      <dgm:prSet presAssocID="{8CE248D6-D55F-4C2C-8861-CAD1F2DAFD4B}" presName="sibTrans" presStyleCnt="0"/>
      <dgm:spPr/>
    </dgm:pt>
    <dgm:pt modelId="{566B4D57-2B04-4C22-8613-B62B5A07A8EF}" type="pres">
      <dgm:prSet presAssocID="{1BA3D4A9-7107-4F05-B2E8-3B1A306763A7}" presName="node" presStyleLbl="node1" presStyleIdx="8" presStyleCnt="12">
        <dgm:presLayoutVars>
          <dgm:bulletEnabled val="1"/>
        </dgm:presLayoutVars>
      </dgm:prSet>
      <dgm:spPr/>
      <dgm:t>
        <a:bodyPr/>
        <a:lstStyle/>
        <a:p>
          <a:endParaRPr lang="en-US"/>
        </a:p>
      </dgm:t>
    </dgm:pt>
    <dgm:pt modelId="{CC2D8D5E-D89F-4BA3-B36C-950045808084}" type="pres">
      <dgm:prSet presAssocID="{7DA3742D-783A-4387-B7D8-39447E96450F}" presName="sibTrans" presStyleCnt="0"/>
      <dgm:spPr/>
    </dgm:pt>
    <dgm:pt modelId="{FEFA97D5-8A2E-478A-9DE9-27D4BB896ECA}" type="pres">
      <dgm:prSet presAssocID="{11F7E015-2200-4393-9E17-A40E412ACB19}" presName="node" presStyleLbl="node1" presStyleIdx="9" presStyleCnt="12">
        <dgm:presLayoutVars>
          <dgm:bulletEnabled val="1"/>
        </dgm:presLayoutVars>
      </dgm:prSet>
      <dgm:spPr/>
      <dgm:t>
        <a:bodyPr/>
        <a:lstStyle/>
        <a:p>
          <a:endParaRPr lang="en-US"/>
        </a:p>
      </dgm:t>
    </dgm:pt>
    <dgm:pt modelId="{2C06B925-5B92-48F4-9C81-16E870F52658}" type="pres">
      <dgm:prSet presAssocID="{D97F4A41-AF35-47C8-B5DD-D30F97A6B24C}" presName="sibTrans" presStyleCnt="0"/>
      <dgm:spPr/>
    </dgm:pt>
    <dgm:pt modelId="{ECDD0D1B-7402-4300-8B25-ECF04372BF5C}" type="pres">
      <dgm:prSet presAssocID="{190551B4-07EC-4B84-BDFF-E1713945D2A1}" presName="node" presStyleLbl="node1" presStyleIdx="10" presStyleCnt="12">
        <dgm:presLayoutVars>
          <dgm:bulletEnabled val="1"/>
        </dgm:presLayoutVars>
      </dgm:prSet>
      <dgm:spPr/>
      <dgm:t>
        <a:bodyPr/>
        <a:lstStyle/>
        <a:p>
          <a:endParaRPr lang="en-US"/>
        </a:p>
      </dgm:t>
    </dgm:pt>
    <dgm:pt modelId="{CEABFB1B-197C-41F6-AFC7-EA345CDA0558}" type="pres">
      <dgm:prSet presAssocID="{9D962E2C-F646-4838-AE4E-7498192C31DA}" presName="sibTrans" presStyleCnt="0"/>
      <dgm:spPr/>
    </dgm:pt>
    <dgm:pt modelId="{63A8FF2A-86DF-4141-8596-211D27B7931B}" type="pres">
      <dgm:prSet presAssocID="{605B7B69-E89E-4F57-9DF8-D46CC0056DC0}" presName="node" presStyleLbl="node1" presStyleIdx="11" presStyleCnt="12">
        <dgm:presLayoutVars>
          <dgm:bulletEnabled val="1"/>
        </dgm:presLayoutVars>
      </dgm:prSet>
      <dgm:spPr/>
      <dgm:t>
        <a:bodyPr/>
        <a:lstStyle/>
        <a:p>
          <a:endParaRPr lang="en-US"/>
        </a:p>
      </dgm:t>
    </dgm:pt>
  </dgm:ptLst>
  <dgm:cxnLst>
    <dgm:cxn modelId="{BE3B0F14-F1E7-41B5-9480-806A9B7DEE24}" type="presOf" srcId="{605B7B69-E89E-4F57-9DF8-D46CC0056DC0}" destId="{63A8FF2A-86DF-4141-8596-211D27B7931B}" srcOrd="0" destOrd="0" presId="urn:microsoft.com/office/officeart/2005/8/layout/default"/>
    <dgm:cxn modelId="{C4112EF8-55EF-4C5B-B51E-5CDBD46FB9BC}" type="presOf" srcId="{94140E75-52D3-4907-8FE6-CF4BA7CD765B}" destId="{AA7AAAB1-711B-4020-B221-F029B5B39DAF}" srcOrd="0" destOrd="0" presId="urn:microsoft.com/office/officeart/2005/8/layout/default"/>
    <dgm:cxn modelId="{AD972BF6-A673-4841-B2A5-F1B855007E7D}" srcId="{7E19D196-73C2-43BC-BEF5-7D54AEAFB9C2}" destId="{3C4545CC-9941-4509-A3FD-C23DB50F5DB8}" srcOrd="1" destOrd="0" parTransId="{DE7BF230-F602-4C84-BAF6-452DF46B4C3F}" sibTransId="{0981F350-6A2A-4DB6-9F2D-67A6BECE9FE1}"/>
    <dgm:cxn modelId="{B39DDE89-88A4-479B-B887-040FFCF07F08}" type="presOf" srcId="{1BA3D4A9-7107-4F05-B2E8-3B1A306763A7}" destId="{566B4D57-2B04-4C22-8613-B62B5A07A8EF}" srcOrd="0" destOrd="0" presId="urn:microsoft.com/office/officeart/2005/8/layout/default"/>
    <dgm:cxn modelId="{DA2B9B69-FCFC-439F-865F-4CD7F320B045}" srcId="{7E19D196-73C2-43BC-BEF5-7D54AEAFB9C2}" destId="{605B7B69-E89E-4F57-9DF8-D46CC0056DC0}" srcOrd="11" destOrd="0" parTransId="{5E604161-8D75-46F7-9132-8CBC1D113051}" sibTransId="{DC9FAD2A-FD3E-4713-96EC-0BBC5B26A89B}"/>
    <dgm:cxn modelId="{F321ED3F-3F42-4716-921D-888B684D206D}" srcId="{7E19D196-73C2-43BC-BEF5-7D54AEAFB9C2}" destId="{1BA3D4A9-7107-4F05-B2E8-3B1A306763A7}" srcOrd="8" destOrd="0" parTransId="{150F2436-9923-4241-BE5D-016BF528505B}" sibTransId="{7DA3742D-783A-4387-B7D8-39447E96450F}"/>
    <dgm:cxn modelId="{9919AD24-5C66-4495-9B86-EE3289B37531}" srcId="{7E19D196-73C2-43BC-BEF5-7D54AEAFB9C2}" destId="{780A007D-0538-4963-8907-E0CD4E1D868B}" srcOrd="6" destOrd="0" parTransId="{4BFF4276-9F67-47C9-9BE4-D9EF02E4D50F}" sibTransId="{9BC27C02-B55B-4EAE-A3A4-3EFFC2FFD767}"/>
    <dgm:cxn modelId="{CC53FE60-AD49-422B-9D60-B59C6A1F5A73}" type="presOf" srcId="{11F7E015-2200-4393-9E17-A40E412ACB19}" destId="{FEFA97D5-8A2E-478A-9DE9-27D4BB896ECA}" srcOrd="0" destOrd="0" presId="urn:microsoft.com/office/officeart/2005/8/layout/default"/>
    <dgm:cxn modelId="{E96D18D3-865A-4C57-8A0C-DC51F0C2D0DB}" type="presOf" srcId="{A3CD1A07-15EB-4B4F-A078-2A2B9ABAD543}" destId="{0FCB32D5-6D4C-4950-8A65-78F966BEE754}" srcOrd="0" destOrd="0" presId="urn:microsoft.com/office/officeart/2005/8/layout/default"/>
    <dgm:cxn modelId="{4A677CB6-3412-4DD4-B4DE-7CD065C1A315}" type="presOf" srcId="{A76F15E3-CA49-4D4D-A67D-1AD8003E584F}" destId="{FFDDCFC9-5FE1-481E-B919-32D70572B3D8}" srcOrd="0" destOrd="0" presId="urn:microsoft.com/office/officeart/2005/8/layout/default"/>
    <dgm:cxn modelId="{7F670D26-8D97-4CF8-9E70-9839BA339BEB}" srcId="{7E19D196-73C2-43BC-BEF5-7D54AEAFB9C2}" destId="{190551B4-07EC-4B84-BDFF-E1713945D2A1}" srcOrd="10" destOrd="0" parTransId="{9C58B859-2084-47D1-839A-7A890EE313EC}" sibTransId="{9D962E2C-F646-4838-AE4E-7498192C31DA}"/>
    <dgm:cxn modelId="{206206FF-19E9-42B2-8B4A-4CE172690829}" srcId="{7E19D196-73C2-43BC-BEF5-7D54AEAFB9C2}" destId="{424679A4-8AC2-47A4-9D94-58EE8A4C0F7D}" srcOrd="4" destOrd="0" parTransId="{41CB0928-5479-436C-B364-FFB12612C927}" sibTransId="{4759E517-F88D-4831-975F-A73B8FA8614F}"/>
    <dgm:cxn modelId="{F33DD566-F899-471C-98BD-33B9CE07E11F}" srcId="{7E19D196-73C2-43BC-BEF5-7D54AEAFB9C2}" destId="{94140E75-52D3-4907-8FE6-CF4BA7CD765B}" srcOrd="5" destOrd="0" parTransId="{2725040C-0452-4CCD-B940-6AB9F686D720}" sibTransId="{9F433CE8-11BF-4338-9BC6-80903475145F}"/>
    <dgm:cxn modelId="{6F12AE35-46BB-4612-9EF6-96104DED71E3}" srcId="{7E19D196-73C2-43BC-BEF5-7D54AEAFB9C2}" destId="{96B85253-CC72-4823-A1EF-830DB98B5D5C}" srcOrd="0" destOrd="0" parTransId="{B43DAD95-29DA-4D82-ABEE-6FBEAE6CBD5E}" sibTransId="{39EEA887-8686-4B12-84F1-906AF61809E2}"/>
    <dgm:cxn modelId="{FD10425A-E75C-4296-B0AE-2E5B911DE476}" srcId="{7E19D196-73C2-43BC-BEF5-7D54AEAFB9C2}" destId="{11F7E015-2200-4393-9E17-A40E412ACB19}" srcOrd="9" destOrd="0" parTransId="{CDE5034C-B559-40FE-AD52-BAE9607552B8}" sibTransId="{D97F4A41-AF35-47C8-B5DD-D30F97A6B24C}"/>
    <dgm:cxn modelId="{FC9CC775-5101-41A4-AD40-D7BDC449A78C}" type="presOf" srcId="{3C4545CC-9941-4509-A3FD-C23DB50F5DB8}" destId="{4600142E-158B-4B6A-8984-CD31CF78E614}" srcOrd="0" destOrd="0" presId="urn:microsoft.com/office/officeart/2005/8/layout/default"/>
    <dgm:cxn modelId="{017DDB8A-FA41-4599-A62E-4345A521B27C}" srcId="{7E19D196-73C2-43BC-BEF5-7D54AEAFB9C2}" destId="{A3CD1A07-15EB-4B4F-A078-2A2B9ABAD543}" srcOrd="7" destOrd="0" parTransId="{CB5CDC40-CB13-4068-95F5-1C46678E152C}" sibTransId="{8CE248D6-D55F-4C2C-8861-CAD1F2DAFD4B}"/>
    <dgm:cxn modelId="{A613EA77-A087-404F-97AF-AF7CE3EA2677}" type="presOf" srcId="{424679A4-8AC2-47A4-9D94-58EE8A4C0F7D}" destId="{5F189B30-58A3-4DA1-A88A-C623B863F4DD}" srcOrd="0" destOrd="0" presId="urn:microsoft.com/office/officeart/2005/8/layout/default"/>
    <dgm:cxn modelId="{56A82BAD-6F79-4C79-8368-5E7181B6BAD5}" type="presOf" srcId="{7E19D196-73C2-43BC-BEF5-7D54AEAFB9C2}" destId="{E9AB5DEE-2A03-4F4A-A7AC-66D77132ED6E}" srcOrd="0" destOrd="0" presId="urn:microsoft.com/office/officeart/2005/8/layout/default"/>
    <dgm:cxn modelId="{D00E67D1-A2EE-4946-B4D2-D82F333CF3A7}" srcId="{7E19D196-73C2-43BC-BEF5-7D54AEAFB9C2}" destId="{A76F15E3-CA49-4D4D-A67D-1AD8003E584F}" srcOrd="2" destOrd="0" parTransId="{76520032-A357-49CE-A016-246CFD43A0B3}" sibTransId="{B6596BB6-DB7D-47C9-A31A-CFCF157D6363}"/>
    <dgm:cxn modelId="{E712C7CD-ABAB-4DA3-8B18-D807C38E554D}" type="presOf" srcId="{780A007D-0538-4963-8907-E0CD4E1D868B}" destId="{7142EBFA-72E8-44C5-8838-208B75F08697}" srcOrd="0" destOrd="0" presId="urn:microsoft.com/office/officeart/2005/8/layout/default"/>
    <dgm:cxn modelId="{19883266-066E-4EC6-B7C8-20EF1C9E4782}" type="presOf" srcId="{96B85253-CC72-4823-A1EF-830DB98B5D5C}" destId="{33D127AC-6D5F-48A5-AE29-16B7CA0ABFAF}" srcOrd="0" destOrd="0" presId="urn:microsoft.com/office/officeart/2005/8/layout/default"/>
    <dgm:cxn modelId="{C10122BC-72F3-410C-9466-4A1EACD26C99}" type="presOf" srcId="{190551B4-07EC-4B84-BDFF-E1713945D2A1}" destId="{ECDD0D1B-7402-4300-8B25-ECF04372BF5C}" srcOrd="0" destOrd="0" presId="urn:microsoft.com/office/officeart/2005/8/layout/default"/>
    <dgm:cxn modelId="{6F63D009-AC7D-4149-8085-8803007D794F}" type="presOf" srcId="{FCC540E7-3BB8-45AA-A5F6-265666443F81}" destId="{706C655E-004A-43D0-9094-345F2AE7250B}" srcOrd="0" destOrd="0" presId="urn:microsoft.com/office/officeart/2005/8/layout/default"/>
    <dgm:cxn modelId="{BF023699-DA0A-4604-A021-00EAAC91690F}" srcId="{7E19D196-73C2-43BC-BEF5-7D54AEAFB9C2}" destId="{FCC540E7-3BB8-45AA-A5F6-265666443F81}" srcOrd="3" destOrd="0" parTransId="{A592351C-D05A-4CC0-9D46-1E26B1C8C46E}" sibTransId="{C0F9AC11-99DD-4262-BB12-508860BD7943}"/>
    <dgm:cxn modelId="{BB4FA58C-CDCB-4EEA-ACE3-34859B3D7BF9}" type="presParOf" srcId="{E9AB5DEE-2A03-4F4A-A7AC-66D77132ED6E}" destId="{33D127AC-6D5F-48A5-AE29-16B7CA0ABFAF}" srcOrd="0" destOrd="0" presId="urn:microsoft.com/office/officeart/2005/8/layout/default"/>
    <dgm:cxn modelId="{2D98D56A-3914-48C5-B8E4-487F26F11702}" type="presParOf" srcId="{E9AB5DEE-2A03-4F4A-A7AC-66D77132ED6E}" destId="{DEC68716-715F-4F3E-A395-C7CEC4E74914}" srcOrd="1" destOrd="0" presId="urn:microsoft.com/office/officeart/2005/8/layout/default"/>
    <dgm:cxn modelId="{E7DDEDC1-6383-4FB6-9445-ECEFEBE39056}" type="presParOf" srcId="{E9AB5DEE-2A03-4F4A-A7AC-66D77132ED6E}" destId="{4600142E-158B-4B6A-8984-CD31CF78E614}" srcOrd="2" destOrd="0" presId="urn:microsoft.com/office/officeart/2005/8/layout/default"/>
    <dgm:cxn modelId="{87CB3864-FAF6-4974-97B4-2254D142110A}" type="presParOf" srcId="{E9AB5DEE-2A03-4F4A-A7AC-66D77132ED6E}" destId="{16ACA414-D238-4924-93F7-5FB59AD4DDE0}" srcOrd="3" destOrd="0" presId="urn:microsoft.com/office/officeart/2005/8/layout/default"/>
    <dgm:cxn modelId="{99D2AB33-0470-4619-8904-E54EC2368776}" type="presParOf" srcId="{E9AB5DEE-2A03-4F4A-A7AC-66D77132ED6E}" destId="{FFDDCFC9-5FE1-481E-B919-32D70572B3D8}" srcOrd="4" destOrd="0" presId="urn:microsoft.com/office/officeart/2005/8/layout/default"/>
    <dgm:cxn modelId="{56239C7C-5560-4E19-8B2A-F099A2F270CA}" type="presParOf" srcId="{E9AB5DEE-2A03-4F4A-A7AC-66D77132ED6E}" destId="{687BCDD6-968A-4556-B0CE-2A6072182C83}" srcOrd="5" destOrd="0" presId="urn:microsoft.com/office/officeart/2005/8/layout/default"/>
    <dgm:cxn modelId="{129B21D9-2265-4B22-B500-451787A65E54}" type="presParOf" srcId="{E9AB5DEE-2A03-4F4A-A7AC-66D77132ED6E}" destId="{706C655E-004A-43D0-9094-345F2AE7250B}" srcOrd="6" destOrd="0" presId="urn:microsoft.com/office/officeart/2005/8/layout/default"/>
    <dgm:cxn modelId="{C5F33E87-4EA5-435C-A3FC-09D4D766AE53}" type="presParOf" srcId="{E9AB5DEE-2A03-4F4A-A7AC-66D77132ED6E}" destId="{EA00287B-4941-445F-9DB4-C7BB4735C22D}" srcOrd="7" destOrd="0" presId="urn:microsoft.com/office/officeart/2005/8/layout/default"/>
    <dgm:cxn modelId="{EEC59074-8C0C-498A-B5CB-92761B6E3022}" type="presParOf" srcId="{E9AB5DEE-2A03-4F4A-A7AC-66D77132ED6E}" destId="{5F189B30-58A3-4DA1-A88A-C623B863F4DD}" srcOrd="8" destOrd="0" presId="urn:microsoft.com/office/officeart/2005/8/layout/default"/>
    <dgm:cxn modelId="{35E96DF6-2E13-4607-A335-73357FF6F8AF}" type="presParOf" srcId="{E9AB5DEE-2A03-4F4A-A7AC-66D77132ED6E}" destId="{9E160423-FDC9-4FE5-B375-BF1938F9898D}" srcOrd="9" destOrd="0" presId="urn:microsoft.com/office/officeart/2005/8/layout/default"/>
    <dgm:cxn modelId="{F3081323-89C1-49EB-ABC1-A7B5D062ED93}" type="presParOf" srcId="{E9AB5DEE-2A03-4F4A-A7AC-66D77132ED6E}" destId="{AA7AAAB1-711B-4020-B221-F029B5B39DAF}" srcOrd="10" destOrd="0" presId="urn:microsoft.com/office/officeart/2005/8/layout/default"/>
    <dgm:cxn modelId="{6469446F-AAE3-4DDE-B13F-A89DF8E8D7A4}" type="presParOf" srcId="{E9AB5DEE-2A03-4F4A-A7AC-66D77132ED6E}" destId="{8222925A-654D-478B-ABCE-DB74F6DDA170}" srcOrd="11" destOrd="0" presId="urn:microsoft.com/office/officeart/2005/8/layout/default"/>
    <dgm:cxn modelId="{BB64AF01-B336-4119-B4B5-19D6DF41A137}" type="presParOf" srcId="{E9AB5DEE-2A03-4F4A-A7AC-66D77132ED6E}" destId="{7142EBFA-72E8-44C5-8838-208B75F08697}" srcOrd="12" destOrd="0" presId="urn:microsoft.com/office/officeart/2005/8/layout/default"/>
    <dgm:cxn modelId="{888BC66E-D7FF-4F1A-B1D2-3DF68B227A94}" type="presParOf" srcId="{E9AB5DEE-2A03-4F4A-A7AC-66D77132ED6E}" destId="{FB0457B6-6087-4CE2-B963-03F50FBDDA4F}" srcOrd="13" destOrd="0" presId="urn:microsoft.com/office/officeart/2005/8/layout/default"/>
    <dgm:cxn modelId="{ABA3F826-F755-4879-8D0C-9B9EE9894CB9}" type="presParOf" srcId="{E9AB5DEE-2A03-4F4A-A7AC-66D77132ED6E}" destId="{0FCB32D5-6D4C-4950-8A65-78F966BEE754}" srcOrd="14" destOrd="0" presId="urn:microsoft.com/office/officeart/2005/8/layout/default"/>
    <dgm:cxn modelId="{47471779-219A-40C4-A99C-6668CB4A3C82}" type="presParOf" srcId="{E9AB5DEE-2A03-4F4A-A7AC-66D77132ED6E}" destId="{FFF70891-522D-4D75-AF98-5B33F6C6F20F}" srcOrd="15" destOrd="0" presId="urn:microsoft.com/office/officeart/2005/8/layout/default"/>
    <dgm:cxn modelId="{751560A1-78EE-4C04-9118-B68CED6A5B13}" type="presParOf" srcId="{E9AB5DEE-2A03-4F4A-A7AC-66D77132ED6E}" destId="{566B4D57-2B04-4C22-8613-B62B5A07A8EF}" srcOrd="16" destOrd="0" presId="urn:microsoft.com/office/officeart/2005/8/layout/default"/>
    <dgm:cxn modelId="{97EDA48E-61CF-4D87-AAEB-6C82CC258BF9}" type="presParOf" srcId="{E9AB5DEE-2A03-4F4A-A7AC-66D77132ED6E}" destId="{CC2D8D5E-D89F-4BA3-B36C-950045808084}" srcOrd="17" destOrd="0" presId="urn:microsoft.com/office/officeart/2005/8/layout/default"/>
    <dgm:cxn modelId="{D16A1E97-BC57-43CD-81D7-8C14518D8CCF}" type="presParOf" srcId="{E9AB5DEE-2A03-4F4A-A7AC-66D77132ED6E}" destId="{FEFA97D5-8A2E-478A-9DE9-27D4BB896ECA}" srcOrd="18" destOrd="0" presId="urn:microsoft.com/office/officeart/2005/8/layout/default"/>
    <dgm:cxn modelId="{CB850956-99EE-4688-B028-774459F1A517}" type="presParOf" srcId="{E9AB5DEE-2A03-4F4A-A7AC-66D77132ED6E}" destId="{2C06B925-5B92-48F4-9C81-16E870F52658}" srcOrd="19" destOrd="0" presId="urn:microsoft.com/office/officeart/2005/8/layout/default"/>
    <dgm:cxn modelId="{96C318FA-480C-4FEA-9AAA-15A17395A48B}" type="presParOf" srcId="{E9AB5DEE-2A03-4F4A-A7AC-66D77132ED6E}" destId="{ECDD0D1B-7402-4300-8B25-ECF04372BF5C}" srcOrd="20" destOrd="0" presId="urn:microsoft.com/office/officeart/2005/8/layout/default"/>
    <dgm:cxn modelId="{5F218DB0-C3AD-4E58-A7C0-5A6A6A61C468}" type="presParOf" srcId="{E9AB5DEE-2A03-4F4A-A7AC-66D77132ED6E}" destId="{CEABFB1B-197C-41F6-AFC7-EA345CDA0558}" srcOrd="21" destOrd="0" presId="urn:microsoft.com/office/officeart/2005/8/layout/default"/>
    <dgm:cxn modelId="{EF5C6830-43F1-4923-A368-7502B9EFE41E}" type="presParOf" srcId="{E9AB5DEE-2A03-4F4A-A7AC-66D77132ED6E}" destId="{63A8FF2A-86DF-4141-8596-211D27B7931B}"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6198E22-CFB5-4A23-BB8C-B3A54DAF2D5A}" type="doc">
      <dgm:prSet loTypeId="urn:microsoft.com/office/officeart/2005/8/layout/default" loCatId="list" qsTypeId="urn:microsoft.com/office/officeart/2005/8/quickstyle/simple4" qsCatId="simple" csTypeId="urn:microsoft.com/office/officeart/2005/8/colors/accent0_3" csCatId="mainScheme"/>
      <dgm:spPr/>
      <dgm:t>
        <a:bodyPr/>
        <a:lstStyle/>
        <a:p>
          <a:endParaRPr lang="en-US"/>
        </a:p>
      </dgm:t>
    </dgm:pt>
    <dgm:pt modelId="{007A44CF-A623-4204-8C72-4214EC7CB253}">
      <dgm:prSet/>
      <dgm:spPr/>
      <dgm:t>
        <a:bodyPr/>
        <a:lstStyle/>
        <a:p>
          <a:r>
            <a:rPr lang="hr-HR" dirty="0"/>
            <a:t>Postoje druge, važnije AM koje nisu identificirane ili vrednovane</a:t>
          </a:r>
          <a:endParaRPr lang="en-US" dirty="0"/>
        </a:p>
      </dgm:t>
    </dgm:pt>
    <dgm:pt modelId="{7416EACC-381B-4D23-8068-775B015F67DC}" type="parTrans" cxnId="{A1256467-42E8-4565-A7D0-BA526E7000C5}">
      <dgm:prSet/>
      <dgm:spPr/>
      <dgm:t>
        <a:bodyPr/>
        <a:lstStyle/>
        <a:p>
          <a:endParaRPr lang="en-US"/>
        </a:p>
      </dgm:t>
    </dgm:pt>
    <dgm:pt modelId="{9F318AA0-93CC-46B2-91B5-BE9F9704F03C}" type="sibTrans" cxnId="{A1256467-42E8-4565-A7D0-BA526E7000C5}">
      <dgm:prSet/>
      <dgm:spPr/>
      <dgm:t>
        <a:bodyPr/>
        <a:lstStyle/>
        <a:p>
          <a:endParaRPr lang="en-US"/>
        </a:p>
      </dgm:t>
    </dgm:pt>
    <dgm:pt modelId="{877B56A3-4AF2-49D4-9396-6CACC67B1E6D}">
      <dgm:prSet/>
      <dgm:spPr/>
      <dgm:t>
        <a:bodyPr/>
        <a:lstStyle/>
        <a:p>
          <a:r>
            <a:rPr lang="hr-HR"/>
            <a:t>Vrednovanje je površno ili neadekvatno</a:t>
          </a:r>
          <a:endParaRPr lang="en-US"/>
        </a:p>
      </dgm:t>
    </dgm:pt>
    <dgm:pt modelId="{ACC77DC1-19DE-4BCC-BBF2-CD1B6A8BDD6D}" type="parTrans" cxnId="{15799F70-C981-4978-903A-A2758B739CEB}">
      <dgm:prSet/>
      <dgm:spPr/>
      <dgm:t>
        <a:bodyPr/>
        <a:lstStyle/>
        <a:p>
          <a:endParaRPr lang="en-US"/>
        </a:p>
      </dgm:t>
    </dgm:pt>
    <dgm:pt modelId="{A7DA014C-069B-4566-98D0-77D5A150521E}" type="sibTrans" cxnId="{15799F70-C981-4978-903A-A2758B739CEB}">
      <dgm:prSet/>
      <dgm:spPr/>
      <dgm:t>
        <a:bodyPr/>
        <a:lstStyle/>
        <a:p>
          <a:endParaRPr lang="en-US"/>
        </a:p>
      </dgm:t>
    </dgm:pt>
    <dgm:pt modelId="{846E77F3-CB58-40BC-9C95-E013A4F5739F}">
      <dgm:prSet/>
      <dgm:spPr/>
      <dgm:t>
        <a:bodyPr/>
        <a:lstStyle/>
        <a:p>
          <a:r>
            <a:rPr lang="hr-HR"/>
            <a:t>Nedovoljno dokaza za koje klijent vjeruje da podržavaju AM</a:t>
          </a:r>
          <a:endParaRPr lang="en-US"/>
        </a:p>
      </dgm:t>
    </dgm:pt>
    <dgm:pt modelId="{7513F965-683D-42E6-9A1A-75F02949E42F}" type="parTrans" cxnId="{E433D912-C695-4795-A204-4F40961A9E11}">
      <dgm:prSet/>
      <dgm:spPr/>
      <dgm:t>
        <a:bodyPr/>
        <a:lstStyle/>
        <a:p>
          <a:endParaRPr lang="en-US"/>
        </a:p>
      </dgm:t>
    </dgm:pt>
    <dgm:pt modelId="{98617060-C058-48F2-860E-644E250FB18D}" type="sibTrans" cxnId="{E433D912-C695-4795-A204-4F40961A9E11}">
      <dgm:prSet/>
      <dgm:spPr/>
      <dgm:t>
        <a:bodyPr/>
        <a:lstStyle/>
        <a:p>
          <a:endParaRPr lang="en-US"/>
        </a:p>
      </dgm:t>
    </dgm:pt>
    <dgm:pt modelId="{CAAA30A4-2D5D-443F-BC9C-365CCCA7A915}">
      <dgm:prSet/>
      <dgm:spPr/>
      <dgm:t>
        <a:bodyPr/>
        <a:lstStyle/>
        <a:p>
          <a:r>
            <a:rPr lang="hr-HR"/>
            <a:t>AM je ujedno i bazično vjerovanje</a:t>
          </a:r>
          <a:endParaRPr lang="en-US"/>
        </a:p>
      </dgm:t>
    </dgm:pt>
    <dgm:pt modelId="{764BBF29-3F7F-4FA6-B469-8D5484BC40E5}" type="parTrans" cxnId="{0DD7DBAD-73FE-4670-B436-6FA482496F11}">
      <dgm:prSet/>
      <dgm:spPr/>
      <dgm:t>
        <a:bodyPr/>
        <a:lstStyle/>
        <a:p>
          <a:endParaRPr lang="en-US"/>
        </a:p>
      </dgm:t>
    </dgm:pt>
    <dgm:pt modelId="{1E0ADC6C-65D0-42F6-8D7A-EDE3862E6612}" type="sibTrans" cxnId="{0DD7DBAD-73FE-4670-B436-6FA482496F11}">
      <dgm:prSet/>
      <dgm:spPr/>
      <dgm:t>
        <a:bodyPr/>
        <a:lstStyle/>
        <a:p>
          <a:endParaRPr lang="en-US"/>
        </a:p>
      </dgm:t>
    </dgm:pt>
    <dgm:pt modelId="{62E55CFF-8CAA-4D25-AF53-2807B2127806}">
      <dgm:prSet/>
      <dgm:spPr/>
      <dgm:t>
        <a:bodyPr/>
        <a:lstStyle/>
        <a:p>
          <a:r>
            <a:rPr lang="hr-HR" dirty="0"/>
            <a:t>Klijent razumije da je AM iskrivljena, ali na „emocionalnoj razini” vjeruje u nju</a:t>
          </a:r>
          <a:endParaRPr lang="en-US" dirty="0"/>
        </a:p>
      </dgm:t>
    </dgm:pt>
    <dgm:pt modelId="{C952C0BB-0B8F-46A6-91A8-3B5CD957A6A3}" type="parTrans" cxnId="{0767228C-7ACC-49FA-AFA4-CFC4B1560BAC}">
      <dgm:prSet/>
      <dgm:spPr/>
      <dgm:t>
        <a:bodyPr/>
        <a:lstStyle/>
        <a:p>
          <a:endParaRPr lang="en-US"/>
        </a:p>
      </dgm:t>
    </dgm:pt>
    <dgm:pt modelId="{FE02B34F-36E7-42C6-A6C9-D3372E371F63}" type="sibTrans" cxnId="{0767228C-7ACC-49FA-AFA4-CFC4B1560BAC}">
      <dgm:prSet/>
      <dgm:spPr/>
      <dgm:t>
        <a:bodyPr/>
        <a:lstStyle/>
        <a:p>
          <a:endParaRPr lang="en-US"/>
        </a:p>
      </dgm:t>
    </dgm:pt>
    <dgm:pt modelId="{983D5A04-585A-4409-9B51-5AA80B5AAAE6}">
      <dgm:prSet/>
      <dgm:spPr/>
      <dgm:t>
        <a:bodyPr/>
        <a:lstStyle/>
        <a:p>
          <a:r>
            <a:rPr lang="hr-HR"/>
            <a:t>Klijent je vrednovanje primio s rezervom</a:t>
          </a:r>
          <a:endParaRPr lang="en-US"/>
        </a:p>
      </dgm:t>
    </dgm:pt>
    <dgm:pt modelId="{3EE93956-E02E-47AD-8FA2-31CE3AFD1C9D}" type="parTrans" cxnId="{1A0EA69B-3EFC-4D49-A75B-A820F99EC230}">
      <dgm:prSet/>
      <dgm:spPr/>
      <dgm:t>
        <a:bodyPr/>
        <a:lstStyle/>
        <a:p>
          <a:endParaRPr lang="en-US"/>
        </a:p>
      </dgm:t>
    </dgm:pt>
    <dgm:pt modelId="{69FA4093-9D74-4C59-8180-C85A8ACAE5B5}" type="sibTrans" cxnId="{1A0EA69B-3EFC-4D49-A75B-A820F99EC230}">
      <dgm:prSet/>
      <dgm:spPr/>
      <dgm:t>
        <a:bodyPr/>
        <a:lstStyle/>
        <a:p>
          <a:endParaRPr lang="en-US"/>
        </a:p>
      </dgm:t>
    </dgm:pt>
    <dgm:pt modelId="{693A8F73-3353-4CB0-942A-F1A28735535F}" type="pres">
      <dgm:prSet presAssocID="{36198E22-CFB5-4A23-BB8C-B3A54DAF2D5A}" presName="diagram" presStyleCnt="0">
        <dgm:presLayoutVars>
          <dgm:dir/>
          <dgm:resizeHandles val="exact"/>
        </dgm:presLayoutVars>
      </dgm:prSet>
      <dgm:spPr/>
      <dgm:t>
        <a:bodyPr/>
        <a:lstStyle/>
        <a:p>
          <a:endParaRPr lang="en-US"/>
        </a:p>
      </dgm:t>
    </dgm:pt>
    <dgm:pt modelId="{1118197C-6088-4957-95E5-B87E79B16D0E}" type="pres">
      <dgm:prSet presAssocID="{007A44CF-A623-4204-8C72-4214EC7CB253}" presName="node" presStyleLbl="node1" presStyleIdx="0" presStyleCnt="6">
        <dgm:presLayoutVars>
          <dgm:bulletEnabled val="1"/>
        </dgm:presLayoutVars>
      </dgm:prSet>
      <dgm:spPr/>
      <dgm:t>
        <a:bodyPr/>
        <a:lstStyle/>
        <a:p>
          <a:endParaRPr lang="en-US"/>
        </a:p>
      </dgm:t>
    </dgm:pt>
    <dgm:pt modelId="{620AFB51-ABC0-4F41-8E7F-06312FD690D7}" type="pres">
      <dgm:prSet presAssocID="{9F318AA0-93CC-46B2-91B5-BE9F9704F03C}" presName="sibTrans" presStyleCnt="0"/>
      <dgm:spPr/>
    </dgm:pt>
    <dgm:pt modelId="{7971450D-7E73-4691-8A86-9C32A1494050}" type="pres">
      <dgm:prSet presAssocID="{877B56A3-4AF2-49D4-9396-6CACC67B1E6D}" presName="node" presStyleLbl="node1" presStyleIdx="1" presStyleCnt="6">
        <dgm:presLayoutVars>
          <dgm:bulletEnabled val="1"/>
        </dgm:presLayoutVars>
      </dgm:prSet>
      <dgm:spPr/>
      <dgm:t>
        <a:bodyPr/>
        <a:lstStyle/>
        <a:p>
          <a:endParaRPr lang="en-US"/>
        </a:p>
      </dgm:t>
    </dgm:pt>
    <dgm:pt modelId="{6DAC0641-87EB-4195-A670-9D2E60AE805C}" type="pres">
      <dgm:prSet presAssocID="{A7DA014C-069B-4566-98D0-77D5A150521E}" presName="sibTrans" presStyleCnt="0"/>
      <dgm:spPr/>
    </dgm:pt>
    <dgm:pt modelId="{2FA58C65-743B-4E02-91B8-D9A1046C16CC}" type="pres">
      <dgm:prSet presAssocID="{846E77F3-CB58-40BC-9C95-E013A4F5739F}" presName="node" presStyleLbl="node1" presStyleIdx="2" presStyleCnt="6">
        <dgm:presLayoutVars>
          <dgm:bulletEnabled val="1"/>
        </dgm:presLayoutVars>
      </dgm:prSet>
      <dgm:spPr/>
      <dgm:t>
        <a:bodyPr/>
        <a:lstStyle/>
        <a:p>
          <a:endParaRPr lang="en-US"/>
        </a:p>
      </dgm:t>
    </dgm:pt>
    <dgm:pt modelId="{C0AC694F-14E0-440D-8658-C43A047E853B}" type="pres">
      <dgm:prSet presAssocID="{98617060-C058-48F2-860E-644E250FB18D}" presName="sibTrans" presStyleCnt="0"/>
      <dgm:spPr/>
    </dgm:pt>
    <dgm:pt modelId="{3FB44531-6BBD-405E-8AC2-1E8C223FC750}" type="pres">
      <dgm:prSet presAssocID="{CAAA30A4-2D5D-443F-BC9C-365CCCA7A915}" presName="node" presStyleLbl="node1" presStyleIdx="3" presStyleCnt="6">
        <dgm:presLayoutVars>
          <dgm:bulletEnabled val="1"/>
        </dgm:presLayoutVars>
      </dgm:prSet>
      <dgm:spPr/>
      <dgm:t>
        <a:bodyPr/>
        <a:lstStyle/>
        <a:p>
          <a:endParaRPr lang="en-US"/>
        </a:p>
      </dgm:t>
    </dgm:pt>
    <dgm:pt modelId="{BDC0686C-F6D4-454F-B8DB-A54B70E1FF32}" type="pres">
      <dgm:prSet presAssocID="{1E0ADC6C-65D0-42F6-8D7A-EDE3862E6612}" presName="sibTrans" presStyleCnt="0"/>
      <dgm:spPr/>
    </dgm:pt>
    <dgm:pt modelId="{6EFF01CF-E7E5-412F-B879-7DB104002B9C}" type="pres">
      <dgm:prSet presAssocID="{62E55CFF-8CAA-4D25-AF53-2807B2127806}" presName="node" presStyleLbl="node1" presStyleIdx="4" presStyleCnt="6">
        <dgm:presLayoutVars>
          <dgm:bulletEnabled val="1"/>
        </dgm:presLayoutVars>
      </dgm:prSet>
      <dgm:spPr/>
      <dgm:t>
        <a:bodyPr/>
        <a:lstStyle/>
        <a:p>
          <a:endParaRPr lang="en-US"/>
        </a:p>
      </dgm:t>
    </dgm:pt>
    <dgm:pt modelId="{A48E9454-8F84-4794-B0D1-48FB0F2F16F8}" type="pres">
      <dgm:prSet presAssocID="{FE02B34F-36E7-42C6-A6C9-D3372E371F63}" presName="sibTrans" presStyleCnt="0"/>
      <dgm:spPr/>
    </dgm:pt>
    <dgm:pt modelId="{21651FB2-4752-4134-91FB-8437B5F16C76}" type="pres">
      <dgm:prSet presAssocID="{983D5A04-585A-4409-9B51-5AA80B5AAAE6}" presName="node" presStyleLbl="node1" presStyleIdx="5" presStyleCnt="6">
        <dgm:presLayoutVars>
          <dgm:bulletEnabled val="1"/>
        </dgm:presLayoutVars>
      </dgm:prSet>
      <dgm:spPr/>
      <dgm:t>
        <a:bodyPr/>
        <a:lstStyle/>
        <a:p>
          <a:endParaRPr lang="en-US"/>
        </a:p>
      </dgm:t>
    </dgm:pt>
  </dgm:ptLst>
  <dgm:cxnLst>
    <dgm:cxn modelId="{A1256467-42E8-4565-A7D0-BA526E7000C5}" srcId="{36198E22-CFB5-4A23-BB8C-B3A54DAF2D5A}" destId="{007A44CF-A623-4204-8C72-4214EC7CB253}" srcOrd="0" destOrd="0" parTransId="{7416EACC-381B-4D23-8068-775B015F67DC}" sibTransId="{9F318AA0-93CC-46B2-91B5-BE9F9704F03C}"/>
    <dgm:cxn modelId="{A8B25904-E48D-4027-995E-FE62F01F2D87}" type="presOf" srcId="{36198E22-CFB5-4A23-BB8C-B3A54DAF2D5A}" destId="{693A8F73-3353-4CB0-942A-F1A28735535F}" srcOrd="0" destOrd="0" presId="urn:microsoft.com/office/officeart/2005/8/layout/default"/>
    <dgm:cxn modelId="{B1502264-60E4-42DD-89DF-A03D808F46FF}" type="presOf" srcId="{983D5A04-585A-4409-9B51-5AA80B5AAAE6}" destId="{21651FB2-4752-4134-91FB-8437B5F16C76}" srcOrd="0" destOrd="0" presId="urn:microsoft.com/office/officeart/2005/8/layout/default"/>
    <dgm:cxn modelId="{62FB6FBC-49FD-4A7D-B2AB-CAA0B675A244}" type="presOf" srcId="{62E55CFF-8CAA-4D25-AF53-2807B2127806}" destId="{6EFF01CF-E7E5-412F-B879-7DB104002B9C}" srcOrd="0" destOrd="0" presId="urn:microsoft.com/office/officeart/2005/8/layout/default"/>
    <dgm:cxn modelId="{1A0EA69B-3EFC-4D49-A75B-A820F99EC230}" srcId="{36198E22-CFB5-4A23-BB8C-B3A54DAF2D5A}" destId="{983D5A04-585A-4409-9B51-5AA80B5AAAE6}" srcOrd="5" destOrd="0" parTransId="{3EE93956-E02E-47AD-8FA2-31CE3AFD1C9D}" sibTransId="{69FA4093-9D74-4C59-8180-C85A8ACAE5B5}"/>
    <dgm:cxn modelId="{0DD7DBAD-73FE-4670-B436-6FA482496F11}" srcId="{36198E22-CFB5-4A23-BB8C-B3A54DAF2D5A}" destId="{CAAA30A4-2D5D-443F-BC9C-365CCCA7A915}" srcOrd="3" destOrd="0" parTransId="{764BBF29-3F7F-4FA6-B469-8D5484BC40E5}" sibTransId="{1E0ADC6C-65D0-42F6-8D7A-EDE3862E6612}"/>
    <dgm:cxn modelId="{07B79FDE-F7C3-42F4-A41B-8DD259948D34}" type="presOf" srcId="{CAAA30A4-2D5D-443F-BC9C-365CCCA7A915}" destId="{3FB44531-6BBD-405E-8AC2-1E8C223FC750}" srcOrd="0" destOrd="0" presId="urn:microsoft.com/office/officeart/2005/8/layout/default"/>
    <dgm:cxn modelId="{15799F70-C981-4978-903A-A2758B739CEB}" srcId="{36198E22-CFB5-4A23-BB8C-B3A54DAF2D5A}" destId="{877B56A3-4AF2-49D4-9396-6CACC67B1E6D}" srcOrd="1" destOrd="0" parTransId="{ACC77DC1-19DE-4BCC-BBF2-CD1B6A8BDD6D}" sibTransId="{A7DA014C-069B-4566-98D0-77D5A150521E}"/>
    <dgm:cxn modelId="{3F6343E3-CBEA-4330-B3B4-E9E25FFA7F26}" type="presOf" srcId="{877B56A3-4AF2-49D4-9396-6CACC67B1E6D}" destId="{7971450D-7E73-4691-8A86-9C32A1494050}" srcOrd="0" destOrd="0" presId="urn:microsoft.com/office/officeart/2005/8/layout/default"/>
    <dgm:cxn modelId="{E433D912-C695-4795-A204-4F40961A9E11}" srcId="{36198E22-CFB5-4A23-BB8C-B3A54DAF2D5A}" destId="{846E77F3-CB58-40BC-9C95-E013A4F5739F}" srcOrd="2" destOrd="0" parTransId="{7513F965-683D-42E6-9A1A-75F02949E42F}" sibTransId="{98617060-C058-48F2-860E-644E250FB18D}"/>
    <dgm:cxn modelId="{4B9CAA0B-7506-4137-A0E5-199894C23CF4}" type="presOf" srcId="{846E77F3-CB58-40BC-9C95-E013A4F5739F}" destId="{2FA58C65-743B-4E02-91B8-D9A1046C16CC}" srcOrd="0" destOrd="0" presId="urn:microsoft.com/office/officeart/2005/8/layout/default"/>
    <dgm:cxn modelId="{25367C6D-F96B-4233-9F45-5B8A441168E6}" type="presOf" srcId="{007A44CF-A623-4204-8C72-4214EC7CB253}" destId="{1118197C-6088-4957-95E5-B87E79B16D0E}" srcOrd="0" destOrd="0" presId="urn:microsoft.com/office/officeart/2005/8/layout/default"/>
    <dgm:cxn modelId="{0767228C-7ACC-49FA-AFA4-CFC4B1560BAC}" srcId="{36198E22-CFB5-4A23-BB8C-B3A54DAF2D5A}" destId="{62E55CFF-8CAA-4D25-AF53-2807B2127806}" srcOrd="4" destOrd="0" parTransId="{C952C0BB-0B8F-46A6-91A8-3B5CD957A6A3}" sibTransId="{FE02B34F-36E7-42C6-A6C9-D3372E371F63}"/>
    <dgm:cxn modelId="{691D2A6E-D44F-4765-9C91-2BD8BD441296}" type="presParOf" srcId="{693A8F73-3353-4CB0-942A-F1A28735535F}" destId="{1118197C-6088-4957-95E5-B87E79B16D0E}" srcOrd="0" destOrd="0" presId="urn:microsoft.com/office/officeart/2005/8/layout/default"/>
    <dgm:cxn modelId="{D50A340C-D610-4582-A854-52F04FEDE5E4}" type="presParOf" srcId="{693A8F73-3353-4CB0-942A-F1A28735535F}" destId="{620AFB51-ABC0-4F41-8E7F-06312FD690D7}" srcOrd="1" destOrd="0" presId="urn:microsoft.com/office/officeart/2005/8/layout/default"/>
    <dgm:cxn modelId="{989B27C9-3585-4328-9369-0E68D705A8C1}" type="presParOf" srcId="{693A8F73-3353-4CB0-942A-F1A28735535F}" destId="{7971450D-7E73-4691-8A86-9C32A1494050}" srcOrd="2" destOrd="0" presId="urn:microsoft.com/office/officeart/2005/8/layout/default"/>
    <dgm:cxn modelId="{4C325E9B-E9D6-4420-ACD5-503BCEF1E234}" type="presParOf" srcId="{693A8F73-3353-4CB0-942A-F1A28735535F}" destId="{6DAC0641-87EB-4195-A670-9D2E60AE805C}" srcOrd="3" destOrd="0" presId="urn:microsoft.com/office/officeart/2005/8/layout/default"/>
    <dgm:cxn modelId="{48853BA8-11B5-44FD-9525-AA6E2F36F0A7}" type="presParOf" srcId="{693A8F73-3353-4CB0-942A-F1A28735535F}" destId="{2FA58C65-743B-4E02-91B8-D9A1046C16CC}" srcOrd="4" destOrd="0" presId="urn:microsoft.com/office/officeart/2005/8/layout/default"/>
    <dgm:cxn modelId="{EAC9487F-08F0-45AC-9694-218237781F60}" type="presParOf" srcId="{693A8F73-3353-4CB0-942A-F1A28735535F}" destId="{C0AC694F-14E0-440D-8658-C43A047E853B}" srcOrd="5" destOrd="0" presId="urn:microsoft.com/office/officeart/2005/8/layout/default"/>
    <dgm:cxn modelId="{5648457D-DF40-4126-A25C-43B5417FF50B}" type="presParOf" srcId="{693A8F73-3353-4CB0-942A-F1A28735535F}" destId="{3FB44531-6BBD-405E-8AC2-1E8C223FC750}" srcOrd="6" destOrd="0" presId="urn:microsoft.com/office/officeart/2005/8/layout/default"/>
    <dgm:cxn modelId="{344D46DC-D06D-46E1-AA5F-7E9AA9960B26}" type="presParOf" srcId="{693A8F73-3353-4CB0-942A-F1A28735535F}" destId="{BDC0686C-F6D4-454F-B8DB-A54B70E1FF32}" srcOrd="7" destOrd="0" presId="urn:microsoft.com/office/officeart/2005/8/layout/default"/>
    <dgm:cxn modelId="{C17887FF-83D6-40E9-806B-065DCA79B162}" type="presParOf" srcId="{693A8F73-3353-4CB0-942A-F1A28735535F}" destId="{6EFF01CF-E7E5-412F-B879-7DB104002B9C}" srcOrd="8" destOrd="0" presId="urn:microsoft.com/office/officeart/2005/8/layout/default"/>
    <dgm:cxn modelId="{E53B4CE0-9165-44D4-AC2D-75C806B2C746}" type="presParOf" srcId="{693A8F73-3353-4CB0-942A-F1A28735535F}" destId="{A48E9454-8F84-4794-B0D1-48FB0F2F16F8}" srcOrd="9" destOrd="0" presId="urn:microsoft.com/office/officeart/2005/8/layout/default"/>
    <dgm:cxn modelId="{518E7CB0-AF51-4ECC-8592-07E3C3D0A7E4}" type="presParOf" srcId="{693A8F73-3353-4CB0-942A-F1A28735535F}" destId="{21651FB2-4752-4134-91FB-8437B5F16C76}"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641571-C19E-42EF-B1D0-CE9AFBF152E1}">
      <dsp:nvSpPr>
        <dsp:cNvPr id="0" name=""/>
        <dsp:cNvSpPr/>
      </dsp:nvSpPr>
      <dsp:spPr>
        <a:xfrm>
          <a:off x="0" y="733126"/>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dirty="0"/>
            <a:t>Usmjeriti se na automatsku misao</a:t>
          </a:r>
          <a:endParaRPr lang="en-US" sz="1900" kern="1200" dirty="0"/>
        </a:p>
      </dsp:txBody>
      <dsp:txXfrm>
        <a:off x="22246" y="755372"/>
        <a:ext cx="6771500" cy="411223"/>
      </dsp:txXfrm>
    </dsp:sp>
    <dsp:sp modelId="{DD1E9E2F-8911-4AFA-85B5-137F4211BD32}">
      <dsp:nvSpPr>
        <dsp:cNvPr id="0" name=""/>
        <dsp:cNvSpPr/>
      </dsp:nvSpPr>
      <dsp:spPr>
        <a:xfrm>
          <a:off x="0" y="1243561"/>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a:t>Istražiti više o situaciji povezanoj s automatskom misli</a:t>
          </a:r>
          <a:endParaRPr lang="en-US" sz="1900" kern="1200"/>
        </a:p>
      </dsp:txBody>
      <dsp:txXfrm>
        <a:off x="22246" y="1265807"/>
        <a:ext cx="6771500" cy="411223"/>
      </dsp:txXfrm>
    </dsp:sp>
    <dsp:sp modelId="{18B92BB9-FB6A-4DD5-A3BA-AEADD9824446}">
      <dsp:nvSpPr>
        <dsp:cNvPr id="0" name=""/>
        <dsp:cNvSpPr/>
      </dsp:nvSpPr>
      <dsp:spPr>
        <a:xfrm>
          <a:off x="0" y="1753996"/>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a:t>Istražiti koliko je tipična automatska misao</a:t>
          </a:r>
          <a:endParaRPr lang="en-US" sz="1900" kern="1200"/>
        </a:p>
      </dsp:txBody>
      <dsp:txXfrm>
        <a:off x="22246" y="1776242"/>
        <a:ext cx="6771500" cy="411223"/>
      </dsp:txXfrm>
    </dsp:sp>
    <dsp:sp modelId="{4BCC8CC9-E5B4-48E0-9510-703A269FC344}">
      <dsp:nvSpPr>
        <dsp:cNvPr id="0" name=""/>
        <dsp:cNvSpPr/>
      </dsp:nvSpPr>
      <dsp:spPr>
        <a:xfrm>
          <a:off x="0" y="2264431"/>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a:t>Identificirati druge automatske misli i predodžbe u toj istoj situaciji</a:t>
          </a:r>
          <a:endParaRPr lang="en-US" sz="1900" kern="1200"/>
        </a:p>
      </dsp:txBody>
      <dsp:txXfrm>
        <a:off x="22246" y="2286677"/>
        <a:ext cx="6771500" cy="411223"/>
      </dsp:txXfrm>
    </dsp:sp>
    <dsp:sp modelId="{CEF73318-A41D-43EC-A5A2-C91F487B2AC9}">
      <dsp:nvSpPr>
        <dsp:cNvPr id="0" name=""/>
        <dsp:cNvSpPr/>
      </dsp:nvSpPr>
      <dsp:spPr>
        <a:xfrm>
          <a:off x="0" y="2774866"/>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dirty="0"/>
            <a:t>Rješavati problem o situaciji združenoj s automatskom misli</a:t>
          </a:r>
          <a:endParaRPr lang="en-US" sz="1900" kern="1200" dirty="0"/>
        </a:p>
      </dsp:txBody>
      <dsp:txXfrm>
        <a:off x="22246" y="2797112"/>
        <a:ext cx="6771500" cy="411223"/>
      </dsp:txXfrm>
    </dsp:sp>
    <dsp:sp modelId="{959D41C9-3452-479B-9515-AABFE44C6BA6}">
      <dsp:nvSpPr>
        <dsp:cNvPr id="0" name=""/>
        <dsp:cNvSpPr/>
      </dsp:nvSpPr>
      <dsp:spPr>
        <a:xfrm>
          <a:off x="0" y="3285301"/>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a:t>Istražiti vjerovanja koja su u podlozi automatskih misli </a:t>
          </a:r>
          <a:endParaRPr lang="en-US" sz="1900" kern="1200"/>
        </a:p>
      </dsp:txBody>
      <dsp:txXfrm>
        <a:off x="22246" y="3307547"/>
        <a:ext cx="6771500" cy="411223"/>
      </dsp:txXfrm>
    </dsp:sp>
    <dsp:sp modelId="{46675CF9-35BC-40CB-A753-5852481829AB}">
      <dsp:nvSpPr>
        <dsp:cNvPr id="0" name=""/>
        <dsp:cNvSpPr/>
      </dsp:nvSpPr>
      <dsp:spPr>
        <a:xfrm>
          <a:off x="0" y="3795736"/>
          <a:ext cx="6815992"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hr-HR" sz="1900" kern="1200"/>
            <a:t>Krenuti na drugu temu </a:t>
          </a:r>
          <a:endParaRPr lang="en-US" sz="1900" kern="1200"/>
        </a:p>
      </dsp:txBody>
      <dsp:txXfrm>
        <a:off x="22246" y="3817982"/>
        <a:ext cx="6771500" cy="4112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ED1CF4-8906-4D11-9596-9F7E2BC4D6D3}">
      <dsp:nvSpPr>
        <dsp:cNvPr id="0" name=""/>
        <dsp:cNvSpPr/>
      </dsp:nvSpPr>
      <dsp:spPr>
        <a:xfrm rot="5400000">
          <a:off x="6610260" y="-2563307"/>
          <a:ext cx="1404544" cy="688238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hr-HR" sz="1900" kern="1200"/>
            <a:t>Koliko sada vjerujete toj misli (0-100%)?</a:t>
          </a:r>
          <a:endParaRPr lang="en-US" sz="1900" kern="1200"/>
        </a:p>
        <a:p>
          <a:pPr marL="171450" lvl="1" indent="-171450" algn="l" defTabSz="844550">
            <a:lnSpc>
              <a:spcPct val="90000"/>
            </a:lnSpc>
            <a:spcBef>
              <a:spcPct val="0"/>
            </a:spcBef>
            <a:spcAft>
              <a:spcPct val="15000"/>
            </a:spcAft>
            <a:buChar char="••"/>
          </a:pPr>
          <a:r>
            <a:rPr lang="hr-HR" sz="1900" kern="1200"/>
            <a:t>Kako se zbog te misli osjećate?</a:t>
          </a:r>
          <a:endParaRPr lang="en-US" sz="1900" kern="1200"/>
        </a:p>
        <a:p>
          <a:pPr marL="171450" lvl="1" indent="-171450" algn="l" defTabSz="844550">
            <a:lnSpc>
              <a:spcPct val="90000"/>
            </a:lnSpc>
            <a:spcBef>
              <a:spcPct val="0"/>
            </a:spcBef>
            <a:spcAft>
              <a:spcPct val="15000"/>
            </a:spcAft>
            <a:buChar char="••"/>
          </a:pPr>
          <a:r>
            <a:rPr lang="hr-HR" sz="1900" kern="1200"/>
            <a:t>Koliko je jaka (0-100%) ta emocija?</a:t>
          </a:r>
          <a:endParaRPr lang="en-US" sz="1900" kern="1200"/>
        </a:p>
      </dsp:txBody>
      <dsp:txXfrm rot="-5400000">
        <a:off x="3871340" y="244177"/>
        <a:ext cx="6813820" cy="1267416"/>
      </dsp:txXfrm>
    </dsp:sp>
    <dsp:sp modelId="{FA5A11D4-8C54-437C-B019-FE870E477944}">
      <dsp:nvSpPr>
        <dsp:cNvPr id="0" name=""/>
        <dsp:cNvSpPr/>
      </dsp:nvSpPr>
      <dsp:spPr>
        <a:xfrm>
          <a:off x="0" y="43"/>
          <a:ext cx="3871341" cy="175568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hr-HR" sz="3400" kern="1200"/>
            <a:t>Vrijednost misli</a:t>
          </a:r>
          <a:endParaRPr lang="en-US" sz="3400" kern="1200"/>
        </a:p>
      </dsp:txBody>
      <dsp:txXfrm>
        <a:off x="85705" y="85748"/>
        <a:ext cx="3699931" cy="1584271"/>
      </dsp:txXfrm>
    </dsp:sp>
    <dsp:sp modelId="{9BED3DE1-2564-4F9D-9E03-F16CD0F501BE}">
      <dsp:nvSpPr>
        <dsp:cNvPr id="0" name=""/>
        <dsp:cNvSpPr/>
      </dsp:nvSpPr>
      <dsp:spPr>
        <a:xfrm rot="5400000">
          <a:off x="6610260" y="-719842"/>
          <a:ext cx="1404544" cy="6882384"/>
        </a:xfrm>
        <a:prstGeom prst="round2SameRect">
          <a:avLst/>
        </a:prstGeom>
        <a:solidFill>
          <a:schemeClr val="accent5">
            <a:tint val="40000"/>
            <a:alpha val="90000"/>
            <a:hueOff val="4600296"/>
            <a:satOff val="6185"/>
            <a:lumOff val="3232"/>
            <a:alphaOff val="0"/>
          </a:schemeClr>
        </a:solidFill>
        <a:ln w="12700" cap="flat" cmpd="sng" algn="ctr">
          <a:solidFill>
            <a:schemeClr val="accent5">
              <a:tint val="40000"/>
              <a:alpha val="90000"/>
              <a:hueOff val="4600296"/>
              <a:satOff val="6185"/>
              <a:lumOff val="323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hr-HR" sz="1900" kern="1200"/>
            <a:t>Kada ste to pomislili? U kojoj specifičnoj situaciji?</a:t>
          </a:r>
          <a:endParaRPr lang="en-US" sz="1900" kern="1200"/>
        </a:p>
        <a:p>
          <a:pPr marL="171450" lvl="1" indent="-171450" algn="l" defTabSz="844550">
            <a:lnSpc>
              <a:spcPct val="90000"/>
            </a:lnSpc>
            <a:spcBef>
              <a:spcPct val="0"/>
            </a:spcBef>
            <a:spcAft>
              <a:spcPct val="15000"/>
            </a:spcAft>
            <a:buChar char="••"/>
          </a:pPr>
          <a:r>
            <a:rPr lang="hr-HR" sz="1900" kern="1200"/>
            <a:t>Koje ste druge uznemirujuće misli i predodžbe imali u toj situaciji?</a:t>
          </a:r>
          <a:endParaRPr lang="en-US" sz="1900" kern="1200"/>
        </a:p>
        <a:p>
          <a:pPr marL="171450" lvl="1" indent="-171450" algn="l" defTabSz="844550">
            <a:lnSpc>
              <a:spcPct val="90000"/>
            </a:lnSpc>
            <a:spcBef>
              <a:spcPct val="0"/>
            </a:spcBef>
            <a:spcAft>
              <a:spcPct val="15000"/>
            </a:spcAft>
            <a:buChar char="••"/>
          </a:pPr>
          <a:r>
            <a:rPr lang="hr-HR" sz="1900" kern="1200"/>
            <a:t>Jeste li zapazili neku promjenu u vašem tijelu?</a:t>
          </a:r>
          <a:endParaRPr lang="en-US" sz="1900" kern="1200"/>
        </a:p>
        <a:p>
          <a:pPr marL="171450" lvl="1" indent="-171450" algn="l" defTabSz="844550">
            <a:lnSpc>
              <a:spcPct val="90000"/>
            </a:lnSpc>
            <a:spcBef>
              <a:spcPct val="0"/>
            </a:spcBef>
            <a:spcAft>
              <a:spcPct val="15000"/>
            </a:spcAft>
            <a:buChar char="••"/>
          </a:pPr>
          <a:r>
            <a:rPr lang="hr-HR" sz="1900" kern="1200"/>
            <a:t>Što ste onda napravili?</a:t>
          </a:r>
          <a:endParaRPr lang="en-US" sz="1900" kern="1200"/>
        </a:p>
      </dsp:txBody>
      <dsp:txXfrm rot="-5400000">
        <a:off x="3871340" y="2087642"/>
        <a:ext cx="6813820" cy="1267416"/>
      </dsp:txXfrm>
    </dsp:sp>
    <dsp:sp modelId="{1D638276-8024-4FBD-BAA1-F56B542F3B44}">
      <dsp:nvSpPr>
        <dsp:cNvPr id="0" name=""/>
        <dsp:cNvSpPr/>
      </dsp:nvSpPr>
      <dsp:spPr>
        <a:xfrm>
          <a:off x="0" y="1843509"/>
          <a:ext cx="3871341" cy="1755681"/>
        </a:xfrm>
        <a:prstGeom prst="roundRect">
          <a:avLst/>
        </a:prstGeom>
        <a:solidFill>
          <a:schemeClr val="accent5">
            <a:hueOff val="4860045"/>
            <a:satOff val="1718"/>
            <a:lumOff val="1529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hr-HR" sz="3400" kern="1200"/>
            <a:t>Snažno uvjerenje + snažna uznemirenost</a:t>
          </a:r>
          <a:endParaRPr lang="en-US" sz="3400" kern="1200"/>
        </a:p>
      </dsp:txBody>
      <dsp:txXfrm>
        <a:off x="85705" y="1929214"/>
        <a:ext cx="3699931" cy="15842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F79A16-214C-4E46-8207-C58E8B4B2822}">
      <dsp:nvSpPr>
        <dsp:cNvPr id="0" name=""/>
        <dsp:cNvSpPr/>
      </dsp:nvSpPr>
      <dsp:spPr>
        <a:xfrm>
          <a:off x="0" y="72458"/>
          <a:ext cx="6815992"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hr-HR" sz="2300" kern="1200" dirty="0"/>
            <a:t>Konceptualizirati kako se misao uklapa u širu konceptualizaciju pacijenta</a:t>
          </a:r>
          <a:endParaRPr lang="en-US" sz="2300" kern="1200" dirty="0"/>
        </a:p>
      </dsp:txBody>
      <dsp:txXfrm>
        <a:off x="44664" y="117122"/>
        <a:ext cx="6726664" cy="825612"/>
      </dsp:txXfrm>
    </dsp:sp>
    <dsp:sp modelId="{FE81EEFA-9F83-46F1-969B-B023BA2F5DBD}">
      <dsp:nvSpPr>
        <dsp:cNvPr id="0" name=""/>
        <dsp:cNvSpPr/>
      </dsp:nvSpPr>
      <dsp:spPr>
        <a:xfrm>
          <a:off x="0" y="1053638"/>
          <a:ext cx="6815992"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hr-HR" sz="2300" kern="1200"/>
            <a:t>Koristiti tu misao za jačanje kognitivnog modela</a:t>
          </a:r>
          <a:endParaRPr lang="en-US" sz="2300" kern="1200"/>
        </a:p>
      </dsp:txBody>
      <dsp:txXfrm>
        <a:off x="44664" y="1098302"/>
        <a:ext cx="6726664" cy="825612"/>
      </dsp:txXfrm>
    </dsp:sp>
    <dsp:sp modelId="{9D8FC0C4-6355-4FAE-BEF8-1F9D13BC99C4}">
      <dsp:nvSpPr>
        <dsp:cNvPr id="0" name=""/>
        <dsp:cNvSpPr/>
      </dsp:nvSpPr>
      <dsp:spPr>
        <a:xfrm>
          <a:off x="0" y="2034818"/>
          <a:ext cx="6815992"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hr-HR" sz="2300" kern="1200"/>
            <a:t>Pomoći klijentu vrednovati i odgovoriti na misao pomoću sokratovskog dijaloga</a:t>
          </a:r>
          <a:endParaRPr lang="en-US" sz="2300" kern="1200"/>
        </a:p>
      </dsp:txBody>
      <dsp:txXfrm>
        <a:off x="44664" y="2079482"/>
        <a:ext cx="6726664" cy="825612"/>
      </dsp:txXfrm>
    </dsp:sp>
    <dsp:sp modelId="{0F282C85-5D76-490C-B235-D6FB404D00E0}">
      <dsp:nvSpPr>
        <dsp:cNvPr id="0" name=""/>
        <dsp:cNvSpPr/>
      </dsp:nvSpPr>
      <dsp:spPr>
        <a:xfrm>
          <a:off x="0" y="3015999"/>
          <a:ext cx="6815992"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hr-HR" sz="2300" kern="1200"/>
            <a:t>Rješavati problem s klijentom</a:t>
          </a:r>
          <a:endParaRPr lang="en-US" sz="2300" kern="1200"/>
        </a:p>
      </dsp:txBody>
      <dsp:txXfrm>
        <a:off x="44664" y="3060663"/>
        <a:ext cx="6726664" cy="825612"/>
      </dsp:txXfrm>
    </dsp:sp>
    <dsp:sp modelId="{8184D3A8-45E3-488E-9B35-5BBD196FCB5F}">
      <dsp:nvSpPr>
        <dsp:cNvPr id="0" name=""/>
        <dsp:cNvSpPr/>
      </dsp:nvSpPr>
      <dsp:spPr>
        <a:xfrm>
          <a:off x="0" y="3997179"/>
          <a:ext cx="6815992"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hr-HR" sz="2300" kern="1200"/>
            <a:t>Koristiti tehniku silazne strelice za otkrivanje bazičnog vjerovanja</a:t>
          </a:r>
          <a:endParaRPr lang="en-US" sz="2300" kern="1200"/>
        </a:p>
      </dsp:txBody>
      <dsp:txXfrm>
        <a:off x="44664" y="4041843"/>
        <a:ext cx="6726664" cy="8256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B9D9B-1340-4D7B-B85E-A0040A7B1220}">
      <dsp:nvSpPr>
        <dsp:cNvPr id="0" name=""/>
        <dsp:cNvSpPr/>
      </dsp:nvSpPr>
      <dsp:spPr>
        <a:xfrm>
          <a:off x="0" y="494055"/>
          <a:ext cx="6278562" cy="7160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dirty="0"/>
            <a:t>Što je dokaz? Što je dokaz koji podržava tu ideju? Što je dokaz protiv te ideje?</a:t>
          </a:r>
          <a:endParaRPr lang="en-US" sz="1800" kern="1200" dirty="0"/>
        </a:p>
      </dsp:txBody>
      <dsp:txXfrm>
        <a:off x="34954" y="529009"/>
        <a:ext cx="6208654" cy="646132"/>
      </dsp:txXfrm>
    </dsp:sp>
    <dsp:sp modelId="{3D321EF1-3BD2-4AAF-9489-C3D6AF1473F6}">
      <dsp:nvSpPr>
        <dsp:cNvPr id="0" name=""/>
        <dsp:cNvSpPr/>
      </dsp:nvSpPr>
      <dsp:spPr>
        <a:xfrm>
          <a:off x="0" y="1261935"/>
          <a:ext cx="6278562" cy="7160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dirty="0"/>
            <a:t>Postoji li alternativno objašnjenje?</a:t>
          </a:r>
          <a:endParaRPr lang="en-US" sz="1800" kern="1200" dirty="0"/>
        </a:p>
      </dsp:txBody>
      <dsp:txXfrm>
        <a:off x="34954" y="1296889"/>
        <a:ext cx="6208654" cy="646132"/>
      </dsp:txXfrm>
    </dsp:sp>
    <dsp:sp modelId="{06632939-2C28-4769-98F0-5444B12105A7}">
      <dsp:nvSpPr>
        <dsp:cNvPr id="0" name=""/>
        <dsp:cNvSpPr/>
      </dsp:nvSpPr>
      <dsp:spPr>
        <a:xfrm>
          <a:off x="0" y="2029815"/>
          <a:ext cx="6278562" cy="7160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a:t>Što je najgore što se može dogoditi? Mogu li to preživjeti? Što je najbolje što se može dogoditi? Što je najrealističnija posljedica?</a:t>
          </a:r>
          <a:endParaRPr lang="en-US" sz="1800" kern="1200"/>
        </a:p>
      </dsp:txBody>
      <dsp:txXfrm>
        <a:off x="34954" y="2064769"/>
        <a:ext cx="6208654" cy="646132"/>
      </dsp:txXfrm>
    </dsp:sp>
    <dsp:sp modelId="{99BC917B-EB48-451A-B66B-25AD71995E91}">
      <dsp:nvSpPr>
        <dsp:cNvPr id="0" name=""/>
        <dsp:cNvSpPr/>
      </dsp:nvSpPr>
      <dsp:spPr>
        <a:xfrm>
          <a:off x="0" y="2797695"/>
          <a:ext cx="6278562" cy="7160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a:t>Koje su posljedice mog vjerovanja u automatsku misao? Što bi mogle biti posljedice promjene u mom mišljenju?</a:t>
          </a:r>
          <a:endParaRPr lang="en-US" sz="1800" kern="1200"/>
        </a:p>
      </dsp:txBody>
      <dsp:txXfrm>
        <a:off x="34954" y="2832649"/>
        <a:ext cx="6208654" cy="646132"/>
      </dsp:txXfrm>
    </dsp:sp>
    <dsp:sp modelId="{7D1B9F62-FEA7-4A56-AAD6-5D7813F0354D}">
      <dsp:nvSpPr>
        <dsp:cNvPr id="0" name=""/>
        <dsp:cNvSpPr/>
      </dsp:nvSpPr>
      <dsp:spPr>
        <a:xfrm>
          <a:off x="0" y="3565575"/>
          <a:ext cx="6278562" cy="71604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a:t>Što ću u vezi s tim poduzeti?</a:t>
          </a:r>
          <a:endParaRPr lang="en-US" sz="1800" kern="1200"/>
        </a:p>
      </dsp:txBody>
      <dsp:txXfrm>
        <a:off x="34954" y="3600529"/>
        <a:ext cx="6208654" cy="646132"/>
      </dsp:txXfrm>
    </dsp:sp>
    <dsp:sp modelId="{C12E0F97-EB5F-4721-8A30-D3AB7474224F}">
      <dsp:nvSpPr>
        <dsp:cNvPr id="0" name=""/>
        <dsp:cNvSpPr/>
      </dsp:nvSpPr>
      <dsp:spPr>
        <a:xfrm>
          <a:off x="0" y="4333455"/>
          <a:ext cx="6278562" cy="7160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hr-HR" sz="1800" kern="1200"/>
            <a:t>Što bi ja rekao prijatelju kad bi on ili ona bili u istoj situaciji?</a:t>
          </a:r>
          <a:endParaRPr lang="en-US" sz="1800" kern="1200"/>
        </a:p>
      </dsp:txBody>
      <dsp:txXfrm>
        <a:off x="34954" y="4368409"/>
        <a:ext cx="6208654" cy="6461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127AC-6D5F-48A5-AE29-16B7CA0ABFAF}">
      <dsp:nvSpPr>
        <dsp:cNvPr id="0" name=""/>
        <dsp:cNvSpPr/>
      </dsp:nvSpPr>
      <dsp:spPr>
        <a:xfrm>
          <a:off x="521146" y="1203"/>
          <a:ext cx="1798413" cy="107904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Sve-ili-ništa mišljenje</a:t>
          </a:r>
          <a:endParaRPr lang="en-US" sz="1300" kern="1200"/>
        </a:p>
      </dsp:txBody>
      <dsp:txXfrm>
        <a:off x="521146" y="1203"/>
        <a:ext cx="1798413" cy="1079048"/>
      </dsp:txXfrm>
    </dsp:sp>
    <dsp:sp modelId="{4600142E-158B-4B6A-8984-CD31CF78E614}">
      <dsp:nvSpPr>
        <dsp:cNvPr id="0" name=""/>
        <dsp:cNvSpPr/>
      </dsp:nvSpPr>
      <dsp:spPr>
        <a:xfrm>
          <a:off x="2499400" y="1203"/>
          <a:ext cx="1798413" cy="1079048"/>
        </a:xfrm>
        <a:prstGeom prst="rect">
          <a:avLst/>
        </a:prstGeom>
        <a:solidFill>
          <a:schemeClr val="accent2">
            <a:hueOff val="-138618"/>
            <a:satOff val="-60"/>
            <a:lumOff val="-126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Katastrofiziranje</a:t>
          </a:r>
          <a:endParaRPr lang="en-US" sz="1300" kern="1200"/>
        </a:p>
      </dsp:txBody>
      <dsp:txXfrm>
        <a:off x="2499400" y="1203"/>
        <a:ext cx="1798413" cy="1079048"/>
      </dsp:txXfrm>
    </dsp:sp>
    <dsp:sp modelId="{FFDDCFC9-5FE1-481E-B919-32D70572B3D8}">
      <dsp:nvSpPr>
        <dsp:cNvPr id="0" name=""/>
        <dsp:cNvSpPr/>
      </dsp:nvSpPr>
      <dsp:spPr>
        <a:xfrm>
          <a:off x="4477655" y="1203"/>
          <a:ext cx="1798413" cy="1079048"/>
        </a:xfrm>
        <a:prstGeom prst="rect">
          <a:avLst/>
        </a:prstGeom>
        <a:solidFill>
          <a:schemeClr val="accent2">
            <a:hueOff val="-277236"/>
            <a:satOff val="-120"/>
            <a:lumOff val="-253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Diskvalificiranje ili negiranje pozitivnog</a:t>
          </a:r>
          <a:endParaRPr lang="en-US" sz="1300" kern="1200"/>
        </a:p>
      </dsp:txBody>
      <dsp:txXfrm>
        <a:off x="4477655" y="1203"/>
        <a:ext cx="1798413" cy="1079048"/>
      </dsp:txXfrm>
    </dsp:sp>
    <dsp:sp modelId="{706C655E-004A-43D0-9094-345F2AE7250B}">
      <dsp:nvSpPr>
        <dsp:cNvPr id="0" name=""/>
        <dsp:cNvSpPr/>
      </dsp:nvSpPr>
      <dsp:spPr>
        <a:xfrm>
          <a:off x="6455910" y="1203"/>
          <a:ext cx="1798413" cy="1079048"/>
        </a:xfrm>
        <a:prstGeom prst="rect">
          <a:avLst/>
        </a:prstGeom>
        <a:solidFill>
          <a:schemeClr val="accent2">
            <a:hueOff val="-415853"/>
            <a:satOff val="-181"/>
            <a:lumOff val="-379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Emocionalno zaključivanje</a:t>
          </a:r>
          <a:endParaRPr lang="en-US" sz="1300" kern="1200"/>
        </a:p>
      </dsp:txBody>
      <dsp:txXfrm>
        <a:off x="6455910" y="1203"/>
        <a:ext cx="1798413" cy="1079048"/>
      </dsp:txXfrm>
    </dsp:sp>
    <dsp:sp modelId="{5F189B30-58A3-4DA1-A88A-C623B863F4DD}">
      <dsp:nvSpPr>
        <dsp:cNvPr id="0" name=""/>
        <dsp:cNvSpPr/>
      </dsp:nvSpPr>
      <dsp:spPr>
        <a:xfrm>
          <a:off x="8434165" y="1203"/>
          <a:ext cx="1798413" cy="1079048"/>
        </a:xfrm>
        <a:prstGeom prst="rect">
          <a:avLst/>
        </a:prstGeom>
        <a:solidFill>
          <a:schemeClr val="accent2">
            <a:hueOff val="-554471"/>
            <a:satOff val="-241"/>
            <a:lumOff val="-506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Etiketiranje, pridavanje pogrešnih oznaka</a:t>
          </a:r>
          <a:endParaRPr lang="en-US" sz="1300" kern="1200"/>
        </a:p>
      </dsp:txBody>
      <dsp:txXfrm>
        <a:off x="8434165" y="1203"/>
        <a:ext cx="1798413" cy="1079048"/>
      </dsp:txXfrm>
    </dsp:sp>
    <dsp:sp modelId="{AA7AAAB1-711B-4020-B221-F029B5B39DAF}">
      <dsp:nvSpPr>
        <dsp:cNvPr id="0" name=""/>
        <dsp:cNvSpPr/>
      </dsp:nvSpPr>
      <dsp:spPr>
        <a:xfrm>
          <a:off x="521146" y="1260092"/>
          <a:ext cx="1798413" cy="1079048"/>
        </a:xfrm>
        <a:prstGeom prst="rect">
          <a:avLst/>
        </a:prstGeom>
        <a:solidFill>
          <a:schemeClr val="accent2">
            <a:hueOff val="-693089"/>
            <a:satOff val="-301"/>
            <a:lumOff val="-632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Pretjerano uveličavanje/umanjivanje	</a:t>
          </a:r>
          <a:endParaRPr lang="en-US" sz="1300" kern="1200"/>
        </a:p>
      </dsp:txBody>
      <dsp:txXfrm>
        <a:off x="521146" y="1260092"/>
        <a:ext cx="1798413" cy="1079048"/>
      </dsp:txXfrm>
    </dsp:sp>
    <dsp:sp modelId="{7142EBFA-72E8-44C5-8838-208B75F08697}">
      <dsp:nvSpPr>
        <dsp:cNvPr id="0" name=""/>
        <dsp:cNvSpPr/>
      </dsp:nvSpPr>
      <dsp:spPr>
        <a:xfrm>
          <a:off x="2499400" y="1260092"/>
          <a:ext cx="1798413" cy="1079048"/>
        </a:xfrm>
        <a:prstGeom prst="rect">
          <a:avLst/>
        </a:prstGeom>
        <a:solidFill>
          <a:schemeClr val="accent2">
            <a:hueOff val="-831707"/>
            <a:satOff val="-361"/>
            <a:lumOff val="-759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Mentalni filter (selektivna apstrakcija)</a:t>
          </a:r>
          <a:endParaRPr lang="en-US" sz="1300" kern="1200"/>
        </a:p>
      </dsp:txBody>
      <dsp:txXfrm>
        <a:off x="2499400" y="1260092"/>
        <a:ext cx="1798413" cy="1079048"/>
      </dsp:txXfrm>
    </dsp:sp>
    <dsp:sp modelId="{0FCB32D5-6D4C-4950-8A65-78F966BEE754}">
      <dsp:nvSpPr>
        <dsp:cNvPr id="0" name=""/>
        <dsp:cNvSpPr/>
      </dsp:nvSpPr>
      <dsp:spPr>
        <a:xfrm>
          <a:off x="4477655" y="1260092"/>
          <a:ext cx="1798413" cy="1079048"/>
        </a:xfrm>
        <a:prstGeom prst="rect">
          <a:avLst/>
        </a:prstGeom>
        <a:solidFill>
          <a:schemeClr val="accent2">
            <a:hueOff val="-970325"/>
            <a:satOff val="-421"/>
            <a:lumOff val="-885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Čitanje misli</a:t>
          </a:r>
          <a:endParaRPr lang="en-US" sz="1300" kern="1200"/>
        </a:p>
      </dsp:txBody>
      <dsp:txXfrm>
        <a:off x="4477655" y="1260092"/>
        <a:ext cx="1798413" cy="1079048"/>
      </dsp:txXfrm>
    </dsp:sp>
    <dsp:sp modelId="{566B4D57-2B04-4C22-8613-B62B5A07A8EF}">
      <dsp:nvSpPr>
        <dsp:cNvPr id="0" name=""/>
        <dsp:cNvSpPr/>
      </dsp:nvSpPr>
      <dsp:spPr>
        <a:xfrm>
          <a:off x="6455910" y="1260092"/>
          <a:ext cx="1798413" cy="1079048"/>
        </a:xfrm>
        <a:prstGeom prst="rect">
          <a:avLst/>
        </a:prstGeom>
        <a:solidFill>
          <a:schemeClr val="accent2">
            <a:hueOff val="-1108943"/>
            <a:satOff val="-481"/>
            <a:lumOff val="-1012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Pretjerana generalizacija</a:t>
          </a:r>
          <a:endParaRPr lang="en-US" sz="1300" kern="1200"/>
        </a:p>
      </dsp:txBody>
      <dsp:txXfrm>
        <a:off x="6455910" y="1260092"/>
        <a:ext cx="1798413" cy="1079048"/>
      </dsp:txXfrm>
    </dsp:sp>
    <dsp:sp modelId="{FEFA97D5-8A2E-478A-9DE9-27D4BB896ECA}">
      <dsp:nvSpPr>
        <dsp:cNvPr id="0" name=""/>
        <dsp:cNvSpPr/>
      </dsp:nvSpPr>
      <dsp:spPr>
        <a:xfrm>
          <a:off x="8434165" y="1260092"/>
          <a:ext cx="1798413" cy="1079048"/>
        </a:xfrm>
        <a:prstGeom prst="rect">
          <a:avLst/>
        </a:prstGeom>
        <a:solidFill>
          <a:schemeClr val="accent2">
            <a:hueOff val="-1247560"/>
            <a:satOff val="-542"/>
            <a:lumOff val="-1139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Personalizacija</a:t>
          </a:r>
          <a:endParaRPr lang="en-US" sz="1300" kern="1200"/>
        </a:p>
      </dsp:txBody>
      <dsp:txXfrm>
        <a:off x="8434165" y="1260092"/>
        <a:ext cx="1798413" cy="1079048"/>
      </dsp:txXfrm>
    </dsp:sp>
    <dsp:sp modelId="{ECDD0D1B-7402-4300-8B25-ECF04372BF5C}">
      <dsp:nvSpPr>
        <dsp:cNvPr id="0" name=""/>
        <dsp:cNvSpPr/>
      </dsp:nvSpPr>
      <dsp:spPr>
        <a:xfrm>
          <a:off x="3488528" y="2518982"/>
          <a:ext cx="1798413" cy="1079048"/>
        </a:xfrm>
        <a:prstGeom prst="rect">
          <a:avLst/>
        </a:prstGeom>
        <a:solidFill>
          <a:schemeClr val="accent2">
            <a:hueOff val="-1386178"/>
            <a:satOff val="-602"/>
            <a:lumOff val="-1265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Izjave „trebati” i „morati” (imperativi)</a:t>
          </a:r>
          <a:endParaRPr lang="en-US" sz="1300" kern="1200"/>
        </a:p>
      </dsp:txBody>
      <dsp:txXfrm>
        <a:off x="3488528" y="2518982"/>
        <a:ext cx="1798413" cy="1079048"/>
      </dsp:txXfrm>
    </dsp:sp>
    <dsp:sp modelId="{63A8FF2A-86DF-4141-8596-211D27B7931B}">
      <dsp:nvSpPr>
        <dsp:cNvPr id="0" name=""/>
        <dsp:cNvSpPr/>
      </dsp:nvSpPr>
      <dsp:spPr>
        <a:xfrm>
          <a:off x="5466783" y="2518982"/>
          <a:ext cx="1798413" cy="1079048"/>
        </a:xfrm>
        <a:prstGeom prst="rect">
          <a:avLst/>
        </a:prstGeom>
        <a:solidFill>
          <a:schemeClr val="accent2">
            <a:hueOff val="-1524796"/>
            <a:satOff val="-662"/>
            <a:lumOff val="-1392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a:t>Tunelsko gledanje</a:t>
          </a:r>
          <a:endParaRPr lang="en-US" sz="1300" kern="1200"/>
        </a:p>
      </dsp:txBody>
      <dsp:txXfrm>
        <a:off x="5466783" y="2518982"/>
        <a:ext cx="1798413" cy="10790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18197C-6088-4957-95E5-B87E79B16D0E}">
      <dsp:nvSpPr>
        <dsp:cNvPr id="0" name=""/>
        <dsp:cNvSpPr/>
      </dsp:nvSpPr>
      <dsp:spPr>
        <a:xfrm>
          <a:off x="575061" y="1879"/>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dirty="0"/>
            <a:t>Postoje druge, važnije AM koje nisu identificirane ili vrednovane</a:t>
          </a:r>
          <a:endParaRPr lang="en-US" sz="2500" kern="1200" dirty="0"/>
        </a:p>
      </dsp:txBody>
      <dsp:txXfrm>
        <a:off x="575061" y="1879"/>
        <a:ext cx="2744495" cy="1646697"/>
      </dsp:txXfrm>
    </dsp:sp>
    <dsp:sp modelId="{7971450D-7E73-4691-8A86-9C32A1494050}">
      <dsp:nvSpPr>
        <dsp:cNvPr id="0" name=""/>
        <dsp:cNvSpPr/>
      </dsp:nvSpPr>
      <dsp:spPr>
        <a:xfrm>
          <a:off x="3594005" y="1879"/>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a:t>Vrednovanje je površno ili neadekvatno</a:t>
          </a:r>
          <a:endParaRPr lang="en-US" sz="2500" kern="1200"/>
        </a:p>
      </dsp:txBody>
      <dsp:txXfrm>
        <a:off x="3594005" y="1879"/>
        <a:ext cx="2744495" cy="1646697"/>
      </dsp:txXfrm>
    </dsp:sp>
    <dsp:sp modelId="{2FA58C65-743B-4E02-91B8-D9A1046C16CC}">
      <dsp:nvSpPr>
        <dsp:cNvPr id="0" name=""/>
        <dsp:cNvSpPr/>
      </dsp:nvSpPr>
      <dsp:spPr>
        <a:xfrm>
          <a:off x="575061" y="1923026"/>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a:t>Nedovoljno dokaza za koje klijent vjeruje da podržavaju AM</a:t>
          </a:r>
          <a:endParaRPr lang="en-US" sz="2500" kern="1200"/>
        </a:p>
      </dsp:txBody>
      <dsp:txXfrm>
        <a:off x="575061" y="1923026"/>
        <a:ext cx="2744495" cy="1646697"/>
      </dsp:txXfrm>
    </dsp:sp>
    <dsp:sp modelId="{3FB44531-6BBD-405E-8AC2-1E8C223FC750}">
      <dsp:nvSpPr>
        <dsp:cNvPr id="0" name=""/>
        <dsp:cNvSpPr/>
      </dsp:nvSpPr>
      <dsp:spPr>
        <a:xfrm>
          <a:off x="3594005" y="1923026"/>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a:t>AM je ujedno i bazično vjerovanje</a:t>
          </a:r>
          <a:endParaRPr lang="en-US" sz="2500" kern="1200"/>
        </a:p>
      </dsp:txBody>
      <dsp:txXfrm>
        <a:off x="3594005" y="1923026"/>
        <a:ext cx="2744495" cy="1646697"/>
      </dsp:txXfrm>
    </dsp:sp>
    <dsp:sp modelId="{6EFF01CF-E7E5-412F-B879-7DB104002B9C}">
      <dsp:nvSpPr>
        <dsp:cNvPr id="0" name=""/>
        <dsp:cNvSpPr/>
      </dsp:nvSpPr>
      <dsp:spPr>
        <a:xfrm>
          <a:off x="575061" y="3844173"/>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dirty="0"/>
            <a:t>Klijent razumije da je AM iskrivljena, ali na „emocionalnoj razini” vjeruje u nju</a:t>
          </a:r>
          <a:endParaRPr lang="en-US" sz="2500" kern="1200" dirty="0"/>
        </a:p>
      </dsp:txBody>
      <dsp:txXfrm>
        <a:off x="575061" y="3844173"/>
        <a:ext cx="2744495" cy="1646697"/>
      </dsp:txXfrm>
    </dsp:sp>
    <dsp:sp modelId="{21651FB2-4752-4134-91FB-8437B5F16C76}">
      <dsp:nvSpPr>
        <dsp:cNvPr id="0" name=""/>
        <dsp:cNvSpPr/>
      </dsp:nvSpPr>
      <dsp:spPr>
        <a:xfrm>
          <a:off x="3594005" y="3844173"/>
          <a:ext cx="2744495" cy="1646697"/>
        </a:xfrm>
        <a:prstGeom prst="rect">
          <a:avLst/>
        </a:prstGeom>
        <a:gradFill rotWithShape="0">
          <a:gsLst>
            <a:gs pos="0">
              <a:schemeClr val="dk2">
                <a:hueOff val="0"/>
                <a:satOff val="0"/>
                <a:lumOff val="0"/>
                <a:alphaOff val="0"/>
                <a:tint val="97000"/>
                <a:satMod val="100000"/>
                <a:lumMod val="102000"/>
              </a:schemeClr>
            </a:gs>
            <a:gs pos="50000">
              <a:schemeClr val="dk2">
                <a:hueOff val="0"/>
                <a:satOff val="0"/>
                <a:lumOff val="0"/>
                <a:alphaOff val="0"/>
                <a:shade val="100000"/>
                <a:satMod val="100000"/>
                <a:lumMod val="100000"/>
              </a:schemeClr>
            </a:gs>
            <a:gs pos="100000">
              <a:schemeClr val="dk2">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hr-HR" sz="2500" kern="1200"/>
            <a:t>Klijent je vrednovanje primio s rezervom</a:t>
          </a:r>
          <a:endParaRPr lang="en-US" sz="2500" kern="1200"/>
        </a:p>
      </dsp:txBody>
      <dsp:txXfrm>
        <a:off x="3594005" y="3844173"/>
        <a:ext cx="2744495" cy="16466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EBA0CE-C39B-40E4-BC2B-0015DEFA8720}" type="datetimeFigureOut">
              <a:rPr lang="en-US" smtClean="0"/>
              <a:t>11/16/2021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DF6484-62D1-4F81-8E45-35F9D478093D}" type="slidenum">
              <a:rPr lang="en-US" smtClean="0"/>
              <a:t>‹#›</a:t>
            </a:fld>
            <a:endParaRPr lang="en-US"/>
          </a:p>
        </p:txBody>
      </p:sp>
    </p:spTree>
    <p:extLst>
      <p:ext uri="{BB962C8B-B14F-4D97-AF65-F5344CB8AC3E}">
        <p14:creationId xmlns:p14="http://schemas.microsoft.com/office/powerpoint/2010/main" val="3798187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DF6484-62D1-4F81-8E45-35F9D478093D}" type="slidenum">
              <a:rPr lang="en-US" smtClean="0"/>
              <a:t>1</a:t>
            </a:fld>
            <a:endParaRPr lang="en-US"/>
          </a:p>
        </p:txBody>
      </p:sp>
    </p:spTree>
    <p:extLst>
      <p:ext uri="{BB962C8B-B14F-4D97-AF65-F5344CB8AC3E}">
        <p14:creationId xmlns:p14="http://schemas.microsoft.com/office/powerpoint/2010/main" val="2767926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Na jednoj seansi možemo otkriti nekoliko ili mnogo automatskih misli te je potrebno donijeti odluku što ćemo učiniti s pojedinom misli kad ju otkrijemo. </a:t>
            </a:r>
          </a:p>
          <a:p>
            <a:pPr marL="171450" indent="-171450">
              <a:buFontTx/>
              <a:buChar char="-"/>
            </a:pPr>
            <a:r>
              <a:rPr lang="hr-HR" dirty="0"/>
              <a:t>Usmjeriti se na misao (</a:t>
            </a:r>
            <a:r>
              <a:rPr lang="hr-HR" i="1" dirty="0"/>
              <a:t>Koliko vjerujete ili ste vjerovali u tu misao? Kako ste se zbog te misli osjećali? Što ste učinili nakon što ste to pomislili?)</a:t>
            </a:r>
          </a:p>
          <a:p>
            <a:pPr marL="171450" indent="-171450">
              <a:buFontTx/>
              <a:buChar char="-"/>
            </a:pPr>
            <a:r>
              <a:rPr lang="hr-HR" i="0" u="none" dirty="0"/>
              <a:t>Istražiti više o situaciji povezanoj s AM (</a:t>
            </a:r>
            <a:r>
              <a:rPr lang="hr-HR" i="1" u="none" dirty="0"/>
              <a:t>Što se dogodilo neposredno prije nego ste to pomislili? Kad se to dogodilo? Gdje ste bili? Recite mi više o toj situaciji.</a:t>
            </a:r>
            <a:r>
              <a:rPr lang="hr-HR" i="0" u="none" dirty="0"/>
              <a:t>)</a:t>
            </a:r>
          </a:p>
          <a:p>
            <a:pPr marL="171450" indent="-171450">
              <a:buFontTx/>
              <a:buChar char="-"/>
            </a:pPr>
            <a:r>
              <a:rPr lang="hr-HR" i="0" u="none" dirty="0"/>
              <a:t>Istražiti koliko je tipična AM (</a:t>
            </a:r>
            <a:r>
              <a:rPr lang="hr-HR" i="1" u="none" dirty="0"/>
              <a:t>Koliko često imate takvu vrstu misli? U kojim situacijama? Koliko vas takve misli smetaju?</a:t>
            </a:r>
            <a:r>
              <a:rPr lang="hr-HR" i="0" u="none" dirty="0"/>
              <a:t>)</a:t>
            </a:r>
          </a:p>
          <a:p>
            <a:pPr marL="171450" indent="-171450">
              <a:buFontTx/>
              <a:buChar char="-"/>
            </a:pPr>
            <a:r>
              <a:rPr lang="hr-HR" i="0" u="none" dirty="0"/>
              <a:t>Identificirati druge AM i predodžbe u toj istoj situaciji (</a:t>
            </a:r>
            <a:r>
              <a:rPr lang="hr-HR" i="1" u="none" dirty="0"/>
              <a:t>Je li vam još nešto prošlo kroz glavu? Neka predodžba ili zamisao?”</a:t>
            </a:r>
            <a:r>
              <a:rPr lang="hr-HR" i="0" u="none" dirty="0"/>
              <a:t>)</a:t>
            </a:r>
          </a:p>
          <a:p>
            <a:pPr marL="171450" indent="-171450">
              <a:buFontTx/>
              <a:buChar char="-"/>
            </a:pPr>
            <a:r>
              <a:rPr lang="hr-HR" i="0" u="none" dirty="0"/>
              <a:t>Rješavati problem o situaciji združenoj s AM (</a:t>
            </a:r>
            <a:r>
              <a:rPr lang="hr-HR" i="1" u="none" dirty="0"/>
              <a:t>Što biste mogli napraviti u vezi s tim? Kako ste prije izlazili s tim na kraj? Što biste željeli napraviti?</a:t>
            </a:r>
            <a:r>
              <a:rPr lang="hr-HR" i="0" u="none" dirty="0"/>
              <a:t>)</a:t>
            </a:r>
          </a:p>
          <a:p>
            <a:pPr marL="171450" indent="-171450">
              <a:buFontTx/>
              <a:buChar char="-"/>
            </a:pPr>
            <a:r>
              <a:rPr lang="hr-HR" i="0" u="none" dirty="0"/>
              <a:t>Istražiti vjerovanja koja su u podlozi AM (</a:t>
            </a:r>
            <a:r>
              <a:rPr lang="hr-HR" i="1" u="none" dirty="0"/>
              <a:t>Ako je ta misao točna, što bi vam to značilo?</a:t>
            </a:r>
            <a:r>
              <a:rPr lang="hr-HR" i="0" u="none" dirty="0"/>
              <a:t>)</a:t>
            </a:r>
          </a:p>
          <a:p>
            <a:pPr marL="171450" indent="-171450">
              <a:buFontTx/>
              <a:buChar char="-"/>
            </a:pPr>
            <a:r>
              <a:rPr lang="hr-HR" i="0" u="none" dirty="0"/>
              <a:t>Krenuti na drugu temu </a:t>
            </a:r>
          </a:p>
        </p:txBody>
      </p:sp>
      <p:sp>
        <p:nvSpPr>
          <p:cNvPr id="4" name="Slide Number Placeholder 3"/>
          <p:cNvSpPr>
            <a:spLocks noGrp="1"/>
          </p:cNvSpPr>
          <p:nvPr>
            <p:ph type="sldNum" sz="quarter" idx="5"/>
          </p:nvPr>
        </p:nvSpPr>
        <p:spPr/>
        <p:txBody>
          <a:bodyPr/>
          <a:lstStyle/>
          <a:p>
            <a:fld id="{7CDF6484-62D1-4F81-8E45-35F9D478093D}" type="slidenum">
              <a:rPr lang="en-US" smtClean="0"/>
              <a:t>2</a:t>
            </a:fld>
            <a:endParaRPr lang="en-US"/>
          </a:p>
        </p:txBody>
      </p:sp>
    </p:spTree>
    <p:extLst>
      <p:ext uri="{BB962C8B-B14F-4D97-AF65-F5344CB8AC3E}">
        <p14:creationId xmlns:p14="http://schemas.microsoft.com/office/powerpoint/2010/main" val="653061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DF6484-62D1-4F81-8E45-35F9D478093D}" type="slidenum">
              <a:rPr lang="en-US" smtClean="0"/>
              <a:t>3</a:t>
            </a:fld>
            <a:endParaRPr lang="en-US"/>
          </a:p>
        </p:txBody>
      </p:sp>
    </p:spTree>
    <p:extLst>
      <p:ext uri="{BB962C8B-B14F-4D97-AF65-F5344CB8AC3E}">
        <p14:creationId xmlns:p14="http://schemas.microsoft.com/office/powerpoint/2010/main" val="1453198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Ne izazivamo izravno automatsku misao iz dva razloga.</a:t>
            </a:r>
          </a:p>
          <a:p>
            <a:r>
              <a:rPr lang="hr-HR" dirty="0"/>
              <a:t>Prvo, ne znamo unaprijed je li neka misao iskrivljena.</a:t>
            </a:r>
          </a:p>
          <a:p>
            <a:r>
              <a:rPr lang="hr-HR" dirty="0"/>
              <a:t>Drugo, izravno izazivanje krši osnovni princip kognitivne terapije o suradničkom empirizmu – terapeut i klijent zajedno istražuju AM, testiraju njenu valjanost i/ili korisnost i razvijaju adaptivnije odgovore.</a:t>
            </a:r>
          </a:p>
          <a:p>
            <a:r>
              <a:rPr lang="hr-HR" dirty="0"/>
              <a:t>AM je rijetko potpuno netočna. Obično sadrži nešto istine i tu je istinu, ako postoji, važno spoznati. </a:t>
            </a:r>
          </a:p>
          <a:p>
            <a:endParaRPr lang="hr-HR" dirty="0"/>
          </a:p>
          <a:p>
            <a:r>
              <a:rPr lang="hr-HR" dirty="0"/>
              <a:t>Ne prolazimo kroz sva pitanja za svaku automatsku misao, a ponekad koristimo u potpunosti druga pitanja.</a:t>
            </a:r>
          </a:p>
          <a:p>
            <a:endParaRPr lang="hr-HR" dirty="0"/>
          </a:p>
          <a:p>
            <a:r>
              <a:rPr lang="hr-HR" dirty="0"/>
              <a:t>Učenje vrednovanja automatskih misli je </a:t>
            </a:r>
            <a:r>
              <a:rPr lang="hr-HR" u="sng" dirty="0"/>
              <a:t>vještina.</a:t>
            </a:r>
          </a:p>
          <a:p>
            <a:endParaRPr lang="hr-HR" u="sng" dirty="0"/>
          </a:p>
          <a:p>
            <a:r>
              <a:rPr lang="hr-HR" u="none" dirty="0"/>
              <a:t>Ponekad klijenti imaju problema s vrednovanjem po pitanjima jer nisu u stanju sagledati svoje misli objektivno. Tada je korisnije klijenta distancirati kako bi je mogao vrednovati racionalnije. Jedna od metoda je da klijent zamisli da se identična situacija događa njegovu prijatelju te kako mu on daje savjet. </a:t>
            </a:r>
          </a:p>
          <a:p>
            <a:endParaRPr lang="hr-HR" u="none" dirty="0"/>
          </a:p>
          <a:p>
            <a:r>
              <a:rPr lang="hr-HR" u="none" dirty="0"/>
              <a:t>Kada klijent napreduje u terapiji, možemo od njega tražiti da daje samo adaptivni odgovor.</a:t>
            </a:r>
            <a:endParaRPr lang="en-US" u="none" dirty="0"/>
          </a:p>
        </p:txBody>
      </p:sp>
      <p:sp>
        <p:nvSpPr>
          <p:cNvPr id="4" name="Slide Number Placeholder 3"/>
          <p:cNvSpPr>
            <a:spLocks noGrp="1"/>
          </p:cNvSpPr>
          <p:nvPr>
            <p:ph type="sldNum" sz="quarter" idx="5"/>
          </p:nvPr>
        </p:nvSpPr>
        <p:spPr/>
        <p:txBody>
          <a:bodyPr/>
          <a:lstStyle/>
          <a:p>
            <a:fld id="{7CDF6484-62D1-4F81-8E45-35F9D478093D}" type="slidenum">
              <a:rPr lang="en-US" smtClean="0"/>
              <a:t>6</a:t>
            </a:fld>
            <a:endParaRPr lang="en-US"/>
          </a:p>
        </p:txBody>
      </p:sp>
    </p:spTree>
    <p:extLst>
      <p:ext uri="{BB962C8B-B14F-4D97-AF65-F5344CB8AC3E}">
        <p14:creationId xmlns:p14="http://schemas.microsoft.com/office/powerpoint/2010/main" val="3097061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U procjenu korisnosti krećemo ukoliko su AM valjane ili klijent i dalje vjeruje da su valjane. Usmjeravamo se na određivanje učinka takvog mišljenja (</a:t>
            </a:r>
            <a:r>
              <a:rPr lang="hr-HR" i="1" dirty="0"/>
              <a:t>Kakvu korist Vam donosi takvo razmišljanje? Kakve nedostatke?)</a:t>
            </a:r>
            <a:r>
              <a:rPr lang="hr-HR" i="0" dirty="0"/>
              <a:t> kako bismo došli do adaptivnijeg odgovora.</a:t>
            </a:r>
            <a:endParaRPr lang="en-US" dirty="0"/>
          </a:p>
        </p:txBody>
      </p:sp>
      <p:sp>
        <p:nvSpPr>
          <p:cNvPr id="4" name="Slide Number Placeholder 3"/>
          <p:cNvSpPr>
            <a:spLocks noGrp="1"/>
          </p:cNvSpPr>
          <p:nvPr>
            <p:ph type="sldNum" sz="quarter" idx="5"/>
          </p:nvPr>
        </p:nvSpPr>
        <p:spPr/>
        <p:txBody>
          <a:bodyPr/>
          <a:lstStyle/>
          <a:p>
            <a:fld id="{7CDF6484-62D1-4F81-8E45-35F9D478093D}" type="slidenum">
              <a:rPr lang="en-US" smtClean="0"/>
              <a:t>9</a:t>
            </a:fld>
            <a:endParaRPr lang="en-US"/>
          </a:p>
        </p:txBody>
      </p:sp>
    </p:spTree>
    <p:extLst>
      <p:ext uri="{BB962C8B-B14F-4D97-AF65-F5344CB8AC3E}">
        <p14:creationId xmlns:p14="http://schemas.microsoft.com/office/powerpoint/2010/main" val="428850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U slučaju da klijent još uvijek značajno vjeruje AM i ne osjeća se emocionalno bolje, terapeut nastoji razumjeti zbog čega pokušaj kognitivne restrukturacije nije bio dovoljno učinkovit. </a:t>
            </a:r>
            <a:endParaRPr lang="en-US" dirty="0"/>
          </a:p>
        </p:txBody>
      </p:sp>
      <p:sp>
        <p:nvSpPr>
          <p:cNvPr id="4" name="Slide Number Placeholder 3"/>
          <p:cNvSpPr>
            <a:spLocks noGrp="1"/>
          </p:cNvSpPr>
          <p:nvPr>
            <p:ph type="sldNum" sz="quarter" idx="5"/>
          </p:nvPr>
        </p:nvSpPr>
        <p:spPr/>
        <p:txBody>
          <a:bodyPr/>
          <a:lstStyle/>
          <a:p>
            <a:fld id="{7CDF6484-62D1-4F81-8E45-35F9D478093D}" type="slidenum">
              <a:rPr lang="en-US" smtClean="0"/>
              <a:t>11</a:t>
            </a:fld>
            <a:endParaRPr lang="en-US"/>
          </a:p>
        </p:txBody>
      </p:sp>
    </p:spTree>
    <p:extLst>
      <p:ext uri="{BB962C8B-B14F-4D97-AF65-F5344CB8AC3E}">
        <p14:creationId xmlns:p14="http://schemas.microsoft.com/office/powerpoint/2010/main" val="272398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9824632F-BCE4-4D16-9BFA-42F8494F7923}" type="datetimeFigureOut">
              <a:rPr lang="en-US" smtClean="0"/>
              <a:t>11/16/2021</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C3A2CD8-0363-482A-ABC0-8E1A696ED7D1}" type="slidenum">
              <a:rPr lang="en-US" smtClean="0"/>
              <a:t>‹#›</a:t>
            </a:fld>
            <a:endParaRPr lang="en-US"/>
          </a:p>
        </p:txBody>
      </p:sp>
    </p:spTree>
    <p:extLst>
      <p:ext uri="{BB962C8B-B14F-4D97-AF65-F5344CB8AC3E}">
        <p14:creationId xmlns:p14="http://schemas.microsoft.com/office/powerpoint/2010/main" val="3850412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4632F-BCE4-4D16-9BFA-42F8494F7923}"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453656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4632F-BCE4-4D16-9BFA-42F8494F7923}"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340816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4632F-BCE4-4D16-9BFA-42F8494F7923}"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49573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24632F-BCE4-4D16-9BFA-42F8494F7923}"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355382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24632F-BCE4-4D16-9BFA-42F8494F7923}"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186322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24632F-BCE4-4D16-9BFA-42F8494F7923}" type="datetimeFigureOut">
              <a:rPr lang="en-US" smtClean="0"/>
              <a:t>11/16/2021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429335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24632F-BCE4-4D16-9BFA-42F8494F7923}" type="datetimeFigureOut">
              <a:rPr lang="en-US" smtClean="0"/>
              <a:t>11/16/2021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1142336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4632F-BCE4-4D16-9BFA-42F8494F7923}" type="datetimeFigureOut">
              <a:rPr lang="en-US" smtClean="0"/>
              <a:t>11/16/2021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3A2CD8-0363-482A-ABC0-8E1A696ED7D1}" type="slidenum">
              <a:rPr lang="en-US" smtClean="0"/>
              <a:t>‹#›</a:t>
            </a:fld>
            <a:endParaRPr lang="en-US"/>
          </a:p>
        </p:txBody>
      </p:sp>
    </p:spTree>
    <p:extLst>
      <p:ext uri="{BB962C8B-B14F-4D97-AF65-F5344CB8AC3E}">
        <p14:creationId xmlns:p14="http://schemas.microsoft.com/office/powerpoint/2010/main" val="2273563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9824632F-BCE4-4D16-9BFA-42F8494F7923}"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C3A2CD8-0363-482A-ABC0-8E1A696ED7D1}" type="slidenum">
              <a:rPr lang="en-US" smtClean="0"/>
              <a:t>‹#›</a:t>
            </a:fld>
            <a:endParaRPr lang="en-US"/>
          </a:p>
        </p:txBody>
      </p:sp>
    </p:spTree>
    <p:extLst>
      <p:ext uri="{BB962C8B-B14F-4D97-AF65-F5344CB8AC3E}">
        <p14:creationId xmlns:p14="http://schemas.microsoft.com/office/powerpoint/2010/main" val="159722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9824632F-BCE4-4D16-9BFA-42F8494F7923}" type="datetimeFigureOut">
              <a:rPr lang="en-US" smtClean="0"/>
              <a:t>11/16/2021</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C3A2CD8-0363-482A-ABC0-8E1A696ED7D1}" type="slidenum">
              <a:rPr lang="en-US" smtClean="0"/>
              <a:t>‹#›</a:t>
            </a:fld>
            <a:endParaRPr lang="en-US"/>
          </a:p>
        </p:txBody>
      </p:sp>
    </p:spTree>
    <p:extLst>
      <p:ext uri="{BB962C8B-B14F-4D97-AF65-F5344CB8AC3E}">
        <p14:creationId xmlns:p14="http://schemas.microsoft.com/office/powerpoint/2010/main" val="359394218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9824632F-BCE4-4D16-9BFA-42F8494F7923}" type="datetimeFigureOut">
              <a:rPr lang="en-US" smtClean="0"/>
              <a:t>11/16/2021</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C3A2CD8-0363-482A-ABC0-8E1A696ED7D1}" type="slidenum">
              <a:rPr lang="en-US" smtClean="0"/>
              <a:t>‹#›</a:t>
            </a:fld>
            <a:endParaRPr lang="en-US"/>
          </a:p>
        </p:txBody>
      </p:sp>
    </p:spTree>
    <p:extLst>
      <p:ext uri="{BB962C8B-B14F-4D97-AF65-F5344CB8AC3E}">
        <p14:creationId xmlns:p14="http://schemas.microsoft.com/office/powerpoint/2010/main" val="2568240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8" name="Rectangle 70">
            <a:extLst>
              <a:ext uri="{FF2B5EF4-FFF2-40B4-BE49-F238E27FC236}">
                <a16:creationId xmlns:a16="http://schemas.microsoft.com/office/drawing/2014/main" id="{6E36B62D-34E6-41D4-B3AA-AC21AB38793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765B-DDC2-419F-8C18-D1B84137AF65}"/>
              </a:ext>
            </a:extLst>
          </p:cNvPr>
          <p:cNvSpPr>
            <a:spLocks noGrp="1"/>
          </p:cNvSpPr>
          <p:nvPr>
            <p:ph type="ctrTitle"/>
          </p:nvPr>
        </p:nvSpPr>
        <p:spPr>
          <a:xfrm>
            <a:off x="5081043" y="770467"/>
            <a:ext cx="6608963" cy="3352800"/>
          </a:xfrm>
        </p:spPr>
        <p:txBody>
          <a:bodyPr>
            <a:normAutofit/>
          </a:bodyPr>
          <a:lstStyle/>
          <a:p>
            <a:r>
              <a:rPr lang="hr-HR"/>
              <a:t>Evaluacija automatskih misli</a:t>
            </a:r>
            <a:endParaRPr lang="en-US" dirty="0"/>
          </a:p>
        </p:txBody>
      </p:sp>
      <p:sp>
        <p:nvSpPr>
          <p:cNvPr id="3" name="Subtitle 2">
            <a:extLst>
              <a:ext uri="{FF2B5EF4-FFF2-40B4-BE49-F238E27FC236}">
                <a16:creationId xmlns:a16="http://schemas.microsoft.com/office/drawing/2014/main" id="{77EC50CF-A8FF-41D0-AEC1-9C310AF3F05F}"/>
              </a:ext>
            </a:extLst>
          </p:cNvPr>
          <p:cNvSpPr>
            <a:spLocks noGrp="1"/>
          </p:cNvSpPr>
          <p:nvPr>
            <p:ph type="subTitle" idx="1"/>
          </p:nvPr>
        </p:nvSpPr>
        <p:spPr>
          <a:xfrm>
            <a:off x="5145052" y="4206876"/>
            <a:ext cx="6544954" cy="1645920"/>
          </a:xfrm>
        </p:spPr>
        <p:txBody>
          <a:bodyPr>
            <a:normAutofit/>
          </a:bodyPr>
          <a:lstStyle/>
          <a:p>
            <a:r>
              <a:rPr lang="hr-HR">
                <a:solidFill>
                  <a:srgbClr val="FFFFFF"/>
                </a:solidFill>
              </a:rPr>
              <a:t>Valerija Vidović, mag.psych.</a:t>
            </a:r>
            <a:endParaRPr lang="en-US">
              <a:solidFill>
                <a:srgbClr val="FFFFFF"/>
              </a:solidFill>
            </a:endParaRPr>
          </a:p>
        </p:txBody>
      </p:sp>
      <p:sp>
        <p:nvSpPr>
          <p:cNvPr id="73" name="Rectangle 72">
            <a:extLst>
              <a:ext uri="{FF2B5EF4-FFF2-40B4-BE49-F238E27FC236}">
                <a16:creationId xmlns:a16="http://schemas.microsoft.com/office/drawing/2014/main" id="{97E92409-AD19-4CE3-9956-8C03560F7E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90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26" name="Picture 2" descr="A drawing of a chair&#10;&#10;Description automatically generated with low confidence">
            <a:extLst>
              <a:ext uri="{FF2B5EF4-FFF2-40B4-BE49-F238E27FC236}">
                <a16:creationId xmlns:a16="http://schemas.microsoft.com/office/drawing/2014/main" id="{853DD6DD-0E87-4020-AA54-AB01FED4391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3464" y="1809744"/>
            <a:ext cx="3352128" cy="3218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86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8C2A3A-7DF6-4E7F-AF1C-A09808B1AE52}"/>
              </a:ext>
            </a:extLst>
          </p:cNvPr>
          <p:cNvSpPr>
            <a:spLocks noGrp="1"/>
          </p:cNvSpPr>
          <p:nvPr>
            <p:ph type="title"/>
          </p:nvPr>
        </p:nvSpPr>
        <p:spPr>
          <a:xfrm>
            <a:off x="657224" y="936711"/>
            <a:ext cx="2988265" cy="4984578"/>
          </a:xfrm>
        </p:spPr>
        <p:txBody>
          <a:bodyPr>
            <a:normAutofit/>
          </a:bodyPr>
          <a:lstStyle/>
          <a:p>
            <a:r>
              <a:rPr lang="hr-HR" sz="4100">
                <a:solidFill>
                  <a:srgbClr val="FFFFFF"/>
                </a:solidFill>
              </a:rPr>
              <a:t>Procjena djelotvornosti vrednovanja automatske misli</a:t>
            </a:r>
            <a:endParaRPr lang="en-US" sz="4100">
              <a:solidFill>
                <a:srgbClr val="FFFFFF"/>
              </a:solidFill>
            </a:endParaRPr>
          </a:p>
        </p:txBody>
      </p:sp>
      <p:sp>
        <p:nvSpPr>
          <p:cNvPr id="3" name="Content Placeholder 2">
            <a:extLst>
              <a:ext uri="{FF2B5EF4-FFF2-40B4-BE49-F238E27FC236}">
                <a16:creationId xmlns:a16="http://schemas.microsoft.com/office/drawing/2014/main" id="{5253F343-131E-4863-9643-8F37930D9908}"/>
              </a:ext>
            </a:extLst>
          </p:cNvPr>
          <p:cNvSpPr>
            <a:spLocks noGrp="1"/>
          </p:cNvSpPr>
          <p:nvPr>
            <p:ph idx="1"/>
          </p:nvPr>
        </p:nvSpPr>
        <p:spPr>
          <a:xfrm>
            <a:off x="4614389" y="936711"/>
            <a:ext cx="6815992" cy="4984578"/>
          </a:xfrm>
        </p:spPr>
        <p:txBody>
          <a:bodyPr anchor="ctr">
            <a:normAutofit/>
          </a:bodyPr>
          <a:lstStyle/>
          <a:p>
            <a:r>
              <a:rPr lang="hr-HR" dirty="0"/>
              <a:t>Potrebno procijeniti djelotvornost evaluacije automatske misli kako bi odlučili o daljnjem tijeku seanse</a:t>
            </a:r>
          </a:p>
          <a:p>
            <a:pPr lvl="1"/>
            <a:r>
              <a:rPr lang="hr-HR" dirty="0"/>
              <a:t>Ako se vjerovanje smanjilo i emocionalna reakcija značajno snizila, možemo preći na drugu temu</a:t>
            </a:r>
            <a:endParaRPr lang="en-US" dirty="0"/>
          </a:p>
        </p:txBody>
      </p:sp>
    </p:spTree>
    <p:extLst>
      <p:ext uri="{BB962C8B-B14F-4D97-AF65-F5344CB8AC3E}">
        <p14:creationId xmlns:p14="http://schemas.microsoft.com/office/powerpoint/2010/main" val="161202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A6FB-B674-4C33-9417-8441198C74FA}"/>
              </a:ext>
            </a:extLst>
          </p:cNvPr>
          <p:cNvSpPr>
            <a:spLocks noGrp="1"/>
          </p:cNvSpPr>
          <p:nvPr>
            <p:ph type="title"/>
          </p:nvPr>
        </p:nvSpPr>
        <p:spPr>
          <a:xfrm>
            <a:off x="7836310" y="499533"/>
            <a:ext cx="3706761" cy="5632980"/>
          </a:xfrm>
        </p:spPr>
        <p:txBody>
          <a:bodyPr>
            <a:normAutofit/>
          </a:bodyPr>
          <a:lstStyle/>
          <a:p>
            <a:r>
              <a:rPr lang="hr-HR" sz="4100"/>
              <a:t>Konceptualizacija uzroka nedjelotvornog vrednovanja automatske misli</a:t>
            </a:r>
            <a:endParaRPr lang="en-US" sz="4100"/>
          </a:p>
        </p:txBody>
      </p:sp>
      <p:graphicFrame>
        <p:nvGraphicFramePr>
          <p:cNvPr id="10" name="Content Placeholder 2">
            <a:extLst>
              <a:ext uri="{FF2B5EF4-FFF2-40B4-BE49-F238E27FC236}">
                <a16:creationId xmlns:a16="http://schemas.microsoft.com/office/drawing/2014/main" id="{6881587A-BFF1-469E-B1F4-3D8A439C0C3D}"/>
              </a:ext>
            </a:extLst>
          </p:cNvPr>
          <p:cNvGraphicFramePr>
            <a:graphicFrameLocks noGrp="1"/>
          </p:cNvGraphicFramePr>
          <p:nvPr>
            <p:ph idx="1"/>
            <p:extLst>
              <p:ext uri="{D42A27DB-BD31-4B8C-83A1-F6EECF244321}">
                <p14:modId xmlns:p14="http://schemas.microsoft.com/office/powerpoint/2010/main" val="2151670234"/>
              </p:ext>
            </p:extLst>
          </p:nvPr>
        </p:nvGraphicFramePr>
        <p:xfrm>
          <a:off x="633413" y="639763"/>
          <a:ext cx="6913562" cy="5492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93023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graphicEl>
                                              <a:dgm id="{1118197C-6088-4957-95E5-B87E79B16D0E}"/>
                                            </p:graphicEl>
                                          </p:spTgt>
                                        </p:tgtEl>
                                        <p:attrNameLst>
                                          <p:attrName>style.visibility</p:attrName>
                                        </p:attrNameLst>
                                      </p:cBhvr>
                                      <p:to>
                                        <p:strVal val="visible"/>
                                      </p:to>
                                    </p:set>
                                    <p:animEffect transition="in" filter="fade">
                                      <p:cBhvr>
                                        <p:cTn id="7" dur="500"/>
                                        <p:tgtEl>
                                          <p:spTgt spid="10">
                                            <p:graphicEl>
                                              <a:dgm id="{1118197C-6088-4957-95E5-B87E79B16D0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graphicEl>
                                              <a:dgm id="{7971450D-7E73-4691-8A86-9C32A1494050}"/>
                                            </p:graphicEl>
                                          </p:spTgt>
                                        </p:tgtEl>
                                        <p:attrNameLst>
                                          <p:attrName>style.visibility</p:attrName>
                                        </p:attrNameLst>
                                      </p:cBhvr>
                                      <p:to>
                                        <p:strVal val="visible"/>
                                      </p:to>
                                    </p:set>
                                    <p:animEffect transition="in" filter="fade">
                                      <p:cBhvr>
                                        <p:cTn id="12" dur="500"/>
                                        <p:tgtEl>
                                          <p:spTgt spid="10">
                                            <p:graphicEl>
                                              <a:dgm id="{7971450D-7E73-4691-8A86-9C32A149405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graphicEl>
                                              <a:dgm id="{2FA58C65-743B-4E02-91B8-D9A1046C16CC}"/>
                                            </p:graphicEl>
                                          </p:spTgt>
                                        </p:tgtEl>
                                        <p:attrNameLst>
                                          <p:attrName>style.visibility</p:attrName>
                                        </p:attrNameLst>
                                      </p:cBhvr>
                                      <p:to>
                                        <p:strVal val="visible"/>
                                      </p:to>
                                    </p:set>
                                    <p:animEffect transition="in" filter="fade">
                                      <p:cBhvr>
                                        <p:cTn id="17" dur="500"/>
                                        <p:tgtEl>
                                          <p:spTgt spid="10">
                                            <p:graphicEl>
                                              <a:dgm id="{2FA58C65-743B-4E02-91B8-D9A1046C16CC}"/>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graphicEl>
                                              <a:dgm id="{3FB44531-6BBD-405E-8AC2-1E8C223FC750}"/>
                                            </p:graphicEl>
                                          </p:spTgt>
                                        </p:tgtEl>
                                        <p:attrNameLst>
                                          <p:attrName>style.visibility</p:attrName>
                                        </p:attrNameLst>
                                      </p:cBhvr>
                                      <p:to>
                                        <p:strVal val="visible"/>
                                      </p:to>
                                    </p:set>
                                    <p:animEffect transition="in" filter="fade">
                                      <p:cBhvr>
                                        <p:cTn id="22" dur="500"/>
                                        <p:tgtEl>
                                          <p:spTgt spid="10">
                                            <p:graphicEl>
                                              <a:dgm id="{3FB44531-6BBD-405E-8AC2-1E8C223FC750}"/>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graphicEl>
                                              <a:dgm id="{6EFF01CF-E7E5-412F-B879-7DB104002B9C}"/>
                                            </p:graphicEl>
                                          </p:spTgt>
                                        </p:tgtEl>
                                        <p:attrNameLst>
                                          <p:attrName>style.visibility</p:attrName>
                                        </p:attrNameLst>
                                      </p:cBhvr>
                                      <p:to>
                                        <p:strVal val="visible"/>
                                      </p:to>
                                    </p:set>
                                    <p:animEffect transition="in" filter="fade">
                                      <p:cBhvr>
                                        <p:cTn id="27" dur="500"/>
                                        <p:tgtEl>
                                          <p:spTgt spid="10">
                                            <p:graphicEl>
                                              <a:dgm id="{6EFF01CF-E7E5-412F-B879-7DB104002B9C}"/>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graphicEl>
                                              <a:dgm id="{21651FB2-4752-4134-91FB-8437B5F16C76}"/>
                                            </p:graphicEl>
                                          </p:spTgt>
                                        </p:tgtEl>
                                        <p:attrNameLst>
                                          <p:attrName>style.visibility</p:attrName>
                                        </p:attrNameLst>
                                      </p:cBhvr>
                                      <p:to>
                                        <p:strVal val="visible"/>
                                      </p:to>
                                    </p:set>
                                    <p:animEffect transition="in" filter="fade">
                                      <p:cBhvr>
                                        <p:cTn id="32" dur="500"/>
                                        <p:tgtEl>
                                          <p:spTgt spid="10">
                                            <p:graphicEl>
                                              <a:dgm id="{21651FB2-4752-4134-91FB-8437B5F16C7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3A9FD0C-D931-4A64-A853-95C33F46E9BC}"/>
              </a:ext>
            </a:extLst>
          </p:cNvPr>
          <p:cNvSpPr txBox="1"/>
          <p:nvPr/>
        </p:nvSpPr>
        <p:spPr>
          <a:xfrm>
            <a:off x="4481745" y="38097"/>
            <a:ext cx="3225554" cy="646331"/>
          </a:xfrm>
          <a:prstGeom prst="rect">
            <a:avLst/>
          </a:prstGeom>
          <a:noFill/>
        </p:spPr>
        <p:txBody>
          <a:bodyPr wrap="square" rtlCol="0">
            <a:spAutoFit/>
          </a:bodyPr>
          <a:lstStyle/>
          <a:p>
            <a:pPr algn="ctr"/>
            <a:r>
              <a:rPr lang="hr-HR" dirty="0"/>
              <a:t>Identificirana automatska misao</a:t>
            </a:r>
            <a:endParaRPr lang="en-US" dirty="0"/>
          </a:p>
          <a:p>
            <a:pPr algn="ctr"/>
            <a:r>
              <a:rPr lang="hr-HR" dirty="0"/>
              <a:t>Hoćemo li se usmjeriti na nju?</a:t>
            </a:r>
            <a:endParaRPr lang="en-US" dirty="0"/>
          </a:p>
        </p:txBody>
      </p:sp>
      <p:sp>
        <p:nvSpPr>
          <p:cNvPr id="11" name="TextBox 10">
            <a:extLst>
              <a:ext uri="{FF2B5EF4-FFF2-40B4-BE49-F238E27FC236}">
                <a16:creationId xmlns:a16="http://schemas.microsoft.com/office/drawing/2014/main" id="{9C3D4384-F39E-4AC5-A130-CED9F80C89EF}"/>
              </a:ext>
            </a:extLst>
          </p:cNvPr>
          <p:cNvSpPr txBox="1"/>
          <p:nvPr/>
        </p:nvSpPr>
        <p:spPr>
          <a:xfrm>
            <a:off x="1155574" y="916667"/>
            <a:ext cx="3225554" cy="369332"/>
          </a:xfrm>
          <a:prstGeom prst="rect">
            <a:avLst/>
          </a:prstGeom>
          <a:noFill/>
        </p:spPr>
        <p:txBody>
          <a:bodyPr wrap="square" rtlCol="0">
            <a:spAutoFit/>
          </a:bodyPr>
          <a:lstStyle/>
          <a:p>
            <a:pPr algn="ctr"/>
            <a:r>
              <a:rPr lang="hr-HR" dirty="0"/>
              <a:t>DA</a:t>
            </a:r>
            <a:endParaRPr lang="en-US" dirty="0"/>
          </a:p>
        </p:txBody>
      </p:sp>
      <p:sp>
        <p:nvSpPr>
          <p:cNvPr id="12" name="TextBox 11">
            <a:extLst>
              <a:ext uri="{FF2B5EF4-FFF2-40B4-BE49-F238E27FC236}">
                <a16:creationId xmlns:a16="http://schemas.microsoft.com/office/drawing/2014/main" id="{411D5895-FAEC-474B-867F-0BEFED5CBDD9}"/>
              </a:ext>
            </a:extLst>
          </p:cNvPr>
          <p:cNvSpPr txBox="1"/>
          <p:nvPr/>
        </p:nvSpPr>
        <p:spPr>
          <a:xfrm>
            <a:off x="7810874" y="908995"/>
            <a:ext cx="3225554" cy="369332"/>
          </a:xfrm>
          <a:prstGeom prst="rect">
            <a:avLst/>
          </a:prstGeom>
          <a:noFill/>
        </p:spPr>
        <p:txBody>
          <a:bodyPr wrap="square" rtlCol="0">
            <a:spAutoFit/>
          </a:bodyPr>
          <a:lstStyle/>
          <a:p>
            <a:pPr algn="ctr"/>
            <a:r>
              <a:rPr lang="hr-HR" dirty="0"/>
              <a:t>NE</a:t>
            </a:r>
          </a:p>
        </p:txBody>
      </p:sp>
      <p:sp>
        <p:nvSpPr>
          <p:cNvPr id="13" name="TextBox 12">
            <a:extLst>
              <a:ext uri="{FF2B5EF4-FFF2-40B4-BE49-F238E27FC236}">
                <a16:creationId xmlns:a16="http://schemas.microsoft.com/office/drawing/2014/main" id="{ADE21E60-D15B-4784-A5A1-68FCF5A5295C}"/>
              </a:ext>
            </a:extLst>
          </p:cNvPr>
          <p:cNvSpPr txBox="1"/>
          <p:nvPr/>
        </p:nvSpPr>
        <p:spPr>
          <a:xfrm>
            <a:off x="749420" y="1530046"/>
            <a:ext cx="4037862" cy="923330"/>
          </a:xfrm>
          <a:prstGeom prst="rect">
            <a:avLst/>
          </a:prstGeom>
          <a:noFill/>
        </p:spPr>
        <p:txBody>
          <a:bodyPr wrap="square" rtlCol="0">
            <a:spAutoFit/>
          </a:bodyPr>
          <a:lstStyle/>
          <a:p>
            <a:pPr algn="ctr"/>
            <a:r>
              <a:rPr lang="hr-HR" dirty="0"/>
              <a:t>Koliko sada vjerujete toj misli (0-100%)?</a:t>
            </a:r>
          </a:p>
          <a:p>
            <a:pPr algn="ctr"/>
            <a:r>
              <a:rPr lang="hr-HR" dirty="0"/>
              <a:t>Kako se zbog te misli osjećate?</a:t>
            </a:r>
          </a:p>
          <a:p>
            <a:pPr algn="ctr"/>
            <a:r>
              <a:rPr lang="hr-HR" dirty="0"/>
              <a:t>Koliko je jaka ta emocija (0-100%)</a:t>
            </a:r>
            <a:endParaRPr lang="en-US" dirty="0"/>
          </a:p>
        </p:txBody>
      </p:sp>
      <p:sp>
        <p:nvSpPr>
          <p:cNvPr id="14" name="TextBox 13">
            <a:extLst>
              <a:ext uri="{FF2B5EF4-FFF2-40B4-BE49-F238E27FC236}">
                <a16:creationId xmlns:a16="http://schemas.microsoft.com/office/drawing/2014/main" id="{168BDA68-F4D5-4020-9D55-AFE58E693FC1}"/>
              </a:ext>
            </a:extLst>
          </p:cNvPr>
          <p:cNvSpPr txBox="1"/>
          <p:nvPr/>
        </p:nvSpPr>
        <p:spPr>
          <a:xfrm>
            <a:off x="8107349" y="1570400"/>
            <a:ext cx="2632603" cy="369332"/>
          </a:xfrm>
          <a:prstGeom prst="rect">
            <a:avLst/>
          </a:prstGeom>
          <a:noFill/>
        </p:spPr>
        <p:txBody>
          <a:bodyPr wrap="square" rtlCol="0">
            <a:spAutoFit/>
          </a:bodyPr>
          <a:lstStyle/>
          <a:p>
            <a:pPr algn="ctr"/>
            <a:r>
              <a:rPr lang="hr-HR" dirty="0"/>
              <a:t>Prelazimo na nešto drugo</a:t>
            </a:r>
            <a:endParaRPr lang="en-US" dirty="0"/>
          </a:p>
        </p:txBody>
      </p:sp>
      <p:sp>
        <p:nvSpPr>
          <p:cNvPr id="15" name="TextBox 14">
            <a:extLst>
              <a:ext uri="{FF2B5EF4-FFF2-40B4-BE49-F238E27FC236}">
                <a16:creationId xmlns:a16="http://schemas.microsoft.com/office/drawing/2014/main" id="{F8D8E689-83FE-4CE2-A6E0-0DA3780A88F9}"/>
              </a:ext>
            </a:extLst>
          </p:cNvPr>
          <p:cNvSpPr txBox="1"/>
          <p:nvPr/>
        </p:nvSpPr>
        <p:spPr>
          <a:xfrm>
            <a:off x="1798094" y="2715679"/>
            <a:ext cx="1940514" cy="646331"/>
          </a:xfrm>
          <a:prstGeom prst="rect">
            <a:avLst/>
          </a:prstGeom>
          <a:noFill/>
        </p:spPr>
        <p:txBody>
          <a:bodyPr wrap="square" rtlCol="0">
            <a:spAutoFit/>
          </a:bodyPr>
          <a:lstStyle/>
          <a:p>
            <a:pPr algn="ctr"/>
            <a:r>
              <a:rPr lang="hr-HR" dirty="0"/>
              <a:t>↑ uznemirenost</a:t>
            </a:r>
          </a:p>
          <a:p>
            <a:pPr algn="ctr"/>
            <a:r>
              <a:rPr lang="hr-HR" dirty="0"/>
              <a:t>↑ vjerovanje</a:t>
            </a:r>
            <a:endParaRPr lang="en-US" dirty="0"/>
          </a:p>
        </p:txBody>
      </p:sp>
      <p:sp>
        <p:nvSpPr>
          <p:cNvPr id="16" name="TextBox 15">
            <a:extLst>
              <a:ext uri="{FF2B5EF4-FFF2-40B4-BE49-F238E27FC236}">
                <a16:creationId xmlns:a16="http://schemas.microsoft.com/office/drawing/2014/main" id="{675BA4FD-3B31-42D7-84AC-6C9263F9435A}"/>
              </a:ext>
            </a:extLst>
          </p:cNvPr>
          <p:cNvSpPr txBox="1"/>
          <p:nvPr/>
        </p:nvSpPr>
        <p:spPr>
          <a:xfrm>
            <a:off x="5176790" y="1668545"/>
            <a:ext cx="1838418" cy="646331"/>
          </a:xfrm>
          <a:prstGeom prst="rect">
            <a:avLst/>
          </a:prstGeom>
          <a:noFill/>
        </p:spPr>
        <p:txBody>
          <a:bodyPr wrap="square" rtlCol="0">
            <a:spAutoFit/>
          </a:bodyPr>
          <a:lstStyle/>
          <a:p>
            <a:pPr algn="ctr"/>
            <a:r>
              <a:rPr lang="hr-HR" dirty="0"/>
              <a:t>↓ uznemirenost</a:t>
            </a:r>
          </a:p>
          <a:p>
            <a:pPr algn="ctr"/>
            <a:r>
              <a:rPr lang="hr-HR" dirty="0"/>
              <a:t>↓ vjerovanje</a:t>
            </a:r>
            <a:endParaRPr lang="en-US" dirty="0"/>
          </a:p>
        </p:txBody>
      </p:sp>
      <p:sp>
        <p:nvSpPr>
          <p:cNvPr id="17" name="TextBox 16">
            <a:extLst>
              <a:ext uri="{FF2B5EF4-FFF2-40B4-BE49-F238E27FC236}">
                <a16:creationId xmlns:a16="http://schemas.microsoft.com/office/drawing/2014/main" id="{BAF25C93-8C91-4272-8EA6-5415AC130E29}"/>
              </a:ext>
            </a:extLst>
          </p:cNvPr>
          <p:cNvSpPr txBox="1"/>
          <p:nvPr/>
        </p:nvSpPr>
        <p:spPr>
          <a:xfrm>
            <a:off x="1198852" y="3515132"/>
            <a:ext cx="3138997" cy="369332"/>
          </a:xfrm>
          <a:prstGeom prst="rect">
            <a:avLst/>
          </a:prstGeom>
          <a:noFill/>
        </p:spPr>
        <p:txBody>
          <a:bodyPr wrap="square" rtlCol="0">
            <a:spAutoFit/>
          </a:bodyPr>
          <a:lstStyle/>
          <a:p>
            <a:pPr algn="ctr"/>
            <a:r>
              <a:rPr lang="hr-HR" dirty="0"/>
              <a:t>Vrednovanje automatske misli</a:t>
            </a:r>
            <a:endParaRPr lang="en-US" dirty="0"/>
          </a:p>
        </p:txBody>
      </p:sp>
      <p:sp>
        <p:nvSpPr>
          <p:cNvPr id="19" name="TextBox 18">
            <a:extLst>
              <a:ext uri="{FF2B5EF4-FFF2-40B4-BE49-F238E27FC236}">
                <a16:creationId xmlns:a16="http://schemas.microsoft.com/office/drawing/2014/main" id="{3B3B64DC-CCBB-423C-998B-95CFCA703D9A}"/>
              </a:ext>
            </a:extLst>
          </p:cNvPr>
          <p:cNvSpPr txBox="1"/>
          <p:nvPr/>
        </p:nvSpPr>
        <p:spPr>
          <a:xfrm>
            <a:off x="4614909" y="2848752"/>
            <a:ext cx="3492440" cy="369332"/>
          </a:xfrm>
          <a:prstGeom prst="rect">
            <a:avLst/>
          </a:prstGeom>
          <a:noFill/>
        </p:spPr>
        <p:txBody>
          <a:bodyPr wrap="square" rtlCol="0">
            <a:spAutoFit/>
          </a:bodyPr>
          <a:lstStyle/>
          <a:p>
            <a:pPr algn="ctr"/>
            <a:r>
              <a:rPr lang="hr-HR" dirty="0"/>
              <a:t>Identificiranje kognitivnih distorzija</a:t>
            </a:r>
            <a:endParaRPr lang="en-US" dirty="0"/>
          </a:p>
        </p:txBody>
      </p:sp>
      <p:sp>
        <p:nvSpPr>
          <p:cNvPr id="20" name="TextBox 19">
            <a:extLst>
              <a:ext uri="{FF2B5EF4-FFF2-40B4-BE49-F238E27FC236}">
                <a16:creationId xmlns:a16="http://schemas.microsoft.com/office/drawing/2014/main" id="{8B8D3D6F-C028-4DEA-BC06-81641DA405B7}"/>
              </a:ext>
            </a:extLst>
          </p:cNvPr>
          <p:cNvSpPr txBox="1"/>
          <p:nvPr/>
        </p:nvSpPr>
        <p:spPr>
          <a:xfrm>
            <a:off x="3215377" y="5095073"/>
            <a:ext cx="1809197" cy="646331"/>
          </a:xfrm>
          <a:prstGeom prst="rect">
            <a:avLst/>
          </a:prstGeom>
          <a:noFill/>
        </p:spPr>
        <p:txBody>
          <a:bodyPr wrap="square" rtlCol="0">
            <a:spAutoFit/>
          </a:bodyPr>
          <a:lstStyle/>
          <a:p>
            <a:pPr algn="ctr"/>
            <a:r>
              <a:rPr lang="hr-HR" dirty="0"/>
              <a:t>AM ocijenjene kao valjane</a:t>
            </a:r>
            <a:endParaRPr lang="en-US" dirty="0"/>
          </a:p>
        </p:txBody>
      </p:sp>
      <p:sp>
        <p:nvSpPr>
          <p:cNvPr id="21" name="TextBox 20">
            <a:extLst>
              <a:ext uri="{FF2B5EF4-FFF2-40B4-BE49-F238E27FC236}">
                <a16:creationId xmlns:a16="http://schemas.microsoft.com/office/drawing/2014/main" id="{C0E2C9D7-AA55-46AA-86FA-7E0BBB2E4160}"/>
              </a:ext>
            </a:extLst>
          </p:cNvPr>
          <p:cNvSpPr txBox="1"/>
          <p:nvPr/>
        </p:nvSpPr>
        <p:spPr>
          <a:xfrm>
            <a:off x="243577" y="5095073"/>
            <a:ext cx="1981200" cy="646331"/>
          </a:xfrm>
          <a:prstGeom prst="rect">
            <a:avLst/>
          </a:prstGeom>
          <a:noFill/>
        </p:spPr>
        <p:txBody>
          <a:bodyPr wrap="square" rtlCol="0">
            <a:spAutoFit/>
          </a:bodyPr>
          <a:lstStyle/>
          <a:p>
            <a:pPr algn="ctr"/>
            <a:r>
              <a:rPr lang="hr-HR" dirty="0"/>
              <a:t>AM ocijenjene kao nevaljane</a:t>
            </a:r>
            <a:endParaRPr lang="en-US" dirty="0"/>
          </a:p>
        </p:txBody>
      </p:sp>
      <p:sp>
        <p:nvSpPr>
          <p:cNvPr id="22" name="TextBox 21">
            <a:extLst>
              <a:ext uri="{FF2B5EF4-FFF2-40B4-BE49-F238E27FC236}">
                <a16:creationId xmlns:a16="http://schemas.microsoft.com/office/drawing/2014/main" id="{905AC474-0837-4680-B245-1AD721DEA343}"/>
              </a:ext>
            </a:extLst>
          </p:cNvPr>
          <p:cNvSpPr txBox="1"/>
          <p:nvPr/>
        </p:nvSpPr>
        <p:spPr>
          <a:xfrm>
            <a:off x="6160363" y="3515132"/>
            <a:ext cx="4037861" cy="369332"/>
          </a:xfrm>
          <a:prstGeom prst="rect">
            <a:avLst/>
          </a:prstGeom>
          <a:noFill/>
        </p:spPr>
        <p:txBody>
          <a:bodyPr wrap="square" rtlCol="0">
            <a:spAutoFit/>
          </a:bodyPr>
          <a:lstStyle/>
          <a:p>
            <a:pPr algn="ctr"/>
            <a:r>
              <a:rPr lang="hr-HR" dirty="0"/>
              <a:t>Vrednovanje korisnosti automatske misli</a:t>
            </a:r>
            <a:endParaRPr lang="en-US" dirty="0"/>
          </a:p>
        </p:txBody>
      </p:sp>
      <p:sp>
        <p:nvSpPr>
          <p:cNvPr id="23" name="TextBox 22">
            <a:extLst>
              <a:ext uri="{FF2B5EF4-FFF2-40B4-BE49-F238E27FC236}">
                <a16:creationId xmlns:a16="http://schemas.microsoft.com/office/drawing/2014/main" id="{49A33747-D530-4DA1-A70E-13A0CA22C403}"/>
              </a:ext>
            </a:extLst>
          </p:cNvPr>
          <p:cNvSpPr txBox="1"/>
          <p:nvPr/>
        </p:nvSpPr>
        <p:spPr>
          <a:xfrm>
            <a:off x="4982036" y="5607962"/>
            <a:ext cx="2362948" cy="646331"/>
          </a:xfrm>
          <a:prstGeom prst="rect">
            <a:avLst/>
          </a:prstGeom>
          <a:noFill/>
        </p:spPr>
        <p:txBody>
          <a:bodyPr wrap="square" rtlCol="0">
            <a:spAutoFit/>
          </a:bodyPr>
          <a:lstStyle/>
          <a:p>
            <a:pPr algn="ctr"/>
            <a:r>
              <a:rPr lang="hr-HR" dirty="0"/>
              <a:t>Procjena djelotvornosti vrednovanja AM</a:t>
            </a:r>
            <a:endParaRPr lang="en-US" dirty="0"/>
          </a:p>
        </p:txBody>
      </p:sp>
      <p:sp>
        <p:nvSpPr>
          <p:cNvPr id="24" name="TextBox 23">
            <a:extLst>
              <a:ext uri="{FF2B5EF4-FFF2-40B4-BE49-F238E27FC236}">
                <a16:creationId xmlns:a16="http://schemas.microsoft.com/office/drawing/2014/main" id="{04DEEC2E-7BF6-443E-A710-12CB91546AC5}"/>
              </a:ext>
            </a:extLst>
          </p:cNvPr>
          <p:cNvSpPr txBox="1"/>
          <p:nvPr/>
        </p:nvSpPr>
        <p:spPr>
          <a:xfrm>
            <a:off x="7759825" y="4973066"/>
            <a:ext cx="1809197" cy="646331"/>
          </a:xfrm>
          <a:prstGeom prst="rect">
            <a:avLst/>
          </a:prstGeom>
          <a:noFill/>
        </p:spPr>
        <p:txBody>
          <a:bodyPr wrap="square" rtlCol="0">
            <a:spAutoFit/>
          </a:bodyPr>
          <a:lstStyle/>
          <a:p>
            <a:pPr algn="ctr"/>
            <a:r>
              <a:rPr lang="hr-HR" dirty="0"/>
              <a:t>↓ uznemirenost</a:t>
            </a:r>
          </a:p>
          <a:p>
            <a:pPr algn="ctr"/>
            <a:r>
              <a:rPr lang="hr-HR" dirty="0"/>
              <a:t>↓ vjerovanje</a:t>
            </a:r>
            <a:endParaRPr lang="en-US" dirty="0"/>
          </a:p>
        </p:txBody>
      </p:sp>
      <p:sp>
        <p:nvSpPr>
          <p:cNvPr id="25" name="TextBox 24">
            <a:extLst>
              <a:ext uri="{FF2B5EF4-FFF2-40B4-BE49-F238E27FC236}">
                <a16:creationId xmlns:a16="http://schemas.microsoft.com/office/drawing/2014/main" id="{DF75B7C3-E05A-4EB0-A58D-5131F209C135}"/>
              </a:ext>
            </a:extLst>
          </p:cNvPr>
          <p:cNvSpPr txBox="1"/>
          <p:nvPr/>
        </p:nvSpPr>
        <p:spPr>
          <a:xfrm>
            <a:off x="7759825" y="6199526"/>
            <a:ext cx="1920806" cy="646331"/>
          </a:xfrm>
          <a:prstGeom prst="rect">
            <a:avLst/>
          </a:prstGeom>
          <a:noFill/>
        </p:spPr>
        <p:txBody>
          <a:bodyPr wrap="square" rtlCol="0">
            <a:spAutoFit/>
          </a:bodyPr>
          <a:lstStyle/>
          <a:p>
            <a:pPr algn="ctr"/>
            <a:r>
              <a:rPr lang="hr-HR" dirty="0"/>
              <a:t>↑ uznemirenost</a:t>
            </a:r>
          </a:p>
          <a:p>
            <a:pPr algn="ctr"/>
            <a:r>
              <a:rPr lang="hr-HR" dirty="0"/>
              <a:t>↑ vjerovanje</a:t>
            </a:r>
            <a:endParaRPr lang="en-US" dirty="0"/>
          </a:p>
        </p:txBody>
      </p:sp>
      <p:sp>
        <p:nvSpPr>
          <p:cNvPr id="26" name="TextBox 25">
            <a:extLst>
              <a:ext uri="{FF2B5EF4-FFF2-40B4-BE49-F238E27FC236}">
                <a16:creationId xmlns:a16="http://schemas.microsoft.com/office/drawing/2014/main" id="{3B641555-BCFF-4831-B2DD-FBA8EBCDDA6F}"/>
              </a:ext>
            </a:extLst>
          </p:cNvPr>
          <p:cNvSpPr txBox="1"/>
          <p:nvPr/>
        </p:nvSpPr>
        <p:spPr>
          <a:xfrm>
            <a:off x="1477" y="4084846"/>
            <a:ext cx="1571348" cy="646331"/>
          </a:xfrm>
          <a:prstGeom prst="rect">
            <a:avLst/>
          </a:prstGeom>
          <a:noFill/>
        </p:spPr>
        <p:txBody>
          <a:bodyPr wrap="square" rtlCol="0">
            <a:spAutoFit/>
          </a:bodyPr>
          <a:lstStyle/>
          <a:p>
            <a:pPr algn="ctr"/>
            <a:r>
              <a:rPr lang="hr-HR" dirty="0"/>
              <a:t>Standardna pitanja</a:t>
            </a:r>
            <a:endParaRPr lang="en-US" dirty="0"/>
          </a:p>
        </p:txBody>
      </p:sp>
      <p:sp>
        <p:nvSpPr>
          <p:cNvPr id="27" name="TextBox 26">
            <a:extLst>
              <a:ext uri="{FF2B5EF4-FFF2-40B4-BE49-F238E27FC236}">
                <a16:creationId xmlns:a16="http://schemas.microsoft.com/office/drawing/2014/main" id="{7C42923E-C939-4E35-982E-4BA59698DAFB}"/>
              </a:ext>
            </a:extLst>
          </p:cNvPr>
          <p:cNvSpPr txBox="1"/>
          <p:nvPr/>
        </p:nvSpPr>
        <p:spPr>
          <a:xfrm>
            <a:off x="1921640" y="4058772"/>
            <a:ext cx="1693419" cy="646331"/>
          </a:xfrm>
          <a:prstGeom prst="rect">
            <a:avLst/>
          </a:prstGeom>
          <a:noFill/>
        </p:spPr>
        <p:txBody>
          <a:bodyPr wrap="square" rtlCol="0">
            <a:spAutoFit/>
          </a:bodyPr>
          <a:lstStyle/>
          <a:p>
            <a:pPr algn="ctr"/>
            <a:r>
              <a:rPr lang="hr-HR" dirty="0"/>
              <a:t>Alternativna pitanja</a:t>
            </a:r>
            <a:endParaRPr lang="en-US" dirty="0"/>
          </a:p>
        </p:txBody>
      </p:sp>
      <p:sp>
        <p:nvSpPr>
          <p:cNvPr id="28" name="TextBox 27">
            <a:extLst>
              <a:ext uri="{FF2B5EF4-FFF2-40B4-BE49-F238E27FC236}">
                <a16:creationId xmlns:a16="http://schemas.microsoft.com/office/drawing/2014/main" id="{EC817C98-B30C-4DE3-9900-3240FD7EA4E3}"/>
              </a:ext>
            </a:extLst>
          </p:cNvPr>
          <p:cNvSpPr txBox="1"/>
          <p:nvPr/>
        </p:nvSpPr>
        <p:spPr>
          <a:xfrm>
            <a:off x="3727510" y="4078785"/>
            <a:ext cx="2119544" cy="646331"/>
          </a:xfrm>
          <a:prstGeom prst="rect">
            <a:avLst/>
          </a:prstGeom>
          <a:noFill/>
        </p:spPr>
        <p:txBody>
          <a:bodyPr wrap="square" rtlCol="0">
            <a:spAutoFit/>
          </a:bodyPr>
          <a:lstStyle/>
          <a:p>
            <a:pPr algn="ctr"/>
            <a:r>
              <a:rPr lang="hr-HR" dirty="0"/>
              <a:t>Bihevioralni eksperiment</a:t>
            </a:r>
            <a:endParaRPr lang="en-US" dirty="0"/>
          </a:p>
        </p:txBody>
      </p:sp>
      <p:sp>
        <p:nvSpPr>
          <p:cNvPr id="29" name="TextBox 28">
            <a:extLst>
              <a:ext uri="{FF2B5EF4-FFF2-40B4-BE49-F238E27FC236}">
                <a16:creationId xmlns:a16="http://schemas.microsoft.com/office/drawing/2014/main" id="{7E9AE14A-C53B-4CF6-8260-13C5AED054F2}"/>
              </a:ext>
            </a:extLst>
          </p:cNvPr>
          <p:cNvSpPr txBox="1"/>
          <p:nvPr/>
        </p:nvSpPr>
        <p:spPr>
          <a:xfrm>
            <a:off x="10198224" y="5236100"/>
            <a:ext cx="1921639" cy="1200329"/>
          </a:xfrm>
          <a:prstGeom prst="rect">
            <a:avLst/>
          </a:prstGeom>
          <a:noFill/>
        </p:spPr>
        <p:txBody>
          <a:bodyPr wrap="square" rtlCol="0">
            <a:spAutoFit/>
          </a:bodyPr>
          <a:lstStyle/>
          <a:p>
            <a:pPr algn="ctr"/>
            <a:r>
              <a:rPr lang="hr-HR" dirty="0"/>
              <a:t>Konceptualizacija uzroka nedjelotvornog vrednovanja</a:t>
            </a:r>
            <a:endParaRPr lang="en-US" dirty="0"/>
          </a:p>
        </p:txBody>
      </p:sp>
      <p:cxnSp>
        <p:nvCxnSpPr>
          <p:cNvPr id="31" name="Connector: Elbow 30">
            <a:extLst>
              <a:ext uri="{FF2B5EF4-FFF2-40B4-BE49-F238E27FC236}">
                <a16:creationId xmlns:a16="http://schemas.microsoft.com/office/drawing/2014/main" id="{92455D40-84E2-4D2A-9821-76E8DAE5BBEE}"/>
              </a:ext>
            </a:extLst>
          </p:cNvPr>
          <p:cNvCxnSpPr>
            <a:stCxn id="10" idx="2"/>
            <a:endCxn id="11" idx="0"/>
          </p:cNvCxnSpPr>
          <p:nvPr/>
        </p:nvCxnSpPr>
        <p:spPr>
          <a:xfrm rot="5400000">
            <a:off x="4315318" y="-862538"/>
            <a:ext cx="232239" cy="332617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Connector: Elbow 33">
            <a:extLst>
              <a:ext uri="{FF2B5EF4-FFF2-40B4-BE49-F238E27FC236}">
                <a16:creationId xmlns:a16="http://schemas.microsoft.com/office/drawing/2014/main" id="{E8330B60-1663-4D25-8548-EAFD59806408}"/>
              </a:ext>
            </a:extLst>
          </p:cNvPr>
          <p:cNvCxnSpPr>
            <a:stCxn id="10" idx="2"/>
            <a:endCxn id="12" idx="0"/>
          </p:cNvCxnSpPr>
          <p:nvPr/>
        </p:nvCxnSpPr>
        <p:spPr>
          <a:xfrm rot="16200000" flipH="1">
            <a:off x="7646803" y="-867854"/>
            <a:ext cx="224567" cy="332912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E79A129-8AB2-4A87-9B0D-A43AAD8A3E97}"/>
              </a:ext>
            </a:extLst>
          </p:cNvPr>
          <p:cNvCxnSpPr>
            <a:stCxn id="11" idx="2"/>
            <a:endCxn id="13" idx="0"/>
          </p:cNvCxnSpPr>
          <p:nvPr/>
        </p:nvCxnSpPr>
        <p:spPr>
          <a:xfrm>
            <a:off x="2768351" y="1285999"/>
            <a:ext cx="0" cy="2440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A37039CA-88E5-4C48-9DA2-6A9114A3719A}"/>
              </a:ext>
            </a:extLst>
          </p:cNvPr>
          <p:cNvCxnSpPr>
            <a:cxnSpLocks/>
            <a:stCxn id="12" idx="2"/>
            <a:endCxn id="14" idx="0"/>
          </p:cNvCxnSpPr>
          <p:nvPr/>
        </p:nvCxnSpPr>
        <p:spPr>
          <a:xfrm>
            <a:off x="9423651" y="1278327"/>
            <a:ext cx="0" cy="292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0B0EEF6C-2E8E-4649-8904-E56FF64D2981}"/>
              </a:ext>
            </a:extLst>
          </p:cNvPr>
          <p:cNvCxnSpPr>
            <a:stCxn id="13" idx="3"/>
            <a:endCxn id="16" idx="1"/>
          </p:cNvCxnSpPr>
          <p:nvPr/>
        </p:nvCxnSpPr>
        <p:spPr>
          <a:xfrm>
            <a:off x="4787282" y="1991711"/>
            <a:ext cx="3895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10A306E8-6DC8-4DA9-B3E8-053830481D1E}"/>
              </a:ext>
            </a:extLst>
          </p:cNvPr>
          <p:cNvCxnSpPr>
            <a:cxnSpLocks/>
            <a:stCxn id="16" idx="3"/>
            <a:endCxn id="14" idx="1"/>
          </p:cNvCxnSpPr>
          <p:nvPr/>
        </p:nvCxnSpPr>
        <p:spPr>
          <a:xfrm flipV="1">
            <a:off x="7015208" y="1755066"/>
            <a:ext cx="1092141" cy="23664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0A76124D-F889-4A3B-9DE1-B83B98FA335A}"/>
              </a:ext>
            </a:extLst>
          </p:cNvPr>
          <p:cNvCxnSpPr>
            <a:stCxn id="13" idx="2"/>
            <a:endCxn id="15" idx="0"/>
          </p:cNvCxnSpPr>
          <p:nvPr/>
        </p:nvCxnSpPr>
        <p:spPr>
          <a:xfrm>
            <a:off x="2768351" y="2453376"/>
            <a:ext cx="0" cy="262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C4830073-9067-43E1-847B-598A626AD91B}"/>
              </a:ext>
            </a:extLst>
          </p:cNvPr>
          <p:cNvCxnSpPr>
            <a:stCxn id="17" idx="2"/>
            <a:endCxn id="27" idx="0"/>
          </p:cNvCxnSpPr>
          <p:nvPr/>
        </p:nvCxnSpPr>
        <p:spPr>
          <a:xfrm flipH="1">
            <a:off x="2768350" y="3884464"/>
            <a:ext cx="1" cy="174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Connector: Elbow 54">
            <a:extLst>
              <a:ext uri="{FF2B5EF4-FFF2-40B4-BE49-F238E27FC236}">
                <a16:creationId xmlns:a16="http://schemas.microsoft.com/office/drawing/2014/main" id="{50FDCD97-50B8-49E6-B11D-44BA1F587707}"/>
              </a:ext>
            </a:extLst>
          </p:cNvPr>
          <p:cNvCxnSpPr>
            <a:stCxn id="17" idx="2"/>
            <a:endCxn id="26" idx="0"/>
          </p:cNvCxnSpPr>
          <p:nvPr/>
        </p:nvCxnSpPr>
        <p:spPr>
          <a:xfrm rot="5400000">
            <a:off x="1677560" y="2994055"/>
            <a:ext cx="200382" cy="19812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nector: Elbow 56">
            <a:extLst>
              <a:ext uri="{FF2B5EF4-FFF2-40B4-BE49-F238E27FC236}">
                <a16:creationId xmlns:a16="http://schemas.microsoft.com/office/drawing/2014/main" id="{A90AA89F-FCD4-4A11-A8D1-0ECE96D1F5CE}"/>
              </a:ext>
            </a:extLst>
          </p:cNvPr>
          <p:cNvCxnSpPr>
            <a:stCxn id="17" idx="2"/>
            <a:endCxn id="28" idx="0"/>
          </p:cNvCxnSpPr>
          <p:nvPr/>
        </p:nvCxnSpPr>
        <p:spPr>
          <a:xfrm rot="16200000" flipH="1">
            <a:off x="3680656" y="2972158"/>
            <a:ext cx="194321" cy="201893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E7386944-50F7-441E-A723-8A74327B78C9}"/>
              </a:ext>
            </a:extLst>
          </p:cNvPr>
          <p:cNvSpPr txBox="1"/>
          <p:nvPr/>
        </p:nvSpPr>
        <p:spPr>
          <a:xfrm>
            <a:off x="5704823" y="4091517"/>
            <a:ext cx="2474471" cy="646331"/>
          </a:xfrm>
          <a:prstGeom prst="rect">
            <a:avLst/>
          </a:prstGeom>
          <a:noFill/>
        </p:spPr>
        <p:txBody>
          <a:bodyPr wrap="square" rtlCol="0">
            <a:spAutoFit/>
          </a:bodyPr>
          <a:lstStyle/>
          <a:p>
            <a:pPr algn="ctr"/>
            <a:r>
              <a:rPr lang="hr-HR" dirty="0"/>
              <a:t>AM ocijenjene kao beskorisne</a:t>
            </a:r>
            <a:endParaRPr lang="en-US" dirty="0"/>
          </a:p>
        </p:txBody>
      </p:sp>
      <p:sp>
        <p:nvSpPr>
          <p:cNvPr id="59" name="TextBox 58">
            <a:extLst>
              <a:ext uri="{FF2B5EF4-FFF2-40B4-BE49-F238E27FC236}">
                <a16:creationId xmlns:a16="http://schemas.microsoft.com/office/drawing/2014/main" id="{BD52CCBB-4705-434C-B09A-B5B2FAA5BEAF}"/>
              </a:ext>
            </a:extLst>
          </p:cNvPr>
          <p:cNvSpPr txBox="1"/>
          <p:nvPr/>
        </p:nvSpPr>
        <p:spPr>
          <a:xfrm>
            <a:off x="8364987" y="4084845"/>
            <a:ext cx="1905373" cy="646331"/>
          </a:xfrm>
          <a:prstGeom prst="rect">
            <a:avLst/>
          </a:prstGeom>
          <a:noFill/>
        </p:spPr>
        <p:txBody>
          <a:bodyPr wrap="square" rtlCol="0">
            <a:spAutoFit/>
          </a:bodyPr>
          <a:lstStyle/>
          <a:p>
            <a:pPr algn="ctr"/>
            <a:r>
              <a:rPr lang="hr-HR" dirty="0"/>
              <a:t>AM ocijenjene kao korisne</a:t>
            </a:r>
            <a:endParaRPr lang="en-US" dirty="0"/>
          </a:p>
        </p:txBody>
      </p:sp>
      <p:cxnSp>
        <p:nvCxnSpPr>
          <p:cNvPr id="63" name="Connector: Elbow 62">
            <a:extLst>
              <a:ext uri="{FF2B5EF4-FFF2-40B4-BE49-F238E27FC236}">
                <a16:creationId xmlns:a16="http://schemas.microsoft.com/office/drawing/2014/main" id="{20BA2A03-F427-4F1C-BD2B-8C1DB1DD4DC0}"/>
              </a:ext>
            </a:extLst>
          </p:cNvPr>
          <p:cNvCxnSpPr>
            <a:cxnSpLocks/>
            <a:stCxn id="27" idx="2"/>
            <a:endCxn id="21" idx="0"/>
          </p:cNvCxnSpPr>
          <p:nvPr/>
        </p:nvCxnSpPr>
        <p:spPr>
          <a:xfrm rot="5400000">
            <a:off x="1806279" y="4133002"/>
            <a:ext cx="389970" cy="153417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Connector: Elbow 64">
            <a:extLst>
              <a:ext uri="{FF2B5EF4-FFF2-40B4-BE49-F238E27FC236}">
                <a16:creationId xmlns:a16="http://schemas.microsoft.com/office/drawing/2014/main" id="{FDE18070-FE76-439E-A212-262F83ABCECC}"/>
              </a:ext>
            </a:extLst>
          </p:cNvPr>
          <p:cNvCxnSpPr>
            <a:cxnSpLocks/>
            <a:stCxn id="27" idx="2"/>
            <a:endCxn id="20" idx="0"/>
          </p:cNvCxnSpPr>
          <p:nvPr/>
        </p:nvCxnSpPr>
        <p:spPr>
          <a:xfrm rot="16200000" flipH="1">
            <a:off x="3249178" y="4224275"/>
            <a:ext cx="389970" cy="135162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Connector: Elbow 72">
            <a:extLst>
              <a:ext uri="{FF2B5EF4-FFF2-40B4-BE49-F238E27FC236}">
                <a16:creationId xmlns:a16="http://schemas.microsoft.com/office/drawing/2014/main" id="{5E6094DF-277B-4AFA-A478-302AAB2E6B75}"/>
              </a:ext>
            </a:extLst>
          </p:cNvPr>
          <p:cNvCxnSpPr>
            <a:stCxn id="21" idx="2"/>
            <a:endCxn id="23" idx="1"/>
          </p:cNvCxnSpPr>
          <p:nvPr/>
        </p:nvCxnSpPr>
        <p:spPr>
          <a:xfrm rot="16200000" flipH="1">
            <a:off x="3013244" y="3962336"/>
            <a:ext cx="189724" cy="374785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78E013C4-BEAD-4C30-9BFB-6ABC52CC7FCD}"/>
              </a:ext>
            </a:extLst>
          </p:cNvPr>
          <p:cNvCxnSpPr>
            <a:stCxn id="20" idx="3"/>
            <a:endCxn id="22" idx="1"/>
          </p:cNvCxnSpPr>
          <p:nvPr/>
        </p:nvCxnSpPr>
        <p:spPr>
          <a:xfrm flipV="1">
            <a:off x="5024574" y="3699798"/>
            <a:ext cx="1135789" cy="171844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1B77236C-6B51-4D56-AB24-B93ED1A05AB7}"/>
              </a:ext>
            </a:extLst>
          </p:cNvPr>
          <p:cNvCxnSpPr>
            <a:cxnSpLocks/>
            <a:stCxn id="22" idx="2"/>
            <a:endCxn id="58" idx="0"/>
          </p:cNvCxnSpPr>
          <p:nvPr/>
        </p:nvCxnSpPr>
        <p:spPr>
          <a:xfrm rot="5400000">
            <a:off x="7457151" y="3369373"/>
            <a:ext cx="207053" cy="123723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Connector: Elbow 78">
            <a:extLst>
              <a:ext uri="{FF2B5EF4-FFF2-40B4-BE49-F238E27FC236}">
                <a16:creationId xmlns:a16="http://schemas.microsoft.com/office/drawing/2014/main" id="{713A1611-D23B-4C2D-8024-C89B864B2901}"/>
              </a:ext>
            </a:extLst>
          </p:cNvPr>
          <p:cNvCxnSpPr>
            <a:cxnSpLocks/>
            <a:stCxn id="22" idx="2"/>
            <a:endCxn id="59" idx="0"/>
          </p:cNvCxnSpPr>
          <p:nvPr/>
        </p:nvCxnSpPr>
        <p:spPr>
          <a:xfrm rot="16200000" flipH="1">
            <a:off x="8648294" y="3415464"/>
            <a:ext cx="200381" cy="113838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697750CD-4B13-4CC0-876B-31E719A81569}"/>
              </a:ext>
            </a:extLst>
          </p:cNvPr>
          <p:cNvCxnSpPr>
            <a:stCxn id="58" idx="2"/>
            <a:endCxn id="23" idx="0"/>
          </p:cNvCxnSpPr>
          <p:nvPr/>
        </p:nvCxnSpPr>
        <p:spPr>
          <a:xfrm rot="5400000">
            <a:off x="6117728" y="4783631"/>
            <a:ext cx="870114" cy="77854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B611576E-877C-4A43-9372-3BC4739D5154}"/>
              </a:ext>
            </a:extLst>
          </p:cNvPr>
          <p:cNvCxnSpPr>
            <a:stCxn id="23" idx="3"/>
            <a:endCxn id="24" idx="1"/>
          </p:cNvCxnSpPr>
          <p:nvPr/>
        </p:nvCxnSpPr>
        <p:spPr>
          <a:xfrm flipV="1">
            <a:off x="7344984" y="5296232"/>
            <a:ext cx="414841" cy="63489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Connector: Elbow 90">
            <a:extLst>
              <a:ext uri="{FF2B5EF4-FFF2-40B4-BE49-F238E27FC236}">
                <a16:creationId xmlns:a16="http://schemas.microsoft.com/office/drawing/2014/main" id="{4A235A70-178D-4064-B207-44D4C5A7D4A5}"/>
              </a:ext>
            </a:extLst>
          </p:cNvPr>
          <p:cNvCxnSpPr>
            <a:stCxn id="23" idx="3"/>
            <a:endCxn id="25" idx="1"/>
          </p:cNvCxnSpPr>
          <p:nvPr/>
        </p:nvCxnSpPr>
        <p:spPr>
          <a:xfrm>
            <a:off x="7344984" y="5931128"/>
            <a:ext cx="414841" cy="59156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Connector: Elbow 97">
            <a:extLst>
              <a:ext uri="{FF2B5EF4-FFF2-40B4-BE49-F238E27FC236}">
                <a16:creationId xmlns:a16="http://schemas.microsoft.com/office/drawing/2014/main" id="{0ACF8CAC-A755-4B62-8C4C-3B6DB56136A8}"/>
              </a:ext>
            </a:extLst>
          </p:cNvPr>
          <p:cNvCxnSpPr>
            <a:stCxn id="25" idx="3"/>
            <a:endCxn id="29" idx="1"/>
          </p:cNvCxnSpPr>
          <p:nvPr/>
        </p:nvCxnSpPr>
        <p:spPr>
          <a:xfrm flipV="1">
            <a:off x="9680631" y="5836265"/>
            <a:ext cx="517593" cy="68642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2" name="Connector: Elbow 101">
            <a:extLst>
              <a:ext uri="{FF2B5EF4-FFF2-40B4-BE49-F238E27FC236}">
                <a16:creationId xmlns:a16="http://schemas.microsoft.com/office/drawing/2014/main" id="{90223F21-0664-4EDC-B45A-015DF1900426}"/>
              </a:ext>
            </a:extLst>
          </p:cNvPr>
          <p:cNvCxnSpPr>
            <a:stCxn id="24" idx="3"/>
            <a:endCxn id="14" idx="2"/>
          </p:cNvCxnSpPr>
          <p:nvPr/>
        </p:nvCxnSpPr>
        <p:spPr>
          <a:xfrm flipH="1" flipV="1">
            <a:off x="9423651" y="1939732"/>
            <a:ext cx="145371" cy="3356500"/>
          </a:xfrm>
          <a:prstGeom prst="bentConnector4">
            <a:avLst>
              <a:gd name="adj1" fmla="val -609164"/>
              <a:gd name="adj2" fmla="val 8258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 name="Connector: Elbow 105">
            <a:extLst>
              <a:ext uri="{FF2B5EF4-FFF2-40B4-BE49-F238E27FC236}">
                <a16:creationId xmlns:a16="http://schemas.microsoft.com/office/drawing/2014/main" id="{671F57A8-3DB1-4F57-ACE4-937E5368A8C7}"/>
              </a:ext>
            </a:extLst>
          </p:cNvPr>
          <p:cNvCxnSpPr>
            <a:stCxn id="59" idx="2"/>
            <a:endCxn id="29" idx="0"/>
          </p:cNvCxnSpPr>
          <p:nvPr/>
        </p:nvCxnSpPr>
        <p:spPr>
          <a:xfrm rot="16200000" flipH="1">
            <a:off x="9985897" y="4062953"/>
            <a:ext cx="504924" cy="1841370"/>
          </a:xfrm>
          <a:prstGeom prst="bentConnector3">
            <a:avLst>
              <a:gd name="adj1" fmla="val 34176"/>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44124BD4-CF85-4A52-9567-42806E6E0B41}"/>
              </a:ext>
            </a:extLst>
          </p:cNvPr>
          <p:cNvCxnSpPr>
            <a:stCxn id="15" idx="2"/>
            <a:endCxn id="17" idx="0"/>
          </p:cNvCxnSpPr>
          <p:nvPr/>
        </p:nvCxnSpPr>
        <p:spPr>
          <a:xfrm>
            <a:off x="2768351" y="3362010"/>
            <a:ext cx="0" cy="1531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7B7A5FF2-2B23-4148-816F-528D2022D179}"/>
              </a:ext>
            </a:extLst>
          </p:cNvPr>
          <p:cNvCxnSpPr>
            <a:cxnSpLocks/>
            <a:stCxn id="15" idx="3"/>
            <a:endCxn id="19" idx="1"/>
          </p:cNvCxnSpPr>
          <p:nvPr/>
        </p:nvCxnSpPr>
        <p:spPr>
          <a:xfrm flipV="1">
            <a:off x="3738608" y="3033418"/>
            <a:ext cx="876301" cy="5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95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0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3"/>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6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7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7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7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84"/>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73"/>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23"/>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88"/>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9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2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2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102"/>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98"/>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106"/>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P spid="19" grpId="0"/>
      <p:bldP spid="20" grpId="0"/>
      <p:bldP spid="21" grpId="0"/>
      <p:bldP spid="22" grpId="0"/>
      <p:bldP spid="23" grpId="0"/>
      <p:bldP spid="24" grpId="0"/>
      <p:bldP spid="25" grpId="0"/>
      <p:bldP spid="26" grpId="0"/>
      <p:bldP spid="27" grpId="0"/>
      <p:bldP spid="28" grpId="0"/>
      <p:bldP spid="29" grpId="0"/>
      <p:bldP spid="58" grpId="0"/>
      <p:bldP spid="5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D333CBE-B699-4E3B-9F45-C045F77343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73" name="Rectangle 72">
            <a:extLst>
              <a:ext uri="{FF2B5EF4-FFF2-40B4-BE49-F238E27FC236}">
                <a16:creationId xmlns:a16="http://schemas.microsoft.com/office/drawing/2014/main" id="{C6EDEBB9-8437-4875-ABEA-0AEDE2C90D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7" y="0"/>
            <a:ext cx="12202287" cy="6858000"/>
          </a:xfrm>
          <a:prstGeom prst="rect">
            <a:avLst/>
          </a:prstGeom>
          <a:solidFill>
            <a:srgbClr val="70A2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823C3E-866D-4531-BD54-EA95C8A8BBC6}"/>
              </a:ext>
            </a:extLst>
          </p:cNvPr>
          <p:cNvSpPr>
            <a:spLocks noGrp="1"/>
          </p:cNvSpPr>
          <p:nvPr>
            <p:ph type="title"/>
          </p:nvPr>
        </p:nvSpPr>
        <p:spPr>
          <a:xfrm>
            <a:off x="7933038" y="770467"/>
            <a:ext cx="3740270" cy="3352800"/>
          </a:xfrm>
        </p:spPr>
        <p:txBody>
          <a:bodyPr vert="horz" lIns="91440" tIns="45720" rIns="91440" bIns="45720" rtlCol="0" anchor="b">
            <a:normAutofit/>
          </a:bodyPr>
          <a:lstStyle/>
          <a:p>
            <a:pPr>
              <a:lnSpc>
                <a:spcPct val="80000"/>
              </a:lnSpc>
            </a:pPr>
            <a:r>
              <a:rPr lang="en-US" kern="1200" spc="-120" baseline="0">
                <a:solidFill>
                  <a:srgbClr val="FFFFFF"/>
                </a:solidFill>
                <a:latin typeface="+mj-lt"/>
                <a:ea typeface="+mj-ea"/>
                <a:cs typeface="+mj-cs"/>
              </a:rPr>
              <a:t>Hvala na pažnji!</a:t>
            </a:r>
          </a:p>
        </p:txBody>
      </p:sp>
      <p:pic>
        <p:nvPicPr>
          <p:cNvPr id="4098" name="Picture 2" descr="Single line drawing of a light bulb with a question mark">
            <a:extLst>
              <a:ext uri="{FF2B5EF4-FFF2-40B4-BE49-F238E27FC236}">
                <a16:creationId xmlns:a16="http://schemas.microsoft.com/office/drawing/2014/main" id="{DAEF0991-EDA0-4895-BBA3-43F716A36C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454" r="1588" b="-1"/>
          <a:stretch/>
        </p:blipFill>
        <p:spPr bwMode="auto">
          <a:xfrm>
            <a:off x="-10287" y="10"/>
            <a:ext cx="755226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059469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533E14-73BB-4F5E-8364-020DAF46D467}"/>
              </a:ext>
            </a:extLst>
          </p:cNvPr>
          <p:cNvSpPr>
            <a:spLocks noGrp="1"/>
          </p:cNvSpPr>
          <p:nvPr>
            <p:ph type="title"/>
          </p:nvPr>
        </p:nvSpPr>
        <p:spPr>
          <a:xfrm>
            <a:off x="657224" y="936711"/>
            <a:ext cx="2988265" cy="4984578"/>
          </a:xfrm>
        </p:spPr>
        <p:txBody>
          <a:bodyPr>
            <a:normAutofit/>
          </a:bodyPr>
          <a:lstStyle/>
          <a:p>
            <a:r>
              <a:rPr lang="hr-HR" sz="4400">
                <a:solidFill>
                  <a:srgbClr val="FFFFFF"/>
                </a:solidFill>
              </a:rPr>
              <a:t>Donošenje odluke o izboru automatskih misli na koje se treba usmjeriti</a:t>
            </a:r>
            <a:endParaRPr lang="en-US" sz="4400">
              <a:solidFill>
                <a:srgbClr val="FFFFFF"/>
              </a:solidFill>
            </a:endParaRPr>
          </a:p>
        </p:txBody>
      </p:sp>
      <p:graphicFrame>
        <p:nvGraphicFramePr>
          <p:cNvPr id="10" name="Content Placeholder 2">
            <a:extLst>
              <a:ext uri="{FF2B5EF4-FFF2-40B4-BE49-F238E27FC236}">
                <a16:creationId xmlns:a16="http://schemas.microsoft.com/office/drawing/2014/main" id="{2CB8DBD9-7941-49C1-92E4-5A30D3CF7BCB}"/>
              </a:ext>
            </a:extLst>
          </p:cNvPr>
          <p:cNvGraphicFramePr>
            <a:graphicFrameLocks noGrp="1"/>
          </p:cNvGraphicFramePr>
          <p:nvPr>
            <p:ph idx="1"/>
          </p:nvPr>
        </p:nvGraphicFramePr>
        <p:xfrm>
          <a:off x="4614389" y="936711"/>
          <a:ext cx="6815992" cy="4984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4741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graphicEl>
                                              <a:dgm id="{77641571-C19E-42EF-B1D0-CE9AFBF152E1}"/>
                                            </p:graphicEl>
                                          </p:spTgt>
                                        </p:tgtEl>
                                        <p:attrNameLst>
                                          <p:attrName>style.visibility</p:attrName>
                                        </p:attrNameLst>
                                      </p:cBhvr>
                                      <p:to>
                                        <p:strVal val="visible"/>
                                      </p:to>
                                    </p:set>
                                    <p:anim calcmode="lin" valueType="num">
                                      <p:cBhvr additive="base">
                                        <p:cTn id="7" dur="500" fill="hold"/>
                                        <p:tgtEl>
                                          <p:spTgt spid="10">
                                            <p:graphicEl>
                                              <a:dgm id="{77641571-C19E-42EF-B1D0-CE9AFBF152E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graphicEl>
                                              <a:dgm id="{77641571-C19E-42EF-B1D0-CE9AFBF152E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graphicEl>
                                              <a:dgm id="{DD1E9E2F-8911-4AFA-85B5-137F4211BD32}"/>
                                            </p:graphicEl>
                                          </p:spTgt>
                                        </p:tgtEl>
                                        <p:attrNameLst>
                                          <p:attrName>style.visibility</p:attrName>
                                        </p:attrNameLst>
                                      </p:cBhvr>
                                      <p:to>
                                        <p:strVal val="visible"/>
                                      </p:to>
                                    </p:set>
                                    <p:anim calcmode="lin" valueType="num">
                                      <p:cBhvr additive="base">
                                        <p:cTn id="13" dur="500" fill="hold"/>
                                        <p:tgtEl>
                                          <p:spTgt spid="10">
                                            <p:graphicEl>
                                              <a:dgm id="{DD1E9E2F-8911-4AFA-85B5-137F4211BD32}"/>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graphicEl>
                                              <a:dgm id="{DD1E9E2F-8911-4AFA-85B5-137F4211BD32}"/>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graphicEl>
                                              <a:dgm id="{18B92BB9-FB6A-4DD5-A3BA-AEADD9824446}"/>
                                            </p:graphicEl>
                                          </p:spTgt>
                                        </p:tgtEl>
                                        <p:attrNameLst>
                                          <p:attrName>style.visibility</p:attrName>
                                        </p:attrNameLst>
                                      </p:cBhvr>
                                      <p:to>
                                        <p:strVal val="visible"/>
                                      </p:to>
                                    </p:set>
                                    <p:anim calcmode="lin" valueType="num">
                                      <p:cBhvr additive="base">
                                        <p:cTn id="19" dur="500" fill="hold"/>
                                        <p:tgtEl>
                                          <p:spTgt spid="10">
                                            <p:graphicEl>
                                              <a:dgm id="{18B92BB9-FB6A-4DD5-A3BA-AEADD9824446}"/>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graphicEl>
                                              <a:dgm id="{18B92BB9-FB6A-4DD5-A3BA-AEADD9824446}"/>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graphicEl>
                                              <a:dgm id="{4BCC8CC9-E5B4-48E0-9510-703A269FC344}"/>
                                            </p:graphicEl>
                                          </p:spTgt>
                                        </p:tgtEl>
                                        <p:attrNameLst>
                                          <p:attrName>style.visibility</p:attrName>
                                        </p:attrNameLst>
                                      </p:cBhvr>
                                      <p:to>
                                        <p:strVal val="visible"/>
                                      </p:to>
                                    </p:set>
                                    <p:anim calcmode="lin" valueType="num">
                                      <p:cBhvr additive="base">
                                        <p:cTn id="25" dur="500" fill="hold"/>
                                        <p:tgtEl>
                                          <p:spTgt spid="10">
                                            <p:graphicEl>
                                              <a:dgm id="{4BCC8CC9-E5B4-48E0-9510-703A269FC344}"/>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graphicEl>
                                              <a:dgm id="{4BCC8CC9-E5B4-48E0-9510-703A269FC344}"/>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graphicEl>
                                              <a:dgm id="{CEF73318-A41D-43EC-A5A2-C91F487B2AC9}"/>
                                            </p:graphicEl>
                                          </p:spTgt>
                                        </p:tgtEl>
                                        <p:attrNameLst>
                                          <p:attrName>style.visibility</p:attrName>
                                        </p:attrNameLst>
                                      </p:cBhvr>
                                      <p:to>
                                        <p:strVal val="visible"/>
                                      </p:to>
                                    </p:set>
                                    <p:anim calcmode="lin" valueType="num">
                                      <p:cBhvr additive="base">
                                        <p:cTn id="31" dur="500" fill="hold"/>
                                        <p:tgtEl>
                                          <p:spTgt spid="10">
                                            <p:graphicEl>
                                              <a:dgm id="{CEF73318-A41D-43EC-A5A2-C91F487B2AC9}"/>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graphicEl>
                                              <a:dgm id="{CEF73318-A41D-43EC-A5A2-C91F487B2AC9}"/>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graphicEl>
                                              <a:dgm id="{959D41C9-3452-479B-9515-AABFE44C6BA6}"/>
                                            </p:graphicEl>
                                          </p:spTgt>
                                        </p:tgtEl>
                                        <p:attrNameLst>
                                          <p:attrName>style.visibility</p:attrName>
                                        </p:attrNameLst>
                                      </p:cBhvr>
                                      <p:to>
                                        <p:strVal val="visible"/>
                                      </p:to>
                                    </p:set>
                                    <p:anim calcmode="lin" valueType="num">
                                      <p:cBhvr additive="base">
                                        <p:cTn id="37" dur="500" fill="hold"/>
                                        <p:tgtEl>
                                          <p:spTgt spid="10">
                                            <p:graphicEl>
                                              <a:dgm id="{959D41C9-3452-479B-9515-AABFE44C6BA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graphicEl>
                                              <a:dgm id="{959D41C9-3452-479B-9515-AABFE44C6BA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graphicEl>
                                              <a:dgm id="{46675CF9-35BC-40CB-A753-5852481829AB}"/>
                                            </p:graphicEl>
                                          </p:spTgt>
                                        </p:tgtEl>
                                        <p:attrNameLst>
                                          <p:attrName>style.visibility</p:attrName>
                                        </p:attrNameLst>
                                      </p:cBhvr>
                                      <p:to>
                                        <p:strVal val="visible"/>
                                      </p:to>
                                    </p:set>
                                    <p:anim calcmode="lin" valueType="num">
                                      <p:cBhvr additive="base">
                                        <p:cTn id="43" dur="500" fill="hold"/>
                                        <p:tgtEl>
                                          <p:spTgt spid="10">
                                            <p:graphicEl>
                                              <a:dgm id="{46675CF9-35BC-40CB-A753-5852481829AB}"/>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graphicEl>
                                              <a:dgm id="{46675CF9-35BC-40CB-A753-5852481829A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33E14-73BB-4F5E-8364-020DAF46D467}"/>
              </a:ext>
            </a:extLst>
          </p:cNvPr>
          <p:cNvSpPr>
            <a:spLocks noGrp="1"/>
          </p:cNvSpPr>
          <p:nvPr>
            <p:ph type="title"/>
          </p:nvPr>
        </p:nvSpPr>
        <p:spPr>
          <a:xfrm>
            <a:off x="4683125" y="499533"/>
            <a:ext cx="6562726" cy="1658198"/>
          </a:xfrm>
        </p:spPr>
        <p:txBody>
          <a:bodyPr>
            <a:normAutofit/>
          </a:bodyPr>
          <a:lstStyle/>
          <a:p>
            <a:r>
              <a:rPr lang="hr-HR" sz="3800">
                <a:solidFill>
                  <a:srgbClr val="564121"/>
                </a:solidFill>
              </a:rPr>
              <a:t>Donošenje odluke o izboru automatskih misli na koje se treba usmjeriti</a:t>
            </a:r>
            <a:endParaRPr lang="en-US" sz="3800">
              <a:solidFill>
                <a:srgbClr val="564121"/>
              </a:solidFill>
            </a:endParaRPr>
          </a:p>
        </p:txBody>
      </p:sp>
      <p:pic>
        <p:nvPicPr>
          <p:cNvPr id="2050" name="Picture 2" descr="How Language Affects Decision-Making">
            <a:extLst>
              <a:ext uri="{FF2B5EF4-FFF2-40B4-BE49-F238E27FC236}">
                <a16:creationId xmlns:a16="http://schemas.microsoft.com/office/drawing/2014/main" id="{213A8B74-FE13-4D4B-92E8-2AE626736CD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716" r="30634" b="-2"/>
          <a:stretch/>
        </p:blipFill>
        <p:spPr bwMode="auto">
          <a:xfrm>
            <a:off x="20" y="-6418"/>
            <a:ext cx="4077443" cy="686441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9C8AB48-A894-4F49-A3F1-FE99F3E5BF1E}"/>
              </a:ext>
            </a:extLst>
          </p:cNvPr>
          <p:cNvSpPr>
            <a:spLocks noGrp="1"/>
          </p:cNvSpPr>
          <p:nvPr>
            <p:ph idx="1"/>
          </p:nvPr>
        </p:nvSpPr>
        <p:spPr>
          <a:xfrm>
            <a:off x="4702557" y="2011680"/>
            <a:ext cx="6428994" cy="3766185"/>
          </a:xfrm>
        </p:spPr>
        <p:txBody>
          <a:bodyPr>
            <a:normAutofit/>
          </a:bodyPr>
          <a:lstStyle/>
          <a:p>
            <a:r>
              <a:rPr lang="hr-HR"/>
              <a:t>Pitati sebe:</a:t>
            </a:r>
          </a:p>
          <a:p>
            <a:pPr lvl="1"/>
            <a:r>
              <a:rPr lang="hr-HR"/>
              <a:t>Što želim postići na ovoj seansi?</a:t>
            </a:r>
          </a:p>
          <a:p>
            <a:pPr lvl="1"/>
            <a:r>
              <a:rPr lang="hr-HR"/>
              <a:t>Što je klijent stavio na dnevni red? </a:t>
            </a:r>
          </a:p>
          <a:p>
            <a:pPr lvl="1"/>
            <a:r>
              <a:rPr lang="hr-HR"/>
              <a:t>Je li misao važna?</a:t>
            </a:r>
            <a:endParaRPr lang="en-US" dirty="0"/>
          </a:p>
        </p:txBody>
      </p:sp>
    </p:spTree>
    <p:extLst>
      <p:ext uri="{BB962C8B-B14F-4D97-AF65-F5344CB8AC3E}">
        <p14:creationId xmlns:p14="http://schemas.microsoft.com/office/powerpoint/2010/main" val="259116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698A3-C56D-4276-B6C2-2FA54D756A35}"/>
              </a:ext>
            </a:extLst>
          </p:cNvPr>
          <p:cNvSpPr>
            <a:spLocks noGrp="1"/>
          </p:cNvSpPr>
          <p:nvPr>
            <p:ph type="title"/>
          </p:nvPr>
        </p:nvSpPr>
        <p:spPr>
          <a:xfrm>
            <a:off x="657224" y="499533"/>
            <a:ext cx="10772775" cy="1658198"/>
          </a:xfrm>
        </p:spPr>
        <p:txBody>
          <a:bodyPr>
            <a:normAutofit/>
          </a:bodyPr>
          <a:lstStyle/>
          <a:p>
            <a:r>
              <a:rPr lang="hr-HR" dirty="0"/>
              <a:t>Usmjeravanje na automatsku misao</a:t>
            </a:r>
            <a:endParaRPr lang="en-US" dirty="0"/>
          </a:p>
        </p:txBody>
      </p:sp>
      <p:graphicFrame>
        <p:nvGraphicFramePr>
          <p:cNvPr id="5" name="Content Placeholder 2">
            <a:extLst>
              <a:ext uri="{FF2B5EF4-FFF2-40B4-BE49-F238E27FC236}">
                <a16:creationId xmlns:a16="http://schemas.microsoft.com/office/drawing/2014/main" id="{A6C2B99E-C33E-41B4-8144-FE746593212C}"/>
              </a:ext>
            </a:extLst>
          </p:cNvPr>
          <p:cNvGraphicFramePr>
            <a:graphicFrameLocks noGrp="1"/>
          </p:cNvGraphicFramePr>
          <p:nvPr>
            <p:ph idx="1"/>
            <p:extLst>
              <p:ext uri="{D42A27DB-BD31-4B8C-83A1-F6EECF244321}">
                <p14:modId xmlns:p14="http://schemas.microsoft.com/office/powerpoint/2010/main" val="198761999"/>
              </p:ext>
            </p:extLst>
          </p:nvPr>
        </p:nvGraphicFramePr>
        <p:xfrm>
          <a:off x="676275" y="2373549"/>
          <a:ext cx="10753725" cy="35992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8989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FA5A11D4-8C54-437C-B019-FE870E477944}"/>
                                            </p:graphicEl>
                                          </p:spTgt>
                                        </p:tgtEl>
                                        <p:attrNameLst>
                                          <p:attrName>style.visibility</p:attrName>
                                        </p:attrNameLst>
                                      </p:cBhvr>
                                      <p:to>
                                        <p:strVal val="visible"/>
                                      </p:to>
                                    </p:set>
                                    <p:anim calcmode="lin" valueType="num">
                                      <p:cBhvr additive="base">
                                        <p:cTn id="7" dur="500" fill="hold"/>
                                        <p:tgtEl>
                                          <p:spTgt spid="5">
                                            <p:graphicEl>
                                              <a:dgm id="{FA5A11D4-8C54-437C-B019-FE870E47794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FA5A11D4-8C54-437C-B019-FE870E477944}"/>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graphicEl>
                                              <a:dgm id="{76ED1CF4-8906-4D11-9596-9F7E2BC4D6D3}"/>
                                            </p:graphicEl>
                                          </p:spTgt>
                                        </p:tgtEl>
                                        <p:attrNameLst>
                                          <p:attrName>style.visibility</p:attrName>
                                        </p:attrNameLst>
                                      </p:cBhvr>
                                      <p:to>
                                        <p:strVal val="visible"/>
                                      </p:to>
                                    </p:set>
                                    <p:anim calcmode="lin" valueType="num">
                                      <p:cBhvr additive="base">
                                        <p:cTn id="11" dur="500" fill="hold"/>
                                        <p:tgtEl>
                                          <p:spTgt spid="5">
                                            <p:graphicEl>
                                              <a:dgm id="{76ED1CF4-8906-4D11-9596-9F7E2BC4D6D3}"/>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graphicEl>
                                              <a:dgm id="{76ED1CF4-8906-4D11-9596-9F7E2BC4D6D3}"/>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graphicEl>
                                              <a:dgm id="{1D638276-8024-4FBD-BAA1-F56B542F3B44}"/>
                                            </p:graphicEl>
                                          </p:spTgt>
                                        </p:tgtEl>
                                        <p:attrNameLst>
                                          <p:attrName>style.visibility</p:attrName>
                                        </p:attrNameLst>
                                      </p:cBhvr>
                                      <p:to>
                                        <p:strVal val="visible"/>
                                      </p:to>
                                    </p:set>
                                    <p:anim calcmode="lin" valueType="num">
                                      <p:cBhvr additive="base">
                                        <p:cTn id="17" dur="500" fill="hold"/>
                                        <p:tgtEl>
                                          <p:spTgt spid="5">
                                            <p:graphicEl>
                                              <a:dgm id="{1D638276-8024-4FBD-BAA1-F56B542F3B44}"/>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1D638276-8024-4FBD-BAA1-F56B542F3B44}"/>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graphicEl>
                                              <a:dgm id="{9BED3DE1-2564-4F9D-9E03-F16CD0F501BE}"/>
                                            </p:graphicEl>
                                          </p:spTgt>
                                        </p:tgtEl>
                                        <p:attrNameLst>
                                          <p:attrName>style.visibility</p:attrName>
                                        </p:attrNameLst>
                                      </p:cBhvr>
                                      <p:to>
                                        <p:strVal val="visible"/>
                                      </p:to>
                                    </p:set>
                                    <p:anim calcmode="lin" valueType="num">
                                      <p:cBhvr additive="base">
                                        <p:cTn id="21" dur="500" fill="hold"/>
                                        <p:tgtEl>
                                          <p:spTgt spid="5">
                                            <p:graphicEl>
                                              <a:dgm id="{9BED3DE1-2564-4F9D-9E03-F16CD0F501BE}"/>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graphicEl>
                                              <a:dgm id="{9BED3DE1-2564-4F9D-9E03-F16CD0F501B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9698A3-C56D-4276-B6C2-2FA54D756A35}"/>
              </a:ext>
            </a:extLst>
          </p:cNvPr>
          <p:cNvSpPr>
            <a:spLocks noGrp="1"/>
          </p:cNvSpPr>
          <p:nvPr>
            <p:ph type="title"/>
          </p:nvPr>
        </p:nvSpPr>
        <p:spPr>
          <a:xfrm>
            <a:off x="657224" y="936711"/>
            <a:ext cx="2988265" cy="4984578"/>
          </a:xfrm>
        </p:spPr>
        <p:txBody>
          <a:bodyPr>
            <a:normAutofit/>
          </a:bodyPr>
          <a:lstStyle/>
          <a:p>
            <a:r>
              <a:rPr lang="hr-HR" sz="4100">
                <a:solidFill>
                  <a:srgbClr val="FFFFFF"/>
                </a:solidFill>
              </a:rPr>
              <a:t>Usmjeravanje na automatsku misao</a:t>
            </a:r>
            <a:endParaRPr lang="en-US" sz="4100">
              <a:solidFill>
                <a:srgbClr val="FFFFFF"/>
              </a:solidFill>
            </a:endParaRPr>
          </a:p>
        </p:txBody>
      </p:sp>
      <p:graphicFrame>
        <p:nvGraphicFramePr>
          <p:cNvPr id="10" name="Content Placeholder 2">
            <a:extLst>
              <a:ext uri="{FF2B5EF4-FFF2-40B4-BE49-F238E27FC236}">
                <a16:creationId xmlns:a16="http://schemas.microsoft.com/office/drawing/2014/main" id="{CBD37F51-97EB-40F8-B74F-691A7507F394}"/>
              </a:ext>
            </a:extLst>
          </p:cNvPr>
          <p:cNvGraphicFramePr>
            <a:graphicFrameLocks noGrp="1"/>
          </p:cNvGraphicFramePr>
          <p:nvPr>
            <p:ph idx="1"/>
          </p:nvPr>
        </p:nvGraphicFramePr>
        <p:xfrm>
          <a:off x="4614389" y="936711"/>
          <a:ext cx="6815992" cy="4984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4608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graphicEl>
                                              <a:dgm id="{62F79A16-214C-4E46-8207-C58E8B4B2822}"/>
                                            </p:graphicEl>
                                          </p:spTgt>
                                        </p:tgtEl>
                                        <p:attrNameLst>
                                          <p:attrName>style.visibility</p:attrName>
                                        </p:attrNameLst>
                                      </p:cBhvr>
                                      <p:to>
                                        <p:strVal val="visible"/>
                                      </p:to>
                                    </p:set>
                                    <p:anim calcmode="lin" valueType="num">
                                      <p:cBhvr additive="base">
                                        <p:cTn id="7" dur="500" fill="hold"/>
                                        <p:tgtEl>
                                          <p:spTgt spid="10">
                                            <p:graphicEl>
                                              <a:dgm id="{62F79A16-214C-4E46-8207-C58E8B4B282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graphicEl>
                                              <a:dgm id="{62F79A16-214C-4E46-8207-C58E8B4B2822}"/>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graphicEl>
                                              <a:dgm id="{FE81EEFA-9F83-46F1-969B-B023BA2F5DBD}"/>
                                            </p:graphicEl>
                                          </p:spTgt>
                                        </p:tgtEl>
                                        <p:attrNameLst>
                                          <p:attrName>style.visibility</p:attrName>
                                        </p:attrNameLst>
                                      </p:cBhvr>
                                      <p:to>
                                        <p:strVal val="visible"/>
                                      </p:to>
                                    </p:set>
                                    <p:anim calcmode="lin" valueType="num">
                                      <p:cBhvr additive="base">
                                        <p:cTn id="13" dur="500" fill="hold"/>
                                        <p:tgtEl>
                                          <p:spTgt spid="10">
                                            <p:graphicEl>
                                              <a:dgm id="{FE81EEFA-9F83-46F1-969B-B023BA2F5DBD}"/>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graphicEl>
                                              <a:dgm id="{FE81EEFA-9F83-46F1-969B-B023BA2F5DBD}"/>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graphicEl>
                                              <a:dgm id="{9D8FC0C4-6355-4FAE-BEF8-1F9D13BC99C4}"/>
                                            </p:graphicEl>
                                          </p:spTgt>
                                        </p:tgtEl>
                                        <p:attrNameLst>
                                          <p:attrName>style.visibility</p:attrName>
                                        </p:attrNameLst>
                                      </p:cBhvr>
                                      <p:to>
                                        <p:strVal val="visible"/>
                                      </p:to>
                                    </p:set>
                                    <p:anim calcmode="lin" valueType="num">
                                      <p:cBhvr additive="base">
                                        <p:cTn id="19" dur="500" fill="hold"/>
                                        <p:tgtEl>
                                          <p:spTgt spid="10">
                                            <p:graphicEl>
                                              <a:dgm id="{9D8FC0C4-6355-4FAE-BEF8-1F9D13BC99C4}"/>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graphicEl>
                                              <a:dgm id="{9D8FC0C4-6355-4FAE-BEF8-1F9D13BC99C4}"/>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graphicEl>
                                              <a:dgm id="{0F282C85-5D76-490C-B235-D6FB404D00E0}"/>
                                            </p:graphicEl>
                                          </p:spTgt>
                                        </p:tgtEl>
                                        <p:attrNameLst>
                                          <p:attrName>style.visibility</p:attrName>
                                        </p:attrNameLst>
                                      </p:cBhvr>
                                      <p:to>
                                        <p:strVal val="visible"/>
                                      </p:to>
                                    </p:set>
                                    <p:anim calcmode="lin" valueType="num">
                                      <p:cBhvr additive="base">
                                        <p:cTn id="25" dur="500" fill="hold"/>
                                        <p:tgtEl>
                                          <p:spTgt spid="10">
                                            <p:graphicEl>
                                              <a:dgm id="{0F282C85-5D76-490C-B235-D6FB404D00E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graphicEl>
                                              <a:dgm id="{0F282C85-5D76-490C-B235-D6FB404D00E0}"/>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graphicEl>
                                              <a:dgm id="{8184D3A8-45E3-488E-9B35-5BBD196FCB5F}"/>
                                            </p:graphicEl>
                                          </p:spTgt>
                                        </p:tgtEl>
                                        <p:attrNameLst>
                                          <p:attrName>style.visibility</p:attrName>
                                        </p:attrNameLst>
                                      </p:cBhvr>
                                      <p:to>
                                        <p:strVal val="visible"/>
                                      </p:to>
                                    </p:set>
                                    <p:anim calcmode="lin" valueType="num">
                                      <p:cBhvr additive="base">
                                        <p:cTn id="31" dur="500" fill="hold"/>
                                        <p:tgtEl>
                                          <p:spTgt spid="10">
                                            <p:graphicEl>
                                              <a:dgm id="{8184D3A8-45E3-488E-9B35-5BBD196FCB5F}"/>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graphicEl>
                                              <a:dgm id="{8184D3A8-45E3-488E-9B35-5BBD196FCB5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218665-EA77-40EC-8172-4F17E2DEDB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3DD9C-32BF-4957-9AFA-08A169D8D0F9}"/>
              </a:ext>
            </a:extLst>
          </p:cNvPr>
          <p:cNvSpPr>
            <a:spLocks noGrp="1"/>
          </p:cNvSpPr>
          <p:nvPr>
            <p:ph type="title"/>
          </p:nvPr>
        </p:nvSpPr>
        <p:spPr>
          <a:xfrm>
            <a:off x="8199458" y="643467"/>
            <a:ext cx="3349075" cy="5584296"/>
          </a:xfrm>
        </p:spPr>
        <p:txBody>
          <a:bodyPr anchor="ctr">
            <a:normAutofit/>
          </a:bodyPr>
          <a:lstStyle/>
          <a:p>
            <a:r>
              <a:rPr lang="hr-HR" sz="4000">
                <a:solidFill>
                  <a:srgbClr val="FFFFFF"/>
                </a:solidFill>
              </a:rPr>
              <a:t>Pitanja za vrednovanje automatske misli</a:t>
            </a: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2C6E172B-8DB8-4C0B-B1A8-361A3B074D95}"/>
              </a:ext>
            </a:extLst>
          </p:cNvPr>
          <p:cNvGraphicFramePr>
            <a:graphicFrameLocks noGrp="1"/>
          </p:cNvGraphicFramePr>
          <p:nvPr>
            <p:ph idx="1"/>
            <p:extLst>
              <p:ext uri="{D42A27DB-BD31-4B8C-83A1-F6EECF244321}">
                <p14:modId xmlns:p14="http://schemas.microsoft.com/office/powerpoint/2010/main" val="406645766"/>
              </p:ext>
            </p:extLst>
          </p:nvPr>
        </p:nvGraphicFramePr>
        <p:xfrm>
          <a:off x="633413" y="684213"/>
          <a:ext cx="6278562" cy="5543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9179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F9EB9D9B-1340-4D7B-B85E-A0040A7B1220}"/>
                                            </p:graphicEl>
                                          </p:spTgt>
                                        </p:tgtEl>
                                        <p:attrNameLst>
                                          <p:attrName>style.visibility</p:attrName>
                                        </p:attrNameLst>
                                      </p:cBhvr>
                                      <p:to>
                                        <p:strVal val="visible"/>
                                      </p:to>
                                    </p:set>
                                    <p:anim calcmode="lin" valueType="num">
                                      <p:cBhvr additive="base">
                                        <p:cTn id="7" dur="500" fill="hold"/>
                                        <p:tgtEl>
                                          <p:spTgt spid="5">
                                            <p:graphicEl>
                                              <a:dgm id="{F9EB9D9B-1340-4D7B-B85E-A0040A7B122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F9EB9D9B-1340-4D7B-B85E-A0040A7B1220}"/>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graphicEl>
                                              <a:dgm id="{3D321EF1-3BD2-4AAF-9489-C3D6AF1473F6}"/>
                                            </p:graphicEl>
                                          </p:spTgt>
                                        </p:tgtEl>
                                        <p:attrNameLst>
                                          <p:attrName>style.visibility</p:attrName>
                                        </p:attrNameLst>
                                      </p:cBhvr>
                                      <p:to>
                                        <p:strVal val="visible"/>
                                      </p:to>
                                    </p:set>
                                    <p:anim calcmode="lin" valueType="num">
                                      <p:cBhvr additive="base">
                                        <p:cTn id="11" dur="500" fill="hold"/>
                                        <p:tgtEl>
                                          <p:spTgt spid="5">
                                            <p:graphicEl>
                                              <a:dgm id="{3D321EF1-3BD2-4AAF-9489-C3D6AF1473F6}"/>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graphicEl>
                                              <a:dgm id="{3D321EF1-3BD2-4AAF-9489-C3D6AF1473F6}"/>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graphicEl>
                                              <a:dgm id="{06632939-2C28-4769-98F0-5444B12105A7}"/>
                                            </p:graphicEl>
                                          </p:spTgt>
                                        </p:tgtEl>
                                        <p:attrNameLst>
                                          <p:attrName>style.visibility</p:attrName>
                                        </p:attrNameLst>
                                      </p:cBhvr>
                                      <p:to>
                                        <p:strVal val="visible"/>
                                      </p:to>
                                    </p:set>
                                    <p:anim calcmode="lin" valueType="num">
                                      <p:cBhvr additive="base">
                                        <p:cTn id="15" dur="500" fill="hold"/>
                                        <p:tgtEl>
                                          <p:spTgt spid="5">
                                            <p:graphicEl>
                                              <a:dgm id="{06632939-2C28-4769-98F0-5444B12105A7}"/>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graphicEl>
                                              <a:dgm id="{06632939-2C28-4769-98F0-5444B12105A7}"/>
                                            </p:graphic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
                                            <p:graphicEl>
                                              <a:dgm id="{99BC917B-EB48-451A-B66B-25AD71995E91}"/>
                                            </p:graphicEl>
                                          </p:spTgt>
                                        </p:tgtEl>
                                        <p:attrNameLst>
                                          <p:attrName>style.visibility</p:attrName>
                                        </p:attrNameLst>
                                      </p:cBhvr>
                                      <p:to>
                                        <p:strVal val="visible"/>
                                      </p:to>
                                    </p:set>
                                    <p:anim calcmode="lin" valueType="num">
                                      <p:cBhvr additive="base">
                                        <p:cTn id="19" dur="500" fill="hold"/>
                                        <p:tgtEl>
                                          <p:spTgt spid="5">
                                            <p:graphicEl>
                                              <a:dgm id="{99BC917B-EB48-451A-B66B-25AD71995E91}"/>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99BC917B-EB48-451A-B66B-25AD71995E91}"/>
                                            </p:graphic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graphicEl>
                                              <a:dgm id="{7D1B9F62-FEA7-4A56-AAD6-5D7813F0354D}"/>
                                            </p:graphicEl>
                                          </p:spTgt>
                                        </p:tgtEl>
                                        <p:attrNameLst>
                                          <p:attrName>style.visibility</p:attrName>
                                        </p:attrNameLst>
                                      </p:cBhvr>
                                      <p:to>
                                        <p:strVal val="visible"/>
                                      </p:to>
                                    </p:set>
                                    <p:anim calcmode="lin" valueType="num">
                                      <p:cBhvr additive="base">
                                        <p:cTn id="23" dur="500" fill="hold"/>
                                        <p:tgtEl>
                                          <p:spTgt spid="5">
                                            <p:graphicEl>
                                              <a:dgm id="{7D1B9F62-FEA7-4A56-AAD6-5D7813F0354D}"/>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7D1B9F62-FEA7-4A56-AAD6-5D7813F0354D}"/>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C12E0F97-EB5F-4721-8A30-D3AB7474224F}"/>
                                            </p:graphicEl>
                                          </p:spTgt>
                                        </p:tgtEl>
                                        <p:attrNameLst>
                                          <p:attrName>style.visibility</p:attrName>
                                        </p:attrNameLst>
                                      </p:cBhvr>
                                      <p:to>
                                        <p:strVal val="visible"/>
                                      </p:to>
                                    </p:set>
                                    <p:anim calcmode="lin" valueType="num">
                                      <p:cBhvr additive="base">
                                        <p:cTn id="27" dur="500" fill="hold"/>
                                        <p:tgtEl>
                                          <p:spTgt spid="5">
                                            <p:graphicEl>
                                              <a:dgm id="{C12E0F97-EB5F-4721-8A30-D3AB7474224F}"/>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C12E0F97-EB5F-4721-8A30-D3AB7474224F}"/>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AtOnc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50139-7BF4-475F-B1B5-1099B11B30B5}"/>
              </a:ext>
            </a:extLst>
          </p:cNvPr>
          <p:cNvSpPr>
            <a:spLocks noGrp="1"/>
          </p:cNvSpPr>
          <p:nvPr>
            <p:ph type="title"/>
          </p:nvPr>
        </p:nvSpPr>
        <p:spPr>
          <a:xfrm>
            <a:off x="4683125" y="499533"/>
            <a:ext cx="6562726" cy="1658198"/>
          </a:xfrm>
        </p:spPr>
        <p:txBody>
          <a:bodyPr>
            <a:normAutofit/>
          </a:bodyPr>
          <a:lstStyle/>
          <a:p>
            <a:r>
              <a:rPr lang="hr-HR">
                <a:solidFill>
                  <a:srgbClr val="363852"/>
                </a:solidFill>
              </a:rPr>
              <a:t>Identificiranje kognitivnih distorzija</a:t>
            </a:r>
            <a:endParaRPr lang="en-US">
              <a:solidFill>
                <a:srgbClr val="363852"/>
              </a:solidFill>
            </a:endParaRPr>
          </a:p>
        </p:txBody>
      </p:sp>
      <p:pic>
        <p:nvPicPr>
          <p:cNvPr id="9" name="Picture 8">
            <a:extLst>
              <a:ext uri="{FF2B5EF4-FFF2-40B4-BE49-F238E27FC236}">
                <a16:creationId xmlns:a16="http://schemas.microsoft.com/office/drawing/2014/main" id="{FB3D2B34-9B9B-4BF7-BABA-FF5292ADDA5F}"/>
              </a:ext>
            </a:extLst>
          </p:cNvPr>
          <p:cNvPicPr>
            <a:picLocks noChangeAspect="1"/>
          </p:cNvPicPr>
          <p:nvPr/>
        </p:nvPicPr>
        <p:blipFill>
          <a:blip r:embed="rId2"/>
          <a:stretch>
            <a:fillRect/>
          </a:stretch>
        </p:blipFill>
        <p:spPr>
          <a:xfrm>
            <a:off x="314660" y="726240"/>
            <a:ext cx="4054140" cy="5405519"/>
          </a:xfrm>
          <a:prstGeom prst="rect">
            <a:avLst/>
          </a:prstGeom>
        </p:spPr>
      </p:pic>
      <p:sp>
        <p:nvSpPr>
          <p:cNvPr id="3" name="Content Placeholder 2">
            <a:extLst>
              <a:ext uri="{FF2B5EF4-FFF2-40B4-BE49-F238E27FC236}">
                <a16:creationId xmlns:a16="http://schemas.microsoft.com/office/drawing/2014/main" id="{2E8649FF-7271-4638-9229-DF021CE5F2B7}"/>
              </a:ext>
            </a:extLst>
          </p:cNvPr>
          <p:cNvSpPr>
            <a:spLocks noGrp="1"/>
          </p:cNvSpPr>
          <p:nvPr>
            <p:ph idx="1"/>
          </p:nvPr>
        </p:nvSpPr>
        <p:spPr>
          <a:xfrm>
            <a:off x="4702557" y="2011680"/>
            <a:ext cx="6428994" cy="3766185"/>
          </a:xfrm>
        </p:spPr>
        <p:txBody>
          <a:bodyPr>
            <a:normAutofit/>
          </a:bodyPr>
          <a:lstStyle/>
          <a:p>
            <a:r>
              <a:rPr lang="hr-HR"/>
              <a:t>3 načina suradnje s klijentom</a:t>
            </a:r>
          </a:p>
          <a:p>
            <a:pPr lvl="1"/>
            <a:r>
              <a:rPr lang="hr-HR"/>
              <a:t>Ponuditi mu listu najčešćih distorzija u kojoj će sami označavati svoje distorzije</a:t>
            </a:r>
          </a:p>
          <a:p>
            <a:pPr lvl="1"/>
            <a:r>
              <a:rPr lang="hr-HR"/>
              <a:t>Ponuditi mu jednu distorziju koja je karakteristična za njega</a:t>
            </a:r>
          </a:p>
          <a:p>
            <a:pPr lvl="1"/>
            <a:r>
              <a:rPr lang="hr-HR"/>
              <a:t>Ponuditi mu nekoliko distorzija koje će pratiti	</a:t>
            </a:r>
          </a:p>
          <a:p>
            <a:pPr lvl="1"/>
            <a:endParaRPr lang="hr-HR" dirty="0"/>
          </a:p>
        </p:txBody>
      </p:sp>
    </p:spTree>
    <p:extLst>
      <p:ext uri="{BB962C8B-B14F-4D97-AF65-F5344CB8AC3E}">
        <p14:creationId xmlns:p14="http://schemas.microsoft.com/office/powerpoint/2010/main" val="38883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AFEDA-DEBC-415B-B0B6-87DB689E106C}"/>
              </a:ext>
            </a:extLst>
          </p:cNvPr>
          <p:cNvSpPr>
            <a:spLocks noGrp="1"/>
          </p:cNvSpPr>
          <p:nvPr>
            <p:ph type="title"/>
          </p:nvPr>
        </p:nvSpPr>
        <p:spPr>
          <a:xfrm>
            <a:off x="657224" y="499533"/>
            <a:ext cx="10772775" cy="1658198"/>
          </a:xfrm>
        </p:spPr>
        <p:txBody>
          <a:bodyPr>
            <a:normAutofit/>
          </a:bodyPr>
          <a:lstStyle/>
          <a:p>
            <a:r>
              <a:rPr lang="hr-HR" dirty="0"/>
              <a:t>12 najčešćih distorzija</a:t>
            </a:r>
            <a:endParaRPr lang="en-US" dirty="0"/>
          </a:p>
        </p:txBody>
      </p:sp>
      <p:graphicFrame>
        <p:nvGraphicFramePr>
          <p:cNvPr id="6" name="Content Placeholder 2">
            <a:extLst>
              <a:ext uri="{FF2B5EF4-FFF2-40B4-BE49-F238E27FC236}">
                <a16:creationId xmlns:a16="http://schemas.microsoft.com/office/drawing/2014/main" id="{8F19B3EC-0BCE-46EA-9963-BEBD749AB8C8}"/>
              </a:ext>
            </a:extLst>
          </p:cNvPr>
          <p:cNvGraphicFramePr>
            <a:graphicFrameLocks noGrp="1"/>
          </p:cNvGraphicFramePr>
          <p:nvPr>
            <p:ph idx="1"/>
            <p:extLst>
              <p:ext uri="{D42A27DB-BD31-4B8C-83A1-F6EECF244321}">
                <p14:modId xmlns:p14="http://schemas.microsoft.com/office/powerpoint/2010/main" val="3123595309"/>
              </p:ext>
            </p:extLst>
          </p:nvPr>
        </p:nvGraphicFramePr>
        <p:xfrm>
          <a:off x="676275" y="2373549"/>
          <a:ext cx="10753725" cy="35992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979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44EEB3-8D03-42D9-8E20-0E48D3D2333E}"/>
              </a:ext>
            </a:extLst>
          </p:cNvPr>
          <p:cNvSpPr>
            <a:spLocks noGrp="1"/>
          </p:cNvSpPr>
          <p:nvPr>
            <p:ph type="title"/>
          </p:nvPr>
        </p:nvSpPr>
        <p:spPr>
          <a:xfrm>
            <a:off x="657224" y="936711"/>
            <a:ext cx="2988265" cy="4984578"/>
          </a:xfrm>
        </p:spPr>
        <p:txBody>
          <a:bodyPr>
            <a:normAutofit/>
          </a:bodyPr>
          <a:lstStyle/>
          <a:p>
            <a:r>
              <a:rPr lang="hr-HR" sz="4400">
                <a:solidFill>
                  <a:srgbClr val="FFFFFF"/>
                </a:solidFill>
              </a:rPr>
              <a:t>Vrednovanje korisnosti automatskih misli</a:t>
            </a:r>
            <a:endParaRPr lang="en-US" sz="4400">
              <a:solidFill>
                <a:srgbClr val="FFFFFF"/>
              </a:solidFill>
            </a:endParaRPr>
          </a:p>
        </p:txBody>
      </p:sp>
      <p:sp>
        <p:nvSpPr>
          <p:cNvPr id="3" name="Content Placeholder 2">
            <a:extLst>
              <a:ext uri="{FF2B5EF4-FFF2-40B4-BE49-F238E27FC236}">
                <a16:creationId xmlns:a16="http://schemas.microsoft.com/office/drawing/2014/main" id="{02433652-05E2-45F8-8B80-7629E405199C}"/>
              </a:ext>
            </a:extLst>
          </p:cNvPr>
          <p:cNvSpPr>
            <a:spLocks noGrp="1"/>
          </p:cNvSpPr>
          <p:nvPr>
            <p:ph idx="1"/>
          </p:nvPr>
        </p:nvSpPr>
        <p:spPr>
          <a:xfrm>
            <a:off x="4614389" y="936711"/>
            <a:ext cx="6815992" cy="4984578"/>
          </a:xfrm>
        </p:spPr>
        <p:txBody>
          <a:bodyPr anchor="ctr">
            <a:normAutofit/>
          </a:bodyPr>
          <a:lstStyle/>
          <a:p>
            <a:r>
              <a:rPr lang="hr-HR" dirty="0"/>
              <a:t>Pomoći odrediti učinak mišljenja (</a:t>
            </a:r>
            <a:r>
              <a:rPr lang="hr-HR" i="1" dirty="0"/>
              <a:t>pitanje 4</a:t>
            </a:r>
            <a:r>
              <a:rPr lang="hr-HR" dirty="0"/>
              <a:t>) ili tražiti prednosti i nedostatke zadržavanja takve misli </a:t>
            </a:r>
            <a:r>
              <a:rPr lang="hr-HR" dirty="0">
                <a:sym typeface="Wingdings" panose="05000000000000000000" pitchFamily="2" charset="2"/>
              </a:rPr>
              <a:t> adaptivni odgovor</a:t>
            </a:r>
          </a:p>
          <a:p>
            <a:endParaRPr lang="en-US" dirty="0"/>
          </a:p>
        </p:txBody>
      </p:sp>
    </p:spTree>
    <p:extLst>
      <p:ext uri="{BB962C8B-B14F-4D97-AF65-F5344CB8AC3E}">
        <p14:creationId xmlns:p14="http://schemas.microsoft.com/office/powerpoint/2010/main" val="3604009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488</TotalTime>
  <Words>1035</Words>
  <Application>Microsoft Office PowerPoint</Application>
  <PresentationFormat>Widescreen</PresentationFormat>
  <Paragraphs>125</Paragraphs>
  <Slides>13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Metropolitan</vt:lpstr>
      <vt:lpstr>Evaluacija automatskih misli</vt:lpstr>
      <vt:lpstr>Donošenje odluke o izboru automatskih misli na koje se treba usmjeriti</vt:lpstr>
      <vt:lpstr>Donošenje odluke o izboru automatskih misli na koje se treba usmjeriti</vt:lpstr>
      <vt:lpstr>Usmjeravanje na automatsku misao</vt:lpstr>
      <vt:lpstr>Usmjeravanje na automatsku misao</vt:lpstr>
      <vt:lpstr>Pitanja za vrednovanje automatske misli</vt:lpstr>
      <vt:lpstr>Identificiranje kognitivnih distorzija</vt:lpstr>
      <vt:lpstr>12 najčešćih distorzija</vt:lpstr>
      <vt:lpstr>Vrednovanje korisnosti automatskih misli</vt:lpstr>
      <vt:lpstr>Procjena djelotvornosti vrednovanja automatske misli</vt:lpstr>
      <vt:lpstr>Konceptualizacija uzroka nedjelotvornog vrednovanja automatske misli</vt:lpstr>
      <vt:lpstr>PowerPoint Presentation</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Evaluacija automatskih misli</dc:title>
  <dc:creator>Valerija Vidovic</dc:creator>
  <cp:lastModifiedBy>hubikotvr@outlook.com</cp:lastModifiedBy>
  <cp:revision>3</cp:revision>
  <dcterms:created xsi:type="dcterms:W3CDTF">2021-11-06T16:07:30Z</dcterms:created>
  <dcterms:modified xsi:type="dcterms:W3CDTF">2021-11-16T16:36:15Z</dcterms:modified>
</cp:coreProperties>
</file>