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ink/ink1.xml" ContentType="application/inkml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ink/ink2.xml" ContentType="application/inkml+xml"/>
  <Override PartName="/ppt/notesSlides/notesSlide5.xml" ContentType="application/vnd.openxmlformats-officedocument.presentationml.notesSlide+xml"/>
  <Override PartName="/ppt/ink/ink3.xml" ContentType="application/inkml+xml"/>
  <Override PartName="/ppt/ink/ink4.xml" ContentType="application/inkml+xml"/>
  <Override PartName="/ppt/ink/ink5.xml" ContentType="application/inkml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2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1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</p:sldMasterIdLst>
  <p:notesMasterIdLst>
    <p:notesMasterId r:id="rId19"/>
  </p:notesMasterIdLst>
  <p:sldIdLst>
    <p:sldId id="256" r:id="rId2"/>
    <p:sldId id="258" r:id="rId3"/>
    <p:sldId id="257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8" r:id="rId12"/>
    <p:sldId id="267" r:id="rId13"/>
    <p:sldId id="265" r:id="rId14"/>
    <p:sldId id="270" r:id="rId15"/>
    <p:sldId id="271" r:id="rId16"/>
    <p:sldId id="272" r:id="rId17"/>
    <p:sldId id="273" r:id="rId18"/>
  </p:sldIdLst>
  <p:sldSz cx="12192000" cy="6858000"/>
  <p:notesSz cx="6858000" cy="9144000"/>
  <p:defaultTextStyle>
    <a:defPPr>
      <a:defRPr lang="sr-Latn-R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2919" autoAdjust="0"/>
  </p:normalViewPr>
  <p:slideViewPr>
    <p:cSldViewPr snapToGrid="0">
      <p:cViewPr varScale="1">
        <p:scale>
          <a:sx n="104" d="100"/>
          <a:sy n="104" d="100"/>
        </p:scale>
        <p:origin x="79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3">
  <dgm:title val=""/>
  <dgm:desc val=""/>
  <dgm:catLst>
    <dgm:cat type="mainScheme" pri="10300"/>
  </dgm:catLst>
  <dgm:styleLbl name="node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lignNode1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lnNode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vennNode1">
    <dgm:fillClrLst meth="repeat">
      <a:schemeClr val="dk2">
        <a:alpha val="50000"/>
      </a:schemeClr>
    </dgm:fillClrLst>
    <dgm:linClrLst meth="repeat">
      <a:schemeClr val="lt2"/>
    </dgm:linClrLst>
    <dgm:effectClrLst/>
    <dgm:txLinClrLst/>
    <dgm:txFillClrLst/>
    <dgm:txEffectClrLst/>
  </dgm:styleLbl>
  <dgm:styleLbl name="node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node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fgImgPlace1">
    <dgm:fillClrLst meth="repeat">
      <a:schemeClr val="dk2">
        <a:tint val="50000"/>
      </a:schemeClr>
    </dgm:fillClrLst>
    <dgm:linClrLst meth="repeat">
      <a:schemeClr val="lt2"/>
    </dgm:linClrLst>
    <dgm:effectClrLst/>
    <dgm:txLinClrLst/>
    <dgm:txFillClrLst meth="repeat">
      <a:schemeClr val="lt2"/>
    </dgm:txFillClrLst>
    <dgm:txEffectClrLst/>
  </dgm:styleLbl>
  <dgm:styleLbl name="align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bgImgPlace1">
    <dgm:fillClrLst meth="repeat">
      <a:schemeClr val="dk2">
        <a:tint val="5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2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callout">
    <dgm:fillClrLst meth="repeat">
      <a:schemeClr val="dk2"/>
    </dgm:fillClrLst>
    <dgm:linClrLst meth="repeat">
      <a:schemeClr val="dk2">
        <a:tint val="50000"/>
      </a:schemeClr>
    </dgm:linClrLst>
    <dgm:effectClrLst/>
    <dgm:txLinClrLst/>
    <dgm:txFillClrLst meth="repeat">
      <a:schemeClr val="lt2"/>
    </dgm:txFillClrLst>
    <dgm:txEffectClrLst/>
  </dgm:styleLbl>
  <dgm:styleLbl name="asst0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1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2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3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asst4">
    <dgm:fillClrLst meth="repeat">
      <a:schemeClr val="dk2"/>
    </dgm:fillClrLst>
    <dgm:linClrLst meth="repeat">
      <a:schemeClr val="lt2"/>
    </dgm:linClrLst>
    <dgm:effectClrLst/>
    <dgm:txLinClrLst/>
    <dgm:txFillClrLst/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lt2"/>
    </dgm:txFillClrLst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2">
        <a:alpha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2"/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dk2">
        <a:alpha val="90000"/>
        <a:tint val="40000"/>
      </a:schemeClr>
    </dgm:fillClrLst>
    <dgm:linClrLst meth="repeat">
      <a:schemeClr val="dk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2">
        <a:alpha val="9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2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2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colorful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E843660-FF39-4506-9915-A1B0313D838F}" type="doc">
      <dgm:prSet loTypeId="urn:microsoft.com/office/officeart/2008/layout/LinedList" loCatId="list" qsTypeId="urn:microsoft.com/office/officeart/2005/8/quickstyle/simple1" qsCatId="simple" csTypeId="urn:microsoft.com/office/officeart/2005/8/colors/accent0_3" csCatId="mainScheme" phldr="1"/>
      <dgm:spPr/>
      <dgm:t>
        <a:bodyPr/>
        <a:lstStyle/>
        <a:p>
          <a:endParaRPr lang="en-US"/>
        </a:p>
      </dgm:t>
    </dgm:pt>
    <dgm:pt modelId="{67B2D9E0-68ED-4A9F-AAAD-C56DAF925B1E}">
      <dgm:prSet/>
      <dgm:spPr/>
      <dgm:t>
        <a:bodyPr/>
        <a:lstStyle/>
        <a:p>
          <a:r>
            <a:rPr lang="hr-HR">
              <a:latin typeface="+mj-lt"/>
            </a:rPr>
            <a:t>EKSPERIMENT</a:t>
          </a:r>
        </a:p>
        <a:p>
          <a:r>
            <a:rPr lang="hr-HR" i="1">
              <a:latin typeface="Avenir Next LT Pro" panose="020B0504020202020204" pitchFamily="34" charset="0"/>
            </a:rPr>
            <a:t>Kako bi bilo napraviti jedan eksperiment? Barem jedan put ovog tjedna probajte u mislima adaptivno odgovoriti na svoje misli. Vidite kako to utječe na Vaše raspoloženje. Zatim sve to zapišite u obrazac. I vidite hoćete li se osjećati još bolje. Što mislite?</a:t>
          </a:r>
        </a:p>
        <a:p>
          <a:endParaRPr lang="hr-HR" i="1">
            <a:latin typeface="Avenir Next LT Pro" panose="020B0504020202020204" pitchFamily="34" charset="0"/>
          </a:endParaRPr>
        </a:p>
        <a:p>
          <a:r>
            <a:rPr lang="hr-HR" i="1">
              <a:latin typeface="Avenir Next LT Pro" panose="020B0504020202020204" pitchFamily="34" charset="0"/>
            </a:rPr>
            <a:t>Koliko je vjerojatno da ćete izvesti ovaj eksperiment?</a:t>
          </a:r>
          <a:endParaRPr lang="en-US" i="1">
            <a:latin typeface="Avenir Next LT Pro" panose="020B0504020202020204" pitchFamily="34" charset="0"/>
          </a:endParaRPr>
        </a:p>
      </dgm:t>
    </dgm:pt>
    <dgm:pt modelId="{85A11AD9-6469-4BDB-BAB2-EA09ADD35F70}" type="parTrans" cxnId="{670D9088-ECA5-46F9-A958-24331A7DE3A4}">
      <dgm:prSet/>
      <dgm:spPr/>
      <dgm:t>
        <a:bodyPr/>
        <a:lstStyle/>
        <a:p>
          <a:endParaRPr lang="en-US"/>
        </a:p>
      </dgm:t>
    </dgm:pt>
    <dgm:pt modelId="{4079448E-FE74-4399-8BE8-F6DC301E6307}" type="sibTrans" cxnId="{670D9088-ECA5-46F9-A958-24331A7DE3A4}">
      <dgm:prSet/>
      <dgm:spPr/>
      <dgm:t>
        <a:bodyPr/>
        <a:lstStyle/>
        <a:p>
          <a:endParaRPr lang="en-US"/>
        </a:p>
      </dgm:t>
    </dgm:pt>
    <dgm:pt modelId="{7401CA85-06A9-4E1F-AE48-F448DBCD1449}" type="pres">
      <dgm:prSet presAssocID="{DE843660-FF39-4506-9915-A1B0313D838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64C927FC-66BE-4719-A26D-644FC3A5AB84}" type="pres">
      <dgm:prSet presAssocID="{67B2D9E0-68ED-4A9F-AAAD-C56DAF925B1E}" presName="thickLine" presStyleLbl="alignNode1" presStyleIdx="0" presStyleCnt="1"/>
      <dgm:spPr/>
    </dgm:pt>
    <dgm:pt modelId="{CE63EE98-2E8C-4ECE-A6D5-5F93E783708E}" type="pres">
      <dgm:prSet presAssocID="{67B2D9E0-68ED-4A9F-AAAD-C56DAF925B1E}" presName="horz1" presStyleCnt="0"/>
      <dgm:spPr/>
    </dgm:pt>
    <dgm:pt modelId="{1A9AD0A2-F2AE-4494-A7AE-2BD05F664A12}" type="pres">
      <dgm:prSet presAssocID="{67B2D9E0-68ED-4A9F-AAAD-C56DAF925B1E}" presName="tx1" presStyleLbl="revTx" presStyleIdx="0" presStyleCnt="1"/>
      <dgm:spPr/>
      <dgm:t>
        <a:bodyPr/>
        <a:lstStyle/>
        <a:p>
          <a:endParaRPr lang="en-US"/>
        </a:p>
      </dgm:t>
    </dgm:pt>
    <dgm:pt modelId="{55D1C576-3147-4C77-9C8A-37549CAB3B7E}" type="pres">
      <dgm:prSet presAssocID="{67B2D9E0-68ED-4A9F-AAAD-C56DAF925B1E}" presName="vert1" presStyleCnt="0"/>
      <dgm:spPr/>
    </dgm:pt>
  </dgm:ptLst>
  <dgm:cxnLst>
    <dgm:cxn modelId="{670D9088-ECA5-46F9-A958-24331A7DE3A4}" srcId="{DE843660-FF39-4506-9915-A1B0313D838F}" destId="{67B2D9E0-68ED-4A9F-AAAD-C56DAF925B1E}" srcOrd="0" destOrd="0" parTransId="{85A11AD9-6469-4BDB-BAB2-EA09ADD35F70}" sibTransId="{4079448E-FE74-4399-8BE8-F6DC301E6307}"/>
    <dgm:cxn modelId="{1D36086D-4899-4025-A6D3-F0A179C2C24D}" type="presOf" srcId="{67B2D9E0-68ED-4A9F-AAAD-C56DAF925B1E}" destId="{1A9AD0A2-F2AE-4494-A7AE-2BD05F664A12}" srcOrd="0" destOrd="0" presId="urn:microsoft.com/office/officeart/2008/layout/LinedList"/>
    <dgm:cxn modelId="{1DD1F4BA-1072-4564-A1D1-7F29AED8BE61}" type="presOf" srcId="{DE843660-FF39-4506-9915-A1B0313D838F}" destId="{7401CA85-06A9-4E1F-AE48-F448DBCD1449}" srcOrd="0" destOrd="0" presId="urn:microsoft.com/office/officeart/2008/layout/LinedList"/>
    <dgm:cxn modelId="{BEDFD756-DA59-455B-A6B0-817BD99244CA}" type="presParOf" srcId="{7401CA85-06A9-4E1F-AE48-F448DBCD1449}" destId="{64C927FC-66BE-4719-A26D-644FC3A5AB84}" srcOrd="0" destOrd="0" presId="urn:microsoft.com/office/officeart/2008/layout/LinedList"/>
    <dgm:cxn modelId="{A3CB0394-E03D-4923-BE61-DCACEB908FE3}" type="presParOf" srcId="{7401CA85-06A9-4E1F-AE48-F448DBCD1449}" destId="{CE63EE98-2E8C-4ECE-A6D5-5F93E783708E}" srcOrd="1" destOrd="0" presId="urn:microsoft.com/office/officeart/2008/layout/LinedList"/>
    <dgm:cxn modelId="{8F8D828B-903B-4AC0-BAAE-741AB5BF259E}" type="presParOf" srcId="{CE63EE98-2E8C-4ECE-A6D5-5F93E783708E}" destId="{1A9AD0A2-F2AE-4494-A7AE-2BD05F664A12}" srcOrd="0" destOrd="0" presId="urn:microsoft.com/office/officeart/2008/layout/LinedList"/>
    <dgm:cxn modelId="{D634B313-3BEE-4991-968E-8A569CD03DDB}" type="presParOf" srcId="{CE63EE98-2E8C-4ECE-A6D5-5F93E783708E}" destId="{55D1C576-3147-4C77-9C8A-37549CAB3B7E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E843660-FF39-4506-9915-A1B0313D838F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7B2D9E0-68ED-4A9F-AAAD-C56DAF925B1E}">
      <dgm:prSet custT="1"/>
      <dgm:spPr/>
      <dgm:t>
        <a:bodyPr/>
        <a:lstStyle/>
        <a:p>
          <a:r>
            <a:rPr lang="hr-HR" sz="2000" dirty="0">
              <a:latin typeface="+mj-lt"/>
            </a:rPr>
            <a:t>OSNOVNA NAČELA </a:t>
          </a:r>
          <a:endParaRPr lang="en-US" sz="2000" dirty="0">
            <a:latin typeface="+mj-lt"/>
          </a:endParaRPr>
        </a:p>
      </dgm:t>
    </dgm:pt>
    <dgm:pt modelId="{85A11AD9-6469-4BDB-BAB2-EA09ADD35F70}" type="parTrans" cxnId="{670D9088-ECA5-46F9-A958-24331A7DE3A4}">
      <dgm:prSet/>
      <dgm:spPr/>
      <dgm:t>
        <a:bodyPr/>
        <a:lstStyle/>
        <a:p>
          <a:endParaRPr lang="en-US"/>
        </a:p>
      </dgm:t>
    </dgm:pt>
    <dgm:pt modelId="{4079448E-FE74-4399-8BE8-F6DC301E6307}" type="sibTrans" cxnId="{670D9088-ECA5-46F9-A958-24331A7DE3A4}">
      <dgm:prSet/>
      <dgm:spPr/>
      <dgm:t>
        <a:bodyPr/>
        <a:lstStyle/>
        <a:p>
          <a:endParaRPr lang="en-US"/>
        </a:p>
      </dgm:t>
    </dgm:pt>
    <dgm:pt modelId="{0442FC86-AA8C-4352-A7CC-84B0E961F805}">
      <dgm:prSet custT="1"/>
      <dgm:spPr/>
      <dgm:t>
        <a:bodyPr/>
        <a:lstStyle/>
        <a:p>
          <a:pPr algn="l"/>
          <a:r>
            <a:rPr lang="hr-HR" sz="2000" dirty="0">
              <a:latin typeface="Avenir Next LT Pro" panose="020B0504020202020204" pitchFamily="34" charset="0"/>
            </a:rPr>
            <a:t>Izraziti </a:t>
          </a:r>
          <a:r>
            <a:rPr lang="hr-HR" sz="5400" b="1" dirty="0"/>
            <a:t>EMPATIJU</a:t>
          </a:r>
          <a:r>
            <a:rPr lang="hr-HR" sz="2000" b="1" dirty="0"/>
            <a:t>:</a:t>
          </a:r>
          <a:r>
            <a:rPr lang="hr-HR" sz="5400" b="1" dirty="0"/>
            <a:t> </a:t>
          </a:r>
          <a:r>
            <a:rPr lang="hr-HR" sz="2000" b="0" dirty="0">
              <a:latin typeface="Avenir Next LT Pro" panose="020B0504020202020204" pitchFamily="34" charset="0"/>
            </a:rPr>
            <a:t>Prihvaćanje. Reflektivno slušanje. Ambivalencija je ok.</a:t>
          </a:r>
          <a:endParaRPr lang="en-US" sz="2000" b="0" dirty="0">
            <a:latin typeface="Avenir Next LT Pro" panose="020B0504020202020204" pitchFamily="34" charset="0"/>
          </a:endParaRPr>
        </a:p>
      </dgm:t>
    </dgm:pt>
    <dgm:pt modelId="{98AB08F7-FDAD-4D40-8761-CFA4B89A03C6}" type="parTrans" cxnId="{500E3550-9D12-4027-80C2-47D968F11709}">
      <dgm:prSet/>
      <dgm:spPr/>
      <dgm:t>
        <a:bodyPr/>
        <a:lstStyle/>
        <a:p>
          <a:endParaRPr lang="en-US"/>
        </a:p>
      </dgm:t>
    </dgm:pt>
    <dgm:pt modelId="{17EC4DE8-92A6-469D-9E4D-8C33F242F22D}" type="sibTrans" cxnId="{500E3550-9D12-4027-80C2-47D968F11709}">
      <dgm:prSet/>
      <dgm:spPr/>
      <dgm:t>
        <a:bodyPr/>
        <a:lstStyle/>
        <a:p>
          <a:endParaRPr lang="en-US"/>
        </a:p>
      </dgm:t>
    </dgm:pt>
    <dgm:pt modelId="{8C6A1C0E-0534-423F-8B60-57EB0D67855C}">
      <dgm:prSet custT="1"/>
      <dgm:spPr/>
      <dgm:t>
        <a:bodyPr/>
        <a:lstStyle/>
        <a:p>
          <a:r>
            <a:rPr lang="hr-HR" sz="2000" dirty="0">
              <a:latin typeface="Avenir Next LT Pro" panose="020B0504020202020204" pitchFamily="34" charset="0"/>
            </a:rPr>
            <a:t>Razviti</a:t>
          </a:r>
          <a:r>
            <a:rPr lang="hr-HR" sz="4800" dirty="0"/>
            <a:t> </a:t>
          </a:r>
          <a:r>
            <a:rPr lang="hr-HR" sz="4800" b="1" dirty="0"/>
            <a:t>DISKREPANCIJU </a:t>
          </a:r>
          <a:r>
            <a:rPr lang="hr-HR" sz="2000" b="0" dirty="0">
              <a:latin typeface="Avenir Next LT Pro" panose="020B0504020202020204" pitchFamily="34" charset="0"/>
            </a:rPr>
            <a:t>između ponašanja i vrijednosti. Argumenti za promjenu (K).</a:t>
          </a:r>
          <a:endParaRPr lang="en-US" sz="2000" b="0" dirty="0">
            <a:latin typeface="Avenir Next LT Pro" panose="020B0504020202020204" pitchFamily="34" charset="0"/>
          </a:endParaRPr>
        </a:p>
      </dgm:t>
    </dgm:pt>
    <dgm:pt modelId="{BA947691-05E4-4FDF-B727-A883716395FF}" type="parTrans" cxnId="{6AD28A7A-8470-4F1C-9F56-B124502935CD}">
      <dgm:prSet/>
      <dgm:spPr/>
      <dgm:t>
        <a:bodyPr/>
        <a:lstStyle/>
        <a:p>
          <a:endParaRPr lang="en-US"/>
        </a:p>
      </dgm:t>
    </dgm:pt>
    <dgm:pt modelId="{E79A5DB9-9473-4A89-8646-80761957E2D1}" type="sibTrans" cxnId="{6AD28A7A-8470-4F1C-9F56-B124502935CD}">
      <dgm:prSet/>
      <dgm:spPr/>
      <dgm:t>
        <a:bodyPr/>
        <a:lstStyle/>
        <a:p>
          <a:endParaRPr lang="en-US"/>
        </a:p>
      </dgm:t>
    </dgm:pt>
    <dgm:pt modelId="{623ED463-A9F1-4E05-955B-DF3300F74AE5}">
      <dgm:prSet custT="1"/>
      <dgm:spPr/>
      <dgm:t>
        <a:bodyPr/>
        <a:lstStyle/>
        <a:p>
          <a:r>
            <a:rPr lang="hr-HR" sz="2000" dirty="0">
              <a:latin typeface="Avenir Next LT Pro" panose="020B0504020202020204" pitchFamily="34" charset="0"/>
            </a:rPr>
            <a:t>Ići uz </a:t>
          </a:r>
          <a:r>
            <a:rPr lang="hr-HR" sz="4800" b="1" dirty="0">
              <a:solidFill>
                <a:srgbClr val="C00000"/>
              </a:solidFill>
            </a:rPr>
            <a:t>OTPOR</a:t>
          </a:r>
          <a:r>
            <a:rPr lang="hr-HR" sz="2000" b="0" dirty="0">
              <a:latin typeface="Avenir Next LT Pro" panose="020B0504020202020204" pitchFamily="34" charset="0"/>
            </a:rPr>
            <a:t>:</a:t>
          </a:r>
          <a:r>
            <a:rPr lang="hr-HR" sz="4800" b="0" dirty="0">
              <a:latin typeface="Avenir Next LT Pro" panose="020B0504020202020204" pitchFamily="34" charset="0"/>
            </a:rPr>
            <a:t> </a:t>
          </a:r>
          <a:r>
            <a:rPr lang="hr-HR" sz="2000" b="0" dirty="0">
              <a:latin typeface="Avenir Next LT Pro" panose="020B0504020202020204" pitchFamily="34" charset="0"/>
            </a:rPr>
            <a:t>K je primarni izvor za nalaženje odgovora i rješenja</a:t>
          </a:r>
          <a:endParaRPr lang="en-US" sz="6000" b="0" dirty="0">
            <a:latin typeface="Avenir Next LT Pro" panose="020B0504020202020204" pitchFamily="34" charset="0"/>
          </a:endParaRPr>
        </a:p>
      </dgm:t>
    </dgm:pt>
    <dgm:pt modelId="{C6EA132C-318F-4BA1-9427-4D874DC8072E}" type="parTrans" cxnId="{6D29CB57-2F03-4E53-B974-FA324F2089B5}">
      <dgm:prSet/>
      <dgm:spPr/>
      <dgm:t>
        <a:bodyPr/>
        <a:lstStyle/>
        <a:p>
          <a:endParaRPr lang="en-US"/>
        </a:p>
      </dgm:t>
    </dgm:pt>
    <dgm:pt modelId="{A802E2D3-E485-4BBD-8E55-4FF1607AC4EC}" type="sibTrans" cxnId="{6D29CB57-2F03-4E53-B974-FA324F2089B5}">
      <dgm:prSet/>
      <dgm:spPr/>
      <dgm:t>
        <a:bodyPr/>
        <a:lstStyle/>
        <a:p>
          <a:endParaRPr lang="en-US"/>
        </a:p>
      </dgm:t>
    </dgm:pt>
    <dgm:pt modelId="{C17426AE-6FE0-4FB3-9826-B6737D2466BC}">
      <dgm:prSet custT="1"/>
      <dgm:spPr/>
      <dgm:t>
        <a:bodyPr/>
        <a:lstStyle/>
        <a:p>
          <a:r>
            <a:rPr lang="hr-HR" sz="2000" dirty="0">
              <a:latin typeface="Avenir Next LT Pro" panose="020B0504020202020204" pitchFamily="34" charset="0"/>
            </a:rPr>
            <a:t>Podržavati</a:t>
          </a:r>
          <a:r>
            <a:rPr lang="hr-HR" sz="4600" dirty="0"/>
            <a:t> </a:t>
          </a:r>
          <a:r>
            <a:rPr lang="hr-HR" sz="4800" b="1" dirty="0"/>
            <a:t>SAMOEFIKASNOS</a:t>
          </a:r>
          <a:r>
            <a:rPr lang="hr-HR" sz="4600" b="1" dirty="0"/>
            <a:t>T</a:t>
          </a:r>
          <a:r>
            <a:rPr lang="hr-HR" sz="2000" b="0" dirty="0">
              <a:latin typeface="Avenir Next LT Pro" panose="020B0504020202020204" pitchFamily="34" charset="0"/>
            </a:rPr>
            <a:t>: K odgovoran za biranje i izvršavanje promjene. Vjerovanje o mogućnosti promjene.</a:t>
          </a:r>
          <a:endParaRPr lang="en-US" sz="4600" b="0" dirty="0">
            <a:latin typeface="Avenir Next LT Pro" panose="020B0504020202020204" pitchFamily="34" charset="0"/>
          </a:endParaRPr>
        </a:p>
      </dgm:t>
    </dgm:pt>
    <dgm:pt modelId="{7C7FFC5F-0EEE-4FD8-A5D7-8F35A7E0D5CC}" type="parTrans" cxnId="{B1909F1B-8521-4DE0-ADFF-6CAE75A21743}">
      <dgm:prSet/>
      <dgm:spPr/>
      <dgm:t>
        <a:bodyPr/>
        <a:lstStyle/>
        <a:p>
          <a:endParaRPr lang="en-US"/>
        </a:p>
      </dgm:t>
    </dgm:pt>
    <dgm:pt modelId="{E35361EF-F64C-472C-8E5E-A269CCC18BEC}" type="sibTrans" cxnId="{B1909F1B-8521-4DE0-ADFF-6CAE75A21743}">
      <dgm:prSet/>
      <dgm:spPr/>
      <dgm:t>
        <a:bodyPr/>
        <a:lstStyle/>
        <a:p>
          <a:endParaRPr lang="en-US"/>
        </a:p>
      </dgm:t>
    </dgm:pt>
    <dgm:pt modelId="{1D0B8962-558B-4E61-ACDA-82D7C31E93C2}" type="pres">
      <dgm:prSet presAssocID="{DE843660-FF39-4506-9915-A1B0313D838F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FF2F5A99-12A3-4475-A2D2-29E15B451C55}" type="pres">
      <dgm:prSet presAssocID="{67B2D9E0-68ED-4A9F-AAAD-C56DAF925B1E}" presName="thickLine" presStyleLbl="alignNode1" presStyleIdx="0" presStyleCnt="1"/>
      <dgm:spPr/>
    </dgm:pt>
    <dgm:pt modelId="{993AEF34-5D15-4F27-B595-58B15BFC8F85}" type="pres">
      <dgm:prSet presAssocID="{67B2D9E0-68ED-4A9F-AAAD-C56DAF925B1E}" presName="horz1" presStyleCnt="0"/>
      <dgm:spPr/>
    </dgm:pt>
    <dgm:pt modelId="{5476868B-9720-4B8E-B735-BFDAA12FB621}" type="pres">
      <dgm:prSet presAssocID="{67B2D9E0-68ED-4A9F-AAAD-C56DAF925B1E}" presName="tx1" presStyleLbl="revTx" presStyleIdx="0" presStyleCnt="5" custScaleX="139192"/>
      <dgm:spPr/>
      <dgm:t>
        <a:bodyPr/>
        <a:lstStyle/>
        <a:p>
          <a:endParaRPr lang="en-US"/>
        </a:p>
      </dgm:t>
    </dgm:pt>
    <dgm:pt modelId="{E0CC86D0-0CA8-4596-BF53-50A5DFBF5E68}" type="pres">
      <dgm:prSet presAssocID="{67B2D9E0-68ED-4A9F-AAAD-C56DAF925B1E}" presName="vert1" presStyleCnt="0"/>
      <dgm:spPr/>
    </dgm:pt>
    <dgm:pt modelId="{F88FB78F-53CD-44A8-9DA5-AC1EBE570FF3}" type="pres">
      <dgm:prSet presAssocID="{0442FC86-AA8C-4352-A7CC-84B0E961F805}" presName="vertSpace2a" presStyleCnt="0"/>
      <dgm:spPr/>
    </dgm:pt>
    <dgm:pt modelId="{672781F1-C242-4017-A1EF-6C781DBC940A}" type="pres">
      <dgm:prSet presAssocID="{0442FC86-AA8C-4352-A7CC-84B0E961F805}" presName="horz2" presStyleCnt="0"/>
      <dgm:spPr/>
    </dgm:pt>
    <dgm:pt modelId="{79DC59B3-6A1E-47D1-8C05-0C7204B531B0}" type="pres">
      <dgm:prSet presAssocID="{0442FC86-AA8C-4352-A7CC-84B0E961F805}" presName="horzSpace2" presStyleCnt="0"/>
      <dgm:spPr/>
    </dgm:pt>
    <dgm:pt modelId="{EF98D2C1-934A-4A3E-A925-57962BBC7D7D}" type="pres">
      <dgm:prSet presAssocID="{0442FC86-AA8C-4352-A7CC-84B0E961F805}" presName="tx2" presStyleLbl="revTx" presStyleIdx="1" presStyleCnt="5" custLinFactNeighborX="-293" custLinFactNeighborY="-28330"/>
      <dgm:spPr/>
      <dgm:t>
        <a:bodyPr/>
        <a:lstStyle/>
        <a:p>
          <a:endParaRPr lang="en-US"/>
        </a:p>
      </dgm:t>
    </dgm:pt>
    <dgm:pt modelId="{0666BB64-B966-40E2-A888-8D3209181B0A}" type="pres">
      <dgm:prSet presAssocID="{0442FC86-AA8C-4352-A7CC-84B0E961F805}" presName="vert2" presStyleCnt="0"/>
      <dgm:spPr/>
    </dgm:pt>
    <dgm:pt modelId="{C7504B16-B470-4EDF-8C01-177218ADF818}" type="pres">
      <dgm:prSet presAssocID="{0442FC86-AA8C-4352-A7CC-84B0E961F805}" presName="thinLine2b" presStyleLbl="callout" presStyleIdx="0" presStyleCnt="4"/>
      <dgm:spPr/>
    </dgm:pt>
    <dgm:pt modelId="{BC456827-B647-4697-8F90-76E37A21990A}" type="pres">
      <dgm:prSet presAssocID="{0442FC86-AA8C-4352-A7CC-84B0E961F805}" presName="vertSpace2b" presStyleCnt="0"/>
      <dgm:spPr/>
    </dgm:pt>
    <dgm:pt modelId="{352A542C-D50F-487A-B541-CB9B1E5E1ED8}" type="pres">
      <dgm:prSet presAssocID="{8C6A1C0E-0534-423F-8B60-57EB0D67855C}" presName="horz2" presStyleCnt="0"/>
      <dgm:spPr/>
    </dgm:pt>
    <dgm:pt modelId="{263DE48F-3EAC-4A6D-9DAB-668A036F57CF}" type="pres">
      <dgm:prSet presAssocID="{8C6A1C0E-0534-423F-8B60-57EB0D67855C}" presName="horzSpace2" presStyleCnt="0"/>
      <dgm:spPr/>
    </dgm:pt>
    <dgm:pt modelId="{49DF9F8E-42CE-4289-9427-B855BBD47BF7}" type="pres">
      <dgm:prSet presAssocID="{8C6A1C0E-0534-423F-8B60-57EB0D67855C}" presName="tx2" presStyleLbl="revTx" presStyleIdx="2" presStyleCnt="5"/>
      <dgm:spPr/>
      <dgm:t>
        <a:bodyPr/>
        <a:lstStyle/>
        <a:p>
          <a:endParaRPr lang="en-US"/>
        </a:p>
      </dgm:t>
    </dgm:pt>
    <dgm:pt modelId="{A4211943-12C2-4A1B-A991-7823BA7EE645}" type="pres">
      <dgm:prSet presAssocID="{8C6A1C0E-0534-423F-8B60-57EB0D67855C}" presName="vert2" presStyleCnt="0"/>
      <dgm:spPr/>
    </dgm:pt>
    <dgm:pt modelId="{A2246AC6-335A-42A2-A5D2-925BE9AAE3A3}" type="pres">
      <dgm:prSet presAssocID="{8C6A1C0E-0534-423F-8B60-57EB0D67855C}" presName="thinLine2b" presStyleLbl="callout" presStyleIdx="1" presStyleCnt="4"/>
      <dgm:spPr/>
    </dgm:pt>
    <dgm:pt modelId="{7500620C-16D0-4DB0-A2A9-420A4C0C3B80}" type="pres">
      <dgm:prSet presAssocID="{8C6A1C0E-0534-423F-8B60-57EB0D67855C}" presName="vertSpace2b" presStyleCnt="0"/>
      <dgm:spPr/>
    </dgm:pt>
    <dgm:pt modelId="{39F9F2DE-52CE-433D-9017-DA43B041CBB7}" type="pres">
      <dgm:prSet presAssocID="{623ED463-A9F1-4E05-955B-DF3300F74AE5}" presName="horz2" presStyleCnt="0"/>
      <dgm:spPr/>
    </dgm:pt>
    <dgm:pt modelId="{2F92069C-72AA-4955-B3A5-F658AB059789}" type="pres">
      <dgm:prSet presAssocID="{623ED463-A9F1-4E05-955B-DF3300F74AE5}" presName="horzSpace2" presStyleCnt="0"/>
      <dgm:spPr/>
    </dgm:pt>
    <dgm:pt modelId="{E1E3D6E2-4BD6-4252-BDDB-380C83AC7720}" type="pres">
      <dgm:prSet presAssocID="{623ED463-A9F1-4E05-955B-DF3300F74AE5}" presName="tx2" presStyleLbl="revTx" presStyleIdx="3" presStyleCnt="5"/>
      <dgm:spPr/>
      <dgm:t>
        <a:bodyPr/>
        <a:lstStyle/>
        <a:p>
          <a:endParaRPr lang="en-US"/>
        </a:p>
      </dgm:t>
    </dgm:pt>
    <dgm:pt modelId="{5BE1EEA5-2116-460C-AB82-3710422901AD}" type="pres">
      <dgm:prSet presAssocID="{623ED463-A9F1-4E05-955B-DF3300F74AE5}" presName="vert2" presStyleCnt="0"/>
      <dgm:spPr/>
    </dgm:pt>
    <dgm:pt modelId="{49F9AFB7-1EF0-4ABA-ADE9-57B5A5AA2FC5}" type="pres">
      <dgm:prSet presAssocID="{623ED463-A9F1-4E05-955B-DF3300F74AE5}" presName="thinLine2b" presStyleLbl="callout" presStyleIdx="2" presStyleCnt="4"/>
      <dgm:spPr/>
    </dgm:pt>
    <dgm:pt modelId="{FE496306-904E-47D0-BE0A-461F3375DD37}" type="pres">
      <dgm:prSet presAssocID="{623ED463-A9F1-4E05-955B-DF3300F74AE5}" presName="vertSpace2b" presStyleCnt="0"/>
      <dgm:spPr/>
    </dgm:pt>
    <dgm:pt modelId="{A498153C-2137-47B3-9246-F7CAFB7504C7}" type="pres">
      <dgm:prSet presAssocID="{C17426AE-6FE0-4FB3-9826-B6737D2466BC}" presName="horz2" presStyleCnt="0"/>
      <dgm:spPr/>
    </dgm:pt>
    <dgm:pt modelId="{E7F282D9-80FE-4A04-BA87-008985956991}" type="pres">
      <dgm:prSet presAssocID="{C17426AE-6FE0-4FB3-9826-B6737D2466BC}" presName="horzSpace2" presStyleCnt="0"/>
      <dgm:spPr/>
    </dgm:pt>
    <dgm:pt modelId="{6F15D076-086A-4FB9-B5F0-BECFDB56979B}" type="pres">
      <dgm:prSet presAssocID="{C17426AE-6FE0-4FB3-9826-B6737D2466BC}" presName="tx2" presStyleLbl="revTx" presStyleIdx="4" presStyleCnt="5" custLinFactNeighborY="-6084"/>
      <dgm:spPr/>
      <dgm:t>
        <a:bodyPr/>
        <a:lstStyle/>
        <a:p>
          <a:endParaRPr lang="en-US"/>
        </a:p>
      </dgm:t>
    </dgm:pt>
    <dgm:pt modelId="{A677BA7E-955E-4CE8-AB32-3B65F8A67B19}" type="pres">
      <dgm:prSet presAssocID="{C17426AE-6FE0-4FB3-9826-B6737D2466BC}" presName="vert2" presStyleCnt="0"/>
      <dgm:spPr/>
    </dgm:pt>
    <dgm:pt modelId="{96783A78-E715-4E46-999D-13070D9C3AE5}" type="pres">
      <dgm:prSet presAssocID="{C17426AE-6FE0-4FB3-9826-B6737D2466BC}" presName="thinLine2b" presStyleLbl="callout" presStyleIdx="3" presStyleCnt="4"/>
      <dgm:spPr/>
    </dgm:pt>
    <dgm:pt modelId="{B1B4CA43-A189-4F39-83A8-32DB53FF5381}" type="pres">
      <dgm:prSet presAssocID="{C17426AE-6FE0-4FB3-9826-B6737D2466BC}" presName="vertSpace2b" presStyleCnt="0"/>
      <dgm:spPr/>
    </dgm:pt>
  </dgm:ptLst>
  <dgm:cxnLst>
    <dgm:cxn modelId="{4CC35EEC-AD26-4F46-833B-AFF99519B977}" type="presOf" srcId="{67B2D9E0-68ED-4A9F-AAAD-C56DAF925B1E}" destId="{5476868B-9720-4B8E-B735-BFDAA12FB621}" srcOrd="0" destOrd="0" presId="urn:microsoft.com/office/officeart/2008/layout/LinedList"/>
    <dgm:cxn modelId="{6D29CB57-2F03-4E53-B974-FA324F2089B5}" srcId="{67B2D9E0-68ED-4A9F-AAAD-C56DAF925B1E}" destId="{623ED463-A9F1-4E05-955B-DF3300F74AE5}" srcOrd="2" destOrd="0" parTransId="{C6EA132C-318F-4BA1-9427-4D874DC8072E}" sibTransId="{A802E2D3-E485-4BBD-8E55-4FF1607AC4EC}"/>
    <dgm:cxn modelId="{33FF6820-FA08-45CD-8FCA-39269A94E10E}" type="presOf" srcId="{DE843660-FF39-4506-9915-A1B0313D838F}" destId="{1D0B8962-558B-4E61-ACDA-82D7C31E93C2}" srcOrd="0" destOrd="0" presId="urn:microsoft.com/office/officeart/2008/layout/LinedList"/>
    <dgm:cxn modelId="{6AD28A7A-8470-4F1C-9F56-B124502935CD}" srcId="{67B2D9E0-68ED-4A9F-AAAD-C56DAF925B1E}" destId="{8C6A1C0E-0534-423F-8B60-57EB0D67855C}" srcOrd="1" destOrd="0" parTransId="{BA947691-05E4-4FDF-B727-A883716395FF}" sibTransId="{E79A5DB9-9473-4A89-8646-80761957E2D1}"/>
    <dgm:cxn modelId="{670D9088-ECA5-46F9-A958-24331A7DE3A4}" srcId="{DE843660-FF39-4506-9915-A1B0313D838F}" destId="{67B2D9E0-68ED-4A9F-AAAD-C56DAF925B1E}" srcOrd="0" destOrd="0" parTransId="{85A11AD9-6469-4BDB-BAB2-EA09ADD35F70}" sibTransId="{4079448E-FE74-4399-8BE8-F6DC301E6307}"/>
    <dgm:cxn modelId="{FF07E4A9-33CF-4D6A-8074-3736BBD3D390}" type="presOf" srcId="{C17426AE-6FE0-4FB3-9826-B6737D2466BC}" destId="{6F15D076-086A-4FB9-B5F0-BECFDB56979B}" srcOrd="0" destOrd="0" presId="urn:microsoft.com/office/officeart/2008/layout/LinedList"/>
    <dgm:cxn modelId="{135E148F-0BBB-4D3F-B5AE-8B1D3B918BB8}" type="presOf" srcId="{8C6A1C0E-0534-423F-8B60-57EB0D67855C}" destId="{49DF9F8E-42CE-4289-9427-B855BBD47BF7}" srcOrd="0" destOrd="0" presId="urn:microsoft.com/office/officeart/2008/layout/LinedList"/>
    <dgm:cxn modelId="{AE0EEECE-F542-4BEF-A48E-10E0CE81DA04}" type="presOf" srcId="{0442FC86-AA8C-4352-A7CC-84B0E961F805}" destId="{EF98D2C1-934A-4A3E-A925-57962BBC7D7D}" srcOrd="0" destOrd="0" presId="urn:microsoft.com/office/officeart/2008/layout/LinedList"/>
    <dgm:cxn modelId="{B1909F1B-8521-4DE0-ADFF-6CAE75A21743}" srcId="{67B2D9E0-68ED-4A9F-AAAD-C56DAF925B1E}" destId="{C17426AE-6FE0-4FB3-9826-B6737D2466BC}" srcOrd="3" destOrd="0" parTransId="{7C7FFC5F-0EEE-4FD8-A5D7-8F35A7E0D5CC}" sibTransId="{E35361EF-F64C-472C-8E5E-A269CCC18BEC}"/>
    <dgm:cxn modelId="{500E3550-9D12-4027-80C2-47D968F11709}" srcId="{67B2D9E0-68ED-4A9F-AAAD-C56DAF925B1E}" destId="{0442FC86-AA8C-4352-A7CC-84B0E961F805}" srcOrd="0" destOrd="0" parTransId="{98AB08F7-FDAD-4D40-8761-CFA4B89A03C6}" sibTransId="{17EC4DE8-92A6-469D-9E4D-8C33F242F22D}"/>
    <dgm:cxn modelId="{F230AA3A-2FE6-443C-AADF-C7EAB8E8A579}" type="presOf" srcId="{623ED463-A9F1-4E05-955B-DF3300F74AE5}" destId="{E1E3D6E2-4BD6-4252-BDDB-380C83AC7720}" srcOrd="0" destOrd="0" presId="urn:microsoft.com/office/officeart/2008/layout/LinedList"/>
    <dgm:cxn modelId="{A04D7314-7EFA-4323-9A55-153C6EC8D8B9}" type="presParOf" srcId="{1D0B8962-558B-4E61-ACDA-82D7C31E93C2}" destId="{FF2F5A99-12A3-4475-A2D2-29E15B451C55}" srcOrd="0" destOrd="0" presId="urn:microsoft.com/office/officeart/2008/layout/LinedList"/>
    <dgm:cxn modelId="{A009996B-859E-4F36-BBBA-207ADCD5E172}" type="presParOf" srcId="{1D0B8962-558B-4E61-ACDA-82D7C31E93C2}" destId="{993AEF34-5D15-4F27-B595-58B15BFC8F85}" srcOrd="1" destOrd="0" presId="urn:microsoft.com/office/officeart/2008/layout/LinedList"/>
    <dgm:cxn modelId="{DDA5BD89-BFD6-4FA7-990C-A63FEEA879B7}" type="presParOf" srcId="{993AEF34-5D15-4F27-B595-58B15BFC8F85}" destId="{5476868B-9720-4B8E-B735-BFDAA12FB621}" srcOrd="0" destOrd="0" presId="urn:microsoft.com/office/officeart/2008/layout/LinedList"/>
    <dgm:cxn modelId="{DB20F3CE-566F-4CAF-8262-C0D62E166DA1}" type="presParOf" srcId="{993AEF34-5D15-4F27-B595-58B15BFC8F85}" destId="{E0CC86D0-0CA8-4596-BF53-50A5DFBF5E68}" srcOrd="1" destOrd="0" presId="urn:microsoft.com/office/officeart/2008/layout/LinedList"/>
    <dgm:cxn modelId="{9D0536BE-5AA5-491A-B644-D4DC155B152A}" type="presParOf" srcId="{E0CC86D0-0CA8-4596-BF53-50A5DFBF5E68}" destId="{F88FB78F-53CD-44A8-9DA5-AC1EBE570FF3}" srcOrd="0" destOrd="0" presId="urn:microsoft.com/office/officeart/2008/layout/LinedList"/>
    <dgm:cxn modelId="{5FDB7C9B-900D-4C76-BC53-182C7EEE3C6A}" type="presParOf" srcId="{E0CC86D0-0CA8-4596-BF53-50A5DFBF5E68}" destId="{672781F1-C242-4017-A1EF-6C781DBC940A}" srcOrd="1" destOrd="0" presId="urn:microsoft.com/office/officeart/2008/layout/LinedList"/>
    <dgm:cxn modelId="{5B8F11AF-4A79-482C-8B53-F8537497631F}" type="presParOf" srcId="{672781F1-C242-4017-A1EF-6C781DBC940A}" destId="{79DC59B3-6A1E-47D1-8C05-0C7204B531B0}" srcOrd="0" destOrd="0" presId="urn:microsoft.com/office/officeart/2008/layout/LinedList"/>
    <dgm:cxn modelId="{E5B30A9F-6189-4D4C-8971-E6174554728C}" type="presParOf" srcId="{672781F1-C242-4017-A1EF-6C781DBC940A}" destId="{EF98D2C1-934A-4A3E-A925-57962BBC7D7D}" srcOrd="1" destOrd="0" presId="urn:microsoft.com/office/officeart/2008/layout/LinedList"/>
    <dgm:cxn modelId="{40F4570D-01B0-43B8-A45A-57B5C4151D3D}" type="presParOf" srcId="{672781F1-C242-4017-A1EF-6C781DBC940A}" destId="{0666BB64-B966-40E2-A888-8D3209181B0A}" srcOrd="2" destOrd="0" presId="urn:microsoft.com/office/officeart/2008/layout/LinedList"/>
    <dgm:cxn modelId="{C9778962-834F-4719-82A3-CF5CC9889C11}" type="presParOf" srcId="{E0CC86D0-0CA8-4596-BF53-50A5DFBF5E68}" destId="{C7504B16-B470-4EDF-8C01-177218ADF818}" srcOrd="2" destOrd="0" presId="urn:microsoft.com/office/officeart/2008/layout/LinedList"/>
    <dgm:cxn modelId="{7224268B-B169-43FB-A41F-885C0F184566}" type="presParOf" srcId="{E0CC86D0-0CA8-4596-BF53-50A5DFBF5E68}" destId="{BC456827-B647-4697-8F90-76E37A21990A}" srcOrd="3" destOrd="0" presId="urn:microsoft.com/office/officeart/2008/layout/LinedList"/>
    <dgm:cxn modelId="{259D7C3C-04A0-4D14-ACC2-0CF2F3320D0A}" type="presParOf" srcId="{E0CC86D0-0CA8-4596-BF53-50A5DFBF5E68}" destId="{352A542C-D50F-487A-B541-CB9B1E5E1ED8}" srcOrd="4" destOrd="0" presId="urn:microsoft.com/office/officeart/2008/layout/LinedList"/>
    <dgm:cxn modelId="{D7030B30-56AC-41C1-9C84-3912D5B456DA}" type="presParOf" srcId="{352A542C-D50F-487A-B541-CB9B1E5E1ED8}" destId="{263DE48F-3EAC-4A6D-9DAB-668A036F57CF}" srcOrd="0" destOrd="0" presId="urn:microsoft.com/office/officeart/2008/layout/LinedList"/>
    <dgm:cxn modelId="{91734185-7CD9-4665-B118-68CD900E3DB1}" type="presParOf" srcId="{352A542C-D50F-487A-B541-CB9B1E5E1ED8}" destId="{49DF9F8E-42CE-4289-9427-B855BBD47BF7}" srcOrd="1" destOrd="0" presId="urn:microsoft.com/office/officeart/2008/layout/LinedList"/>
    <dgm:cxn modelId="{7A6A4434-980A-4A0F-924C-85857C6FA06A}" type="presParOf" srcId="{352A542C-D50F-487A-B541-CB9B1E5E1ED8}" destId="{A4211943-12C2-4A1B-A991-7823BA7EE645}" srcOrd="2" destOrd="0" presId="urn:microsoft.com/office/officeart/2008/layout/LinedList"/>
    <dgm:cxn modelId="{85FBA20F-46C4-4D14-A9DF-BFBF49AA08D3}" type="presParOf" srcId="{E0CC86D0-0CA8-4596-BF53-50A5DFBF5E68}" destId="{A2246AC6-335A-42A2-A5D2-925BE9AAE3A3}" srcOrd="5" destOrd="0" presId="urn:microsoft.com/office/officeart/2008/layout/LinedList"/>
    <dgm:cxn modelId="{3E23008C-1806-4532-A2B6-78E955817D33}" type="presParOf" srcId="{E0CC86D0-0CA8-4596-BF53-50A5DFBF5E68}" destId="{7500620C-16D0-4DB0-A2A9-420A4C0C3B80}" srcOrd="6" destOrd="0" presId="urn:microsoft.com/office/officeart/2008/layout/LinedList"/>
    <dgm:cxn modelId="{79E4A01E-F437-4ACC-9727-89782ECB5187}" type="presParOf" srcId="{E0CC86D0-0CA8-4596-BF53-50A5DFBF5E68}" destId="{39F9F2DE-52CE-433D-9017-DA43B041CBB7}" srcOrd="7" destOrd="0" presId="urn:microsoft.com/office/officeart/2008/layout/LinedList"/>
    <dgm:cxn modelId="{B96E18D2-81AC-4A03-B2CF-9C238053D751}" type="presParOf" srcId="{39F9F2DE-52CE-433D-9017-DA43B041CBB7}" destId="{2F92069C-72AA-4955-B3A5-F658AB059789}" srcOrd="0" destOrd="0" presId="urn:microsoft.com/office/officeart/2008/layout/LinedList"/>
    <dgm:cxn modelId="{78611647-0D11-41ED-8D95-288035510C6C}" type="presParOf" srcId="{39F9F2DE-52CE-433D-9017-DA43B041CBB7}" destId="{E1E3D6E2-4BD6-4252-BDDB-380C83AC7720}" srcOrd="1" destOrd="0" presId="urn:microsoft.com/office/officeart/2008/layout/LinedList"/>
    <dgm:cxn modelId="{F20A3662-B1B5-469E-9EEF-61E70A050907}" type="presParOf" srcId="{39F9F2DE-52CE-433D-9017-DA43B041CBB7}" destId="{5BE1EEA5-2116-460C-AB82-3710422901AD}" srcOrd="2" destOrd="0" presId="urn:microsoft.com/office/officeart/2008/layout/LinedList"/>
    <dgm:cxn modelId="{8DE66223-7ACA-4F1E-85B8-01CD0E2D364A}" type="presParOf" srcId="{E0CC86D0-0CA8-4596-BF53-50A5DFBF5E68}" destId="{49F9AFB7-1EF0-4ABA-ADE9-57B5A5AA2FC5}" srcOrd="8" destOrd="0" presId="urn:microsoft.com/office/officeart/2008/layout/LinedList"/>
    <dgm:cxn modelId="{85452EA6-EFB3-44BE-A811-134BACA68EF9}" type="presParOf" srcId="{E0CC86D0-0CA8-4596-BF53-50A5DFBF5E68}" destId="{FE496306-904E-47D0-BE0A-461F3375DD37}" srcOrd="9" destOrd="0" presId="urn:microsoft.com/office/officeart/2008/layout/LinedList"/>
    <dgm:cxn modelId="{88347115-75A6-4237-A725-83F228776E20}" type="presParOf" srcId="{E0CC86D0-0CA8-4596-BF53-50A5DFBF5E68}" destId="{A498153C-2137-47B3-9246-F7CAFB7504C7}" srcOrd="10" destOrd="0" presId="urn:microsoft.com/office/officeart/2008/layout/LinedList"/>
    <dgm:cxn modelId="{D3A9E6DF-426B-4298-9D29-89E8444A5DB4}" type="presParOf" srcId="{A498153C-2137-47B3-9246-F7CAFB7504C7}" destId="{E7F282D9-80FE-4A04-BA87-008985956991}" srcOrd="0" destOrd="0" presId="urn:microsoft.com/office/officeart/2008/layout/LinedList"/>
    <dgm:cxn modelId="{D184D999-7F07-4FFC-BF73-91BAB1576E6E}" type="presParOf" srcId="{A498153C-2137-47B3-9246-F7CAFB7504C7}" destId="{6F15D076-086A-4FB9-B5F0-BECFDB56979B}" srcOrd="1" destOrd="0" presId="urn:microsoft.com/office/officeart/2008/layout/LinedList"/>
    <dgm:cxn modelId="{F69D2874-3340-4DD3-B407-CC704F390AC8}" type="presParOf" srcId="{A498153C-2137-47B3-9246-F7CAFB7504C7}" destId="{A677BA7E-955E-4CE8-AB32-3B65F8A67B19}" srcOrd="2" destOrd="0" presId="urn:microsoft.com/office/officeart/2008/layout/LinedList"/>
    <dgm:cxn modelId="{0FB46434-0219-4CD3-B7FB-CA295D4F403C}" type="presParOf" srcId="{E0CC86D0-0CA8-4596-BF53-50A5DFBF5E68}" destId="{96783A78-E715-4E46-999D-13070D9C3AE5}" srcOrd="11" destOrd="0" presId="urn:microsoft.com/office/officeart/2008/layout/LinedList"/>
    <dgm:cxn modelId="{9AE3F81D-C355-42D9-BB21-D4EBB0E181C7}" type="presParOf" srcId="{E0CC86D0-0CA8-4596-BF53-50A5DFBF5E68}" destId="{B1B4CA43-A189-4F39-83A8-32DB53FF5381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088D2988-4622-421C-A864-EA2DC2E80A5C}" type="doc">
      <dgm:prSet loTypeId="urn:microsoft.com/office/officeart/2005/8/layout/vList2" loCatId="list" qsTypeId="urn:microsoft.com/office/officeart/2005/8/quickstyle/simple1" qsCatId="simple" csTypeId="urn:microsoft.com/office/officeart/2005/8/colors/colorful5" csCatId="colorful"/>
      <dgm:spPr/>
      <dgm:t>
        <a:bodyPr/>
        <a:lstStyle/>
        <a:p>
          <a:endParaRPr lang="en-US"/>
        </a:p>
      </dgm:t>
    </dgm:pt>
    <dgm:pt modelId="{FAFAE92E-51FA-4A33-99BE-CDF32D34D342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Klijent nije uspio odgovoriti na svoju najviše uznemirujuću misao ili predodžbu</a:t>
          </a:r>
          <a:endParaRPr lang="en-US" dirty="0">
            <a:latin typeface="Avenir Next LT Pro" panose="020B0504020202020204" pitchFamily="34" charset="0"/>
          </a:endParaRPr>
        </a:p>
      </dgm:t>
    </dgm:pt>
    <dgm:pt modelId="{8EFDF07E-5CF2-4BEB-8868-CC0088446C01}" type="parTrans" cxnId="{AB6EDFE3-9220-4B09-BF1A-8E9090D0D810}">
      <dgm:prSet/>
      <dgm:spPr/>
      <dgm:t>
        <a:bodyPr/>
        <a:lstStyle/>
        <a:p>
          <a:endParaRPr lang="en-US"/>
        </a:p>
      </dgm:t>
    </dgm:pt>
    <dgm:pt modelId="{6FC59B93-4584-46AE-87D2-8A2F53DF6E51}" type="sibTrans" cxnId="{AB6EDFE3-9220-4B09-BF1A-8E9090D0D810}">
      <dgm:prSet/>
      <dgm:spPr/>
      <dgm:t>
        <a:bodyPr/>
        <a:lstStyle/>
        <a:p>
          <a:endParaRPr lang="en-US"/>
        </a:p>
      </dgm:t>
    </dgm:pt>
    <dgm:pt modelId="{79B2832E-1781-4866-88EA-78123F21DB0E}">
      <dgm:prSet/>
      <dgm:spPr/>
      <dgm:t>
        <a:bodyPr/>
        <a:lstStyle/>
        <a:p>
          <a:r>
            <a:rPr lang="hr-HR" dirty="0" err="1">
              <a:latin typeface="Avenir Next LT Pro" panose="020B0504020202020204" pitchFamily="34" charset="0"/>
            </a:rPr>
            <a:t>Klijentova</a:t>
          </a:r>
          <a:r>
            <a:rPr lang="hr-HR" dirty="0">
              <a:latin typeface="Avenir Next LT Pro" panose="020B0504020202020204" pitchFamily="34" charset="0"/>
            </a:rPr>
            <a:t> AM je ujedno i bazično vjerovanje ili aktivirano posredujuće vjerovanje</a:t>
          </a:r>
          <a:endParaRPr lang="en-US" dirty="0">
            <a:latin typeface="Avenir Next LT Pro" panose="020B0504020202020204" pitchFamily="34" charset="0"/>
          </a:endParaRPr>
        </a:p>
      </dgm:t>
    </dgm:pt>
    <dgm:pt modelId="{D1F3F899-B4CF-44D2-8C71-B769FBCBE5EF}" type="parTrans" cxnId="{21CA7C0B-1D84-4D04-AE0C-ADEBD03D5033}">
      <dgm:prSet/>
      <dgm:spPr/>
      <dgm:t>
        <a:bodyPr/>
        <a:lstStyle/>
        <a:p>
          <a:endParaRPr lang="en-US"/>
        </a:p>
      </dgm:t>
    </dgm:pt>
    <dgm:pt modelId="{2F30EF1C-898F-424D-95A6-6AA83C112746}" type="sibTrans" cxnId="{21CA7C0B-1D84-4D04-AE0C-ADEBD03D5033}">
      <dgm:prSet/>
      <dgm:spPr/>
      <dgm:t>
        <a:bodyPr/>
        <a:lstStyle/>
        <a:p>
          <a:endParaRPr lang="en-US"/>
        </a:p>
      </dgm:t>
    </dgm:pt>
    <dgm:pt modelId="{43D35E63-3833-48E4-B8C6-3614BC717811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Vrednovanje i odgovaranje na misli su površni</a:t>
          </a:r>
          <a:endParaRPr lang="en-US" dirty="0">
            <a:latin typeface="Avenir Next LT Pro" panose="020B0504020202020204" pitchFamily="34" charset="0"/>
          </a:endParaRPr>
        </a:p>
      </dgm:t>
    </dgm:pt>
    <dgm:pt modelId="{F6743A4E-5627-4E5A-B860-29BE4C5F324C}" type="parTrans" cxnId="{0AEC30F1-634A-4A98-AF9C-A96AEDE12473}">
      <dgm:prSet/>
      <dgm:spPr/>
      <dgm:t>
        <a:bodyPr/>
        <a:lstStyle/>
        <a:p>
          <a:endParaRPr lang="en-US"/>
        </a:p>
      </dgm:t>
    </dgm:pt>
    <dgm:pt modelId="{58F266B8-690D-4CAD-85C2-8CFB93F6DEA3}" type="sibTrans" cxnId="{0AEC30F1-634A-4A98-AF9C-A96AEDE12473}">
      <dgm:prSet/>
      <dgm:spPr/>
      <dgm:t>
        <a:bodyPr/>
        <a:lstStyle/>
        <a:p>
          <a:endParaRPr lang="en-US"/>
        </a:p>
      </dgm:t>
    </dgm:pt>
    <dgm:pt modelId="{12A0E040-CD7A-4C9D-982A-94E9AE5AA646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Klijent obezvrjeđuje svoje odgovore</a:t>
          </a:r>
          <a:endParaRPr lang="en-US" dirty="0">
            <a:latin typeface="Avenir Next LT Pro" panose="020B0504020202020204" pitchFamily="34" charset="0"/>
          </a:endParaRPr>
        </a:p>
      </dgm:t>
    </dgm:pt>
    <dgm:pt modelId="{853533EF-45CD-45C8-B270-A57D70DF34B0}" type="parTrans" cxnId="{59077CB3-4E55-446B-AD97-A7E68AE050C9}">
      <dgm:prSet/>
      <dgm:spPr/>
      <dgm:t>
        <a:bodyPr/>
        <a:lstStyle/>
        <a:p>
          <a:endParaRPr lang="en-US"/>
        </a:p>
      </dgm:t>
    </dgm:pt>
    <dgm:pt modelId="{3095B824-FBD4-4B9A-90F4-61F56CD95228}" type="sibTrans" cxnId="{59077CB3-4E55-446B-AD97-A7E68AE050C9}">
      <dgm:prSet/>
      <dgm:spPr/>
      <dgm:t>
        <a:bodyPr/>
        <a:lstStyle/>
        <a:p>
          <a:endParaRPr lang="en-US"/>
        </a:p>
      </dgm:t>
    </dgm:pt>
    <dgm:pt modelId="{93F5F77E-28A9-4BAA-8222-EC3AE08A3FEB}" type="pres">
      <dgm:prSet presAssocID="{088D2988-4622-421C-A864-EA2DC2E80A5C}" presName="linear" presStyleCnt="0">
        <dgm:presLayoutVars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A8FACE5-52F5-4568-97DE-3196133110AA}" type="pres">
      <dgm:prSet presAssocID="{FAFAE92E-51FA-4A33-99BE-CDF32D34D342}" presName="parentText" presStyleLbl="node1" presStyleIdx="0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B425DC3-BA0C-49AA-AAEF-088B000FC716}" type="pres">
      <dgm:prSet presAssocID="{6FC59B93-4584-46AE-87D2-8A2F53DF6E51}" presName="spacer" presStyleCnt="0"/>
      <dgm:spPr/>
    </dgm:pt>
    <dgm:pt modelId="{704089C8-842F-4C0C-A605-281B0995BDDB}" type="pres">
      <dgm:prSet presAssocID="{79B2832E-1781-4866-88EA-78123F21DB0E}" presName="parentText" presStyleLbl="node1" presStyleIdx="1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C2E2695A-CAA4-4D45-9294-D5EFA847B387}" type="pres">
      <dgm:prSet presAssocID="{2F30EF1C-898F-424D-95A6-6AA83C112746}" presName="spacer" presStyleCnt="0"/>
      <dgm:spPr/>
    </dgm:pt>
    <dgm:pt modelId="{E027B1DE-226A-4230-ADCB-F14D119BE440}" type="pres">
      <dgm:prSet presAssocID="{43D35E63-3833-48E4-B8C6-3614BC717811}" presName="parentText" presStyleLbl="node1" presStyleIdx="2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B700AE-6B02-44CD-875D-55EF38D361A5}" type="pres">
      <dgm:prSet presAssocID="{58F266B8-690D-4CAD-85C2-8CFB93F6DEA3}" presName="spacer" presStyleCnt="0"/>
      <dgm:spPr/>
    </dgm:pt>
    <dgm:pt modelId="{2D7365B2-66F8-44DF-A7C5-044FD4AD6179}" type="pres">
      <dgm:prSet presAssocID="{12A0E040-CD7A-4C9D-982A-94E9AE5AA646}" presName="parentText" presStyleLbl="node1" presStyleIdx="3" presStyleCnt="4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18EDC61F-C50C-4FC9-BD16-C0C9F85A07B8}" type="presOf" srcId="{088D2988-4622-421C-A864-EA2DC2E80A5C}" destId="{93F5F77E-28A9-4BAA-8222-EC3AE08A3FEB}" srcOrd="0" destOrd="0" presId="urn:microsoft.com/office/officeart/2005/8/layout/vList2"/>
    <dgm:cxn modelId="{137257DA-EE94-4525-9F78-DCB127928A46}" type="presOf" srcId="{FAFAE92E-51FA-4A33-99BE-CDF32D34D342}" destId="{AA8FACE5-52F5-4568-97DE-3196133110AA}" srcOrd="0" destOrd="0" presId="urn:microsoft.com/office/officeart/2005/8/layout/vList2"/>
    <dgm:cxn modelId="{21CA7C0B-1D84-4D04-AE0C-ADEBD03D5033}" srcId="{088D2988-4622-421C-A864-EA2DC2E80A5C}" destId="{79B2832E-1781-4866-88EA-78123F21DB0E}" srcOrd="1" destOrd="0" parTransId="{D1F3F899-B4CF-44D2-8C71-B769FBCBE5EF}" sibTransId="{2F30EF1C-898F-424D-95A6-6AA83C112746}"/>
    <dgm:cxn modelId="{57B8B096-77F7-42F2-B5DD-47A1488C5DA1}" type="presOf" srcId="{79B2832E-1781-4866-88EA-78123F21DB0E}" destId="{704089C8-842F-4C0C-A605-281B0995BDDB}" srcOrd="0" destOrd="0" presId="urn:microsoft.com/office/officeart/2005/8/layout/vList2"/>
    <dgm:cxn modelId="{AB6EDFE3-9220-4B09-BF1A-8E9090D0D810}" srcId="{088D2988-4622-421C-A864-EA2DC2E80A5C}" destId="{FAFAE92E-51FA-4A33-99BE-CDF32D34D342}" srcOrd="0" destOrd="0" parTransId="{8EFDF07E-5CF2-4BEB-8868-CC0088446C01}" sibTransId="{6FC59B93-4584-46AE-87D2-8A2F53DF6E51}"/>
    <dgm:cxn modelId="{8507118C-4439-4A02-80EA-85662F446CC2}" type="presOf" srcId="{12A0E040-CD7A-4C9D-982A-94E9AE5AA646}" destId="{2D7365B2-66F8-44DF-A7C5-044FD4AD6179}" srcOrd="0" destOrd="0" presId="urn:microsoft.com/office/officeart/2005/8/layout/vList2"/>
    <dgm:cxn modelId="{0AEC30F1-634A-4A98-AF9C-A96AEDE12473}" srcId="{088D2988-4622-421C-A864-EA2DC2E80A5C}" destId="{43D35E63-3833-48E4-B8C6-3614BC717811}" srcOrd="2" destOrd="0" parTransId="{F6743A4E-5627-4E5A-B860-29BE4C5F324C}" sibTransId="{58F266B8-690D-4CAD-85C2-8CFB93F6DEA3}"/>
    <dgm:cxn modelId="{59077CB3-4E55-446B-AD97-A7E68AE050C9}" srcId="{088D2988-4622-421C-A864-EA2DC2E80A5C}" destId="{12A0E040-CD7A-4C9D-982A-94E9AE5AA646}" srcOrd="3" destOrd="0" parTransId="{853533EF-45CD-45C8-B270-A57D70DF34B0}" sibTransId="{3095B824-FBD4-4B9A-90F4-61F56CD95228}"/>
    <dgm:cxn modelId="{50D5732F-081B-431B-80A1-125F4FDBE556}" type="presOf" srcId="{43D35E63-3833-48E4-B8C6-3614BC717811}" destId="{E027B1DE-226A-4230-ADCB-F14D119BE440}" srcOrd="0" destOrd="0" presId="urn:microsoft.com/office/officeart/2005/8/layout/vList2"/>
    <dgm:cxn modelId="{9F318E28-1908-43F4-926D-739C3CF650CA}" type="presParOf" srcId="{93F5F77E-28A9-4BAA-8222-EC3AE08A3FEB}" destId="{AA8FACE5-52F5-4568-97DE-3196133110AA}" srcOrd="0" destOrd="0" presId="urn:microsoft.com/office/officeart/2005/8/layout/vList2"/>
    <dgm:cxn modelId="{1834D2B4-B169-4C9F-BEF8-D9F6B5FB4E16}" type="presParOf" srcId="{93F5F77E-28A9-4BAA-8222-EC3AE08A3FEB}" destId="{5B425DC3-BA0C-49AA-AAEF-088B000FC716}" srcOrd="1" destOrd="0" presId="urn:microsoft.com/office/officeart/2005/8/layout/vList2"/>
    <dgm:cxn modelId="{6E1992A5-95DB-47C2-907D-63017A77DDB3}" type="presParOf" srcId="{93F5F77E-28A9-4BAA-8222-EC3AE08A3FEB}" destId="{704089C8-842F-4C0C-A605-281B0995BDDB}" srcOrd="2" destOrd="0" presId="urn:microsoft.com/office/officeart/2005/8/layout/vList2"/>
    <dgm:cxn modelId="{E4AF76DF-A254-4780-BDEB-8BAD39728EF0}" type="presParOf" srcId="{93F5F77E-28A9-4BAA-8222-EC3AE08A3FEB}" destId="{C2E2695A-CAA4-4D45-9294-D5EFA847B387}" srcOrd="3" destOrd="0" presId="urn:microsoft.com/office/officeart/2005/8/layout/vList2"/>
    <dgm:cxn modelId="{2480A64D-4ABB-4662-8E48-EF3CAB7258CA}" type="presParOf" srcId="{93F5F77E-28A9-4BAA-8222-EC3AE08A3FEB}" destId="{E027B1DE-226A-4230-ADCB-F14D119BE440}" srcOrd="4" destOrd="0" presId="urn:microsoft.com/office/officeart/2005/8/layout/vList2"/>
    <dgm:cxn modelId="{04DEE622-88F8-40E9-AF77-A220FAF40D17}" type="presParOf" srcId="{93F5F77E-28A9-4BAA-8222-EC3AE08A3FEB}" destId="{BDB700AE-6B02-44CD-875D-55EF38D361A5}" srcOrd="5" destOrd="0" presId="urn:microsoft.com/office/officeart/2005/8/layout/vList2"/>
    <dgm:cxn modelId="{E4E12FFC-3EA1-4FB2-B4E6-0EDBE1488DE9}" type="presParOf" srcId="{93F5F77E-28A9-4BAA-8222-EC3AE08A3FEB}" destId="{2D7365B2-66F8-44DF-A7C5-044FD4AD6179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F58981AD-39DB-429B-82E6-D25103C713BF}" type="doc">
      <dgm:prSet loTypeId="urn:microsoft.com/office/officeart/2005/8/layout/default" loCatId="list" qsTypeId="urn:microsoft.com/office/officeart/2005/8/quickstyle/simple1" qsCatId="simple" csTypeId="urn:microsoft.com/office/officeart/2005/8/colors/colorful1" csCatId="colorful" phldr="1"/>
      <dgm:spPr/>
      <dgm:t>
        <a:bodyPr/>
        <a:lstStyle/>
        <a:p>
          <a:endParaRPr lang="en-US"/>
        </a:p>
      </dgm:t>
    </dgm:pt>
    <dgm:pt modelId="{BA645349-BCB1-4BB8-9B69-993B769009B4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Izvođenje Zapisa disfunkcionalnih misli u mislima</a:t>
          </a:r>
          <a:endParaRPr lang="en-US" dirty="0">
            <a:latin typeface="Avenir Next LT Pro" panose="020B0504020202020204" pitchFamily="34" charset="0"/>
          </a:endParaRPr>
        </a:p>
      </dgm:t>
    </dgm:pt>
    <dgm:pt modelId="{58E670C1-D71A-4182-A607-EDF9027358C4}" type="parTrans" cxnId="{042F8404-4618-47BF-8AC6-2BBF2BF854F8}">
      <dgm:prSet/>
      <dgm:spPr/>
      <dgm:t>
        <a:bodyPr/>
        <a:lstStyle/>
        <a:p>
          <a:endParaRPr lang="en-US"/>
        </a:p>
      </dgm:t>
    </dgm:pt>
    <dgm:pt modelId="{B9A3D952-D77F-4BDD-A5A6-283F7D8BBDA0}" type="sibTrans" cxnId="{042F8404-4618-47BF-8AC6-2BBF2BF854F8}">
      <dgm:prSet/>
      <dgm:spPr/>
      <dgm:t>
        <a:bodyPr/>
        <a:lstStyle/>
        <a:p>
          <a:endParaRPr lang="en-US"/>
        </a:p>
      </dgm:t>
    </dgm:pt>
    <dgm:pt modelId="{5E79CC78-10CA-439D-8963-3C77A5FA40EB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Čitanje prije ispunjenih obrazaca ili bilježaka s terapije koje sadrže identične ili slične AM</a:t>
          </a:r>
          <a:endParaRPr lang="en-US" dirty="0">
            <a:latin typeface="Avenir Next LT Pro" panose="020B0504020202020204" pitchFamily="34" charset="0"/>
          </a:endParaRPr>
        </a:p>
      </dgm:t>
    </dgm:pt>
    <dgm:pt modelId="{EBB0D41E-6DAC-4665-AF6A-4EC128ABD3A4}" type="parTrans" cxnId="{0649B1BD-55D3-499E-9287-5AAE10DF56AE}">
      <dgm:prSet/>
      <dgm:spPr/>
      <dgm:t>
        <a:bodyPr/>
        <a:lstStyle/>
        <a:p>
          <a:endParaRPr lang="en-US"/>
        </a:p>
      </dgm:t>
    </dgm:pt>
    <dgm:pt modelId="{58142670-8829-49F7-8A1A-622EA57BA076}" type="sibTrans" cxnId="{0649B1BD-55D3-499E-9287-5AAE10DF56AE}">
      <dgm:prSet/>
      <dgm:spPr/>
      <dgm:t>
        <a:bodyPr/>
        <a:lstStyle/>
        <a:p>
          <a:endParaRPr lang="en-US"/>
        </a:p>
      </dgm:t>
    </dgm:pt>
    <dgm:pt modelId="{9D8286A7-0E26-4D68-9AD4-448E11D70059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Ako klijent ne može sam čitati ili pisati, diktiranje ZDM nekome drugome</a:t>
          </a:r>
          <a:endParaRPr lang="en-US" dirty="0">
            <a:latin typeface="Avenir Next LT Pro" panose="020B0504020202020204" pitchFamily="34" charset="0"/>
          </a:endParaRPr>
        </a:p>
      </dgm:t>
    </dgm:pt>
    <dgm:pt modelId="{CBA36835-762E-4FE2-A463-7AECC58A1B30}" type="parTrans" cxnId="{1BB159BD-702E-4953-8490-F8D2E82C8C15}">
      <dgm:prSet/>
      <dgm:spPr/>
      <dgm:t>
        <a:bodyPr/>
        <a:lstStyle/>
        <a:p>
          <a:endParaRPr lang="en-US"/>
        </a:p>
      </dgm:t>
    </dgm:pt>
    <dgm:pt modelId="{E4061EDB-ABB2-4C15-898C-94227F97B809}" type="sibTrans" cxnId="{1BB159BD-702E-4953-8490-F8D2E82C8C15}">
      <dgm:prSet/>
      <dgm:spPr/>
      <dgm:t>
        <a:bodyPr/>
        <a:lstStyle/>
        <a:p>
          <a:endParaRPr lang="en-US"/>
        </a:p>
      </dgm:t>
    </dgm:pt>
    <dgm:pt modelId="{C4F437C2-C208-42B2-96AC-1D19AA60F29F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Čitanje KARTICE ZA SUOČAVANJE</a:t>
          </a:r>
          <a:endParaRPr lang="en-US" dirty="0">
            <a:latin typeface="Avenir Next LT Pro" panose="020B0504020202020204" pitchFamily="34" charset="0"/>
          </a:endParaRPr>
        </a:p>
      </dgm:t>
    </dgm:pt>
    <dgm:pt modelId="{7E33C9F9-EED3-4433-A0C9-049529884C4D}" type="parTrans" cxnId="{C49B444F-D502-43C3-A62C-28F90860758C}">
      <dgm:prSet/>
      <dgm:spPr/>
      <dgm:t>
        <a:bodyPr/>
        <a:lstStyle/>
        <a:p>
          <a:endParaRPr lang="en-US"/>
        </a:p>
      </dgm:t>
    </dgm:pt>
    <dgm:pt modelId="{B89B26CA-5FC0-49B3-B144-24B365C11F33}" type="sibTrans" cxnId="{C49B444F-D502-43C3-A62C-28F90860758C}">
      <dgm:prSet/>
      <dgm:spPr/>
      <dgm:t>
        <a:bodyPr/>
        <a:lstStyle/>
        <a:p>
          <a:endParaRPr lang="en-US"/>
        </a:p>
      </dgm:t>
    </dgm:pt>
    <dgm:pt modelId="{9041A043-56A2-4A37-BC07-4D2CB5911DC8}">
      <dgm:prSet/>
      <dgm:spPr/>
      <dgm:t>
        <a:bodyPr/>
        <a:lstStyle/>
        <a:p>
          <a:r>
            <a:rPr lang="hr-HR" dirty="0">
              <a:latin typeface="Avenir Next LT Pro" panose="020B0504020202020204" pitchFamily="34" charset="0"/>
            </a:rPr>
            <a:t>Slušanje terapijske seanse ili jednog njena dijela s audio</a:t>
          </a:r>
          <a:r>
            <a:rPr lang="en-US" dirty="0">
              <a:latin typeface="Avenir Next LT Pro" panose="020B0504020202020204" pitchFamily="34" charset="0"/>
            </a:rPr>
            <a:t>-</a:t>
          </a:r>
          <a:r>
            <a:rPr lang="hr-HR" dirty="0">
              <a:latin typeface="Avenir Next LT Pro" panose="020B0504020202020204" pitchFamily="34" charset="0"/>
            </a:rPr>
            <a:t>vrpce</a:t>
          </a:r>
          <a:endParaRPr lang="en-US" dirty="0">
            <a:latin typeface="Avenir Next LT Pro" panose="020B0504020202020204" pitchFamily="34" charset="0"/>
          </a:endParaRPr>
        </a:p>
      </dgm:t>
    </dgm:pt>
    <dgm:pt modelId="{BB244CA5-75D3-4D2F-9135-08138C390C59}" type="parTrans" cxnId="{8B994272-AE62-48DE-9758-4FD3E8A8BDF0}">
      <dgm:prSet/>
      <dgm:spPr/>
      <dgm:t>
        <a:bodyPr/>
        <a:lstStyle/>
        <a:p>
          <a:endParaRPr lang="en-US"/>
        </a:p>
      </dgm:t>
    </dgm:pt>
    <dgm:pt modelId="{B1D31E3E-48A2-44BC-A50D-46C2C339D52E}" type="sibTrans" cxnId="{8B994272-AE62-48DE-9758-4FD3E8A8BDF0}">
      <dgm:prSet/>
      <dgm:spPr/>
      <dgm:t>
        <a:bodyPr/>
        <a:lstStyle/>
        <a:p>
          <a:endParaRPr lang="en-US"/>
        </a:p>
      </dgm:t>
    </dgm:pt>
    <dgm:pt modelId="{524B813F-4108-476E-827A-E05753D75AA9}" type="pres">
      <dgm:prSet presAssocID="{F58981AD-39DB-429B-82E6-D25103C713BF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D4C828A-4598-4498-9532-82D2492576FB}" type="pres">
      <dgm:prSet presAssocID="{BA645349-BCB1-4BB8-9B69-993B769009B4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36575D8-774E-41D7-A611-4959DBCE0285}" type="pres">
      <dgm:prSet presAssocID="{B9A3D952-D77F-4BDD-A5A6-283F7D8BBDA0}" presName="sibTrans" presStyleCnt="0"/>
      <dgm:spPr/>
    </dgm:pt>
    <dgm:pt modelId="{970F389E-9FB8-4DFA-82F9-94EAD8B501EF}" type="pres">
      <dgm:prSet presAssocID="{5E79CC78-10CA-439D-8963-3C77A5FA40EB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F3A86C5-0E04-49F7-A579-C03A906AF80F}" type="pres">
      <dgm:prSet presAssocID="{58142670-8829-49F7-8A1A-622EA57BA076}" presName="sibTrans" presStyleCnt="0"/>
      <dgm:spPr/>
    </dgm:pt>
    <dgm:pt modelId="{2F0971A4-437B-4557-829A-10133EFDF811}" type="pres">
      <dgm:prSet presAssocID="{9D8286A7-0E26-4D68-9AD4-448E11D70059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54DBA376-6CFF-4EE8-A57E-E076DADD650B}" type="pres">
      <dgm:prSet presAssocID="{E4061EDB-ABB2-4C15-898C-94227F97B809}" presName="sibTrans" presStyleCnt="0"/>
      <dgm:spPr/>
    </dgm:pt>
    <dgm:pt modelId="{9DDBD6E1-4901-4813-B5BD-3049247CA26B}" type="pres">
      <dgm:prSet presAssocID="{C4F437C2-C208-42B2-96AC-1D19AA60F29F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09CC8DA-E536-401C-A4EF-DED1746B163C}" type="pres">
      <dgm:prSet presAssocID="{B89B26CA-5FC0-49B3-B144-24B365C11F33}" presName="sibTrans" presStyleCnt="0"/>
      <dgm:spPr/>
    </dgm:pt>
    <dgm:pt modelId="{DB79D8D8-E9DA-47C7-A6A6-38B35B23A2AD}" type="pres">
      <dgm:prSet presAssocID="{9041A043-56A2-4A37-BC07-4D2CB5911DC8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0649B1BD-55D3-499E-9287-5AAE10DF56AE}" srcId="{F58981AD-39DB-429B-82E6-D25103C713BF}" destId="{5E79CC78-10CA-439D-8963-3C77A5FA40EB}" srcOrd="1" destOrd="0" parTransId="{EBB0D41E-6DAC-4665-AF6A-4EC128ABD3A4}" sibTransId="{58142670-8829-49F7-8A1A-622EA57BA076}"/>
    <dgm:cxn modelId="{79AEA8DF-6D54-42AD-A58A-714BFADB51F5}" type="presOf" srcId="{C4F437C2-C208-42B2-96AC-1D19AA60F29F}" destId="{9DDBD6E1-4901-4813-B5BD-3049247CA26B}" srcOrd="0" destOrd="0" presId="urn:microsoft.com/office/officeart/2005/8/layout/default"/>
    <dgm:cxn modelId="{842DB926-6B21-4AAD-9884-6A62AEF4F0C3}" type="presOf" srcId="{F58981AD-39DB-429B-82E6-D25103C713BF}" destId="{524B813F-4108-476E-827A-E05753D75AA9}" srcOrd="0" destOrd="0" presId="urn:microsoft.com/office/officeart/2005/8/layout/default"/>
    <dgm:cxn modelId="{8B994272-AE62-48DE-9758-4FD3E8A8BDF0}" srcId="{F58981AD-39DB-429B-82E6-D25103C713BF}" destId="{9041A043-56A2-4A37-BC07-4D2CB5911DC8}" srcOrd="4" destOrd="0" parTransId="{BB244CA5-75D3-4D2F-9135-08138C390C59}" sibTransId="{B1D31E3E-48A2-44BC-A50D-46C2C339D52E}"/>
    <dgm:cxn modelId="{1BB159BD-702E-4953-8490-F8D2E82C8C15}" srcId="{F58981AD-39DB-429B-82E6-D25103C713BF}" destId="{9D8286A7-0E26-4D68-9AD4-448E11D70059}" srcOrd="2" destOrd="0" parTransId="{CBA36835-762E-4FE2-A463-7AECC58A1B30}" sibTransId="{E4061EDB-ABB2-4C15-898C-94227F97B809}"/>
    <dgm:cxn modelId="{D1FE48A8-8013-458E-BB11-E45B082649B5}" type="presOf" srcId="{9D8286A7-0E26-4D68-9AD4-448E11D70059}" destId="{2F0971A4-437B-4557-829A-10133EFDF811}" srcOrd="0" destOrd="0" presId="urn:microsoft.com/office/officeart/2005/8/layout/default"/>
    <dgm:cxn modelId="{569B1E8B-941D-49AC-8DC9-AE9578C5B9EF}" type="presOf" srcId="{BA645349-BCB1-4BB8-9B69-993B769009B4}" destId="{4D4C828A-4598-4498-9532-82D2492576FB}" srcOrd="0" destOrd="0" presId="urn:microsoft.com/office/officeart/2005/8/layout/default"/>
    <dgm:cxn modelId="{042F8404-4618-47BF-8AC6-2BBF2BF854F8}" srcId="{F58981AD-39DB-429B-82E6-D25103C713BF}" destId="{BA645349-BCB1-4BB8-9B69-993B769009B4}" srcOrd="0" destOrd="0" parTransId="{58E670C1-D71A-4182-A607-EDF9027358C4}" sibTransId="{B9A3D952-D77F-4BDD-A5A6-283F7D8BBDA0}"/>
    <dgm:cxn modelId="{C49B444F-D502-43C3-A62C-28F90860758C}" srcId="{F58981AD-39DB-429B-82E6-D25103C713BF}" destId="{C4F437C2-C208-42B2-96AC-1D19AA60F29F}" srcOrd="3" destOrd="0" parTransId="{7E33C9F9-EED3-4433-A0C9-049529884C4D}" sibTransId="{B89B26CA-5FC0-49B3-B144-24B365C11F33}"/>
    <dgm:cxn modelId="{D7C128AF-904C-46C7-B1C9-A51D6ABE0455}" type="presOf" srcId="{5E79CC78-10CA-439D-8963-3C77A5FA40EB}" destId="{970F389E-9FB8-4DFA-82F9-94EAD8B501EF}" srcOrd="0" destOrd="0" presId="urn:microsoft.com/office/officeart/2005/8/layout/default"/>
    <dgm:cxn modelId="{024EA758-9811-4343-A32F-D1CA8E4A9E76}" type="presOf" srcId="{9041A043-56A2-4A37-BC07-4D2CB5911DC8}" destId="{DB79D8D8-E9DA-47C7-A6A6-38B35B23A2AD}" srcOrd="0" destOrd="0" presId="urn:microsoft.com/office/officeart/2005/8/layout/default"/>
    <dgm:cxn modelId="{35A97CA0-D390-405A-8CDD-8935B95B3546}" type="presParOf" srcId="{524B813F-4108-476E-827A-E05753D75AA9}" destId="{4D4C828A-4598-4498-9532-82D2492576FB}" srcOrd="0" destOrd="0" presId="urn:microsoft.com/office/officeart/2005/8/layout/default"/>
    <dgm:cxn modelId="{83256376-C6CC-49D7-B1B6-6C28F50655DA}" type="presParOf" srcId="{524B813F-4108-476E-827A-E05753D75AA9}" destId="{D36575D8-774E-41D7-A611-4959DBCE0285}" srcOrd="1" destOrd="0" presId="urn:microsoft.com/office/officeart/2005/8/layout/default"/>
    <dgm:cxn modelId="{C2E270CC-5A87-4000-9EC3-50FD5D03BDD6}" type="presParOf" srcId="{524B813F-4108-476E-827A-E05753D75AA9}" destId="{970F389E-9FB8-4DFA-82F9-94EAD8B501EF}" srcOrd="2" destOrd="0" presId="urn:microsoft.com/office/officeart/2005/8/layout/default"/>
    <dgm:cxn modelId="{332C9C4A-D1EB-4A9C-ACEA-BF12E05D8F1E}" type="presParOf" srcId="{524B813F-4108-476E-827A-E05753D75AA9}" destId="{BF3A86C5-0E04-49F7-A579-C03A906AF80F}" srcOrd="3" destOrd="0" presId="urn:microsoft.com/office/officeart/2005/8/layout/default"/>
    <dgm:cxn modelId="{51B3729E-E189-45ED-8715-92A3DFE1F1F6}" type="presParOf" srcId="{524B813F-4108-476E-827A-E05753D75AA9}" destId="{2F0971A4-437B-4557-829A-10133EFDF811}" srcOrd="4" destOrd="0" presId="urn:microsoft.com/office/officeart/2005/8/layout/default"/>
    <dgm:cxn modelId="{4908EE1B-ED27-4E14-8D01-58236B35D5CF}" type="presParOf" srcId="{524B813F-4108-476E-827A-E05753D75AA9}" destId="{54DBA376-6CFF-4EE8-A57E-E076DADD650B}" srcOrd="5" destOrd="0" presId="urn:microsoft.com/office/officeart/2005/8/layout/default"/>
    <dgm:cxn modelId="{BD061490-BA86-4DF5-9246-BDFD2EB1AC18}" type="presParOf" srcId="{524B813F-4108-476E-827A-E05753D75AA9}" destId="{9DDBD6E1-4901-4813-B5BD-3049247CA26B}" srcOrd="6" destOrd="0" presId="urn:microsoft.com/office/officeart/2005/8/layout/default"/>
    <dgm:cxn modelId="{E4998846-FC67-4ADC-B2F4-F12997751AF5}" type="presParOf" srcId="{524B813F-4108-476E-827A-E05753D75AA9}" destId="{E09CC8DA-E536-401C-A4EF-DED1746B163C}" srcOrd="7" destOrd="0" presId="urn:microsoft.com/office/officeart/2005/8/layout/default"/>
    <dgm:cxn modelId="{BEDB40FF-40D8-478E-9F67-1DB5CA0992A1}" type="presParOf" srcId="{524B813F-4108-476E-827A-E05753D75AA9}" destId="{DB79D8D8-E9DA-47C7-A6A6-38B35B23A2AD}" srcOrd="8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4C927FC-66BE-4719-A26D-644FC3A5AB84}">
      <dsp:nvSpPr>
        <dsp:cNvPr id="0" name=""/>
        <dsp:cNvSpPr/>
      </dsp:nvSpPr>
      <dsp:spPr>
        <a:xfrm>
          <a:off x="0" y="0"/>
          <a:ext cx="6900512" cy="0"/>
        </a:xfrm>
        <a:prstGeom prst="line">
          <a:avLst/>
        </a:prstGeom>
        <a:solidFill>
          <a:schemeClr val="dk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dk2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9AD0A2-F2AE-4494-A7AE-2BD05F664A12}">
      <dsp:nvSpPr>
        <dsp:cNvPr id="0" name=""/>
        <dsp:cNvSpPr/>
      </dsp:nvSpPr>
      <dsp:spPr>
        <a:xfrm>
          <a:off x="0" y="0"/>
          <a:ext cx="6900512" cy="553614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4300" tIns="114300" rIns="114300" bIns="114300" numCol="1" spcCol="1270" anchor="t" anchorCtr="0">
          <a:noAutofit/>
        </a:bodyPr>
        <a:lstStyle/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kern="1200">
              <a:latin typeface="+mj-lt"/>
            </a:rPr>
            <a:t>EKSPERIMENT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i="1" kern="1200">
              <a:latin typeface="Avenir Next LT Pro" panose="020B0504020202020204" pitchFamily="34" charset="0"/>
            </a:rPr>
            <a:t>Kako bi bilo napraviti jedan eksperiment? Barem jedan put ovog tjedna probajte u mislima adaptivno odgovoriti na svoje misli. Vidite kako to utječe na Vaše raspoloženje. Zatim sve to zapišite u obrazac. I vidite hoćete li se osjećati još bolje. Što mislite?</a:t>
          </a: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hr-HR" sz="3000" i="1" kern="1200">
            <a:latin typeface="Avenir Next LT Pro" panose="020B0504020202020204" pitchFamily="34" charset="0"/>
          </a:endParaRPr>
        </a:p>
        <a:p>
          <a:pPr lvl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3000" i="1" kern="1200">
              <a:latin typeface="Avenir Next LT Pro" panose="020B0504020202020204" pitchFamily="34" charset="0"/>
            </a:rPr>
            <a:t>Koliko je vjerojatno da ćete izvesti ovaj eksperiment?</a:t>
          </a:r>
          <a:endParaRPr lang="en-US" sz="3000" i="1" kern="1200">
            <a:latin typeface="Avenir Next LT Pro" panose="020B0504020202020204" pitchFamily="34" charset="0"/>
          </a:endParaRPr>
        </a:p>
      </dsp:txBody>
      <dsp:txXfrm>
        <a:off x="0" y="0"/>
        <a:ext cx="6900512" cy="553614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2F5A99-12A3-4475-A2D2-29E15B451C55}">
      <dsp:nvSpPr>
        <dsp:cNvPr id="0" name=""/>
        <dsp:cNvSpPr/>
      </dsp:nvSpPr>
      <dsp:spPr>
        <a:xfrm>
          <a:off x="0" y="2955"/>
          <a:ext cx="578815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76868B-9720-4B8E-B735-BFDAA12FB621}">
      <dsp:nvSpPr>
        <dsp:cNvPr id="0" name=""/>
        <dsp:cNvSpPr/>
      </dsp:nvSpPr>
      <dsp:spPr>
        <a:xfrm>
          <a:off x="0" y="2955"/>
          <a:ext cx="1493311" cy="60470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+mj-lt"/>
            </a:rPr>
            <a:t>OSNOVNA NAČELA </a:t>
          </a:r>
          <a:endParaRPr lang="en-US" sz="2000" kern="1200" dirty="0">
            <a:latin typeface="+mj-lt"/>
          </a:endParaRPr>
        </a:p>
      </dsp:txBody>
      <dsp:txXfrm>
        <a:off x="0" y="2955"/>
        <a:ext cx="1493311" cy="6047068"/>
      </dsp:txXfrm>
    </dsp:sp>
    <dsp:sp modelId="{EF98D2C1-934A-4A3E-A925-57962BBC7D7D}">
      <dsp:nvSpPr>
        <dsp:cNvPr id="0" name=""/>
        <dsp:cNvSpPr/>
      </dsp:nvSpPr>
      <dsp:spPr>
        <a:xfrm>
          <a:off x="1561436" y="0"/>
          <a:ext cx="4210908" cy="1421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Izraziti </a:t>
          </a:r>
          <a:r>
            <a:rPr lang="hr-HR" sz="5400" b="1" kern="1200" dirty="0"/>
            <a:t>EMPATIJU</a:t>
          </a:r>
          <a:r>
            <a:rPr lang="hr-HR" sz="2000" b="1" kern="1200" dirty="0"/>
            <a:t>:</a:t>
          </a:r>
          <a:r>
            <a:rPr lang="hr-HR" sz="5400" b="1" kern="1200" dirty="0"/>
            <a:t> </a:t>
          </a:r>
          <a:r>
            <a:rPr lang="hr-HR" sz="2000" b="0" kern="1200" dirty="0">
              <a:latin typeface="Avenir Next LT Pro" panose="020B0504020202020204" pitchFamily="34" charset="0"/>
            </a:rPr>
            <a:t>Prihvaćanje. Reflektivno slušanje. Ambivalencija je ok.</a:t>
          </a:r>
          <a:endParaRPr lang="en-US" sz="2000" b="0" kern="1200" dirty="0">
            <a:latin typeface="Avenir Next LT Pro" panose="020B0504020202020204" pitchFamily="34" charset="0"/>
          </a:endParaRPr>
        </a:p>
      </dsp:txBody>
      <dsp:txXfrm>
        <a:off x="1561436" y="0"/>
        <a:ext cx="4210908" cy="1421710"/>
      </dsp:txXfrm>
    </dsp:sp>
    <dsp:sp modelId="{C7504B16-B470-4EDF-8C01-177218ADF818}">
      <dsp:nvSpPr>
        <dsp:cNvPr id="0" name=""/>
        <dsp:cNvSpPr/>
      </dsp:nvSpPr>
      <dsp:spPr>
        <a:xfrm>
          <a:off x="1493311" y="1495751"/>
          <a:ext cx="42913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9DF9F8E-42CE-4289-9427-B855BBD47BF7}">
      <dsp:nvSpPr>
        <dsp:cNvPr id="0" name=""/>
        <dsp:cNvSpPr/>
      </dsp:nvSpPr>
      <dsp:spPr>
        <a:xfrm>
          <a:off x="1573774" y="1566837"/>
          <a:ext cx="4210908" cy="1421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Razviti</a:t>
          </a:r>
          <a:r>
            <a:rPr lang="hr-HR" sz="4800" kern="1200" dirty="0"/>
            <a:t> </a:t>
          </a:r>
          <a:r>
            <a:rPr lang="hr-HR" sz="4800" b="1" kern="1200" dirty="0"/>
            <a:t>DISKREPANCIJU </a:t>
          </a:r>
          <a:r>
            <a:rPr lang="hr-HR" sz="2000" b="0" kern="1200" dirty="0">
              <a:latin typeface="Avenir Next LT Pro" panose="020B0504020202020204" pitchFamily="34" charset="0"/>
            </a:rPr>
            <a:t>između ponašanja i vrijednosti. Argumenti za promjenu (K).</a:t>
          </a:r>
          <a:endParaRPr lang="en-US" sz="2000" b="0" kern="1200" dirty="0">
            <a:latin typeface="Avenir Next LT Pro" panose="020B0504020202020204" pitchFamily="34" charset="0"/>
          </a:endParaRPr>
        </a:p>
      </dsp:txBody>
      <dsp:txXfrm>
        <a:off x="1573774" y="1566837"/>
        <a:ext cx="4210908" cy="1421710"/>
      </dsp:txXfrm>
    </dsp:sp>
    <dsp:sp modelId="{A2246AC6-335A-42A2-A5D2-925BE9AAE3A3}">
      <dsp:nvSpPr>
        <dsp:cNvPr id="0" name=""/>
        <dsp:cNvSpPr/>
      </dsp:nvSpPr>
      <dsp:spPr>
        <a:xfrm>
          <a:off x="1493311" y="2988548"/>
          <a:ext cx="42913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E3D6E2-4BD6-4252-BDDB-380C83AC7720}">
      <dsp:nvSpPr>
        <dsp:cNvPr id="0" name=""/>
        <dsp:cNvSpPr/>
      </dsp:nvSpPr>
      <dsp:spPr>
        <a:xfrm>
          <a:off x="1573774" y="3059633"/>
          <a:ext cx="4210908" cy="1421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Ići uz </a:t>
          </a:r>
          <a:r>
            <a:rPr lang="hr-HR" sz="4800" b="1" kern="1200" dirty="0">
              <a:solidFill>
                <a:srgbClr val="C00000"/>
              </a:solidFill>
            </a:rPr>
            <a:t>OTPOR</a:t>
          </a:r>
          <a:r>
            <a:rPr lang="hr-HR" sz="2000" b="0" kern="1200" dirty="0">
              <a:latin typeface="Avenir Next LT Pro" panose="020B0504020202020204" pitchFamily="34" charset="0"/>
            </a:rPr>
            <a:t>:</a:t>
          </a:r>
          <a:r>
            <a:rPr lang="hr-HR" sz="4800" b="0" kern="1200" dirty="0">
              <a:latin typeface="Avenir Next LT Pro" panose="020B0504020202020204" pitchFamily="34" charset="0"/>
            </a:rPr>
            <a:t> </a:t>
          </a:r>
          <a:r>
            <a:rPr lang="hr-HR" sz="2000" b="0" kern="1200" dirty="0">
              <a:latin typeface="Avenir Next LT Pro" panose="020B0504020202020204" pitchFamily="34" charset="0"/>
            </a:rPr>
            <a:t>K je primarni izvor za nalaženje odgovora i rješenja</a:t>
          </a:r>
          <a:endParaRPr lang="en-US" sz="6000" b="0" kern="1200" dirty="0">
            <a:latin typeface="Avenir Next LT Pro" panose="020B0504020202020204" pitchFamily="34" charset="0"/>
          </a:endParaRPr>
        </a:p>
      </dsp:txBody>
      <dsp:txXfrm>
        <a:off x="1573774" y="3059633"/>
        <a:ext cx="4210908" cy="1421710"/>
      </dsp:txXfrm>
    </dsp:sp>
    <dsp:sp modelId="{49F9AFB7-1EF0-4ABA-ADE9-57B5A5AA2FC5}">
      <dsp:nvSpPr>
        <dsp:cNvPr id="0" name=""/>
        <dsp:cNvSpPr/>
      </dsp:nvSpPr>
      <dsp:spPr>
        <a:xfrm>
          <a:off x="1493311" y="4481344"/>
          <a:ext cx="42913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F15D076-086A-4FB9-B5F0-BECFDB56979B}">
      <dsp:nvSpPr>
        <dsp:cNvPr id="0" name=""/>
        <dsp:cNvSpPr/>
      </dsp:nvSpPr>
      <dsp:spPr>
        <a:xfrm>
          <a:off x="1573774" y="4465933"/>
          <a:ext cx="4210908" cy="1421710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76200" tIns="76200" rIns="76200" bIns="76200" numCol="1" spcCol="1270" anchor="t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Podržavati</a:t>
          </a:r>
          <a:r>
            <a:rPr lang="hr-HR" sz="4600" kern="1200" dirty="0"/>
            <a:t> </a:t>
          </a:r>
          <a:r>
            <a:rPr lang="hr-HR" sz="4800" b="1" kern="1200" dirty="0"/>
            <a:t>SAMOEFIKASNOS</a:t>
          </a:r>
          <a:r>
            <a:rPr lang="hr-HR" sz="4600" b="1" kern="1200" dirty="0"/>
            <a:t>T</a:t>
          </a:r>
          <a:r>
            <a:rPr lang="hr-HR" sz="2000" b="0" kern="1200" dirty="0">
              <a:latin typeface="Avenir Next LT Pro" panose="020B0504020202020204" pitchFamily="34" charset="0"/>
            </a:rPr>
            <a:t>: K odgovoran za biranje i izvršavanje promjene. Vjerovanje o mogućnosti promjene.</a:t>
          </a:r>
          <a:endParaRPr lang="en-US" sz="4600" b="0" kern="1200" dirty="0">
            <a:latin typeface="Avenir Next LT Pro" panose="020B0504020202020204" pitchFamily="34" charset="0"/>
          </a:endParaRPr>
        </a:p>
      </dsp:txBody>
      <dsp:txXfrm>
        <a:off x="1573774" y="4465933"/>
        <a:ext cx="4210908" cy="1421710"/>
      </dsp:txXfrm>
    </dsp:sp>
    <dsp:sp modelId="{96783A78-E715-4E46-999D-13070D9C3AE5}">
      <dsp:nvSpPr>
        <dsp:cNvPr id="0" name=""/>
        <dsp:cNvSpPr/>
      </dsp:nvSpPr>
      <dsp:spPr>
        <a:xfrm>
          <a:off x="1493311" y="5974140"/>
          <a:ext cx="4291372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tint val="5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A8FACE5-52F5-4568-97DE-3196133110AA}">
      <dsp:nvSpPr>
        <dsp:cNvPr id="0" name=""/>
        <dsp:cNvSpPr/>
      </dsp:nvSpPr>
      <dsp:spPr>
        <a:xfrm>
          <a:off x="0" y="671070"/>
          <a:ext cx="6900512" cy="994500"/>
        </a:xfrm>
        <a:prstGeom prst="round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>
              <a:latin typeface="Avenir Next LT Pro" panose="020B0504020202020204" pitchFamily="34" charset="0"/>
            </a:rPr>
            <a:t>Klijent nije uspio odgovoriti na svoju najviše uznemirujuću misao ili predodžbu</a:t>
          </a:r>
          <a:endParaRPr lang="en-US" sz="2500" kern="1200" dirty="0">
            <a:latin typeface="Avenir Next LT Pro" panose="020B0504020202020204" pitchFamily="34" charset="0"/>
          </a:endParaRPr>
        </a:p>
      </dsp:txBody>
      <dsp:txXfrm>
        <a:off x="48547" y="719617"/>
        <a:ext cx="6803418" cy="897406"/>
      </dsp:txXfrm>
    </dsp:sp>
    <dsp:sp modelId="{704089C8-842F-4C0C-A605-281B0995BDDB}">
      <dsp:nvSpPr>
        <dsp:cNvPr id="0" name=""/>
        <dsp:cNvSpPr/>
      </dsp:nvSpPr>
      <dsp:spPr>
        <a:xfrm>
          <a:off x="0" y="1737570"/>
          <a:ext cx="6900512" cy="994500"/>
        </a:xfrm>
        <a:prstGeom prst="roundRect">
          <a:avLst/>
        </a:prstGeom>
        <a:solidFill>
          <a:schemeClr val="accent5">
            <a:hueOff val="495980"/>
            <a:satOff val="-757"/>
            <a:lumOff val="-2157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 err="1">
              <a:latin typeface="Avenir Next LT Pro" panose="020B0504020202020204" pitchFamily="34" charset="0"/>
            </a:rPr>
            <a:t>Klijentova</a:t>
          </a:r>
          <a:r>
            <a:rPr lang="hr-HR" sz="2500" kern="1200" dirty="0">
              <a:latin typeface="Avenir Next LT Pro" panose="020B0504020202020204" pitchFamily="34" charset="0"/>
            </a:rPr>
            <a:t> AM je ujedno i bazično vjerovanje ili aktivirano posredujuće vjerovanje</a:t>
          </a:r>
          <a:endParaRPr lang="en-US" sz="2500" kern="1200" dirty="0">
            <a:latin typeface="Avenir Next LT Pro" panose="020B0504020202020204" pitchFamily="34" charset="0"/>
          </a:endParaRPr>
        </a:p>
      </dsp:txBody>
      <dsp:txXfrm>
        <a:off x="48547" y="1786117"/>
        <a:ext cx="6803418" cy="897406"/>
      </dsp:txXfrm>
    </dsp:sp>
    <dsp:sp modelId="{E027B1DE-226A-4230-ADCB-F14D119BE440}">
      <dsp:nvSpPr>
        <dsp:cNvPr id="0" name=""/>
        <dsp:cNvSpPr/>
      </dsp:nvSpPr>
      <dsp:spPr>
        <a:xfrm>
          <a:off x="0" y="2804070"/>
          <a:ext cx="6900512" cy="994500"/>
        </a:xfrm>
        <a:prstGeom prst="roundRect">
          <a:avLst/>
        </a:prstGeom>
        <a:solidFill>
          <a:schemeClr val="accent5">
            <a:hueOff val="991959"/>
            <a:satOff val="-1515"/>
            <a:lumOff val="-4314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>
              <a:latin typeface="Avenir Next LT Pro" panose="020B0504020202020204" pitchFamily="34" charset="0"/>
            </a:rPr>
            <a:t>Vrednovanje i odgovaranje na misli su površni</a:t>
          </a:r>
          <a:endParaRPr lang="en-US" sz="2500" kern="1200" dirty="0">
            <a:latin typeface="Avenir Next LT Pro" panose="020B0504020202020204" pitchFamily="34" charset="0"/>
          </a:endParaRPr>
        </a:p>
      </dsp:txBody>
      <dsp:txXfrm>
        <a:off x="48547" y="2852617"/>
        <a:ext cx="6803418" cy="897406"/>
      </dsp:txXfrm>
    </dsp:sp>
    <dsp:sp modelId="{2D7365B2-66F8-44DF-A7C5-044FD4AD6179}">
      <dsp:nvSpPr>
        <dsp:cNvPr id="0" name=""/>
        <dsp:cNvSpPr/>
      </dsp:nvSpPr>
      <dsp:spPr>
        <a:xfrm>
          <a:off x="0" y="3870570"/>
          <a:ext cx="6900512" cy="994500"/>
        </a:xfrm>
        <a:prstGeom prst="roundRect">
          <a:avLst/>
        </a:prstGeom>
        <a:solidFill>
          <a:schemeClr val="accent5">
            <a:hueOff val="1487939"/>
            <a:satOff val="-2272"/>
            <a:lumOff val="-6471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500" kern="1200" dirty="0">
              <a:latin typeface="Avenir Next LT Pro" panose="020B0504020202020204" pitchFamily="34" charset="0"/>
            </a:rPr>
            <a:t>Klijent obezvrjeđuje svoje odgovore</a:t>
          </a:r>
          <a:endParaRPr lang="en-US" sz="2500" kern="1200" dirty="0">
            <a:latin typeface="Avenir Next LT Pro" panose="020B0504020202020204" pitchFamily="34" charset="0"/>
          </a:endParaRPr>
        </a:p>
      </dsp:txBody>
      <dsp:txXfrm>
        <a:off x="48547" y="3919117"/>
        <a:ext cx="6803418" cy="897406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D4C828A-4598-4498-9532-82D2492576FB}">
      <dsp:nvSpPr>
        <dsp:cNvPr id="0" name=""/>
        <dsp:cNvSpPr/>
      </dsp:nvSpPr>
      <dsp:spPr>
        <a:xfrm>
          <a:off x="1176867" y="286"/>
          <a:ext cx="2675667" cy="1605400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Izvođenje Zapisa disfunkcionalnih misli u mislima</a:t>
          </a:r>
          <a:endParaRPr lang="en-US" sz="2000" kern="1200" dirty="0">
            <a:latin typeface="Avenir Next LT Pro" panose="020B0504020202020204" pitchFamily="34" charset="0"/>
          </a:endParaRPr>
        </a:p>
      </dsp:txBody>
      <dsp:txXfrm>
        <a:off x="1176867" y="286"/>
        <a:ext cx="2675667" cy="1605400"/>
      </dsp:txXfrm>
    </dsp:sp>
    <dsp:sp modelId="{970F389E-9FB8-4DFA-82F9-94EAD8B501EF}">
      <dsp:nvSpPr>
        <dsp:cNvPr id="0" name=""/>
        <dsp:cNvSpPr/>
      </dsp:nvSpPr>
      <dsp:spPr>
        <a:xfrm>
          <a:off x="4120100" y="286"/>
          <a:ext cx="2675667" cy="1605400"/>
        </a:xfrm>
        <a:prstGeom prst="rec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Čitanje prije ispunjenih obrazaca ili bilježaka s terapije koje sadrže identične ili slične AM</a:t>
          </a:r>
          <a:endParaRPr lang="en-US" sz="2000" kern="1200" dirty="0">
            <a:latin typeface="Avenir Next LT Pro" panose="020B0504020202020204" pitchFamily="34" charset="0"/>
          </a:endParaRPr>
        </a:p>
      </dsp:txBody>
      <dsp:txXfrm>
        <a:off x="4120100" y="286"/>
        <a:ext cx="2675667" cy="1605400"/>
      </dsp:txXfrm>
    </dsp:sp>
    <dsp:sp modelId="{2F0971A4-437B-4557-829A-10133EFDF811}">
      <dsp:nvSpPr>
        <dsp:cNvPr id="0" name=""/>
        <dsp:cNvSpPr/>
      </dsp:nvSpPr>
      <dsp:spPr>
        <a:xfrm>
          <a:off x="7063334" y="286"/>
          <a:ext cx="2675667" cy="1605400"/>
        </a:xfrm>
        <a:prstGeom prst="rec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Ako klijent ne može sam čitati ili pisati, diktiranje ZDM nekome drugome</a:t>
          </a:r>
          <a:endParaRPr lang="en-US" sz="2000" kern="1200" dirty="0">
            <a:latin typeface="Avenir Next LT Pro" panose="020B0504020202020204" pitchFamily="34" charset="0"/>
          </a:endParaRPr>
        </a:p>
      </dsp:txBody>
      <dsp:txXfrm>
        <a:off x="7063334" y="286"/>
        <a:ext cx="2675667" cy="1605400"/>
      </dsp:txXfrm>
    </dsp:sp>
    <dsp:sp modelId="{9DDBD6E1-4901-4813-B5BD-3049247CA26B}">
      <dsp:nvSpPr>
        <dsp:cNvPr id="0" name=""/>
        <dsp:cNvSpPr/>
      </dsp:nvSpPr>
      <dsp:spPr>
        <a:xfrm>
          <a:off x="2648484" y="1873253"/>
          <a:ext cx="2675667" cy="1605400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Čitanje KARTICE ZA SUOČAVANJE</a:t>
          </a:r>
          <a:endParaRPr lang="en-US" sz="2000" kern="1200" dirty="0">
            <a:latin typeface="Avenir Next LT Pro" panose="020B0504020202020204" pitchFamily="34" charset="0"/>
          </a:endParaRPr>
        </a:p>
      </dsp:txBody>
      <dsp:txXfrm>
        <a:off x="2648484" y="1873253"/>
        <a:ext cx="2675667" cy="1605400"/>
      </dsp:txXfrm>
    </dsp:sp>
    <dsp:sp modelId="{DB79D8D8-E9DA-47C7-A6A6-38B35B23A2AD}">
      <dsp:nvSpPr>
        <dsp:cNvPr id="0" name=""/>
        <dsp:cNvSpPr/>
      </dsp:nvSpPr>
      <dsp:spPr>
        <a:xfrm>
          <a:off x="5591717" y="1873253"/>
          <a:ext cx="2675667" cy="1605400"/>
        </a:xfrm>
        <a:prstGeom prst="rect">
          <a:avLst/>
        </a:prstGeom>
        <a:solidFill>
          <a:schemeClr val="accent6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hr-HR" sz="2000" kern="1200" dirty="0">
              <a:latin typeface="Avenir Next LT Pro" panose="020B0504020202020204" pitchFamily="34" charset="0"/>
            </a:rPr>
            <a:t>Slušanje terapijske seanse ili jednog njena dijela s audio</a:t>
          </a:r>
          <a:r>
            <a:rPr lang="en-US" sz="2000" kern="1200" dirty="0">
              <a:latin typeface="Avenir Next LT Pro" panose="020B0504020202020204" pitchFamily="34" charset="0"/>
            </a:rPr>
            <a:t>-</a:t>
          </a:r>
          <a:r>
            <a:rPr lang="hr-HR" sz="2000" kern="1200" dirty="0">
              <a:latin typeface="Avenir Next LT Pro" panose="020B0504020202020204" pitchFamily="34" charset="0"/>
            </a:rPr>
            <a:t>vrpce</a:t>
          </a:r>
          <a:endParaRPr lang="en-US" sz="2000" kern="1200" dirty="0">
            <a:latin typeface="Avenir Next LT Pro" panose="020B0504020202020204" pitchFamily="34" charset="0"/>
          </a:endParaRPr>
        </a:p>
      </dsp:txBody>
      <dsp:txXfrm>
        <a:off x="5591717" y="1873253"/>
        <a:ext cx="2675667" cy="160540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ink/ink1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7T15:11:26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2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7T15:11:26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3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7T15:11:26.906"/>
    </inkml:context>
    <inkml:brush xml:id="br0">
      <inkml:brushProperty name="width" value="0.1" units="cm"/>
      <inkml:brushProperty name="height" value="0.1" units="cm"/>
      <inkml:brushProperty name="color" value="#FFFFFF"/>
    </inkml:brush>
  </inkml:definitions>
  <inkml:trace contextRef="#ctx0" brushRef="#br0">1 0 128,'0'6'0</inkml:trace>
</inkml:ink>
</file>

<file path=ppt/ink/ink4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7T15:49:23.467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 0 24575,'1'4'0,"-1"0"0,1 0 0,1 0 0,-1 0 0,0-1 0,1 1 0,0-1 0,0 1 0,0-1 0,0 0 0,0 1 0,1-1 0,3 3 0,39 36 0,138 93 0,-9-7 0,-95-64 0,284 216 0,-284-228 0,76 55 0,-39-20 0,-51-40 0,-3 2 0,85 87 0,-62-48 0,3-4 0,3-3 0,4-5 0,3-4 0,122 67 0,-151-100 0,85 52 0,-29 2 0,-4 5 0,136 144 0,-105-100 0,65 70 0,-54-33 0,-60-70 0,-6 5 0,86 129 0,118 174 0,-49-132 0,-125-148 0,65 75 0,224 255 0,112 80 0,-296-318 0,76 75 0,88 84 0,-47-47 0,-160-119 0,-73-80 0,416 441 0,-293-328 0,-147-157 0,5-3 0,138 103 0,-126-117 0,396 316 0,-51 75 0,-189-206 0,-161-169 0,101 123 0,123 145 0,32-14 0,-190-189 0,155 153 0,978 1009-1751,-1272-1291 1751,281 286 0,32-17 0,408 352 0,-567-466 405,227 218 941,-325-334-1346,-53-45 0,0 2 0,43 48 0,76 81 0,-9-12 0,-123-121 0,0 2 0,-1 0 0,-2 1 0,17 34 0,6 13 0,54 75 0,-19-33 0,-33-53 0,2-2 0,2-3 0,4-1 0,73 65 0,29-4 0,-111-90 0,-2 2 0,0 1 0,55 60 0,0 19 0,127 114 0,-198-207 0,0 0 0,29 16 0,-31-21 0,0 1 0,0 2 0,27 24 0,62 77-1365,-90-93-5461</inkml:trace>
</inkml:ink>
</file>

<file path=ppt/ink/ink5.xml><?xml version="1.0" encoding="utf-8"?>
<inkml:ink xmlns:inkml="http://www.w3.org/2003/InkML">
  <inkml:definitions>
    <inkml:context xml:id="ctx0">
      <inkml:inkSource xml:id="inkSrc0">
        <inkml:traceFormat>
          <inkml:channel name="X" type="integer" min="-2.14748E9" max="2.14748E9" units="cm"/>
          <inkml:channel name="Y" type="integer" min="-2.14748E9" max="2.14748E9" units="cm"/>
          <inkml:channel name="F" type="integer" max="32767" units="dev"/>
        </inkml:traceFormat>
        <inkml:channelProperties>
          <inkml:channelProperty channel="X" name="resolution" value="1000" units="1/cm"/>
          <inkml:channelProperty channel="Y" name="resolution" value="1000" units="1/cm"/>
          <inkml:channelProperty channel="F" name="resolution" value="0" units="1/dev"/>
        </inkml:channelProperties>
      </inkml:inkSource>
      <inkml:timestamp xml:id="ts0" timeString="2021-11-07T15:49:31.825"/>
    </inkml:context>
    <inkml:brush xml:id="br0">
      <inkml:brushProperty name="width" value="0.05" units="cm"/>
      <inkml:brushProperty name="height" value="0.05" units="cm"/>
      <inkml:brushProperty name="color" value="#004F8B"/>
    </inkml:brush>
  </inkml:definitions>
  <inkml:trace contextRef="#ctx0" brushRef="#br0">16931 1 24575,'-3'0'0,"1"1"0,-1 0 0,0 0 0,0 1 0,1-1 0,-1 0 0,1 1 0,-1-1 0,-3 5 0,-10 4 0,-64 28 0,25-13 0,0 2 0,2 2 0,1 3 0,-76 60 0,-137 137 0,-233 217 0,403-355 0,-109 78 0,-116 61 0,-203 160 0,467-351 0,-2-2 0,-98 46 0,93-52 0,1 3 0,-79 57 0,-285 253 0,345-275 0,-4-4 0,-2-3 0,-2-4 0,-174 82 0,192-106 0,2 2 0,-73 51 0,-121 104 0,148-105 0,11-6 0,-72 49 0,101-79 0,-224 131 0,133-93 0,3 6 0,-229 176 0,-92 94 0,228-123 0,96-83 0,2-3 0,-35 32 0,-79 70 0,-4 4 0,-92 99 0,217-204 0,-225 180 0,251-233 0,-142 151 0,211-200 0,-2-3 0,-66 45 0,-139 77 0,126-85 0,96-61 0,-64 40 0,3 4 0,-148 136 0,-3 69 0,-6 5 0,31-52 0,-119 115 0,173-188 0,87-82 0,-149 165 0,-225 425 0,294-406 0,-126 214 0,1-1 0,168-291 0,-153 210 0,-153 222-1104,-520 723-1592,859-1213 2915,-161 166 0,-23 39 1592,198-227-1294,-3-4 0,-129 119 0,50-69-517,-142 167 0,279-285 0,2 1 0,0 1 0,-20 44 0,-25 38 0,-22-7 0,16-20 0,48-57 0,-2-1 0,-32 27 0,38-37 0,1 0 0,0 1 0,1 0 0,1 2 0,1 0 0,-23 40 0,26-38 0,-1 0 0,-1-1 0,-21 25 0,-2 2 0,22-24-1365,2-1-5461</inkml:trace>
</inkml:ink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BD4027-3AFC-4116-837C-CAC8A89D8BE2}" type="datetimeFigureOut">
              <a:rPr lang="hr-HR" smtClean="0"/>
              <a:t>23.11.2021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B8D8E56-C61E-4037-8F4A-899AFA701A32}" type="slidenum">
              <a:rPr lang="hr-HR" smtClean="0"/>
              <a:t>‹#›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4188973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3787850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10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73300826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11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06103976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132576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5811307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7220181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15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82937394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2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969340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3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36859163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4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44252503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5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0845658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hr-HR" i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6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563486043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7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401138440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8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276293690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 i="1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B8D8E56-C61E-4037-8F4A-899AFA701A32}" type="slidenum">
              <a:rPr lang="hr-HR" smtClean="0"/>
              <a:t>9</a:t>
            </a:fld>
            <a:endParaRPr lang="hr-HR"/>
          </a:p>
        </p:txBody>
      </p:sp>
    </p:spTree>
    <p:extLst>
      <p:ext uri="{BB962C8B-B14F-4D97-AF65-F5344CB8AC3E}">
        <p14:creationId xmlns:p14="http://schemas.microsoft.com/office/powerpoint/2010/main" val="7562435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DA381740-063A-41A4-836D-85D14980EEF0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24EF9DF8-704A-44AE-8850-307DDACC938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Autofit/>
          </a:bodyPr>
          <a:lstStyle>
            <a:lvl1pPr algn="l">
              <a:defRPr sz="9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CC72E09-06F3-48B9-9B95-DE15EC98017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 algn="l">
              <a:buNone/>
              <a:defRPr sz="2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1CD474-E5E1-4D01-97F6-0C9FC09332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636BBC7-EB9B-4B36-88E9-DBF65D270E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48786C7-DD8D-492F-9A9A-A7B3EBE27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44098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07CF8D-FF51-4FD8-B968-A2C8507347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661A953-02EA-491B-A215-AF8420D74D3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084D1E-BC98-44E4-8D2C-89CCDC2933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13019EB-9C2B-4833-B72A-1476941597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5F6E764-5688-45F5-94ED-A7357D2F56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549084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20E3CB6-3025-40BF-A04B-A7B0CB4C01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DD5CB3-8B24-48C7-89D3-8DCAD36A453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0BC931-E2BF-4C1D-91AA-89F82F8268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8A135-AEE9-4483-957E-3D143318DD0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28DEFD4-A052-46B3-B2AE-F3091D8A2F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42993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5D02BC-5A24-47F7-A4DF-B93FBC0C51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E9219E-EE74-4093-94D6-F663E059C5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929384"/>
            <a:ext cx="10515600" cy="425196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2A61642-BFBA-48AE-A29C-C2AA7386A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D2029B-6646-4DBF-A302-76A513FC6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E6D4DFD-766F-4E45-A00C-2B5E8CE9A9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 descr="Tag=AccentColor&#10;Flavor=Light&#10;Target=FillAndLine">
            <a:extLst>
              <a:ext uri="{FF2B5EF4-FFF2-40B4-BE49-F238E27FC236}">
                <a16:creationId xmlns:a16="http://schemas.microsoft.com/office/drawing/2014/main" id="{EBDD1931-9E86-4402-9A68-33A2D9EFB198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183530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C218C0-6540-400C-BB51-353D5FD5C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448056"/>
            <a:ext cx="10515600" cy="4069080"/>
          </a:xfrm>
        </p:spPr>
        <p:txBody>
          <a:bodyPr anchor="b">
            <a:normAutofit/>
          </a:bodyPr>
          <a:lstStyle>
            <a:lvl1pPr>
              <a:defRPr sz="8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81CD69-43B3-4FF7-AA41-30C36C957E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41248" y="4983480"/>
            <a:ext cx="10515600" cy="1124712"/>
          </a:xfrm>
        </p:spPr>
        <p:txBody>
          <a:bodyPr>
            <a:normAutofit/>
          </a:bodyPr>
          <a:lstStyle>
            <a:lvl1pPr marL="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BF300D-5CBE-47E9-A193-E23C8314D0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6E7DF3F-C51A-4DB1-9FCE-E3E0D8E925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5269CF4-FAAB-44EF-A2A5-8352B4AA38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 descr="Tag=AccentColor&#10;Flavor=Light&#10;Target=FillAndLine">
            <a:extLst>
              <a:ext uri="{FF2B5EF4-FFF2-40B4-BE49-F238E27FC236}">
                <a16:creationId xmlns:a16="http://schemas.microsoft.com/office/drawing/2014/main" id="{417A8947-4521-4FE1-8E44-27363435CE1B}"/>
              </a:ext>
            </a:extLst>
          </p:cNvPr>
          <p:cNvSpPr/>
          <p:nvPr/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0897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DE264-531D-49C1-A8AF-2B4C1D218F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B9A1B8-2F1B-46AA-858A-CFFF5AF7CEB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929384"/>
            <a:ext cx="5181600" cy="4251960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E6B9631-18C0-43BD-8AF3-9137D6D4C23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929384"/>
            <a:ext cx="5181600" cy="42519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032FCA-14C6-4497-9C27-3F58062442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61E5057-693B-4E10-958E-0ABE79FEC7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0CECB1-0A35-4C10-9D3D-FE44042830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8" descr="Tag=AccentColor&#10;Flavor=Light&#10;Target=FillAndLine">
            <a:extLst>
              <a:ext uri="{FF2B5EF4-FFF2-40B4-BE49-F238E27FC236}">
                <a16:creationId xmlns:a16="http://schemas.microsoft.com/office/drawing/2014/main" id="{2FAAC677-2D37-4F63-9C4B-711A2988EE0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05701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8AE282-8875-4F49-AB21-E1C2BCAEA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1712EA2-EF8C-4F18-BECF-AD121F7281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938528"/>
            <a:ext cx="5157787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D7B59D4-E93F-40C1-A1A2-F1867830C67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926080"/>
            <a:ext cx="5157787" cy="3264408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6E810616-1C77-42AE-8449-D0B64E2B847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938528"/>
            <a:ext cx="5183188" cy="823912"/>
          </a:xfrm>
        </p:spPr>
        <p:txBody>
          <a:bodyPr anchor="b">
            <a:normAutofit/>
          </a:bodyPr>
          <a:lstStyle>
            <a:lvl1pPr marL="0" indent="0">
              <a:buNone/>
              <a:defRPr sz="36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A74E172-AFE8-48E4-BBB0-CA6D4EC1127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926080"/>
            <a:ext cx="5183188" cy="326440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C9407CC-270D-4C98-B95C-7AE67D2E19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454070D5-9B7B-47FC-9F75-F6AD960745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8EAC17-33BE-4265-8C06-644C2D34FD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 descr="Tag=AccentColor&#10;Flavor=Light&#10;Target=FillAndLine">
            <a:extLst>
              <a:ext uri="{FF2B5EF4-FFF2-40B4-BE49-F238E27FC236}">
                <a16:creationId xmlns:a16="http://schemas.microsoft.com/office/drawing/2014/main" id="{F634C457-AEBF-47D7-9200-BAD05D138B12}"/>
              </a:ext>
            </a:extLst>
          </p:cNvPr>
          <p:cNvSpPr/>
          <p:nvPr/>
        </p:nvSpPr>
        <p:spPr>
          <a:xfrm>
            <a:off x="838199" y="1709928"/>
            <a:ext cx="10515600" cy="27432"/>
          </a:xfrm>
          <a:custGeom>
            <a:avLst/>
            <a:gdLst>
              <a:gd name="connsiteX0" fmla="*/ 0 w 10515600"/>
              <a:gd name="connsiteY0" fmla="*/ 0 h 27432"/>
              <a:gd name="connsiteX1" fmla="*/ 446913 w 10515600"/>
              <a:gd name="connsiteY1" fmla="*/ 0 h 27432"/>
              <a:gd name="connsiteX2" fmla="*/ 1104138 w 10515600"/>
              <a:gd name="connsiteY2" fmla="*/ 0 h 27432"/>
              <a:gd name="connsiteX3" fmla="*/ 1866519 w 10515600"/>
              <a:gd name="connsiteY3" fmla="*/ 0 h 27432"/>
              <a:gd name="connsiteX4" fmla="*/ 2208276 w 10515600"/>
              <a:gd name="connsiteY4" fmla="*/ 0 h 27432"/>
              <a:gd name="connsiteX5" fmla="*/ 2550033 w 10515600"/>
              <a:gd name="connsiteY5" fmla="*/ 0 h 27432"/>
              <a:gd name="connsiteX6" fmla="*/ 3417570 w 10515600"/>
              <a:gd name="connsiteY6" fmla="*/ 0 h 27432"/>
              <a:gd name="connsiteX7" fmla="*/ 4074795 w 10515600"/>
              <a:gd name="connsiteY7" fmla="*/ 0 h 27432"/>
              <a:gd name="connsiteX8" fmla="*/ 4416552 w 10515600"/>
              <a:gd name="connsiteY8" fmla="*/ 0 h 27432"/>
              <a:gd name="connsiteX9" fmla="*/ 5073777 w 10515600"/>
              <a:gd name="connsiteY9" fmla="*/ 0 h 27432"/>
              <a:gd name="connsiteX10" fmla="*/ 5941314 w 10515600"/>
              <a:gd name="connsiteY10" fmla="*/ 0 h 27432"/>
              <a:gd name="connsiteX11" fmla="*/ 6493383 w 10515600"/>
              <a:gd name="connsiteY11" fmla="*/ 0 h 27432"/>
              <a:gd name="connsiteX12" fmla="*/ 7045452 w 10515600"/>
              <a:gd name="connsiteY12" fmla="*/ 0 h 27432"/>
              <a:gd name="connsiteX13" fmla="*/ 7702677 w 10515600"/>
              <a:gd name="connsiteY13" fmla="*/ 0 h 27432"/>
              <a:gd name="connsiteX14" fmla="*/ 8465058 w 10515600"/>
              <a:gd name="connsiteY14" fmla="*/ 0 h 27432"/>
              <a:gd name="connsiteX15" fmla="*/ 9227439 w 10515600"/>
              <a:gd name="connsiteY15" fmla="*/ 0 h 27432"/>
              <a:gd name="connsiteX16" fmla="*/ 10515600 w 10515600"/>
              <a:gd name="connsiteY16" fmla="*/ 0 h 27432"/>
              <a:gd name="connsiteX17" fmla="*/ 10515600 w 10515600"/>
              <a:gd name="connsiteY17" fmla="*/ 27432 h 27432"/>
              <a:gd name="connsiteX18" fmla="*/ 10068687 w 10515600"/>
              <a:gd name="connsiteY18" fmla="*/ 27432 h 27432"/>
              <a:gd name="connsiteX19" fmla="*/ 9201150 w 10515600"/>
              <a:gd name="connsiteY19" fmla="*/ 27432 h 27432"/>
              <a:gd name="connsiteX20" fmla="*/ 8543925 w 10515600"/>
              <a:gd name="connsiteY20" fmla="*/ 27432 h 27432"/>
              <a:gd name="connsiteX21" fmla="*/ 8202168 w 10515600"/>
              <a:gd name="connsiteY21" fmla="*/ 27432 h 27432"/>
              <a:gd name="connsiteX22" fmla="*/ 7544943 w 10515600"/>
              <a:gd name="connsiteY22" fmla="*/ 27432 h 27432"/>
              <a:gd name="connsiteX23" fmla="*/ 6992874 w 10515600"/>
              <a:gd name="connsiteY23" fmla="*/ 27432 h 27432"/>
              <a:gd name="connsiteX24" fmla="*/ 6440805 w 10515600"/>
              <a:gd name="connsiteY24" fmla="*/ 27432 h 27432"/>
              <a:gd name="connsiteX25" fmla="*/ 5888736 w 10515600"/>
              <a:gd name="connsiteY25" fmla="*/ 27432 h 27432"/>
              <a:gd name="connsiteX26" fmla="*/ 5336667 w 10515600"/>
              <a:gd name="connsiteY26" fmla="*/ 27432 h 27432"/>
              <a:gd name="connsiteX27" fmla="*/ 4574286 w 10515600"/>
              <a:gd name="connsiteY27" fmla="*/ 27432 h 27432"/>
              <a:gd name="connsiteX28" fmla="*/ 3917061 w 10515600"/>
              <a:gd name="connsiteY28" fmla="*/ 27432 h 27432"/>
              <a:gd name="connsiteX29" fmla="*/ 3575304 w 10515600"/>
              <a:gd name="connsiteY29" fmla="*/ 27432 h 27432"/>
              <a:gd name="connsiteX30" fmla="*/ 3023235 w 10515600"/>
              <a:gd name="connsiteY30" fmla="*/ 27432 h 27432"/>
              <a:gd name="connsiteX31" fmla="*/ 2260854 w 10515600"/>
              <a:gd name="connsiteY31" fmla="*/ 27432 h 27432"/>
              <a:gd name="connsiteX32" fmla="*/ 1813941 w 10515600"/>
              <a:gd name="connsiteY32" fmla="*/ 27432 h 27432"/>
              <a:gd name="connsiteX33" fmla="*/ 946404 w 10515600"/>
              <a:gd name="connsiteY33" fmla="*/ 27432 h 27432"/>
              <a:gd name="connsiteX34" fmla="*/ 0 w 10515600"/>
              <a:gd name="connsiteY34" fmla="*/ 27432 h 27432"/>
              <a:gd name="connsiteX35" fmla="*/ 0 w 10515600"/>
              <a:gd name="connsiteY35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515600" h="27432" fill="none" extrusionOk="0">
                <a:moveTo>
                  <a:pt x="0" y="0"/>
                </a:moveTo>
                <a:cubicBezTo>
                  <a:pt x="119693" y="-14343"/>
                  <a:pt x="253007" y="-7583"/>
                  <a:pt x="446913" y="0"/>
                </a:cubicBezTo>
                <a:cubicBezTo>
                  <a:pt x="640819" y="7583"/>
                  <a:pt x="841419" y="-7067"/>
                  <a:pt x="1104138" y="0"/>
                </a:cubicBezTo>
                <a:cubicBezTo>
                  <a:pt x="1366858" y="7067"/>
                  <a:pt x="1495525" y="1255"/>
                  <a:pt x="1866519" y="0"/>
                </a:cubicBezTo>
                <a:cubicBezTo>
                  <a:pt x="2237513" y="-1255"/>
                  <a:pt x="2043820" y="12003"/>
                  <a:pt x="2208276" y="0"/>
                </a:cubicBezTo>
                <a:cubicBezTo>
                  <a:pt x="2372732" y="-12003"/>
                  <a:pt x="2419452" y="9887"/>
                  <a:pt x="2550033" y="0"/>
                </a:cubicBezTo>
                <a:cubicBezTo>
                  <a:pt x="2680614" y="-9887"/>
                  <a:pt x="3098156" y="3827"/>
                  <a:pt x="3417570" y="0"/>
                </a:cubicBezTo>
                <a:cubicBezTo>
                  <a:pt x="3736984" y="-3827"/>
                  <a:pt x="3916040" y="-6233"/>
                  <a:pt x="4074795" y="0"/>
                </a:cubicBezTo>
                <a:cubicBezTo>
                  <a:pt x="4233551" y="6233"/>
                  <a:pt x="4279253" y="5661"/>
                  <a:pt x="4416552" y="0"/>
                </a:cubicBezTo>
                <a:cubicBezTo>
                  <a:pt x="4553851" y="-5661"/>
                  <a:pt x="4915758" y="26022"/>
                  <a:pt x="5073777" y="0"/>
                </a:cubicBezTo>
                <a:cubicBezTo>
                  <a:pt x="5231797" y="-26022"/>
                  <a:pt x="5612089" y="32230"/>
                  <a:pt x="5941314" y="0"/>
                </a:cubicBezTo>
                <a:cubicBezTo>
                  <a:pt x="6270539" y="-32230"/>
                  <a:pt x="6313600" y="3064"/>
                  <a:pt x="6493383" y="0"/>
                </a:cubicBezTo>
                <a:cubicBezTo>
                  <a:pt x="6673166" y="-3064"/>
                  <a:pt x="6902474" y="-21096"/>
                  <a:pt x="7045452" y="0"/>
                </a:cubicBezTo>
                <a:cubicBezTo>
                  <a:pt x="7188430" y="21096"/>
                  <a:pt x="7478162" y="17386"/>
                  <a:pt x="7702677" y="0"/>
                </a:cubicBezTo>
                <a:cubicBezTo>
                  <a:pt x="7927192" y="-17386"/>
                  <a:pt x="8295683" y="-35143"/>
                  <a:pt x="8465058" y="0"/>
                </a:cubicBezTo>
                <a:cubicBezTo>
                  <a:pt x="8634433" y="35143"/>
                  <a:pt x="8927835" y="4103"/>
                  <a:pt x="9227439" y="0"/>
                </a:cubicBezTo>
                <a:cubicBezTo>
                  <a:pt x="9527043" y="-4103"/>
                  <a:pt x="10105355" y="-17535"/>
                  <a:pt x="10515600" y="0"/>
                </a:cubicBezTo>
                <a:cubicBezTo>
                  <a:pt x="10515789" y="12323"/>
                  <a:pt x="10515633" y="14639"/>
                  <a:pt x="10515600" y="27432"/>
                </a:cubicBezTo>
                <a:cubicBezTo>
                  <a:pt x="10343646" y="15282"/>
                  <a:pt x="10223667" y="31057"/>
                  <a:pt x="10068687" y="27432"/>
                </a:cubicBezTo>
                <a:cubicBezTo>
                  <a:pt x="9913707" y="23807"/>
                  <a:pt x="9512455" y="4101"/>
                  <a:pt x="9201150" y="27432"/>
                </a:cubicBezTo>
                <a:cubicBezTo>
                  <a:pt x="8889845" y="50763"/>
                  <a:pt x="8866277" y="3158"/>
                  <a:pt x="8543925" y="27432"/>
                </a:cubicBezTo>
                <a:cubicBezTo>
                  <a:pt x="8221573" y="51706"/>
                  <a:pt x="8288348" y="37286"/>
                  <a:pt x="8202168" y="27432"/>
                </a:cubicBezTo>
                <a:cubicBezTo>
                  <a:pt x="8115988" y="17578"/>
                  <a:pt x="7797033" y="6631"/>
                  <a:pt x="7544943" y="27432"/>
                </a:cubicBezTo>
                <a:cubicBezTo>
                  <a:pt x="7292854" y="48233"/>
                  <a:pt x="7108060" y="41767"/>
                  <a:pt x="6992874" y="27432"/>
                </a:cubicBezTo>
                <a:cubicBezTo>
                  <a:pt x="6877688" y="13097"/>
                  <a:pt x="6668930" y="7947"/>
                  <a:pt x="6440805" y="27432"/>
                </a:cubicBezTo>
                <a:cubicBezTo>
                  <a:pt x="6212680" y="46917"/>
                  <a:pt x="6027476" y="35225"/>
                  <a:pt x="5888736" y="27432"/>
                </a:cubicBezTo>
                <a:cubicBezTo>
                  <a:pt x="5749996" y="19639"/>
                  <a:pt x="5574559" y="43627"/>
                  <a:pt x="5336667" y="27432"/>
                </a:cubicBezTo>
                <a:cubicBezTo>
                  <a:pt x="5098775" y="11237"/>
                  <a:pt x="4837534" y="41882"/>
                  <a:pt x="4574286" y="27432"/>
                </a:cubicBezTo>
                <a:cubicBezTo>
                  <a:pt x="4311038" y="12982"/>
                  <a:pt x="4126419" y="26678"/>
                  <a:pt x="3917061" y="27432"/>
                </a:cubicBezTo>
                <a:cubicBezTo>
                  <a:pt x="3707704" y="28186"/>
                  <a:pt x="3657291" y="40087"/>
                  <a:pt x="3575304" y="27432"/>
                </a:cubicBezTo>
                <a:cubicBezTo>
                  <a:pt x="3493317" y="14777"/>
                  <a:pt x="3185226" y="45867"/>
                  <a:pt x="3023235" y="27432"/>
                </a:cubicBezTo>
                <a:cubicBezTo>
                  <a:pt x="2861244" y="8997"/>
                  <a:pt x="2597085" y="35801"/>
                  <a:pt x="2260854" y="27432"/>
                </a:cubicBezTo>
                <a:cubicBezTo>
                  <a:pt x="1924623" y="19063"/>
                  <a:pt x="1996678" y="15705"/>
                  <a:pt x="1813941" y="27432"/>
                </a:cubicBezTo>
                <a:cubicBezTo>
                  <a:pt x="1631204" y="39159"/>
                  <a:pt x="1187542" y="49167"/>
                  <a:pt x="946404" y="27432"/>
                </a:cubicBezTo>
                <a:cubicBezTo>
                  <a:pt x="705266" y="5697"/>
                  <a:pt x="404743" y="28229"/>
                  <a:pt x="0" y="27432"/>
                </a:cubicBezTo>
                <a:cubicBezTo>
                  <a:pt x="244" y="15297"/>
                  <a:pt x="645" y="7129"/>
                  <a:pt x="0" y="0"/>
                </a:cubicBezTo>
                <a:close/>
              </a:path>
              <a:path w="10515600" h="27432" stroke="0" extrusionOk="0">
                <a:moveTo>
                  <a:pt x="0" y="0"/>
                </a:moveTo>
                <a:cubicBezTo>
                  <a:pt x="230793" y="14353"/>
                  <a:pt x="332416" y="21392"/>
                  <a:pt x="552069" y="0"/>
                </a:cubicBezTo>
                <a:cubicBezTo>
                  <a:pt x="771722" y="-21392"/>
                  <a:pt x="761737" y="-14337"/>
                  <a:pt x="893826" y="0"/>
                </a:cubicBezTo>
                <a:cubicBezTo>
                  <a:pt x="1025915" y="14337"/>
                  <a:pt x="1441584" y="-15498"/>
                  <a:pt x="1761363" y="0"/>
                </a:cubicBezTo>
                <a:cubicBezTo>
                  <a:pt x="2081142" y="15498"/>
                  <a:pt x="2111503" y="7278"/>
                  <a:pt x="2313432" y="0"/>
                </a:cubicBezTo>
                <a:cubicBezTo>
                  <a:pt x="2515361" y="-7278"/>
                  <a:pt x="2743584" y="-17845"/>
                  <a:pt x="2865501" y="0"/>
                </a:cubicBezTo>
                <a:cubicBezTo>
                  <a:pt x="2987418" y="17845"/>
                  <a:pt x="3345183" y="8208"/>
                  <a:pt x="3733038" y="0"/>
                </a:cubicBezTo>
                <a:cubicBezTo>
                  <a:pt x="4120893" y="-8208"/>
                  <a:pt x="4009066" y="-3159"/>
                  <a:pt x="4179951" y="0"/>
                </a:cubicBezTo>
                <a:cubicBezTo>
                  <a:pt x="4350836" y="3159"/>
                  <a:pt x="4735020" y="17517"/>
                  <a:pt x="5047488" y="0"/>
                </a:cubicBezTo>
                <a:cubicBezTo>
                  <a:pt x="5359956" y="-17517"/>
                  <a:pt x="5662148" y="-17777"/>
                  <a:pt x="5915025" y="0"/>
                </a:cubicBezTo>
                <a:cubicBezTo>
                  <a:pt x="6167902" y="17777"/>
                  <a:pt x="6308797" y="30350"/>
                  <a:pt x="6572250" y="0"/>
                </a:cubicBezTo>
                <a:cubicBezTo>
                  <a:pt x="6835703" y="-30350"/>
                  <a:pt x="7107419" y="-9627"/>
                  <a:pt x="7439787" y="0"/>
                </a:cubicBezTo>
                <a:cubicBezTo>
                  <a:pt x="7772155" y="9627"/>
                  <a:pt x="7844034" y="-9098"/>
                  <a:pt x="7991856" y="0"/>
                </a:cubicBezTo>
                <a:cubicBezTo>
                  <a:pt x="8139678" y="9098"/>
                  <a:pt x="8289889" y="-20239"/>
                  <a:pt x="8543925" y="0"/>
                </a:cubicBezTo>
                <a:cubicBezTo>
                  <a:pt x="8797961" y="20239"/>
                  <a:pt x="8994198" y="29575"/>
                  <a:pt x="9306306" y="0"/>
                </a:cubicBezTo>
                <a:cubicBezTo>
                  <a:pt x="9618414" y="-29575"/>
                  <a:pt x="9739118" y="-23835"/>
                  <a:pt x="9858375" y="0"/>
                </a:cubicBezTo>
                <a:cubicBezTo>
                  <a:pt x="9977632" y="23835"/>
                  <a:pt x="10370488" y="-4069"/>
                  <a:pt x="10515600" y="0"/>
                </a:cubicBezTo>
                <a:cubicBezTo>
                  <a:pt x="10515650" y="5798"/>
                  <a:pt x="10515903" y="19375"/>
                  <a:pt x="10515600" y="27432"/>
                </a:cubicBezTo>
                <a:cubicBezTo>
                  <a:pt x="10304538" y="42307"/>
                  <a:pt x="10069280" y="3335"/>
                  <a:pt x="9753219" y="27432"/>
                </a:cubicBezTo>
                <a:cubicBezTo>
                  <a:pt x="9437158" y="51529"/>
                  <a:pt x="9488415" y="23852"/>
                  <a:pt x="9411462" y="27432"/>
                </a:cubicBezTo>
                <a:cubicBezTo>
                  <a:pt x="9334509" y="31012"/>
                  <a:pt x="9183755" y="44107"/>
                  <a:pt x="8964549" y="27432"/>
                </a:cubicBezTo>
                <a:cubicBezTo>
                  <a:pt x="8745343" y="10757"/>
                  <a:pt x="8279150" y="61693"/>
                  <a:pt x="8097012" y="27432"/>
                </a:cubicBezTo>
                <a:cubicBezTo>
                  <a:pt x="7914874" y="-6829"/>
                  <a:pt x="7608717" y="59556"/>
                  <a:pt x="7439787" y="27432"/>
                </a:cubicBezTo>
                <a:cubicBezTo>
                  <a:pt x="7270858" y="-4692"/>
                  <a:pt x="7154492" y="27026"/>
                  <a:pt x="6992874" y="27432"/>
                </a:cubicBezTo>
                <a:cubicBezTo>
                  <a:pt x="6831256" y="27838"/>
                  <a:pt x="6536817" y="51174"/>
                  <a:pt x="6335649" y="27432"/>
                </a:cubicBezTo>
                <a:cubicBezTo>
                  <a:pt x="6134481" y="3690"/>
                  <a:pt x="6097824" y="11070"/>
                  <a:pt x="5993892" y="27432"/>
                </a:cubicBezTo>
                <a:cubicBezTo>
                  <a:pt x="5889960" y="43794"/>
                  <a:pt x="5793821" y="34098"/>
                  <a:pt x="5652135" y="27432"/>
                </a:cubicBezTo>
                <a:cubicBezTo>
                  <a:pt x="5510449" y="20766"/>
                  <a:pt x="5168382" y="-3650"/>
                  <a:pt x="4994910" y="27432"/>
                </a:cubicBezTo>
                <a:cubicBezTo>
                  <a:pt x="4821439" y="58514"/>
                  <a:pt x="4653937" y="21362"/>
                  <a:pt x="4547997" y="27432"/>
                </a:cubicBezTo>
                <a:cubicBezTo>
                  <a:pt x="4442057" y="33502"/>
                  <a:pt x="4153363" y="33024"/>
                  <a:pt x="3785616" y="27432"/>
                </a:cubicBezTo>
                <a:cubicBezTo>
                  <a:pt x="3417869" y="21840"/>
                  <a:pt x="3544908" y="29840"/>
                  <a:pt x="3338703" y="27432"/>
                </a:cubicBezTo>
                <a:cubicBezTo>
                  <a:pt x="3132498" y="25024"/>
                  <a:pt x="2782152" y="45947"/>
                  <a:pt x="2576322" y="27432"/>
                </a:cubicBezTo>
                <a:cubicBezTo>
                  <a:pt x="2370492" y="8917"/>
                  <a:pt x="2347214" y="14129"/>
                  <a:pt x="2234565" y="27432"/>
                </a:cubicBezTo>
                <a:cubicBezTo>
                  <a:pt x="2121916" y="40735"/>
                  <a:pt x="1785921" y="49081"/>
                  <a:pt x="1472184" y="27432"/>
                </a:cubicBezTo>
                <a:cubicBezTo>
                  <a:pt x="1158447" y="5783"/>
                  <a:pt x="1203910" y="37937"/>
                  <a:pt x="1025271" y="27432"/>
                </a:cubicBezTo>
                <a:cubicBezTo>
                  <a:pt x="846632" y="16927"/>
                  <a:pt x="846577" y="17996"/>
                  <a:pt x="683514" y="27432"/>
                </a:cubicBezTo>
                <a:cubicBezTo>
                  <a:pt x="520451" y="36868"/>
                  <a:pt x="320799" y="46677"/>
                  <a:pt x="0" y="27432"/>
                </a:cubicBezTo>
                <a:cubicBezTo>
                  <a:pt x="-510" y="19859"/>
                  <a:pt x="-1106" y="11474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82945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9EE9AC0-40CD-4451-BF00-5E2FC7B745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03704" y="1728216"/>
            <a:ext cx="7781544" cy="3392424"/>
          </a:xfrm>
        </p:spPr>
        <p:txBody>
          <a:bodyPr>
            <a:normAutofit/>
          </a:bodyPr>
          <a:lstStyle>
            <a:lvl1pPr algn="ctr">
              <a:defRPr sz="7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6FD9A32-9C83-452B-BC69-CC6E95D3C9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87B83E-E23E-42DE-876D-F55908A97D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61C03A8-D428-4010-B413-13B1E992262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6" descr="Tag=AccentColor&#10;Flavor=Light&#10;Target=FillAndLine">
            <a:extLst>
              <a:ext uri="{FF2B5EF4-FFF2-40B4-BE49-F238E27FC236}">
                <a16:creationId xmlns:a16="http://schemas.microsoft.com/office/drawing/2014/main" id="{17F03060-85EC-4182-8C18-C6EE0D373E4B}"/>
              </a:ext>
            </a:extLst>
          </p:cNvPr>
          <p:cNvSpPr/>
          <p:nvPr/>
        </p:nvSpPr>
        <p:spPr>
          <a:xfrm>
            <a:off x="3974206" y="5126892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85677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2816A0-77C4-4A3F-87BD-A7321E3C84D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5FC3464-F026-4C77-9441-55ECA5054D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87D9257-BADE-4D0B-AF0B-D09FE95FA0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234157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A1C48E-F751-45A2-9010-208B81EDBE6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D501F6-8430-4758-8636-74D68E990E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03520" y="548640"/>
            <a:ext cx="6053328" cy="5431536"/>
          </a:xfrm>
        </p:spPr>
        <p:txBody>
          <a:bodyPr anchor="ctr"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E79DC39-A29C-494C-98B6-999746C5F3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2237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584C988-A6DB-469A-B8AA-31866F36E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BC39C3-81EB-4828-9AD3-2F1FAC521E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059376C-9810-49A5-BC9A-4E6A021752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B9F96F3A-E64D-4401-B02C-BCD5CAA97CFF}"/>
              </a:ext>
            </a:extLst>
          </p:cNvPr>
          <p:cNvSpPr/>
          <p:nvPr/>
        </p:nvSpPr>
        <p:spPr>
          <a:xfrm rot="5400000">
            <a:off x="2797492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27655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237704-80BD-41B0-8395-41618EC3AF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1920" cy="3429000"/>
          </a:xfrm>
        </p:spPr>
        <p:txBody>
          <a:bodyPr anchor="b">
            <a:normAutofit/>
          </a:bodyPr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A4032-EC66-4974-BD30-898B60E4B56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03520" y="548640"/>
            <a:ext cx="6053328" cy="5431536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21802D0-5574-4631-BA49-92362F8E40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3977640"/>
            <a:ext cx="3931920" cy="2002536"/>
          </a:xfrm>
        </p:spPr>
        <p:txBody>
          <a:bodyPr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2C2F5B-DDDD-4E64-94A9-99E46F4B06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2345051-2045-45DA-935E-2E3CA1A69ADC}" type="datetimeFigureOut">
              <a:rPr lang="en-US" smtClean="0"/>
              <a:t>11/23/2021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4FA8D36-8865-48E7-8249-ED729A5F70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30F98C3-0B62-4361-8408-A01F70807C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CD31F4-64FA-4BA0-9498-67783267A8C8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6" descr="Tag=AccentColor&#10;Flavor=Light&#10;Target=FillAndLine">
            <a:extLst>
              <a:ext uri="{FF2B5EF4-FFF2-40B4-BE49-F238E27FC236}">
                <a16:creationId xmlns:a16="http://schemas.microsoft.com/office/drawing/2014/main" id="{FE511AB6-FEAF-4549-BA88-0764BD10B63D}"/>
              </a:ext>
            </a:extLst>
          </p:cNvPr>
          <p:cNvSpPr/>
          <p:nvPr/>
        </p:nvSpPr>
        <p:spPr>
          <a:xfrm rot="5400000">
            <a:off x="2798064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4445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8749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FF72D13B-FFCB-4650-AD3C-CB503735257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0CA9470-DF15-46A1-BF0E-8A5367A4B0F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63047CB-E94D-482F-BACA-681E96C0EC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345051-2045-45DA-935E-2E3CA1A69ADC}" type="datetimeFigureOut">
              <a:rPr lang="en-US" smtClean="0"/>
              <a:t>11/23/2021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FDA4B5-E797-42FC-8B7A-2294DF24A3D9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78ED201-6D0E-422C-B4EC-566A3DC2980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7CD31F4-64FA-4BA0-9498-67783267A8C8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27630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8" r:id="rId1"/>
    <p:sldLayoutId id="2147483669" r:id="rId2"/>
    <p:sldLayoutId id="2147483670" r:id="rId3"/>
    <p:sldLayoutId id="2147483671" r:id="rId4"/>
    <p:sldLayoutId id="2147483672" r:id="rId5"/>
    <p:sldLayoutId id="2147483666" r:id="rId6"/>
    <p:sldLayoutId id="2147483662" r:id="rId7"/>
    <p:sldLayoutId id="2147483663" r:id="rId8"/>
    <p:sldLayoutId id="2147483664" r:id="rId9"/>
    <p:sldLayoutId id="2147483665" r:id="rId10"/>
    <p:sldLayoutId id="2147483667" r:id="rId11"/>
  </p:sldLayoutIdLst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4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1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https://contextualscience.org/cognitive_defusion_deliteralization" TargetMode="Externa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hyperlink" Target="https://contextualscience.org/cognitive_defusion_deliteralization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ustomXml" Target="../ink/ink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ustomXml" Target="../ink/ink2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.jpg"/><Relationship Id="rId4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customXml" Target="../ink/ink5.xml"/><Relationship Id="rId3" Type="http://schemas.openxmlformats.org/officeDocument/2006/relationships/customXml" Target="../ink/ink3.xml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6" Type="http://schemas.openxmlformats.org/officeDocument/2006/relationships/customXml" Target="../ink/ink4.xml"/><Relationship Id="rId5" Type="http://schemas.openxmlformats.org/officeDocument/2006/relationships/image" Target="../media/image2.jpg"/><Relationship Id="rId4" Type="http://schemas.openxmlformats.org/officeDocument/2006/relationships/image" Target="../media/image2.png"/><Relationship Id="rId9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47" name="Rectangle 46">
            <a:extLst>
              <a:ext uri="{FF2B5EF4-FFF2-40B4-BE49-F238E27FC236}">
                <a16:creationId xmlns:a16="http://schemas.microsoft.com/office/drawing/2014/main" id="{337940BB-FBC4-492E-BD92-3B7B914D0EA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0B589171-29B1-4474-BDA3-0666DDE7AC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53988" y="320041"/>
            <a:ext cx="6707084" cy="3892668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7400" dirty="0" err="1"/>
              <a:t>Reagiranje</a:t>
            </a:r>
            <a:r>
              <a:rPr lang="en-US" sz="7400" dirty="0"/>
              <a:t> </a:t>
            </a:r>
            <a:r>
              <a:rPr lang="en-US" sz="7400" dirty="0" err="1"/>
              <a:t>na</a:t>
            </a:r>
            <a:r>
              <a:rPr lang="en-US" sz="7400" dirty="0"/>
              <a:t> </a:t>
            </a:r>
            <a:r>
              <a:rPr lang="en-US" sz="7400" dirty="0" err="1"/>
              <a:t>automatske</a:t>
            </a:r>
            <a:r>
              <a:rPr lang="en-US" sz="7400" dirty="0"/>
              <a:t> </a:t>
            </a:r>
            <a:r>
              <a:rPr lang="en-US" sz="7400"/>
              <a:t>misli</a:t>
            </a:r>
            <a:endParaRPr lang="en-US" sz="74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659029-2A8C-4F7F-9A8D-AC0576C5EDF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267584" y="5961129"/>
            <a:ext cx="2604376" cy="658424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en-US" dirty="0"/>
              <a:t>Patricia Tomac, mag. psych.</a:t>
            </a:r>
          </a:p>
        </p:txBody>
      </p:sp>
      <p:sp>
        <p:nvSpPr>
          <p:cNvPr id="49" name="Rectangle 6">
            <a:extLst>
              <a:ext uri="{FF2B5EF4-FFF2-40B4-BE49-F238E27FC236}">
                <a16:creationId xmlns:a16="http://schemas.microsoft.com/office/drawing/2014/main" id="{3FCFB1DE-0B7E-48CC-BA90-B2AB0889F9D6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53987" y="4409267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8100" cap="rnd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 descr="Icon of speech bubble made with lines">
            <a:extLst>
              <a:ext uri="{FF2B5EF4-FFF2-40B4-BE49-F238E27FC236}">
                <a16:creationId xmlns:a16="http://schemas.microsoft.com/office/drawing/2014/main" id="{00ADEE1D-A3AC-42BE-803C-55D982D4C1E4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16514" r="15575"/>
          <a:stretch/>
        </p:blipFill>
        <p:spPr>
          <a:xfrm>
            <a:off x="320040" y="405928"/>
            <a:ext cx="4087368" cy="6018712"/>
          </a:xfrm>
          <a:prstGeom prst="rect">
            <a:avLst/>
          </a:prstGeom>
        </p:spPr>
      </p:pic>
      <p:sp>
        <p:nvSpPr>
          <p:cNvPr id="20" name="Subtitle 2">
            <a:extLst>
              <a:ext uri="{FF2B5EF4-FFF2-40B4-BE49-F238E27FC236}">
                <a16:creationId xmlns:a16="http://schemas.microsoft.com/office/drawing/2014/main" id="{54A00AD9-5B6C-4456-A793-CDEA7775E979}"/>
              </a:ext>
            </a:extLst>
          </p:cNvPr>
          <p:cNvSpPr txBox="1">
            <a:spLocks/>
          </p:cNvSpPr>
          <p:nvPr/>
        </p:nvSpPr>
        <p:spPr>
          <a:xfrm>
            <a:off x="3759143" y="4659713"/>
            <a:ext cx="6579476" cy="65842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lnSpc>
                <a:spcPct val="11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11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hr-HR" sz="3200" dirty="0"/>
              <a:t>Zapis disfunkcionalnih misli i druge metode</a:t>
            </a:r>
          </a:p>
        </p:txBody>
      </p:sp>
    </p:spTree>
    <p:extLst>
      <p:ext uri="{BB962C8B-B14F-4D97-AF65-F5344CB8AC3E}">
        <p14:creationId xmlns:p14="http://schemas.microsoft.com/office/powerpoint/2010/main" val="24179909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2" name="Rectangle 21">
            <a:extLst>
              <a:ext uri="{FF2B5EF4-FFF2-40B4-BE49-F238E27FC236}">
                <a16:creationId xmlns:a16="http://schemas.microsoft.com/office/drawing/2014/main" id="{CD2E6170-CCDA-4A8E-93E5-71658BFB535A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CEC846-94C9-477C-874E-148B9AC6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644652"/>
            <a:ext cx="4175758" cy="5568696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hr-HR" sz="5600"/>
              <a:t>Motiviranje klijenta na korištenje obrasca</a:t>
            </a:r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A80EBCDD-54A3-491E-9753-1240601E790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5477731" y="0"/>
            <a:ext cx="6714269" cy="6858000"/>
          </a:xfrm>
          <a:custGeom>
            <a:avLst/>
            <a:gdLst>
              <a:gd name="connsiteX0" fmla="*/ 1097203 w 6714269"/>
              <a:gd name="connsiteY0" fmla="*/ 0 h 6858000"/>
              <a:gd name="connsiteX1" fmla="*/ 1154155 w 6714269"/>
              <a:gd name="connsiteY1" fmla="*/ 0 h 6858000"/>
              <a:gd name="connsiteX2" fmla="*/ 972305 w 6714269"/>
              <a:gd name="connsiteY2" fmla="*/ 343212 h 6858000"/>
              <a:gd name="connsiteX3" fmla="*/ 780524 w 6714269"/>
              <a:gd name="connsiteY3" fmla="*/ 761067 h 6858000"/>
              <a:gd name="connsiteX4" fmla="*/ 737045 w 6714269"/>
              <a:gd name="connsiteY4" fmla="*/ 865164 h 6858000"/>
              <a:gd name="connsiteX5" fmla="*/ 762322 w 6714269"/>
              <a:gd name="connsiteY5" fmla="*/ 830676 h 6858000"/>
              <a:gd name="connsiteX6" fmla="*/ 1118805 w 6714269"/>
              <a:gd name="connsiteY6" fmla="*/ 160440 h 6858000"/>
              <a:gd name="connsiteX7" fmla="*/ 1221640 w 6714269"/>
              <a:gd name="connsiteY7" fmla="*/ 0 h 6858000"/>
              <a:gd name="connsiteX8" fmla="*/ 6714269 w 6714269"/>
              <a:gd name="connsiteY8" fmla="*/ 0 h 6858000"/>
              <a:gd name="connsiteX9" fmla="*/ 6714269 w 6714269"/>
              <a:gd name="connsiteY9" fmla="*/ 6858000 h 6858000"/>
              <a:gd name="connsiteX10" fmla="*/ 704817 w 6714269"/>
              <a:gd name="connsiteY10" fmla="*/ 6858000 h 6858000"/>
              <a:gd name="connsiteX11" fmla="*/ 618717 w 6714269"/>
              <a:gd name="connsiteY11" fmla="*/ 6672538 h 6858000"/>
              <a:gd name="connsiteX12" fmla="*/ 309324 w 6714269"/>
              <a:gd name="connsiteY12" fmla="*/ 5833618 h 6858000"/>
              <a:gd name="connsiteX13" fmla="*/ 209850 w 6714269"/>
              <a:gd name="connsiteY13" fmla="*/ 5484180 h 6858000"/>
              <a:gd name="connsiteX14" fmla="*/ 211619 w 6714269"/>
              <a:gd name="connsiteY14" fmla="*/ 5517653 h 6858000"/>
              <a:gd name="connsiteX15" fmla="*/ 361778 w 6714269"/>
              <a:gd name="connsiteY15" fmla="*/ 6145524 h 6858000"/>
              <a:gd name="connsiteX16" fmla="*/ 591356 w 6714269"/>
              <a:gd name="connsiteY16" fmla="*/ 6843306 h 6858000"/>
              <a:gd name="connsiteX17" fmla="*/ 597415 w 6714269"/>
              <a:gd name="connsiteY17" fmla="*/ 6858000 h 6858000"/>
              <a:gd name="connsiteX18" fmla="*/ 545224 w 6714269"/>
              <a:gd name="connsiteY18" fmla="*/ 6858000 h 6858000"/>
              <a:gd name="connsiteX19" fmla="*/ 533604 w 6714269"/>
              <a:gd name="connsiteY19" fmla="*/ 6830072 h 6858000"/>
              <a:gd name="connsiteX20" fmla="*/ 169657 w 6714269"/>
              <a:gd name="connsiteY20" fmla="*/ 5556577 h 6858000"/>
              <a:gd name="connsiteX21" fmla="*/ 12169 w 6714269"/>
              <a:gd name="connsiteY21" fmla="*/ 4362835 h 6858000"/>
              <a:gd name="connsiteX22" fmla="*/ 46168 w 6714269"/>
              <a:gd name="connsiteY22" fmla="*/ 3338487 h 6858000"/>
              <a:gd name="connsiteX23" fmla="*/ 490574 w 6714269"/>
              <a:gd name="connsiteY23" fmla="*/ 1381078 h 6858000"/>
              <a:gd name="connsiteX24" fmla="*/ 984701 w 6714269"/>
              <a:gd name="connsiteY24" fmla="*/ 208241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</a:cxnLst>
            <a:rect l="l" t="t" r="r" b="b"/>
            <a:pathLst>
              <a:path w="6714269" h="6858000">
                <a:moveTo>
                  <a:pt x="1097203" y="0"/>
                </a:moveTo>
                <a:lnTo>
                  <a:pt x="1154155" y="0"/>
                </a:lnTo>
                <a:lnTo>
                  <a:pt x="972305" y="343212"/>
                </a:lnTo>
                <a:cubicBezTo>
                  <a:pt x="904739" y="480367"/>
                  <a:pt x="840941" y="619727"/>
                  <a:pt x="780524" y="761067"/>
                </a:cubicBezTo>
                <a:cubicBezTo>
                  <a:pt x="765737" y="795681"/>
                  <a:pt x="751579" y="830550"/>
                  <a:pt x="737045" y="865164"/>
                </a:cubicBezTo>
                <a:cubicBezTo>
                  <a:pt x="748306" y="856057"/>
                  <a:pt x="757014" y="844174"/>
                  <a:pt x="762322" y="830676"/>
                </a:cubicBezTo>
                <a:cubicBezTo>
                  <a:pt x="870201" y="600612"/>
                  <a:pt x="988539" y="376889"/>
                  <a:pt x="1118805" y="160440"/>
                </a:cubicBezTo>
                <a:lnTo>
                  <a:pt x="1221640" y="0"/>
                </a:lnTo>
                <a:lnTo>
                  <a:pt x="6714269" y="0"/>
                </a:lnTo>
                <a:lnTo>
                  <a:pt x="6714269" y="6858000"/>
                </a:lnTo>
                <a:lnTo>
                  <a:pt x="704817" y="6858000"/>
                </a:lnTo>
                <a:lnTo>
                  <a:pt x="618717" y="6672538"/>
                </a:lnTo>
                <a:cubicBezTo>
                  <a:pt x="501618" y="6400947"/>
                  <a:pt x="398622" y="6121213"/>
                  <a:pt x="309324" y="5833618"/>
                </a:cubicBezTo>
                <a:cubicBezTo>
                  <a:pt x="275071" y="5723183"/>
                  <a:pt x="246125" y="5611225"/>
                  <a:pt x="209850" y="5484180"/>
                </a:cubicBezTo>
                <a:cubicBezTo>
                  <a:pt x="209859" y="5495363"/>
                  <a:pt x="210448" y="5506534"/>
                  <a:pt x="211619" y="5517653"/>
                </a:cubicBezTo>
                <a:cubicBezTo>
                  <a:pt x="261166" y="5727113"/>
                  <a:pt x="303888" y="5938474"/>
                  <a:pt x="361778" y="6145524"/>
                </a:cubicBezTo>
                <a:cubicBezTo>
                  <a:pt x="428356" y="6383258"/>
                  <a:pt x="504422" y="6616111"/>
                  <a:pt x="591356" y="6843306"/>
                </a:cubicBezTo>
                <a:lnTo>
                  <a:pt x="597415" y="6858000"/>
                </a:lnTo>
                <a:lnTo>
                  <a:pt x="545224" y="6858000"/>
                </a:lnTo>
                <a:lnTo>
                  <a:pt x="533604" y="6830072"/>
                </a:lnTo>
                <a:cubicBezTo>
                  <a:pt x="376384" y="6416985"/>
                  <a:pt x="257344" y="5991917"/>
                  <a:pt x="169657" y="5556577"/>
                </a:cubicBezTo>
                <a:cubicBezTo>
                  <a:pt x="90154" y="5162256"/>
                  <a:pt x="43261" y="4763750"/>
                  <a:pt x="12169" y="4362835"/>
                </a:cubicBezTo>
                <a:cubicBezTo>
                  <a:pt x="-14122" y="4019865"/>
                  <a:pt x="4458" y="3679429"/>
                  <a:pt x="46168" y="3338487"/>
                </a:cubicBezTo>
                <a:cubicBezTo>
                  <a:pt x="125796" y="2672248"/>
                  <a:pt x="274744" y="2016203"/>
                  <a:pt x="490574" y="1381078"/>
                </a:cubicBezTo>
                <a:cubicBezTo>
                  <a:pt x="629230" y="976550"/>
                  <a:pt x="791584" y="584320"/>
                  <a:pt x="984701" y="208241"/>
                </a:cubicBezTo>
                <a:close/>
              </a:path>
            </a:pathLst>
          </a:custGeom>
          <a:solidFill>
            <a:srgbClr val="B496C6"/>
          </a:solidFill>
          <a:ln w="6857" cap="flat">
            <a:noFill/>
            <a:prstDash val="solid"/>
            <a:miter/>
          </a:ln>
        </p:spPr>
        <p:txBody>
          <a:bodyPr wrap="square" rtlCol="0" anchor="ctr">
            <a:noAutofit/>
          </a:bodyPr>
          <a:lstStyle/>
          <a:p>
            <a:endParaRPr lang="en-US"/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32D8838-E91E-4F0E-A721-5377BE40D26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65404" y="644652"/>
            <a:ext cx="4985348" cy="5568695"/>
          </a:xfrm>
        </p:spPr>
        <p:txBody>
          <a:bodyPr anchor="ctr">
            <a:normAutofit/>
          </a:bodyPr>
          <a:lstStyle/>
          <a:p>
            <a:endParaRPr lang="hr-HR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864366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4" name="Rectangle 23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CEC846-94C9-477C-874E-148B9AC6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rmAutofit/>
          </a:bodyPr>
          <a:lstStyle/>
          <a:p>
            <a:r>
              <a:rPr lang="hr-HR" sz="4700"/>
              <a:t>Motiviranje klijenta na korištenje obrasca</a:t>
            </a:r>
          </a:p>
        </p:txBody>
      </p:sp>
      <p:sp>
        <p:nvSpPr>
          <p:cNvPr id="26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721A331D-6E58-45B3-AAEE-D5221E781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25397798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17691783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05C37F44-F3F0-4AB6-BA57-3D163232D03D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69DD4C8C-B328-49E5-BE47-63AE3873EF9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328748" y="0"/>
            <a:ext cx="4863252" cy="6858000"/>
          </a:xfrm>
          <a:custGeom>
            <a:avLst/>
            <a:gdLst>
              <a:gd name="connsiteX0" fmla="*/ 17671 w 4863252"/>
              <a:gd name="connsiteY0" fmla="*/ 0 h 6858000"/>
              <a:gd name="connsiteX1" fmla="*/ 231369 w 4863252"/>
              <a:gd name="connsiteY1" fmla="*/ 0 h 6858000"/>
              <a:gd name="connsiteX2" fmla="*/ 4718868 w 4863252"/>
              <a:gd name="connsiteY2" fmla="*/ 0 h 6858000"/>
              <a:gd name="connsiteX3" fmla="*/ 4863252 w 4863252"/>
              <a:gd name="connsiteY3" fmla="*/ 0 h 6858000"/>
              <a:gd name="connsiteX4" fmla="*/ 4863252 w 4863252"/>
              <a:gd name="connsiteY4" fmla="*/ 6858000 h 6858000"/>
              <a:gd name="connsiteX5" fmla="*/ 4718868 w 4863252"/>
              <a:gd name="connsiteY5" fmla="*/ 6858000 h 6858000"/>
              <a:gd name="connsiteX6" fmla="*/ 230267 w 4863252"/>
              <a:gd name="connsiteY6" fmla="*/ 6858000 h 6858000"/>
              <a:gd name="connsiteX7" fmla="*/ 18902 w 4863252"/>
              <a:gd name="connsiteY7" fmla="*/ 6858000 h 6858000"/>
              <a:gd name="connsiteX8" fmla="*/ 26121 w 4863252"/>
              <a:gd name="connsiteY8" fmla="*/ 6518322 h 6858000"/>
              <a:gd name="connsiteX9" fmla="*/ 18648 w 4863252"/>
              <a:gd name="connsiteY9" fmla="*/ 6166701 h 6858000"/>
              <a:gd name="connsiteX10" fmla="*/ 14207 w 4863252"/>
              <a:gd name="connsiteY10" fmla="*/ 5856137 h 6858000"/>
              <a:gd name="connsiteX11" fmla="*/ 19537 w 4863252"/>
              <a:gd name="connsiteY11" fmla="*/ 5040192 h 6858000"/>
              <a:gd name="connsiteX12" fmla="*/ 16872 w 4863252"/>
              <a:gd name="connsiteY12" fmla="*/ 4684066 h 6858000"/>
              <a:gd name="connsiteX13" fmla="*/ 8368 w 4863252"/>
              <a:gd name="connsiteY13" fmla="*/ 3968766 h 6858000"/>
              <a:gd name="connsiteX14" fmla="*/ 5577 w 4863252"/>
              <a:gd name="connsiteY14" fmla="*/ 3536490 h 6858000"/>
              <a:gd name="connsiteX15" fmla="*/ 29944 w 4863252"/>
              <a:gd name="connsiteY15" fmla="*/ 3013722 h 6858000"/>
              <a:gd name="connsiteX16" fmla="*/ 20425 w 4863252"/>
              <a:gd name="connsiteY16" fmla="*/ 2456814 h 6858000"/>
              <a:gd name="connsiteX17" fmla="*/ 20425 w 4863252"/>
              <a:gd name="connsiteY17" fmla="*/ 1546443 h 6858000"/>
              <a:gd name="connsiteX18" fmla="*/ 22639 w 4863252"/>
              <a:gd name="connsiteY18" fmla="*/ 370288 h 6858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</a:cxnLst>
            <a:rect l="l" t="t" r="r" b="b"/>
            <a:pathLst>
              <a:path w="4863252" h="6858000">
                <a:moveTo>
                  <a:pt x="17671" y="0"/>
                </a:moveTo>
                <a:lnTo>
                  <a:pt x="231369" y="0"/>
                </a:lnTo>
                <a:lnTo>
                  <a:pt x="4718868" y="0"/>
                </a:lnTo>
                <a:lnTo>
                  <a:pt x="4863252" y="0"/>
                </a:lnTo>
                <a:lnTo>
                  <a:pt x="4863252" y="6858000"/>
                </a:lnTo>
                <a:lnTo>
                  <a:pt x="4718868" y="6858000"/>
                </a:lnTo>
                <a:lnTo>
                  <a:pt x="230267" y="6858000"/>
                </a:lnTo>
                <a:lnTo>
                  <a:pt x="18902" y="6858000"/>
                </a:lnTo>
                <a:lnTo>
                  <a:pt x="26121" y="6518322"/>
                </a:lnTo>
                <a:cubicBezTo>
                  <a:pt x="26803" y="6401115"/>
                  <a:pt x="24994" y="6283908"/>
                  <a:pt x="18648" y="6166701"/>
                </a:cubicBezTo>
                <a:cubicBezTo>
                  <a:pt x="12937" y="6063264"/>
                  <a:pt x="12684" y="5959700"/>
                  <a:pt x="14207" y="5856137"/>
                </a:cubicBezTo>
                <a:cubicBezTo>
                  <a:pt x="18140" y="5584155"/>
                  <a:pt x="31340" y="5312300"/>
                  <a:pt x="19537" y="5040192"/>
                </a:cubicBezTo>
                <a:cubicBezTo>
                  <a:pt x="14460" y="4921526"/>
                  <a:pt x="12810" y="4802859"/>
                  <a:pt x="16872" y="4684066"/>
                </a:cubicBezTo>
                <a:cubicBezTo>
                  <a:pt x="25121" y="4445463"/>
                  <a:pt x="23090" y="4207114"/>
                  <a:pt x="8368" y="3968766"/>
                </a:cubicBezTo>
                <a:cubicBezTo>
                  <a:pt x="-1760" y="3824881"/>
                  <a:pt x="-2699" y="3680488"/>
                  <a:pt x="5577" y="3536490"/>
                </a:cubicBezTo>
                <a:cubicBezTo>
                  <a:pt x="17253" y="3362488"/>
                  <a:pt x="39843" y="3188740"/>
                  <a:pt x="29944" y="3013722"/>
                </a:cubicBezTo>
                <a:cubicBezTo>
                  <a:pt x="19284" y="2828170"/>
                  <a:pt x="24487" y="2642365"/>
                  <a:pt x="20425" y="2456814"/>
                </a:cubicBezTo>
                <a:cubicBezTo>
                  <a:pt x="13826" y="2153231"/>
                  <a:pt x="25883" y="1849900"/>
                  <a:pt x="20425" y="1546443"/>
                </a:cubicBezTo>
                <a:cubicBezTo>
                  <a:pt x="13096" y="1154463"/>
                  <a:pt x="23258" y="762340"/>
                  <a:pt x="22639" y="370288"/>
                </a:cubicBezTo>
                <a:close/>
              </a:path>
            </a:pathLst>
          </a:custGeom>
          <a:solidFill>
            <a:srgbClr val="B496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3CEC846-94C9-477C-874E-148B9AC6CC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00416" y="643467"/>
            <a:ext cx="3738590" cy="5571066"/>
          </a:xfrm>
        </p:spPr>
        <p:txBody>
          <a:bodyPr anchor="ctr">
            <a:normAutofit/>
          </a:bodyPr>
          <a:lstStyle/>
          <a:p>
            <a:pPr lvl="0"/>
            <a:r>
              <a:rPr lang="hr-HR" sz="4000" dirty="0">
                <a:latin typeface="+mj-lt"/>
              </a:rPr>
              <a:t>MOTIVACIJSKO </a:t>
            </a:r>
            <a:r>
              <a:rPr lang="hr-HR" sz="3200" dirty="0">
                <a:latin typeface="+mj-lt"/>
              </a:rPr>
              <a:t>INTERVJUIRANJE</a:t>
            </a:r>
            <a:r>
              <a:rPr lang="hr-HR" sz="3600" dirty="0">
                <a:latin typeface="+mj-lt"/>
              </a:rPr>
              <a:t> </a:t>
            </a:r>
            <a:endParaRPr lang="hr-HR" sz="1200" dirty="0"/>
          </a:p>
        </p:txBody>
      </p:sp>
      <p:graphicFrame>
        <p:nvGraphicFramePr>
          <p:cNvPr id="19" name="Content Placeholder 2">
            <a:extLst>
              <a:ext uri="{FF2B5EF4-FFF2-40B4-BE49-F238E27FC236}">
                <a16:creationId xmlns:a16="http://schemas.microsoft.com/office/drawing/2014/main" id="{721A331D-6E58-45B3-AAEE-D5221E78113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48517393"/>
              </p:ext>
            </p:extLst>
          </p:nvPr>
        </p:nvGraphicFramePr>
        <p:xfrm>
          <a:off x="844296" y="607312"/>
          <a:ext cx="5788152" cy="605298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407531621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6">
            <a:extLst>
              <a:ext uri="{FF2B5EF4-FFF2-40B4-BE49-F238E27FC236}">
                <a16:creationId xmlns:a16="http://schemas.microsoft.com/office/drawing/2014/main" id="{DA381740-063A-41A4-836D-85D14980EE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200" y="4736883"/>
            <a:ext cx="4243589" cy="27432"/>
          </a:xfrm>
          <a:custGeom>
            <a:avLst/>
            <a:gdLst>
              <a:gd name="connsiteX0" fmla="*/ 0 w 4243589"/>
              <a:gd name="connsiteY0" fmla="*/ 0 h 27432"/>
              <a:gd name="connsiteX1" fmla="*/ 563791 w 4243589"/>
              <a:gd name="connsiteY1" fmla="*/ 0 h 27432"/>
              <a:gd name="connsiteX2" fmla="*/ 1042710 w 4243589"/>
              <a:gd name="connsiteY2" fmla="*/ 0 h 27432"/>
              <a:gd name="connsiteX3" fmla="*/ 1564066 w 4243589"/>
              <a:gd name="connsiteY3" fmla="*/ 0 h 27432"/>
              <a:gd name="connsiteX4" fmla="*/ 2212729 w 4243589"/>
              <a:gd name="connsiteY4" fmla="*/ 0 h 27432"/>
              <a:gd name="connsiteX5" fmla="*/ 2776520 w 4243589"/>
              <a:gd name="connsiteY5" fmla="*/ 0 h 27432"/>
              <a:gd name="connsiteX6" fmla="*/ 3297875 w 4243589"/>
              <a:gd name="connsiteY6" fmla="*/ 0 h 27432"/>
              <a:gd name="connsiteX7" fmla="*/ 4243589 w 4243589"/>
              <a:gd name="connsiteY7" fmla="*/ 0 h 27432"/>
              <a:gd name="connsiteX8" fmla="*/ 4243589 w 4243589"/>
              <a:gd name="connsiteY8" fmla="*/ 27432 h 27432"/>
              <a:gd name="connsiteX9" fmla="*/ 3637362 w 4243589"/>
              <a:gd name="connsiteY9" fmla="*/ 27432 h 27432"/>
              <a:gd name="connsiteX10" fmla="*/ 3116007 w 4243589"/>
              <a:gd name="connsiteY10" fmla="*/ 27432 h 27432"/>
              <a:gd name="connsiteX11" fmla="*/ 2424908 w 4243589"/>
              <a:gd name="connsiteY11" fmla="*/ 27432 h 27432"/>
              <a:gd name="connsiteX12" fmla="*/ 1861117 w 4243589"/>
              <a:gd name="connsiteY12" fmla="*/ 27432 h 27432"/>
              <a:gd name="connsiteX13" fmla="*/ 1382198 w 4243589"/>
              <a:gd name="connsiteY13" fmla="*/ 27432 h 27432"/>
              <a:gd name="connsiteX14" fmla="*/ 733535 w 4243589"/>
              <a:gd name="connsiteY14" fmla="*/ 27432 h 27432"/>
              <a:gd name="connsiteX15" fmla="*/ 0 w 4243589"/>
              <a:gd name="connsiteY15" fmla="*/ 27432 h 27432"/>
              <a:gd name="connsiteX16" fmla="*/ 0 w 4243589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243589" h="27432" fill="none" extrusionOk="0">
                <a:moveTo>
                  <a:pt x="0" y="0"/>
                </a:moveTo>
                <a:cubicBezTo>
                  <a:pt x="157351" y="-15653"/>
                  <a:pt x="378877" y="-5828"/>
                  <a:pt x="563791" y="0"/>
                </a:cubicBezTo>
                <a:cubicBezTo>
                  <a:pt x="748705" y="5828"/>
                  <a:pt x="905659" y="-5525"/>
                  <a:pt x="1042710" y="0"/>
                </a:cubicBezTo>
                <a:cubicBezTo>
                  <a:pt x="1179761" y="5525"/>
                  <a:pt x="1356845" y="-21288"/>
                  <a:pt x="1564066" y="0"/>
                </a:cubicBezTo>
                <a:cubicBezTo>
                  <a:pt x="1771287" y="21288"/>
                  <a:pt x="1912099" y="25135"/>
                  <a:pt x="2212729" y="0"/>
                </a:cubicBezTo>
                <a:cubicBezTo>
                  <a:pt x="2513359" y="-25135"/>
                  <a:pt x="2514918" y="-27119"/>
                  <a:pt x="2776520" y="0"/>
                </a:cubicBezTo>
                <a:cubicBezTo>
                  <a:pt x="3038122" y="27119"/>
                  <a:pt x="3178771" y="18116"/>
                  <a:pt x="3297875" y="0"/>
                </a:cubicBezTo>
                <a:cubicBezTo>
                  <a:pt x="3416980" y="-18116"/>
                  <a:pt x="4012240" y="-40869"/>
                  <a:pt x="4243589" y="0"/>
                </a:cubicBezTo>
                <a:cubicBezTo>
                  <a:pt x="4242616" y="8304"/>
                  <a:pt x="4243111" y="21512"/>
                  <a:pt x="4243589" y="27432"/>
                </a:cubicBezTo>
                <a:cubicBezTo>
                  <a:pt x="4112949" y="6289"/>
                  <a:pt x="3928037" y="10975"/>
                  <a:pt x="3637362" y="27432"/>
                </a:cubicBezTo>
                <a:cubicBezTo>
                  <a:pt x="3346687" y="43889"/>
                  <a:pt x="3254446" y="35813"/>
                  <a:pt x="3116007" y="27432"/>
                </a:cubicBezTo>
                <a:cubicBezTo>
                  <a:pt x="2977569" y="19051"/>
                  <a:pt x="2620228" y="38017"/>
                  <a:pt x="2424908" y="27432"/>
                </a:cubicBezTo>
                <a:cubicBezTo>
                  <a:pt x="2229588" y="16847"/>
                  <a:pt x="2088287" y="5290"/>
                  <a:pt x="1861117" y="27432"/>
                </a:cubicBezTo>
                <a:cubicBezTo>
                  <a:pt x="1633947" y="49574"/>
                  <a:pt x="1502447" y="8273"/>
                  <a:pt x="1382198" y="27432"/>
                </a:cubicBezTo>
                <a:cubicBezTo>
                  <a:pt x="1261949" y="46591"/>
                  <a:pt x="1045440" y="37497"/>
                  <a:pt x="733535" y="27432"/>
                </a:cubicBezTo>
                <a:cubicBezTo>
                  <a:pt x="421630" y="17367"/>
                  <a:pt x="341257" y="-9215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243589" h="27432" stroke="0" extrusionOk="0">
                <a:moveTo>
                  <a:pt x="0" y="0"/>
                </a:moveTo>
                <a:cubicBezTo>
                  <a:pt x="128164" y="17204"/>
                  <a:pt x="312653" y="1129"/>
                  <a:pt x="563791" y="0"/>
                </a:cubicBezTo>
                <a:cubicBezTo>
                  <a:pt x="814929" y="-1129"/>
                  <a:pt x="837271" y="8503"/>
                  <a:pt x="1042710" y="0"/>
                </a:cubicBezTo>
                <a:cubicBezTo>
                  <a:pt x="1248149" y="-8503"/>
                  <a:pt x="1588432" y="-28862"/>
                  <a:pt x="1733809" y="0"/>
                </a:cubicBezTo>
                <a:cubicBezTo>
                  <a:pt x="1879186" y="28862"/>
                  <a:pt x="2052815" y="5974"/>
                  <a:pt x="2297600" y="0"/>
                </a:cubicBezTo>
                <a:cubicBezTo>
                  <a:pt x="2542385" y="-5974"/>
                  <a:pt x="2699960" y="-23550"/>
                  <a:pt x="2861391" y="0"/>
                </a:cubicBezTo>
                <a:cubicBezTo>
                  <a:pt x="3022822" y="23550"/>
                  <a:pt x="3390411" y="25272"/>
                  <a:pt x="3552490" y="0"/>
                </a:cubicBezTo>
                <a:cubicBezTo>
                  <a:pt x="3714569" y="-25272"/>
                  <a:pt x="3950585" y="-31327"/>
                  <a:pt x="4243589" y="0"/>
                </a:cubicBezTo>
                <a:cubicBezTo>
                  <a:pt x="4244074" y="9333"/>
                  <a:pt x="4244867" y="19699"/>
                  <a:pt x="4243589" y="27432"/>
                </a:cubicBezTo>
                <a:cubicBezTo>
                  <a:pt x="4130424" y="7904"/>
                  <a:pt x="3932803" y="51393"/>
                  <a:pt x="3722234" y="27432"/>
                </a:cubicBezTo>
                <a:cubicBezTo>
                  <a:pt x="3511665" y="3471"/>
                  <a:pt x="3269903" y="55138"/>
                  <a:pt x="3116007" y="27432"/>
                </a:cubicBezTo>
                <a:cubicBezTo>
                  <a:pt x="2962111" y="-274"/>
                  <a:pt x="2744280" y="32368"/>
                  <a:pt x="2509780" y="27432"/>
                </a:cubicBezTo>
                <a:cubicBezTo>
                  <a:pt x="2275280" y="22496"/>
                  <a:pt x="2066059" y="52808"/>
                  <a:pt x="1945989" y="27432"/>
                </a:cubicBezTo>
                <a:cubicBezTo>
                  <a:pt x="1825919" y="2056"/>
                  <a:pt x="1407329" y="21760"/>
                  <a:pt x="1254890" y="27432"/>
                </a:cubicBezTo>
                <a:cubicBezTo>
                  <a:pt x="1102451" y="33104"/>
                  <a:pt x="837950" y="40817"/>
                  <a:pt x="563791" y="27432"/>
                </a:cubicBezTo>
                <a:cubicBezTo>
                  <a:pt x="289632" y="14047"/>
                  <a:pt x="132768" y="16249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chemeClr val="tx1"/>
          </a:solidFill>
          <a:ln w="38100" cap="rnd">
            <a:solidFill>
              <a:schemeClr val="tx1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4D24BFD5-D814-402B-B6C4-EEF6AE14B0F2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A2483C2-BC57-4FA3-B204-7E1F72E54E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22362"/>
            <a:ext cx="6281928" cy="4135437"/>
          </a:xfrm>
        </p:spPr>
        <p:txBody>
          <a:bodyPr vert="horz" lIns="91440" tIns="45720" rIns="91440" bIns="45720" rtlCol="0" anchor="b">
            <a:normAutofit/>
          </a:bodyPr>
          <a:lstStyle/>
          <a:p>
            <a:pPr>
              <a:lnSpc>
                <a:spcPct val="90000"/>
              </a:lnSpc>
            </a:pPr>
            <a:r>
              <a:rPr lang="en-US" sz="6800"/>
              <a:t>Ako klijent nije uspio u izvršavanju DZ…</a:t>
            </a:r>
          </a:p>
        </p:txBody>
      </p:sp>
      <p:sp>
        <p:nvSpPr>
          <p:cNvPr id="19" name="Rectangle 10">
            <a:extLst>
              <a:ext uri="{FF2B5EF4-FFF2-40B4-BE49-F238E27FC236}">
                <a16:creationId xmlns:a16="http://schemas.microsoft.com/office/drawing/2014/main" id="{36FED7E8-9A97-475F-9FA4-113410D4433B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706139" y="1031284"/>
            <a:ext cx="3647661" cy="4436126"/>
          </a:xfrm>
          <a:custGeom>
            <a:avLst/>
            <a:gdLst>
              <a:gd name="connsiteX0" fmla="*/ 0 w 3647661"/>
              <a:gd name="connsiteY0" fmla="*/ 0 h 4436126"/>
              <a:gd name="connsiteX1" fmla="*/ 498514 w 3647661"/>
              <a:gd name="connsiteY1" fmla="*/ 0 h 4436126"/>
              <a:gd name="connsiteX2" fmla="*/ 1069981 w 3647661"/>
              <a:gd name="connsiteY2" fmla="*/ 0 h 4436126"/>
              <a:gd name="connsiteX3" fmla="*/ 1714401 w 3647661"/>
              <a:gd name="connsiteY3" fmla="*/ 0 h 4436126"/>
              <a:gd name="connsiteX4" fmla="*/ 2285868 w 3647661"/>
              <a:gd name="connsiteY4" fmla="*/ 0 h 4436126"/>
              <a:gd name="connsiteX5" fmla="*/ 2784381 w 3647661"/>
              <a:gd name="connsiteY5" fmla="*/ 0 h 4436126"/>
              <a:gd name="connsiteX6" fmla="*/ 3647661 w 3647661"/>
              <a:gd name="connsiteY6" fmla="*/ 0 h 4436126"/>
              <a:gd name="connsiteX7" fmla="*/ 3647661 w 3647661"/>
              <a:gd name="connsiteY7" fmla="*/ 633732 h 4436126"/>
              <a:gd name="connsiteX8" fmla="*/ 3647661 w 3647661"/>
              <a:gd name="connsiteY8" fmla="*/ 1267465 h 4436126"/>
              <a:gd name="connsiteX9" fmla="*/ 3647661 w 3647661"/>
              <a:gd name="connsiteY9" fmla="*/ 1768113 h 4436126"/>
              <a:gd name="connsiteX10" fmla="*/ 3647661 w 3647661"/>
              <a:gd name="connsiteY10" fmla="*/ 2446207 h 4436126"/>
              <a:gd name="connsiteX11" fmla="*/ 3647661 w 3647661"/>
              <a:gd name="connsiteY11" fmla="*/ 2946855 h 4436126"/>
              <a:gd name="connsiteX12" fmla="*/ 3647661 w 3647661"/>
              <a:gd name="connsiteY12" fmla="*/ 3580587 h 4436126"/>
              <a:gd name="connsiteX13" fmla="*/ 3647661 w 3647661"/>
              <a:gd name="connsiteY13" fmla="*/ 4436126 h 4436126"/>
              <a:gd name="connsiteX14" fmla="*/ 3039718 w 3647661"/>
              <a:gd name="connsiteY14" fmla="*/ 4436126 h 4436126"/>
              <a:gd name="connsiteX15" fmla="*/ 2431774 w 3647661"/>
              <a:gd name="connsiteY15" fmla="*/ 4436126 h 4436126"/>
              <a:gd name="connsiteX16" fmla="*/ 1823831 w 3647661"/>
              <a:gd name="connsiteY16" fmla="*/ 4436126 h 4436126"/>
              <a:gd name="connsiteX17" fmla="*/ 1288840 w 3647661"/>
              <a:gd name="connsiteY17" fmla="*/ 4436126 h 4436126"/>
              <a:gd name="connsiteX18" fmla="*/ 607943 w 3647661"/>
              <a:gd name="connsiteY18" fmla="*/ 4436126 h 4436126"/>
              <a:gd name="connsiteX19" fmla="*/ 0 w 3647661"/>
              <a:gd name="connsiteY19" fmla="*/ 4436126 h 4436126"/>
              <a:gd name="connsiteX20" fmla="*/ 0 w 3647661"/>
              <a:gd name="connsiteY20" fmla="*/ 3758032 h 4436126"/>
              <a:gd name="connsiteX21" fmla="*/ 0 w 3647661"/>
              <a:gd name="connsiteY21" fmla="*/ 3035578 h 4436126"/>
              <a:gd name="connsiteX22" fmla="*/ 0 w 3647661"/>
              <a:gd name="connsiteY22" fmla="*/ 2401845 h 4436126"/>
              <a:gd name="connsiteX23" fmla="*/ 0 w 3647661"/>
              <a:gd name="connsiteY23" fmla="*/ 1768113 h 4436126"/>
              <a:gd name="connsiteX24" fmla="*/ 0 w 3647661"/>
              <a:gd name="connsiteY24" fmla="*/ 1178742 h 4436126"/>
              <a:gd name="connsiteX25" fmla="*/ 0 w 3647661"/>
              <a:gd name="connsiteY25" fmla="*/ 589371 h 4436126"/>
              <a:gd name="connsiteX26" fmla="*/ 0 w 3647661"/>
              <a:gd name="connsiteY26" fmla="*/ 0 h 443612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</a:cxnLst>
            <a:rect l="l" t="t" r="r" b="b"/>
            <a:pathLst>
              <a:path w="3647661" h="4436126" fill="none" extrusionOk="0">
                <a:moveTo>
                  <a:pt x="0" y="0"/>
                </a:moveTo>
                <a:cubicBezTo>
                  <a:pt x="116158" y="-16963"/>
                  <a:pt x="364681" y="-4006"/>
                  <a:pt x="498514" y="0"/>
                </a:cubicBezTo>
                <a:cubicBezTo>
                  <a:pt x="632347" y="4006"/>
                  <a:pt x="950865" y="15164"/>
                  <a:pt x="1069981" y="0"/>
                </a:cubicBezTo>
                <a:cubicBezTo>
                  <a:pt x="1189097" y="-15164"/>
                  <a:pt x="1556518" y="-23132"/>
                  <a:pt x="1714401" y="0"/>
                </a:cubicBezTo>
                <a:cubicBezTo>
                  <a:pt x="1872284" y="23132"/>
                  <a:pt x="2015985" y="9364"/>
                  <a:pt x="2285868" y="0"/>
                </a:cubicBezTo>
                <a:cubicBezTo>
                  <a:pt x="2555751" y="-9364"/>
                  <a:pt x="2555148" y="14141"/>
                  <a:pt x="2784381" y="0"/>
                </a:cubicBezTo>
                <a:cubicBezTo>
                  <a:pt x="3013614" y="-14141"/>
                  <a:pt x="3216105" y="-3763"/>
                  <a:pt x="3647661" y="0"/>
                </a:cubicBezTo>
                <a:cubicBezTo>
                  <a:pt x="3623206" y="221859"/>
                  <a:pt x="3622213" y="458853"/>
                  <a:pt x="3647661" y="633732"/>
                </a:cubicBezTo>
                <a:cubicBezTo>
                  <a:pt x="3673109" y="808611"/>
                  <a:pt x="3674779" y="1138417"/>
                  <a:pt x="3647661" y="1267465"/>
                </a:cubicBezTo>
                <a:cubicBezTo>
                  <a:pt x="3620543" y="1396513"/>
                  <a:pt x="3664792" y="1625185"/>
                  <a:pt x="3647661" y="1768113"/>
                </a:cubicBezTo>
                <a:cubicBezTo>
                  <a:pt x="3630530" y="1911041"/>
                  <a:pt x="3671056" y="2135008"/>
                  <a:pt x="3647661" y="2446207"/>
                </a:cubicBezTo>
                <a:cubicBezTo>
                  <a:pt x="3624266" y="2757406"/>
                  <a:pt x="3642702" y="2713342"/>
                  <a:pt x="3647661" y="2946855"/>
                </a:cubicBezTo>
                <a:cubicBezTo>
                  <a:pt x="3652620" y="3180368"/>
                  <a:pt x="3664319" y="3290221"/>
                  <a:pt x="3647661" y="3580587"/>
                </a:cubicBezTo>
                <a:cubicBezTo>
                  <a:pt x="3631003" y="3870953"/>
                  <a:pt x="3617531" y="4259425"/>
                  <a:pt x="3647661" y="4436126"/>
                </a:cubicBezTo>
                <a:cubicBezTo>
                  <a:pt x="3523929" y="4410412"/>
                  <a:pt x="3241413" y="4436068"/>
                  <a:pt x="3039718" y="4436126"/>
                </a:cubicBezTo>
                <a:cubicBezTo>
                  <a:pt x="2838023" y="4436184"/>
                  <a:pt x="2630387" y="4431142"/>
                  <a:pt x="2431774" y="4436126"/>
                </a:cubicBezTo>
                <a:cubicBezTo>
                  <a:pt x="2233161" y="4441110"/>
                  <a:pt x="2003296" y="4449826"/>
                  <a:pt x="1823831" y="4436126"/>
                </a:cubicBezTo>
                <a:cubicBezTo>
                  <a:pt x="1644366" y="4422426"/>
                  <a:pt x="1399453" y="4442442"/>
                  <a:pt x="1288840" y="4436126"/>
                </a:cubicBezTo>
                <a:cubicBezTo>
                  <a:pt x="1178227" y="4429810"/>
                  <a:pt x="793482" y="4411099"/>
                  <a:pt x="607943" y="4436126"/>
                </a:cubicBezTo>
                <a:cubicBezTo>
                  <a:pt x="422404" y="4461153"/>
                  <a:pt x="158703" y="4453091"/>
                  <a:pt x="0" y="4436126"/>
                </a:cubicBezTo>
                <a:cubicBezTo>
                  <a:pt x="8129" y="4099466"/>
                  <a:pt x="23502" y="4014012"/>
                  <a:pt x="0" y="3758032"/>
                </a:cubicBezTo>
                <a:cubicBezTo>
                  <a:pt x="-23502" y="3502052"/>
                  <a:pt x="8018" y="3295661"/>
                  <a:pt x="0" y="3035578"/>
                </a:cubicBezTo>
                <a:cubicBezTo>
                  <a:pt x="-8018" y="2775495"/>
                  <a:pt x="-8720" y="2595880"/>
                  <a:pt x="0" y="2401845"/>
                </a:cubicBezTo>
                <a:cubicBezTo>
                  <a:pt x="8720" y="2207810"/>
                  <a:pt x="9279" y="1982551"/>
                  <a:pt x="0" y="1768113"/>
                </a:cubicBezTo>
                <a:cubicBezTo>
                  <a:pt x="-9279" y="1553675"/>
                  <a:pt x="7090" y="1354447"/>
                  <a:pt x="0" y="1178742"/>
                </a:cubicBezTo>
                <a:cubicBezTo>
                  <a:pt x="-7090" y="1003037"/>
                  <a:pt x="-23786" y="768334"/>
                  <a:pt x="0" y="589371"/>
                </a:cubicBezTo>
                <a:cubicBezTo>
                  <a:pt x="23786" y="410408"/>
                  <a:pt x="-16955" y="242082"/>
                  <a:pt x="0" y="0"/>
                </a:cubicBezTo>
                <a:close/>
              </a:path>
              <a:path w="3647661" h="4436126" stroke="0" extrusionOk="0">
                <a:moveTo>
                  <a:pt x="0" y="0"/>
                </a:moveTo>
                <a:cubicBezTo>
                  <a:pt x="171149" y="-7244"/>
                  <a:pt x="374684" y="2591"/>
                  <a:pt x="534990" y="0"/>
                </a:cubicBezTo>
                <a:cubicBezTo>
                  <a:pt x="695296" y="-2591"/>
                  <a:pt x="907320" y="7483"/>
                  <a:pt x="1069981" y="0"/>
                </a:cubicBezTo>
                <a:cubicBezTo>
                  <a:pt x="1232642" y="-7483"/>
                  <a:pt x="1543604" y="-26203"/>
                  <a:pt x="1677924" y="0"/>
                </a:cubicBezTo>
                <a:cubicBezTo>
                  <a:pt x="1812244" y="26203"/>
                  <a:pt x="2140632" y="31361"/>
                  <a:pt x="2322344" y="0"/>
                </a:cubicBezTo>
                <a:cubicBezTo>
                  <a:pt x="2504056" y="-31361"/>
                  <a:pt x="2658834" y="3381"/>
                  <a:pt x="2893811" y="0"/>
                </a:cubicBezTo>
                <a:cubicBezTo>
                  <a:pt x="3128788" y="-3381"/>
                  <a:pt x="3338741" y="-10376"/>
                  <a:pt x="3647661" y="0"/>
                </a:cubicBezTo>
                <a:cubicBezTo>
                  <a:pt x="3628986" y="244498"/>
                  <a:pt x="3624774" y="362520"/>
                  <a:pt x="3647661" y="545010"/>
                </a:cubicBezTo>
                <a:cubicBezTo>
                  <a:pt x="3670549" y="727500"/>
                  <a:pt x="3619543" y="968439"/>
                  <a:pt x="3647661" y="1134381"/>
                </a:cubicBezTo>
                <a:cubicBezTo>
                  <a:pt x="3675779" y="1300323"/>
                  <a:pt x="3670065" y="1646297"/>
                  <a:pt x="3647661" y="1856836"/>
                </a:cubicBezTo>
                <a:cubicBezTo>
                  <a:pt x="3625257" y="2067375"/>
                  <a:pt x="3632904" y="2315399"/>
                  <a:pt x="3647661" y="2490568"/>
                </a:cubicBezTo>
                <a:cubicBezTo>
                  <a:pt x="3662418" y="2665737"/>
                  <a:pt x="3616073" y="2880164"/>
                  <a:pt x="3647661" y="3124300"/>
                </a:cubicBezTo>
                <a:cubicBezTo>
                  <a:pt x="3679249" y="3368436"/>
                  <a:pt x="3677361" y="3519722"/>
                  <a:pt x="3647661" y="3758032"/>
                </a:cubicBezTo>
                <a:cubicBezTo>
                  <a:pt x="3617961" y="3996342"/>
                  <a:pt x="3615180" y="4147465"/>
                  <a:pt x="3647661" y="4436126"/>
                </a:cubicBezTo>
                <a:cubicBezTo>
                  <a:pt x="3506685" y="4421969"/>
                  <a:pt x="3266652" y="4433618"/>
                  <a:pt x="3149147" y="4436126"/>
                </a:cubicBezTo>
                <a:cubicBezTo>
                  <a:pt x="3031642" y="4438634"/>
                  <a:pt x="2832267" y="4432536"/>
                  <a:pt x="2650634" y="4436126"/>
                </a:cubicBezTo>
                <a:cubicBezTo>
                  <a:pt x="2469001" y="4439716"/>
                  <a:pt x="2324677" y="4416284"/>
                  <a:pt x="2042690" y="4436126"/>
                </a:cubicBezTo>
                <a:cubicBezTo>
                  <a:pt x="1760703" y="4455968"/>
                  <a:pt x="1686949" y="4416099"/>
                  <a:pt x="1398270" y="4436126"/>
                </a:cubicBezTo>
                <a:cubicBezTo>
                  <a:pt x="1109591" y="4456153"/>
                  <a:pt x="1071585" y="4455485"/>
                  <a:pt x="899756" y="4436126"/>
                </a:cubicBezTo>
                <a:cubicBezTo>
                  <a:pt x="727927" y="4416767"/>
                  <a:pt x="344407" y="4430463"/>
                  <a:pt x="0" y="4436126"/>
                </a:cubicBezTo>
                <a:cubicBezTo>
                  <a:pt x="5440" y="4303018"/>
                  <a:pt x="91" y="4161914"/>
                  <a:pt x="0" y="3891116"/>
                </a:cubicBezTo>
                <a:cubicBezTo>
                  <a:pt x="-91" y="3620318"/>
                  <a:pt x="-11601" y="3462294"/>
                  <a:pt x="0" y="3301745"/>
                </a:cubicBezTo>
                <a:cubicBezTo>
                  <a:pt x="11601" y="3141196"/>
                  <a:pt x="22776" y="2916996"/>
                  <a:pt x="0" y="2756735"/>
                </a:cubicBezTo>
                <a:cubicBezTo>
                  <a:pt x="-22776" y="2596474"/>
                  <a:pt x="5257" y="2440491"/>
                  <a:pt x="0" y="2256087"/>
                </a:cubicBezTo>
                <a:cubicBezTo>
                  <a:pt x="-5257" y="2071683"/>
                  <a:pt x="20189" y="1902567"/>
                  <a:pt x="0" y="1666716"/>
                </a:cubicBezTo>
                <a:cubicBezTo>
                  <a:pt x="-20189" y="1430865"/>
                  <a:pt x="-21241" y="1161108"/>
                  <a:pt x="0" y="988622"/>
                </a:cubicBezTo>
                <a:cubicBezTo>
                  <a:pt x="21241" y="816136"/>
                  <a:pt x="17108" y="406740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57150">
            <a:solidFill>
              <a:srgbClr val="B496C6"/>
            </a:solidFill>
            <a:extLst>
              <a:ext uri="{C807C97D-BFC1-408E-A445-0C87EB9F89A2}">
                <ask:lineSketchStyleProps xmlns:ask="http://schemas.microsoft.com/office/drawing/2018/sketchyshapes" xmlns="" sd="687283399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37522C-DE22-47B0-AE0B-F39D7C3FBA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928114" y="1232452"/>
            <a:ext cx="3200400" cy="3850919"/>
          </a:xfrm>
        </p:spPr>
        <p:txBody>
          <a:bodyPr vert="horz" lIns="91440" tIns="45720" rIns="91440" bIns="45720" rtlCol="0" anchor="b">
            <a:normAutofit fontScale="92500"/>
          </a:bodyPr>
          <a:lstStyle/>
          <a:p>
            <a:pPr marL="0" indent="0">
              <a:buNone/>
            </a:pP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…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otkriti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klijentove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automatske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misli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o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radu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sa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obrascem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</a:t>
            </a:r>
            <a:r>
              <a:rPr lang="en-US" dirty="0" err="1">
                <a:solidFill>
                  <a:schemeClr val="bg1"/>
                </a:solidFill>
                <a:latin typeface="Avenir Next LT Pro" panose="020B0504020202020204" pitchFamily="34" charset="0"/>
              </a:rPr>
              <a:t>bilježenja</a:t>
            </a:r>
            <a:r>
              <a:rPr lang="en-US" dirty="0">
                <a:solidFill>
                  <a:schemeClr val="bg1"/>
                </a:solidFill>
                <a:latin typeface="Avenir Next LT Pro" panose="020B0504020202020204" pitchFamily="34" charset="0"/>
              </a:rPr>
              <a:t> AM</a:t>
            </a:r>
            <a:r>
              <a:rPr lang="hr-HR" dirty="0">
                <a:solidFill>
                  <a:schemeClr val="bg1"/>
                </a:solidFill>
                <a:latin typeface="Avenir Next LT Pro" panose="020B0504020202020204" pitchFamily="34" charset="0"/>
              </a:rPr>
              <a:t>; pomoći u rješavanju problema, motivirati klijenta…</a:t>
            </a:r>
            <a:endParaRPr lang="en-US" dirty="0">
              <a:solidFill>
                <a:schemeClr val="bg1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21" name="Rectangle 6">
            <a:extLst>
              <a:ext uri="{FF2B5EF4-FFF2-40B4-BE49-F238E27FC236}">
                <a16:creationId xmlns:a16="http://schemas.microsoft.com/office/drawing/2014/main" id="{2A39B854-4B6C-4F7F-A602-6F97770CED7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838199" y="5439978"/>
            <a:ext cx="6281928" cy="27432"/>
          </a:xfrm>
          <a:custGeom>
            <a:avLst/>
            <a:gdLst>
              <a:gd name="connsiteX0" fmla="*/ 0 w 6281928"/>
              <a:gd name="connsiteY0" fmla="*/ 0 h 27432"/>
              <a:gd name="connsiteX1" fmla="*/ 572353 w 6281928"/>
              <a:gd name="connsiteY1" fmla="*/ 0 h 27432"/>
              <a:gd name="connsiteX2" fmla="*/ 1207526 w 6281928"/>
              <a:gd name="connsiteY2" fmla="*/ 0 h 27432"/>
              <a:gd name="connsiteX3" fmla="*/ 1779880 w 6281928"/>
              <a:gd name="connsiteY3" fmla="*/ 0 h 27432"/>
              <a:gd name="connsiteX4" fmla="*/ 2540691 w 6281928"/>
              <a:gd name="connsiteY4" fmla="*/ 0 h 27432"/>
              <a:gd name="connsiteX5" fmla="*/ 3238683 w 6281928"/>
              <a:gd name="connsiteY5" fmla="*/ 0 h 27432"/>
              <a:gd name="connsiteX6" fmla="*/ 3936675 w 6281928"/>
              <a:gd name="connsiteY6" fmla="*/ 0 h 27432"/>
              <a:gd name="connsiteX7" fmla="*/ 4760305 w 6281928"/>
              <a:gd name="connsiteY7" fmla="*/ 0 h 27432"/>
              <a:gd name="connsiteX8" fmla="*/ 5521117 w 6281928"/>
              <a:gd name="connsiteY8" fmla="*/ 0 h 27432"/>
              <a:gd name="connsiteX9" fmla="*/ 6281928 w 6281928"/>
              <a:gd name="connsiteY9" fmla="*/ 0 h 27432"/>
              <a:gd name="connsiteX10" fmla="*/ 6281928 w 6281928"/>
              <a:gd name="connsiteY10" fmla="*/ 27432 h 27432"/>
              <a:gd name="connsiteX11" fmla="*/ 5772394 w 6281928"/>
              <a:gd name="connsiteY11" fmla="*/ 27432 h 27432"/>
              <a:gd name="connsiteX12" fmla="*/ 5200040 w 6281928"/>
              <a:gd name="connsiteY12" fmla="*/ 27432 h 27432"/>
              <a:gd name="connsiteX13" fmla="*/ 4439229 w 6281928"/>
              <a:gd name="connsiteY13" fmla="*/ 27432 h 27432"/>
              <a:gd name="connsiteX14" fmla="*/ 3615599 w 6281928"/>
              <a:gd name="connsiteY14" fmla="*/ 27432 h 27432"/>
              <a:gd name="connsiteX15" fmla="*/ 2980426 w 6281928"/>
              <a:gd name="connsiteY15" fmla="*/ 27432 h 27432"/>
              <a:gd name="connsiteX16" fmla="*/ 2156795 w 6281928"/>
              <a:gd name="connsiteY16" fmla="*/ 27432 h 27432"/>
              <a:gd name="connsiteX17" fmla="*/ 1584442 w 6281928"/>
              <a:gd name="connsiteY17" fmla="*/ 27432 h 27432"/>
              <a:gd name="connsiteX18" fmla="*/ 1074908 w 6281928"/>
              <a:gd name="connsiteY18" fmla="*/ 27432 h 27432"/>
              <a:gd name="connsiteX19" fmla="*/ 0 w 6281928"/>
              <a:gd name="connsiteY19" fmla="*/ 27432 h 27432"/>
              <a:gd name="connsiteX20" fmla="*/ 0 w 6281928"/>
              <a:gd name="connsiteY20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</a:cxnLst>
            <a:rect l="l" t="t" r="r" b="b"/>
            <a:pathLst>
              <a:path w="6281928" h="27432" fill="none" extrusionOk="0">
                <a:moveTo>
                  <a:pt x="0" y="0"/>
                </a:moveTo>
                <a:cubicBezTo>
                  <a:pt x="205960" y="24870"/>
                  <a:pt x="343550" y="5918"/>
                  <a:pt x="572353" y="0"/>
                </a:cubicBezTo>
                <a:cubicBezTo>
                  <a:pt x="801156" y="-5918"/>
                  <a:pt x="1015649" y="-11381"/>
                  <a:pt x="1207526" y="0"/>
                </a:cubicBezTo>
                <a:cubicBezTo>
                  <a:pt x="1399403" y="11381"/>
                  <a:pt x="1549725" y="7866"/>
                  <a:pt x="1779880" y="0"/>
                </a:cubicBezTo>
                <a:cubicBezTo>
                  <a:pt x="2010035" y="-7866"/>
                  <a:pt x="2190674" y="12826"/>
                  <a:pt x="2540691" y="0"/>
                </a:cubicBezTo>
                <a:cubicBezTo>
                  <a:pt x="2890708" y="-12826"/>
                  <a:pt x="3025718" y="-18534"/>
                  <a:pt x="3238683" y="0"/>
                </a:cubicBezTo>
                <a:cubicBezTo>
                  <a:pt x="3451648" y="18534"/>
                  <a:pt x="3603947" y="14884"/>
                  <a:pt x="3936675" y="0"/>
                </a:cubicBezTo>
                <a:cubicBezTo>
                  <a:pt x="4269403" y="-14884"/>
                  <a:pt x="4480718" y="-24607"/>
                  <a:pt x="4760305" y="0"/>
                </a:cubicBezTo>
                <a:cubicBezTo>
                  <a:pt x="5039892" y="24607"/>
                  <a:pt x="5359549" y="-31311"/>
                  <a:pt x="5521117" y="0"/>
                </a:cubicBezTo>
                <a:cubicBezTo>
                  <a:pt x="5682685" y="31311"/>
                  <a:pt x="5986067" y="-12593"/>
                  <a:pt x="6281928" y="0"/>
                </a:cubicBezTo>
                <a:cubicBezTo>
                  <a:pt x="6282764" y="13055"/>
                  <a:pt x="6281755" y="18641"/>
                  <a:pt x="6281928" y="27432"/>
                </a:cubicBezTo>
                <a:cubicBezTo>
                  <a:pt x="6078981" y="17572"/>
                  <a:pt x="5961061" y="11434"/>
                  <a:pt x="5772394" y="27432"/>
                </a:cubicBezTo>
                <a:cubicBezTo>
                  <a:pt x="5583727" y="43430"/>
                  <a:pt x="5329968" y="33352"/>
                  <a:pt x="5200040" y="27432"/>
                </a:cubicBezTo>
                <a:cubicBezTo>
                  <a:pt x="5070112" y="21512"/>
                  <a:pt x="4793288" y="30214"/>
                  <a:pt x="4439229" y="27432"/>
                </a:cubicBezTo>
                <a:cubicBezTo>
                  <a:pt x="4085170" y="24650"/>
                  <a:pt x="3813765" y="-7322"/>
                  <a:pt x="3615599" y="27432"/>
                </a:cubicBezTo>
                <a:cubicBezTo>
                  <a:pt x="3417433" y="62186"/>
                  <a:pt x="3133643" y="29871"/>
                  <a:pt x="2980426" y="27432"/>
                </a:cubicBezTo>
                <a:cubicBezTo>
                  <a:pt x="2827209" y="24993"/>
                  <a:pt x="2380685" y="60994"/>
                  <a:pt x="2156795" y="27432"/>
                </a:cubicBezTo>
                <a:cubicBezTo>
                  <a:pt x="1932905" y="-6130"/>
                  <a:pt x="1716744" y="7746"/>
                  <a:pt x="1584442" y="27432"/>
                </a:cubicBezTo>
                <a:cubicBezTo>
                  <a:pt x="1452140" y="47118"/>
                  <a:pt x="1280887" y="21894"/>
                  <a:pt x="1074908" y="27432"/>
                </a:cubicBezTo>
                <a:cubicBezTo>
                  <a:pt x="868929" y="32970"/>
                  <a:pt x="318124" y="-8734"/>
                  <a:pt x="0" y="27432"/>
                </a:cubicBezTo>
                <a:cubicBezTo>
                  <a:pt x="988" y="17221"/>
                  <a:pt x="-970" y="7538"/>
                  <a:pt x="0" y="0"/>
                </a:cubicBezTo>
                <a:close/>
              </a:path>
              <a:path w="6281928" h="27432" stroke="0" extrusionOk="0">
                <a:moveTo>
                  <a:pt x="0" y="0"/>
                </a:moveTo>
                <a:cubicBezTo>
                  <a:pt x="135290" y="27650"/>
                  <a:pt x="488372" y="4391"/>
                  <a:pt x="635173" y="0"/>
                </a:cubicBezTo>
                <a:cubicBezTo>
                  <a:pt x="781974" y="-4391"/>
                  <a:pt x="992816" y="14310"/>
                  <a:pt x="1144707" y="0"/>
                </a:cubicBezTo>
                <a:cubicBezTo>
                  <a:pt x="1296598" y="-14310"/>
                  <a:pt x="1796462" y="-1258"/>
                  <a:pt x="1968337" y="0"/>
                </a:cubicBezTo>
                <a:cubicBezTo>
                  <a:pt x="2140212" y="1258"/>
                  <a:pt x="2343376" y="-12852"/>
                  <a:pt x="2603510" y="0"/>
                </a:cubicBezTo>
                <a:cubicBezTo>
                  <a:pt x="2863644" y="12852"/>
                  <a:pt x="2935073" y="-10591"/>
                  <a:pt x="3238683" y="0"/>
                </a:cubicBezTo>
                <a:cubicBezTo>
                  <a:pt x="3542293" y="10591"/>
                  <a:pt x="3731676" y="3538"/>
                  <a:pt x="4062313" y="0"/>
                </a:cubicBezTo>
                <a:cubicBezTo>
                  <a:pt x="4392950" y="-3538"/>
                  <a:pt x="4440715" y="28126"/>
                  <a:pt x="4634667" y="0"/>
                </a:cubicBezTo>
                <a:cubicBezTo>
                  <a:pt x="4828619" y="-28126"/>
                  <a:pt x="5052661" y="8974"/>
                  <a:pt x="5458297" y="0"/>
                </a:cubicBezTo>
                <a:cubicBezTo>
                  <a:pt x="5863933" y="-8974"/>
                  <a:pt x="5906900" y="-24516"/>
                  <a:pt x="6281928" y="0"/>
                </a:cubicBezTo>
                <a:cubicBezTo>
                  <a:pt x="6282725" y="11634"/>
                  <a:pt x="6283131" y="16994"/>
                  <a:pt x="6281928" y="27432"/>
                </a:cubicBezTo>
                <a:cubicBezTo>
                  <a:pt x="6036108" y="24483"/>
                  <a:pt x="5743611" y="19559"/>
                  <a:pt x="5583936" y="27432"/>
                </a:cubicBezTo>
                <a:cubicBezTo>
                  <a:pt x="5424261" y="35305"/>
                  <a:pt x="5250533" y="8965"/>
                  <a:pt x="4948763" y="27432"/>
                </a:cubicBezTo>
                <a:cubicBezTo>
                  <a:pt x="4646993" y="45899"/>
                  <a:pt x="4354673" y="16709"/>
                  <a:pt x="4125133" y="27432"/>
                </a:cubicBezTo>
                <a:cubicBezTo>
                  <a:pt x="3895593" y="38156"/>
                  <a:pt x="3570246" y="38353"/>
                  <a:pt x="3301502" y="27432"/>
                </a:cubicBezTo>
                <a:cubicBezTo>
                  <a:pt x="3032758" y="16511"/>
                  <a:pt x="2955340" y="21049"/>
                  <a:pt x="2729149" y="27432"/>
                </a:cubicBezTo>
                <a:cubicBezTo>
                  <a:pt x="2502958" y="33815"/>
                  <a:pt x="2269423" y="12286"/>
                  <a:pt x="2031157" y="27432"/>
                </a:cubicBezTo>
                <a:cubicBezTo>
                  <a:pt x="1792891" y="42578"/>
                  <a:pt x="1484731" y="31266"/>
                  <a:pt x="1207526" y="27432"/>
                </a:cubicBezTo>
                <a:cubicBezTo>
                  <a:pt x="930321" y="23598"/>
                  <a:pt x="560231" y="-24258"/>
                  <a:pt x="0" y="27432"/>
                </a:cubicBezTo>
                <a:cubicBezTo>
                  <a:pt x="894" y="14250"/>
                  <a:pt x="667" y="11053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41275" cap="rnd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28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2E442304-DDBD-4F7B-8017-36BCC863FB4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D7E120A-566A-4F83-B922-D393665073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40823"/>
            <a:ext cx="3418659" cy="5583148"/>
          </a:xfrm>
        </p:spPr>
        <p:txBody>
          <a:bodyPr anchor="ctr">
            <a:noAutofit/>
          </a:bodyPr>
          <a:lstStyle/>
          <a:p>
            <a:r>
              <a:rPr lang="hr-HR" sz="4000" dirty="0"/>
              <a:t>Kada Zapis disfunkcionalnih misli nije dovoljno učinkovit…</a:t>
            </a:r>
          </a:p>
        </p:txBody>
      </p:sp>
      <p:sp>
        <p:nvSpPr>
          <p:cNvPr id="11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1557877"/>
            <a:ext cx="18288" cy="3749040"/>
          </a:xfrm>
          <a:custGeom>
            <a:avLst/>
            <a:gdLst>
              <a:gd name="connsiteX0" fmla="*/ 0 w 18288"/>
              <a:gd name="connsiteY0" fmla="*/ 0 h 3749040"/>
              <a:gd name="connsiteX1" fmla="*/ 18288 w 18288"/>
              <a:gd name="connsiteY1" fmla="*/ 0 h 3749040"/>
              <a:gd name="connsiteX2" fmla="*/ 18288 w 18288"/>
              <a:gd name="connsiteY2" fmla="*/ 662330 h 3749040"/>
              <a:gd name="connsiteX3" fmla="*/ 18288 w 18288"/>
              <a:gd name="connsiteY3" fmla="*/ 1174699 h 3749040"/>
              <a:gd name="connsiteX4" fmla="*/ 18288 w 18288"/>
              <a:gd name="connsiteY4" fmla="*/ 1724558 h 3749040"/>
              <a:gd name="connsiteX5" fmla="*/ 18288 w 18288"/>
              <a:gd name="connsiteY5" fmla="*/ 2424379 h 3749040"/>
              <a:gd name="connsiteX6" fmla="*/ 18288 w 18288"/>
              <a:gd name="connsiteY6" fmla="*/ 3049219 h 3749040"/>
              <a:gd name="connsiteX7" fmla="*/ 18288 w 18288"/>
              <a:gd name="connsiteY7" fmla="*/ 3749040 h 3749040"/>
              <a:gd name="connsiteX8" fmla="*/ 0 w 18288"/>
              <a:gd name="connsiteY8" fmla="*/ 3749040 h 3749040"/>
              <a:gd name="connsiteX9" fmla="*/ 0 w 18288"/>
              <a:gd name="connsiteY9" fmla="*/ 3236671 h 3749040"/>
              <a:gd name="connsiteX10" fmla="*/ 0 w 18288"/>
              <a:gd name="connsiteY10" fmla="*/ 2536850 h 3749040"/>
              <a:gd name="connsiteX11" fmla="*/ 0 w 18288"/>
              <a:gd name="connsiteY11" fmla="*/ 1874520 h 3749040"/>
              <a:gd name="connsiteX12" fmla="*/ 0 w 18288"/>
              <a:gd name="connsiteY12" fmla="*/ 1362151 h 3749040"/>
              <a:gd name="connsiteX13" fmla="*/ 0 w 18288"/>
              <a:gd name="connsiteY13" fmla="*/ 774802 h 3749040"/>
              <a:gd name="connsiteX14" fmla="*/ 0 w 18288"/>
              <a:gd name="connsiteY14" fmla="*/ 0 h 374904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18288" h="3749040" fill="none" extrusionOk="0">
                <a:moveTo>
                  <a:pt x="0" y="0"/>
                </a:moveTo>
                <a:cubicBezTo>
                  <a:pt x="8690" y="407"/>
                  <a:pt x="14141" y="154"/>
                  <a:pt x="18288" y="0"/>
                </a:cubicBezTo>
                <a:cubicBezTo>
                  <a:pt x="34838" y="143586"/>
                  <a:pt x="-11860" y="333097"/>
                  <a:pt x="18288" y="662330"/>
                </a:cubicBezTo>
                <a:cubicBezTo>
                  <a:pt x="48436" y="991563"/>
                  <a:pt x="32813" y="1046681"/>
                  <a:pt x="18288" y="1174699"/>
                </a:cubicBezTo>
                <a:cubicBezTo>
                  <a:pt x="3763" y="1302717"/>
                  <a:pt x="40974" y="1467838"/>
                  <a:pt x="18288" y="1724558"/>
                </a:cubicBezTo>
                <a:cubicBezTo>
                  <a:pt x="-4398" y="1981278"/>
                  <a:pt x="36650" y="2215729"/>
                  <a:pt x="18288" y="2424379"/>
                </a:cubicBezTo>
                <a:cubicBezTo>
                  <a:pt x="-74" y="2633029"/>
                  <a:pt x="-9881" y="2874703"/>
                  <a:pt x="18288" y="3049219"/>
                </a:cubicBezTo>
                <a:cubicBezTo>
                  <a:pt x="46457" y="3223735"/>
                  <a:pt x="4078" y="3453850"/>
                  <a:pt x="18288" y="3749040"/>
                </a:cubicBezTo>
                <a:cubicBezTo>
                  <a:pt x="14465" y="3749751"/>
                  <a:pt x="7675" y="3748271"/>
                  <a:pt x="0" y="3749040"/>
                </a:cubicBezTo>
                <a:cubicBezTo>
                  <a:pt x="19669" y="3507959"/>
                  <a:pt x="-9883" y="3339386"/>
                  <a:pt x="0" y="3236671"/>
                </a:cubicBezTo>
                <a:cubicBezTo>
                  <a:pt x="9883" y="3133956"/>
                  <a:pt x="26871" y="2857214"/>
                  <a:pt x="0" y="2536850"/>
                </a:cubicBezTo>
                <a:cubicBezTo>
                  <a:pt x="-26871" y="2216486"/>
                  <a:pt x="4790" y="2156616"/>
                  <a:pt x="0" y="1874520"/>
                </a:cubicBezTo>
                <a:cubicBezTo>
                  <a:pt x="-4790" y="1592424"/>
                  <a:pt x="-3117" y="1558688"/>
                  <a:pt x="0" y="1362151"/>
                </a:cubicBezTo>
                <a:cubicBezTo>
                  <a:pt x="3117" y="1165614"/>
                  <a:pt x="16802" y="1045125"/>
                  <a:pt x="0" y="774802"/>
                </a:cubicBezTo>
                <a:cubicBezTo>
                  <a:pt x="-16802" y="504479"/>
                  <a:pt x="-29640" y="377701"/>
                  <a:pt x="0" y="0"/>
                </a:cubicBezTo>
                <a:close/>
              </a:path>
              <a:path w="18288" h="3749040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33352" y="227288"/>
                  <a:pt x="30894" y="278824"/>
                  <a:pt x="18288" y="512369"/>
                </a:cubicBezTo>
                <a:cubicBezTo>
                  <a:pt x="5682" y="745914"/>
                  <a:pt x="53060" y="998220"/>
                  <a:pt x="18288" y="1212190"/>
                </a:cubicBezTo>
                <a:cubicBezTo>
                  <a:pt x="-16484" y="1426160"/>
                  <a:pt x="35474" y="1585099"/>
                  <a:pt x="18288" y="1837030"/>
                </a:cubicBezTo>
                <a:cubicBezTo>
                  <a:pt x="1102" y="2088961"/>
                  <a:pt x="16704" y="2251948"/>
                  <a:pt x="18288" y="2386889"/>
                </a:cubicBezTo>
                <a:cubicBezTo>
                  <a:pt x="19872" y="2521830"/>
                  <a:pt x="5902" y="2679005"/>
                  <a:pt x="18288" y="2936748"/>
                </a:cubicBezTo>
                <a:cubicBezTo>
                  <a:pt x="30674" y="3194491"/>
                  <a:pt x="13809" y="3416052"/>
                  <a:pt x="18288" y="3749040"/>
                </a:cubicBezTo>
                <a:cubicBezTo>
                  <a:pt x="9729" y="3749861"/>
                  <a:pt x="3965" y="3749683"/>
                  <a:pt x="0" y="3749040"/>
                </a:cubicBezTo>
                <a:cubicBezTo>
                  <a:pt x="-10152" y="3632102"/>
                  <a:pt x="-5013" y="3340136"/>
                  <a:pt x="0" y="3236671"/>
                </a:cubicBezTo>
                <a:cubicBezTo>
                  <a:pt x="5013" y="3133206"/>
                  <a:pt x="-27249" y="2814766"/>
                  <a:pt x="0" y="2649322"/>
                </a:cubicBezTo>
                <a:cubicBezTo>
                  <a:pt x="27249" y="2483878"/>
                  <a:pt x="8506" y="2308131"/>
                  <a:pt x="0" y="2061972"/>
                </a:cubicBezTo>
                <a:cubicBezTo>
                  <a:pt x="-8506" y="1815813"/>
                  <a:pt x="-14267" y="1574470"/>
                  <a:pt x="0" y="1399642"/>
                </a:cubicBezTo>
                <a:cubicBezTo>
                  <a:pt x="14267" y="1224814"/>
                  <a:pt x="-24839" y="1011862"/>
                  <a:pt x="0" y="812292"/>
                </a:cubicBezTo>
                <a:cubicBezTo>
                  <a:pt x="24839" y="612722"/>
                  <a:pt x="20220" y="372179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B9DDDC10-F726-4CBF-9761-A2C6BC108B35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49366289"/>
              </p:ext>
            </p:extLst>
          </p:nvPr>
        </p:nvGraphicFramePr>
        <p:xfrm>
          <a:off x="4648018" y="640822"/>
          <a:ext cx="6900512" cy="553614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84191488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3" name="Rectangle 8">
            <a:extLst>
              <a:ext uri="{FF2B5EF4-FFF2-40B4-BE49-F238E27FC236}">
                <a16:creationId xmlns:a16="http://schemas.microsoft.com/office/drawing/2014/main" id="{247B6BBF-09F2-4A29-AE4E-3771E2924817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CBCE14C-C888-4401-BD40-44DF8D54F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35000" y="634029"/>
            <a:ext cx="10921640" cy="1314698"/>
          </a:xfrm>
        </p:spPr>
        <p:txBody>
          <a:bodyPr anchor="ctr">
            <a:normAutofit/>
          </a:bodyPr>
          <a:lstStyle/>
          <a:p>
            <a:pPr algn="ctr">
              <a:lnSpc>
                <a:spcPct val="90000"/>
              </a:lnSpc>
            </a:pPr>
            <a:r>
              <a:rPr lang="hr-HR" sz="4000"/>
              <a:t>DODATNI NAČINI ODGOVORANJA NA AM – bez pisanja</a:t>
            </a:r>
          </a:p>
        </p:txBody>
      </p:sp>
      <p:sp>
        <p:nvSpPr>
          <p:cNvPr id="14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V="1">
            <a:off x="648305" y="2241737"/>
            <a:ext cx="10900219" cy="18288"/>
          </a:xfrm>
          <a:custGeom>
            <a:avLst/>
            <a:gdLst>
              <a:gd name="connsiteX0" fmla="*/ 0 w 10900219"/>
              <a:gd name="connsiteY0" fmla="*/ 0 h 18288"/>
              <a:gd name="connsiteX1" fmla="*/ 463259 w 10900219"/>
              <a:gd name="connsiteY1" fmla="*/ 0 h 18288"/>
              <a:gd name="connsiteX2" fmla="*/ 1144523 w 10900219"/>
              <a:gd name="connsiteY2" fmla="*/ 0 h 18288"/>
              <a:gd name="connsiteX3" fmla="*/ 1934789 w 10900219"/>
              <a:gd name="connsiteY3" fmla="*/ 0 h 18288"/>
              <a:gd name="connsiteX4" fmla="*/ 2289046 w 10900219"/>
              <a:gd name="connsiteY4" fmla="*/ 0 h 18288"/>
              <a:gd name="connsiteX5" fmla="*/ 2643303 w 10900219"/>
              <a:gd name="connsiteY5" fmla="*/ 0 h 18288"/>
              <a:gd name="connsiteX6" fmla="*/ 3542571 w 10900219"/>
              <a:gd name="connsiteY6" fmla="*/ 0 h 18288"/>
              <a:gd name="connsiteX7" fmla="*/ 4223835 w 10900219"/>
              <a:gd name="connsiteY7" fmla="*/ 0 h 18288"/>
              <a:gd name="connsiteX8" fmla="*/ 4578092 w 10900219"/>
              <a:gd name="connsiteY8" fmla="*/ 0 h 18288"/>
              <a:gd name="connsiteX9" fmla="*/ 5259356 w 10900219"/>
              <a:gd name="connsiteY9" fmla="*/ 0 h 18288"/>
              <a:gd name="connsiteX10" fmla="*/ 6158624 w 10900219"/>
              <a:gd name="connsiteY10" fmla="*/ 0 h 18288"/>
              <a:gd name="connsiteX11" fmla="*/ 6730885 w 10900219"/>
              <a:gd name="connsiteY11" fmla="*/ 0 h 18288"/>
              <a:gd name="connsiteX12" fmla="*/ 7303147 w 10900219"/>
              <a:gd name="connsiteY12" fmla="*/ 0 h 18288"/>
              <a:gd name="connsiteX13" fmla="*/ 7984410 w 10900219"/>
              <a:gd name="connsiteY13" fmla="*/ 0 h 18288"/>
              <a:gd name="connsiteX14" fmla="*/ 8774676 w 10900219"/>
              <a:gd name="connsiteY14" fmla="*/ 0 h 18288"/>
              <a:gd name="connsiteX15" fmla="*/ 9564942 w 10900219"/>
              <a:gd name="connsiteY15" fmla="*/ 0 h 18288"/>
              <a:gd name="connsiteX16" fmla="*/ 10900219 w 10900219"/>
              <a:gd name="connsiteY16" fmla="*/ 0 h 18288"/>
              <a:gd name="connsiteX17" fmla="*/ 10900219 w 10900219"/>
              <a:gd name="connsiteY17" fmla="*/ 18288 h 18288"/>
              <a:gd name="connsiteX18" fmla="*/ 10436960 w 10900219"/>
              <a:gd name="connsiteY18" fmla="*/ 18288 h 18288"/>
              <a:gd name="connsiteX19" fmla="*/ 9537692 w 10900219"/>
              <a:gd name="connsiteY19" fmla="*/ 18288 h 18288"/>
              <a:gd name="connsiteX20" fmla="*/ 8856428 w 10900219"/>
              <a:gd name="connsiteY20" fmla="*/ 18288 h 18288"/>
              <a:gd name="connsiteX21" fmla="*/ 8502171 w 10900219"/>
              <a:gd name="connsiteY21" fmla="*/ 18288 h 18288"/>
              <a:gd name="connsiteX22" fmla="*/ 7820907 w 10900219"/>
              <a:gd name="connsiteY22" fmla="*/ 18288 h 18288"/>
              <a:gd name="connsiteX23" fmla="*/ 7248646 w 10900219"/>
              <a:gd name="connsiteY23" fmla="*/ 18288 h 18288"/>
              <a:gd name="connsiteX24" fmla="*/ 6676384 w 10900219"/>
              <a:gd name="connsiteY24" fmla="*/ 18288 h 18288"/>
              <a:gd name="connsiteX25" fmla="*/ 6104123 w 10900219"/>
              <a:gd name="connsiteY25" fmla="*/ 18288 h 18288"/>
              <a:gd name="connsiteX26" fmla="*/ 5531861 w 10900219"/>
              <a:gd name="connsiteY26" fmla="*/ 18288 h 18288"/>
              <a:gd name="connsiteX27" fmla="*/ 4741595 w 10900219"/>
              <a:gd name="connsiteY27" fmla="*/ 18288 h 18288"/>
              <a:gd name="connsiteX28" fmla="*/ 4060332 w 10900219"/>
              <a:gd name="connsiteY28" fmla="*/ 18288 h 18288"/>
              <a:gd name="connsiteX29" fmla="*/ 3706074 w 10900219"/>
              <a:gd name="connsiteY29" fmla="*/ 18288 h 18288"/>
              <a:gd name="connsiteX30" fmla="*/ 3133813 w 10900219"/>
              <a:gd name="connsiteY30" fmla="*/ 18288 h 18288"/>
              <a:gd name="connsiteX31" fmla="*/ 2343547 w 10900219"/>
              <a:gd name="connsiteY31" fmla="*/ 18288 h 18288"/>
              <a:gd name="connsiteX32" fmla="*/ 1880288 w 10900219"/>
              <a:gd name="connsiteY32" fmla="*/ 18288 h 18288"/>
              <a:gd name="connsiteX33" fmla="*/ 981020 w 10900219"/>
              <a:gd name="connsiteY33" fmla="*/ 18288 h 18288"/>
              <a:gd name="connsiteX34" fmla="*/ 0 w 10900219"/>
              <a:gd name="connsiteY34" fmla="*/ 18288 h 18288"/>
              <a:gd name="connsiteX35" fmla="*/ 0 w 10900219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900219" h="18288" fill="none" extrusionOk="0">
                <a:moveTo>
                  <a:pt x="0" y="0"/>
                </a:moveTo>
                <a:cubicBezTo>
                  <a:pt x="118469" y="-6619"/>
                  <a:pt x="329397" y="-5525"/>
                  <a:pt x="463259" y="0"/>
                </a:cubicBezTo>
                <a:cubicBezTo>
                  <a:pt x="597121" y="5525"/>
                  <a:pt x="866598" y="4881"/>
                  <a:pt x="1144523" y="0"/>
                </a:cubicBezTo>
                <a:cubicBezTo>
                  <a:pt x="1422448" y="-4881"/>
                  <a:pt x="1761178" y="17159"/>
                  <a:pt x="1934789" y="0"/>
                </a:cubicBezTo>
                <a:cubicBezTo>
                  <a:pt x="2108400" y="-17159"/>
                  <a:pt x="2119134" y="-4032"/>
                  <a:pt x="2289046" y="0"/>
                </a:cubicBezTo>
                <a:cubicBezTo>
                  <a:pt x="2458958" y="4032"/>
                  <a:pt x="2472610" y="15385"/>
                  <a:pt x="2643303" y="0"/>
                </a:cubicBezTo>
                <a:cubicBezTo>
                  <a:pt x="2813996" y="-15385"/>
                  <a:pt x="3334189" y="-21234"/>
                  <a:pt x="3542571" y="0"/>
                </a:cubicBezTo>
                <a:cubicBezTo>
                  <a:pt x="3750953" y="21234"/>
                  <a:pt x="3991639" y="13212"/>
                  <a:pt x="4223835" y="0"/>
                </a:cubicBezTo>
                <a:cubicBezTo>
                  <a:pt x="4456031" y="-13212"/>
                  <a:pt x="4466914" y="13318"/>
                  <a:pt x="4578092" y="0"/>
                </a:cubicBezTo>
                <a:cubicBezTo>
                  <a:pt x="4689270" y="-13318"/>
                  <a:pt x="5120635" y="31363"/>
                  <a:pt x="5259356" y="0"/>
                </a:cubicBezTo>
                <a:cubicBezTo>
                  <a:pt x="5398077" y="-31363"/>
                  <a:pt x="5954119" y="-7091"/>
                  <a:pt x="6158624" y="0"/>
                </a:cubicBezTo>
                <a:cubicBezTo>
                  <a:pt x="6363129" y="7091"/>
                  <a:pt x="6535071" y="-8480"/>
                  <a:pt x="6730885" y="0"/>
                </a:cubicBezTo>
                <a:cubicBezTo>
                  <a:pt x="6926699" y="8480"/>
                  <a:pt x="7091018" y="19194"/>
                  <a:pt x="7303147" y="0"/>
                </a:cubicBezTo>
                <a:cubicBezTo>
                  <a:pt x="7515276" y="-19194"/>
                  <a:pt x="7840361" y="30755"/>
                  <a:pt x="7984410" y="0"/>
                </a:cubicBezTo>
                <a:cubicBezTo>
                  <a:pt x="8128459" y="-30755"/>
                  <a:pt x="8498590" y="39460"/>
                  <a:pt x="8774676" y="0"/>
                </a:cubicBezTo>
                <a:cubicBezTo>
                  <a:pt x="9050762" y="-39460"/>
                  <a:pt x="9204381" y="36508"/>
                  <a:pt x="9564942" y="0"/>
                </a:cubicBezTo>
                <a:cubicBezTo>
                  <a:pt x="9925503" y="-36508"/>
                  <a:pt x="10235542" y="59225"/>
                  <a:pt x="10900219" y="0"/>
                </a:cubicBezTo>
                <a:cubicBezTo>
                  <a:pt x="10900865" y="4451"/>
                  <a:pt x="10900709" y="9226"/>
                  <a:pt x="10900219" y="18288"/>
                </a:cubicBezTo>
                <a:cubicBezTo>
                  <a:pt x="10675942" y="21751"/>
                  <a:pt x="10609372" y="26977"/>
                  <a:pt x="10436960" y="18288"/>
                </a:cubicBezTo>
                <a:cubicBezTo>
                  <a:pt x="10264548" y="9599"/>
                  <a:pt x="9961150" y="-11074"/>
                  <a:pt x="9537692" y="18288"/>
                </a:cubicBezTo>
                <a:cubicBezTo>
                  <a:pt x="9114234" y="47650"/>
                  <a:pt x="9087386" y="35169"/>
                  <a:pt x="8856428" y="18288"/>
                </a:cubicBezTo>
                <a:cubicBezTo>
                  <a:pt x="8625470" y="1407"/>
                  <a:pt x="8634361" y="13786"/>
                  <a:pt x="8502171" y="18288"/>
                </a:cubicBezTo>
                <a:cubicBezTo>
                  <a:pt x="8369981" y="22790"/>
                  <a:pt x="8132296" y="22561"/>
                  <a:pt x="7820907" y="18288"/>
                </a:cubicBezTo>
                <a:cubicBezTo>
                  <a:pt x="7509518" y="14015"/>
                  <a:pt x="7432447" y="29431"/>
                  <a:pt x="7248646" y="18288"/>
                </a:cubicBezTo>
                <a:cubicBezTo>
                  <a:pt x="7064845" y="7145"/>
                  <a:pt x="6954380" y="2746"/>
                  <a:pt x="6676384" y="18288"/>
                </a:cubicBezTo>
                <a:cubicBezTo>
                  <a:pt x="6398388" y="33830"/>
                  <a:pt x="6292480" y="-4579"/>
                  <a:pt x="6104123" y="18288"/>
                </a:cubicBezTo>
                <a:cubicBezTo>
                  <a:pt x="5915766" y="41155"/>
                  <a:pt x="5703359" y="-8437"/>
                  <a:pt x="5531861" y="18288"/>
                </a:cubicBezTo>
                <a:cubicBezTo>
                  <a:pt x="5360363" y="45013"/>
                  <a:pt x="5056784" y="-12121"/>
                  <a:pt x="4741595" y="18288"/>
                </a:cubicBezTo>
                <a:cubicBezTo>
                  <a:pt x="4426406" y="48697"/>
                  <a:pt x="4364529" y="-10910"/>
                  <a:pt x="4060332" y="18288"/>
                </a:cubicBezTo>
                <a:cubicBezTo>
                  <a:pt x="3756135" y="47486"/>
                  <a:pt x="3816049" y="13364"/>
                  <a:pt x="3706074" y="18288"/>
                </a:cubicBezTo>
                <a:cubicBezTo>
                  <a:pt x="3596099" y="23212"/>
                  <a:pt x="3382238" y="37686"/>
                  <a:pt x="3133813" y="18288"/>
                </a:cubicBezTo>
                <a:cubicBezTo>
                  <a:pt x="2885388" y="-1110"/>
                  <a:pt x="2523125" y="15465"/>
                  <a:pt x="2343547" y="18288"/>
                </a:cubicBezTo>
                <a:cubicBezTo>
                  <a:pt x="2163969" y="21111"/>
                  <a:pt x="1985160" y="33196"/>
                  <a:pt x="1880288" y="18288"/>
                </a:cubicBezTo>
                <a:cubicBezTo>
                  <a:pt x="1775416" y="3380"/>
                  <a:pt x="1261751" y="-9914"/>
                  <a:pt x="981020" y="18288"/>
                </a:cubicBezTo>
                <a:cubicBezTo>
                  <a:pt x="700289" y="46490"/>
                  <a:pt x="314212" y="-15659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900219" h="18288" stroke="0" extrusionOk="0">
                <a:moveTo>
                  <a:pt x="0" y="0"/>
                </a:moveTo>
                <a:cubicBezTo>
                  <a:pt x="269624" y="3698"/>
                  <a:pt x="383061" y="-5818"/>
                  <a:pt x="572261" y="0"/>
                </a:cubicBezTo>
                <a:cubicBezTo>
                  <a:pt x="761461" y="5818"/>
                  <a:pt x="826360" y="-1890"/>
                  <a:pt x="926519" y="0"/>
                </a:cubicBezTo>
                <a:cubicBezTo>
                  <a:pt x="1026678" y="1890"/>
                  <a:pt x="1621671" y="-1096"/>
                  <a:pt x="1825787" y="0"/>
                </a:cubicBezTo>
                <a:cubicBezTo>
                  <a:pt x="2029903" y="1096"/>
                  <a:pt x="2212612" y="17145"/>
                  <a:pt x="2398048" y="0"/>
                </a:cubicBezTo>
                <a:cubicBezTo>
                  <a:pt x="2583484" y="-17145"/>
                  <a:pt x="2739759" y="-14168"/>
                  <a:pt x="2970310" y="0"/>
                </a:cubicBezTo>
                <a:cubicBezTo>
                  <a:pt x="3200861" y="14168"/>
                  <a:pt x="3502691" y="33180"/>
                  <a:pt x="3869578" y="0"/>
                </a:cubicBezTo>
                <a:cubicBezTo>
                  <a:pt x="4236465" y="-33180"/>
                  <a:pt x="4122134" y="-10470"/>
                  <a:pt x="4332837" y="0"/>
                </a:cubicBezTo>
                <a:cubicBezTo>
                  <a:pt x="4543540" y="10470"/>
                  <a:pt x="4834652" y="3572"/>
                  <a:pt x="5232105" y="0"/>
                </a:cubicBezTo>
                <a:cubicBezTo>
                  <a:pt x="5629558" y="-3572"/>
                  <a:pt x="5773178" y="-6604"/>
                  <a:pt x="6131373" y="0"/>
                </a:cubicBezTo>
                <a:cubicBezTo>
                  <a:pt x="6489568" y="6604"/>
                  <a:pt x="6621532" y="18870"/>
                  <a:pt x="6812637" y="0"/>
                </a:cubicBezTo>
                <a:cubicBezTo>
                  <a:pt x="7003742" y="-18870"/>
                  <a:pt x="7311146" y="18959"/>
                  <a:pt x="7711905" y="0"/>
                </a:cubicBezTo>
                <a:cubicBezTo>
                  <a:pt x="8112664" y="-18959"/>
                  <a:pt x="8080793" y="-24744"/>
                  <a:pt x="8284166" y="0"/>
                </a:cubicBezTo>
                <a:cubicBezTo>
                  <a:pt x="8487539" y="24744"/>
                  <a:pt x="8615041" y="-1627"/>
                  <a:pt x="8856428" y="0"/>
                </a:cubicBezTo>
                <a:cubicBezTo>
                  <a:pt x="9097815" y="1627"/>
                  <a:pt x="9475052" y="26322"/>
                  <a:pt x="9646694" y="0"/>
                </a:cubicBezTo>
                <a:cubicBezTo>
                  <a:pt x="9818336" y="-26322"/>
                  <a:pt x="9938906" y="-121"/>
                  <a:pt x="10218955" y="0"/>
                </a:cubicBezTo>
                <a:cubicBezTo>
                  <a:pt x="10499004" y="121"/>
                  <a:pt x="10697467" y="15326"/>
                  <a:pt x="10900219" y="0"/>
                </a:cubicBezTo>
                <a:cubicBezTo>
                  <a:pt x="10899812" y="8690"/>
                  <a:pt x="10900065" y="14141"/>
                  <a:pt x="10900219" y="18288"/>
                </a:cubicBezTo>
                <a:cubicBezTo>
                  <a:pt x="10543007" y="31201"/>
                  <a:pt x="10472057" y="15684"/>
                  <a:pt x="10109953" y="18288"/>
                </a:cubicBezTo>
                <a:cubicBezTo>
                  <a:pt x="9747849" y="20892"/>
                  <a:pt x="9872856" y="33007"/>
                  <a:pt x="9755696" y="18288"/>
                </a:cubicBezTo>
                <a:cubicBezTo>
                  <a:pt x="9638536" y="3569"/>
                  <a:pt x="9442681" y="6596"/>
                  <a:pt x="9292437" y="18288"/>
                </a:cubicBezTo>
                <a:cubicBezTo>
                  <a:pt x="9142193" y="29980"/>
                  <a:pt x="8817861" y="-11343"/>
                  <a:pt x="8393169" y="18288"/>
                </a:cubicBezTo>
                <a:cubicBezTo>
                  <a:pt x="7968477" y="47919"/>
                  <a:pt x="7919655" y="23228"/>
                  <a:pt x="7711905" y="18288"/>
                </a:cubicBezTo>
                <a:cubicBezTo>
                  <a:pt x="7504155" y="13348"/>
                  <a:pt x="7365667" y="6452"/>
                  <a:pt x="7248646" y="18288"/>
                </a:cubicBezTo>
                <a:cubicBezTo>
                  <a:pt x="7131625" y="30124"/>
                  <a:pt x="6776155" y="2871"/>
                  <a:pt x="6567382" y="18288"/>
                </a:cubicBezTo>
                <a:cubicBezTo>
                  <a:pt x="6358609" y="33705"/>
                  <a:pt x="6372933" y="1091"/>
                  <a:pt x="6213125" y="18288"/>
                </a:cubicBezTo>
                <a:cubicBezTo>
                  <a:pt x="6053317" y="35485"/>
                  <a:pt x="5980913" y="1290"/>
                  <a:pt x="5858868" y="18288"/>
                </a:cubicBezTo>
                <a:cubicBezTo>
                  <a:pt x="5736823" y="35286"/>
                  <a:pt x="5481395" y="5492"/>
                  <a:pt x="5177604" y="18288"/>
                </a:cubicBezTo>
                <a:cubicBezTo>
                  <a:pt x="4873813" y="31084"/>
                  <a:pt x="4854222" y="37160"/>
                  <a:pt x="4714345" y="18288"/>
                </a:cubicBezTo>
                <a:cubicBezTo>
                  <a:pt x="4574468" y="-584"/>
                  <a:pt x="4298550" y="22981"/>
                  <a:pt x="3924079" y="18288"/>
                </a:cubicBezTo>
                <a:cubicBezTo>
                  <a:pt x="3549608" y="13595"/>
                  <a:pt x="3645461" y="-921"/>
                  <a:pt x="3460820" y="18288"/>
                </a:cubicBezTo>
                <a:cubicBezTo>
                  <a:pt x="3276179" y="37497"/>
                  <a:pt x="3004470" y="-15027"/>
                  <a:pt x="2670554" y="18288"/>
                </a:cubicBezTo>
                <a:cubicBezTo>
                  <a:pt x="2336638" y="51603"/>
                  <a:pt x="2425773" y="17517"/>
                  <a:pt x="2316297" y="18288"/>
                </a:cubicBezTo>
                <a:cubicBezTo>
                  <a:pt x="2206821" y="19059"/>
                  <a:pt x="1757890" y="42158"/>
                  <a:pt x="1526031" y="18288"/>
                </a:cubicBezTo>
                <a:cubicBezTo>
                  <a:pt x="1294172" y="-5582"/>
                  <a:pt x="1213137" y="12281"/>
                  <a:pt x="1062771" y="18288"/>
                </a:cubicBezTo>
                <a:cubicBezTo>
                  <a:pt x="912405" y="24295"/>
                  <a:pt x="829444" y="7304"/>
                  <a:pt x="708514" y="18288"/>
                </a:cubicBezTo>
                <a:cubicBezTo>
                  <a:pt x="587584" y="29272"/>
                  <a:pt x="227877" y="37311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15" name="Content Placeholder 2">
            <a:extLst>
              <a:ext uri="{FF2B5EF4-FFF2-40B4-BE49-F238E27FC236}">
                <a16:creationId xmlns:a16="http://schemas.microsoft.com/office/drawing/2014/main" id="{F7C4CC41-ECE4-4137-BCC6-16F44781648A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83459128"/>
              </p:ext>
            </p:extLst>
          </p:nvPr>
        </p:nvGraphicFramePr>
        <p:xfrm>
          <a:off x="632647" y="2805098"/>
          <a:ext cx="10915869" cy="347894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79897214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7040AE-649D-4482-BFBB-F595D9E1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Kognitivna </a:t>
            </a:r>
            <a:r>
              <a:rPr lang="hr-HR" dirty="0" err="1"/>
              <a:t>defuzija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F86237-C1DA-4953-A8A9-E7FEE3AF5F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Font typeface="Courier New" panose="02070309020205020404" pitchFamily="49" charset="0"/>
              <a:buChar char="o"/>
            </a:pPr>
            <a:r>
              <a:rPr lang="hr-HR" dirty="0"/>
              <a:t> </a:t>
            </a:r>
            <a:r>
              <a:rPr lang="hr-HR" sz="3600" dirty="0"/>
              <a:t>„UM” </a:t>
            </a:r>
            <a:r>
              <a:rPr lang="hr-HR" dirty="0">
                <a:latin typeface="Avenir Next LT Pro" panose="020B0504020202020204" pitchFamily="34" charset="0"/>
              </a:rPr>
              <a:t>– tretiranje uma kao vanjski događaj ili odvojenu osobu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600" dirty="0"/>
              <a:t>Zahvalnost umu </a:t>
            </a:r>
            <a:r>
              <a:rPr lang="hr-HR" dirty="0">
                <a:latin typeface="Avenir Next LT Pro" panose="020B0504020202020204" pitchFamily="34" charset="0"/>
              </a:rPr>
              <a:t>–</a:t>
            </a:r>
            <a:r>
              <a:rPr lang="hr-HR" dirty="0"/>
              <a:t> </a:t>
            </a:r>
            <a:r>
              <a:rPr lang="hr-HR" dirty="0">
                <a:latin typeface="Avenir Next LT Pro" panose="020B0504020202020204" pitchFamily="34" charset="0"/>
              </a:rPr>
              <a:t>također, razlikovanje pomažućih i </a:t>
            </a:r>
            <a:r>
              <a:rPr lang="hr-HR" dirty="0" err="1">
                <a:latin typeface="Avenir Next LT Pro" panose="020B0504020202020204" pitchFamily="34" charset="0"/>
              </a:rPr>
              <a:t>nepomažućih</a:t>
            </a:r>
            <a:r>
              <a:rPr lang="hr-HR" dirty="0">
                <a:latin typeface="Avenir Next LT Pro" panose="020B0504020202020204" pitchFamily="34" charset="0"/>
              </a:rPr>
              <a:t> misli</a:t>
            </a:r>
            <a:endParaRPr lang="hr-HR" dirty="0"/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 err="1"/>
              <a:t>Primjetiti</a:t>
            </a:r>
            <a:r>
              <a:rPr lang="hr-HR" dirty="0"/>
              <a:t> bez reagiranja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dirty="0">
                <a:latin typeface="Avenir Next LT Pro" panose="020B0504020202020204" pitchFamily="34" charset="0"/>
              </a:rPr>
              <a:t>„</a:t>
            </a:r>
            <a:r>
              <a:rPr lang="hr-HR" i="1" dirty="0">
                <a:latin typeface="Avenir Next LT Pro" panose="020B0504020202020204" pitchFamily="34" charset="0"/>
              </a:rPr>
              <a:t>Imam misao da…</a:t>
            </a:r>
            <a:r>
              <a:rPr lang="hr-HR" dirty="0">
                <a:latin typeface="Avenir Next LT Pro" panose="020B0504020202020204" pitchFamily="34" charset="0"/>
              </a:rPr>
              <a:t>” </a:t>
            </a:r>
            <a:r>
              <a:rPr lang="hr-HR" dirty="0">
                <a:latin typeface="Avenir Next LT Pro" panose="020B0504020202020204" pitchFamily="34" charset="0"/>
                <a:sym typeface="Wingdings" panose="05000000000000000000" pitchFamily="2" charset="2"/>
              </a:rPr>
              <a:t> „</a:t>
            </a:r>
            <a:r>
              <a:rPr lang="hr-HR" i="1" dirty="0">
                <a:latin typeface="Avenir Next LT Pro" panose="020B0504020202020204" pitchFamily="34" charset="0"/>
                <a:sym typeface="Wingdings" panose="05000000000000000000" pitchFamily="2" charset="2"/>
              </a:rPr>
              <a:t>Primjećujem da imam misao da….</a:t>
            </a:r>
            <a:r>
              <a:rPr lang="hr-HR" dirty="0">
                <a:latin typeface="Avenir Next LT Pro" panose="020B0504020202020204" pitchFamily="34" charset="0"/>
                <a:sym typeface="Wingdings" panose="05000000000000000000" pitchFamily="2" charset="2"/>
              </a:rPr>
              <a:t>”</a:t>
            </a:r>
            <a:endParaRPr lang="hr-HR" dirty="0">
              <a:latin typeface="Avenir Next LT Pro" panose="020B0504020202020204" pitchFamily="34" charset="0"/>
            </a:endParaRPr>
          </a:p>
          <a:p>
            <a:pPr>
              <a:buFont typeface="Courier New" panose="02070309020205020404" pitchFamily="49" charset="0"/>
              <a:buChar char="o"/>
            </a:pPr>
            <a:r>
              <a:rPr lang="hr-HR" sz="3600" dirty="0"/>
              <a:t>Govorenje misli </a:t>
            </a:r>
            <a:r>
              <a:rPr lang="hr-HR" dirty="0">
                <a:latin typeface="Avenir Next LT Pro" panose="020B0504020202020204" pitchFamily="34" charset="0"/>
              </a:rPr>
              <a:t>(sporo/brzo/varijacije; kao komentator)</a:t>
            </a:r>
          </a:p>
          <a:p>
            <a:pPr>
              <a:buFont typeface="Courier New" panose="02070309020205020404" pitchFamily="49" charset="0"/>
              <a:buChar char="o"/>
            </a:pPr>
            <a:r>
              <a:rPr lang="hr-HR" sz="3600" dirty="0"/>
              <a:t>Pjevanje</a:t>
            </a:r>
            <a:r>
              <a:rPr lang="hr-HR" dirty="0"/>
              <a:t> </a:t>
            </a:r>
          </a:p>
          <a:p>
            <a:pPr marL="0" indent="0">
              <a:buNone/>
            </a:pPr>
            <a:r>
              <a:rPr lang="hr-HR" sz="3900" b="1" dirty="0"/>
              <a:t>…</a:t>
            </a:r>
          </a:p>
          <a:p>
            <a:pPr>
              <a:buFont typeface="Courier New" panose="02070309020205020404" pitchFamily="49" charset="0"/>
              <a:buChar char="o"/>
            </a:pPr>
            <a:endParaRPr lang="hr-HR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450206C-80E3-428B-8823-B3EC1CE7955A}"/>
              </a:ext>
            </a:extLst>
          </p:cNvPr>
          <p:cNvSpPr txBox="1"/>
          <p:nvPr/>
        </p:nvSpPr>
        <p:spPr>
          <a:xfrm>
            <a:off x="7517081" y="6050708"/>
            <a:ext cx="455616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hr-HR" dirty="0">
                <a:hlinkClick r:id="rId2"/>
              </a:rPr>
              <a:t>https://contextualscience.org/cognitive_defusion_deliteralization</a:t>
            </a:r>
            <a:r>
              <a:rPr lang="hr-HR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3679336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7FA9BD-8245-4E34-976D-87D36A0126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Hvala </a:t>
            </a:r>
            <a:r>
              <a:rPr lang="hr-HR" dirty="0">
                <a:sym typeface="Wingdings" panose="05000000000000000000" pitchFamily="2" charset="2"/>
              </a:rPr>
              <a:t></a:t>
            </a:r>
            <a:endParaRPr lang="hr-HR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630EC6F-73CD-45BC-80AB-E54B51DB97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r-HR" dirty="0" err="1"/>
              <a:t>Beck</a:t>
            </a:r>
            <a:r>
              <a:rPr lang="hr-HR" dirty="0"/>
              <a:t>, J. S. (2007). </a:t>
            </a:r>
            <a:r>
              <a:rPr lang="hr-HR" i="1" dirty="0"/>
              <a:t>Osnove kognitivne terapije</a:t>
            </a:r>
            <a:r>
              <a:rPr lang="hr-HR" dirty="0"/>
              <a:t>. Jastrebarsko: Naklada Slap.</a:t>
            </a:r>
          </a:p>
          <a:p>
            <a:r>
              <a:rPr lang="en-US" dirty="0"/>
              <a:t>Fielding, L. E. (2019). </a:t>
            </a:r>
            <a:r>
              <a:rPr lang="en-US" i="1" dirty="0"/>
              <a:t>Mastering Adulthood: Go Beyond Adulting to Become an Emotional Grown-up</a:t>
            </a:r>
            <a:r>
              <a:rPr lang="en-US" dirty="0"/>
              <a:t>. New Harbinger Publications.</a:t>
            </a:r>
            <a:endParaRPr lang="hr-HR" dirty="0"/>
          </a:p>
          <a:p>
            <a:r>
              <a:rPr lang="hr-HR" dirty="0"/>
              <a:t>Miller, W. R., &amp; </a:t>
            </a:r>
            <a:r>
              <a:rPr lang="hr-HR" dirty="0" err="1"/>
              <a:t>Rollnick</a:t>
            </a:r>
            <a:r>
              <a:rPr lang="hr-HR" dirty="0"/>
              <a:t>, S. (2013). Motivacijsko intervjuiranje. </a:t>
            </a:r>
            <a:r>
              <a:rPr lang="hr-HR" i="1" dirty="0"/>
              <a:t>Pripremanje ljudi za promjenu. </a:t>
            </a:r>
            <a:r>
              <a:rPr lang="hr-HR" dirty="0"/>
              <a:t>Jastrebarsko</a:t>
            </a:r>
            <a:r>
              <a:rPr lang="hr-HR" i="1" dirty="0"/>
              <a:t>: </a:t>
            </a:r>
            <a:r>
              <a:rPr lang="hr-HR" dirty="0"/>
              <a:t>Naklada Slap.</a:t>
            </a:r>
          </a:p>
          <a:p>
            <a:r>
              <a:rPr lang="hr-HR" dirty="0"/>
              <a:t>ACBS. </a:t>
            </a:r>
            <a:r>
              <a:rPr lang="hr-HR" i="1" dirty="0" err="1"/>
              <a:t>Cognitive</a:t>
            </a:r>
            <a:r>
              <a:rPr lang="hr-HR" i="1" dirty="0"/>
              <a:t> </a:t>
            </a:r>
            <a:r>
              <a:rPr lang="hr-HR" i="1" dirty="0" err="1"/>
              <a:t>Defusion</a:t>
            </a:r>
            <a:r>
              <a:rPr lang="hr-HR" i="1" dirty="0"/>
              <a:t> (</a:t>
            </a:r>
            <a:r>
              <a:rPr lang="hr-HR" i="1" dirty="0" err="1"/>
              <a:t>Deliteralization</a:t>
            </a:r>
            <a:r>
              <a:rPr lang="hr-HR" i="1" dirty="0"/>
              <a:t>)  </a:t>
            </a:r>
            <a:r>
              <a:rPr lang="hr-HR" i="1" dirty="0" err="1"/>
              <a:t>submitted</a:t>
            </a:r>
            <a:r>
              <a:rPr lang="hr-HR" i="1" dirty="0"/>
              <a:t> </a:t>
            </a:r>
            <a:r>
              <a:rPr lang="hr-HR" i="1" dirty="0" err="1"/>
              <a:t>by</a:t>
            </a:r>
            <a:r>
              <a:rPr lang="hr-HR" i="1" dirty="0"/>
              <a:t> </a:t>
            </a:r>
            <a:r>
              <a:rPr lang="hr-HR" dirty="0" err="1"/>
              <a:t>Hayes</a:t>
            </a:r>
            <a:r>
              <a:rPr lang="hr-HR" dirty="0"/>
              <a:t>, S. </a:t>
            </a:r>
            <a:r>
              <a:rPr lang="hr-HR" i="1" dirty="0">
                <a:hlinkClick r:id="rId2"/>
              </a:rPr>
              <a:t>https://contextualscience.org/cognitive_defusion_deliteralization</a:t>
            </a:r>
            <a:r>
              <a:rPr lang="hr-HR" i="1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5849864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B496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4B4BE84-7701-4286-8310-C27616670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630936"/>
            <a:ext cx="6894576" cy="1463040"/>
          </a:xfrm>
        </p:spPr>
        <p:txBody>
          <a:bodyPr anchor="ctr">
            <a:normAutofit/>
          </a:bodyPr>
          <a:lstStyle/>
          <a:p>
            <a:endParaRPr lang="en-US" sz="20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704088"/>
            <a:ext cx="18288" cy="1316736"/>
          </a:xfrm>
          <a:custGeom>
            <a:avLst/>
            <a:gdLst>
              <a:gd name="connsiteX0" fmla="*/ 0 w 18288"/>
              <a:gd name="connsiteY0" fmla="*/ 0 h 1316736"/>
              <a:gd name="connsiteX1" fmla="*/ 18288 w 18288"/>
              <a:gd name="connsiteY1" fmla="*/ 0 h 1316736"/>
              <a:gd name="connsiteX2" fmla="*/ 18288 w 18288"/>
              <a:gd name="connsiteY2" fmla="*/ 632033 h 1316736"/>
              <a:gd name="connsiteX3" fmla="*/ 18288 w 18288"/>
              <a:gd name="connsiteY3" fmla="*/ 1316736 h 1316736"/>
              <a:gd name="connsiteX4" fmla="*/ 0 w 18288"/>
              <a:gd name="connsiteY4" fmla="*/ 1316736 h 1316736"/>
              <a:gd name="connsiteX5" fmla="*/ 0 w 18288"/>
              <a:gd name="connsiteY5" fmla="*/ 671535 h 1316736"/>
              <a:gd name="connsiteX6" fmla="*/ 0 w 18288"/>
              <a:gd name="connsiteY6" fmla="*/ 0 h 131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" h="1316736" fill="none" extrusionOk="0">
                <a:moveTo>
                  <a:pt x="0" y="0"/>
                </a:moveTo>
                <a:cubicBezTo>
                  <a:pt x="5414" y="683"/>
                  <a:pt x="12510" y="720"/>
                  <a:pt x="18288" y="0"/>
                </a:cubicBezTo>
                <a:cubicBezTo>
                  <a:pt x="11385" y="276484"/>
                  <a:pt x="47354" y="495364"/>
                  <a:pt x="18288" y="632033"/>
                </a:cubicBezTo>
                <a:cubicBezTo>
                  <a:pt x="-10778" y="768702"/>
                  <a:pt x="26786" y="1005085"/>
                  <a:pt x="18288" y="1316736"/>
                </a:cubicBezTo>
                <a:cubicBezTo>
                  <a:pt x="9577" y="1315893"/>
                  <a:pt x="6900" y="1316365"/>
                  <a:pt x="0" y="1316736"/>
                </a:cubicBezTo>
                <a:cubicBezTo>
                  <a:pt x="-29997" y="1144491"/>
                  <a:pt x="20055" y="926108"/>
                  <a:pt x="0" y="671535"/>
                </a:cubicBezTo>
                <a:cubicBezTo>
                  <a:pt x="-20055" y="416962"/>
                  <a:pt x="15787" y="211813"/>
                  <a:pt x="0" y="0"/>
                </a:cubicBezTo>
                <a:close/>
              </a:path>
              <a:path w="18288" h="1316736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-6741" y="195124"/>
                  <a:pt x="36996" y="409062"/>
                  <a:pt x="18288" y="618866"/>
                </a:cubicBezTo>
                <a:cubicBezTo>
                  <a:pt x="-420" y="828670"/>
                  <a:pt x="28345" y="1144651"/>
                  <a:pt x="18288" y="1316736"/>
                </a:cubicBezTo>
                <a:cubicBezTo>
                  <a:pt x="10476" y="1317615"/>
                  <a:pt x="8805" y="1316987"/>
                  <a:pt x="0" y="1316736"/>
                </a:cubicBezTo>
                <a:cubicBezTo>
                  <a:pt x="30302" y="1053606"/>
                  <a:pt x="-1997" y="890047"/>
                  <a:pt x="0" y="671535"/>
                </a:cubicBezTo>
                <a:cubicBezTo>
                  <a:pt x="1997" y="453023"/>
                  <a:pt x="-25538" y="322042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15" descr="Table&#10;&#10;Description automatically generated">
            <a:extLst>
              <a:ext uri="{FF2B5EF4-FFF2-40B4-BE49-F238E27FC236}">
                <a16:creationId xmlns:a16="http://schemas.microsoft.com/office/drawing/2014/main" id="{4D1F90DA-2E3B-47DD-AEDD-C6D9D59351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984"/>
            <a:ext cx="12190707" cy="819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051797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8">
            <a:extLst>
              <a:ext uri="{FF2B5EF4-FFF2-40B4-BE49-F238E27FC236}">
                <a16:creationId xmlns:a16="http://schemas.microsoft.com/office/drawing/2014/main" id="{3C758382-A01B-4116-9048-F0E2C34A05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Ispitivanje automatskih misli </a:t>
            </a:r>
          </a:p>
        </p:txBody>
      </p:sp>
      <p:sp>
        <p:nvSpPr>
          <p:cNvPr id="11" name="Content Placeholder 10">
            <a:extLst>
              <a:ext uri="{FF2B5EF4-FFF2-40B4-BE49-F238E27FC236}">
                <a16:creationId xmlns:a16="http://schemas.microsoft.com/office/drawing/2014/main" id="{7E9E2F0C-4306-4170-BB8E-722E1E275F0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marL="457200" indent="-457200">
              <a:buAutoNum type="arabicPeriod"/>
            </a:pPr>
            <a:r>
              <a:rPr lang="hr-HR" sz="1800" b="1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Što je dokaz?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800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Što je dokaz koji podržava tu ideju?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800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Što je dokaz protiv te ideje?	</a:t>
            </a:r>
          </a:p>
          <a:p>
            <a:pPr marL="457200" indent="-457200">
              <a:buAutoNum type="arabicPeriod"/>
            </a:pPr>
            <a:r>
              <a:rPr lang="hr-HR" sz="1800" b="1" dirty="0">
                <a:effectLst/>
                <a:latin typeface="Avenir Next LT Pro" panose="020B05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Postoji li alternativno objašnjenje? </a:t>
            </a:r>
            <a:endParaRPr lang="hr-HR" sz="1800" b="1" dirty="0">
              <a:latin typeface="Avenir Next LT Pro" panose="020B05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indent="-457200">
              <a:buAutoNum type="arabicPeriod"/>
            </a:pPr>
            <a:r>
              <a:rPr lang="hr-HR" sz="1800" b="1" dirty="0">
                <a:latin typeface="Avenir Next LT Pro" panose="020B0504020202020204" pitchFamily="34" charset="0"/>
              </a:rPr>
              <a:t>Što je najgore što se može dogoditi? Možete li to preživjeti?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800" dirty="0">
                <a:latin typeface="Avenir Next LT Pro" panose="020B0504020202020204" pitchFamily="34" charset="0"/>
              </a:rPr>
              <a:t>Što je najbolje što se može dogoditi? 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800" dirty="0">
                <a:latin typeface="Avenir Next LT Pro" panose="020B0504020202020204" pitchFamily="34" charset="0"/>
              </a:rPr>
              <a:t>Što je najrealističnija posljedica? 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b="1" dirty="0">
                <a:latin typeface="Avenir Next LT Pro" panose="020B0504020202020204" pitchFamily="34" charset="0"/>
              </a:rPr>
              <a:t>Koje su posljedice vjerovanja u automatsku misao?</a:t>
            </a:r>
          </a:p>
          <a:p>
            <a:pPr lvl="1">
              <a:buFont typeface="Wingdings" panose="05000000000000000000" pitchFamily="2" charset="2"/>
              <a:buChar char="§"/>
            </a:pPr>
            <a:r>
              <a:rPr lang="hr-HR" sz="1800" dirty="0">
                <a:latin typeface="Avenir Next LT Pro" panose="020B0504020202020204" pitchFamily="34" charset="0"/>
              </a:rPr>
              <a:t>Što bi mogle biti posljedice promjene u mišljenju?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b="1" dirty="0">
                <a:latin typeface="Avenir Next LT Pro" panose="020B0504020202020204" pitchFamily="34" charset="0"/>
              </a:rPr>
              <a:t>Što ćete poduzeti u vezi s time?</a:t>
            </a:r>
          </a:p>
          <a:p>
            <a:pPr marL="457200" indent="-457200">
              <a:buFont typeface="+mj-lt"/>
              <a:buAutoNum type="arabicPeriod"/>
            </a:pPr>
            <a:r>
              <a:rPr lang="hr-HR" sz="1800" b="1" dirty="0">
                <a:latin typeface="Avenir Next LT Pro" panose="020B0504020202020204" pitchFamily="34" charset="0"/>
              </a:rPr>
              <a:t>Ako je Vaš(a) prijatelj(</a:t>
            </a:r>
            <a:r>
              <a:rPr lang="hr-HR" sz="1800" b="1" dirty="0" err="1">
                <a:latin typeface="Avenir Next LT Pro" panose="020B0504020202020204" pitchFamily="34" charset="0"/>
              </a:rPr>
              <a:t>ica</a:t>
            </a:r>
            <a:r>
              <a:rPr lang="hr-HR" sz="1800" b="1" dirty="0">
                <a:latin typeface="Avenir Next LT Pro" panose="020B0504020202020204" pitchFamily="34" charset="0"/>
              </a:rPr>
              <a:t>) bio u takvoj situaciji i pomislio/la to, što biste mu/joj rekli?</a:t>
            </a:r>
          </a:p>
        </p:txBody>
      </p:sp>
    </p:spTree>
    <p:extLst>
      <p:ext uri="{BB962C8B-B14F-4D97-AF65-F5344CB8AC3E}">
        <p14:creationId xmlns:p14="http://schemas.microsoft.com/office/powerpoint/2010/main" val="302637215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B496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4B4BE84-7701-4286-8310-C27616670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630936"/>
            <a:ext cx="6894576" cy="1463040"/>
          </a:xfrm>
        </p:spPr>
        <p:txBody>
          <a:bodyPr anchor="ctr">
            <a:normAutofit/>
          </a:bodyPr>
          <a:lstStyle/>
          <a:p>
            <a:endParaRPr lang="en-US" sz="20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704088"/>
            <a:ext cx="18288" cy="1316736"/>
          </a:xfrm>
          <a:custGeom>
            <a:avLst/>
            <a:gdLst>
              <a:gd name="connsiteX0" fmla="*/ 0 w 18288"/>
              <a:gd name="connsiteY0" fmla="*/ 0 h 1316736"/>
              <a:gd name="connsiteX1" fmla="*/ 18288 w 18288"/>
              <a:gd name="connsiteY1" fmla="*/ 0 h 1316736"/>
              <a:gd name="connsiteX2" fmla="*/ 18288 w 18288"/>
              <a:gd name="connsiteY2" fmla="*/ 632033 h 1316736"/>
              <a:gd name="connsiteX3" fmla="*/ 18288 w 18288"/>
              <a:gd name="connsiteY3" fmla="*/ 1316736 h 1316736"/>
              <a:gd name="connsiteX4" fmla="*/ 0 w 18288"/>
              <a:gd name="connsiteY4" fmla="*/ 1316736 h 1316736"/>
              <a:gd name="connsiteX5" fmla="*/ 0 w 18288"/>
              <a:gd name="connsiteY5" fmla="*/ 671535 h 1316736"/>
              <a:gd name="connsiteX6" fmla="*/ 0 w 18288"/>
              <a:gd name="connsiteY6" fmla="*/ 0 h 131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" h="1316736" fill="none" extrusionOk="0">
                <a:moveTo>
                  <a:pt x="0" y="0"/>
                </a:moveTo>
                <a:cubicBezTo>
                  <a:pt x="5414" y="683"/>
                  <a:pt x="12510" y="720"/>
                  <a:pt x="18288" y="0"/>
                </a:cubicBezTo>
                <a:cubicBezTo>
                  <a:pt x="11385" y="276484"/>
                  <a:pt x="47354" y="495364"/>
                  <a:pt x="18288" y="632033"/>
                </a:cubicBezTo>
                <a:cubicBezTo>
                  <a:pt x="-10778" y="768702"/>
                  <a:pt x="26786" y="1005085"/>
                  <a:pt x="18288" y="1316736"/>
                </a:cubicBezTo>
                <a:cubicBezTo>
                  <a:pt x="9577" y="1315893"/>
                  <a:pt x="6900" y="1316365"/>
                  <a:pt x="0" y="1316736"/>
                </a:cubicBezTo>
                <a:cubicBezTo>
                  <a:pt x="-29997" y="1144491"/>
                  <a:pt x="20055" y="926108"/>
                  <a:pt x="0" y="671535"/>
                </a:cubicBezTo>
                <a:cubicBezTo>
                  <a:pt x="-20055" y="416962"/>
                  <a:pt x="15787" y="211813"/>
                  <a:pt x="0" y="0"/>
                </a:cubicBezTo>
                <a:close/>
              </a:path>
              <a:path w="18288" h="1316736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-6741" y="195124"/>
                  <a:pt x="36996" y="409062"/>
                  <a:pt x="18288" y="618866"/>
                </a:cubicBezTo>
                <a:cubicBezTo>
                  <a:pt x="-420" y="828670"/>
                  <a:pt x="28345" y="1144651"/>
                  <a:pt x="18288" y="1316736"/>
                </a:cubicBezTo>
                <a:cubicBezTo>
                  <a:pt x="10476" y="1317615"/>
                  <a:pt x="8805" y="1316987"/>
                  <a:pt x="0" y="1316736"/>
                </a:cubicBezTo>
                <a:cubicBezTo>
                  <a:pt x="30302" y="1053606"/>
                  <a:pt x="-1997" y="890047"/>
                  <a:pt x="0" y="671535"/>
                </a:cubicBezTo>
                <a:cubicBezTo>
                  <a:pt x="1997" y="453023"/>
                  <a:pt x="-25538" y="322042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15" descr="Table&#10;&#10;Description automatically generated">
            <a:extLst>
              <a:ext uri="{FF2B5EF4-FFF2-40B4-BE49-F238E27FC236}">
                <a16:creationId xmlns:a16="http://schemas.microsoft.com/office/drawing/2014/main" id="{4D1F90DA-2E3B-47DD-AEDD-C6D9D59351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984"/>
            <a:ext cx="12190707" cy="81982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108518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7" name="Rectangle 26">
            <a:extLst>
              <a:ext uri="{FF2B5EF4-FFF2-40B4-BE49-F238E27FC236}">
                <a16:creationId xmlns:a16="http://schemas.microsoft.com/office/drawing/2014/main" id="{32AEEBC8-9D30-42EF-95F2-386C2653FBF0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9" name="Freeform: Shape 28">
            <a:extLst>
              <a:ext uri="{FF2B5EF4-FFF2-40B4-BE49-F238E27FC236}">
                <a16:creationId xmlns:a16="http://schemas.microsoft.com/office/drawing/2014/main" id="{3529E97A-97C3-40EA-8A04-5C02398D568F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2877832"/>
          </a:xfrm>
          <a:custGeom>
            <a:avLst/>
            <a:gdLst>
              <a:gd name="connsiteX0" fmla="*/ 6789701 w 12192000"/>
              <a:gd name="connsiteY0" fmla="*/ 2809623 h 2877832"/>
              <a:gd name="connsiteX1" fmla="*/ 6788702 w 12192000"/>
              <a:gd name="connsiteY1" fmla="*/ 2809701 h 2877832"/>
              <a:gd name="connsiteX2" fmla="*/ 6788476 w 12192000"/>
              <a:gd name="connsiteY2" fmla="*/ 2810235 h 2877832"/>
              <a:gd name="connsiteX3" fmla="*/ 0 w 12192000"/>
              <a:gd name="connsiteY3" fmla="*/ 0 h 2877832"/>
              <a:gd name="connsiteX4" fmla="*/ 12192000 w 12192000"/>
              <a:gd name="connsiteY4" fmla="*/ 0 h 2877832"/>
              <a:gd name="connsiteX5" fmla="*/ 12192000 w 12192000"/>
              <a:gd name="connsiteY5" fmla="*/ 1915388 h 2877832"/>
              <a:gd name="connsiteX6" fmla="*/ 12061096 w 12192000"/>
              <a:gd name="connsiteY6" fmla="*/ 1954428 h 2877832"/>
              <a:gd name="connsiteX7" fmla="*/ 11676800 w 12192000"/>
              <a:gd name="connsiteY7" fmla="*/ 2058003 h 2877832"/>
              <a:gd name="connsiteX8" fmla="*/ 10425355 w 12192000"/>
              <a:gd name="connsiteY8" fmla="*/ 2341542 h 2877832"/>
              <a:gd name="connsiteX9" fmla="*/ 9424022 w 12192000"/>
              <a:gd name="connsiteY9" fmla="*/ 2516704 h 2877832"/>
              <a:gd name="connsiteX10" fmla="*/ 8458419 w 12192000"/>
              <a:gd name="connsiteY10" fmla="*/ 2650405 h 2877832"/>
              <a:gd name="connsiteX11" fmla="*/ 7715970 w 12192000"/>
              <a:gd name="connsiteY11" fmla="*/ 2730352 h 2877832"/>
              <a:gd name="connsiteX12" fmla="*/ 6951716 w 12192000"/>
              <a:gd name="connsiteY12" fmla="*/ 2796132 h 2877832"/>
              <a:gd name="connsiteX13" fmla="*/ 6936303 w 12192000"/>
              <a:gd name="connsiteY13" fmla="*/ 2798203 h 2877832"/>
              <a:gd name="connsiteX14" fmla="*/ 6790448 w 12192000"/>
              <a:gd name="connsiteY14" fmla="*/ 2809564 h 2877832"/>
              <a:gd name="connsiteX15" fmla="*/ 6799941 w 12192000"/>
              <a:gd name="connsiteY15" fmla="*/ 2811384 h 2877832"/>
              <a:gd name="connsiteX16" fmla="*/ 6835432 w 12192000"/>
              <a:gd name="connsiteY16" fmla="*/ 2809677 h 2877832"/>
              <a:gd name="connsiteX17" fmla="*/ 6884003 w 12192000"/>
              <a:gd name="connsiteY17" fmla="*/ 2806699 h 2877832"/>
              <a:gd name="connsiteX18" fmla="*/ 7578771 w 12192000"/>
              <a:gd name="connsiteY18" fmla="*/ 2774172 h 2877832"/>
              <a:gd name="connsiteX19" fmla="*/ 8623845 w 12192000"/>
              <a:gd name="connsiteY19" fmla="*/ 2687275 h 2877832"/>
              <a:gd name="connsiteX20" fmla="*/ 9479970 w 12192000"/>
              <a:gd name="connsiteY20" fmla="*/ 2583369 h 2877832"/>
              <a:gd name="connsiteX21" fmla="*/ 10629308 w 12192000"/>
              <a:gd name="connsiteY21" fmla="*/ 2389212 h 2877832"/>
              <a:gd name="connsiteX22" fmla="*/ 11998498 w 12192000"/>
              <a:gd name="connsiteY22" fmla="*/ 2063218 h 2877832"/>
              <a:gd name="connsiteX23" fmla="*/ 12192000 w 12192000"/>
              <a:gd name="connsiteY23" fmla="*/ 2006219 h 2877832"/>
              <a:gd name="connsiteX24" fmla="*/ 12192000 w 12192000"/>
              <a:gd name="connsiteY24" fmla="*/ 2060956 h 2877832"/>
              <a:gd name="connsiteX25" fmla="*/ 11829257 w 12192000"/>
              <a:gd name="connsiteY25" fmla="*/ 2166255 h 2877832"/>
              <a:gd name="connsiteX26" fmla="*/ 10939183 w 12192000"/>
              <a:gd name="connsiteY26" fmla="*/ 2380770 h 2877832"/>
              <a:gd name="connsiteX27" fmla="*/ 9985530 w 12192000"/>
              <a:gd name="connsiteY27" fmla="*/ 2560775 h 2877832"/>
              <a:gd name="connsiteX28" fmla="*/ 9186882 w 12192000"/>
              <a:gd name="connsiteY28" fmla="*/ 2676722 h 2877832"/>
              <a:gd name="connsiteX29" fmla="*/ 8578198 w 12192000"/>
              <a:gd name="connsiteY29" fmla="*/ 2746241 h 2877832"/>
              <a:gd name="connsiteX30" fmla="*/ 7864358 w 12192000"/>
              <a:gd name="connsiteY30" fmla="*/ 2807692 h 2877832"/>
              <a:gd name="connsiteX31" fmla="*/ 6935502 w 12192000"/>
              <a:gd name="connsiteY31" fmla="*/ 2859086 h 2877832"/>
              <a:gd name="connsiteX32" fmla="*/ 6477750 w 12192000"/>
              <a:gd name="connsiteY32" fmla="*/ 2872989 h 2877832"/>
              <a:gd name="connsiteX33" fmla="*/ 6362294 w 12192000"/>
              <a:gd name="connsiteY33" fmla="*/ 2877832 h 2877832"/>
              <a:gd name="connsiteX34" fmla="*/ 6057129 w 12192000"/>
              <a:gd name="connsiteY34" fmla="*/ 2877832 h 2877832"/>
              <a:gd name="connsiteX35" fmla="*/ 5977784 w 12192000"/>
              <a:gd name="connsiteY35" fmla="*/ 2873238 h 2877832"/>
              <a:gd name="connsiteX36" fmla="*/ 5265087 w 12192000"/>
              <a:gd name="connsiteY36" fmla="*/ 2836989 h 2877832"/>
              <a:gd name="connsiteX37" fmla="*/ 4346277 w 12192000"/>
              <a:gd name="connsiteY37" fmla="*/ 2774919 h 2877832"/>
              <a:gd name="connsiteX38" fmla="*/ 3373045 w 12192000"/>
              <a:gd name="connsiteY38" fmla="*/ 2676350 h 2877832"/>
              <a:gd name="connsiteX39" fmla="*/ 2362173 w 12192000"/>
              <a:gd name="connsiteY39" fmla="*/ 2557423 h 2877832"/>
              <a:gd name="connsiteX40" fmla="*/ 1233178 w 12192000"/>
              <a:gd name="connsiteY40" fmla="*/ 2384247 h 2877832"/>
              <a:gd name="connsiteX41" fmla="*/ 68500 w 12192000"/>
              <a:gd name="connsiteY41" fmla="*/ 2144540 h 2877832"/>
              <a:gd name="connsiteX42" fmla="*/ 0 w 12192000"/>
              <a:gd name="connsiteY42" fmla="*/ 2127185 h 2877832"/>
              <a:gd name="connsiteX43" fmla="*/ 0 w 12192000"/>
              <a:gd name="connsiteY43" fmla="*/ 2070696 h 2877832"/>
              <a:gd name="connsiteX44" fmla="*/ 72441 w 12192000"/>
              <a:gd name="connsiteY44" fmla="*/ 2089473 h 2877832"/>
              <a:gd name="connsiteX45" fmla="*/ 600716 w 12192000"/>
              <a:gd name="connsiteY45" fmla="*/ 2207843 h 2877832"/>
              <a:gd name="connsiteX46" fmla="*/ 1769512 w 12192000"/>
              <a:gd name="connsiteY46" fmla="*/ 2418011 h 2877832"/>
              <a:gd name="connsiteX47" fmla="*/ 2613554 w 12192000"/>
              <a:gd name="connsiteY47" fmla="*/ 2534953 h 2877832"/>
              <a:gd name="connsiteX48" fmla="*/ 2581134 w 12192000"/>
              <a:gd name="connsiteY48" fmla="*/ 2525022 h 2877832"/>
              <a:gd name="connsiteX49" fmla="*/ 1112635 w 12192000"/>
              <a:gd name="connsiteY49" fmla="*/ 2192325 h 2877832"/>
              <a:gd name="connsiteX50" fmla="*/ 420412 w 12192000"/>
              <a:gd name="connsiteY50" fmla="*/ 1992892 h 2877832"/>
              <a:gd name="connsiteX51" fmla="*/ 0 w 12192000"/>
              <a:gd name="connsiteY51" fmla="*/ 1853975 h 28778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</a:cxnLst>
            <a:rect l="l" t="t" r="r" b="b"/>
            <a:pathLst>
              <a:path w="12192000" h="2877832">
                <a:moveTo>
                  <a:pt x="6789701" y="2809623"/>
                </a:moveTo>
                <a:lnTo>
                  <a:pt x="6788702" y="2809701"/>
                </a:lnTo>
                <a:lnTo>
                  <a:pt x="6788476" y="2810235"/>
                </a:lnTo>
                <a:close/>
                <a:moveTo>
                  <a:pt x="0" y="0"/>
                </a:moveTo>
                <a:lnTo>
                  <a:pt x="12192000" y="0"/>
                </a:lnTo>
                <a:lnTo>
                  <a:pt x="12192000" y="1915388"/>
                </a:lnTo>
                <a:lnTo>
                  <a:pt x="12061096" y="1954428"/>
                </a:lnTo>
                <a:cubicBezTo>
                  <a:pt x="11933500" y="1990642"/>
                  <a:pt x="11805390" y="2025171"/>
                  <a:pt x="11676800" y="2058003"/>
                </a:cubicBezTo>
                <a:cubicBezTo>
                  <a:pt x="11262789" y="2165510"/>
                  <a:pt x="10845343" y="2259112"/>
                  <a:pt x="10425355" y="2341542"/>
                </a:cubicBezTo>
                <a:cubicBezTo>
                  <a:pt x="10092810" y="2406753"/>
                  <a:pt x="9759033" y="2465150"/>
                  <a:pt x="9424022" y="2516704"/>
                </a:cubicBezTo>
                <a:cubicBezTo>
                  <a:pt x="9102997" y="2566361"/>
                  <a:pt x="8781133" y="2610928"/>
                  <a:pt x="8458419" y="2650405"/>
                </a:cubicBezTo>
                <a:cubicBezTo>
                  <a:pt x="8211360" y="2680571"/>
                  <a:pt x="7963792" y="2706144"/>
                  <a:pt x="7715970" y="2730352"/>
                </a:cubicBezTo>
                <a:lnTo>
                  <a:pt x="6951716" y="2796132"/>
                </a:lnTo>
                <a:lnTo>
                  <a:pt x="6936303" y="2798203"/>
                </a:lnTo>
                <a:lnTo>
                  <a:pt x="6790448" y="2809564"/>
                </a:lnTo>
                <a:lnTo>
                  <a:pt x="6799941" y="2811384"/>
                </a:lnTo>
                <a:cubicBezTo>
                  <a:pt x="6811623" y="2811850"/>
                  <a:pt x="6823734" y="2809677"/>
                  <a:pt x="6835432" y="2809677"/>
                </a:cubicBezTo>
                <a:cubicBezTo>
                  <a:pt x="6851580" y="2809677"/>
                  <a:pt x="6867729" y="2807070"/>
                  <a:pt x="6884003" y="2806699"/>
                </a:cubicBezTo>
                <a:cubicBezTo>
                  <a:pt x="7115805" y="2801237"/>
                  <a:pt x="7347351" y="2789070"/>
                  <a:pt x="7578771" y="2774172"/>
                </a:cubicBezTo>
                <a:cubicBezTo>
                  <a:pt x="7927552" y="2751704"/>
                  <a:pt x="8276080" y="2723525"/>
                  <a:pt x="8623845" y="2687275"/>
                </a:cubicBezTo>
                <a:cubicBezTo>
                  <a:pt x="8909939" y="2657977"/>
                  <a:pt x="9195310" y="2623342"/>
                  <a:pt x="9479970" y="2583369"/>
                </a:cubicBezTo>
                <a:cubicBezTo>
                  <a:pt x="9864901" y="2528995"/>
                  <a:pt x="10248014" y="2464281"/>
                  <a:pt x="10629308" y="2389212"/>
                </a:cubicBezTo>
                <a:cubicBezTo>
                  <a:pt x="11090114" y="2298092"/>
                  <a:pt x="11546975" y="2190586"/>
                  <a:pt x="11998498" y="2063218"/>
                </a:cubicBezTo>
                <a:lnTo>
                  <a:pt x="12192000" y="2006219"/>
                </a:lnTo>
                <a:lnTo>
                  <a:pt x="12192000" y="2060956"/>
                </a:lnTo>
                <a:lnTo>
                  <a:pt x="11829257" y="2166255"/>
                </a:lnTo>
                <a:cubicBezTo>
                  <a:pt x="11534769" y="2245952"/>
                  <a:pt x="11238120" y="2316838"/>
                  <a:pt x="10939183" y="2380770"/>
                </a:cubicBezTo>
                <a:cubicBezTo>
                  <a:pt x="10622824" y="2448552"/>
                  <a:pt x="10304941" y="2508549"/>
                  <a:pt x="9985530" y="2560775"/>
                </a:cubicBezTo>
                <a:cubicBezTo>
                  <a:pt x="9720036" y="2604224"/>
                  <a:pt x="9453814" y="2642869"/>
                  <a:pt x="9186882" y="2676722"/>
                </a:cubicBezTo>
                <a:cubicBezTo>
                  <a:pt x="8984197" y="2702296"/>
                  <a:pt x="8781514" y="2726379"/>
                  <a:pt x="8578198" y="2746241"/>
                </a:cubicBezTo>
                <a:cubicBezTo>
                  <a:pt x="8340547" y="2768961"/>
                  <a:pt x="8102644" y="2790436"/>
                  <a:pt x="7864358" y="2807692"/>
                </a:cubicBezTo>
                <a:cubicBezTo>
                  <a:pt x="7554994" y="2830036"/>
                  <a:pt x="7245502" y="2847914"/>
                  <a:pt x="6935502" y="2859086"/>
                </a:cubicBezTo>
                <a:cubicBezTo>
                  <a:pt x="6782917" y="2864549"/>
                  <a:pt x="6630334" y="2868397"/>
                  <a:pt x="6477750" y="2872989"/>
                </a:cubicBezTo>
                <a:cubicBezTo>
                  <a:pt x="6439195" y="2870905"/>
                  <a:pt x="6400529" y="2872530"/>
                  <a:pt x="6362294" y="2877832"/>
                </a:cubicBezTo>
                <a:lnTo>
                  <a:pt x="6057129" y="2877832"/>
                </a:lnTo>
                <a:lnTo>
                  <a:pt x="5977784" y="2873238"/>
                </a:lnTo>
                <a:cubicBezTo>
                  <a:pt x="5740261" y="2860825"/>
                  <a:pt x="5502739" y="2847046"/>
                  <a:pt x="5265087" y="2836989"/>
                </a:cubicBezTo>
                <a:cubicBezTo>
                  <a:pt x="4958267" y="2824573"/>
                  <a:pt x="4651826" y="2804093"/>
                  <a:pt x="4346277" y="2774919"/>
                </a:cubicBezTo>
                <a:cubicBezTo>
                  <a:pt x="4021654" y="2744007"/>
                  <a:pt x="3697795" y="2709372"/>
                  <a:pt x="3373045" y="2676350"/>
                </a:cubicBezTo>
                <a:cubicBezTo>
                  <a:pt x="3035412" y="2642088"/>
                  <a:pt x="2698456" y="2602449"/>
                  <a:pt x="2362173" y="2557423"/>
                </a:cubicBezTo>
                <a:cubicBezTo>
                  <a:pt x="1984692" y="2507270"/>
                  <a:pt x="1608364" y="2449544"/>
                  <a:pt x="1233178" y="2384247"/>
                </a:cubicBezTo>
                <a:cubicBezTo>
                  <a:pt x="842181" y="2315534"/>
                  <a:pt x="453758" y="2237046"/>
                  <a:pt x="68500" y="2144540"/>
                </a:cubicBezTo>
                <a:lnTo>
                  <a:pt x="0" y="2127185"/>
                </a:lnTo>
                <a:lnTo>
                  <a:pt x="0" y="2070696"/>
                </a:lnTo>
                <a:lnTo>
                  <a:pt x="72441" y="2089473"/>
                </a:lnTo>
                <a:cubicBezTo>
                  <a:pt x="247961" y="2131651"/>
                  <a:pt x="424164" y="2170911"/>
                  <a:pt x="600716" y="2207843"/>
                </a:cubicBezTo>
                <a:cubicBezTo>
                  <a:pt x="988279" y="2288657"/>
                  <a:pt x="1378133" y="2357555"/>
                  <a:pt x="1769512" y="2418011"/>
                </a:cubicBezTo>
                <a:cubicBezTo>
                  <a:pt x="2052426" y="2461587"/>
                  <a:pt x="2335725" y="2501684"/>
                  <a:pt x="2613554" y="2534953"/>
                </a:cubicBezTo>
                <a:cubicBezTo>
                  <a:pt x="2605544" y="2537560"/>
                  <a:pt x="2594611" y="2527504"/>
                  <a:pt x="2581134" y="2525022"/>
                </a:cubicBezTo>
                <a:cubicBezTo>
                  <a:pt x="2087178" y="2433070"/>
                  <a:pt x="1597684" y="2322177"/>
                  <a:pt x="1112635" y="2192325"/>
                </a:cubicBezTo>
                <a:cubicBezTo>
                  <a:pt x="880453" y="2130254"/>
                  <a:pt x="649713" y="2063776"/>
                  <a:pt x="420412" y="1992892"/>
                </a:cubicBezTo>
                <a:lnTo>
                  <a:pt x="0" y="1853975"/>
                </a:lnTo>
                <a:close/>
              </a:path>
            </a:pathLst>
          </a:custGeom>
          <a:solidFill>
            <a:srgbClr val="B496C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4" name="Content Placeholder 23">
            <a:extLst>
              <a:ext uri="{FF2B5EF4-FFF2-40B4-BE49-F238E27FC236}">
                <a16:creationId xmlns:a16="http://schemas.microsoft.com/office/drawing/2014/main" id="{04B4BE84-7701-4286-8310-C27616670D7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54295" y="630936"/>
            <a:ext cx="6894576" cy="1463040"/>
          </a:xfrm>
        </p:spPr>
        <p:txBody>
          <a:bodyPr anchor="ctr">
            <a:normAutofit/>
          </a:bodyPr>
          <a:lstStyle/>
          <a:p>
            <a:endParaRPr lang="en-US" sz="2000">
              <a:solidFill>
                <a:srgbClr val="FFFFFF"/>
              </a:solidFill>
            </a:endParaRPr>
          </a:p>
        </p:txBody>
      </p:sp>
      <mc:AlternateContent xmlns:mc="http://schemas.openxmlformats.org/markup-compatibility/2006" xmlns:p14="http://schemas.microsoft.com/office/powerpoint/2010/main">
        <mc:Choice Requires="p14">
          <p:contentPart p14:bwMode="auto" r:id="rId3">
            <p14:nvContentPartPr>
              <p14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xmlns="" val="1"/>
                  </a:ext>
                </a:extLst>
              </p14:cNvPr>
              <p14:cNvContentPartPr>
                <a14:cpLocks xmlns:a14="http://schemas.microsoft.com/office/drawing/2010/main" noGrp="1" noRot="1" noChangeAspect="1" noMove="1" noResize="1" noEditPoints="1" noAdjustHandles="1" noChangeArrowheads="1" noChangeShapeType="1"/>
              </p14:cNvContentPartPr>
              <p14:nvPr>
                <p:extLst>
                  <p:ext uri="{386F3935-93C4-4BCD-93E2-E3B085C9AB24}">
                    <p16:designElem xmlns:p16="http://schemas.microsoft.com/office/powerpoint/2015/main" val="1"/>
                  </p:ext>
                </p:extLst>
              </p14:nvPr>
            </p14:nvContentPartPr>
            <p14:xfrm>
              <a:off x="5755403" y="1971579"/>
              <a:ext cx="360" cy="2160"/>
            </p14:xfrm>
          </p:contentPart>
        </mc:Choice>
        <mc:Fallback xmlns="">
          <p:pic>
            <p:nvPicPr>
              <p:cNvPr id="31" name="Ink 30">
                <a:extLst>
                  <a:ext uri="{FF2B5EF4-FFF2-40B4-BE49-F238E27FC236}">
                    <a16:creationId xmlns:a16="http://schemas.microsoft.com/office/drawing/2014/main" id="{070477C5-0410-4E4F-97A1-F84C2465C187}"/>
                  </a:ext>
                  <a:ext uri="{C183D7F6-B498-43B3-948B-1728B52AA6E4}">
                    <adec:decorative xmlns:adec="http://schemas.microsoft.com/office/drawing/2017/decorative" val="1"/>
                  </a:ext>
                </a:extLst>
              </p:cNvPr>
              <p:cNvPicPr>
                <a:picLocks noGrp="1" noRot="1" noChangeAspect="1" noMove="1" noResize="1" noEditPoints="1" noAdjustHandles="1" noChangeArrowheads="1" noChangeShapeType="1"/>
              </p:cNvPicPr>
              <p:nvPr/>
            </p:nvPicPr>
            <p:blipFill>
              <a:blip r:embed="rId4"/>
              <a:stretch>
                <a:fillRect/>
              </a:stretch>
            </p:blipFill>
            <p:spPr>
              <a:xfrm>
                <a:off x="5737403" y="1956150"/>
                <a:ext cx="36000" cy="32709"/>
              </a:xfrm>
              <a:prstGeom prst="rect">
                <a:avLst/>
              </a:prstGeom>
            </p:spPr>
          </p:pic>
        </mc:Fallback>
      </mc:AlternateContent>
      <p:sp>
        <p:nvSpPr>
          <p:cNvPr id="33" name="Rectangle 22">
            <a:extLst>
              <a:ext uri="{FF2B5EF4-FFF2-40B4-BE49-F238E27FC236}">
                <a16:creationId xmlns:a16="http://schemas.microsoft.com/office/drawing/2014/main" id="{535742DD-1B16-4E9D-B715-0D74B4574A68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314992" y="704088"/>
            <a:ext cx="18288" cy="1316736"/>
          </a:xfrm>
          <a:custGeom>
            <a:avLst/>
            <a:gdLst>
              <a:gd name="connsiteX0" fmla="*/ 0 w 18288"/>
              <a:gd name="connsiteY0" fmla="*/ 0 h 1316736"/>
              <a:gd name="connsiteX1" fmla="*/ 18288 w 18288"/>
              <a:gd name="connsiteY1" fmla="*/ 0 h 1316736"/>
              <a:gd name="connsiteX2" fmla="*/ 18288 w 18288"/>
              <a:gd name="connsiteY2" fmla="*/ 632033 h 1316736"/>
              <a:gd name="connsiteX3" fmla="*/ 18288 w 18288"/>
              <a:gd name="connsiteY3" fmla="*/ 1316736 h 1316736"/>
              <a:gd name="connsiteX4" fmla="*/ 0 w 18288"/>
              <a:gd name="connsiteY4" fmla="*/ 1316736 h 1316736"/>
              <a:gd name="connsiteX5" fmla="*/ 0 w 18288"/>
              <a:gd name="connsiteY5" fmla="*/ 671535 h 1316736"/>
              <a:gd name="connsiteX6" fmla="*/ 0 w 18288"/>
              <a:gd name="connsiteY6" fmla="*/ 0 h 13167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8288" h="1316736" fill="none" extrusionOk="0">
                <a:moveTo>
                  <a:pt x="0" y="0"/>
                </a:moveTo>
                <a:cubicBezTo>
                  <a:pt x="5414" y="683"/>
                  <a:pt x="12510" y="720"/>
                  <a:pt x="18288" y="0"/>
                </a:cubicBezTo>
                <a:cubicBezTo>
                  <a:pt x="11385" y="276484"/>
                  <a:pt x="47354" y="495364"/>
                  <a:pt x="18288" y="632033"/>
                </a:cubicBezTo>
                <a:cubicBezTo>
                  <a:pt x="-10778" y="768702"/>
                  <a:pt x="26786" y="1005085"/>
                  <a:pt x="18288" y="1316736"/>
                </a:cubicBezTo>
                <a:cubicBezTo>
                  <a:pt x="9577" y="1315893"/>
                  <a:pt x="6900" y="1316365"/>
                  <a:pt x="0" y="1316736"/>
                </a:cubicBezTo>
                <a:cubicBezTo>
                  <a:pt x="-29997" y="1144491"/>
                  <a:pt x="20055" y="926108"/>
                  <a:pt x="0" y="671535"/>
                </a:cubicBezTo>
                <a:cubicBezTo>
                  <a:pt x="-20055" y="416962"/>
                  <a:pt x="15787" y="211813"/>
                  <a:pt x="0" y="0"/>
                </a:cubicBezTo>
                <a:close/>
              </a:path>
              <a:path w="18288" h="1316736" stroke="0" extrusionOk="0">
                <a:moveTo>
                  <a:pt x="0" y="0"/>
                </a:moveTo>
                <a:cubicBezTo>
                  <a:pt x="5341" y="9"/>
                  <a:pt x="11148" y="-611"/>
                  <a:pt x="18288" y="0"/>
                </a:cubicBezTo>
                <a:cubicBezTo>
                  <a:pt x="-6741" y="195124"/>
                  <a:pt x="36996" y="409062"/>
                  <a:pt x="18288" y="618866"/>
                </a:cubicBezTo>
                <a:cubicBezTo>
                  <a:pt x="-420" y="828670"/>
                  <a:pt x="28345" y="1144651"/>
                  <a:pt x="18288" y="1316736"/>
                </a:cubicBezTo>
                <a:cubicBezTo>
                  <a:pt x="10476" y="1317615"/>
                  <a:pt x="8805" y="1316987"/>
                  <a:pt x="0" y="1316736"/>
                </a:cubicBezTo>
                <a:cubicBezTo>
                  <a:pt x="30302" y="1053606"/>
                  <a:pt x="-1997" y="890047"/>
                  <a:pt x="0" y="671535"/>
                </a:cubicBezTo>
                <a:cubicBezTo>
                  <a:pt x="1997" y="453023"/>
                  <a:pt x="-25538" y="322042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34925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6" name="Content Placeholder 15" descr="Table&#10;&#10;Description automatically generated">
            <a:extLst>
              <a:ext uri="{FF2B5EF4-FFF2-40B4-BE49-F238E27FC236}">
                <a16:creationId xmlns:a16="http://schemas.microsoft.com/office/drawing/2014/main" id="{4D1F90DA-2E3B-47DD-AEDD-C6D9D59351EF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167984"/>
            <a:ext cx="12190707" cy="8198250"/>
          </a:xfrm>
          <a:prstGeom prst="rect">
            <a:avLst/>
          </a:prstGeom>
        </p:spPr>
      </p:pic>
      <mc:AlternateContent xmlns:mc="http://schemas.openxmlformats.org/markup-compatibility/2006" xmlns:p14="http://schemas.microsoft.com/office/powerpoint/2010/main">
        <mc:Choice Requires="p14">
          <p:contentPart p14:bwMode="auto" r:id="rId6">
            <p14:nvContentPartPr>
              <p14:cNvPr id="12" name="Ink 11">
                <a:extLst>
                  <a:ext uri="{FF2B5EF4-FFF2-40B4-BE49-F238E27FC236}">
                    <a16:creationId xmlns:a16="http://schemas.microsoft.com/office/drawing/2014/main" id="{E69E7081-C6AB-453A-B1C4-2DB9641B4CB1}"/>
                  </a:ext>
                </a:extLst>
              </p14:cNvPr>
              <p14:cNvContentPartPr/>
              <p14:nvPr/>
            </p14:nvContentPartPr>
            <p14:xfrm>
              <a:off x="5522078" y="1443467"/>
              <a:ext cx="6040800" cy="5930280"/>
            </p14:xfrm>
          </p:contentPart>
        </mc:Choice>
        <mc:Fallback xmlns="">
          <p:pic>
            <p:nvPicPr>
              <p:cNvPr id="12" name="Ink 11">
                <a:extLst>
                  <a:ext uri="{FF2B5EF4-FFF2-40B4-BE49-F238E27FC236}">
                    <a16:creationId xmlns:a16="http://schemas.microsoft.com/office/drawing/2014/main" id="{E69E7081-C6AB-453A-B1C4-2DB9641B4CB1}"/>
                  </a:ext>
                </a:extLst>
              </p:cNvPr>
              <p:cNvPicPr/>
              <p:nvPr/>
            </p:nvPicPr>
            <p:blipFill>
              <a:blip r:embed="rId7"/>
              <a:stretch>
                <a:fillRect/>
              </a:stretch>
            </p:blipFill>
            <p:spPr>
              <a:xfrm>
                <a:off x="5513078" y="1434468"/>
                <a:ext cx="6058440" cy="5947919"/>
              </a:xfrm>
              <a:prstGeom prst="rect">
                <a:avLst/>
              </a:prstGeom>
            </p:spPr>
          </p:pic>
        </mc:Fallback>
      </mc:AlternateContent>
      <mc:AlternateContent xmlns:mc="http://schemas.openxmlformats.org/markup-compatibility/2006" xmlns:p14="http://schemas.microsoft.com/office/powerpoint/2010/main">
        <mc:Choice Requires="p14">
          <p:contentPart p14:bwMode="auto" r:id="rId8">
            <p14:nvContentPartPr>
              <p14:cNvPr id="13" name="Ink 12">
                <a:extLst>
                  <a:ext uri="{FF2B5EF4-FFF2-40B4-BE49-F238E27FC236}">
                    <a16:creationId xmlns:a16="http://schemas.microsoft.com/office/drawing/2014/main" id="{64DC8001-E2AB-4BC9-9B7A-8259287BBF41}"/>
                  </a:ext>
                </a:extLst>
              </p14:cNvPr>
              <p14:cNvContentPartPr/>
              <p14:nvPr/>
            </p14:nvContentPartPr>
            <p14:xfrm>
              <a:off x="5707478" y="1479467"/>
              <a:ext cx="6095160" cy="5906160"/>
            </p14:xfrm>
          </p:contentPart>
        </mc:Choice>
        <mc:Fallback xmlns="">
          <p:pic>
            <p:nvPicPr>
              <p:cNvPr id="13" name="Ink 12">
                <a:extLst>
                  <a:ext uri="{FF2B5EF4-FFF2-40B4-BE49-F238E27FC236}">
                    <a16:creationId xmlns:a16="http://schemas.microsoft.com/office/drawing/2014/main" id="{64DC8001-E2AB-4BC9-9B7A-8259287BBF41}"/>
                  </a:ext>
                </a:extLst>
              </p:cNvPr>
              <p:cNvPicPr/>
              <p:nvPr/>
            </p:nvPicPr>
            <p:blipFill>
              <a:blip r:embed="rId9"/>
              <a:stretch>
                <a:fillRect/>
              </a:stretch>
            </p:blipFill>
            <p:spPr>
              <a:xfrm>
                <a:off x="5698478" y="1470467"/>
                <a:ext cx="6112800" cy="5923800"/>
              </a:xfrm>
              <a:prstGeom prst="rect">
                <a:avLst/>
              </a:prstGeom>
            </p:spPr>
          </p:pic>
        </mc:Fallback>
      </mc:AlternateContent>
    </p:spTree>
    <p:extLst>
      <p:ext uri="{BB962C8B-B14F-4D97-AF65-F5344CB8AC3E}">
        <p14:creationId xmlns:p14="http://schemas.microsoft.com/office/powerpoint/2010/main" val="334580916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BEA24B15-0503-4C14-9D01-1B3A3CE5DA83}"/>
              </a:ext>
            </a:extLst>
          </p:cNvPr>
          <p:cNvPicPr>
            <a:picLocks noGrp="1" noChangeAspect="1"/>
          </p:cNvPicPr>
          <p:nvPr>
            <p:ph sz="half" idx="1"/>
          </p:nvPr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750" b="4685"/>
          <a:stretch/>
        </p:blipFill>
        <p:spPr>
          <a:xfrm>
            <a:off x="235480" y="1929384"/>
            <a:ext cx="7554733" cy="4928616"/>
          </a:xfr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ED843B01-86F4-41F2-BED0-86A66C5CBA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Bilježenje komponenti iskustva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D988225-FAEA-40F1-B621-AE5B5FB60DE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213600" y="1929384"/>
            <a:ext cx="4647916" cy="4738116"/>
          </a:xfrm>
        </p:spPr>
        <p:txBody>
          <a:bodyPr>
            <a:normAutofit fontScale="92500"/>
          </a:bodyPr>
          <a:lstStyle/>
          <a:p>
            <a:pPr marL="514350" indent="-514350">
              <a:buAutoNum type="arabicPeriod"/>
            </a:pPr>
            <a:r>
              <a:rPr lang="hr-HR" sz="3900" b="1" dirty="0"/>
              <a:t>FAZA: Bilježenje komponenti iskustva</a:t>
            </a:r>
          </a:p>
          <a:p>
            <a:pPr lvl="1"/>
            <a:r>
              <a:rPr lang="hr-HR" sz="2400" dirty="0">
                <a:latin typeface="Avenir Next LT Pro" panose="020B0504020202020204" pitchFamily="34" charset="0"/>
              </a:rPr>
              <a:t>Uvježbavanje identifikacije AM i drugih komponenti iskustva</a:t>
            </a:r>
          </a:p>
          <a:p>
            <a:pPr lvl="1"/>
            <a:r>
              <a:rPr lang="hr-HR" sz="2400" dirty="0">
                <a:latin typeface="Avenir Next LT Pro" panose="020B0504020202020204" pitchFamily="34" charset="0"/>
              </a:rPr>
              <a:t>Klijent shvaća i vjeruje u kognitivni model</a:t>
            </a:r>
          </a:p>
          <a:p>
            <a:pPr lvl="1"/>
            <a:r>
              <a:rPr lang="hr-HR" sz="2400" dirty="0">
                <a:latin typeface="Avenir Next LT Pro" panose="020B0504020202020204" pitchFamily="34" charset="0"/>
              </a:rPr>
              <a:t>Klijent je u stanju odrediti situaciju, emocije, fiziološke reakcije i razlikovati ih od AM</a:t>
            </a:r>
          </a:p>
          <a:p>
            <a:pPr marL="514350" indent="-514350">
              <a:buAutoNum type="arabicPeriod"/>
            </a:pPr>
            <a:r>
              <a:rPr lang="hr-HR" sz="3900" b="1" dirty="0"/>
              <a:t>FAZA: Rad s NAM</a:t>
            </a:r>
          </a:p>
        </p:txBody>
      </p:sp>
    </p:spTree>
    <p:extLst>
      <p:ext uri="{BB962C8B-B14F-4D97-AF65-F5344CB8AC3E}">
        <p14:creationId xmlns:p14="http://schemas.microsoft.com/office/powerpoint/2010/main" val="53651590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7" name="Rectangle 16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20F9CD7-199C-46D4-B157-22F9A2F62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hr-HR" sz="6000"/>
              <a:t>Prva DZ</a:t>
            </a:r>
          </a:p>
        </p:txBody>
      </p:sp>
      <p:sp>
        <p:nvSpPr>
          <p:cNvPr id="19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41275" cap="rnd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5BA53904-3E93-42B2-A3F2-410CD760B8C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pPr marL="0" indent="0">
              <a:buNone/>
            </a:pPr>
            <a:r>
              <a:rPr lang="hr-HR" sz="3200" dirty="0">
                <a:latin typeface="Avenir Next LT Pro" panose="020B0504020202020204" pitchFamily="34" charset="0"/>
              </a:rPr>
              <a:t>Nekoliko puta tijekom sljedećeg tjedna ispuniti prve četiri kolone obrasca.</a:t>
            </a:r>
          </a:p>
        </p:txBody>
      </p:sp>
    </p:spTree>
    <p:extLst>
      <p:ext uri="{BB962C8B-B14F-4D97-AF65-F5344CB8AC3E}">
        <p14:creationId xmlns:p14="http://schemas.microsoft.com/office/powerpoint/2010/main" val="397467208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5" name="Rectangle 14">
            <a:extLst>
              <a:ext uri="{FF2B5EF4-FFF2-40B4-BE49-F238E27FC236}">
                <a16:creationId xmlns:a16="http://schemas.microsoft.com/office/drawing/2014/main" id="{777A147A-9ED8-46B4-8660-1B3C2AA880B5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D88CB08B-1091-45B5-BAC6-46F255403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41248" y="548640"/>
            <a:ext cx="3419540" cy="5431536"/>
          </a:xfrm>
        </p:spPr>
        <p:txBody>
          <a:bodyPr>
            <a:normAutofit/>
          </a:bodyPr>
          <a:lstStyle/>
          <a:p>
            <a:r>
              <a:rPr lang="hr-HR" sz="4700"/>
              <a:t>Prije nastavka, provjeriti…</a:t>
            </a:r>
          </a:p>
        </p:txBody>
      </p:sp>
      <p:sp>
        <p:nvSpPr>
          <p:cNvPr id="17" name="Rectangle 6">
            <a:extLst>
              <a:ext uri="{FF2B5EF4-FFF2-40B4-BE49-F238E27FC236}">
                <a16:creationId xmlns:a16="http://schemas.microsoft.com/office/drawing/2014/main" id="{5D6C15A0-C087-4593-8414-2B4EC1CDC3D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rot="5400000">
            <a:off x="2539411" y="3254143"/>
            <a:ext cx="4480560" cy="27432"/>
          </a:xfrm>
          <a:custGeom>
            <a:avLst/>
            <a:gdLst>
              <a:gd name="connsiteX0" fmla="*/ 0 w 4480560"/>
              <a:gd name="connsiteY0" fmla="*/ 0 h 27432"/>
              <a:gd name="connsiteX1" fmla="*/ 595274 w 4480560"/>
              <a:gd name="connsiteY1" fmla="*/ 0 h 27432"/>
              <a:gd name="connsiteX2" fmla="*/ 1100938 w 4480560"/>
              <a:gd name="connsiteY2" fmla="*/ 0 h 27432"/>
              <a:gd name="connsiteX3" fmla="*/ 1651406 w 4480560"/>
              <a:gd name="connsiteY3" fmla="*/ 0 h 27432"/>
              <a:gd name="connsiteX4" fmla="*/ 2336292 w 4480560"/>
              <a:gd name="connsiteY4" fmla="*/ 0 h 27432"/>
              <a:gd name="connsiteX5" fmla="*/ 2931566 w 4480560"/>
              <a:gd name="connsiteY5" fmla="*/ 0 h 27432"/>
              <a:gd name="connsiteX6" fmla="*/ 3482035 w 4480560"/>
              <a:gd name="connsiteY6" fmla="*/ 0 h 27432"/>
              <a:gd name="connsiteX7" fmla="*/ 4480560 w 4480560"/>
              <a:gd name="connsiteY7" fmla="*/ 0 h 27432"/>
              <a:gd name="connsiteX8" fmla="*/ 4480560 w 4480560"/>
              <a:gd name="connsiteY8" fmla="*/ 27432 h 27432"/>
              <a:gd name="connsiteX9" fmla="*/ 3840480 w 4480560"/>
              <a:gd name="connsiteY9" fmla="*/ 27432 h 27432"/>
              <a:gd name="connsiteX10" fmla="*/ 3290011 w 4480560"/>
              <a:gd name="connsiteY10" fmla="*/ 27432 h 27432"/>
              <a:gd name="connsiteX11" fmla="*/ 2560320 w 4480560"/>
              <a:gd name="connsiteY11" fmla="*/ 27432 h 27432"/>
              <a:gd name="connsiteX12" fmla="*/ 1965046 w 4480560"/>
              <a:gd name="connsiteY12" fmla="*/ 27432 h 27432"/>
              <a:gd name="connsiteX13" fmla="*/ 1459382 w 4480560"/>
              <a:gd name="connsiteY13" fmla="*/ 27432 h 27432"/>
              <a:gd name="connsiteX14" fmla="*/ 774497 w 4480560"/>
              <a:gd name="connsiteY14" fmla="*/ 27432 h 27432"/>
              <a:gd name="connsiteX15" fmla="*/ 0 w 4480560"/>
              <a:gd name="connsiteY15" fmla="*/ 27432 h 27432"/>
              <a:gd name="connsiteX16" fmla="*/ 0 w 4480560"/>
              <a:gd name="connsiteY16" fmla="*/ 0 h 2743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</a:cxnLst>
            <a:rect l="l" t="t" r="r" b="b"/>
            <a:pathLst>
              <a:path w="4480560" h="27432" fill="none" extrusionOk="0">
                <a:moveTo>
                  <a:pt x="0" y="0"/>
                </a:moveTo>
                <a:cubicBezTo>
                  <a:pt x="267821" y="8731"/>
                  <a:pt x="334105" y="2629"/>
                  <a:pt x="595274" y="0"/>
                </a:cubicBezTo>
                <a:cubicBezTo>
                  <a:pt x="856443" y="-2629"/>
                  <a:pt x="863808" y="-13353"/>
                  <a:pt x="1100938" y="0"/>
                </a:cubicBezTo>
                <a:cubicBezTo>
                  <a:pt x="1338068" y="13353"/>
                  <a:pt x="1431663" y="-25862"/>
                  <a:pt x="1651406" y="0"/>
                </a:cubicBezTo>
                <a:cubicBezTo>
                  <a:pt x="1871149" y="25862"/>
                  <a:pt x="2173163" y="23827"/>
                  <a:pt x="2336292" y="0"/>
                </a:cubicBezTo>
                <a:cubicBezTo>
                  <a:pt x="2499421" y="-23827"/>
                  <a:pt x="2720589" y="28148"/>
                  <a:pt x="2931566" y="0"/>
                </a:cubicBezTo>
                <a:cubicBezTo>
                  <a:pt x="3142543" y="-28148"/>
                  <a:pt x="3323630" y="27022"/>
                  <a:pt x="3482035" y="0"/>
                </a:cubicBezTo>
                <a:cubicBezTo>
                  <a:pt x="3640440" y="-27022"/>
                  <a:pt x="4012110" y="-20118"/>
                  <a:pt x="4480560" y="0"/>
                </a:cubicBezTo>
                <a:cubicBezTo>
                  <a:pt x="4479587" y="8304"/>
                  <a:pt x="4480082" y="21512"/>
                  <a:pt x="4480560" y="27432"/>
                </a:cubicBezTo>
                <a:cubicBezTo>
                  <a:pt x="4314132" y="24068"/>
                  <a:pt x="4028383" y="45776"/>
                  <a:pt x="3840480" y="27432"/>
                </a:cubicBezTo>
                <a:cubicBezTo>
                  <a:pt x="3652577" y="9088"/>
                  <a:pt x="3547615" y="11992"/>
                  <a:pt x="3290011" y="27432"/>
                </a:cubicBezTo>
                <a:cubicBezTo>
                  <a:pt x="3032407" y="42872"/>
                  <a:pt x="2830268" y="17863"/>
                  <a:pt x="2560320" y="27432"/>
                </a:cubicBezTo>
                <a:cubicBezTo>
                  <a:pt x="2290372" y="37001"/>
                  <a:pt x="2147422" y="15872"/>
                  <a:pt x="1965046" y="27432"/>
                </a:cubicBezTo>
                <a:cubicBezTo>
                  <a:pt x="1782670" y="38992"/>
                  <a:pt x="1689791" y="49824"/>
                  <a:pt x="1459382" y="27432"/>
                </a:cubicBezTo>
                <a:cubicBezTo>
                  <a:pt x="1228973" y="5040"/>
                  <a:pt x="915486" y="45645"/>
                  <a:pt x="774497" y="27432"/>
                </a:cubicBezTo>
                <a:cubicBezTo>
                  <a:pt x="633508" y="9219"/>
                  <a:pt x="361442" y="-1963"/>
                  <a:pt x="0" y="27432"/>
                </a:cubicBezTo>
                <a:cubicBezTo>
                  <a:pt x="-1048" y="14992"/>
                  <a:pt x="-1120" y="7447"/>
                  <a:pt x="0" y="0"/>
                </a:cubicBezTo>
                <a:close/>
              </a:path>
              <a:path w="4480560" h="27432" stroke="0" extrusionOk="0">
                <a:moveTo>
                  <a:pt x="0" y="0"/>
                </a:moveTo>
                <a:cubicBezTo>
                  <a:pt x="285465" y="225"/>
                  <a:pt x="322691" y="16223"/>
                  <a:pt x="595274" y="0"/>
                </a:cubicBezTo>
                <a:cubicBezTo>
                  <a:pt x="867857" y="-16223"/>
                  <a:pt x="989129" y="-11242"/>
                  <a:pt x="1100938" y="0"/>
                </a:cubicBezTo>
                <a:cubicBezTo>
                  <a:pt x="1212747" y="11242"/>
                  <a:pt x="1574350" y="-36410"/>
                  <a:pt x="1830629" y="0"/>
                </a:cubicBezTo>
                <a:cubicBezTo>
                  <a:pt x="2086908" y="36410"/>
                  <a:pt x="2180922" y="4645"/>
                  <a:pt x="2425903" y="0"/>
                </a:cubicBezTo>
                <a:cubicBezTo>
                  <a:pt x="2670884" y="-4645"/>
                  <a:pt x="2782024" y="22929"/>
                  <a:pt x="3021178" y="0"/>
                </a:cubicBezTo>
                <a:cubicBezTo>
                  <a:pt x="3260332" y="-22929"/>
                  <a:pt x="3456982" y="-1586"/>
                  <a:pt x="3750869" y="0"/>
                </a:cubicBezTo>
                <a:cubicBezTo>
                  <a:pt x="4044756" y="1586"/>
                  <a:pt x="4302726" y="17043"/>
                  <a:pt x="4480560" y="0"/>
                </a:cubicBezTo>
                <a:cubicBezTo>
                  <a:pt x="4481045" y="9333"/>
                  <a:pt x="4481838" y="19699"/>
                  <a:pt x="4480560" y="27432"/>
                </a:cubicBezTo>
                <a:cubicBezTo>
                  <a:pt x="4279652" y="2294"/>
                  <a:pt x="4200762" y="50710"/>
                  <a:pt x="3930091" y="27432"/>
                </a:cubicBezTo>
                <a:cubicBezTo>
                  <a:pt x="3659420" y="4154"/>
                  <a:pt x="3456052" y="31438"/>
                  <a:pt x="3290011" y="27432"/>
                </a:cubicBezTo>
                <a:cubicBezTo>
                  <a:pt x="3123970" y="23426"/>
                  <a:pt x="2882392" y="41962"/>
                  <a:pt x="2649931" y="27432"/>
                </a:cubicBezTo>
                <a:cubicBezTo>
                  <a:pt x="2417470" y="12902"/>
                  <a:pt x="2238426" y="16481"/>
                  <a:pt x="2054657" y="27432"/>
                </a:cubicBezTo>
                <a:cubicBezTo>
                  <a:pt x="1870888" y="38383"/>
                  <a:pt x="1566368" y="54184"/>
                  <a:pt x="1324966" y="27432"/>
                </a:cubicBezTo>
                <a:cubicBezTo>
                  <a:pt x="1083564" y="680"/>
                  <a:pt x="787410" y="20090"/>
                  <a:pt x="595274" y="27432"/>
                </a:cubicBezTo>
                <a:cubicBezTo>
                  <a:pt x="403138" y="34774"/>
                  <a:pt x="169622" y="19643"/>
                  <a:pt x="0" y="27432"/>
                </a:cubicBezTo>
                <a:cubicBezTo>
                  <a:pt x="211" y="18145"/>
                  <a:pt x="120" y="6480"/>
                  <a:pt x="0" y="0"/>
                </a:cubicBezTo>
                <a:close/>
              </a:path>
            </a:pathLst>
          </a:custGeom>
          <a:solidFill>
            <a:srgbClr val="B496C6"/>
          </a:solidFill>
          <a:ln w="41275" cap="rnd">
            <a:solidFill>
              <a:srgbClr val="B496C6"/>
            </a:solidFill>
            <a:round/>
            <a:extLst>
              <a:ext uri="{C807C97D-BFC1-408E-A445-0C87EB9F89A2}">
                <ask:lineSketchStyleProps xmlns:ask="http://schemas.microsoft.com/office/drawing/2018/sketchyshapes" xmlns="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C985831-84DF-4FA5-944B-45B2850B24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298595" y="552091"/>
            <a:ext cx="6052158" cy="5431536"/>
          </a:xfrm>
        </p:spPr>
        <p:txBody>
          <a:bodyPr anchor="ctr">
            <a:normAutofit/>
          </a:bodyPr>
          <a:lstStyle/>
          <a:p>
            <a:r>
              <a:rPr lang="hr-HR" sz="3200" dirty="0">
                <a:latin typeface="Avenir Next LT Pro" panose="020B0504020202020204" pitchFamily="34" charset="0"/>
              </a:rPr>
              <a:t>Je li klijent u stanju je pravilo identificirati i razlikovati različite komponente iskustva? </a:t>
            </a:r>
          </a:p>
          <a:p>
            <a:pPr marL="457200" lvl="1" indent="0">
              <a:buNone/>
            </a:pPr>
            <a:r>
              <a:rPr lang="hr-HR" sz="2800" dirty="0">
                <a:latin typeface="Avenir Next LT Pro" panose="020B0504020202020204" pitchFamily="34" charset="0"/>
              </a:rPr>
              <a:t>Ako NE, odgoditi upoznavanje s ostalim stupcima i proći obrazac još jednom s klijentom</a:t>
            </a:r>
          </a:p>
        </p:txBody>
      </p:sp>
    </p:spTree>
    <p:extLst>
      <p:ext uri="{BB962C8B-B14F-4D97-AF65-F5344CB8AC3E}">
        <p14:creationId xmlns:p14="http://schemas.microsoft.com/office/powerpoint/2010/main" val="13751021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4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7348EA-9DC3-489D-ACE2-4625AB8D44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r-HR" dirty="0"/>
              <a:t>Rad s NAM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97D81-F34F-42B9-B6B2-A3337B0563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hr-HR" sz="3600" b="1" dirty="0"/>
              <a:t>NA SEANSI</a:t>
            </a:r>
          </a:p>
          <a:p>
            <a:pPr lvl="1"/>
            <a:r>
              <a:rPr lang="hr-HR" sz="2800" dirty="0">
                <a:latin typeface="Avenir Next LT Pro" panose="020B0504020202020204" pitchFamily="34" charset="0"/>
              </a:rPr>
              <a:t>Usmeno s klijentom proći kroz pitanja i vrednovati misli koje je identificirao za DZ</a:t>
            </a:r>
          </a:p>
          <a:p>
            <a:pPr lvl="1"/>
            <a:r>
              <a:rPr lang="hr-HR" sz="2800" dirty="0">
                <a:latin typeface="Avenir Next LT Pro" panose="020B0504020202020204" pitchFamily="34" charset="0"/>
              </a:rPr>
              <a:t>Zatim, na novom primjeru koji prolazimo zajedno, klijent upisuje identificirano u obrazac</a:t>
            </a:r>
          </a:p>
          <a:p>
            <a:pPr lvl="1"/>
            <a:r>
              <a:rPr lang="hr-HR" sz="2800" dirty="0">
                <a:latin typeface="Avenir Next LT Pro" panose="020B0504020202020204" pitchFamily="34" charset="0"/>
              </a:rPr>
              <a:t>Zadavanje DZ</a:t>
            </a:r>
          </a:p>
          <a:p>
            <a:pPr marL="0" indent="0">
              <a:buNone/>
            </a:pPr>
            <a:endParaRPr lang="hr-HR" dirty="0">
              <a:latin typeface="Avenir Next LT Pro" panose="020B05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9237074"/>
      </p:ext>
    </p:extLst>
  </p:cSld>
  <p:clrMapOvr>
    <a:masterClrMapping/>
  </p:clrMapOvr>
</p:sld>
</file>

<file path=ppt/theme/theme1.xml><?xml version="1.0" encoding="utf-8"?>
<a:theme xmlns:a="http://schemas.openxmlformats.org/drawingml/2006/main" name="SketchyVTI">
  <a:themeElements>
    <a:clrScheme name="AnalogousFromLightSeedRightStep">
      <a:dk1>
        <a:srgbClr val="000000"/>
      </a:dk1>
      <a:lt1>
        <a:srgbClr val="FFFFFF"/>
      </a:lt1>
      <a:dk2>
        <a:srgbClr val="412D24"/>
      </a:dk2>
      <a:lt2>
        <a:srgbClr val="E4E8E2"/>
      </a:lt2>
      <a:accent1>
        <a:srgbClr val="B496C6"/>
      </a:accent1>
      <a:accent2>
        <a:srgbClr val="BA7FB7"/>
      </a:accent2>
      <a:accent3>
        <a:srgbClr val="C696B0"/>
      </a:accent3>
      <a:accent4>
        <a:srgbClr val="BA7F86"/>
      </a:accent4>
      <a:accent5>
        <a:srgbClr val="C19C8D"/>
      </a:accent5>
      <a:accent6>
        <a:srgbClr val="B3A27A"/>
      </a:accent6>
      <a:hlink>
        <a:srgbClr val="6A8D55"/>
      </a:hlink>
      <a:folHlink>
        <a:srgbClr val="7F7F7F"/>
      </a:folHlink>
    </a:clrScheme>
    <a:fontScheme name="Custom 2">
      <a:majorFont>
        <a:latin typeface="Modern Love"/>
        <a:ea typeface=""/>
        <a:cs typeface=""/>
      </a:majorFont>
      <a:minorFont>
        <a:latin typeface="The Ha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ketchyVTI" id="{A6D2C935-A6E4-4DD9-BCC5-5AE2504DB8EA}" vid="{F0754072-50B6-4C01-B911-67246C9F58D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5934</TotalTime>
  <Words>495</Words>
  <Application>Microsoft Office PowerPoint</Application>
  <PresentationFormat>Widescreen</PresentationFormat>
  <Paragraphs>85</Paragraphs>
  <Slides>17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Avenir Next LT Pro</vt:lpstr>
      <vt:lpstr>Calibri</vt:lpstr>
      <vt:lpstr>Courier New</vt:lpstr>
      <vt:lpstr>Modern Love</vt:lpstr>
      <vt:lpstr>The Hand</vt:lpstr>
      <vt:lpstr>Wingdings</vt:lpstr>
      <vt:lpstr>SketchyVTI</vt:lpstr>
      <vt:lpstr>Reagiranje na automatske misli</vt:lpstr>
      <vt:lpstr>PowerPoint Presentation</vt:lpstr>
      <vt:lpstr>Ispitivanje automatskih misli </vt:lpstr>
      <vt:lpstr>PowerPoint Presentation</vt:lpstr>
      <vt:lpstr>PowerPoint Presentation</vt:lpstr>
      <vt:lpstr>Bilježenje komponenti iskustva</vt:lpstr>
      <vt:lpstr>Prva DZ</vt:lpstr>
      <vt:lpstr>Prije nastavka, provjeriti…</vt:lpstr>
      <vt:lpstr>Rad s NAM</vt:lpstr>
      <vt:lpstr>Motiviranje klijenta na korištenje obrasca</vt:lpstr>
      <vt:lpstr>Motiviranje klijenta na korištenje obrasca</vt:lpstr>
      <vt:lpstr>MOTIVACIJSKO INTERVJUIRANJE </vt:lpstr>
      <vt:lpstr>Ako klijent nije uspio u izvršavanju DZ…</vt:lpstr>
      <vt:lpstr>Kada Zapis disfunkcionalnih misli nije dovoljno učinkovit…</vt:lpstr>
      <vt:lpstr>DODATNI NAČINI ODGOVORANJA NA AM – bez pisanja</vt:lpstr>
      <vt:lpstr>Kognitivna defuzija</vt:lpstr>
      <vt:lpstr>Hvala 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Reagiranje na automatske misli</dc:title>
  <dc:creator>Patricia Tomac</dc:creator>
  <cp:lastModifiedBy>hubikotvr@outlook.com</cp:lastModifiedBy>
  <cp:revision>20</cp:revision>
  <dcterms:created xsi:type="dcterms:W3CDTF">2021-11-07T09:08:41Z</dcterms:created>
  <dcterms:modified xsi:type="dcterms:W3CDTF">2021-11-23T12:15:35Z</dcterms:modified>
</cp:coreProperties>
</file>