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58" r:id="rId5"/>
    <p:sldId id="268" r:id="rId6"/>
    <p:sldId id="278" r:id="rId7"/>
    <p:sldId id="259" r:id="rId8"/>
    <p:sldId id="260" r:id="rId9"/>
    <p:sldId id="275" r:id="rId10"/>
    <p:sldId id="276" r:id="rId11"/>
    <p:sldId id="277" r:id="rId12"/>
    <p:sldId id="280" r:id="rId13"/>
    <p:sldId id="262" r:id="rId14"/>
    <p:sldId id="263" r:id="rId15"/>
    <p:sldId id="264" r:id="rId16"/>
    <p:sldId id="279" r:id="rId17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0E5E4-6456-4CBA-87EE-715FA6DC15C6}" type="doc">
      <dgm:prSet loTypeId="urn:microsoft.com/office/officeart/2008/layout/LinedLis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D310B33-7BAF-4422-8F09-3A552374D8EE}">
      <dgm:prSet custT="1"/>
      <dgm:spPr/>
      <dgm:t>
        <a:bodyPr/>
        <a:lstStyle/>
        <a:p>
          <a:r>
            <a:rPr lang="en-US" sz="2000" dirty="0"/>
            <a:t>1. </a:t>
          </a:r>
          <a:r>
            <a:rPr lang="hr-HR" sz="2000" dirty="0"/>
            <a:t>Usmjeriti se na </a:t>
          </a:r>
          <a:r>
            <a:rPr lang="en-US" sz="2000" dirty="0"/>
            <a:t>AM. </a:t>
          </a:r>
          <a:r>
            <a:rPr lang="en-US" sz="2000" i="1" dirty="0">
              <a:solidFill>
                <a:srgbClr val="0070C0"/>
              </a:solidFill>
            </a:rPr>
            <a:t>“</a:t>
          </a:r>
          <a:r>
            <a:rPr lang="en-US" sz="2000" i="1" dirty="0" err="1">
              <a:solidFill>
                <a:srgbClr val="0070C0"/>
              </a:solidFill>
            </a:rPr>
            <a:t>Kako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ste</a:t>
          </a:r>
          <a:r>
            <a:rPr lang="en-US" sz="2000" i="1" dirty="0">
              <a:solidFill>
                <a:srgbClr val="0070C0"/>
              </a:solidFill>
            </a:rPr>
            <a:t> se </a:t>
          </a:r>
          <a:r>
            <a:rPr lang="en-US" sz="2000" i="1" dirty="0" err="1">
              <a:solidFill>
                <a:srgbClr val="0070C0"/>
              </a:solidFill>
            </a:rPr>
            <a:t>osjećali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zbog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misli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E54FE279-4455-4AFB-9BC4-4E3FFB9D32A2}" type="parTrans" cxnId="{46132F0B-8F2E-4F79-A703-42E4A174738F}">
      <dgm:prSet/>
      <dgm:spPr/>
      <dgm:t>
        <a:bodyPr/>
        <a:lstStyle/>
        <a:p>
          <a:endParaRPr lang="en-US" sz="2000"/>
        </a:p>
      </dgm:t>
    </dgm:pt>
    <dgm:pt modelId="{3779555D-723B-4714-9886-E85BFB7AEE3D}" type="sibTrans" cxnId="{46132F0B-8F2E-4F79-A703-42E4A174738F}">
      <dgm:prSet/>
      <dgm:spPr/>
      <dgm:t>
        <a:bodyPr/>
        <a:lstStyle/>
        <a:p>
          <a:endParaRPr lang="en-US" sz="2000"/>
        </a:p>
      </dgm:t>
    </dgm:pt>
    <dgm:pt modelId="{96AA5DEE-47BE-453B-A0EC-95B0430E4DA8}">
      <dgm:prSet custT="1"/>
      <dgm:spPr/>
      <dgm:t>
        <a:bodyPr/>
        <a:lstStyle/>
        <a:p>
          <a:r>
            <a:rPr lang="hr-HR" sz="2000" dirty="0"/>
            <a:t>2. Istražiti više o situaciji povezanoj s </a:t>
          </a:r>
          <a:r>
            <a:rPr lang="en-US" sz="2000" dirty="0"/>
            <a:t>AM. </a:t>
          </a:r>
          <a:r>
            <a:rPr lang="en-US" sz="2000" i="1" dirty="0">
              <a:solidFill>
                <a:srgbClr val="0070C0"/>
              </a:solidFill>
            </a:rPr>
            <a:t>“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vam</a:t>
          </a:r>
          <a:r>
            <a:rPr lang="en-US" sz="2000" i="1" dirty="0">
              <a:solidFill>
                <a:srgbClr val="0070C0"/>
              </a:solidFill>
            </a:rPr>
            <a:t> je </a:t>
          </a:r>
          <a:r>
            <a:rPr lang="en-US" sz="2000" i="1" dirty="0" err="1">
              <a:solidFill>
                <a:srgbClr val="0070C0"/>
              </a:solidFill>
            </a:rPr>
            <a:t>prijateljica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rekla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neposredno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prije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nego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ste</a:t>
          </a:r>
          <a:r>
            <a:rPr lang="en-US" sz="2000" i="1" dirty="0">
              <a:solidFill>
                <a:srgbClr val="0070C0"/>
              </a:solidFill>
            </a:rPr>
            <a:t> to </a:t>
          </a:r>
          <a:r>
            <a:rPr lang="en-US" sz="2000" i="1" dirty="0" err="1">
              <a:solidFill>
                <a:srgbClr val="0070C0"/>
              </a:solidFill>
            </a:rPr>
            <a:t>pomislili</a:t>
          </a:r>
          <a:r>
            <a:rPr lang="en-US" sz="2000" i="1" dirty="0">
              <a:solidFill>
                <a:srgbClr val="0070C0"/>
              </a:solidFill>
            </a:rPr>
            <a:t>.”</a:t>
          </a:r>
        </a:p>
      </dgm:t>
    </dgm:pt>
    <dgm:pt modelId="{692C633E-6CE3-47C5-96FD-E93E9E19D787}" type="parTrans" cxnId="{02BA3896-DC73-4577-A301-A06E7D562AD4}">
      <dgm:prSet/>
      <dgm:spPr/>
      <dgm:t>
        <a:bodyPr/>
        <a:lstStyle/>
        <a:p>
          <a:endParaRPr lang="en-US" sz="2000"/>
        </a:p>
      </dgm:t>
    </dgm:pt>
    <dgm:pt modelId="{891B3281-9C5C-4379-822B-34256229EAB6}" type="sibTrans" cxnId="{02BA3896-DC73-4577-A301-A06E7D562AD4}">
      <dgm:prSet/>
      <dgm:spPr/>
      <dgm:t>
        <a:bodyPr/>
        <a:lstStyle/>
        <a:p>
          <a:endParaRPr lang="en-US" sz="2000"/>
        </a:p>
      </dgm:t>
    </dgm:pt>
    <dgm:pt modelId="{CF2ABC3A-C8DE-488A-BA59-DBD4A7B49422}">
      <dgm:prSet custT="1"/>
      <dgm:spPr/>
      <dgm:t>
        <a:bodyPr/>
        <a:lstStyle/>
        <a:p>
          <a:r>
            <a:rPr lang="hr-HR" sz="2000" dirty="0"/>
            <a:t>3. Istražiti koliko je tipična </a:t>
          </a:r>
          <a:r>
            <a:rPr lang="en-US" sz="2000" dirty="0"/>
            <a:t>AM</a:t>
          </a:r>
          <a:r>
            <a:rPr lang="hr-HR" sz="2000" dirty="0"/>
            <a:t>.</a:t>
          </a:r>
          <a:r>
            <a:rPr lang="en-US" sz="2000" dirty="0"/>
            <a:t> </a:t>
          </a:r>
          <a:r>
            <a:rPr lang="en-US" sz="2000" i="1" dirty="0">
              <a:solidFill>
                <a:srgbClr val="0070C0"/>
              </a:solidFill>
            </a:rPr>
            <a:t>“Koliko </a:t>
          </a:r>
          <a:r>
            <a:rPr lang="en-US" sz="2000" i="1" dirty="0" err="1">
              <a:solidFill>
                <a:srgbClr val="0070C0"/>
              </a:solidFill>
            </a:rPr>
            <a:t>često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imate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takvu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vrstu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misli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46B6B87A-F2A7-4242-87A3-10725E943845}" type="parTrans" cxnId="{D762DFBC-0430-42F6-B9CE-92BF2CB26966}">
      <dgm:prSet/>
      <dgm:spPr/>
      <dgm:t>
        <a:bodyPr/>
        <a:lstStyle/>
        <a:p>
          <a:endParaRPr lang="en-US" sz="2000"/>
        </a:p>
      </dgm:t>
    </dgm:pt>
    <dgm:pt modelId="{890DAB09-3878-40E3-BD05-EFEC6BFAEBDE}" type="sibTrans" cxnId="{D762DFBC-0430-42F6-B9CE-92BF2CB26966}">
      <dgm:prSet/>
      <dgm:spPr/>
      <dgm:t>
        <a:bodyPr/>
        <a:lstStyle/>
        <a:p>
          <a:endParaRPr lang="en-US" sz="2000"/>
        </a:p>
      </dgm:t>
    </dgm:pt>
    <dgm:pt modelId="{C1F23AEB-31B4-460C-A29D-B961157FAD77}">
      <dgm:prSet custT="1"/>
      <dgm:spPr/>
      <dgm:t>
        <a:bodyPr/>
        <a:lstStyle/>
        <a:p>
          <a:r>
            <a:rPr lang="en-US" sz="2000" dirty="0"/>
            <a:t>4. </a:t>
          </a:r>
          <a:r>
            <a:rPr lang="hr-HR" sz="2000" dirty="0"/>
            <a:t>Identificirati druge </a:t>
          </a:r>
          <a:r>
            <a:rPr lang="en-US" sz="2000" dirty="0"/>
            <a:t>AM </a:t>
          </a:r>
          <a:r>
            <a:rPr lang="hr-HR" sz="2000" dirty="0"/>
            <a:t>i predodžbe u toj istoj situaciji</a:t>
          </a:r>
          <a:r>
            <a:rPr lang="hr-HR" sz="2000" i="1" dirty="0">
              <a:solidFill>
                <a:srgbClr val="0070C0"/>
              </a:solidFill>
            </a:rPr>
            <a:t>.</a:t>
          </a:r>
          <a:r>
            <a:rPr lang="en-US" sz="2000" i="1" dirty="0">
              <a:solidFill>
                <a:srgbClr val="0070C0"/>
              </a:solidFill>
            </a:rPr>
            <a:t> “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vam</a:t>
          </a:r>
          <a:r>
            <a:rPr lang="en-US" sz="2000" i="1" dirty="0">
              <a:solidFill>
                <a:srgbClr val="0070C0"/>
              </a:solidFill>
            </a:rPr>
            <a:t> je </a:t>
          </a:r>
          <a:r>
            <a:rPr lang="en-US" sz="2000" i="1" dirty="0" err="1">
              <a:solidFill>
                <a:srgbClr val="0070C0"/>
              </a:solidFill>
            </a:rPr>
            <a:t>još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prošlo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kroz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glavu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BD6D4708-73F0-4913-918B-A37B67BBDDCC}" type="parTrans" cxnId="{F040DB7E-66B7-4896-B3D3-925554A4E9BA}">
      <dgm:prSet/>
      <dgm:spPr/>
      <dgm:t>
        <a:bodyPr/>
        <a:lstStyle/>
        <a:p>
          <a:endParaRPr lang="en-US" sz="2000"/>
        </a:p>
      </dgm:t>
    </dgm:pt>
    <dgm:pt modelId="{845C546A-1ACB-4446-92BB-1E9821B9817F}" type="sibTrans" cxnId="{F040DB7E-66B7-4896-B3D3-925554A4E9BA}">
      <dgm:prSet/>
      <dgm:spPr/>
      <dgm:t>
        <a:bodyPr/>
        <a:lstStyle/>
        <a:p>
          <a:endParaRPr lang="en-US" sz="2000"/>
        </a:p>
      </dgm:t>
    </dgm:pt>
    <dgm:pt modelId="{96BB039A-9C77-4B89-BA0A-A334D2B17162}">
      <dgm:prSet custT="1"/>
      <dgm:spPr/>
      <dgm:t>
        <a:bodyPr/>
        <a:lstStyle/>
        <a:p>
          <a:r>
            <a:rPr lang="hr-HR" sz="2000" dirty="0"/>
            <a:t>5. Rješavati problem o situaciji združenoj s </a:t>
          </a:r>
          <a:r>
            <a:rPr lang="en-US" sz="2000" dirty="0"/>
            <a:t>AM</a:t>
          </a:r>
          <a:r>
            <a:rPr lang="hr-HR" sz="2000" dirty="0"/>
            <a:t>.</a:t>
          </a:r>
          <a:r>
            <a:rPr lang="en-US" sz="2000" dirty="0"/>
            <a:t> </a:t>
          </a:r>
          <a:r>
            <a:rPr lang="en-US" sz="2000" i="1" dirty="0">
              <a:solidFill>
                <a:srgbClr val="0070C0"/>
              </a:solidFill>
            </a:rPr>
            <a:t>“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biste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željeli</a:t>
          </a:r>
          <a:r>
            <a:rPr lang="en-US" sz="2000" i="1" dirty="0">
              <a:solidFill>
                <a:srgbClr val="0070C0"/>
              </a:solidFill>
            </a:rPr>
            <a:t>/</a:t>
          </a:r>
          <a:r>
            <a:rPr lang="en-US" sz="2000" i="1" dirty="0" err="1">
              <a:solidFill>
                <a:srgbClr val="0070C0"/>
              </a:solidFill>
            </a:rPr>
            <a:t>moglli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napraviti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9F80EF30-08C7-4A80-B693-E661ABF38EBD}" type="parTrans" cxnId="{D8113E51-2A01-429C-8B04-68877FB2D62E}">
      <dgm:prSet/>
      <dgm:spPr/>
      <dgm:t>
        <a:bodyPr/>
        <a:lstStyle/>
        <a:p>
          <a:endParaRPr lang="en-US" sz="2000"/>
        </a:p>
      </dgm:t>
    </dgm:pt>
    <dgm:pt modelId="{47D287EF-4F23-479E-ADD9-80CE748F5911}" type="sibTrans" cxnId="{D8113E51-2A01-429C-8B04-68877FB2D62E}">
      <dgm:prSet/>
      <dgm:spPr/>
      <dgm:t>
        <a:bodyPr/>
        <a:lstStyle/>
        <a:p>
          <a:endParaRPr lang="en-US" sz="2000"/>
        </a:p>
      </dgm:t>
    </dgm:pt>
    <dgm:pt modelId="{ECF6F8C8-C43C-48AC-B717-4FD8CF04F8A8}">
      <dgm:prSet custT="1"/>
      <dgm:spPr/>
      <dgm:t>
        <a:bodyPr/>
        <a:lstStyle/>
        <a:p>
          <a:r>
            <a:rPr lang="hr-HR" sz="2000" dirty="0"/>
            <a:t>6. Istražiti vjerovanja koja su u podlozi </a:t>
          </a:r>
          <a:r>
            <a:rPr lang="en-US" sz="2000" dirty="0"/>
            <a:t>AM</a:t>
          </a:r>
          <a:r>
            <a:rPr lang="hr-HR" sz="2000" dirty="0"/>
            <a:t>.</a:t>
          </a:r>
          <a:r>
            <a:rPr lang="en-US" sz="2000" dirty="0"/>
            <a:t> </a:t>
          </a:r>
          <a:r>
            <a:rPr lang="en-US" sz="2000" i="1" dirty="0">
              <a:solidFill>
                <a:srgbClr val="0070C0"/>
              </a:solidFill>
            </a:rPr>
            <a:t>“</a:t>
          </a:r>
          <a:r>
            <a:rPr lang="en-US" sz="2000" i="1" dirty="0" err="1">
              <a:solidFill>
                <a:srgbClr val="0070C0"/>
              </a:solidFill>
            </a:rPr>
            <a:t>Ako</a:t>
          </a:r>
          <a:r>
            <a:rPr lang="en-US" sz="2000" i="1" dirty="0">
              <a:solidFill>
                <a:srgbClr val="0070C0"/>
              </a:solidFill>
            </a:rPr>
            <a:t> je ta </a:t>
          </a:r>
          <a:r>
            <a:rPr lang="en-US" sz="2000" i="1" dirty="0" err="1">
              <a:solidFill>
                <a:srgbClr val="0070C0"/>
              </a:solidFill>
            </a:rPr>
            <a:t>misao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točna</a:t>
          </a:r>
          <a:r>
            <a:rPr lang="en-US" sz="2000" i="1" dirty="0">
              <a:solidFill>
                <a:srgbClr val="0070C0"/>
              </a:solidFill>
            </a:rPr>
            <a:t>, 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bi </a:t>
          </a:r>
          <a:r>
            <a:rPr lang="en-US" sz="2000" i="1" dirty="0" err="1">
              <a:solidFill>
                <a:srgbClr val="0070C0"/>
              </a:solidFill>
            </a:rPr>
            <a:t>ona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vama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značila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7ED2F280-9FF0-4DE2-8374-7D9788E4FE61}" type="parTrans" cxnId="{E55037DC-9C49-41E5-993C-A415AAABAB96}">
      <dgm:prSet/>
      <dgm:spPr/>
      <dgm:t>
        <a:bodyPr/>
        <a:lstStyle/>
        <a:p>
          <a:endParaRPr lang="en-US" sz="2000"/>
        </a:p>
      </dgm:t>
    </dgm:pt>
    <dgm:pt modelId="{C826C8C0-4FEA-4DC0-B121-3EC17EFD1EBB}" type="sibTrans" cxnId="{E55037DC-9C49-41E5-993C-A415AAABAB96}">
      <dgm:prSet/>
      <dgm:spPr/>
      <dgm:t>
        <a:bodyPr/>
        <a:lstStyle/>
        <a:p>
          <a:endParaRPr lang="en-US" sz="2000"/>
        </a:p>
      </dgm:t>
    </dgm:pt>
    <dgm:pt modelId="{D7A84703-0021-4E5C-BD44-4394E3788D8F}">
      <dgm:prSet custT="1"/>
      <dgm:spPr/>
      <dgm:t>
        <a:bodyPr/>
        <a:lstStyle/>
        <a:p>
          <a:r>
            <a:rPr lang="hr-HR" sz="2000" dirty="0"/>
            <a:t>7. Krenuti na drugu temu.</a:t>
          </a:r>
          <a:r>
            <a:rPr lang="en-US" sz="2000" dirty="0"/>
            <a:t> “To </a:t>
          </a:r>
          <a:r>
            <a:rPr lang="en-US" sz="2000" dirty="0" err="1"/>
            <a:t>sam</a:t>
          </a:r>
          <a:r>
            <a:rPr lang="en-US" sz="2000" dirty="0"/>
            <a:t> </a:t>
          </a:r>
          <a:r>
            <a:rPr lang="en-US" sz="2000" dirty="0" err="1"/>
            <a:t>razumjela</a:t>
          </a:r>
          <a:r>
            <a:rPr lang="en-US" sz="2000" dirty="0"/>
            <a:t>. </a:t>
          </a:r>
          <a:r>
            <a:rPr lang="en-US" sz="2000" dirty="0" err="1"/>
            <a:t>Što</a:t>
          </a:r>
          <a:r>
            <a:rPr lang="en-US" sz="2000" dirty="0"/>
            <a:t> se </a:t>
          </a:r>
          <a:r>
            <a:rPr lang="en-US" sz="2000" dirty="0" err="1"/>
            <a:t>još</a:t>
          </a:r>
          <a:r>
            <a:rPr lang="en-US" sz="2000" dirty="0"/>
            <a:t> </a:t>
          </a:r>
          <a:r>
            <a:rPr lang="en-US" sz="2000" dirty="0" err="1"/>
            <a:t>dogodilo</a:t>
          </a:r>
          <a:r>
            <a:rPr lang="en-US" sz="2000" dirty="0"/>
            <a:t> </a:t>
          </a:r>
          <a:r>
            <a:rPr lang="en-US" sz="2000" dirty="0" err="1"/>
            <a:t>ovaj</a:t>
          </a:r>
          <a:r>
            <a:rPr lang="en-US" sz="2000" dirty="0"/>
            <a:t> </a:t>
          </a:r>
          <a:r>
            <a:rPr lang="en-US" sz="2000" dirty="0" err="1"/>
            <a:t>tjedan</a:t>
          </a:r>
          <a:r>
            <a:rPr lang="en-US" sz="2000" dirty="0"/>
            <a:t>?”</a:t>
          </a:r>
        </a:p>
      </dgm:t>
    </dgm:pt>
    <dgm:pt modelId="{5610AFBC-5BD2-4E7C-BBE6-328D4E9B6158}" type="parTrans" cxnId="{6ABFDFC7-1F6F-4C0A-8324-3F0BAF65A816}">
      <dgm:prSet/>
      <dgm:spPr/>
      <dgm:t>
        <a:bodyPr/>
        <a:lstStyle/>
        <a:p>
          <a:endParaRPr lang="en-US" sz="2000"/>
        </a:p>
      </dgm:t>
    </dgm:pt>
    <dgm:pt modelId="{1130F6A3-71D4-46A3-B771-1C0C89B000B9}" type="sibTrans" cxnId="{6ABFDFC7-1F6F-4C0A-8324-3F0BAF65A816}">
      <dgm:prSet/>
      <dgm:spPr/>
      <dgm:t>
        <a:bodyPr/>
        <a:lstStyle/>
        <a:p>
          <a:endParaRPr lang="en-US" sz="2000"/>
        </a:p>
      </dgm:t>
    </dgm:pt>
    <dgm:pt modelId="{6067F139-D0A9-4A1B-AFCA-F3D27523A548}" type="pres">
      <dgm:prSet presAssocID="{1530E5E4-6456-4CBA-87EE-715FA6DC15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5C410D-A805-49C2-9336-00A94DAC4891}" type="pres">
      <dgm:prSet presAssocID="{BD310B33-7BAF-4422-8F09-3A552374D8EE}" presName="thickLine" presStyleLbl="alignNode1" presStyleIdx="0" presStyleCnt="7"/>
      <dgm:spPr/>
    </dgm:pt>
    <dgm:pt modelId="{70A172C5-CE62-4CF3-B5A7-B8EEE7FC584B}" type="pres">
      <dgm:prSet presAssocID="{BD310B33-7BAF-4422-8F09-3A552374D8EE}" presName="horz1" presStyleCnt="0"/>
      <dgm:spPr/>
    </dgm:pt>
    <dgm:pt modelId="{0D6E0EA5-06D2-4B38-A2F4-31914191ECAE}" type="pres">
      <dgm:prSet presAssocID="{BD310B33-7BAF-4422-8F09-3A552374D8EE}" presName="tx1" presStyleLbl="revTx" presStyleIdx="0" presStyleCnt="7"/>
      <dgm:spPr/>
      <dgm:t>
        <a:bodyPr/>
        <a:lstStyle/>
        <a:p>
          <a:endParaRPr lang="en-US"/>
        </a:p>
      </dgm:t>
    </dgm:pt>
    <dgm:pt modelId="{749E3A97-05C5-4FB4-B2D3-4CB6EDB7260B}" type="pres">
      <dgm:prSet presAssocID="{BD310B33-7BAF-4422-8F09-3A552374D8EE}" presName="vert1" presStyleCnt="0"/>
      <dgm:spPr/>
    </dgm:pt>
    <dgm:pt modelId="{045BA870-860D-4954-B00B-23DA9D845B3E}" type="pres">
      <dgm:prSet presAssocID="{96AA5DEE-47BE-453B-A0EC-95B0430E4DA8}" presName="thickLine" presStyleLbl="alignNode1" presStyleIdx="1" presStyleCnt="7"/>
      <dgm:spPr/>
    </dgm:pt>
    <dgm:pt modelId="{3EE49ABA-C5CC-419F-9964-A55481924641}" type="pres">
      <dgm:prSet presAssocID="{96AA5DEE-47BE-453B-A0EC-95B0430E4DA8}" presName="horz1" presStyleCnt="0"/>
      <dgm:spPr/>
    </dgm:pt>
    <dgm:pt modelId="{A2E86989-8FE9-44AF-A6BB-42B0E7D5CF00}" type="pres">
      <dgm:prSet presAssocID="{96AA5DEE-47BE-453B-A0EC-95B0430E4DA8}" presName="tx1" presStyleLbl="revTx" presStyleIdx="1" presStyleCnt="7"/>
      <dgm:spPr/>
      <dgm:t>
        <a:bodyPr/>
        <a:lstStyle/>
        <a:p>
          <a:endParaRPr lang="en-US"/>
        </a:p>
      </dgm:t>
    </dgm:pt>
    <dgm:pt modelId="{02739406-90E8-47E4-92C1-ED5FA195D86E}" type="pres">
      <dgm:prSet presAssocID="{96AA5DEE-47BE-453B-A0EC-95B0430E4DA8}" presName="vert1" presStyleCnt="0"/>
      <dgm:spPr/>
    </dgm:pt>
    <dgm:pt modelId="{1E25380D-7A39-4B4A-A431-FCBD16EEE813}" type="pres">
      <dgm:prSet presAssocID="{CF2ABC3A-C8DE-488A-BA59-DBD4A7B49422}" presName="thickLine" presStyleLbl="alignNode1" presStyleIdx="2" presStyleCnt="7"/>
      <dgm:spPr/>
    </dgm:pt>
    <dgm:pt modelId="{BDE4DD49-544A-4A8D-9E4E-3660B466EF70}" type="pres">
      <dgm:prSet presAssocID="{CF2ABC3A-C8DE-488A-BA59-DBD4A7B49422}" presName="horz1" presStyleCnt="0"/>
      <dgm:spPr/>
    </dgm:pt>
    <dgm:pt modelId="{3B349F1F-A8B2-433D-8011-995AAE0D56D6}" type="pres">
      <dgm:prSet presAssocID="{CF2ABC3A-C8DE-488A-BA59-DBD4A7B49422}" presName="tx1" presStyleLbl="revTx" presStyleIdx="2" presStyleCnt="7"/>
      <dgm:spPr/>
      <dgm:t>
        <a:bodyPr/>
        <a:lstStyle/>
        <a:p>
          <a:endParaRPr lang="en-US"/>
        </a:p>
      </dgm:t>
    </dgm:pt>
    <dgm:pt modelId="{7756ECC3-8AA7-4CA3-B84D-7FDDE4E5DED0}" type="pres">
      <dgm:prSet presAssocID="{CF2ABC3A-C8DE-488A-BA59-DBD4A7B49422}" presName="vert1" presStyleCnt="0"/>
      <dgm:spPr/>
    </dgm:pt>
    <dgm:pt modelId="{884FC346-E91B-4A93-95FC-076441CD141B}" type="pres">
      <dgm:prSet presAssocID="{C1F23AEB-31B4-460C-A29D-B961157FAD77}" presName="thickLine" presStyleLbl="alignNode1" presStyleIdx="3" presStyleCnt="7"/>
      <dgm:spPr/>
    </dgm:pt>
    <dgm:pt modelId="{9D5D3819-97DD-4575-95BB-B8A3C0EBA4A6}" type="pres">
      <dgm:prSet presAssocID="{C1F23AEB-31B4-460C-A29D-B961157FAD77}" presName="horz1" presStyleCnt="0"/>
      <dgm:spPr/>
    </dgm:pt>
    <dgm:pt modelId="{F6756F92-3292-4535-9C0B-ACC9CCC54DBC}" type="pres">
      <dgm:prSet presAssocID="{C1F23AEB-31B4-460C-A29D-B961157FAD77}" presName="tx1" presStyleLbl="revTx" presStyleIdx="3" presStyleCnt="7"/>
      <dgm:spPr/>
      <dgm:t>
        <a:bodyPr/>
        <a:lstStyle/>
        <a:p>
          <a:endParaRPr lang="en-US"/>
        </a:p>
      </dgm:t>
    </dgm:pt>
    <dgm:pt modelId="{C4F5C756-D96A-461F-B392-29B8EDA581E7}" type="pres">
      <dgm:prSet presAssocID="{C1F23AEB-31B4-460C-A29D-B961157FAD77}" presName="vert1" presStyleCnt="0"/>
      <dgm:spPr/>
    </dgm:pt>
    <dgm:pt modelId="{B3E6C786-B4DC-400B-98E2-94EE6C1C217A}" type="pres">
      <dgm:prSet presAssocID="{96BB039A-9C77-4B89-BA0A-A334D2B17162}" presName="thickLine" presStyleLbl="alignNode1" presStyleIdx="4" presStyleCnt="7"/>
      <dgm:spPr/>
    </dgm:pt>
    <dgm:pt modelId="{45CC3DF9-5336-4635-92B6-4FC49F225EBC}" type="pres">
      <dgm:prSet presAssocID="{96BB039A-9C77-4B89-BA0A-A334D2B17162}" presName="horz1" presStyleCnt="0"/>
      <dgm:spPr/>
    </dgm:pt>
    <dgm:pt modelId="{7EE3DC2C-5015-42F1-A259-1CEFF32C9F63}" type="pres">
      <dgm:prSet presAssocID="{96BB039A-9C77-4B89-BA0A-A334D2B17162}" presName="tx1" presStyleLbl="revTx" presStyleIdx="4" presStyleCnt="7"/>
      <dgm:spPr/>
      <dgm:t>
        <a:bodyPr/>
        <a:lstStyle/>
        <a:p>
          <a:endParaRPr lang="en-US"/>
        </a:p>
      </dgm:t>
    </dgm:pt>
    <dgm:pt modelId="{016DA618-5BAF-48B3-BE4A-4648A660CB3A}" type="pres">
      <dgm:prSet presAssocID="{96BB039A-9C77-4B89-BA0A-A334D2B17162}" presName="vert1" presStyleCnt="0"/>
      <dgm:spPr/>
    </dgm:pt>
    <dgm:pt modelId="{F2DF5DDF-DD94-4684-B6B3-BCFF0C717E9E}" type="pres">
      <dgm:prSet presAssocID="{ECF6F8C8-C43C-48AC-B717-4FD8CF04F8A8}" presName="thickLine" presStyleLbl="alignNode1" presStyleIdx="5" presStyleCnt="7"/>
      <dgm:spPr/>
    </dgm:pt>
    <dgm:pt modelId="{1389FEF6-D5AC-47D5-989E-36FA615292F8}" type="pres">
      <dgm:prSet presAssocID="{ECF6F8C8-C43C-48AC-B717-4FD8CF04F8A8}" presName="horz1" presStyleCnt="0"/>
      <dgm:spPr/>
    </dgm:pt>
    <dgm:pt modelId="{26E9D7C0-0139-4607-A1A5-9291894D831D}" type="pres">
      <dgm:prSet presAssocID="{ECF6F8C8-C43C-48AC-B717-4FD8CF04F8A8}" presName="tx1" presStyleLbl="revTx" presStyleIdx="5" presStyleCnt="7"/>
      <dgm:spPr/>
      <dgm:t>
        <a:bodyPr/>
        <a:lstStyle/>
        <a:p>
          <a:endParaRPr lang="en-US"/>
        </a:p>
      </dgm:t>
    </dgm:pt>
    <dgm:pt modelId="{B2919B93-0A47-4E97-99B0-A0221F505FAE}" type="pres">
      <dgm:prSet presAssocID="{ECF6F8C8-C43C-48AC-B717-4FD8CF04F8A8}" presName="vert1" presStyleCnt="0"/>
      <dgm:spPr/>
    </dgm:pt>
    <dgm:pt modelId="{07EFB51B-9802-4733-AE7B-B4A4401CD369}" type="pres">
      <dgm:prSet presAssocID="{D7A84703-0021-4E5C-BD44-4394E3788D8F}" presName="thickLine" presStyleLbl="alignNode1" presStyleIdx="6" presStyleCnt="7"/>
      <dgm:spPr/>
    </dgm:pt>
    <dgm:pt modelId="{64782068-2BA9-497A-A4FD-602C8E033336}" type="pres">
      <dgm:prSet presAssocID="{D7A84703-0021-4E5C-BD44-4394E3788D8F}" presName="horz1" presStyleCnt="0"/>
      <dgm:spPr/>
    </dgm:pt>
    <dgm:pt modelId="{8F1D8884-BA97-4F90-8F84-FF3036138194}" type="pres">
      <dgm:prSet presAssocID="{D7A84703-0021-4E5C-BD44-4394E3788D8F}" presName="tx1" presStyleLbl="revTx" presStyleIdx="6" presStyleCnt="7"/>
      <dgm:spPr/>
      <dgm:t>
        <a:bodyPr/>
        <a:lstStyle/>
        <a:p>
          <a:endParaRPr lang="en-US"/>
        </a:p>
      </dgm:t>
    </dgm:pt>
    <dgm:pt modelId="{457C185C-9C35-46CD-90A8-0F9BE2ADFB42}" type="pres">
      <dgm:prSet presAssocID="{D7A84703-0021-4E5C-BD44-4394E3788D8F}" presName="vert1" presStyleCnt="0"/>
      <dgm:spPr/>
    </dgm:pt>
  </dgm:ptLst>
  <dgm:cxnLst>
    <dgm:cxn modelId="{F040DB7E-66B7-4896-B3D3-925554A4E9BA}" srcId="{1530E5E4-6456-4CBA-87EE-715FA6DC15C6}" destId="{C1F23AEB-31B4-460C-A29D-B961157FAD77}" srcOrd="3" destOrd="0" parTransId="{BD6D4708-73F0-4913-918B-A37B67BBDDCC}" sibTransId="{845C546A-1ACB-4446-92BB-1E9821B9817F}"/>
    <dgm:cxn modelId="{D762DFBC-0430-42F6-B9CE-92BF2CB26966}" srcId="{1530E5E4-6456-4CBA-87EE-715FA6DC15C6}" destId="{CF2ABC3A-C8DE-488A-BA59-DBD4A7B49422}" srcOrd="2" destOrd="0" parTransId="{46B6B87A-F2A7-4242-87A3-10725E943845}" sibTransId="{890DAB09-3878-40E3-BD05-EFEC6BFAEBDE}"/>
    <dgm:cxn modelId="{E14934CA-E953-41F5-AC2F-47F97D8172BA}" type="presOf" srcId="{D7A84703-0021-4E5C-BD44-4394E3788D8F}" destId="{8F1D8884-BA97-4F90-8F84-FF3036138194}" srcOrd="0" destOrd="0" presId="urn:microsoft.com/office/officeart/2008/layout/LinedList"/>
    <dgm:cxn modelId="{1A86A58E-DB46-4D51-ABB2-8E8F75748E82}" type="presOf" srcId="{96BB039A-9C77-4B89-BA0A-A334D2B17162}" destId="{7EE3DC2C-5015-42F1-A259-1CEFF32C9F63}" srcOrd="0" destOrd="0" presId="urn:microsoft.com/office/officeart/2008/layout/LinedList"/>
    <dgm:cxn modelId="{6ABFDFC7-1F6F-4C0A-8324-3F0BAF65A816}" srcId="{1530E5E4-6456-4CBA-87EE-715FA6DC15C6}" destId="{D7A84703-0021-4E5C-BD44-4394E3788D8F}" srcOrd="6" destOrd="0" parTransId="{5610AFBC-5BD2-4E7C-BBE6-328D4E9B6158}" sibTransId="{1130F6A3-71D4-46A3-B771-1C0C89B000B9}"/>
    <dgm:cxn modelId="{E55037DC-9C49-41E5-993C-A415AAABAB96}" srcId="{1530E5E4-6456-4CBA-87EE-715FA6DC15C6}" destId="{ECF6F8C8-C43C-48AC-B717-4FD8CF04F8A8}" srcOrd="5" destOrd="0" parTransId="{7ED2F280-9FF0-4DE2-8374-7D9788E4FE61}" sibTransId="{C826C8C0-4FEA-4DC0-B121-3EC17EFD1EBB}"/>
    <dgm:cxn modelId="{D8113E51-2A01-429C-8B04-68877FB2D62E}" srcId="{1530E5E4-6456-4CBA-87EE-715FA6DC15C6}" destId="{96BB039A-9C77-4B89-BA0A-A334D2B17162}" srcOrd="4" destOrd="0" parTransId="{9F80EF30-08C7-4A80-B693-E661ABF38EBD}" sibTransId="{47D287EF-4F23-479E-ADD9-80CE748F5911}"/>
    <dgm:cxn modelId="{4C85721A-8E70-407C-832A-3F9EAD7ED9CE}" type="presOf" srcId="{CF2ABC3A-C8DE-488A-BA59-DBD4A7B49422}" destId="{3B349F1F-A8B2-433D-8011-995AAE0D56D6}" srcOrd="0" destOrd="0" presId="urn:microsoft.com/office/officeart/2008/layout/LinedList"/>
    <dgm:cxn modelId="{C1EE306E-6DAE-471D-8305-95E8D7913E36}" type="presOf" srcId="{C1F23AEB-31B4-460C-A29D-B961157FAD77}" destId="{F6756F92-3292-4535-9C0B-ACC9CCC54DBC}" srcOrd="0" destOrd="0" presId="urn:microsoft.com/office/officeart/2008/layout/LinedList"/>
    <dgm:cxn modelId="{63D55EC8-9E7E-45D1-973B-FFA1079C9EBD}" type="presOf" srcId="{96AA5DEE-47BE-453B-A0EC-95B0430E4DA8}" destId="{A2E86989-8FE9-44AF-A6BB-42B0E7D5CF00}" srcOrd="0" destOrd="0" presId="urn:microsoft.com/office/officeart/2008/layout/LinedList"/>
    <dgm:cxn modelId="{8D712FC6-33D4-468E-B9F1-0E58BD493B71}" type="presOf" srcId="{ECF6F8C8-C43C-48AC-B717-4FD8CF04F8A8}" destId="{26E9D7C0-0139-4607-A1A5-9291894D831D}" srcOrd="0" destOrd="0" presId="urn:microsoft.com/office/officeart/2008/layout/LinedList"/>
    <dgm:cxn modelId="{02BA3896-DC73-4577-A301-A06E7D562AD4}" srcId="{1530E5E4-6456-4CBA-87EE-715FA6DC15C6}" destId="{96AA5DEE-47BE-453B-A0EC-95B0430E4DA8}" srcOrd="1" destOrd="0" parTransId="{692C633E-6CE3-47C5-96FD-E93E9E19D787}" sibTransId="{891B3281-9C5C-4379-822B-34256229EAB6}"/>
    <dgm:cxn modelId="{46132F0B-8F2E-4F79-A703-42E4A174738F}" srcId="{1530E5E4-6456-4CBA-87EE-715FA6DC15C6}" destId="{BD310B33-7BAF-4422-8F09-3A552374D8EE}" srcOrd="0" destOrd="0" parTransId="{E54FE279-4455-4AFB-9BC4-4E3FFB9D32A2}" sibTransId="{3779555D-723B-4714-9886-E85BFB7AEE3D}"/>
    <dgm:cxn modelId="{9A69A8C2-F311-4D80-94AC-68B013CB08CE}" type="presOf" srcId="{BD310B33-7BAF-4422-8F09-3A552374D8EE}" destId="{0D6E0EA5-06D2-4B38-A2F4-31914191ECAE}" srcOrd="0" destOrd="0" presId="urn:microsoft.com/office/officeart/2008/layout/LinedList"/>
    <dgm:cxn modelId="{A65DB316-55BF-4B0C-8F86-6A723767CA78}" type="presOf" srcId="{1530E5E4-6456-4CBA-87EE-715FA6DC15C6}" destId="{6067F139-D0A9-4A1B-AFCA-F3D27523A548}" srcOrd="0" destOrd="0" presId="urn:microsoft.com/office/officeart/2008/layout/LinedList"/>
    <dgm:cxn modelId="{D81364C9-20FD-4879-93C4-BEDDEAF23F61}" type="presParOf" srcId="{6067F139-D0A9-4A1B-AFCA-F3D27523A548}" destId="{185C410D-A805-49C2-9336-00A94DAC4891}" srcOrd="0" destOrd="0" presId="urn:microsoft.com/office/officeart/2008/layout/LinedList"/>
    <dgm:cxn modelId="{962B038B-216E-4BA6-8E84-60283AC18ECD}" type="presParOf" srcId="{6067F139-D0A9-4A1B-AFCA-F3D27523A548}" destId="{70A172C5-CE62-4CF3-B5A7-B8EEE7FC584B}" srcOrd="1" destOrd="0" presId="urn:microsoft.com/office/officeart/2008/layout/LinedList"/>
    <dgm:cxn modelId="{AC9345AF-CD57-4971-A762-A45BA9EB5B06}" type="presParOf" srcId="{70A172C5-CE62-4CF3-B5A7-B8EEE7FC584B}" destId="{0D6E0EA5-06D2-4B38-A2F4-31914191ECAE}" srcOrd="0" destOrd="0" presId="urn:microsoft.com/office/officeart/2008/layout/LinedList"/>
    <dgm:cxn modelId="{3D9A55A6-24CC-47BB-ABD5-FA4526EE2BDD}" type="presParOf" srcId="{70A172C5-CE62-4CF3-B5A7-B8EEE7FC584B}" destId="{749E3A97-05C5-4FB4-B2D3-4CB6EDB7260B}" srcOrd="1" destOrd="0" presId="urn:microsoft.com/office/officeart/2008/layout/LinedList"/>
    <dgm:cxn modelId="{E575A83D-C55B-45BE-8C83-AC3050222DE8}" type="presParOf" srcId="{6067F139-D0A9-4A1B-AFCA-F3D27523A548}" destId="{045BA870-860D-4954-B00B-23DA9D845B3E}" srcOrd="2" destOrd="0" presId="urn:microsoft.com/office/officeart/2008/layout/LinedList"/>
    <dgm:cxn modelId="{425C7926-CE16-4E0F-8CE6-5B718D63A778}" type="presParOf" srcId="{6067F139-D0A9-4A1B-AFCA-F3D27523A548}" destId="{3EE49ABA-C5CC-419F-9964-A55481924641}" srcOrd="3" destOrd="0" presId="urn:microsoft.com/office/officeart/2008/layout/LinedList"/>
    <dgm:cxn modelId="{FF554D61-E165-437F-9592-2888B3F779D2}" type="presParOf" srcId="{3EE49ABA-C5CC-419F-9964-A55481924641}" destId="{A2E86989-8FE9-44AF-A6BB-42B0E7D5CF00}" srcOrd="0" destOrd="0" presId="urn:microsoft.com/office/officeart/2008/layout/LinedList"/>
    <dgm:cxn modelId="{0CE32DD3-73FA-4124-929B-9AB3327FF6D6}" type="presParOf" srcId="{3EE49ABA-C5CC-419F-9964-A55481924641}" destId="{02739406-90E8-47E4-92C1-ED5FA195D86E}" srcOrd="1" destOrd="0" presId="urn:microsoft.com/office/officeart/2008/layout/LinedList"/>
    <dgm:cxn modelId="{23D119D1-86BC-440D-8337-D4B5F643D361}" type="presParOf" srcId="{6067F139-D0A9-4A1B-AFCA-F3D27523A548}" destId="{1E25380D-7A39-4B4A-A431-FCBD16EEE813}" srcOrd="4" destOrd="0" presId="urn:microsoft.com/office/officeart/2008/layout/LinedList"/>
    <dgm:cxn modelId="{392D7FB7-3FFC-4F7D-B8FE-2D9587266430}" type="presParOf" srcId="{6067F139-D0A9-4A1B-AFCA-F3D27523A548}" destId="{BDE4DD49-544A-4A8D-9E4E-3660B466EF70}" srcOrd="5" destOrd="0" presId="urn:microsoft.com/office/officeart/2008/layout/LinedList"/>
    <dgm:cxn modelId="{3E600D34-10C8-4303-AC37-0103E10990FE}" type="presParOf" srcId="{BDE4DD49-544A-4A8D-9E4E-3660B466EF70}" destId="{3B349F1F-A8B2-433D-8011-995AAE0D56D6}" srcOrd="0" destOrd="0" presId="urn:microsoft.com/office/officeart/2008/layout/LinedList"/>
    <dgm:cxn modelId="{F2F49C44-B444-4AEF-B270-373F76AFE5AB}" type="presParOf" srcId="{BDE4DD49-544A-4A8D-9E4E-3660B466EF70}" destId="{7756ECC3-8AA7-4CA3-B84D-7FDDE4E5DED0}" srcOrd="1" destOrd="0" presId="urn:microsoft.com/office/officeart/2008/layout/LinedList"/>
    <dgm:cxn modelId="{3CA35144-C6AD-413B-A9E7-31F3C9CC2F01}" type="presParOf" srcId="{6067F139-D0A9-4A1B-AFCA-F3D27523A548}" destId="{884FC346-E91B-4A93-95FC-076441CD141B}" srcOrd="6" destOrd="0" presId="urn:microsoft.com/office/officeart/2008/layout/LinedList"/>
    <dgm:cxn modelId="{9C381BC7-019C-4F1B-B46A-47F045235EAE}" type="presParOf" srcId="{6067F139-D0A9-4A1B-AFCA-F3D27523A548}" destId="{9D5D3819-97DD-4575-95BB-B8A3C0EBA4A6}" srcOrd="7" destOrd="0" presId="urn:microsoft.com/office/officeart/2008/layout/LinedList"/>
    <dgm:cxn modelId="{7054663B-3FE7-47DB-9185-12FCDA8D5002}" type="presParOf" srcId="{9D5D3819-97DD-4575-95BB-B8A3C0EBA4A6}" destId="{F6756F92-3292-4535-9C0B-ACC9CCC54DBC}" srcOrd="0" destOrd="0" presId="urn:microsoft.com/office/officeart/2008/layout/LinedList"/>
    <dgm:cxn modelId="{48E89E0B-FFEF-47D2-A546-01BFEB0D0B18}" type="presParOf" srcId="{9D5D3819-97DD-4575-95BB-B8A3C0EBA4A6}" destId="{C4F5C756-D96A-461F-B392-29B8EDA581E7}" srcOrd="1" destOrd="0" presId="urn:microsoft.com/office/officeart/2008/layout/LinedList"/>
    <dgm:cxn modelId="{E85EFA78-A4E7-4C98-BEE9-5C131DFD9239}" type="presParOf" srcId="{6067F139-D0A9-4A1B-AFCA-F3D27523A548}" destId="{B3E6C786-B4DC-400B-98E2-94EE6C1C217A}" srcOrd="8" destOrd="0" presId="urn:microsoft.com/office/officeart/2008/layout/LinedList"/>
    <dgm:cxn modelId="{E731D65A-A826-4006-930D-5736F7AA6FFF}" type="presParOf" srcId="{6067F139-D0A9-4A1B-AFCA-F3D27523A548}" destId="{45CC3DF9-5336-4635-92B6-4FC49F225EBC}" srcOrd="9" destOrd="0" presId="urn:microsoft.com/office/officeart/2008/layout/LinedList"/>
    <dgm:cxn modelId="{8B9985DF-29C1-410A-83BD-962FF6703303}" type="presParOf" srcId="{45CC3DF9-5336-4635-92B6-4FC49F225EBC}" destId="{7EE3DC2C-5015-42F1-A259-1CEFF32C9F63}" srcOrd="0" destOrd="0" presId="urn:microsoft.com/office/officeart/2008/layout/LinedList"/>
    <dgm:cxn modelId="{71532DC0-1885-4B23-98D7-3B1BBAD8B005}" type="presParOf" srcId="{45CC3DF9-5336-4635-92B6-4FC49F225EBC}" destId="{016DA618-5BAF-48B3-BE4A-4648A660CB3A}" srcOrd="1" destOrd="0" presId="urn:microsoft.com/office/officeart/2008/layout/LinedList"/>
    <dgm:cxn modelId="{9AA405BA-BA31-4BAF-93E6-3E74B0CDAF0F}" type="presParOf" srcId="{6067F139-D0A9-4A1B-AFCA-F3D27523A548}" destId="{F2DF5DDF-DD94-4684-B6B3-BCFF0C717E9E}" srcOrd="10" destOrd="0" presId="urn:microsoft.com/office/officeart/2008/layout/LinedList"/>
    <dgm:cxn modelId="{6857BE6C-01D4-41F5-A880-58E87D95B27F}" type="presParOf" srcId="{6067F139-D0A9-4A1B-AFCA-F3D27523A548}" destId="{1389FEF6-D5AC-47D5-989E-36FA615292F8}" srcOrd="11" destOrd="0" presId="urn:microsoft.com/office/officeart/2008/layout/LinedList"/>
    <dgm:cxn modelId="{AA122A91-CEE1-46B7-831A-E3334FB651AD}" type="presParOf" srcId="{1389FEF6-D5AC-47D5-989E-36FA615292F8}" destId="{26E9D7C0-0139-4607-A1A5-9291894D831D}" srcOrd="0" destOrd="0" presId="urn:microsoft.com/office/officeart/2008/layout/LinedList"/>
    <dgm:cxn modelId="{4A98E4C6-748F-4B51-BA4E-ADF7D96286C3}" type="presParOf" srcId="{1389FEF6-D5AC-47D5-989E-36FA615292F8}" destId="{B2919B93-0A47-4E97-99B0-A0221F505FAE}" srcOrd="1" destOrd="0" presId="urn:microsoft.com/office/officeart/2008/layout/LinedList"/>
    <dgm:cxn modelId="{08271D24-11AC-4E17-9076-C541AFFE612B}" type="presParOf" srcId="{6067F139-D0A9-4A1B-AFCA-F3D27523A548}" destId="{07EFB51B-9802-4733-AE7B-B4A4401CD369}" srcOrd="12" destOrd="0" presId="urn:microsoft.com/office/officeart/2008/layout/LinedList"/>
    <dgm:cxn modelId="{2D1744DF-929D-4A5A-92A9-8558F4D3D7D4}" type="presParOf" srcId="{6067F139-D0A9-4A1B-AFCA-F3D27523A548}" destId="{64782068-2BA9-497A-A4FD-602C8E033336}" srcOrd="13" destOrd="0" presId="urn:microsoft.com/office/officeart/2008/layout/LinedList"/>
    <dgm:cxn modelId="{1CCB66E1-6837-4827-86C8-86CCE3CA6581}" type="presParOf" srcId="{64782068-2BA9-497A-A4FD-602C8E033336}" destId="{8F1D8884-BA97-4F90-8F84-FF3036138194}" srcOrd="0" destOrd="0" presId="urn:microsoft.com/office/officeart/2008/layout/LinedList"/>
    <dgm:cxn modelId="{B04FE24B-F88E-423C-BC43-B87F838B5765}" type="presParOf" srcId="{64782068-2BA9-497A-A4FD-602C8E033336}" destId="{457C185C-9C35-46CD-90A8-0F9BE2ADFB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en-US" sz="2200" dirty="0"/>
            <a:t>12. TUNELSKO GLEDANJE</a:t>
          </a:r>
          <a:endParaRPr lang="hr-HR" sz="2200" dirty="0"/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Viđenje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samo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negativnih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aspekata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neke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situacije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hr-HR" sz="2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1F4F98CF-63BF-45BF-A6B8-86A23B5A817C}">
      <dgm:prSet custT="1"/>
      <dgm:spPr/>
      <dgm:t>
        <a:bodyPr/>
        <a:lstStyle/>
        <a:p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“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Učitelj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mog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sina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ništa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ne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može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napraviti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kako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treba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. On je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kritičan</a:t>
          </a:r>
          <a:r>
            <a:rPr lang="hr-HR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neosjetljiv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hr-HR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i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loš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 u </a:t>
          </a:r>
          <a:r>
            <a:rPr lang="en-US" sz="2200" i="1" dirty="0" err="1">
              <a:latin typeface="Calibri Light" panose="020F0302020204030204" pitchFamily="34" charset="0"/>
              <a:cs typeface="Calibri Light" panose="020F0302020204030204" pitchFamily="34" charset="0"/>
            </a:rPr>
            <a:t>podučavanju</a:t>
          </a:r>
          <a:r>
            <a:rPr lang="en-US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.”</a:t>
          </a:r>
          <a:endParaRPr lang="hr-HR" sz="2200" i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3ED12F-DA55-4EF6-AA31-20A460687160}" type="parTrans" cxnId="{12473E11-BE20-4915-91F8-87FA5D58D6E7}">
      <dgm:prSet/>
      <dgm:spPr/>
      <dgm:t>
        <a:bodyPr/>
        <a:lstStyle/>
        <a:p>
          <a:endParaRPr lang="hr-HR"/>
        </a:p>
      </dgm:t>
    </dgm:pt>
    <dgm:pt modelId="{E9293AE8-ECDB-42D9-8924-E4103DCC5399}" type="sibTrans" cxnId="{12473E11-BE20-4915-91F8-87FA5D58D6E7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1" custScaleY="29259" custLinFactNeighborX="0" custLinFactNeighborY="-62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1" custLinFactNeighborY="-59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12473E11-BE20-4915-91F8-87FA5D58D6E7}" srcId="{3606AF0B-2281-42A7-B50F-4CE83DA58950}" destId="{1F4F98CF-63BF-45BF-A6B8-86A23B5A817C}" srcOrd="1" destOrd="0" parTransId="{163ED12F-DA55-4EF6-AA31-20A460687160}" sibTransId="{E9293AE8-ECDB-42D9-8924-E4103DCC5399}"/>
    <dgm:cxn modelId="{7329E885-6DC9-4EF5-A65B-9DA3D7CDEC35}" type="presOf" srcId="{1F4F98CF-63BF-45BF-A6B8-86A23B5A817C}" destId="{E00BEA6D-9D1D-45FE-8C3F-C0B87232D27A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0E5E4-6456-4CBA-87EE-715FA6DC15C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10B33-7BAF-4422-8F09-3A552374D8EE}">
      <dgm:prSet custT="1"/>
      <dgm:spPr/>
      <dgm:t>
        <a:bodyPr/>
        <a:lstStyle/>
        <a:p>
          <a:r>
            <a:rPr lang="hr-HR" sz="2000" dirty="0"/>
            <a:t>1. </a:t>
          </a:r>
          <a:r>
            <a:rPr lang="hr-HR" sz="2000" dirty="0" err="1"/>
            <a:t>Konceptualizirati</a:t>
          </a:r>
          <a:r>
            <a:rPr lang="hr-HR" sz="2000" dirty="0"/>
            <a:t> naglas ili u sebi kako se misao u toj posebnoj situaciji uklapa u širu konceptualizaciju korisnika. </a:t>
          </a:r>
          <a:endParaRPr lang="en-US" sz="2000" dirty="0"/>
        </a:p>
        <a:p>
          <a:r>
            <a:rPr lang="en-US" sz="2000" i="1" dirty="0">
              <a:solidFill>
                <a:srgbClr val="0070C0"/>
              </a:solidFill>
            </a:rPr>
            <a:t>“Sally, </a:t>
          </a:r>
          <a:r>
            <a:rPr lang="en-US" sz="2000" i="1" dirty="0" err="1">
              <a:solidFill>
                <a:srgbClr val="0070C0"/>
              </a:solidFill>
            </a:rPr>
            <a:t>može</a:t>
          </a:r>
          <a:r>
            <a:rPr lang="en-US" sz="2000" i="1" dirty="0">
              <a:solidFill>
                <a:srgbClr val="0070C0"/>
              </a:solidFill>
            </a:rPr>
            <a:t> li </a:t>
          </a:r>
          <a:r>
            <a:rPr lang="en-US" sz="2000" i="1" dirty="0" err="1">
              <a:solidFill>
                <a:srgbClr val="0070C0"/>
              </a:solidFill>
            </a:rPr>
            <a:t>ovo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biti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još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jedan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primjer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vašeg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upornog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predviđanja</a:t>
          </a:r>
          <a:r>
            <a:rPr lang="en-US" sz="2000" i="1" dirty="0">
              <a:solidFill>
                <a:srgbClr val="0070C0"/>
              </a:solidFill>
            </a:rPr>
            <a:t> da </a:t>
          </a:r>
          <a:r>
            <a:rPr lang="en-US" sz="2000" i="1" dirty="0" err="1">
              <a:solidFill>
                <a:srgbClr val="0070C0"/>
              </a:solidFill>
            </a:rPr>
            <a:t>ćete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pasti</a:t>
          </a:r>
          <a:r>
            <a:rPr lang="en-US" sz="2000" i="1" dirty="0">
              <a:solidFill>
                <a:srgbClr val="0070C0"/>
              </a:solidFill>
            </a:rPr>
            <a:t>?”</a:t>
          </a:r>
        </a:p>
      </dgm:t>
    </dgm:pt>
    <dgm:pt modelId="{E54FE279-4455-4AFB-9BC4-4E3FFB9D32A2}" type="parTrans" cxnId="{46132F0B-8F2E-4F79-A703-42E4A174738F}">
      <dgm:prSet/>
      <dgm:spPr/>
      <dgm:t>
        <a:bodyPr/>
        <a:lstStyle/>
        <a:p>
          <a:endParaRPr lang="en-US" sz="2000"/>
        </a:p>
      </dgm:t>
    </dgm:pt>
    <dgm:pt modelId="{3779555D-723B-4714-9886-E85BFB7AEE3D}" type="sibTrans" cxnId="{46132F0B-8F2E-4F79-A703-42E4A174738F}">
      <dgm:prSet/>
      <dgm:spPr/>
      <dgm:t>
        <a:bodyPr/>
        <a:lstStyle/>
        <a:p>
          <a:endParaRPr lang="en-US" sz="2000"/>
        </a:p>
      </dgm:t>
    </dgm:pt>
    <dgm:pt modelId="{FDBDB77A-36F7-40A4-8A0F-D4CFFF0DD329}">
      <dgm:prSet custT="1"/>
      <dgm:spPr/>
      <dgm:t>
        <a:bodyPr/>
        <a:lstStyle/>
        <a:p>
          <a:r>
            <a:rPr lang="hr-HR" sz="2000" dirty="0"/>
            <a:t>2. Koristiti automatsku misao za jačanje kognitivnog modela.</a:t>
          </a:r>
          <a:endParaRPr lang="en-US" sz="2000" dirty="0"/>
        </a:p>
        <a:p>
          <a:r>
            <a:rPr lang="en-US" sz="2000" i="1" dirty="0">
              <a:solidFill>
                <a:srgbClr val="0070C0"/>
              </a:solidFill>
            </a:rPr>
            <a:t>“U </a:t>
          </a:r>
          <a:r>
            <a:rPr lang="en-US" sz="2000" i="1" dirty="0" err="1">
              <a:solidFill>
                <a:srgbClr val="0070C0"/>
              </a:solidFill>
            </a:rPr>
            <a:t>knjižnici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ste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pomislili</a:t>
          </a:r>
          <a:r>
            <a:rPr lang="en-US" sz="2000" i="1" dirty="0">
              <a:solidFill>
                <a:srgbClr val="0070C0"/>
              </a:solidFill>
            </a:rPr>
            <a:t>: </a:t>
          </a:r>
          <a:r>
            <a:rPr lang="en-US" sz="2000" i="1" dirty="0" err="1">
              <a:solidFill>
                <a:srgbClr val="0070C0"/>
              </a:solidFill>
            </a:rPr>
            <a:t>Nikad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neću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ovo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naučiti</a:t>
          </a:r>
          <a:r>
            <a:rPr lang="en-US" sz="2000" i="1" dirty="0">
              <a:solidFill>
                <a:srgbClr val="0070C0"/>
              </a:solidFill>
            </a:rPr>
            <a:t>. Ta vas je </a:t>
          </a:r>
          <a:r>
            <a:rPr lang="en-US" sz="2000" i="1" dirty="0" err="1">
              <a:solidFill>
                <a:srgbClr val="0070C0"/>
              </a:solidFill>
            </a:rPr>
            <a:t>misao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učinila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tužnom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vodila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zatvaranju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knjige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odustajanju</a:t>
          </a:r>
          <a:r>
            <a:rPr lang="en-US" sz="2000" i="1" dirty="0">
              <a:solidFill>
                <a:srgbClr val="0070C0"/>
              </a:solidFill>
            </a:rPr>
            <a:t>. Je li to </a:t>
          </a:r>
          <a:r>
            <a:rPr lang="en-US" sz="2000" i="1" dirty="0" err="1">
              <a:solidFill>
                <a:srgbClr val="0070C0"/>
              </a:solidFill>
            </a:rPr>
            <a:t>točno</a:t>
          </a:r>
          <a:r>
            <a:rPr lang="en-US" sz="2000" i="1" dirty="0">
              <a:solidFill>
                <a:srgbClr val="0070C0"/>
              </a:solidFill>
            </a:rPr>
            <a:t>?”</a:t>
          </a:r>
          <a:endParaRPr lang="hr-HR" sz="2000" i="1" dirty="0">
            <a:solidFill>
              <a:srgbClr val="0070C0"/>
            </a:solidFill>
          </a:endParaRPr>
        </a:p>
      </dgm:t>
    </dgm:pt>
    <dgm:pt modelId="{155783B6-868A-4625-94A2-785152CFF44A}" type="parTrans" cxnId="{23C3BB1A-895F-4C5B-A4D1-2749D6029694}">
      <dgm:prSet/>
      <dgm:spPr/>
      <dgm:t>
        <a:bodyPr/>
        <a:lstStyle/>
        <a:p>
          <a:endParaRPr lang="hr-HR" sz="2000"/>
        </a:p>
      </dgm:t>
    </dgm:pt>
    <dgm:pt modelId="{0F9BA2DB-7356-4807-B83D-D29E9F992FDA}" type="sibTrans" cxnId="{23C3BB1A-895F-4C5B-A4D1-2749D6029694}">
      <dgm:prSet/>
      <dgm:spPr/>
      <dgm:t>
        <a:bodyPr/>
        <a:lstStyle/>
        <a:p>
          <a:endParaRPr lang="hr-HR" sz="2000"/>
        </a:p>
      </dgm:t>
    </dgm:pt>
    <dgm:pt modelId="{191AC0F1-137E-452F-9E18-2314970345DB}">
      <dgm:prSet custT="1"/>
      <dgm:spPr/>
      <dgm:t>
        <a:bodyPr/>
        <a:lstStyle/>
        <a:p>
          <a:r>
            <a:rPr lang="hr-HR" sz="2000" dirty="0"/>
            <a:t>3. Pomoći korisniku vrednovati i odgovoriti na misao pomoću </a:t>
          </a:r>
          <a:r>
            <a:rPr lang="hr-HR" sz="2000" dirty="0" err="1"/>
            <a:t>sokratovskog</a:t>
          </a:r>
          <a:r>
            <a:rPr lang="hr-HR" sz="2000" dirty="0"/>
            <a:t> dijaloga.</a:t>
          </a:r>
          <a:endParaRPr lang="en-US" sz="2000" dirty="0"/>
        </a:p>
        <a:p>
          <a:r>
            <a:rPr lang="en-US" sz="2000" i="1" dirty="0">
              <a:solidFill>
                <a:srgbClr val="0070C0"/>
              </a:solidFill>
            </a:rPr>
            <a:t>“Sally, 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je </a:t>
          </a:r>
          <a:r>
            <a:rPr lang="en-US" sz="2000" i="1" dirty="0" err="1">
              <a:solidFill>
                <a:srgbClr val="0070C0"/>
              </a:solidFill>
            </a:rPr>
            <a:t>dokaz</a:t>
          </a:r>
          <a:r>
            <a:rPr lang="en-US" sz="2000" i="1" dirty="0">
              <a:solidFill>
                <a:srgbClr val="0070C0"/>
              </a:solidFill>
            </a:rPr>
            <a:t> da </a:t>
          </a:r>
          <a:r>
            <a:rPr lang="en-US" sz="2000" i="1" dirty="0" err="1">
              <a:solidFill>
                <a:srgbClr val="0070C0"/>
              </a:solidFill>
            </a:rPr>
            <a:t>nikada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nećete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naučiti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kemiju</a:t>
          </a:r>
          <a:r>
            <a:rPr lang="en-US" sz="2000" i="1" dirty="0">
              <a:solidFill>
                <a:srgbClr val="0070C0"/>
              </a:solidFill>
            </a:rPr>
            <a:t>?”</a:t>
          </a:r>
          <a:endParaRPr lang="hr-HR" sz="2000" i="1" dirty="0">
            <a:solidFill>
              <a:srgbClr val="0070C0"/>
            </a:solidFill>
          </a:endParaRPr>
        </a:p>
      </dgm:t>
    </dgm:pt>
    <dgm:pt modelId="{15025572-C56E-441F-B719-4A876E0C101F}" type="parTrans" cxnId="{34BB4201-DD99-4D53-BF26-5FFB94E6C8B7}">
      <dgm:prSet/>
      <dgm:spPr/>
      <dgm:t>
        <a:bodyPr/>
        <a:lstStyle/>
        <a:p>
          <a:endParaRPr lang="hr-HR" sz="2000"/>
        </a:p>
      </dgm:t>
    </dgm:pt>
    <dgm:pt modelId="{5D3E98B4-08F8-4194-B6FE-E858F7807300}" type="sibTrans" cxnId="{34BB4201-DD99-4D53-BF26-5FFB94E6C8B7}">
      <dgm:prSet/>
      <dgm:spPr/>
      <dgm:t>
        <a:bodyPr/>
        <a:lstStyle/>
        <a:p>
          <a:endParaRPr lang="hr-HR" sz="2000"/>
        </a:p>
      </dgm:t>
    </dgm:pt>
    <dgm:pt modelId="{AB1AB9F6-67E1-4625-A14F-80FE2A945A96}">
      <dgm:prSet custT="1"/>
      <dgm:spPr/>
      <dgm:t>
        <a:bodyPr/>
        <a:lstStyle/>
        <a:p>
          <a:r>
            <a:rPr lang="hr-HR" sz="2000" dirty="0"/>
            <a:t>4. Rješavati problem s korisnikom.</a:t>
          </a:r>
          <a:endParaRPr lang="en-US" sz="2000" dirty="0"/>
        </a:p>
        <a:p>
          <a:r>
            <a:rPr lang="en-US" sz="2000" i="1" dirty="0">
              <a:solidFill>
                <a:srgbClr val="0070C0"/>
              </a:solidFill>
            </a:rPr>
            <a:t>“Sally, 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biste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mogli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napraviti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kako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biste</a:t>
          </a:r>
          <a:r>
            <a:rPr lang="en-US" sz="2000" i="1" dirty="0">
              <a:solidFill>
                <a:srgbClr val="0070C0"/>
              </a:solidFill>
            </a:rPr>
            <a:t> to </a:t>
          </a:r>
          <a:r>
            <a:rPr lang="en-US" sz="2000" i="1" dirty="0" err="1">
              <a:solidFill>
                <a:srgbClr val="0070C0"/>
              </a:solidFill>
            </a:rPr>
            <a:t>bolje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naučili</a:t>
          </a:r>
          <a:r>
            <a:rPr lang="en-US" sz="2000" i="1" dirty="0">
              <a:solidFill>
                <a:srgbClr val="0070C0"/>
              </a:solidFill>
            </a:rPr>
            <a:t>?”</a:t>
          </a:r>
          <a:endParaRPr lang="hr-HR" sz="2000" i="1" dirty="0">
            <a:solidFill>
              <a:srgbClr val="0070C0"/>
            </a:solidFill>
          </a:endParaRPr>
        </a:p>
      </dgm:t>
    </dgm:pt>
    <dgm:pt modelId="{30E4DE04-CDF7-45D5-A6C2-5BE3F7E59526}" type="parTrans" cxnId="{C55A1F0C-46FA-494F-97A2-DB5EB1D59BB1}">
      <dgm:prSet/>
      <dgm:spPr/>
      <dgm:t>
        <a:bodyPr/>
        <a:lstStyle/>
        <a:p>
          <a:endParaRPr lang="hr-HR" sz="2000"/>
        </a:p>
      </dgm:t>
    </dgm:pt>
    <dgm:pt modelId="{AA85EFBB-E251-43E9-B528-AA77B1B8775A}" type="sibTrans" cxnId="{C55A1F0C-46FA-494F-97A2-DB5EB1D59BB1}">
      <dgm:prSet/>
      <dgm:spPr/>
      <dgm:t>
        <a:bodyPr/>
        <a:lstStyle/>
        <a:p>
          <a:endParaRPr lang="hr-HR" sz="2000"/>
        </a:p>
      </dgm:t>
    </dgm:pt>
    <dgm:pt modelId="{0DFF5BF1-D4B5-485C-AF85-C13495471B0F}">
      <dgm:prSet custT="1"/>
      <dgm:spPr/>
      <dgm:t>
        <a:bodyPr/>
        <a:lstStyle/>
        <a:p>
          <a:r>
            <a:rPr lang="hr-HR" sz="2000" dirty="0"/>
            <a:t>5. Koristiti tehniku silazne strelice za otkrivanje bazičnog vjerovanja.</a:t>
          </a:r>
          <a:endParaRPr lang="en-US" sz="2000" dirty="0"/>
        </a:p>
        <a:p>
          <a:r>
            <a:rPr lang="en-US" sz="2000" i="1" dirty="0">
              <a:solidFill>
                <a:srgbClr val="0070C0"/>
              </a:solidFill>
            </a:rPr>
            <a:t>“Sally, </a:t>
          </a:r>
          <a:r>
            <a:rPr lang="en-US" sz="2000" i="1" dirty="0" err="1">
              <a:solidFill>
                <a:srgbClr val="0070C0"/>
              </a:solidFill>
            </a:rPr>
            <a:t>ako</a:t>
          </a:r>
          <a:r>
            <a:rPr lang="en-US" sz="2000" i="1" dirty="0">
              <a:solidFill>
                <a:srgbClr val="0070C0"/>
              </a:solidFill>
            </a:rPr>
            <a:t> je </a:t>
          </a:r>
          <a:r>
            <a:rPr lang="en-US" sz="2000" i="1" dirty="0" err="1">
              <a:solidFill>
                <a:srgbClr val="0070C0"/>
              </a:solidFill>
            </a:rPr>
            <a:t>istinito</a:t>
          </a:r>
          <a:r>
            <a:rPr lang="en-US" sz="2000" i="1" dirty="0">
              <a:solidFill>
                <a:srgbClr val="0070C0"/>
              </a:solidFill>
            </a:rPr>
            <a:t> da ne </a:t>
          </a:r>
          <a:r>
            <a:rPr lang="en-US" sz="2000" i="1" dirty="0" err="1">
              <a:solidFill>
                <a:srgbClr val="0070C0"/>
              </a:solidFill>
            </a:rPr>
            <a:t>možete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naučiti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kemiju</a:t>
          </a:r>
          <a:r>
            <a:rPr lang="en-US" sz="2000" i="1" dirty="0">
              <a:solidFill>
                <a:srgbClr val="0070C0"/>
              </a:solidFill>
            </a:rPr>
            <a:t>, </a:t>
          </a:r>
          <a:r>
            <a:rPr lang="en-US" sz="2000" i="1" dirty="0" err="1">
              <a:solidFill>
                <a:srgbClr val="0070C0"/>
              </a:solidFill>
            </a:rPr>
            <a:t>što</a:t>
          </a:r>
          <a:r>
            <a:rPr lang="en-US" sz="2000" i="1" dirty="0">
              <a:solidFill>
                <a:srgbClr val="0070C0"/>
              </a:solidFill>
            </a:rPr>
            <a:t> bi to </a:t>
          </a:r>
          <a:r>
            <a:rPr lang="en-US" sz="2000" i="1" dirty="0" err="1">
              <a:solidFill>
                <a:srgbClr val="0070C0"/>
              </a:solidFill>
            </a:rPr>
            <a:t>vama</a:t>
          </a:r>
          <a:r>
            <a:rPr lang="en-US" sz="2000" i="1" dirty="0">
              <a:solidFill>
                <a:srgbClr val="0070C0"/>
              </a:solidFill>
            </a:rPr>
            <a:t> </a:t>
          </a:r>
          <a:r>
            <a:rPr lang="en-US" sz="2000" i="1" dirty="0" err="1">
              <a:solidFill>
                <a:srgbClr val="0070C0"/>
              </a:solidFill>
            </a:rPr>
            <a:t>značilo</a:t>
          </a:r>
          <a:r>
            <a:rPr lang="en-US" sz="2000" i="1" dirty="0">
              <a:solidFill>
                <a:srgbClr val="0070C0"/>
              </a:solidFill>
            </a:rPr>
            <a:t>?”</a:t>
          </a:r>
          <a:endParaRPr lang="hr-HR" sz="2000" i="1" dirty="0">
            <a:solidFill>
              <a:srgbClr val="0070C0"/>
            </a:solidFill>
          </a:endParaRPr>
        </a:p>
      </dgm:t>
    </dgm:pt>
    <dgm:pt modelId="{C34B71B1-E9BE-4E10-B435-E27394F90896}" type="parTrans" cxnId="{CEAB0B28-5A91-4796-B340-B8821FBDC753}">
      <dgm:prSet/>
      <dgm:spPr/>
      <dgm:t>
        <a:bodyPr/>
        <a:lstStyle/>
        <a:p>
          <a:endParaRPr lang="hr-HR" sz="2000"/>
        </a:p>
      </dgm:t>
    </dgm:pt>
    <dgm:pt modelId="{20938C21-E4D9-4368-B5FC-9EDC07D10199}" type="sibTrans" cxnId="{CEAB0B28-5A91-4796-B340-B8821FBDC753}">
      <dgm:prSet/>
      <dgm:spPr/>
      <dgm:t>
        <a:bodyPr/>
        <a:lstStyle/>
        <a:p>
          <a:endParaRPr lang="hr-HR" sz="2000"/>
        </a:p>
      </dgm:t>
    </dgm:pt>
    <dgm:pt modelId="{6067F139-D0A9-4A1B-AFCA-F3D27523A548}" type="pres">
      <dgm:prSet presAssocID="{1530E5E4-6456-4CBA-87EE-715FA6DC15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5C410D-A805-49C2-9336-00A94DAC4891}" type="pres">
      <dgm:prSet presAssocID="{BD310B33-7BAF-4422-8F09-3A552374D8EE}" presName="thickLine" presStyleLbl="alignNode1" presStyleIdx="0" presStyleCnt="5"/>
      <dgm:spPr/>
    </dgm:pt>
    <dgm:pt modelId="{70A172C5-CE62-4CF3-B5A7-B8EEE7FC584B}" type="pres">
      <dgm:prSet presAssocID="{BD310B33-7BAF-4422-8F09-3A552374D8EE}" presName="horz1" presStyleCnt="0"/>
      <dgm:spPr/>
    </dgm:pt>
    <dgm:pt modelId="{0D6E0EA5-06D2-4B38-A2F4-31914191ECAE}" type="pres">
      <dgm:prSet presAssocID="{BD310B33-7BAF-4422-8F09-3A552374D8EE}" presName="tx1" presStyleLbl="revTx" presStyleIdx="0" presStyleCnt="5" custScaleY="102622" custLinFactNeighborY="-37761"/>
      <dgm:spPr/>
      <dgm:t>
        <a:bodyPr/>
        <a:lstStyle/>
        <a:p>
          <a:endParaRPr lang="en-US"/>
        </a:p>
      </dgm:t>
    </dgm:pt>
    <dgm:pt modelId="{749E3A97-05C5-4FB4-B2D3-4CB6EDB7260B}" type="pres">
      <dgm:prSet presAssocID="{BD310B33-7BAF-4422-8F09-3A552374D8EE}" presName="vert1" presStyleCnt="0"/>
      <dgm:spPr/>
    </dgm:pt>
    <dgm:pt modelId="{0B1535BD-093D-4986-B5FC-5F14150A4793}" type="pres">
      <dgm:prSet presAssocID="{FDBDB77A-36F7-40A4-8A0F-D4CFFF0DD329}" presName="thickLine" presStyleLbl="alignNode1" presStyleIdx="1" presStyleCnt="5"/>
      <dgm:spPr/>
    </dgm:pt>
    <dgm:pt modelId="{6AE1FE1C-A6BA-4DDF-A0A5-499826916F74}" type="pres">
      <dgm:prSet presAssocID="{FDBDB77A-36F7-40A4-8A0F-D4CFFF0DD329}" presName="horz1" presStyleCnt="0"/>
      <dgm:spPr/>
    </dgm:pt>
    <dgm:pt modelId="{9285D24E-6B55-4F08-927D-F54B6A99594E}" type="pres">
      <dgm:prSet presAssocID="{FDBDB77A-36F7-40A4-8A0F-D4CFFF0DD329}" presName="tx1" presStyleLbl="revTx" presStyleIdx="1" presStyleCnt="5"/>
      <dgm:spPr/>
      <dgm:t>
        <a:bodyPr/>
        <a:lstStyle/>
        <a:p>
          <a:endParaRPr lang="en-US"/>
        </a:p>
      </dgm:t>
    </dgm:pt>
    <dgm:pt modelId="{9AA431E2-E9E1-4069-B7E3-1BF4ADE70CDF}" type="pres">
      <dgm:prSet presAssocID="{FDBDB77A-36F7-40A4-8A0F-D4CFFF0DD329}" presName="vert1" presStyleCnt="0"/>
      <dgm:spPr/>
    </dgm:pt>
    <dgm:pt modelId="{CEFC4088-3AA5-4C57-968B-9E6EBAF3175B}" type="pres">
      <dgm:prSet presAssocID="{191AC0F1-137E-452F-9E18-2314970345DB}" presName="thickLine" presStyleLbl="alignNode1" presStyleIdx="2" presStyleCnt="5"/>
      <dgm:spPr/>
    </dgm:pt>
    <dgm:pt modelId="{B13A5798-403C-450B-B559-49A5BB8916D6}" type="pres">
      <dgm:prSet presAssocID="{191AC0F1-137E-452F-9E18-2314970345DB}" presName="horz1" presStyleCnt="0"/>
      <dgm:spPr/>
    </dgm:pt>
    <dgm:pt modelId="{D17B3D91-2DEB-4334-9D38-C75DB2574A45}" type="pres">
      <dgm:prSet presAssocID="{191AC0F1-137E-452F-9E18-2314970345DB}" presName="tx1" presStyleLbl="revTx" presStyleIdx="2" presStyleCnt="5"/>
      <dgm:spPr/>
      <dgm:t>
        <a:bodyPr/>
        <a:lstStyle/>
        <a:p>
          <a:endParaRPr lang="en-US"/>
        </a:p>
      </dgm:t>
    </dgm:pt>
    <dgm:pt modelId="{07F679B3-B649-47EE-BB0A-F32AE439FD7B}" type="pres">
      <dgm:prSet presAssocID="{191AC0F1-137E-452F-9E18-2314970345DB}" presName="vert1" presStyleCnt="0"/>
      <dgm:spPr/>
    </dgm:pt>
    <dgm:pt modelId="{76FD4483-43DB-4F1D-878D-FB72073086C2}" type="pres">
      <dgm:prSet presAssocID="{AB1AB9F6-67E1-4625-A14F-80FE2A945A96}" presName="thickLine" presStyleLbl="alignNode1" presStyleIdx="3" presStyleCnt="5"/>
      <dgm:spPr/>
    </dgm:pt>
    <dgm:pt modelId="{871290C3-CE0C-4B53-BC65-8DAD4E44A54E}" type="pres">
      <dgm:prSet presAssocID="{AB1AB9F6-67E1-4625-A14F-80FE2A945A96}" presName="horz1" presStyleCnt="0"/>
      <dgm:spPr/>
    </dgm:pt>
    <dgm:pt modelId="{F1FEEC7F-C625-4B19-B6AD-38A0DA050F78}" type="pres">
      <dgm:prSet presAssocID="{AB1AB9F6-67E1-4625-A14F-80FE2A945A96}" presName="tx1" presStyleLbl="revTx" presStyleIdx="3" presStyleCnt="5"/>
      <dgm:spPr/>
      <dgm:t>
        <a:bodyPr/>
        <a:lstStyle/>
        <a:p>
          <a:endParaRPr lang="en-US"/>
        </a:p>
      </dgm:t>
    </dgm:pt>
    <dgm:pt modelId="{1D256AA8-7CF6-49A4-B8D9-B785C8831074}" type="pres">
      <dgm:prSet presAssocID="{AB1AB9F6-67E1-4625-A14F-80FE2A945A96}" presName="vert1" presStyleCnt="0"/>
      <dgm:spPr/>
    </dgm:pt>
    <dgm:pt modelId="{D27AEFB1-ACE8-4CDE-8949-6E2930CAD5FA}" type="pres">
      <dgm:prSet presAssocID="{0DFF5BF1-D4B5-485C-AF85-C13495471B0F}" presName="thickLine" presStyleLbl="alignNode1" presStyleIdx="4" presStyleCnt="5"/>
      <dgm:spPr/>
    </dgm:pt>
    <dgm:pt modelId="{353E2E8B-A96F-493F-9982-C5E4AFD0483F}" type="pres">
      <dgm:prSet presAssocID="{0DFF5BF1-D4B5-485C-AF85-C13495471B0F}" presName="horz1" presStyleCnt="0"/>
      <dgm:spPr/>
    </dgm:pt>
    <dgm:pt modelId="{CCE78D2E-FC1F-4BFF-B876-16FDEE2F8EE2}" type="pres">
      <dgm:prSet presAssocID="{0DFF5BF1-D4B5-485C-AF85-C13495471B0F}" presName="tx1" presStyleLbl="revTx" presStyleIdx="4" presStyleCnt="5"/>
      <dgm:spPr/>
      <dgm:t>
        <a:bodyPr/>
        <a:lstStyle/>
        <a:p>
          <a:endParaRPr lang="en-US"/>
        </a:p>
      </dgm:t>
    </dgm:pt>
    <dgm:pt modelId="{5C1E8889-F5B2-43BC-8B86-45D7200A6B78}" type="pres">
      <dgm:prSet presAssocID="{0DFF5BF1-D4B5-485C-AF85-C13495471B0F}" presName="vert1" presStyleCnt="0"/>
      <dgm:spPr/>
    </dgm:pt>
  </dgm:ptLst>
  <dgm:cxnLst>
    <dgm:cxn modelId="{CEAB0B28-5A91-4796-B340-B8821FBDC753}" srcId="{1530E5E4-6456-4CBA-87EE-715FA6DC15C6}" destId="{0DFF5BF1-D4B5-485C-AF85-C13495471B0F}" srcOrd="4" destOrd="0" parTransId="{C34B71B1-E9BE-4E10-B435-E27394F90896}" sibTransId="{20938C21-E4D9-4368-B5FC-9EDC07D10199}"/>
    <dgm:cxn modelId="{9E506B2B-1587-46B0-8352-CFFD1AACE3E0}" type="presOf" srcId="{191AC0F1-137E-452F-9E18-2314970345DB}" destId="{D17B3D91-2DEB-4334-9D38-C75DB2574A45}" srcOrd="0" destOrd="0" presId="urn:microsoft.com/office/officeart/2008/layout/LinedList"/>
    <dgm:cxn modelId="{9D5FBC3C-9CB8-42CB-ABF8-F73F97ED408C}" type="presOf" srcId="{AB1AB9F6-67E1-4625-A14F-80FE2A945A96}" destId="{F1FEEC7F-C625-4B19-B6AD-38A0DA050F78}" srcOrd="0" destOrd="0" presId="urn:microsoft.com/office/officeart/2008/layout/LinedList"/>
    <dgm:cxn modelId="{23C3BB1A-895F-4C5B-A4D1-2749D6029694}" srcId="{1530E5E4-6456-4CBA-87EE-715FA6DC15C6}" destId="{FDBDB77A-36F7-40A4-8A0F-D4CFFF0DD329}" srcOrd="1" destOrd="0" parTransId="{155783B6-868A-4625-94A2-785152CFF44A}" sibTransId="{0F9BA2DB-7356-4807-B83D-D29E9F992FDA}"/>
    <dgm:cxn modelId="{C55A1F0C-46FA-494F-97A2-DB5EB1D59BB1}" srcId="{1530E5E4-6456-4CBA-87EE-715FA6DC15C6}" destId="{AB1AB9F6-67E1-4625-A14F-80FE2A945A96}" srcOrd="3" destOrd="0" parTransId="{30E4DE04-CDF7-45D5-A6C2-5BE3F7E59526}" sibTransId="{AA85EFBB-E251-43E9-B528-AA77B1B8775A}"/>
    <dgm:cxn modelId="{E7215ED1-D2A2-476F-BEE7-9B2D48E107C3}" type="presOf" srcId="{FDBDB77A-36F7-40A4-8A0F-D4CFFF0DD329}" destId="{9285D24E-6B55-4F08-927D-F54B6A99594E}" srcOrd="0" destOrd="0" presId="urn:microsoft.com/office/officeart/2008/layout/LinedList"/>
    <dgm:cxn modelId="{EEA0EC2C-9708-4F94-AF40-215E69FB4E63}" type="presOf" srcId="{0DFF5BF1-D4B5-485C-AF85-C13495471B0F}" destId="{CCE78D2E-FC1F-4BFF-B876-16FDEE2F8EE2}" srcOrd="0" destOrd="0" presId="urn:microsoft.com/office/officeart/2008/layout/LinedList"/>
    <dgm:cxn modelId="{34BB4201-DD99-4D53-BF26-5FFB94E6C8B7}" srcId="{1530E5E4-6456-4CBA-87EE-715FA6DC15C6}" destId="{191AC0F1-137E-452F-9E18-2314970345DB}" srcOrd="2" destOrd="0" parTransId="{15025572-C56E-441F-B719-4A876E0C101F}" sibTransId="{5D3E98B4-08F8-4194-B6FE-E858F7807300}"/>
    <dgm:cxn modelId="{9A69A8C2-F311-4D80-94AC-68B013CB08CE}" type="presOf" srcId="{BD310B33-7BAF-4422-8F09-3A552374D8EE}" destId="{0D6E0EA5-06D2-4B38-A2F4-31914191ECAE}" srcOrd="0" destOrd="0" presId="urn:microsoft.com/office/officeart/2008/layout/LinedList"/>
    <dgm:cxn modelId="{46132F0B-8F2E-4F79-A703-42E4A174738F}" srcId="{1530E5E4-6456-4CBA-87EE-715FA6DC15C6}" destId="{BD310B33-7BAF-4422-8F09-3A552374D8EE}" srcOrd="0" destOrd="0" parTransId="{E54FE279-4455-4AFB-9BC4-4E3FFB9D32A2}" sibTransId="{3779555D-723B-4714-9886-E85BFB7AEE3D}"/>
    <dgm:cxn modelId="{A65DB316-55BF-4B0C-8F86-6A723767CA78}" type="presOf" srcId="{1530E5E4-6456-4CBA-87EE-715FA6DC15C6}" destId="{6067F139-D0A9-4A1B-AFCA-F3D27523A548}" srcOrd="0" destOrd="0" presId="urn:microsoft.com/office/officeart/2008/layout/LinedList"/>
    <dgm:cxn modelId="{D81364C9-20FD-4879-93C4-BEDDEAF23F61}" type="presParOf" srcId="{6067F139-D0A9-4A1B-AFCA-F3D27523A548}" destId="{185C410D-A805-49C2-9336-00A94DAC4891}" srcOrd="0" destOrd="0" presId="urn:microsoft.com/office/officeart/2008/layout/LinedList"/>
    <dgm:cxn modelId="{962B038B-216E-4BA6-8E84-60283AC18ECD}" type="presParOf" srcId="{6067F139-D0A9-4A1B-AFCA-F3D27523A548}" destId="{70A172C5-CE62-4CF3-B5A7-B8EEE7FC584B}" srcOrd="1" destOrd="0" presId="urn:microsoft.com/office/officeart/2008/layout/LinedList"/>
    <dgm:cxn modelId="{AC9345AF-CD57-4971-A762-A45BA9EB5B06}" type="presParOf" srcId="{70A172C5-CE62-4CF3-B5A7-B8EEE7FC584B}" destId="{0D6E0EA5-06D2-4B38-A2F4-31914191ECAE}" srcOrd="0" destOrd="0" presId="urn:microsoft.com/office/officeart/2008/layout/LinedList"/>
    <dgm:cxn modelId="{3D9A55A6-24CC-47BB-ABD5-FA4526EE2BDD}" type="presParOf" srcId="{70A172C5-CE62-4CF3-B5A7-B8EEE7FC584B}" destId="{749E3A97-05C5-4FB4-B2D3-4CB6EDB7260B}" srcOrd="1" destOrd="0" presId="urn:microsoft.com/office/officeart/2008/layout/LinedList"/>
    <dgm:cxn modelId="{863C0554-7C1C-4F88-8536-B26FCB85020B}" type="presParOf" srcId="{6067F139-D0A9-4A1B-AFCA-F3D27523A548}" destId="{0B1535BD-093D-4986-B5FC-5F14150A4793}" srcOrd="2" destOrd="0" presId="urn:microsoft.com/office/officeart/2008/layout/LinedList"/>
    <dgm:cxn modelId="{28A1E17C-1DD7-4DAA-982E-00B12F618B99}" type="presParOf" srcId="{6067F139-D0A9-4A1B-AFCA-F3D27523A548}" destId="{6AE1FE1C-A6BA-4DDF-A0A5-499826916F74}" srcOrd="3" destOrd="0" presId="urn:microsoft.com/office/officeart/2008/layout/LinedList"/>
    <dgm:cxn modelId="{36FD0F30-C08D-441F-BBD9-A24D12AE1DE0}" type="presParOf" srcId="{6AE1FE1C-A6BA-4DDF-A0A5-499826916F74}" destId="{9285D24E-6B55-4F08-927D-F54B6A99594E}" srcOrd="0" destOrd="0" presId="urn:microsoft.com/office/officeart/2008/layout/LinedList"/>
    <dgm:cxn modelId="{D335654F-F15E-4FEE-BACF-EAC1FDA05E09}" type="presParOf" srcId="{6AE1FE1C-A6BA-4DDF-A0A5-499826916F74}" destId="{9AA431E2-E9E1-4069-B7E3-1BF4ADE70CDF}" srcOrd="1" destOrd="0" presId="urn:microsoft.com/office/officeart/2008/layout/LinedList"/>
    <dgm:cxn modelId="{13348129-D1CE-4C24-BA39-40EABB38F293}" type="presParOf" srcId="{6067F139-D0A9-4A1B-AFCA-F3D27523A548}" destId="{CEFC4088-3AA5-4C57-968B-9E6EBAF3175B}" srcOrd="4" destOrd="0" presId="urn:microsoft.com/office/officeart/2008/layout/LinedList"/>
    <dgm:cxn modelId="{44CE4EA1-58D0-40CE-B68B-EE1543742E20}" type="presParOf" srcId="{6067F139-D0A9-4A1B-AFCA-F3D27523A548}" destId="{B13A5798-403C-450B-B559-49A5BB8916D6}" srcOrd="5" destOrd="0" presId="urn:microsoft.com/office/officeart/2008/layout/LinedList"/>
    <dgm:cxn modelId="{D18171D6-BCE9-46BB-A231-3F786CCFAFE9}" type="presParOf" srcId="{B13A5798-403C-450B-B559-49A5BB8916D6}" destId="{D17B3D91-2DEB-4334-9D38-C75DB2574A45}" srcOrd="0" destOrd="0" presId="urn:microsoft.com/office/officeart/2008/layout/LinedList"/>
    <dgm:cxn modelId="{D4D20256-E546-478C-B8FA-AE56D5AB5292}" type="presParOf" srcId="{B13A5798-403C-450B-B559-49A5BB8916D6}" destId="{07F679B3-B649-47EE-BB0A-F32AE439FD7B}" srcOrd="1" destOrd="0" presId="urn:microsoft.com/office/officeart/2008/layout/LinedList"/>
    <dgm:cxn modelId="{C71ECC10-63A3-4FCE-84E6-554C7C7489A4}" type="presParOf" srcId="{6067F139-D0A9-4A1B-AFCA-F3D27523A548}" destId="{76FD4483-43DB-4F1D-878D-FB72073086C2}" srcOrd="6" destOrd="0" presId="urn:microsoft.com/office/officeart/2008/layout/LinedList"/>
    <dgm:cxn modelId="{2615647E-CB59-4E18-BFA4-985907994541}" type="presParOf" srcId="{6067F139-D0A9-4A1B-AFCA-F3D27523A548}" destId="{871290C3-CE0C-4B53-BC65-8DAD4E44A54E}" srcOrd="7" destOrd="0" presId="urn:microsoft.com/office/officeart/2008/layout/LinedList"/>
    <dgm:cxn modelId="{9631BC0A-9311-49D8-BEDC-9297894578E7}" type="presParOf" srcId="{871290C3-CE0C-4B53-BC65-8DAD4E44A54E}" destId="{F1FEEC7F-C625-4B19-B6AD-38A0DA050F78}" srcOrd="0" destOrd="0" presId="urn:microsoft.com/office/officeart/2008/layout/LinedList"/>
    <dgm:cxn modelId="{64AA6074-09A1-4EA1-9625-60252836A515}" type="presParOf" srcId="{871290C3-CE0C-4B53-BC65-8DAD4E44A54E}" destId="{1D256AA8-7CF6-49A4-B8D9-B785C8831074}" srcOrd="1" destOrd="0" presId="urn:microsoft.com/office/officeart/2008/layout/LinedList"/>
    <dgm:cxn modelId="{F0E8F6CF-830B-49D6-B460-CA635E71753F}" type="presParOf" srcId="{6067F139-D0A9-4A1B-AFCA-F3D27523A548}" destId="{D27AEFB1-ACE8-4CDE-8949-6E2930CAD5FA}" srcOrd="8" destOrd="0" presId="urn:microsoft.com/office/officeart/2008/layout/LinedList"/>
    <dgm:cxn modelId="{783BC60E-9FBB-46E0-873D-8F4ADCF91284}" type="presParOf" srcId="{6067F139-D0A9-4A1B-AFCA-F3D27523A548}" destId="{353E2E8B-A96F-493F-9982-C5E4AFD0483F}" srcOrd="9" destOrd="0" presId="urn:microsoft.com/office/officeart/2008/layout/LinedList"/>
    <dgm:cxn modelId="{E5A16EA3-4AA8-4F5C-985D-14739123EC02}" type="presParOf" srcId="{353E2E8B-A96F-493F-9982-C5E4AFD0483F}" destId="{CCE78D2E-FC1F-4BFF-B876-16FDEE2F8EE2}" srcOrd="0" destOrd="0" presId="urn:microsoft.com/office/officeart/2008/layout/LinedList"/>
    <dgm:cxn modelId="{FB7325DA-CC74-43DF-B77E-D9412D122F51}" type="presParOf" srcId="{353E2E8B-A96F-493F-9982-C5E4AFD0483F}" destId="{5C1E8889-F5B2-43BC-8B86-45D7200A6B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1.</a:t>
          </a:r>
          <a:r>
            <a:rPr lang="en-US" sz="2200" dirty="0"/>
            <a:t> </a:t>
          </a:r>
          <a:r>
            <a:rPr lang="hr-HR" sz="2200" dirty="0"/>
            <a:t>SVE ILI NIŠTA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Crno-bijelo, dihotomno ili polarizirano mišljenje, dvije kategorije umjesto kontinuuma. 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C2CDDAAC-FB2B-42A2-B3CF-85FD931FCFF0}">
      <dgm:prSet phldrT="[Tekst]" custT="1"/>
      <dgm:spPr/>
      <dgm:t>
        <a:bodyPr/>
        <a:lstStyle/>
        <a:p>
          <a:r>
            <a:rPr lang="en-US" sz="2200" dirty="0"/>
            <a:t>2. KATASTROFIZIRANJE (GATANJE)</a:t>
          </a:r>
          <a:endParaRPr lang="hr-HR" sz="2200" dirty="0"/>
        </a:p>
      </dgm:t>
    </dgm:pt>
    <dgm:pt modelId="{CB3002E6-F8CD-40A7-862F-1894E08D9785}" type="parTrans" cxnId="{D42209D6-985B-4FFF-A945-6309CB70AC52}">
      <dgm:prSet/>
      <dgm:spPr/>
      <dgm:t>
        <a:bodyPr/>
        <a:lstStyle/>
        <a:p>
          <a:endParaRPr lang="hr-HR" sz="2200"/>
        </a:p>
      </dgm:t>
    </dgm:pt>
    <dgm:pt modelId="{1EAD486B-E70E-4499-82CF-C4163CB73252}" type="sibTrans" cxnId="{D42209D6-985B-4FFF-A945-6309CB70AC52}">
      <dgm:prSet/>
      <dgm:spPr/>
      <dgm:t>
        <a:bodyPr/>
        <a:lstStyle/>
        <a:p>
          <a:endParaRPr lang="hr-HR" sz="2200"/>
        </a:p>
      </dgm:t>
    </dgm:pt>
    <dgm:pt modelId="{D95463FF-7536-40D2-ABCF-D35B8EF0EAB1}">
      <dgm:prSet phldrT="[Tekst]" custT="1"/>
      <dgm:spPr/>
      <dgm:t>
        <a:bodyPr/>
        <a:lstStyle/>
        <a:p>
          <a:r>
            <a:rPr lang="vi-VN" sz="2200" dirty="0">
              <a:latin typeface="Calibri Light" panose="020F0302020204030204" pitchFamily="34" charset="0"/>
              <a:cs typeface="Calibri Light" panose="020F0302020204030204" pitchFamily="34" charset="0"/>
            </a:rPr>
            <a:t>Negativno predviđanje budućnosti bez uvažavanja drugih, vjerojatnijih posljedica.</a:t>
          </a:r>
          <a:endParaRPr lang="hr-HR" sz="2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7F0E226-E88B-455C-8BFD-AD44078553BF}" type="parTrans" cxnId="{6C4A2992-39A2-4C45-A9AA-2DDAAE556AEB}">
      <dgm:prSet/>
      <dgm:spPr/>
      <dgm:t>
        <a:bodyPr/>
        <a:lstStyle/>
        <a:p>
          <a:endParaRPr lang="hr-HR" sz="2200"/>
        </a:p>
      </dgm:t>
    </dgm:pt>
    <dgm:pt modelId="{2E80EAD0-B183-40A2-A53F-E8746A5A3F5D}" type="sibTrans" cxnId="{6C4A2992-39A2-4C45-A9AA-2DDAAE556AEB}">
      <dgm:prSet/>
      <dgm:spPr/>
      <dgm:t>
        <a:bodyPr/>
        <a:lstStyle/>
        <a:p>
          <a:endParaRPr lang="hr-HR" sz="2200"/>
        </a:p>
      </dgm:t>
    </dgm:pt>
    <dgm:pt modelId="{A4F004DF-7074-442F-B19D-28F3BDA999BD}">
      <dgm:prSet custT="1"/>
      <dgm:spPr/>
      <dgm:t>
        <a:bodyPr/>
        <a:lstStyle/>
        <a:p>
          <a:r>
            <a:rPr lang="vi-VN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“Bit ću toliko uznemiren da neću moći funkcionirati.”</a:t>
          </a:r>
        </a:p>
      </dgm:t>
    </dgm:pt>
    <dgm:pt modelId="{4F6B4139-E735-48AC-97C1-A37B8A308E77}" type="parTrans" cxnId="{ACF93D34-85E7-4957-A3FF-9668E09AE062}">
      <dgm:prSet/>
      <dgm:spPr/>
      <dgm:t>
        <a:bodyPr/>
        <a:lstStyle/>
        <a:p>
          <a:endParaRPr lang="hr-HR" sz="2200"/>
        </a:p>
      </dgm:t>
    </dgm:pt>
    <dgm:pt modelId="{E9804684-837D-41C6-8D38-8CB03AF677FF}" type="sibTrans" cxnId="{ACF93D34-85E7-4957-A3FF-9668E09AE062}">
      <dgm:prSet/>
      <dgm:spPr/>
      <dgm:t>
        <a:bodyPr/>
        <a:lstStyle/>
        <a:p>
          <a:endParaRPr lang="hr-HR" sz="2200"/>
        </a:p>
      </dgm:t>
    </dgm:pt>
    <dgm:pt modelId="{F141E9CB-933B-440F-9190-FD0D929E9691}">
      <dgm:prSet phldrT="[Tekst]" custT="1"/>
      <dgm:spPr/>
      <dgm:t>
        <a:bodyPr/>
        <a:lstStyle/>
        <a:p>
          <a:r>
            <a:rPr lang="hr-HR" sz="2200" i="1" dirty="0">
              <a:latin typeface="+mj-lt"/>
            </a:rPr>
            <a:t>“Ako nisam potpuno savršen, nisam uspješan.”</a:t>
          </a:r>
          <a:endParaRPr lang="hr-HR" sz="2200" dirty="0">
            <a:latin typeface="+mj-lt"/>
          </a:endParaRPr>
        </a:p>
      </dgm:t>
    </dgm:pt>
    <dgm:pt modelId="{346CAE31-2CEA-42E2-A2C8-553996FAD334}" type="parTrans" cxnId="{89CECFC3-8C36-43B8-A3BB-870AD0E13DD6}">
      <dgm:prSet/>
      <dgm:spPr/>
      <dgm:t>
        <a:bodyPr/>
        <a:lstStyle/>
        <a:p>
          <a:endParaRPr lang="hr-HR" sz="2200"/>
        </a:p>
      </dgm:t>
    </dgm:pt>
    <dgm:pt modelId="{0D201914-1238-4FBC-8347-0DF2314AEA7B}" type="sibTrans" cxnId="{89CECFC3-8C36-43B8-A3BB-870AD0E13DD6}">
      <dgm:prSet/>
      <dgm:spPr/>
      <dgm:t>
        <a:bodyPr/>
        <a:lstStyle/>
        <a:p>
          <a:endParaRPr lang="hr-HR" sz="2200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2" custScaleY="27546" custLinFactNeighborY="-10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DB90-712D-4D95-9ABC-3F817ABF34F0}" type="pres">
      <dgm:prSet presAssocID="{C2CDDAAC-FB2B-42A2-B3CF-85FD931FCFF0}" presName="parentText" presStyleLbl="node1" presStyleIdx="1" presStyleCnt="2" custScaleY="33494" custLinFactNeighborY="17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C533-83B1-4CB5-A9B7-7D8827C79350}" type="pres">
      <dgm:prSet presAssocID="{C2CDDAAC-FB2B-42A2-B3CF-85FD931FCFF0}" presName="childText" presStyleLbl="revTx" presStyleIdx="1" presStyleCnt="2" custLinFactNeighborY="2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788D17E5-61E3-44A2-85E5-69751F554751}" type="presOf" srcId="{A4F004DF-7074-442F-B19D-28F3BDA999BD}" destId="{8057C533-83B1-4CB5-A9B7-7D8827C79350}" srcOrd="0" destOrd="1" presId="urn:microsoft.com/office/officeart/2005/8/layout/vList2"/>
    <dgm:cxn modelId="{792B6690-C4BF-4151-A4DE-67582B394050}" type="presOf" srcId="{C2CDDAAC-FB2B-42A2-B3CF-85FD931FCFF0}" destId="{D729DB90-712D-4D95-9ABC-3F817ABF34F0}" srcOrd="0" destOrd="0" presId="urn:microsoft.com/office/officeart/2005/8/layout/vList2"/>
    <dgm:cxn modelId="{7EFAAB3C-F28B-4B5B-AE75-64727F326197}" type="presOf" srcId="{F141E9CB-933B-440F-9190-FD0D929E9691}" destId="{E00BEA6D-9D1D-45FE-8C3F-C0B87232D27A}" srcOrd="0" destOrd="1" presId="urn:microsoft.com/office/officeart/2005/8/layout/vList2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6C4A2992-39A2-4C45-A9AA-2DDAAE556AEB}" srcId="{C2CDDAAC-FB2B-42A2-B3CF-85FD931FCFF0}" destId="{D95463FF-7536-40D2-ABCF-D35B8EF0EAB1}" srcOrd="0" destOrd="0" parTransId="{E7F0E226-E88B-455C-8BFD-AD44078553BF}" sibTransId="{2E80EAD0-B183-40A2-A53F-E8746A5A3F5D}"/>
    <dgm:cxn modelId="{D42209D6-985B-4FFF-A945-6309CB70AC52}" srcId="{7C7480AD-C5CB-4EF9-BC4F-7EA32D744400}" destId="{C2CDDAAC-FB2B-42A2-B3CF-85FD931FCFF0}" srcOrd="1" destOrd="0" parTransId="{CB3002E6-F8CD-40A7-862F-1894E08D9785}" sibTransId="{1EAD486B-E70E-4499-82CF-C4163CB73252}"/>
    <dgm:cxn modelId="{ACF93D34-85E7-4957-A3FF-9668E09AE062}" srcId="{C2CDDAAC-FB2B-42A2-B3CF-85FD931FCFF0}" destId="{A4F004DF-7074-442F-B19D-28F3BDA999BD}" srcOrd="1" destOrd="0" parTransId="{4F6B4139-E735-48AC-97C1-A37B8A308E77}" sibTransId="{E9804684-837D-41C6-8D38-8CB03AF677FF}"/>
    <dgm:cxn modelId="{89CECFC3-8C36-43B8-A3BB-870AD0E13DD6}" srcId="{3606AF0B-2281-42A7-B50F-4CE83DA58950}" destId="{F141E9CB-933B-440F-9190-FD0D929E9691}" srcOrd="1" destOrd="0" parTransId="{346CAE31-2CEA-42E2-A2C8-553996FAD334}" sibTransId="{0D201914-1238-4FBC-8347-0DF2314AEA7B}"/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FAD17E52-A892-4008-ADD0-D9D94DF41476}" type="presOf" srcId="{D95463FF-7536-40D2-ABCF-D35B8EF0EAB1}" destId="{8057C533-83B1-4CB5-A9B7-7D8827C79350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  <dgm:cxn modelId="{9D7904B1-B9A4-4A5D-B04F-B6659EA3D2BE}" type="presParOf" srcId="{B3B538B0-DA7C-45F6-A553-A37EF4003513}" destId="{D729DB90-712D-4D95-9ABC-3F817ABF34F0}" srcOrd="2" destOrd="0" presId="urn:microsoft.com/office/officeart/2005/8/layout/vList2"/>
    <dgm:cxn modelId="{83077415-23DD-4337-9F06-2273FFB64FAF}" type="presParOf" srcId="{B3B538B0-DA7C-45F6-A553-A37EF4003513}" destId="{8057C533-83B1-4CB5-A9B7-7D8827C793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3. DISKVALIFICIRANJE ILI NEGIRANJE POZITIVNOG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Nerazumno govorenje sebi kako se pozitivna iskustva, djela i kvalitete ne računaju.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80F4C2D5-1FD2-4DCA-918E-11D08DC4DD38}">
      <dgm:prSet custT="1"/>
      <dgm:spPr/>
      <dgm:t>
        <a:bodyPr/>
        <a:lstStyle/>
        <a:p>
          <a:r>
            <a:rPr lang="pl-PL" sz="2200" dirty="0">
              <a:latin typeface="+mj-lt"/>
            </a:rPr>
            <a:t>“Ako sam nešto dobro obavio, ne znači da sam sposoban nego sam samo imao sreće.”</a:t>
          </a:r>
          <a:endParaRPr lang="hr-HR" sz="2200" dirty="0">
            <a:latin typeface="+mj-lt"/>
          </a:endParaRPr>
        </a:p>
      </dgm:t>
    </dgm:pt>
    <dgm:pt modelId="{47BF8EB2-51F6-45F4-AB0D-8AC08CEEC24D}" type="parTrans" cxnId="{56FFD345-9D9E-480A-942D-57E87B7233CB}">
      <dgm:prSet/>
      <dgm:spPr/>
      <dgm:t>
        <a:bodyPr/>
        <a:lstStyle/>
        <a:p>
          <a:endParaRPr lang="hr-HR"/>
        </a:p>
      </dgm:t>
    </dgm:pt>
    <dgm:pt modelId="{B694AB50-B4AF-4153-8454-EFA62CC6E918}" type="sibTrans" cxnId="{56FFD345-9D9E-480A-942D-57E87B7233CB}">
      <dgm:prSet/>
      <dgm:spPr/>
      <dgm:t>
        <a:bodyPr/>
        <a:lstStyle/>
        <a:p>
          <a:endParaRPr lang="hr-HR"/>
        </a:p>
      </dgm:t>
    </dgm:pt>
    <dgm:pt modelId="{7B4167C6-AB98-4122-BECB-1962E0084C6E}">
      <dgm:prSet custT="1"/>
      <dgm:spPr/>
      <dgm:t>
        <a:bodyPr/>
        <a:lstStyle/>
        <a:p>
          <a:endParaRPr lang="hr-HR" sz="2200" dirty="0">
            <a:latin typeface="+mj-lt"/>
          </a:endParaRPr>
        </a:p>
      </dgm:t>
    </dgm:pt>
    <dgm:pt modelId="{B7D41570-C170-490E-8FC2-BD4EE3C92FD1}" type="parTrans" cxnId="{9DA1DDDC-A668-40C9-983E-3BC25B6C6CEB}">
      <dgm:prSet/>
      <dgm:spPr/>
      <dgm:t>
        <a:bodyPr/>
        <a:lstStyle/>
        <a:p>
          <a:endParaRPr lang="hr-HR"/>
        </a:p>
      </dgm:t>
    </dgm:pt>
    <dgm:pt modelId="{981C0010-4F26-49AD-8A29-C2541CD4F2FC}" type="sibTrans" cxnId="{9DA1DDDC-A668-40C9-983E-3BC25B6C6CEB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1" custScaleY="29259" custLinFactNeighborX="0" custLinFactNeighborY="-544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1" custLinFactNeighborY="-59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56FFD345-9D9E-480A-942D-57E87B7233CB}" srcId="{3606AF0B-2281-42A7-B50F-4CE83DA58950}" destId="{80F4C2D5-1FD2-4DCA-918E-11D08DC4DD38}" srcOrd="1" destOrd="0" parTransId="{47BF8EB2-51F6-45F4-AB0D-8AC08CEEC24D}" sibTransId="{B694AB50-B4AF-4153-8454-EFA62CC6E918}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9DA1DDDC-A668-40C9-983E-3BC25B6C6CEB}" srcId="{3606AF0B-2281-42A7-B50F-4CE83DA58950}" destId="{7B4167C6-AB98-4122-BECB-1962E0084C6E}" srcOrd="2" destOrd="0" parTransId="{B7D41570-C170-490E-8FC2-BD4EE3C92FD1}" sibTransId="{981C0010-4F26-49AD-8A29-C2541CD4F2FC}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B019B988-812A-4DF7-AED0-40E79042DFA6}" type="presOf" srcId="{7B4167C6-AB98-4122-BECB-1962E0084C6E}" destId="{E00BEA6D-9D1D-45FE-8C3F-C0B87232D27A}" srcOrd="0" destOrd="2" presId="urn:microsoft.com/office/officeart/2005/8/layout/vList2"/>
    <dgm:cxn modelId="{A1E3C866-BBC6-46A8-9CCE-FF36902246B6}" type="presOf" srcId="{80F4C2D5-1FD2-4DCA-918E-11D08DC4DD38}" destId="{E00BEA6D-9D1D-45FE-8C3F-C0B87232D27A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4. EMOCIONALNO ZAKLJUČIVANJE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Vjerovanje da je nešto točno jer se to “osjeća” tako jako da se ignoriraju dokazi koji to opovrgavaju.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C2CDDAAC-FB2B-42A2-B3CF-85FD931FCFF0}">
      <dgm:prSet phldrT="[Tekst]" custT="1"/>
      <dgm:spPr/>
      <dgm:t>
        <a:bodyPr/>
        <a:lstStyle/>
        <a:p>
          <a:r>
            <a:rPr lang="hr-HR" sz="2200" dirty="0"/>
            <a:t>5. ETIKETIRANJE, PRIDAVANJE POGREŠNIH OZNAKA</a:t>
          </a:r>
        </a:p>
      </dgm:t>
    </dgm:pt>
    <dgm:pt modelId="{CB3002E6-F8CD-40A7-862F-1894E08D9785}" type="parTrans" cxnId="{D42209D6-985B-4FFF-A945-6309CB70AC52}">
      <dgm:prSet/>
      <dgm:spPr/>
      <dgm:t>
        <a:bodyPr/>
        <a:lstStyle/>
        <a:p>
          <a:endParaRPr lang="hr-HR" sz="2200"/>
        </a:p>
      </dgm:t>
    </dgm:pt>
    <dgm:pt modelId="{1EAD486B-E70E-4499-82CF-C4163CB73252}" type="sibTrans" cxnId="{D42209D6-985B-4FFF-A945-6309CB70AC52}">
      <dgm:prSet/>
      <dgm:spPr/>
      <dgm:t>
        <a:bodyPr/>
        <a:lstStyle/>
        <a:p>
          <a:endParaRPr lang="hr-HR" sz="2200"/>
        </a:p>
      </dgm:t>
    </dgm:pt>
    <dgm:pt modelId="{D95463FF-7536-40D2-ABCF-D35B8EF0EAB1}">
      <dgm:prSet phldrT="[Tekst]" custT="1"/>
      <dgm:spPr/>
      <dgm:t>
        <a:bodyPr/>
        <a:lstStyle/>
        <a:p>
          <a:r>
            <a:rPr lang="hr-HR" sz="2200" dirty="0">
              <a:latin typeface="Calibri Light" panose="020F0302020204030204" pitchFamily="34" charset="0"/>
              <a:cs typeface="Calibri Light" panose="020F0302020204030204" pitchFamily="34" charset="0"/>
            </a:rPr>
            <a:t>Stavljanje čvrstih, općih oznaka na sebe i druge bez uvažavanja dokaza koji govore suprotno. </a:t>
          </a:r>
        </a:p>
      </dgm:t>
    </dgm:pt>
    <dgm:pt modelId="{E7F0E226-E88B-455C-8BFD-AD44078553BF}" type="parTrans" cxnId="{6C4A2992-39A2-4C45-A9AA-2DDAAE556AEB}">
      <dgm:prSet/>
      <dgm:spPr/>
      <dgm:t>
        <a:bodyPr/>
        <a:lstStyle/>
        <a:p>
          <a:endParaRPr lang="hr-HR" sz="2200"/>
        </a:p>
      </dgm:t>
    </dgm:pt>
    <dgm:pt modelId="{2E80EAD0-B183-40A2-A53F-E8746A5A3F5D}" type="sibTrans" cxnId="{6C4A2992-39A2-4C45-A9AA-2DDAAE556AEB}">
      <dgm:prSet/>
      <dgm:spPr/>
      <dgm:t>
        <a:bodyPr/>
        <a:lstStyle/>
        <a:p>
          <a:endParaRPr lang="hr-HR" sz="2200"/>
        </a:p>
      </dgm:t>
    </dgm:pt>
    <dgm:pt modelId="{9F96F016-7B86-421E-AC52-6C01A7E31B77}">
      <dgm:prSet custT="1"/>
      <dgm:spPr/>
      <dgm:t>
        <a:bodyPr/>
        <a:lstStyle/>
        <a:p>
          <a:r>
            <a:rPr lang="hr-HR" sz="2200" dirty="0">
              <a:latin typeface="+mj-lt"/>
            </a:rPr>
            <a:t>“Znam da sam napravio dosta toga na poslu dobro, ali se još uvijek osjećam neuspješno.”</a:t>
          </a:r>
        </a:p>
      </dgm:t>
    </dgm:pt>
    <dgm:pt modelId="{F20DAEBD-5767-418C-BA50-BAECC0E63C35}" type="parTrans" cxnId="{4516D03A-33B0-4235-AFC7-E9FEB4EFE156}">
      <dgm:prSet/>
      <dgm:spPr/>
      <dgm:t>
        <a:bodyPr/>
        <a:lstStyle/>
        <a:p>
          <a:endParaRPr lang="hr-HR"/>
        </a:p>
      </dgm:t>
    </dgm:pt>
    <dgm:pt modelId="{55DD5441-9C6B-42ED-B3B6-A8E83E4F1278}" type="sibTrans" cxnId="{4516D03A-33B0-4235-AFC7-E9FEB4EFE156}">
      <dgm:prSet/>
      <dgm:spPr/>
      <dgm:t>
        <a:bodyPr/>
        <a:lstStyle/>
        <a:p>
          <a:endParaRPr lang="hr-HR"/>
        </a:p>
      </dgm:t>
    </dgm:pt>
    <dgm:pt modelId="{E2A0D81D-1410-40E9-B84B-D0EF15DC802F}">
      <dgm:prSet custT="1"/>
      <dgm:spPr/>
      <dgm:t>
        <a:bodyPr/>
        <a:lstStyle/>
        <a:p>
          <a:r>
            <a:rPr lang="pl-PL" sz="2200" dirty="0">
              <a:latin typeface="Calibri Light" panose="020F0302020204030204" pitchFamily="34" charset="0"/>
              <a:cs typeface="Calibri Light" panose="020F0302020204030204" pitchFamily="34" charset="0"/>
            </a:rPr>
            <a:t>“Ja sam gubitnik. On nije dobar.”</a:t>
          </a:r>
          <a:endParaRPr lang="hr-HR" sz="2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AB25D4-B770-49D3-82A6-DD979B50C5DC}" type="parTrans" cxnId="{A95975CA-B14E-4B90-BDEB-0DC8E36D6124}">
      <dgm:prSet/>
      <dgm:spPr/>
      <dgm:t>
        <a:bodyPr/>
        <a:lstStyle/>
        <a:p>
          <a:endParaRPr lang="hr-HR"/>
        </a:p>
      </dgm:t>
    </dgm:pt>
    <dgm:pt modelId="{2FF26047-FB59-49F9-A04B-1E1EEC872DB9}" type="sibTrans" cxnId="{A95975CA-B14E-4B90-BDEB-0DC8E36D6124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2" custScaleY="27546" custLinFactNeighborY="-10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DB90-712D-4D95-9ABC-3F817ABF34F0}" type="pres">
      <dgm:prSet presAssocID="{C2CDDAAC-FB2B-42A2-B3CF-85FD931FCFF0}" presName="parentText" presStyleLbl="node1" presStyleIdx="1" presStyleCnt="2" custScaleY="33494" custLinFactNeighborY="17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C533-83B1-4CB5-A9B7-7D8827C79350}" type="pres">
      <dgm:prSet presAssocID="{C2CDDAAC-FB2B-42A2-B3CF-85FD931FCFF0}" presName="childText" presStyleLbl="revTx" presStyleIdx="1" presStyleCnt="2" custLinFactNeighborY="2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975CA-B14E-4B90-BDEB-0DC8E36D6124}" srcId="{C2CDDAAC-FB2B-42A2-B3CF-85FD931FCFF0}" destId="{E2A0D81D-1410-40E9-B84B-D0EF15DC802F}" srcOrd="1" destOrd="0" parTransId="{BEAB25D4-B770-49D3-82A6-DD979B50C5DC}" sibTransId="{2FF26047-FB59-49F9-A04B-1E1EEC872DB9}"/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6C4A2992-39A2-4C45-A9AA-2DDAAE556AEB}" srcId="{C2CDDAAC-FB2B-42A2-B3CF-85FD931FCFF0}" destId="{D95463FF-7536-40D2-ABCF-D35B8EF0EAB1}" srcOrd="0" destOrd="0" parTransId="{E7F0E226-E88B-455C-8BFD-AD44078553BF}" sibTransId="{2E80EAD0-B183-40A2-A53F-E8746A5A3F5D}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D42209D6-985B-4FFF-A945-6309CB70AC52}" srcId="{7C7480AD-C5CB-4EF9-BC4F-7EA32D744400}" destId="{C2CDDAAC-FB2B-42A2-B3CF-85FD931FCFF0}" srcOrd="1" destOrd="0" parTransId="{CB3002E6-F8CD-40A7-862F-1894E08D9785}" sibTransId="{1EAD486B-E70E-4499-82CF-C4163CB73252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3462529C-F2B1-4817-80D2-7A53E7310207}" type="presOf" srcId="{9F96F016-7B86-421E-AC52-6C01A7E31B77}" destId="{E00BEA6D-9D1D-45FE-8C3F-C0B87232D27A}" srcOrd="0" destOrd="1" presId="urn:microsoft.com/office/officeart/2005/8/layout/vList2"/>
    <dgm:cxn modelId="{FAD17E52-A892-4008-ADD0-D9D94DF41476}" type="presOf" srcId="{D95463FF-7536-40D2-ABCF-D35B8EF0EAB1}" destId="{8057C533-83B1-4CB5-A9B7-7D8827C79350}" srcOrd="0" destOrd="0" presId="urn:microsoft.com/office/officeart/2005/8/layout/vList2"/>
    <dgm:cxn modelId="{4516D03A-33B0-4235-AFC7-E9FEB4EFE156}" srcId="{3606AF0B-2281-42A7-B50F-4CE83DA58950}" destId="{9F96F016-7B86-421E-AC52-6C01A7E31B77}" srcOrd="1" destOrd="0" parTransId="{F20DAEBD-5767-418C-BA50-BAECC0E63C35}" sibTransId="{55DD5441-9C6B-42ED-B3B6-A8E83E4F1278}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E177E7E4-59E1-4A3C-B430-80F5097CD07E}" type="presOf" srcId="{E2A0D81D-1410-40E9-B84B-D0EF15DC802F}" destId="{8057C533-83B1-4CB5-A9B7-7D8827C79350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792B6690-C4BF-4151-A4DE-67582B394050}" type="presOf" srcId="{C2CDDAAC-FB2B-42A2-B3CF-85FD931FCFF0}" destId="{D729DB90-712D-4D95-9ABC-3F817ABF34F0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  <dgm:cxn modelId="{9D7904B1-B9A4-4A5D-B04F-B6659EA3D2BE}" type="presParOf" srcId="{B3B538B0-DA7C-45F6-A553-A37EF4003513}" destId="{D729DB90-712D-4D95-9ABC-3F817ABF34F0}" srcOrd="2" destOrd="0" presId="urn:microsoft.com/office/officeart/2005/8/layout/vList2"/>
    <dgm:cxn modelId="{83077415-23DD-4337-9F06-2273FFB64FAF}" type="presParOf" srcId="{B3B538B0-DA7C-45F6-A553-A37EF4003513}" destId="{8057C533-83B1-4CB5-A9B7-7D8827C793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6. PRETJERANO UVELIČAVANJE/ UMANJIVANJE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Pri vrednovanju sebe, drugih i situacija nerazumno uvećavanje negativnog.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7B4167C6-AB98-4122-BECB-1962E0084C6E}">
      <dgm:prSet custT="1"/>
      <dgm:spPr/>
      <dgm:t>
        <a:bodyPr/>
        <a:lstStyle/>
        <a:p>
          <a:endParaRPr lang="hr-HR" sz="2200" dirty="0">
            <a:latin typeface="+mj-lt"/>
          </a:endParaRPr>
        </a:p>
      </dgm:t>
    </dgm:pt>
    <dgm:pt modelId="{B7D41570-C170-490E-8FC2-BD4EE3C92FD1}" type="parTrans" cxnId="{9DA1DDDC-A668-40C9-983E-3BC25B6C6CEB}">
      <dgm:prSet/>
      <dgm:spPr/>
      <dgm:t>
        <a:bodyPr/>
        <a:lstStyle/>
        <a:p>
          <a:endParaRPr lang="hr-HR"/>
        </a:p>
      </dgm:t>
    </dgm:pt>
    <dgm:pt modelId="{981C0010-4F26-49AD-8A29-C2541CD4F2FC}" type="sibTrans" cxnId="{9DA1DDDC-A668-40C9-983E-3BC25B6C6CEB}">
      <dgm:prSet/>
      <dgm:spPr/>
      <dgm:t>
        <a:bodyPr/>
        <a:lstStyle/>
        <a:p>
          <a:endParaRPr lang="hr-HR"/>
        </a:p>
      </dgm:t>
    </dgm:pt>
    <dgm:pt modelId="{32099DD6-BAE0-479C-876E-095F01966D56}">
      <dgm:prSet custT="1"/>
      <dgm:spPr/>
      <dgm:t>
        <a:bodyPr/>
        <a:lstStyle/>
        <a:p>
          <a:r>
            <a:rPr lang="hr-HR" sz="2200" dirty="0">
              <a:latin typeface="+mj-lt"/>
            </a:rPr>
            <a:t>“Dobivanje osrednjih ocjena dokazuje moju nesposobnost, a visokih ne znači da sam pametan.”</a:t>
          </a:r>
        </a:p>
      </dgm:t>
    </dgm:pt>
    <dgm:pt modelId="{5C6ECFC0-6530-41A9-950B-FC81EC1B10AA}" type="parTrans" cxnId="{CF5C917F-32F9-44C9-98A2-F1BB472DF127}">
      <dgm:prSet/>
      <dgm:spPr/>
      <dgm:t>
        <a:bodyPr/>
        <a:lstStyle/>
        <a:p>
          <a:endParaRPr lang="hr-HR"/>
        </a:p>
      </dgm:t>
    </dgm:pt>
    <dgm:pt modelId="{C9958825-C539-4EDE-B915-54623D53A2E5}" type="sibTrans" cxnId="{CF5C917F-32F9-44C9-98A2-F1BB472DF127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1" custScaleY="29259" custLinFactNeighborY="-53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1" custLinFactNeighborX="0" custLinFactNeighborY="-5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CF5C917F-32F9-44C9-98A2-F1BB472DF127}" srcId="{3606AF0B-2281-42A7-B50F-4CE83DA58950}" destId="{32099DD6-BAE0-479C-876E-095F01966D56}" srcOrd="1" destOrd="0" parTransId="{5C6ECFC0-6530-41A9-950B-FC81EC1B10AA}" sibTransId="{C9958825-C539-4EDE-B915-54623D53A2E5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9DA1DDDC-A668-40C9-983E-3BC25B6C6CEB}" srcId="{3606AF0B-2281-42A7-B50F-4CE83DA58950}" destId="{7B4167C6-AB98-4122-BECB-1962E0084C6E}" srcOrd="2" destOrd="0" parTransId="{B7D41570-C170-490E-8FC2-BD4EE3C92FD1}" sibTransId="{981C0010-4F26-49AD-8A29-C2541CD4F2FC}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B019B988-812A-4DF7-AED0-40E79042DFA6}" type="presOf" srcId="{7B4167C6-AB98-4122-BECB-1962E0084C6E}" destId="{E00BEA6D-9D1D-45FE-8C3F-C0B87232D27A}" srcOrd="0" destOrd="2" presId="urn:microsoft.com/office/officeart/2005/8/layout/vList2"/>
    <dgm:cxn modelId="{E09371B1-C4BE-4560-9972-DC02F8E644B7}" type="presOf" srcId="{32099DD6-BAE0-479C-876E-095F01966D56}" destId="{E00BEA6D-9D1D-45FE-8C3F-C0B87232D27A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7. MENTALNI FILTER – SELEKTIVNA APSTRAKCIJA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Obraćanje pozornosti na negativne detalje umjesto sagledavanje cijele slike. 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C2CDDAAC-FB2B-42A2-B3CF-85FD931FCFF0}">
      <dgm:prSet phldrT="[Tekst]" custT="1"/>
      <dgm:spPr/>
      <dgm:t>
        <a:bodyPr/>
        <a:lstStyle/>
        <a:p>
          <a:r>
            <a:rPr lang="hr-HR" sz="2200" dirty="0"/>
            <a:t>8. ČITANJE MISLI</a:t>
          </a:r>
        </a:p>
      </dgm:t>
    </dgm:pt>
    <dgm:pt modelId="{CB3002E6-F8CD-40A7-862F-1894E08D9785}" type="parTrans" cxnId="{D42209D6-985B-4FFF-A945-6309CB70AC52}">
      <dgm:prSet/>
      <dgm:spPr/>
      <dgm:t>
        <a:bodyPr/>
        <a:lstStyle/>
        <a:p>
          <a:endParaRPr lang="hr-HR" sz="2200"/>
        </a:p>
      </dgm:t>
    </dgm:pt>
    <dgm:pt modelId="{1EAD486B-E70E-4499-82CF-C4163CB73252}" type="sibTrans" cxnId="{D42209D6-985B-4FFF-A945-6309CB70AC52}">
      <dgm:prSet/>
      <dgm:spPr/>
      <dgm:t>
        <a:bodyPr/>
        <a:lstStyle/>
        <a:p>
          <a:endParaRPr lang="hr-HR" sz="2200"/>
        </a:p>
      </dgm:t>
    </dgm:pt>
    <dgm:pt modelId="{D95463FF-7536-40D2-ABCF-D35B8EF0EAB1}">
      <dgm:prSet phldrT="[Tekst]" custT="1"/>
      <dgm:spPr/>
      <dgm:t>
        <a:bodyPr/>
        <a:lstStyle/>
        <a:p>
          <a:r>
            <a:rPr lang="hr-HR" sz="2200" dirty="0">
              <a:latin typeface="Calibri Light" panose="020F0302020204030204" pitchFamily="34" charset="0"/>
              <a:cs typeface="Calibri Light" panose="020F0302020204030204" pitchFamily="34" charset="0"/>
            </a:rPr>
            <a:t>Vjerovanje kako se zna tuđe razmišljanje, ispuštajući druge vjerojatnije mogućnosti.</a:t>
          </a:r>
        </a:p>
      </dgm:t>
    </dgm:pt>
    <dgm:pt modelId="{E7F0E226-E88B-455C-8BFD-AD44078553BF}" type="parTrans" cxnId="{6C4A2992-39A2-4C45-A9AA-2DDAAE556AEB}">
      <dgm:prSet/>
      <dgm:spPr/>
      <dgm:t>
        <a:bodyPr/>
        <a:lstStyle/>
        <a:p>
          <a:endParaRPr lang="hr-HR" sz="2200"/>
        </a:p>
      </dgm:t>
    </dgm:pt>
    <dgm:pt modelId="{2E80EAD0-B183-40A2-A53F-E8746A5A3F5D}" type="sibTrans" cxnId="{6C4A2992-39A2-4C45-A9AA-2DDAAE556AEB}">
      <dgm:prSet/>
      <dgm:spPr/>
      <dgm:t>
        <a:bodyPr/>
        <a:lstStyle/>
        <a:p>
          <a:endParaRPr lang="hr-HR" sz="2200"/>
        </a:p>
      </dgm:t>
    </dgm:pt>
    <dgm:pt modelId="{47F677F2-93F6-4DF3-A9A6-4C716CC4E3CB}">
      <dgm:prSet custT="1"/>
      <dgm:spPr/>
      <dgm:t>
        <a:bodyPr/>
        <a:lstStyle/>
        <a:p>
          <a:r>
            <a:rPr lang="hr-HR" sz="2200" dirty="0">
              <a:latin typeface="+mj-lt"/>
            </a:rPr>
            <a:t>“Zbog jedne loše ocjene u svjedodžbi znači da sam napravio loš posao.”</a:t>
          </a:r>
        </a:p>
      </dgm:t>
    </dgm:pt>
    <dgm:pt modelId="{4BBCB2DE-2B73-4615-AD05-D468783805ED}" type="parTrans" cxnId="{4AA22C80-640C-4D09-8A94-EF414F4DC71D}">
      <dgm:prSet/>
      <dgm:spPr/>
      <dgm:t>
        <a:bodyPr/>
        <a:lstStyle/>
        <a:p>
          <a:endParaRPr lang="hr-HR"/>
        </a:p>
      </dgm:t>
    </dgm:pt>
    <dgm:pt modelId="{8A504EFA-E4FC-480F-AED6-29F400459E74}" type="sibTrans" cxnId="{4AA22C80-640C-4D09-8A94-EF414F4DC71D}">
      <dgm:prSet/>
      <dgm:spPr/>
      <dgm:t>
        <a:bodyPr/>
        <a:lstStyle/>
        <a:p>
          <a:endParaRPr lang="hr-HR"/>
        </a:p>
      </dgm:t>
    </dgm:pt>
    <dgm:pt modelId="{C1A60A2D-6B66-4D89-8AE8-710B7C7BBDEC}">
      <dgm:prSet custT="1"/>
      <dgm:spPr/>
      <dgm:t>
        <a:bodyPr/>
        <a:lstStyle/>
        <a:p>
          <a:r>
            <a:rPr lang="pl-PL" sz="2200" dirty="0">
              <a:latin typeface="Calibri Light" panose="020F0302020204030204" pitchFamily="34" charset="0"/>
              <a:cs typeface="Calibri Light" panose="020F0302020204030204" pitchFamily="34" charset="0"/>
            </a:rPr>
            <a:t>“On misli kako ja ne znam najvažniju stvar o ovom projektu.”</a:t>
          </a:r>
          <a:endParaRPr lang="hr-HR" sz="2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2FFA05-72EE-41E4-B629-EC18A8ED8C6E}" type="parTrans" cxnId="{BEA7FEA6-EC7D-4B5A-BE85-20DC32A62D9D}">
      <dgm:prSet/>
      <dgm:spPr/>
      <dgm:t>
        <a:bodyPr/>
        <a:lstStyle/>
        <a:p>
          <a:endParaRPr lang="hr-HR"/>
        </a:p>
      </dgm:t>
    </dgm:pt>
    <dgm:pt modelId="{B2BC83AB-91FE-452C-877E-85D3B26DDA8B}" type="sibTrans" cxnId="{BEA7FEA6-EC7D-4B5A-BE85-20DC32A62D9D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2" custScaleY="27546" custLinFactNeighborY="-10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DB90-712D-4D95-9ABC-3F817ABF34F0}" type="pres">
      <dgm:prSet presAssocID="{C2CDDAAC-FB2B-42A2-B3CF-85FD931FCFF0}" presName="parentText" presStyleLbl="node1" presStyleIdx="1" presStyleCnt="2" custScaleY="33494" custLinFactNeighborY="17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C533-83B1-4CB5-A9B7-7D8827C79350}" type="pres">
      <dgm:prSet presAssocID="{C2CDDAAC-FB2B-42A2-B3CF-85FD931FCFF0}" presName="childText" presStyleLbl="revTx" presStyleIdx="1" presStyleCnt="2" custLinFactNeighborY="2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792B6690-C4BF-4151-A4DE-67582B394050}" type="presOf" srcId="{C2CDDAAC-FB2B-42A2-B3CF-85FD931FCFF0}" destId="{D729DB90-712D-4D95-9ABC-3F817ABF34F0}" srcOrd="0" destOrd="0" presId="urn:microsoft.com/office/officeart/2005/8/layout/vList2"/>
    <dgm:cxn modelId="{4AA22C80-640C-4D09-8A94-EF414F4DC71D}" srcId="{3606AF0B-2281-42A7-B50F-4CE83DA58950}" destId="{47F677F2-93F6-4DF3-A9A6-4C716CC4E3CB}" srcOrd="1" destOrd="0" parTransId="{4BBCB2DE-2B73-4615-AD05-D468783805ED}" sibTransId="{8A504EFA-E4FC-480F-AED6-29F400459E74}"/>
    <dgm:cxn modelId="{BEA7FEA6-EC7D-4B5A-BE85-20DC32A62D9D}" srcId="{C2CDDAAC-FB2B-42A2-B3CF-85FD931FCFF0}" destId="{C1A60A2D-6B66-4D89-8AE8-710B7C7BBDEC}" srcOrd="1" destOrd="0" parTransId="{7E2FFA05-72EE-41E4-B629-EC18A8ED8C6E}" sibTransId="{B2BC83AB-91FE-452C-877E-85D3B26DDA8B}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6C4A2992-39A2-4C45-A9AA-2DDAAE556AEB}" srcId="{C2CDDAAC-FB2B-42A2-B3CF-85FD931FCFF0}" destId="{D95463FF-7536-40D2-ABCF-D35B8EF0EAB1}" srcOrd="0" destOrd="0" parTransId="{E7F0E226-E88B-455C-8BFD-AD44078553BF}" sibTransId="{2E80EAD0-B183-40A2-A53F-E8746A5A3F5D}"/>
    <dgm:cxn modelId="{D42209D6-985B-4FFF-A945-6309CB70AC52}" srcId="{7C7480AD-C5CB-4EF9-BC4F-7EA32D744400}" destId="{C2CDDAAC-FB2B-42A2-B3CF-85FD931FCFF0}" srcOrd="1" destOrd="0" parTransId="{CB3002E6-F8CD-40A7-862F-1894E08D9785}" sibTransId="{1EAD486B-E70E-4499-82CF-C4163CB73252}"/>
    <dgm:cxn modelId="{2D8BEDD2-6741-4CAD-B43B-F0954306F608}" type="presOf" srcId="{47F677F2-93F6-4DF3-A9A6-4C716CC4E3CB}" destId="{E00BEA6D-9D1D-45FE-8C3F-C0B87232D27A}" srcOrd="0" destOrd="1" presId="urn:microsoft.com/office/officeart/2005/8/layout/vList2"/>
    <dgm:cxn modelId="{201DD097-C412-45F3-A57B-E431BFC54C03}" type="presOf" srcId="{C1A60A2D-6B66-4D89-8AE8-710B7C7BBDEC}" destId="{8057C533-83B1-4CB5-A9B7-7D8827C79350}" srcOrd="0" destOrd="1" presId="urn:microsoft.com/office/officeart/2005/8/layout/vList2"/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FAD17E52-A892-4008-ADD0-D9D94DF41476}" type="presOf" srcId="{D95463FF-7536-40D2-ABCF-D35B8EF0EAB1}" destId="{8057C533-83B1-4CB5-A9B7-7D8827C79350}" srcOrd="0" destOrd="0" presId="urn:microsoft.com/office/officeart/2005/8/layout/vList2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  <dgm:cxn modelId="{9D7904B1-B9A4-4A5D-B04F-B6659EA3D2BE}" type="presParOf" srcId="{B3B538B0-DA7C-45F6-A553-A37EF4003513}" destId="{D729DB90-712D-4D95-9ABC-3F817ABF34F0}" srcOrd="2" destOrd="0" presId="urn:microsoft.com/office/officeart/2005/8/layout/vList2"/>
    <dgm:cxn modelId="{83077415-23DD-4337-9F06-2273FFB64FAF}" type="presParOf" srcId="{B3B538B0-DA7C-45F6-A553-A37EF4003513}" destId="{8057C533-83B1-4CB5-A9B7-7D8827C793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hr-HR" sz="2200" dirty="0"/>
            <a:t>9. PRETJERANA GENERALIZACIJA</a:t>
          </a:r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Calibri Light" panose="020F0302020204030204" pitchFamily="34" charset="0"/>
              <a:cs typeface="Calibri Light" panose="020F0302020204030204" pitchFamily="34" charset="0"/>
            </a:rPr>
            <a:t>Stvaranje negativnih zaključaka koji nadilaze trenutnu situaciju.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1F4F98CF-63BF-45BF-A6B8-86A23B5A817C}">
      <dgm:prSet custT="1"/>
      <dgm:spPr/>
      <dgm:t>
        <a:bodyPr/>
        <a:lstStyle/>
        <a:p>
          <a:r>
            <a:rPr lang="hr-HR" sz="2200" i="1" dirty="0">
              <a:latin typeface="Calibri Light" panose="020F0302020204030204" pitchFamily="34" charset="0"/>
              <a:cs typeface="Calibri Light" panose="020F0302020204030204" pitchFamily="34" charset="0"/>
            </a:rPr>
            <a:t>“Zato što sam se osjećao neugodno na druženju nemam ono što je potrebno za prijateljstvo.”</a:t>
          </a:r>
        </a:p>
      </dgm:t>
    </dgm:pt>
    <dgm:pt modelId="{163ED12F-DA55-4EF6-AA31-20A460687160}" type="parTrans" cxnId="{12473E11-BE20-4915-91F8-87FA5D58D6E7}">
      <dgm:prSet/>
      <dgm:spPr/>
      <dgm:t>
        <a:bodyPr/>
        <a:lstStyle/>
        <a:p>
          <a:endParaRPr lang="hr-HR"/>
        </a:p>
      </dgm:t>
    </dgm:pt>
    <dgm:pt modelId="{E9293AE8-ECDB-42D9-8924-E4103DCC5399}" type="sibTrans" cxnId="{12473E11-BE20-4915-91F8-87FA5D58D6E7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1" custScaleY="29259" custLinFactNeighborX="0" custLinFactNeighborY="-62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1" custLinFactNeighborY="-59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12473E11-BE20-4915-91F8-87FA5D58D6E7}" srcId="{3606AF0B-2281-42A7-B50F-4CE83DA58950}" destId="{1F4F98CF-63BF-45BF-A6B8-86A23B5A817C}" srcOrd="1" destOrd="0" parTransId="{163ED12F-DA55-4EF6-AA31-20A460687160}" sibTransId="{E9293AE8-ECDB-42D9-8924-E4103DCC5399}"/>
    <dgm:cxn modelId="{7329E885-6DC9-4EF5-A65B-9DA3D7CDEC35}" type="presOf" srcId="{1F4F98CF-63BF-45BF-A6B8-86A23B5A817C}" destId="{E00BEA6D-9D1D-45FE-8C3F-C0B87232D27A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480AD-C5CB-4EF9-BC4F-7EA32D744400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3606AF0B-2281-42A7-B50F-4CE83DA58950}">
      <dgm:prSet phldrT="[Tekst]" custT="1"/>
      <dgm:spPr/>
      <dgm:t>
        <a:bodyPr/>
        <a:lstStyle/>
        <a:p>
          <a:r>
            <a:rPr lang="en-US" sz="2200" dirty="0"/>
            <a:t>10. PERSONALIZACIJA</a:t>
          </a:r>
          <a:endParaRPr lang="hr-HR" sz="2200" dirty="0"/>
        </a:p>
      </dgm:t>
    </dgm:pt>
    <dgm:pt modelId="{2A2C6839-91A1-4DA8-8D88-51D5B0B2561C}" type="parTrans" cxnId="{82E41101-7EAF-41F3-9690-753C1CEB33E9}">
      <dgm:prSet/>
      <dgm:spPr/>
      <dgm:t>
        <a:bodyPr/>
        <a:lstStyle/>
        <a:p>
          <a:endParaRPr lang="hr-HR" sz="2200"/>
        </a:p>
      </dgm:t>
    </dgm:pt>
    <dgm:pt modelId="{F6FD4A6D-CF81-4AE6-BFB8-8C77944F5651}" type="sibTrans" cxnId="{82E41101-7EAF-41F3-9690-753C1CEB33E9}">
      <dgm:prSet/>
      <dgm:spPr/>
      <dgm:t>
        <a:bodyPr/>
        <a:lstStyle/>
        <a:p>
          <a:endParaRPr lang="hr-HR" sz="2200"/>
        </a:p>
      </dgm:t>
    </dgm:pt>
    <dgm:pt modelId="{1D9C901E-8F7E-47E0-9159-4BBFAB2AB6FB}">
      <dgm:prSet phldrT="[Tekst]" custT="1"/>
      <dgm:spPr/>
      <dgm:t>
        <a:bodyPr/>
        <a:lstStyle/>
        <a:p>
          <a:r>
            <a:rPr lang="hr-HR" sz="2200" dirty="0">
              <a:latin typeface="+mj-lt"/>
            </a:rPr>
            <a:t>Sklonost da krivimo sebe za negativne ishode.</a:t>
          </a:r>
        </a:p>
      </dgm:t>
    </dgm:pt>
    <dgm:pt modelId="{A91CC9FD-17CF-4F56-BA52-EB56B441A135}" type="parTrans" cxnId="{F3E95035-A5AF-4192-83C7-260438FF260F}">
      <dgm:prSet/>
      <dgm:spPr/>
      <dgm:t>
        <a:bodyPr/>
        <a:lstStyle/>
        <a:p>
          <a:endParaRPr lang="hr-HR" sz="2200"/>
        </a:p>
      </dgm:t>
    </dgm:pt>
    <dgm:pt modelId="{6C299532-6B2E-4618-A432-0B24C1B93BB8}" type="sibTrans" cxnId="{F3E95035-A5AF-4192-83C7-260438FF260F}">
      <dgm:prSet/>
      <dgm:spPr/>
      <dgm:t>
        <a:bodyPr/>
        <a:lstStyle/>
        <a:p>
          <a:endParaRPr lang="hr-HR" sz="2200"/>
        </a:p>
      </dgm:t>
    </dgm:pt>
    <dgm:pt modelId="{C2CDDAAC-FB2B-42A2-B3CF-85FD931FCFF0}">
      <dgm:prSet phldrT="[Tekst]" custT="1"/>
      <dgm:spPr/>
      <dgm:t>
        <a:bodyPr/>
        <a:lstStyle/>
        <a:p>
          <a:r>
            <a:rPr lang="en-US" sz="2200" dirty="0"/>
            <a:t>11. MORANJA I TREBANJA</a:t>
          </a:r>
          <a:endParaRPr lang="hr-HR" sz="2200" dirty="0"/>
        </a:p>
      </dgm:t>
    </dgm:pt>
    <dgm:pt modelId="{CB3002E6-F8CD-40A7-862F-1894E08D9785}" type="parTrans" cxnId="{D42209D6-985B-4FFF-A945-6309CB70AC52}">
      <dgm:prSet/>
      <dgm:spPr/>
      <dgm:t>
        <a:bodyPr/>
        <a:lstStyle/>
        <a:p>
          <a:endParaRPr lang="hr-HR" sz="2200"/>
        </a:p>
      </dgm:t>
    </dgm:pt>
    <dgm:pt modelId="{1EAD486B-E70E-4499-82CF-C4163CB73252}" type="sibTrans" cxnId="{D42209D6-985B-4FFF-A945-6309CB70AC52}">
      <dgm:prSet/>
      <dgm:spPr/>
      <dgm:t>
        <a:bodyPr/>
        <a:lstStyle/>
        <a:p>
          <a:endParaRPr lang="hr-HR" sz="2200"/>
        </a:p>
      </dgm:t>
    </dgm:pt>
    <dgm:pt modelId="{D95463FF-7536-40D2-ABCF-D35B8EF0EAB1}">
      <dgm:prSet phldrT="[Tekst]" custT="1"/>
      <dgm:spPr/>
      <dgm:t>
        <a:bodyPr/>
        <a:lstStyle/>
        <a:p>
          <a:r>
            <a:rPr lang="en-US" sz="2200" dirty="0" err="1">
              <a:latin typeface="Calibri Light" panose="020F0302020204030204" pitchFamily="34" charset="0"/>
              <a:cs typeface="Calibri Light" panose="020F0302020204030204" pitchFamily="34" charset="0"/>
            </a:rPr>
            <a:t>Pravila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hr-HR" sz="2200" dirty="0">
              <a:latin typeface="Calibri Light" panose="020F0302020204030204" pitchFamily="34" charset="0"/>
              <a:cs typeface="Calibri Light" panose="020F0302020204030204" pitchFamily="34" charset="0"/>
            </a:rPr>
            <a:t>koja postavljamo sebi ili drugima kako nešto mora ili treba biti.</a:t>
          </a:r>
        </a:p>
      </dgm:t>
    </dgm:pt>
    <dgm:pt modelId="{E7F0E226-E88B-455C-8BFD-AD44078553BF}" type="parTrans" cxnId="{6C4A2992-39A2-4C45-A9AA-2DDAAE556AEB}">
      <dgm:prSet/>
      <dgm:spPr/>
      <dgm:t>
        <a:bodyPr/>
        <a:lstStyle/>
        <a:p>
          <a:endParaRPr lang="hr-HR" sz="2200"/>
        </a:p>
      </dgm:t>
    </dgm:pt>
    <dgm:pt modelId="{2E80EAD0-B183-40A2-A53F-E8746A5A3F5D}" type="sibTrans" cxnId="{6C4A2992-39A2-4C45-A9AA-2DDAAE556AEB}">
      <dgm:prSet/>
      <dgm:spPr/>
      <dgm:t>
        <a:bodyPr/>
        <a:lstStyle/>
        <a:p>
          <a:endParaRPr lang="hr-HR" sz="2200"/>
        </a:p>
      </dgm:t>
    </dgm:pt>
    <dgm:pt modelId="{AAF53943-36BF-4864-85F2-537E6A25C28A}">
      <dgm:prSet phldrT="[Tekst]" custT="1"/>
      <dgm:spPr/>
      <dgm:t>
        <a:bodyPr/>
        <a:lstStyle/>
        <a:p>
          <a:r>
            <a:rPr lang="en-US" sz="2200" i="1" dirty="0">
              <a:latin typeface="+mj-lt"/>
            </a:rPr>
            <a:t>“</a:t>
          </a:r>
          <a:r>
            <a:rPr lang="en-US" sz="2200" i="1" dirty="0" err="1">
              <a:latin typeface="+mj-lt"/>
            </a:rPr>
            <a:t>Kriv</a:t>
          </a:r>
          <a:r>
            <a:rPr lang="en-US" sz="2200" i="1" dirty="0">
              <a:latin typeface="+mj-lt"/>
            </a:rPr>
            <a:t> </a:t>
          </a:r>
          <a:r>
            <a:rPr lang="en-US" sz="2200" i="1" dirty="0" err="1">
              <a:latin typeface="+mj-lt"/>
            </a:rPr>
            <a:t>sam</a:t>
          </a:r>
          <a:r>
            <a:rPr lang="en-US" sz="2200" i="1" dirty="0">
              <a:latin typeface="+mj-lt"/>
            </a:rPr>
            <a:t> </a:t>
          </a:r>
          <a:r>
            <a:rPr lang="en-US" sz="2200" i="1" dirty="0" err="1">
              <a:latin typeface="+mj-lt"/>
            </a:rPr>
            <a:t>što</a:t>
          </a:r>
          <a:r>
            <a:rPr lang="en-US" sz="2200" i="1" dirty="0">
              <a:latin typeface="+mj-lt"/>
            </a:rPr>
            <a:t> se </a:t>
          </a:r>
          <a:r>
            <a:rPr lang="en-US" sz="2200" i="1" dirty="0" err="1">
              <a:latin typeface="+mj-lt"/>
            </a:rPr>
            <a:t>prijatelju</a:t>
          </a:r>
          <a:r>
            <a:rPr lang="en-US" sz="2200" i="1" dirty="0">
              <a:latin typeface="+mj-lt"/>
            </a:rPr>
            <a:t> ne </a:t>
          </a:r>
          <a:r>
            <a:rPr lang="en-US" sz="2200" i="1" dirty="0" err="1">
              <a:latin typeface="+mj-lt"/>
            </a:rPr>
            <a:t>sviđa</a:t>
          </a:r>
          <a:r>
            <a:rPr lang="en-US" sz="2200" i="1" dirty="0">
              <a:latin typeface="+mj-lt"/>
            </a:rPr>
            <a:t> film koji </a:t>
          </a:r>
          <a:r>
            <a:rPr lang="en-US" sz="2200" i="1" dirty="0" err="1">
              <a:latin typeface="+mj-lt"/>
            </a:rPr>
            <a:t>sam</a:t>
          </a:r>
          <a:r>
            <a:rPr lang="en-US" sz="2200" i="1" dirty="0">
              <a:latin typeface="+mj-lt"/>
            </a:rPr>
            <a:t> mu </a:t>
          </a:r>
          <a:r>
            <a:rPr lang="en-US" sz="2200" i="1" dirty="0" err="1">
              <a:latin typeface="+mj-lt"/>
            </a:rPr>
            <a:t>preporučio</a:t>
          </a:r>
          <a:r>
            <a:rPr lang="en-US" sz="2200" i="1" dirty="0">
              <a:latin typeface="+mj-lt"/>
            </a:rPr>
            <a:t>.”</a:t>
          </a:r>
          <a:endParaRPr lang="hr-HR" sz="2200" i="1" dirty="0">
            <a:latin typeface="+mj-lt"/>
          </a:endParaRPr>
        </a:p>
      </dgm:t>
    </dgm:pt>
    <dgm:pt modelId="{383A04B7-3530-424D-85E0-C7A92BB98F6C}" type="parTrans" cxnId="{E257A8A8-1BAD-41EF-82A5-4B60E7500CA5}">
      <dgm:prSet/>
      <dgm:spPr/>
      <dgm:t>
        <a:bodyPr/>
        <a:lstStyle/>
        <a:p>
          <a:endParaRPr lang="hr-HR"/>
        </a:p>
      </dgm:t>
    </dgm:pt>
    <dgm:pt modelId="{A012F54B-C3BE-4A69-AA74-49B9E90798BF}" type="sibTrans" cxnId="{E257A8A8-1BAD-41EF-82A5-4B60E7500CA5}">
      <dgm:prSet/>
      <dgm:spPr/>
      <dgm:t>
        <a:bodyPr/>
        <a:lstStyle/>
        <a:p>
          <a:endParaRPr lang="hr-HR"/>
        </a:p>
      </dgm:t>
    </dgm:pt>
    <dgm:pt modelId="{43FFAE52-E698-4ED0-A54B-71D419240493}">
      <dgm:prSet phldrT="[Teks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“</a:t>
          </a:r>
          <a:r>
            <a:rPr lang="hr-HR" sz="2200" dirty="0">
              <a:latin typeface="Calibri Light" panose="020F0302020204030204" pitchFamily="34" charset="0"/>
              <a:cs typeface="Calibri Light" panose="020F0302020204030204" pitchFamily="34" charset="0"/>
            </a:rPr>
            <a:t>Moram dobiti ovaj posao.</a:t>
          </a: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”</a:t>
          </a:r>
          <a:endParaRPr lang="hr-HR" sz="22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5509507-8D93-47F0-BA64-DD0B10F1481F}" type="parTrans" cxnId="{0A8B7FEF-87D0-4B73-ABF5-5BC0C2122F5A}">
      <dgm:prSet/>
      <dgm:spPr/>
      <dgm:t>
        <a:bodyPr/>
        <a:lstStyle/>
        <a:p>
          <a:endParaRPr lang="hr-HR"/>
        </a:p>
      </dgm:t>
    </dgm:pt>
    <dgm:pt modelId="{21ABF9E9-F94D-441D-AA62-0BC25D80670B}" type="sibTrans" cxnId="{0A8B7FEF-87D0-4B73-ABF5-5BC0C2122F5A}">
      <dgm:prSet/>
      <dgm:spPr/>
      <dgm:t>
        <a:bodyPr/>
        <a:lstStyle/>
        <a:p>
          <a:endParaRPr lang="hr-HR"/>
        </a:p>
      </dgm:t>
    </dgm:pt>
    <dgm:pt modelId="{B3B538B0-DA7C-45F6-A553-A37EF4003513}" type="pres">
      <dgm:prSet presAssocID="{7C7480AD-C5CB-4EF9-BC4F-7EA32D744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F3D86-6D1F-40B2-AF49-4E31A4EDEFBF}" type="pres">
      <dgm:prSet presAssocID="{3606AF0B-2281-42A7-B50F-4CE83DA58950}" presName="parentText" presStyleLbl="node1" presStyleIdx="0" presStyleCnt="2" custScaleY="27546" custLinFactNeighborY="-10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BEA6D-9D1D-45FE-8C3F-C0B87232D27A}" type="pres">
      <dgm:prSet presAssocID="{3606AF0B-2281-42A7-B50F-4CE83DA589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DB90-712D-4D95-9ABC-3F817ABF34F0}" type="pres">
      <dgm:prSet presAssocID="{C2CDDAAC-FB2B-42A2-B3CF-85FD931FCFF0}" presName="parentText" presStyleLbl="node1" presStyleIdx="1" presStyleCnt="2" custScaleY="33494" custLinFactNeighborY="17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7C533-83B1-4CB5-A9B7-7D8827C79350}" type="pres">
      <dgm:prSet presAssocID="{C2CDDAAC-FB2B-42A2-B3CF-85FD931FCFF0}" presName="childText" presStyleLbl="revTx" presStyleIdx="1" presStyleCnt="2" custLinFactNeighborY="2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B7FEF-87D0-4B73-ABF5-5BC0C2122F5A}" srcId="{C2CDDAAC-FB2B-42A2-B3CF-85FD931FCFF0}" destId="{43FFAE52-E698-4ED0-A54B-71D419240493}" srcOrd="1" destOrd="0" parTransId="{A5509507-8D93-47F0-BA64-DD0B10F1481F}" sibTransId="{21ABF9E9-F94D-441D-AA62-0BC25D80670B}"/>
    <dgm:cxn modelId="{D6D281A7-71A5-4453-93B3-DA12362480E0}" type="presOf" srcId="{1D9C901E-8F7E-47E0-9159-4BBFAB2AB6FB}" destId="{E00BEA6D-9D1D-45FE-8C3F-C0B87232D27A}" srcOrd="0" destOrd="0" presId="urn:microsoft.com/office/officeart/2005/8/layout/vList2"/>
    <dgm:cxn modelId="{F9DBB864-EC68-4117-833E-0AACF59A3C8B}" type="presOf" srcId="{AAF53943-36BF-4864-85F2-537E6A25C28A}" destId="{E00BEA6D-9D1D-45FE-8C3F-C0B87232D27A}" srcOrd="0" destOrd="1" presId="urn:microsoft.com/office/officeart/2005/8/layout/vList2"/>
    <dgm:cxn modelId="{6C4A2992-39A2-4C45-A9AA-2DDAAE556AEB}" srcId="{C2CDDAAC-FB2B-42A2-B3CF-85FD931FCFF0}" destId="{D95463FF-7536-40D2-ABCF-D35B8EF0EAB1}" srcOrd="0" destOrd="0" parTransId="{E7F0E226-E88B-455C-8BFD-AD44078553BF}" sibTransId="{2E80EAD0-B183-40A2-A53F-E8746A5A3F5D}"/>
    <dgm:cxn modelId="{82E41101-7EAF-41F3-9690-753C1CEB33E9}" srcId="{7C7480AD-C5CB-4EF9-BC4F-7EA32D744400}" destId="{3606AF0B-2281-42A7-B50F-4CE83DA58950}" srcOrd="0" destOrd="0" parTransId="{2A2C6839-91A1-4DA8-8D88-51D5B0B2561C}" sibTransId="{F6FD4A6D-CF81-4AE6-BFB8-8C77944F5651}"/>
    <dgm:cxn modelId="{D42209D6-985B-4FFF-A945-6309CB70AC52}" srcId="{7C7480AD-C5CB-4EF9-BC4F-7EA32D744400}" destId="{C2CDDAAC-FB2B-42A2-B3CF-85FD931FCFF0}" srcOrd="1" destOrd="0" parTransId="{CB3002E6-F8CD-40A7-862F-1894E08D9785}" sibTransId="{1EAD486B-E70E-4499-82CF-C4163CB73252}"/>
    <dgm:cxn modelId="{F3E95035-A5AF-4192-83C7-260438FF260F}" srcId="{3606AF0B-2281-42A7-B50F-4CE83DA58950}" destId="{1D9C901E-8F7E-47E0-9159-4BBFAB2AB6FB}" srcOrd="0" destOrd="0" parTransId="{A91CC9FD-17CF-4F56-BA52-EB56B441A135}" sibTransId="{6C299532-6B2E-4618-A432-0B24C1B93BB8}"/>
    <dgm:cxn modelId="{FAD17E52-A892-4008-ADD0-D9D94DF41476}" type="presOf" srcId="{D95463FF-7536-40D2-ABCF-D35B8EF0EAB1}" destId="{8057C533-83B1-4CB5-A9B7-7D8827C79350}" srcOrd="0" destOrd="0" presId="urn:microsoft.com/office/officeart/2005/8/layout/vList2"/>
    <dgm:cxn modelId="{FCF029B0-F97F-4DD8-B5A8-E7BC5E0FFA6A}" type="presOf" srcId="{7C7480AD-C5CB-4EF9-BC4F-7EA32D744400}" destId="{B3B538B0-DA7C-45F6-A553-A37EF4003513}" srcOrd="0" destOrd="0" presId="urn:microsoft.com/office/officeart/2005/8/layout/vList2"/>
    <dgm:cxn modelId="{E257A8A8-1BAD-41EF-82A5-4B60E7500CA5}" srcId="{3606AF0B-2281-42A7-B50F-4CE83DA58950}" destId="{AAF53943-36BF-4864-85F2-537E6A25C28A}" srcOrd="1" destOrd="0" parTransId="{383A04B7-3530-424D-85E0-C7A92BB98F6C}" sibTransId="{A012F54B-C3BE-4A69-AA74-49B9E90798BF}"/>
    <dgm:cxn modelId="{567DA507-541B-4926-9F13-BD9908995108}" type="presOf" srcId="{43FFAE52-E698-4ED0-A54B-71D419240493}" destId="{8057C533-83B1-4CB5-A9B7-7D8827C79350}" srcOrd="0" destOrd="1" presId="urn:microsoft.com/office/officeart/2005/8/layout/vList2"/>
    <dgm:cxn modelId="{48223096-ED9A-4377-A532-6A14CE67D06D}" type="presOf" srcId="{3606AF0B-2281-42A7-B50F-4CE83DA58950}" destId="{F66F3D86-6D1F-40B2-AF49-4E31A4EDEFBF}" srcOrd="0" destOrd="0" presId="urn:microsoft.com/office/officeart/2005/8/layout/vList2"/>
    <dgm:cxn modelId="{792B6690-C4BF-4151-A4DE-67582B394050}" type="presOf" srcId="{C2CDDAAC-FB2B-42A2-B3CF-85FD931FCFF0}" destId="{D729DB90-712D-4D95-9ABC-3F817ABF34F0}" srcOrd="0" destOrd="0" presId="urn:microsoft.com/office/officeart/2005/8/layout/vList2"/>
    <dgm:cxn modelId="{E33F02BA-C3DC-4477-9B3F-CD43A6C2370F}" type="presParOf" srcId="{B3B538B0-DA7C-45F6-A553-A37EF4003513}" destId="{F66F3D86-6D1F-40B2-AF49-4E31A4EDEFBF}" srcOrd="0" destOrd="0" presId="urn:microsoft.com/office/officeart/2005/8/layout/vList2"/>
    <dgm:cxn modelId="{B4D9FD2C-DFF3-457A-ADE8-80ABC69DACA8}" type="presParOf" srcId="{B3B538B0-DA7C-45F6-A553-A37EF4003513}" destId="{E00BEA6D-9D1D-45FE-8C3F-C0B87232D27A}" srcOrd="1" destOrd="0" presId="urn:microsoft.com/office/officeart/2005/8/layout/vList2"/>
    <dgm:cxn modelId="{9D7904B1-B9A4-4A5D-B04F-B6659EA3D2BE}" type="presParOf" srcId="{B3B538B0-DA7C-45F6-A553-A37EF4003513}" destId="{D729DB90-712D-4D95-9ABC-3F817ABF34F0}" srcOrd="2" destOrd="0" presId="urn:microsoft.com/office/officeart/2005/8/layout/vList2"/>
    <dgm:cxn modelId="{83077415-23DD-4337-9F06-2273FFB64FAF}" type="presParOf" srcId="{B3B538B0-DA7C-45F6-A553-A37EF4003513}" destId="{8057C533-83B1-4CB5-A9B7-7D8827C793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C410D-A805-49C2-9336-00A94DAC4891}">
      <dsp:nvSpPr>
        <dsp:cNvPr id="0" name=""/>
        <dsp:cNvSpPr/>
      </dsp:nvSpPr>
      <dsp:spPr>
        <a:xfrm>
          <a:off x="0" y="533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E0EA5-06D2-4B38-A2F4-31914191ECAE}">
      <dsp:nvSpPr>
        <dsp:cNvPr id="0" name=""/>
        <dsp:cNvSpPr/>
      </dsp:nvSpPr>
      <dsp:spPr>
        <a:xfrm>
          <a:off x="0" y="533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1. </a:t>
          </a:r>
          <a:r>
            <a:rPr lang="hr-HR" sz="2000" kern="1200" dirty="0"/>
            <a:t>Usmjeriti se na </a:t>
          </a:r>
          <a:r>
            <a:rPr lang="en-US" sz="2000" kern="1200" dirty="0"/>
            <a:t>AM. </a:t>
          </a:r>
          <a:r>
            <a:rPr lang="en-US" sz="2000" i="1" kern="1200" dirty="0">
              <a:solidFill>
                <a:srgbClr val="0070C0"/>
              </a:solidFill>
            </a:rPr>
            <a:t>“</a:t>
          </a:r>
          <a:r>
            <a:rPr lang="en-US" sz="2000" i="1" kern="1200" dirty="0" err="1">
              <a:solidFill>
                <a:srgbClr val="0070C0"/>
              </a:solidFill>
            </a:rPr>
            <a:t>Kako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ste</a:t>
          </a:r>
          <a:r>
            <a:rPr lang="en-US" sz="2000" i="1" kern="1200" dirty="0">
              <a:solidFill>
                <a:srgbClr val="0070C0"/>
              </a:solidFill>
            </a:rPr>
            <a:t> se </a:t>
          </a:r>
          <a:r>
            <a:rPr lang="en-US" sz="2000" i="1" kern="1200" dirty="0" err="1">
              <a:solidFill>
                <a:srgbClr val="0070C0"/>
              </a:solidFill>
            </a:rPr>
            <a:t>osjećali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zbog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misli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533"/>
        <a:ext cx="7212164" cy="623819"/>
      </dsp:txXfrm>
    </dsp:sp>
    <dsp:sp modelId="{045BA870-860D-4954-B00B-23DA9D845B3E}">
      <dsp:nvSpPr>
        <dsp:cNvPr id="0" name=""/>
        <dsp:cNvSpPr/>
      </dsp:nvSpPr>
      <dsp:spPr>
        <a:xfrm>
          <a:off x="0" y="62435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E86989-8FE9-44AF-A6BB-42B0E7D5CF00}">
      <dsp:nvSpPr>
        <dsp:cNvPr id="0" name=""/>
        <dsp:cNvSpPr/>
      </dsp:nvSpPr>
      <dsp:spPr>
        <a:xfrm>
          <a:off x="0" y="62435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2. Istražiti više o situaciji povezanoj s </a:t>
          </a:r>
          <a:r>
            <a:rPr lang="en-US" sz="2000" kern="1200" dirty="0"/>
            <a:t>AM. </a:t>
          </a:r>
          <a:r>
            <a:rPr lang="en-US" sz="2000" i="1" kern="1200" dirty="0">
              <a:solidFill>
                <a:srgbClr val="0070C0"/>
              </a:solidFill>
            </a:rPr>
            <a:t>“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vam</a:t>
          </a:r>
          <a:r>
            <a:rPr lang="en-US" sz="2000" i="1" kern="1200" dirty="0">
              <a:solidFill>
                <a:srgbClr val="0070C0"/>
              </a:solidFill>
            </a:rPr>
            <a:t> je </a:t>
          </a:r>
          <a:r>
            <a:rPr lang="en-US" sz="2000" i="1" kern="1200" dirty="0" err="1">
              <a:solidFill>
                <a:srgbClr val="0070C0"/>
              </a:solidFill>
            </a:rPr>
            <a:t>prijateljica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rekla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neposredno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prije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nego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ste</a:t>
          </a:r>
          <a:r>
            <a:rPr lang="en-US" sz="2000" i="1" kern="1200" dirty="0">
              <a:solidFill>
                <a:srgbClr val="0070C0"/>
              </a:solidFill>
            </a:rPr>
            <a:t> to </a:t>
          </a:r>
          <a:r>
            <a:rPr lang="en-US" sz="2000" i="1" kern="1200" dirty="0" err="1">
              <a:solidFill>
                <a:srgbClr val="0070C0"/>
              </a:solidFill>
            </a:rPr>
            <a:t>pomislili</a:t>
          </a:r>
          <a:r>
            <a:rPr lang="en-US" sz="2000" i="1" kern="1200" dirty="0">
              <a:solidFill>
                <a:srgbClr val="0070C0"/>
              </a:solidFill>
            </a:rPr>
            <a:t>.”</a:t>
          </a:r>
        </a:p>
      </dsp:txBody>
      <dsp:txXfrm>
        <a:off x="0" y="624352"/>
        <a:ext cx="7212164" cy="623819"/>
      </dsp:txXfrm>
    </dsp:sp>
    <dsp:sp modelId="{1E25380D-7A39-4B4A-A431-FCBD16EEE813}">
      <dsp:nvSpPr>
        <dsp:cNvPr id="0" name=""/>
        <dsp:cNvSpPr/>
      </dsp:nvSpPr>
      <dsp:spPr>
        <a:xfrm>
          <a:off x="0" y="124817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49F1F-A8B2-433D-8011-995AAE0D56D6}">
      <dsp:nvSpPr>
        <dsp:cNvPr id="0" name=""/>
        <dsp:cNvSpPr/>
      </dsp:nvSpPr>
      <dsp:spPr>
        <a:xfrm>
          <a:off x="0" y="124817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3. Istražiti koliko je tipična </a:t>
          </a:r>
          <a:r>
            <a:rPr lang="en-US" sz="2000" kern="1200" dirty="0"/>
            <a:t>AM</a:t>
          </a:r>
          <a:r>
            <a:rPr lang="hr-HR" sz="2000" kern="1200" dirty="0"/>
            <a:t>.</a:t>
          </a:r>
          <a:r>
            <a:rPr lang="en-US" sz="2000" kern="1200" dirty="0"/>
            <a:t> </a:t>
          </a:r>
          <a:r>
            <a:rPr lang="en-US" sz="2000" i="1" kern="1200" dirty="0">
              <a:solidFill>
                <a:srgbClr val="0070C0"/>
              </a:solidFill>
            </a:rPr>
            <a:t>“Koliko </a:t>
          </a:r>
          <a:r>
            <a:rPr lang="en-US" sz="2000" i="1" kern="1200" dirty="0" err="1">
              <a:solidFill>
                <a:srgbClr val="0070C0"/>
              </a:solidFill>
            </a:rPr>
            <a:t>često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imate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takvu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vrstu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misli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1248172"/>
        <a:ext cx="7212164" cy="623819"/>
      </dsp:txXfrm>
    </dsp:sp>
    <dsp:sp modelId="{884FC346-E91B-4A93-95FC-076441CD141B}">
      <dsp:nvSpPr>
        <dsp:cNvPr id="0" name=""/>
        <dsp:cNvSpPr/>
      </dsp:nvSpPr>
      <dsp:spPr>
        <a:xfrm>
          <a:off x="0" y="187199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756F92-3292-4535-9C0B-ACC9CCC54DBC}">
      <dsp:nvSpPr>
        <dsp:cNvPr id="0" name=""/>
        <dsp:cNvSpPr/>
      </dsp:nvSpPr>
      <dsp:spPr>
        <a:xfrm>
          <a:off x="0" y="187199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4. </a:t>
          </a:r>
          <a:r>
            <a:rPr lang="hr-HR" sz="2000" kern="1200" dirty="0"/>
            <a:t>Identificirati druge </a:t>
          </a:r>
          <a:r>
            <a:rPr lang="en-US" sz="2000" kern="1200" dirty="0"/>
            <a:t>AM </a:t>
          </a:r>
          <a:r>
            <a:rPr lang="hr-HR" sz="2000" kern="1200" dirty="0"/>
            <a:t>i predodžbe u toj istoj situaciji</a:t>
          </a:r>
          <a:r>
            <a:rPr lang="hr-HR" sz="2000" i="1" kern="1200" dirty="0">
              <a:solidFill>
                <a:srgbClr val="0070C0"/>
              </a:solidFill>
            </a:rPr>
            <a:t>.</a:t>
          </a:r>
          <a:r>
            <a:rPr lang="en-US" sz="2000" i="1" kern="1200" dirty="0">
              <a:solidFill>
                <a:srgbClr val="0070C0"/>
              </a:solidFill>
            </a:rPr>
            <a:t> “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vam</a:t>
          </a:r>
          <a:r>
            <a:rPr lang="en-US" sz="2000" i="1" kern="1200" dirty="0">
              <a:solidFill>
                <a:srgbClr val="0070C0"/>
              </a:solidFill>
            </a:rPr>
            <a:t> je </a:t>
          </a:r>
          <a:r>
            <a:rPr lang="en-US" sz="2000" i="1" kern="1200" dirty="0" err="1">
              <a:solidFill>
                <a:srgbClr val="0070C0"/>
              </a:solidFill>
            </a:rPr>
            <a:t>još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prošlo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kroz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glavu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1871992"/>
        <a:ext cx="7212164" cy="623819"/>
      </dsp:txXfrm>
    </dsp:sp>
    <dsp:sp modelId="{B3E6C786-B4DC-400B-98E2-94EE6C1C217A}">
      <dsp:nvSpPr>
        <dsp:cNvPr id="0" name=""/>
        <dsp:cNvSpPr/>
      </dsp:nvSpPr>
      <dsp:spPr>
        <a:xfrm>
          <a:off x="0" y="249581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E3DC2C-5015-42F1-A259-1CEFF32C9F63}">
      <dsp:nvSpPr>
        <dsp:cNvPr id="0" name=""/>
        <dsp:cNvSpPr/>
      </dsp:nvSpPr>
      <dsp:spPr>
        <a:xfrm>
          <a:off x="0" y="249581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5. Rješavati problem o situaciji združenoj s </a:t>
          </a:r>
          <a:r>
            <a:rPr lang="en-US" sz="2000" kern="1200" dirty="0"/>
            <a:t>AM</a:t>
          </a:r>
          <a:r>
            <a:rPr lang="hr-HR" sz="2000" kern="1200" dirty="0"/>
            <a:t>.</a:t>
          </a:r>
          <a:r>
            <a:rPr lang="en-US" sz="2000" kern="1200" dirty="0"/>
            <a:t> </a:t>
          </a:r>
          <a:r>
            <a:rPr lang="en-US" sz="2000" i="1" kern="1200" dirty="0">
              <a:solidFill>
                <a:srgbClr val="0070C0"/>
              </a:solidFill>
            </a:rPr>
            <a:t>“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biste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željeli</a:t>
          </a:r>
          <a:r>
            <a:rPr lang="en-US" sz="2000" i="1" kern="1200" dirty="0">
              <a:solidFill>
                <a:srgbClr val="0070C0"/>
              </a:solidFill>
            </a:rPr>
            <a:t>/</a:t>
          </a:r>
          <a:r>
            <a:rPr lang="en-US" sz="2000" i="1" kern="1200" dirty="0" err="1">
              <a:solidFill>
                <a:srgbClr val="0070C0"/>
              </a:solidFill>
            </a:rPr>
            <a:t>moglli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napraviti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2495812"/>
        <a:ext cx="7212164" cy="623819"/>
      </dsp:txXfrm>
    </dsp:sp>
    <dsp:sp modelId="{F2DF5DDF-DD94-4684-B6B3-BCFF0C717E9E}">
      <dsp:nvSpPr>
        <dsp:cNvPr id="0" name=""/>
        <dsp:cNvSpPr/>
      </dsp:nvSpPr>
      <dsp:spPr>
        <a:xfrm>
          <a:off x="0" y="311963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E9D7C0-0139-4607-A1A5-9291894D831D}">
      <dsp:nvSpPr>
        <dsp:cNvPr id="0" name=""/>
        <dsp:cNvSpPr/>
      </dsp:nvSpPr>
      <dsp:spPr>
        <a:xfrm>
          <a:off x="0" y="311963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6. Istražiti vjerovanja koja su u podlozi </a:t>
          </a:r>
          <a:r>
            <a:rPr lang="en-US" sz="2000" kern="1200" dirty="0"/>
            <a:t>AM</a:t>
          </a:r>
          <a:r>
            <a:rPr lang="hr-HR" sz="2000" kern="1200" dirty="0"/>
            <a:t>.</a:t>
          </a:r>
          <a:r>
            <a:rPr lang="en-US" sz="2000" kern="1200" dirty="0"/>
            <a:t> </a:t>
          </a:r>
          <a:r>
            <a:rPr lang="en-US" sz="2000" i="1" kern="1200" dirty="0">
              <a:solidFill>
                <a:srgbClr val="0070C0"/>
              </a:solidFill>
            </a:rPr>
            <a:t>“</a:t>
          </a:r>
          <a:r>
            <a:rPr lang="en-US" sz="2000" i="1" kern="1200" dirty="0" err="1">
              <a:solidFill>
                <a:srgbClr val="0070C0"/>
              </a:solidFill>
            </a:rPr>
            <a:t>Ako</a:t>
          </a:r>
          <a:r>
            <a:rPr lang="en-US" sz="2000" i="1" kern="1200" dirty="0">
              <a:solidFill>
                <a:srgbClr val="0070C0"/>
              </a:solidFill>
            </a:rPr>
            <a:t> je ta </a:t>
          </a:r>
          <a:r>
            <a:rPr lang="en-US" sz="2000" i="1" kern="1200" dirty="0" err="1">
              <a:solidFill>
                <a:srgbClr val="0070C0"/>
              </a:solidFill>
            </a:rPr>
            <a:t>misao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točna</a:t>
          </a:r>
          <a:r>
            <a:rPr lang="en-US" sz="2000" i="1" kern="1200" dirty="0">
              <a:solidFill>
                <a:srgbClr val="0070C0"/>
              </a:solidFill>
            </a:rPr>
            <a:t>, 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bi </a:t>
          </a:r>
          <a:r>
            <a:rPr lang="en-US" sz="2000" i="1" kern="1200" dirty="0" err="1">
              <a:solidFill>
                <a:srgbClr val="0070C0"/>
              </a:solidFill>
            </a:rPr>
            <a:t>ona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vama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značila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3119632"/>
        <a:ext cx="7212164" cy="623819"/>
      </dsp:txXfrm>
    </dsp:sp>
    <dsp:sp modelId="{07EFB51B-9802-4733-AE7B-B4A4401CD369}">
      <dsp:nvSpPr>
        <dsp:cNvPr id="0" name=""/>
        <dsp:cNvSpPr/>
      </dsp:nvSpPr>
      <dsp:spPr>
        <a:xfrm>
          <a:off x="0" y="3743452"/>
          <a:ext cx="721216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1D8884-BA97-4F90-8F84-FF3036138194}">
      <dsp:nvSpPr>
        <dsp:cNvPr id="0" name=""/>
        <dsp:cNvSpPr/>
      </dsp:nvSpPr>
      <dsp:spPr>
        <a:xfrm>
          <a:off x="0" y="3743452"/>
          <a:ext cx="7212164" cy="6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7. Krenuti na drugu temu.</a:t>
          </a:r>
          <a:r>
            <a:rPr lang="en-US" sz="2000" kern="1200" dirty="0"/>
            <a:t> “To </a:t>
          </a:r>
          <a:r>
            <a:rPr lang="en-US" sz="2000" kern="1200" dirty="0" err="1"/>
            <a:t>sam</a:t>
          </a:r>
          <a:r>
            <a:rPr lang="en-US" sz="2000" kern="1200" dirty="0"/>
            <a:t> </a:t>
          </a:r>
          <a:r>
            <a:rPr lang="en-US" sz="2000" kern="1200" dirty="0" err="1"/>
            <a:t>razumjela</a:t>
          </a:r>
          <a:r>
            <a:rPr lang="en-US" sz="2000" kern="1200" dirty="0"/>
            <a:t>. </a:t>
          </a:r>
          <a:r>
            <a:rPr lang="en-US" sz="2000" kern="1200" dirty="0" err="1"/>
            <a:t>Što</a:t>
          </a:r>
          <a:r>
            <a:rPr lang="en-US" sz="2000" kern="1200" dirty="0"/>
            <a:t> se </a:t>
          </a:r>
          <a:r>
            <a:rPr lang="en-US" sz="2000" kern="1200" dirty="0" err="1"/>
            <a:t>još</a:t>
          </a:r>
          <a:r>
            <a:rPr lang="en-US" sz="2000" kern="1200" dirty="0"/>
            <a:t> </a:t>
          </a:r>
          <a:r>
            <a:rPr lang="en-US" sz="2000" kern="1200" dirty="0" err="1"/>
            <a:t>dogodilo</a:t>
          </a:r>
          <a:r>
            <a:rPr lang="en-US" sz="2000" kern="1200" dirty="0"/>
            <a:t> </a:t>
          </a:r>
          <a:r>
            <a:rPr lang="en-US" sz="2000" kern="1200" dirty="0" err="1"/>
            <a:t>ovaj</a:t>
          </a:r>
          <a:r>
            <a:rPr lang="en-US" sz="2000" kern="1200" dirty="0"/>
            <a:t> </a:t>
          </a:r>
          <a:r>
            <a:rPr lang="en-US" sz="2000" kern="1200" dirty="0" err="1"/>
            <a:t>tjedan</a:t>
          </a:r>
          <a:r>
            <a:rPr lang="en-US" sz="2000" kern="1200" dirty="0"/>
            <a:t>?”</a:t>
          </a:r>
        </a:p>
      </dsp:txBody>
      <dsp:txXfrm>
        <a:off x="0" y="3743452"/>
        <a:ext cx="7212164" cy="623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523950"/>
          <a:ext cx="7629435" cy="350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12. TUNELSKO GLEDANJE</a:t>
          </a:r>
          <a:endParaRPr lang="hr-HR" sz="2200" kern="1200" dirty="0"/>
        </a:p>
      </dsp:txBody>
      <dsp:txXfrm>
        <a:off x="17112" y="541062"/>
        <a:ext cx="7595211" cy="316322"/>
      </dsp:txXfrm>
    </dsp:sp>
    <dsp:sp modelId="{E00BEA6D-9D1D-45FE-8C3F-C0B87232D27A}">
      <dsp:nvSpPr>
        <dsp:cNvPr id="0" name=""/>
        <dsp:cNvSpPr/>
      </dsp:nvSpPr>
      <dsp:spPr>
        <a:xfrm>
          <a:off x="0" y="823312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Viđenje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samo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negativnih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aspekata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neke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situacije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</a:t>
          </a:r>
          <a:endParaRPr lang="hr-HR" sz="2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Učitelj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mog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sina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ništa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ne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može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napraviti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kako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treba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. On je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kritičan</a:t>
          </a:r>
          <a:r>
            <a:rPr lang="hr-HR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neosjetljiv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hr-HR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i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loš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 u </a:t>
          </a:r>
          <a:r>
            <a:rPr lang="en-US" sz="2200" i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podučavanju</a:t>
          </a:r>
          <a:r>
            <a:rPr lang="en-US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.”</a:t>
          </a:r>
          <a:endParaRPr lang="hr-HR" sz="2200" i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823312"/>
        <a:ext cx="7629435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C410D-A805-49C2-9336-00A94DAC4891}">
      <dsp:nvSpPr>
        <dsp:cNvPr id="0" name=""/>
        <dsp:cNvSpPr/>
      </dsp:nvSpPr>
      <dsp:spPr>
        <a:xfrm>
          <a:off x="0" y="2880"/>
          <a:ext cx="111636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E0EA5-06D2-4B38-A2F4-31914191ECAE}">
      <dsp:nvSpPr>
        <dsp:cNvPr id="0" name=""/>
        <dsp:cNvSpPr/>
      </dsp:nvSpPr>
      <dsp:spPr>
        <a:xfrm>
          <a:off x="0" y="0"/>
          <a:ext cx="11152731" cy="1033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1. </a:t>
          </a:r>
          <a:r>
            <a:rPr lang="hr-HR" sz="2000" kern="1200" dirty="0" err="1"/>
            <a:t>Konceptualizirati</a:t>
          </a:r>
          <a:r>
            <a:rPr lang="hr-HR" sz="2000" kern="1200" dirty="0"/>
            <a:t> naglas ili u sebi kako se misao u toj posebnoj situaciji uklapa u širu konceptualizaciju korisnika. 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solidFill>
                <a:srgbClr val="0070C0"/>
              </a:solidFill>
            </a:rPr>
            <a:t>“Sally, </a:t>
          </a:r>
          <a:r>
            <a:rPr lang="en-US" sz="2000" i="1" kern="1200" dirty="0" err="1">
              <a:solidFill>
                <a:srgbClr val="0070C0"/>
              </a:solidFill>
            </a:rPr>
            <a:t>može</a:t>
          </a:r>
          <a:r>
            <a:rPr lang="en-US" sz="2000" i="1" kern="1200" dirty="0">
              <a:solidFill>
                <a:srgbClr val="0070C0"/>
              </a:solidFill>
            </a:rPr>
            <a:t> li </a:t>
          </a:r>
          <a:r>
            <a:rPr lang="en-US" sz="2000" i="1" kern="1200" dirty="0" err="1">
              <a:solidFill>
                <a:srgbClr val="0070C0"/>
              </a:solidFill>
            </a:rPr>
            <a:t>ovo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biti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još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jedan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primjer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vašeg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upornog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predviđanja</a:t>
          </a:r>
          <a:r>
            <a:rPr lang="en-US" sz="2000" i="1" kern="1200" dirty="0">
              <a:solidFill>
                <a:srgbClr val="0070C0"/>
              </a:solidFill>
            </a:rPr>
            <a:t> da </a:t>
          </a:r>
          <a:r>
            <a:rPr lang="en-US" sz="2000" i="1" kern="1200" dirty="0" err="1">
              <a:solidFill>
                <a:srgbClr val="0070C0"/>
              </a:solidFill>
            </a:rPr>
            <a:t>ćete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pasti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</a:p>
      </dsp:txBody>
      <dsp:txXfrm>
        <a:off x="0" y="0"/>
        <a:ext cx="11152731" cy="1033431"/>
      </dsp:txXfrm>
    </dsp:sp>
    <dsp:sp modelId="{0B1535BD-093D-4986-B5FC-5F14150A4793}">
      <dsp:nvSpPr>
        <dsp:cNvPr id="0" name=""/>
        <dsp:cNvSpPr/>
      </dsp:nvSpPr>
      <dsp:spPr>
        <a:xfrm>
          <a:off x="0" y="1036311"/>
          <a:ext cx="111636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5D24E-6B55-4F08-927D-F54B6A99594E}">
      <dsp:nvSpPr>
        <dsp:cNvPr id="0" name=""/>
        <dsp:cNvSpPr/>
      </dsp:nvSpPr>
      <dsp:spPr>
        <a:xfrm>
          <a:off x="0" y="1036311"/>
          <a:ext cx="11163633" cy="100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2. Koristiti automatsku misao za jačanje kognitivnog modela.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solidFill>
                <a:srgbClr val="0070C0"/>
              </a:solidFill>
            </a:rPr>
            <a:t>“U </a:t>
          </a:r>
          <a:r>
            <a:rPr lang="en-US" sz="2000" i="1" kern="1200" dirty="0" err="1">
              <a:solidFill>
                <a:srgbClr val="0070C0"/>
              </a:solidFill>
            </a:rPr>
            <a:t>knjižnici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ste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pomislili</a:t>
          </a:r>
          <a:r>
            <a:rPr lang="en-US" sz="2000" i="1" kern="1200" dirty="0">
              <a:solidFill>
                <a:srgbClr val="0070C0"/>
              </a:solidFill>
            </a:rPr>
            <a:t>: </a:t>
          </a:r>
          <a:r>
            <a:rPr lang="en-US" sz="2000" i="1" kern="1200" dirty="0" err="1">
              <a:solidFill>
                <a:srgbClr val="0070C0"/>
              </a:solidFill>
            </a:rPr>
            <a:t>Nikad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neću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ovo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naučiti</a:t>
          </a:r>
          <a:r>
            <a:rPr lang="en-US" sz="2000" i="1" kern="1200" dirty="0">
              <a:solidFill>
                <a:srgbClr val="0070C0"/>
              </a:solidFill>
            </a:rPr>
            <a:t>. Ta vas je </a:t>
          </a:r>
          <a:r>
            <a:rPr lang="en-US" sz="2000" i="1" kern="1200" dirty="0" err="1">
              <a:solidFill>
                <a:srgbClr val="0070C0"/>
              </a:solidFill>
            </a:rPr>
            <a:t>misao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učinila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tužnom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vodila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zatvaranju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knjige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odustajanju</a:t>
          </a:r>
          <a:r>
            <a:rPr lang="en-US" sz="2000" i="1" kern="1200" dirty="0">
              <a:solidFill>
                <a:srgbClr val="0070C0"/>
              </a:solidFill>
            </a:rPr>
            <a:t>. Je li to </a:t>
          </a:r>
          <a:r>
            <a:rPr lang="en-US" sz="2000" i="1" kern="1200" dirty="0" err="1">
              <a:solidFill>
                <a:srgbClr val="0070C0"/>
              </a:solidFill>
            </a:rPr>
            <a:t>točno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  <a:endParaRPr lang="hr-HR" sz="2000" i="1" kern="1200" dirty="0">
            <a:solidFill>
              <a:srgbClr val="0070C0"/>
            </a:solidFill>
          </a:endParaRPr>
        </a:p>
      </dsp:txBody>
      <dsp:txXfrm>
        <a:off x="0" y="1036311"/>
        <a:ext cx="11163633" cy="1007026"/>
      </dsp:txXfrm>
    </dsp:sp>
    <dsp:sp modelId="{CEFC4088-3AA5-4C57-968B-9E6EBAF3175B}">
      <dsp:nvSpPr>
        <dsp:cNvPr id="0" name=""/>
        <dsp:cNvSpPr/>
      </dsp:nvSpPr>
      <dsp:spPr>
        <a:xfrm>
          <a:off x="0" y="2043338"/>
          <a:ext cx="111636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B3D91-2DEB-4334-9D38-C75DB2574A45}">
      <dsp:nvSpPr>
        <dsp:cNvPr id="0" name=""/>
        <dsp:cNvSpPr/>
      </dsp:nvSpPr>
      <dsp:spPr>
        <a:xfrm>
          <a:off x="0" y="2043338"/>
          <a:ext cx="11163633" cy="100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3. Pomoći korisniku vrednovati i odgovoriti na misao pomoću </a:t>
          </a:r>
          <a:r>
            <a:rPr lang="hr-HR" sz="2000" kern="1200" dirty="0" err="1"/>
            <a:t>sokratovskog</a:t>
          </a:r>
          <a:r>
            <a:rPr lang="hr-HR" sz="2000" kern="1200" dirty="0"/>
            <a:t> dijaloga.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solidFill>
                <a:srgbClr val="0070C0"/>
              </a:solidFill>
            </a:rPr>
            <a:t>“Sally, 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je </a:t>
          </a:r>
          <a:r>
            <a:rPr lang="en-US" sz="2000" i="1" kern="1200" dirty="0" err="1">
              <a:solidFill>
                <a:srgbClr val="0070C0"/>
              </a:solidFill>
            </a:rPr>
            <a:t>dokaz</a:t>
          </a:r>
          <a:r>
            <a:rPr lang="en-US" sz="2000" i="1" kern="1200" dirty="0">
              <a:solidFill>
                <a:srgbClr val="0070C0"/>
              </a:solidFill>
            </a:rPr>
            <a:t> da </a:t>
          </a:r>
          <a:r>
            <a:rPr lang="en-US" sz="2000" i="1" kern="1200" dirty="0" err="1">
              <a:solidFill>
                <a:srgbClr val="0070C0"/>
              </a:solidFill>
            </a:rPr>
            <a:t>nikada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nećete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naučiti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kemiju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  <a:endParaRPr lang="hr-HR" sz="2000" i="1" kern="1200" dirty="0">
            <a:solidFill>
              <a:srgbClr val="0070C0"/>
            </a:solidFill>
          </a:endParaRPr>
        </a:p>
      </dsp:txBody>
      <dsp:txXfrm>
        <a:off x="0" y="2043338"/>
        <a:ext cx="11163633" cy="1007026"/>
      </dsp:txXfrm>
    </dsp:sp>
    <dsp:sp modelId="{76FD4483-43DB-4F1D-878D-FB72073086C2}">
      <dsp:nvSpPr>
        <dsp:cNvPr id="0" name=""/>
        <dsp:cNvSpPr/>
      </dsp:nvSpPr>
      <dsp:spPr>
        <a:xfrm>
          <a:off x="0" y="3050365"/>
          <a:ext cx="111636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FEEC7F-C625-4B19-B6AD-38A0DA050F78}">
      <dsp:nvSpPr>
        <dsp:cNvPr id="0" name=""/>
        <dsp:cNvSpPr/>
      </dsp:nvSpPr>
      <dsp:spPr>
        <a:xfrm>
          <a:off x="0" y="3050365"/>
          <a:ext cx="11163633" cy="100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4. Rješavati problem s korisnikom.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solidFill>
                <a:srgbClr val="0070C0"/>
              </a:solidFill>
            </a:rPr>
            <a:t>“Sally, 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biste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mogli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napraviti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kako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biste</a:t>
          </a:r>
          <a:r>
            <a:rPr lang="en-US" sz="2000" i="1" kern="1200" dirty="0">
              <a:solidFill>
                <a:srgbClr val="0070C0"/>
              </a:solidFill>
            </a:rPr>
            <a:t> to </a:t>
          </a:r>
          <a:r>
            <a:rPr lang="en-US" sz="2000" i="1" kern="1200" dirty="0" err="1">
              <a:solidFill>
                <a:srgbClr val="0070C0"/>
              </a:solidFill>
            </a:rPr>
            <a:t>bolje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naučili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  <a:endParaRPr lang="hr-HR" sz="2000" i="1" kern="1200" dirty="0">
            <a:solidFill>
              <a:srgbClr val="0070C0"/>
            </a:solidFill>
          </a:endParaRPr>
        </a:p>
      </dsp:txBody>
      <dsp:txXfrm>
        <a:off x="0" y="3050365"/>
        <a:ext cx="11163633" cy="1007026"/>
      </dsp:txXfrm>
    </dsp:sp>
    <dsp:sp modelId="{D27AEFB1-ACE8-4CDE-8949-6E2930CAD5FA}">
      <dsp:nvSpPr>
        <dsp:cNvPr id="0" name=""/>
        <dsp:cNvSpPr/>
      </dsp:nvSpPr>
      <dsp:spPr>
        <a:xfrm>
          <a:off x="0" y="4057392"/>
          <a:ext cx="111636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E78D2E-FC1F-4BFF-B876-16FDEE2F8EE2}">
      <dsp:nvSpPr>
        <dsp:cNvPr id="0" name=""/>
        <dsp:cNvSpPr/>
      </dsp:nvSpPr>
      <dsp:spPr>
        <a:xfrm>
          <a:off x="0" y="4057392"/>
          <a:ext cx="11163633" cy="1007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5. Koristiti tehniku silazne strelice za otkrivanje bazičnog vjerovanja.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>
              <a:solidFill>
                <a:srgbClr val="0070C0"/>
              </a:solidFill>
            </a:rPr>
            <a:t>“Sally, </a:t>
          </a:r>
          <a:r>
            <a:rPr lang="en-US" sz="2000" i="1" kern="1200" dirty="0" err="1">
              <a:solidFill>
                <a:srgbClr val="0070C0"/>
              </a:solidFill>
            </a:rPr>
            <a:t>ako</a:t>
          </a:r>
          <a:r>
            <a:rPr lang="en-US" sz="2000" i="1" kern="1200" dirty="0">
              <a:solidFill>
                <a:srgbClr val="0070C0"/>
              </a:solidFill>
            </a:rPr>
            <a:t> je </a:t>
          </a:r>
          <a:r>
            <a:rPr lang="en-US" sz="2000" i="1" kern="1200" dirty="0" err="1">
              <a:solidFill>
                <a:srgbClr val="0070C0"/>
              </a:solidFill>
            </a:rPr>
            <a:t>istinito</a:t>
          </a:r>
          <a:r>
            <a:rPr lang="en-US" sz="2000" i="1" kern="1200" dirty="0">
              <a:solidFill>
                <a:srgbClr val="0070C0"/>
              </a:solidFill>
            </a:rPr>
            <a:t> da ne </a:t>
          </a:r>
          <a:r>
            <a:rPr lang="en-US" sz="2000" i="1" kern="1200" dirty="0" err="1">
              <a:solidFill>
                <a:srgbClr val="0070C0"/>
              </a:solidFill>
            </a:rPr>
            <a:t>možete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naučiti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kemiju</a:t>
          </a:r>
          <a:r>
            <a:rPr lang="en-US" sz="2000" i="1" kern="1200" dirty="0">
              <a:solidFill>
                <a:srgbClr val="0070C0"/>
              </a:solidFill>
            </a:rPr>
            <a:t>, </a:t>
          </a:r>
          <a:r>
            <a:rPr lang="en-US" sz="2000" i="1" kern="1200" dirty="0" err="1">
              <a:solidFill>
                <a:srgbClr val="0070C0"/>
              </a:solidFill>
            </a:rPr>
            <a:t>što</a:t>
          </a:r>
          <a:r>
            <a:rPr lang="en-US" sz="2000" i="1" kern="1200" dirty="0">
              <a:solidFill>
                <a:srgbClr val="0070C0"/>
              </a:solidFill>
            </a:rPr>
            <a:t> bi to </a:t>
          </a:r>
          <a:r>
            <a:rPr lang="en-US" sz="2000" i="1" kern="1200" dirty="0" err="1">
              <a:solidFill>
                <a:srgbClr val="0070C0"/>
              </a:solidFill>
            </a:rPr>
            <a:t>vama</a:t>
          </a:r>
          <a:r>
            <a:rPr lang="en-US" sz="2000" i="1" kern="1200" dirty="0">
              <a:solidFill>
                <a:srgbClr val="0070C0"/>
              </a:solidFill>
            </a:rPr>
            <a:t> </a:t>
          </a:r>
          <a:r>
            <a:rPr lang="en-US" sz="2000" i="1" kern="1200" dirty="0" err="1">
              <a:solidFill>
                <a:srgbClr val="0070C0"/>
              </a:solidFill>
            </a:rPr>
            <a:t>značilo</a:t>
          </a:r>
          <a:r>
            <a:rPr lang="en-US" sz="2000" i="1" kern="1200" dirty="0">
              <a:solidFill>
                <a:srgbClr val="0070C0"/>
              </a:solidFill>
            </a:rPr>
            <a:t>?”</a:t>
          </a:r>
          <a:endParaRPr lang="hr-HR" sz="2000" i="1" kern="1200" dirty="0">
            <a:solidFill>
              <a:srgbClr val="0070C0"/>
            </a:solidFill>
          </a:endParaRPr>
        </a:p>
      </dsp:txBody>
      <dsp:txXfrm>
        <a:off x="0" y="4057392"/>
        <a:ext cx="11163633" cy="1007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356441"/>
          <a:ext cx="7629435" cy="3300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1.</a:t>
          </a:r>
          <a:r>
            <a:rPr lang="en-US" sz="2200" kern="1200" dirty="0"/>
            <a:t> </a:t>
          </a:r>
          <a:r>
            <a:rPr lang="hr-HR" sz="2200" kern="1200" dirty="0"/>
            <a:t>SVE ILI NIŠTA</a:t>
          </a:r>
        </a:p>
      </dsp:txBody>
      <dsp:txXfrm>
        <a:off x="16110" y="372551"/>
        <a:ext cx="7597215" cy="297803"/>
      </dsp:txXfrm>
    </dsp:sp>
    <dsp:sp modelId="{E00BEA6D-9D1D-45FE-8C3F-C0B87232D27A}">
      <dsp:nvSpPr>
        <dsp:cNvPr id="0" name=""/>
        <dsp:cNvSpPr/>
      </dsp:nvSpPr>
      <dsp:spPr>
        <a:xfrm>
          <a:off x="0" y="797238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Crno-bijelo, dihotomno ili polarizirano mišljenje, dvije kategorije umjesto kontinuuma.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i="1" kern="1200" dirty="0">
              <a:latin typeface="+mj-lt"/>
            </a:rPr>
            <a:t>“Ako nisam potpuno savršen, nisam uspješan.”</a:t>
          </a:r>
          <a:endParaRPr lang="hr-HR" sz="2200" kern="1200" dirty="0">
            <a:latin typeface="+mj-lt"/>
          </a:endParaRPr>
        </a:p>
      </dsp:txBody>
      <dsp:txXfrm>
        <a:off x="0" y="797238"/>
        <a:ext cx="7629435" cy="1059840"/>
      </dsp:txXfrm>
    </dsp:sp>
    <dsp:sp modelId="{D729DB90-712D-4D95-9ABC-3F817ABF34F0}">
      <dsp:nvSpPr>
        <dsp:cNvPr id="0" name=""/>
        <dsp:cNvSpPr/>
      </dsp:nvSpPr>
      <dsp:spPr>
        <a:xfrm>
          <a:off x="0" y="2043885"/>
          <a:ext cx="7629435" cy="401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2. KATASTROFIZIRANJE (GATANJE)</a:t>
          </a:r>
          <a:endParaRPr lang="hr-HR" sz="2200" kern="1200" dirty="0"/>
        </a:p>
      </dsp:txBody>
      <dsp:txXfrm>
        <a:off x="19589" y="2063474"/>
        <a:ext cx="7590257" cy="362106"/>
      </dsp:txXfrm>
    </dsp:sp>
    <dsp:sp modelId="{8057C533-83B1-4CB5-A9B7-7D8827C79350}">
      <dsp:nvSpPr>
        <dsp:cNvPr id="0" name=""/>
        <dsp:cNvSpPr/>
      </dsp:nvSpPr>
      <dsp:spPr>
        <a:xfrm>
          <a:off x="0" y="2512799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Negativno predviđanje budućnosti bez uvažavanja drugih, vjerojatnijih posljedica.</a:t>
          </a:r>
          <a:endParaRPr lang="hr-HR" sz="2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“Bit ću toliko uznemiren da neću moći funkcionirati.”</a:t>
          </a:r>
        </a:p>
      </dsp:txBody>
      <dsp:txXfrm>
        <a:off x="0" y="2512799"/>
        <a:ext cx="7629435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0"/>
          <a:ext cx="7629435" cy="350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3. DISKVALIFICIRANJE ILI NEGIRANJE POZITIVNOG</a:t>
          </a:r>
        </a:p>
      </dsp:txBody>
      <dsp:txXfrm>
        <a:off x="17112" y="17112"/>
        <a:ext cx="7595211" cy="316322"/>
      </dsp:txXfrm>
    </dsp:sp>
    <dsp:sp modelId="{E00BEA6D-9D1D-45FE-8C3F-C0B87232D27A}">
      <dsp:nvSpPr>
        <dsp:cNvPr id="0" name=""/>
        <dsp:cNvSpPr/>
      </dsp:nvSpPr>
      <dsp:spPr>
        <a:xfrm>
          <a:off x="0" y="475552"/>
          <a:ext cx="7629435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Nerazumno govorenje sebi kako se pozitivna iskustva, djela i kvalitete ne računaju.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>
              <a:latin typeface="+mj-lt"/>
            </a:rPr>
            <a:t>“Ako sam nešto dobro obavio, ne znači da sam sposoban nego sam samo imao sreće.”</a:t>
          </a:r>
          <a:endParaRPr lang="hr-HR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200" kern="1200" dirty="0">
            <a:latin typeface="+mj-lt"/>
          </a:endParaRPr>
        </a:p>
      </dsp:txBody>
      <dsp:txXfrm>
        <a:off x="0" y="475552"/>
        <a:ext cx="7629435" cy="1755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176245"/>
          <a:ext cx="7629435" cy="3300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4. EMOCIONALNO ZAKLJUČIVANJE</a:t>
          </a:r>
        </a:p>
      </dsp:txBody>
      <dsp:txXfrm>
        <a:off x="16110" y="192355"/>
        <a:ext cx="7597215" cy="297803"/>
      </dsp:txXfrm>
    </dsp:sp>
    <dsp:sp modelId="{E00BEA6D-9D1D-45FE-8C3F-C0B87232D27A}">
      <dsp:nvSpPr>
        <dsp:cNvPr id="0" name=""/>
        <dsp:cNvSpPr/>
      </dsp:nvSpPr>
      <dsp:spPr>
        <a:xfrm>
          <a:off x="0" y="648198"/>
          <a:ext cx="7629435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Vjerovanje da je nešto točno jer se to “osjeća” tako jako da se ignoriraju dokazi koji to opovrgavaju.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“Znam da sam napravio dosta toga na poslu dobro, ali se još uvijek osjećam neuspješno.”</a:t>
          </a:r>
        </a:p>
      </dsp:txBody>
      <dsp:txXfrm>
        <a:off x="0" y="648198"/>
        <a:ext cx="7629435" cy="1357920"/>
      </dsp:txXfrm>
    </dsp:sp>
    <dsp:sp modelId="{D729DB90-712D-4D95-9ABC-3F817ABF34F0}">
      <dsp:nvSpPr>
        <dsp:cNvPr id="0" name=""/>
        <dsp:cNvSpPr/>
      </dsp:nvSpPr>
      <dsp:spPr>
        <a:xfrm>
          <a:off x="0" y="2192925"/>
          <a:ext cx="7629435" cy="401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5. ETIKETIRANJE, PRIDAVANJE POGREŠNIH OZNAKA</a:t>
          </a:r>
        </a:p>
      </dsp:txBody>
      <dsp:txXfrm>
        <a:off x="19589" y="2212514"/>
        <a:ext cx="7590257" cy="362106"/>
      </dsp:txXfrm>
    </dsp:sp>
    <dsp:sp modelId="{8057C533-83B1-4CB5-A9B7-7D8827C79350}">
      <dsp:nvSpPr>
        <dsp:cNvPr id="0" name=""/>
        <dsp:cNvSpPr/>
      </dsp:nvSpPr>
      <dsp:spPr>
        <a:xfrm>
          <a:off x="0" y="2661839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Stavljanje čvrstih, općih oznaka na sebe i druge bez uvažavanja dokaza koji govore suprotno.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“Ja sam gubitnik. On nije dobar.”</a:t>
          </a:r>
          <a:endParaRPr lang="hr-HR" sz="2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661839"/>
        <a:ext cx="7629435" cy="105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0"/>
          <a:ext cx="7629435" cy="350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6. PRETJERANO UVELIČAVANJE/ UMANJIVANJE</a:t>
          </a:r>
        </a:p>
      </dsp:txBody>
      <dsp:txXfrm>
        <a:off x="17112" y="17112"/>
        <a:ext cx="7595211" cy="316322"/>
      </dsp:txXfrm>
    </dsp:sp>
    <dsp:sp modelId="{E00BEA6D-9D1D-45FE-8C3F-C0B87232D27A}">
      <dsp:nvSpPr>
        <dsp:cNvPr id="0" name=""/>
        <dsp:cNvSpPr/>
      </dsp:nvSpPr>
      <dsp:spPr>
        <a:xfrm>
          <a:off x="0" y="491450"/>
          <a:ext cx="7629435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Pri vrednovanju sebe, drugih i situacija nerazumno uvećavanje negativnog.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“Dobivanje osrednjih ocjena dokazuje moju nesposobnost, a visokih ne znači da sam pametan.”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2200" kern="1200" dirty="0">
            <a:latin typeface="+mj-lt"/>
          </a:endParaRPr>
        </a:p>
      </dsp:txBody>
      <dsp:txXfrm>
        <a:off x="0" y="491450"/>
        <a:ext cx="7629435" cy="1755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176245"/>
          <a:ext cx="7629435" cy="3300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7. MENTALNI FILTER – SELEKTIVNA APSTRAKCIJA</a:t>
          </a:r>
        </a:p>
      </dsp:txBody>
      <dsp:txXfrm>
        <a:off x="16110" y="192355"/>
        <a:ext cx="7597215" cy="297803"/>
      </dsp:txXfrm>
    </dsp:sp>
    <dsp:sp modelId="{E00BEA6D-9D1D-45FE-8C3F-C0B87232D27A}">
      <dsp:nvSpPr>
        <dsp:cNvPr id="0" name=""/>
        <dsp:cNvSpPr/>
      </dsp:nvSpPr>
      <dsp:spPr>
        <a:xfrm>
          <a:off x="0" y="648198"/>
          <a:ext cx="7629435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Obraćanje pozornosti na negativne detalje umjesto sagledavanje cijele slike.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“Zbog jedne loše ocjene u svjedodžbi znači da sam napravio loš posao.”</a:t>
          </a:r>
        </a:p>
      </dsp:txBody>
      <dsp:txXfrm>
        <a:off x="0" y="648198"/>
        <a:ext cx="7629435" cy="1357920"/>
      </dsp:txXfrm>
    </dsp:sp>
    <dsp:sp modelId="{D729DB90-712D-4D95-9ABC-3F817ABF34F0}">
      <dsp:nvSpPr>
        <dsp:cNvPr id="0" name=""/>
        <dsp:cNvSpPr/>
      </dsp:nvSpPr>
      <dsp:spPr>
        <a:xfrm>
          <a:off x="0" y="2192925"/>
          <a:ext cx="7629435" cy="401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8. ČITANJE MISLI</a:t>
          </a:r>
        </a:p>
      </dsp:txBody>
      <dsp:txXfrm>
        <a:off x="19589" y="2212514"/>
        <a:ext cx="7590257" cy="362106"/>
      </dsp:txXfrm>
    </dsp:sp>
    <dsp:sp modelId="{8057C533-83B1-4CB5-A9B7-7D8827C79350}">
      <dsp:nvSpPr>
        <dsp:cNvPr id="0" name=""/>
        <dsp:cNvSpPr/>
      </dsp:nvSpPr>
      <dsp:spPr>
        <a:xfrm>
          <a:off x="0" y="2661839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Vjerovanje kako se zna tuđe razmišljanje, ispuštajući druge vjerojatnije mogućnosti.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“On misli kako ja ne znam najvažniju stvar o ovom projektu.”</a:t>
          </a:r>
          <a:endParaRPr lang="hr-HR" sz="2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661839"/>
        <a:ext cx="7629435" cy="1059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188282"/>
          <a:ext cx="7629435" cy="350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9. PRETJERANA GENERALIZACIJA</a:t>
          </a:r>
        </a:p>
      </dsp:txBody>
      <dsp:txXfrm>
        <a:off x="17112" y="205394"/>
        <a:ext cx="7595211" cy="316322"/>
      </dsp:txXfrm>
    </dsp:sp>
    <dsp:sp modelId="{E00BEA6D-9D1D-45FE-8C3F-C0B87232D27A}">
      <dsp:nvSpPr>
        <dsp:cNvPr id="0" name=""/>
        <dsp:cNvSpPr/>
      </dsp:nvSpPr>
      <dsp:spPr>
        <a:xfrm>
          <a:off x="0" y="674272"/>
          <a:ext cx="7629435" cy="13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Stvaranje negativnih zaključaka koji nadilaze trenutnu situaciju.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“Zato što sam se osjećao neugodno na druženju nemam ono što je potrebno za prijateljstvo.”</a:t>
          </a:r>
        </a:p>
      </dsp:txBody>
      <dsp:txXfrm>
        <a:off x="0" y="674272"/>
        <a:ext cx="7629435" cy="1357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3D86-6D1F-40B2-AF49-4E31A4EDEFBF}">
      <dsp:nvSpPr>
        <dsp:cNvPr id="0" name=""/>
        <dsp:cNvSpPr/>
      </dsp:nvSpPr>
      <dsp:spPr>
        <a:xfrm>
          <a:off x="0" y="356441"/>
          <a:ext cx="7629435" cy="3300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10. PERSONALIZACIJA</a:t>
          </a:r>
          <a:endParaRPr lang="hr-HR" sz="2200" kern="1200" dirty="0"/>
        </a:p>
      </dsp:txBody>
      <dsp:txXfrm>
        <a:off x="16110" y="372551"/>
        <a:ext cx="7597215" cy="297803"/>
      </dsp:txXfrm>
    </dsp:sp>
    <dsp:sp modelId="{E00BEA6D-9D1D-45FE-8C3F-C0B87232D27A}">
      <dsp:nvSpPr>
        <dsp:cNvPr id="0" name=""/>
        <dsp:cNvSpPr/>
      </dsp:nvSpPr>
      <dsp:spPr>
        <a:xfrm>
          <a:off x="0" y="797238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>
              <a:latin typeface="+mj-lt"/>
            </a:rPr>
            <a:t>Sklonost da krivimo sebe za negativne ishode.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i="1" kern="1200" dirty="0">
              <a:latin typeface="+mj-lt"/>
            </a:rPr>
            <a:t>“</a:t>
          </a:r>
          <a:r>
            <a:rPr lang="en-US" sz="2200" i="1" kern="1200" dirty="0" err="1">
              <a:latin typeface="+mj-lt"/>
            </a:rPr>
            <a:t>Kriv</a:t>
          </a:r>
          <a:r>
            <a:rPr lang="en-US" sz="2200" i="1" kern="1200" dirty="0">
              <a:latin typeface="+mj-lt"/>
            </a:rPr>
            <a:t> </a:t>
          </a:r>
          <a:r>
            <a:rPr lang="en-US" sz="2200" i="1" kern="1200" dirty="0" err="1">
              <a:latin typeface="+mj-lt"/>
            </a:rPr>
            <a:t>sam</a:t>
          </a:r>
          <a:r>
            <a:rPr lang="en-US" sz="2200" i="1" kern="1200" dirty="0">
              <a:latin typeface="+mj-lt"/>
            </a:rPr>
            <a:t> </a:t>
          </a:r>
          <a:r>
            <a:rPr lang="en-US" sz="2200" i="1" kern="1200" dirty="0" err="1">
              <a:latin typeface="+mj-lt"/>
            </a:rPr>
            <a:t>što</a:t>
          </a:r>
          <a:r>
            <a:rPr lang="en-US" sz="2200" i="1" kern="1200" dirty="0">
              <a:latin typeface="+mj-lt"/>
            </a:rPr>
            <a:t> se </a:t>
          </a:r>
          <a:r>
            <a:rPr lang="en-US" sz="2200" i="1" kern="1200" dirty="0" err="1">
              <a:latin typeface="+mj-lt"/>
            </a:rPr>
            <a:t>prijatelju</a:t>
          </a:r>
          <a:r>
            <a:rPr lang="en-US" sz="2200" i="1" kern="1200" dirty="0">
              <a:latin typeface="+mj-lt"/>
            </a:rPr>
            <a:t> ne </a:t>
          </a:r>
          <a:r>
            <a:rPr lang="en-US" sz="2200" i="1" kern="1200" dirty="0" err="1">
              <a:latin typeface="+mj-lt"/>
            </a:rPr>
            <a:t>sviđa</a:t>
          </a:r>
          <a:r>
            <a:rPr lang="en-US" sz="2200" i="1" kern="1200" dirty="0">
              <a:latin typeface="+mj-lt"/>
            </a:rPr>
            <a:t> film koji </a:t>
          </a:r>
          <a:r>
            <a:rPr lang="en-US" sz="2200" i="1" kern="1200" dirty="0" err="1">
              <a:latin typeface="+mj-lt"/>
            </a:rPr>
            <a:t>sam</a:t>
          </a:r>
          <a:r>
            <a:rPr lang="en-US" sz="2200" i="1" kern="1200" dirty="0">
              <a:latin typeface="+mj-lt"/>
            </a:rPr>
            <a:t> mu </a:t>
          </a:r>
          <a:r>
            <a:rPr lang="en-US" sz="2200" i="1" kern="1200" dirty="0" err="1">
              <a:latin typeface="+mj-lt"/>
            </a:rPr>
            <a:t>preporučio</a:t>
          </a:r>
          <a:r>
            <a:rPr lang="en-US" sz="2200" i="1" kern="1200" dirty="0">
              <a:latin typeface="+mj-lt"/>
            </a:rPr>
            <a:t>.”</a:t>
          </a:r>
          <a:endParaRPr lang="hr-HR" sz="2200" i="1" kern="1200" dirty="0">
            <a:latin typeface="+mj-lt"/>
          </a:endParaRPr>
        </a:p>
      </dsp:txBody>
      <dsp:txXfrm>
        <a:off x="0" y="797238"/>
        <a:ext cx="7629435" cy="1059840"/>
      </dsp:txXfrm>
    </dsp:sp>
    <dsp:sp modelId="{D729DB90-712D-4D95-9ABC-3F817ABF34F0}">
      <dsp:nvSpPr>
        <dsp:cNvPr id="0" name=""/>
        <dsp:cNvSpPr/>
      </dsp:nvSpPr>
      <dsp:spPr>
        <a:xfrm>
          <a:off x="0" y="2043885"/>
          <a:ext cx="7629435" cy="401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11. MORANJA I TREBANJA</a:t>
          </a:r>
          <a:endParaRPr lang="hr-HR" sz="2200" kern="1200" dirty="0"/>
        </a:p>
      </dsp:txBody>
      <dsp:txXfrm>
        <a:off x="19589" y="2063474"/>
        <a:ext cx="7590257" cy="362106"/>
      </dsp:txXfrm>
    </dsp:sp>
    <dsp:sp modelId="{8057C533-83B1-4CB5-A9B7-7D8827C79350}">
      <dsp:nvSpPr>
        <dsp:cNvPr id="0" name=""/>
        <dsp:cNvSpPr/>
      </dsp:nvSpPr>
      <dsp:spPr>
        <a:xfrm>
          <a:off x="0" y="2512799"/>
          <a:ext cx="76294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3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Pravila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hr-HR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koja postavljamo sebi ili drugima kako nešto mora ili treba biti.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“</a:t>
          </a:r>
          <a:r>
            <a:rPr lang="hr-HR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Moram dobiti ovaj posao.</a:t>
          </a: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”</a:t>
          </a:r>
          <a:endParaRPr lang="hr-HR" sz="22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512799"/>
        <a:ext cx="7629435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2AD8-6A7A-4258-ADC5-1F4C3CA1C561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979A-0651-47A9-9293-702AEB4AFC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00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CEED-A623-4B67-8668-597E0D14FE8F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54FD-920B-44A6-8875-8DA66ADE12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3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03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20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58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04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94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62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348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56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00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9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44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25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80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52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54FD-920B-44A6-8875-8DA66ADE12A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08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54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26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0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794-E6DF-408F-80BE-F1DF718702FA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4376-4C8B-4D74-8E7D-3B292A2D355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11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89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1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05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3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49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42B3-3E1F-45FB-9C40-6B8DA575E0A6}" type="datetimeFigureOut">
              <a:rPr lang="hr-HR" smtClean="0"/>
              <a:t>20.01.2022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106C-41CA-4B49-86D6-F96C67A83F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r>
              <a:rPr lang="hr-HR" dirty="0"/>
              <a:t>Evaluacija automatskih misli	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43254" y="4268691"/>
            <a:ext cx="4167115" cy="2163551"/>
          </a:xfrm>
        </p:spPr>
        <p:txBody>
          <a:bodyPr anchor="t">
            <a:normAutofit/>
          </a:bodyPr>
          <a:lstStyle/>
          <a:p>
            <a:r>
              <a:rPr lang="en-US" dirty="0"/>
              <a:t>Monika Ćosić</a:t>
            </a:r>
          </a:p>
          <a:p>
            <a:r>
              <a:rPr lang="en-US" dirty="0" err="1"/>
              <a:t>mag.psych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Osijek, </a:t>
            </a:r>
            <a:r>
              <a:rPr lang="en-US" dirty="0" err="1"/>
              <a:t>siječanj</a:t>
            </a:r>
            <a:r>
              <a:rPr lang="en-US" dirty="0"/>
              <a:t> 2022.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09C863-A425-4679-9F15-B7F1A6870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r="4431" b="-2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70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E956D-E648-4C44-9272-FFE82250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701" y="-412353"/>
            <a:ext cx="8395253" cy="128616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Identificiranje</a:t>
            </a:r>
            <a:r>
              <a:rPr lang="en-US" sz="3600" dirty="0"/>
              <a:t> </a:t>
            </a:r>
            <a:r>
              <a:rPr lang="en-US" sz="3600" dirty="0" err="1"/>
              <a:t>kognitivnih</a:t>
            </a:r>
            <a:r>
              <a:rPr lang="en-US" sz="3600" dirty="0"/>
              <a:t> </a:t>
            </a:r>
            <a:r>
              <a:rPr lang="en-US" sz="3600" dirty="0" err="1"/>
              <a:t>distorzija</a:t>
            </a:r>
            <a:endParaRPr lang="hr-HR" sz="3600" dirty="0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3AA4813F-27EA-49A3-BA5D-AE9775F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-1" r="30692" b="-1"/>
          <a:stretch/>
        </p:blipFill>
        <p:spPr>
          <a:xfrm>
            <a:off x="0" y="0"/>
            <a:ext cx="3633746" cy="6857990"/>
          </a:xfrm>
          <a:prstGeom prst="rect">
            <a:avLst/>
          </a:prstGeom>
          <a:effectLst/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F1A1CD7-BC67-4845-885B-B941144D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20304"/>
              </p:ext>
            </p:extLst>
          </p:nvPr>
        </p:nvGraphicFramePr>
        <p:xfrm>
          <a:off x="4035126" y="1040539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85E1B0F-6F62-4286-87C0-426525F2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227088"/>
              </p:ext>
            </p:extLst>
          </p:nvPr>
        </p:nvGraphicFramePr>
        <p:xfrm>
          <a:off x="4035126" y="4864058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0394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E956D-E648-4C44-9272-FFE82250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701" y="-412353"/>
            <a:ext cx="8395253" cy="128616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Identificiranje</a:t>
            </a:r>
            <a:r>
              <a:rPr lang="en-US" sz="3600" dirty="0"/>
              <a:t> </a:t>
            </a:r>
            <a:r>
              <a:rPr lang="en-US" sz="3600" dirty="0" err="1"/>
              <a:t>kognitivnih</a:t>
            </a:r>
            <a:r>
              <a:rPr lang="en-US" sz="3600" dirty="0"/>
              <a:t> </a:t>
            </a:r>
            <a:r>
              <a:rPr lang="en-US" sz="3600" dirty="0" err="1"/>
              <a:t>distorzija</a:t>
            </a:r>
            <a:endParaRPr lang="hr-HR" sz="3600" dirty="0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3AA4813F-27EA-49A3-BA5D-AE9775F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-1" r="30692" b="-1"/>
          <a:stretch/>
        </p:blipFill>
        <p:spPr>
          <a:xfrm>
            <a:off x="0" y="0"/>
            <a:ext cx="3633746" cy="6857990"/>
          </a:xfrm>
          <a:prstGeom prst="rect">
            <a:avLst/>
          </a:prstGeom>
          <a:effectLst/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F1A1CD7-BC67-4845-885B-B941144D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082925"/>
              </p:ext>
            </p:extLst>
          </p:nvPr>
        </p:nvGraphicFramePr>
        <p:xfrm>
          <a:off x="4035126" y="1027839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85E1B0F-6F62-4286-87C0-426525F2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492462"/>
              </p:ext>
            </p:extLst>
          </p:nvPr>
        </p:nvGraphicFramePr>
        <p:xfrm>
          <a:off x="4035126" y="4674541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5214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E956D-E648-4C44-9272-FFE82250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701" y="-399653"/>
            <a:ext cx="8395253" cy="128616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Identificiranje</a:t>
            </a:r>
            <a:r>
              <a:rPr lang="en-US" sz="3600" dirty="0"/>
              <a:t> </a:t>
            </a:r>
            <a:r>
              <a:rPr lang="en-US" sz="3600" dirty="0" err="1"/>
              <a:t>kognitivnih</a:t>
            </a:r>
            <a:r>
              <a:rPr lang="en-US" sz="3600" dirty="0"/>
              <a:t> </a:t>
            </a:r>
            <a:r>
              <a:rPr lang="en-US" sz="3600" dirty="0" err="1"/>
              <a:t>distorzija</a:t>
            </a:r>
            <a:endParaRPr lang="hr-HR" sz="3600" dirty="0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3AA4813F-27EA-49A3-BA5D-AE9775F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-1" r="30692" b="-1"/>
          <a:stretch/>
        </p:blipFill>
        <p:spPr>
          <a:xfrm>
            <a:off x="0" y="0"/>
            <a:ext cx="3633746" cy="6857990"/>
          </a:xfrm>
          <a:prstGeom prst="rect">
            <a:avLst/>
          </a:prstGeom>
          <a:effectLst/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F1A1CD7-BC67-4845-885B-B941144D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803639"/>
              </p:ext>
            </p:extLst>
          </p:nvPr>
        </p:nvGraphicFramePr>
        <p:xfrm>
          <a:off x="4035126" y="980948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85E1B0F-6F62-4286-87C0-426525F2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000207"/>
              </p:ext>
            </p:extLst>
          </p:nvPr>
        </p:nvGraphicFramePr>
        <p:xfrm>
          <a:off x="4035126" y="4263908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236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6899" y="182900"/>
            <a:ext cx="6743660" cy="1807305"/>
          </a:xfrm>
        </p:spPr>
        <p:txBody>
          <a:bodyPr>
            <a:normAutofit/>
          </a:bodyPr>
          <a:lstStyle/>
          <a:p>
            <a:r>
              <a:rPr lang="hr-HR" sz="3600" dirty="0"/>
              <a:t>Ispitivanje u svrhu vrednovanja korisnosti automatskih misli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6899" y="1927781"/>
            <a:ext cx="6640273" cy="3843666"/>
          </a:xfrm>
        </p:spPr>
        <p:txBody>
          <a:bodyPr>
            <a:noAutofit/>
          </a:bodyPr>
          <a:lstStyle/>
          <a:p>
            <a:r>
              <a:rPr lang="hr-HR" sz="2200" dirty="0"/>
              <a:t>Neke AM mogu biti potpuno valjane ili, usprkos vrednovanju, pacijent može i dalje vjerovati kako su sasvim valjane i kad one to nisu</a:t>
            </a:r>
          </a:p>
          <a:p>
            <a:endParaRPr lang="hr-HR" sz="2200" dirty="0"/>
          </a:p>
          <a:p>
            <a:r>
              <a:rPr lang="en-US" sz="2200" dirty="0" err="1"/>
              <a:t>Procjena</a:t>
            </a:r>
            <a:r>
              <a:rPr lang="en-US" sz="2200" dirty="0"/>
              <a:t> </a:t>
            </a:r>
            <a:r>
              <a:rPr lang="hr-HR" sz="2200" dirty="0"/>
              <a:t>KORISNOST</a:t>
            </a:r>
            <a:r>
              <a:rPr lang="en-US" sz="2200" dirty="0"/>
              <a:t>I</a:t>
            </a:r>
            <a:r>
              <a:rPr lang="hr-HR" sz="2200" dirty="0"/>
              <a:t> MISLI</a:t>
            </a:r>
          </a:p>
          <a:p>
            <a:endParaRPr lang="en-US" sz="2200" dirty="0"/>
          </a:p>
          <a:p>
            <a:r>
              <a:rPr lang="hr-HR" sz="2200" dirty="0"/>
              <a:t>Terapeut pomaže klijentu odrediti učinak svog mišljenja ili tražiti nedostatke i prednosti zadržavanja takve misli nakon čega slijedi adaptivni odgovor na misao</a:t>
            </a:r>
          </a:p>
          <a:p>
            <a:pPr marL="0" indent="0">
              <a:buNone/>
            </a:pPr>
            <a:r>
              <a:rPr lang="hr-HR" sz="2200" i="1" dirty="0"/>
              <a:t>...Što imate od toga da sebi neprekidno govorite: “Nikad neću dobiti posao”...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5" name="Slika 4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5F4582C3-EF69-46EF-8A5E-DE3B68E3D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r="19775" b="-1"/>
          <a:stretch/>
        </p:blipFill>
        <p:spPr>
          <a:xfrm>
            <a:off x="7362928" y="1017767"/>
            <a:ext cx="4506751" cy="584023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511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3600" dirty="0"/>
              <a:t>Procjena djelotvornosti vrednovanja automatske misli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14500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Ako klijent više ne vjeruje jako u automatsku misao i ako je njegova emocionalna reakcija značajno snižena, terapeutu je to znak da može prijeći na nešto drugo. </a:t>
            </a:r>
          </a:p>
          <a:p>
            <a:endParaRPr lang="hr-HR" sz="2400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F5579DB-9A4F-4FD1-8706-38BD67028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r="2533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069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8928" y="107143"/>
            <a:ext cx="8829505" cy="1671569"/>
          </a:xfrm>
        </p:spPr>
        <p:txBody>
          <a:bodyPr>
            <a:normAutofit/>
          </a:bodyPr>
          <a:lstStyle/>
          <a:p>
            <a:r>
              <a:rPr lang="hr-HR" sz="3600" dirty="0"/>
              <a:t>Konceptualizacija uz</a:t>
            </a:r>
            <a:r>
              <a:rPr lang="en-US" sz="3600" dirty="0" err="1"/>
              <a:t>ro</a:t>
            </a:r>
            <a:r>
              <a:rPr lang="hr-HR" sz="3600" dirty="0"/>
              <a:t>ka nedjelotvornog vrednovanja automatske misli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8928" y="1684103"/>
            <a:ext cx="7263170" cy="5173897"/>
          </a:xfrm>
        </p:spPr>
        <p:txBody>
          <a:bodyPr>
            <a:noAutofit/>
          </a:bodyPr>
          <a:lstStyle/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/>
              <a:t>p</a:t>
            </a:r>
            <a:r>
              <a:rPr lang="hr-HR" sz="2000" dirty="0" err="1"/>
              <a:t>ostoje</a:t>
            </a:r>
            <a:r>
              <a:rPr lang="hr-HR" sz="2000" dirty="0"/>
              <a:t> druge, važnije misli koje nisu identificirane/vrednovane</a:t>
            </a:r>
            <a:endParaRPr lang="en-US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/>
              <a:t>v</a:t>
            </a:r>
            <a:r>
              <a:rPr lang="hr-HR" sz="2000" dirty="0" err="1"/>
              <a:t>rednovanje</a:t>
            </a:r>
            <a:r>
              <a:rPr lang="hr-HR" sz="2000" dirty="0"/>
              <a:t> AM je površno ili neadekvatno</a:t>
            </a:r>
            <a:endParaRPr lang="en-US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/>
              <a:t>k</a:t>
            </a:r>
            <a:r>
              <a:rPr lang="hr-HR" sz="2000" dirty="0" err="1"/>
              <a:t>lijent</a:t>
            </a:r>
            <a:r>
              <a:rPr lang="hr-HR" sz="2000" dirty="0"/>
              <a:t> nije iznio dovoljno dokaza za koje vjeruje da podržavaju AM</a:t>
            </a:r>
            <a:endParaRPr lang="en-US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000" dirty="0"/>
              <a:t>AM je ujedno i bazično vjerovanje</a:t>
            </a:r>
            <a:endParaRPr lang="en-US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/>
              <a:t>k</a:t>
            </a:r>
            <a:r>
              <a:rPr lang="hr-HR" sz="2000" dirty="0" err="1"/>
              <a:t>lijent</a:t>
            </a:r>
            <a:r>
              <a:rPr lang="hr-HR" sz="2000" dirty="0"/>
              <a:t> je racionalno shvatio iskrivljenost AM, ali emocionalno joj još vjeruje</a:t>
            </a:r>
            <a:endParaRPr lang="en-US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n-US" sz="2000" dirty="0"/>
              <a:t>k</a:t>
            </a:r>
            <a:r>
              <a:rPr lang="hr-HR" sz="2000" dirty="0" err="1"/>
              <a:t>lijent</a:t>
            </a:r>
            <a:r>
              <a:rPr lang="hr-HR" sz="2000" dirty="0"/>
              <a:t> je vrednovanje primio s rezervom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7049B6-A3C0-473A-9A69-D2CD78647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16045" r="30619" b="15587"/>
          <a:stretch/>
        </p:blipFill>
        <p:spPr>
          <a:xfrm>
            <a:off x="7855889" y="1192694"/>
            <a:ext cx="4142630" cy="48622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79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72397-B0B9-4CF8-8917-666473C5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Literatura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876451-5B02-4527-8D4E-43051AF9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Beck, J. (2011). Kognitivna terapija: osnove, educiranje i uvježbavanje. Jastrebarsko: Naklada Slap. – 8. poglavlje</a:t>
            </a:r>
            <a:endParaRPr lang="en-US" sz="2200" dirty="0"/>
          </a:p>
          <a:p>
            <a:r>
              <a:rPr lang="en-US" sz="2200" dirty="0"/>
              <a:t>Leahy, R. L., Holland, S. J. </a:t>
            </a:r>
            <a:r>
              <a:rPr lang="en-US" sz="2200" dirty="0" err="1"/>
              <a:t>i</a:t>
            </a:r>
            <a:r>
              <a:rPr lang="en-US" sz="2200" dirty="0"/>
              <a:t> McGinn, L. K. (2014). </a:t>
            </a:r>
            <a:r>
              <a:rPr lang="en-US" sz="2200" dirty="0" err="1"/>
              <a:t>Planovi</a:t>
            </a:r>
            <a:r>
              <a:rPr lang="en-US" sz="2200" dirty="0"/>
              <a:t> </a:t>
            </a:r>
            <a:r>
              <a:rPr lang="en-US" sz="2200" dirty="0" err="1"/>
              <a:t>tretmana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intervencije</a:t>
            </a:r>
            <a:r>
              <a:rPr lang="en-US" sz="2200" dirty="0"/>
              <a:t> za </a:t>
            </a:r>
            <a:r>
              <a:rPr lang="en-US" sz="2200" dirty="0" err="1"/>
              <a:t>depresiju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anksiozne</a:t>
            </a:r>
            <a:r>
              <a:rPr lang="en-US" sz="2200" dirty="0"/>
              <a:t> </a:t>
            </a:r>
            <a:r>
              <a:rPr lang="en-US" sz="2200" dirty="0" err="1"/>
              <a:t>poremećaje</a:t>
            </a:r>
            <a:r>
              <a:rPr lang="en-US" sz="2200" dirty="0"/>
              <a:t>. </a:t>
            </a:r>
            <a:r>
              <a:rPr lang="en-US" sz="2200" dirty="0" err="1"/>
              <a:t>Jastrebarsko</a:t>
            </a:r>
            <a:r>
              <a:rPr lang="en-US" sz="2200" dirty="0"/>
              <a:t>: </a:t>
            </a:r>
            <a:r>
              <a:rPr lang="en-US" sz="2200" dirty="0" err="1"/>
              <a:t>Naklada</a:t>
            </a:r>
            <a:r>
              <a:rPr lang="en-US" sz="2200" dirty="0"/>
              <a:t> Slap. </a:t>
            </a:r>
          </a:p>
          <a:p>
            <a:r>
              <a:rPr lang="en-US" sz="2200" dirty="0" err="1"/>
              <a:t>Slike</a:t>
            </a:r>
            <a:r>
              <a:rPr lang="en-US" sz="2200" dirty="0"/>
              <a:t> </a:t>
            </a:r>
            <a:r>
              <a:rPr lang="en-US" sz="2200" dirty="0" err="1"/>
              <a:t>preuzete</a:t>
            </a:r>
            <a:r>
              <a:rPr lang="en-US" sz="2200" dirty="0"/>
              <a:t> s: https://www.kakosi.hr/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67070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10741" y="254000"/>
            <a:ext cx="7163923" cy="19515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600" dirty="0"/>
              <a:t>Donošenje odluke o izboru automatskih misli </a:t>
            </a:r>
            <a:r>
              <a:rPr lang="en-US" sz="3600" dirty="0"/>
              <a:t>(AM) </a:t>
            </a:r>
            <a:r>
              <a:rPr lang="hr-HR" sz="3600" dirty="0"/>
              <a:t>na koje se treba usmjeriti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FAFF8060-607F-43E3-BC78-E954AEE41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97429"/>
              </p:ext>
            </p:extLst>
          </p:nvPr>
        </p:nvGraphicFramePr>
        <p:xfrm>
          <a:off x="4762501" y="2374900"/>
          <a:ext cx="7212164" cy="436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26E189CA-EACD-4D47-957A-406AE96F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r="16212" b="-1"/>
          <a:stretch/>
        </p:blipFill>
        <p:spPr>
          <a:xfrm>
            <a:off x="-69169" y="403533"/>
            <a:ext cx="4879911" cy="605093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971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Donošenje odluke o izboru automatskih misli na koje se treba usmjeriti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0439" y="4193646"/>
            <a:ext cx="2383941" cy="19246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dirty="0"/>
              <a:t>Što želim postići na ovoj seansi? </a:t>
            </a:r>
            <a:endParaRPr lang="en-US" dirty="0"/>
          </a:p>
          <a:p>
            <a:pPr marL="0" indent="0" algn="ctr">
              <a:buNone/>
            </a:pPr>
            <a:r>
              <a:rPr lang="hr-HR" dirty="0"/>
              <a:t>Hoće li nam rad na ovoj misli pomoći u dostizanju terapijskih ciljeva za ovu seansu?</a:t>
            </a:r>
            <a:endParaRPr lang="en-US" dirty="0"/>
          </a:p>
          <a:p>
            <a:pPr marL="514350" indent="-514350">
              <a:buAutoNum type="arabicPeriod"/>
            </a:pPr>
            <a:endParaRPr lang="hr-HR" sz="2200" dirty="0"/>
          </a:p>
        </p:txBody>
      </p:sp>
      <p:pic>
        <p:nvPicPr>
          <p:cNvPr id="11" name="Grafika 10" descr="Thought bubble outline">
            <a:extLst>
              <a:ext uri="{FF2B5EF4-FFF2-40B4-BE49-F238E27FC236}">
                <a16:creationId xmlns:a16="http://schemas.microsoft.com/office/drawing/2014/main" id="{AF4C6ECF-C5EB-49CE-AA23-C86C3746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9327" y="2025242"/>
            <a:ext cx="1833850" cy="1833850"/>
          </a:xfrm>
          <a:prstGeom prst="rect">
            <a:avLst/>
          </a:prstGeom>
        </p:spPr>
      </p:pic>
      <p:pic>
        <p:nvPicPr>
          <p:cNvPr id="16" name="Grafika 15" descr="Thought bubble outline">
            <a:extLst>
              <a:ext uri="{FF2B5EF4-FFF2-40B4-BE49-F238E27FC236}">
                <a16:creationId xmlns:a16="http://schemas.microsoft.com/office/drawing/2014/main" id="{C850DE6C-65E9-4767-B224-4917A6FC5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33945" y="2025242"/>
            <a:ext cx="1833850" cy="1833850"/>
          </a:xfrm>
          <a:prstGeom prst="rect">
            <a:avLst/>
          </a:prstGeom>
        </p:spPr>
      </p:pic>
      <p:pic>
        <p:nvPicPr>
          <p:cNvPr id="18" name="Grafika 17" descr="Thought bubble outline">
            <a:extLst>
              <a:ext uri="{FF2B5EF4-FFF2-40B4-BE49-F238E27FC236}">
                <a16:creationId xmlns:a16="http://schemas.microsoft.com/office/drawing/2014/main" id="{8DF57A65-2FD4-40ED-819A-82EE9F5D3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27763" y="2025242"/>
            <a:ext cx="1833850" cy="1833850"/>
          </a:xfrm>
          <a:prstGeom prst="rect">
            <a:avLst/>
          </a:prstGeom>
        </p:spPr>
      </p:pic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FEDC1C2E-F150-46B8-94AB-37207FC62774}"/>
              </a:ext>
            </a:extLst>
          </p:cNvPr>
          <p:cNvSpPr txBox="1">
            <a:spLocks/>
          </p:cNvSpPr>
          <p:nvPr/>
        </p:nvSpPr>
        <p:spPr>
          <a:xfrm>
            <a:off x="4524984" y="4193646"/>
            <a:ext cx="3142032" cy="183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Što je pacijent stavio na dnevni red?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Hoće</a:t>
            </a:r>
            <a:r>
              <a:rPr lang="en-US" sz="2200" dirty="0"/>
              <a:t> li se </a:t>
            </a:r>
            <a:r>
              <a:rPr lang="en-US" sz="2200" dirty="0" err="1"/>
              <a:t>usmjeravanje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misao</a:t>
            </a:r>
            <a:r>
              <a:rPr lang="en-US" sz="2200" dirty="0"/>
              <a:t> </a:t>
            </a:r>
            <a:r>
              <a:rPr lang="en-US" sz="2200" dirty="0" err="1"/>
              <a:t>podudarati</a:t>
            </a:r>
            <a:r>
              <a:rPr lang="en-US" sz="2200" dirty="0"/>
              <a:t> s </a:t>
            </a:r>
            <a:r>
              <a:rPr lang="en-US" sz="2200" dirty="0" err="1"/>
              <a:t>problemom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kome</a:t>
            </a:r>
            <a:r>
              <a:rPr lang="en-US" sz="2200" dirty="0"/>
              <a:t> </a:t>
            </a:r>
            <a:r>
              <a:rPr lang="en-US" sz="2200" dirty="0" err="1"/>
              <a:t>pacijent</a:t>
            </a:r>
            <a:r>
              <a:rPr lang="en-US" sz="2200" dirty="0"/>
              <a:t> </a:t>
            </a:r>
            <a:r>
              <a:rPr lang="en-US" sz="2200" dirty="0" err="1"/>
              <a:t>želi</a:t>
            </a:r>
            <a:r>
              <a:rPr lang="en-US" sz="2200" dirty="0"/>
              <a:t> </a:t>
            </a:r>
            <a:r>
              <a:rPr lang="en-US" sz="2200" dirty="0" err="1"/>
              <a:t>raditi</a:t>
            </a:r>
            <a:r>
              <a:rPr lang="en-US" sz="2200" dirty="0"/>
              <a:t>?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34" name="Rezervirano mjesto sadržaja 2">
            <a:extLst>
              <a:ext uri="{FF2B5EF4-FFF2-40B4-BE49-F238E27FC236}">
                <a16:creationId xmlns:a16="http://schemas.microsoft.com/office/drawing/2014/main" id="{F2AF6967-D210-499A-87F7-D1D88CA7889C}"/>
              </a:ext>
            </a:extLst>
          </p:cNvPr>
          <p:cNvSpPr txBox="1">
            <a:spLocks/>
          </p:cNvSpPr>
          <p:nvPr/>
        </p:nvSpPr>
        <p:spPr>
          <a:xfrm>
            <a:off x="9006329" y="4193646"/>
            <a:ext cx="2278050" cy="1508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Je li misao na koju ć</a:t>
            </a:r>
            <a:r>
              <a:rPr lang="en-US" sz="2400" dirty="0"/>
              <a:t>u</a:t>
            </a:r>
            <a:r>
              <a:rPr lang="hr-HR" sz="2400" dirty="0"/>
              <a:t> se usmjeriti važna?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Iskrivljena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disfunkcionalna</a:t>
            </a:r>
            <a:r>
              <a:rPr lang="en-US" sz="2400" dirty="0"/>
              <a:t>?</a:t>
            </a:r>
            <a:endParaRPr lang="hr-HR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96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1501" y="499004"/>
            <a:ext cx="6057896" cy="16287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r>
              <a:rPr lang="hr-HR" sz="3600" dirty="0"/>
              <a:t>Usmjeravanje na automatsku misao – pitanja koja terapeut postavlja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5001" y="2272706"/>
            <a:ext cx="5994396" cy="3752849"/>
          </a:xfrm>
        </p:spPr>
        <p:txBody>
          <a:bodyPr>
            <a:noAutofit/>
          </a:bodyPr>
          <a:lstStyle/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Koliko sada vjerujete toj misli? 0-100</a:t>
            </a:r>
            <a:r>
              <a:rPr lang="en-US" sz="2200" dirty="0"/>
              <a:t>?</a:t>
            </a:r>
            <a:endParaRPr lang="hr-HR" sz="2200" dirty="0"/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Kako se zbog</a:t>
            </a:r>
            <a:r>
              <a:rPr lang="en-US" sz="2200" dirty="0"/>
              <a:t> </a:t>
            </a:r>
            <a:r>
              <a:rPr lang="hr-HR" sz="2200" dirty="0"/>
              <a:t>te misli osjećate?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Koliko je jaka (0-100%) ta emocija?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Kada ste to pomislili? U kojoj specifičnoj situaciji?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Koje ste druge uznemirujuće misli i predodžbe imali u toj situaciji?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Jeste li zapazili neku promjenu u vašem tijelu?</a:t>
            </a:r>
          </a:p>
          <a:p>
            <a:pPr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hr-HR" sz="2200" dirty="0"/>
              <a:t>Što ste onda napravili?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D201F3-BB79-4E99-9252-B9DC36B678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-926" r="22422" b="928"/>
          <a:stretch/>
        </p:blipFill>
        <p:spPr>
          <a:xfrm>
            <a:off x="3" y="1587"/>
            <a:ext cx="5460998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15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867" y="114657"/>
            <a:ext cx="11163632" cy="1325563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+mn-lt"/>
              </a:rPr>
              <a:t>Usmjeravanje na automatsku misao – pitanja koja terapeut postavlja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867" y="1259515"/>
            <a:ext cx="9204297" cy="4681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>
                <a:solidFill>
                  <a:schemeClr val="accent4"/>
                </a:solidFill>
              </a:rPr>
              <a:t>Nakon dobivanja detaljnije slike, terapeut može napraviti sljedeće:</a:t>
            </a:r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74507BEF-0918-493F-95BE-877C780D9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709130"/>
              </p:ext>
            </p:extLst>
          </p:nvPr>
        </p:nvGraphicFramePr>
        <p:xfrm>
          <a:off x="583866" y="1790701"/>
          <a:ext cx="11163633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2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1104" y="50503"/>
            <a:ext cx="9266744" cy="180730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 za vrednovanje automatske misli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98288" y="1857808"/>
            <a:ext cx="7422042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Kada otkrijemo AM, odredimo da je važna i neugodna, identificiramo pridružujuće reakcije (</a:t>
            </a:r>
            <a:r>
              <a:rPr lang="hr-HR" sz="2200" dirty="0" err="1"/>
              <a:t>emocionalne,fiziološke</a:t>
            </a:r>
            <a:r>
              <a:rPr lang="hr-HR" sz="2200" dirty="0"/>
              <a:t> i ponašajne) možemo pomoći pacijentu tu misao vrednovati.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  </a:t>
            </a:r>
          </a:p>
          <a:p>
            <a:pPr marL="0" indent="0">
              <a:buNone/>
            </a:pPr>
            <a:r>
              <a:rPr lang="hr-HR" sz="2200" b="1" dirty="0"/>
              <a:t>Terapeut ne izaziva izravno AM iz dva razloga </a:t>
            </a:r>
            <a:endParaRPr lang="hr-HR" sz="2200" dirty="0"/>
          </a:p>
          <a:p>
            <a:pPr marL="0" indent="0">
              <a:buNone/>
            </a:pPr>
            <a:r>
              <a:rPr lang="hr-HR" sz="2200" dirty="0"/>
              <a:t>Ne znamo unaprijed je li neka AM iskrivljena</a:t>
            </a:r>
          </a:p>
          <a:p>
            <a:pPr marL="0" indent="0">
              <a:buNone/>
            </a:pPr>
            <a:r>
              <a:rPr lang="hr-HR" sz="2200" dirty="0"/>
              <a:t>Izravnim izazivanjem krši se osnovni princip kognitivne terapije  o suradničkom empirizmu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384E144-A66A-46A2-9088-F4EBE5D9F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r="23659" b="-1"/>
          <a:stretch/>
        </p:blipFill>
        <p:spPr>
          <a:xfrm>
            <a:off x="111317" y="1176317"/>
            <a:ext cx="3840461" cy="56816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25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1104" y="50503"/>
            <a:ext cx="9266744" cy="180730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 za vrednovanje automatske misli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17855" y="1565708"/>
            <a:ext cx="7422042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/>
              <a:t>1. Što je dokaz?</a:t>
            </a:r>
          </a:p>
          <a:p>
            <a:pPr marL="0" indent="0">
              <a:buNone/>
            </a:pPr>
            <a:r>
              <a:rPr lang="hr-HR" sz="2200" dirty="0"/>
              <a:t>	Što je dokaz koji podržava tu ideju? Što je dokaz protiv te ideje?</a:t>
            </a:r>
          </a:p>
          <a:p>
            <a:pPr marL="0" indent="0">
              <a:buNone/>
            </a:pPr>
            <a:r>
              <a:rPr lang="hr-HR" sz="2200" dirty="0"/>
              <a:t>2. Postoji li alternativno objašnjenje?</a:t>
            </a:r>
          </a:p>
          <a:p>
            <a:pPr marL="0" indent="0">
              <a:buNone/>
            </a:pPr>
            <a:r>
              <a:rPr lang="hr-HR" sz="2200" dirty="0"/>
              <a:t>3. Što je najgore što s</a:t>
            </a:r>
            <a:r>
              <a:rPr lang="en-US" sz="2200" dirty="0"/>
              <a:t>e </a:t>
            </a:r>
            <a:r>
              <a:rPr lang="hr-HR" sz="2200" dirty="0"/>
              <a:t>moglo dogoditi? Mogu li to preživjeti?</a:t>
            </a:r>
          </a:p>
          <a:p>
            <a:pPr marL="0" indent="0">
              <a:buNone/>
            </a:pPr>
            <a:r>
              <a:rPr lang="hr-HR" sz="2200" dirty="0"/>
              <a:t>	Što je najbolje što s</a:t>
            </a:r>
            <a:r>
              <a:rPr lang="en-US" sz="2200" dirty="0"/>
              <a:t>e </a:t>
            </a:r>
            <a:r>
              <a:rPr lang="hr-HR" sz="2200" dirty="0"/>
              <a:t>moglo dogoditi?</a:t>
            </a:r>
          </a:p>
          <a:p>
            <a:pPr marL="0" indent="0">
              <a:buNone/>
            </a:pPr>
            <a:r>
              <a:rPr lang="hr-HR" sz="2200" dirty="0"/>
              <a:t>	Što je najstvarnija posljedica?</a:t>
            </a:r>
          </a:p>
          <a:p>
            <a:pPr marL="0" indent="0">
              <a:buNone/>
            </a:pPr>
            <a:r>
              <a:rPr lang="hr-HR" sz="2200" dirty="0"/>
              <a:t>4.Koje su posljedice mog vjerovanja u automatsku misao?</a:t>
            </a:r>
          </a:p>
          <a:p>
            <a:pPr marL="0" indent="0">
              <a:buNone/>
            </a:pPr>
            <a:r>
              <a:rPr lang="hr-HR" sz="2200" dirty="0"/>
              <a:t>	Što bi mogle biti posljedice promjene u mom mišljenju?</a:t>
            </a:r>
          </a:p>
          <a:p>
            <a:pPr marL="0" indent="0">
              <a:buNone/>
            </a:pPr>
            <a:r>
              <a:rPr lang="hr-HR" sz="2200" dirty="0"/>
              <a:t>5. Što ću u vezi s tim poduzeti?</a:t>
            </a:r>
          </a:p>
          <a:p>
            <a:pPr marL="0" indent="0">
              <a:buNone/>
            </a:pPr>
            <a:r>
              <a:rPr lang="hr-HR" sz="2200" dirty="0"/>
              <a:t>6. Što bih ja rekao/la kad bi on/ona </a:t>
            </a:r>
            <a:r>
              <a:rPr lang="en-US" sz="2200" dirty="0"/>
              <a:t>(</a:t>
            </a:r>
            <a:r>
              <a:rPr lang="en-US" sz="2200" dirty="0" err="1"/>
              <a:t>prijatelj</a:t>
            </a:r>
            <a:r>
              <a:rPr lang="en-US" sz="2200" dirty="0"/>
              <a:t>) </a:t>
            </a:r>
            <a:r>
              <a:rPr lang="hr-HR" sz="2200" dirty="0"/>
              <a:t>bili u istoj situaciji?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8FD7971-B1AE-4A49-ADBE-A28E1C837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1" r="26426" b="-2"/>
          <a:stretch/>
        </p:blipFill>
        <p:spPr>
          <a:xfrm>
            <a:off x="222637" y="1265439"/>
            <a:ext cx="3379304" cy="536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06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1137" y="656112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3600" dirty="0"/>
              <a:t>Upotreba alternativnog ispitivanja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1139" y="2416469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dirty="0"/>
              <a:t>Terapeutu početniku kod vrednovanja AM savjetuje se koristiti prethodno navedena pitanja</a:t>
            </a:r>
          </a:p>
          <a:p>
            <a:endParaRPr lang="hr-HR" sz="2000" dirty="0"/>
          </a:p>
          <a:p>
            <a:r>
              <a:rPr lang="hr-HR" sz="2000" dirty="0"/>
              <a:t>Pitanja variramo kako bismo pomogli pacijentu razviti funkcionalniju perspektivu</a:t>
            </a:r>
            <a:endParaRPr lang="en-US" sz="2000" dirty="0"/>
          </a:p>
          <a:p>
            <a:endParaRPr lang="hr-HR" sz="2000" dirty="0"/>
          </a:p>
          <a:p>
            <a:r>
              <a:rPr lang="hr-HR" sz="2000" dirty="0" err="1"/>
              <a:t>Sokratovski</a:t>
            </a:r>
            <a:r>
              <a:rPr lang="hr-HR" sz="2000" dirty="0"/>
              <a:t> dijalog  </a:t>
            </a:r>
            <a:r>
              <a:rPr lang="en-US" sz="2000" dirty="0"/>
              <a:t>-</a:t>
            </a:r>
            <a:r>
              <a:rPr lang="hr-HR" sz="2000" dirty="0"/>
              <a:t>  kada procijenimo da će standardna pitanja biti neučinkovita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75C805-1005-41EF-A7D7-CEA691630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5028"/>
          <a:stretch/>
        </p:blipFill>
        <p:spPr>
          <a:xfrm>
            <a:off x="7393547" y="1109399"/>
            <a:ext cx="4798453" cy="50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E956D-E648-4C44-9272-FFE82250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701" y="-412353"/>
            <a:ext cx="8395253" cy="1286160"/>
          </a:xfrm>
        </p:spPr>
        <p:txBody>
          <a:bodyPr anchor="b">
            <a:normAutofit/>
          </a:bodyPr>
          <a:lstStyle/>
          <a:p>
            <a:r>
              <a:rPr lang="en-US" sz="3600" dirty="0" err="1"/>
              <a:t>Identificiranje</a:t>
            </a:r>
            <a:r>
              <a:rPr lang="en-US" sz="3600" dirty="0"/>
              <a:t> </a:t>
            </a:r>
            <a:r>
              <a:rPr lang="en-US" sz="3600" dirty="0" err="1"/>
              <a:t>kognitivnih</a:t>
            </a:r>
            <a:r>
              <a:rPr lang="en-US" sz="3600" dirty="0"/>
              <a:t> </a:t>
            </a:r>
            <a:r>
              <a:rPr lang="en-US" sz="3600" dirty="0" err="1"/>
              <a:t>distorzija</a:t>
            </a:r>
            <a:endParaRPr lang="hr-HR" sz="3600" dirty="0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3AA4813F-27EA-49A3-BA5D-AE9775F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-1" r="30692" b="-1"/>
          <a:stretch/>
        </p:blipFill>
        <p:spPr>
          <a:xfrm>
            <a:off x="0" y="0"/>
            <a:ext cx="3633746" cy="6857990"/>
          </a:xfrm>
          <a:prstGeom prst="rect">
            <a:avLst/>
          </a:prstGeom>
          <a:effectLst/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FF1A1CD7-BC67-4845-885B-B941144D3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012544"/>
              </p:ext>
            </p:extLst>
          </p:nvPr>
        </p:nvGraphicFramePr>
        <p:xfrm>
          <a:off x="4035127" y="926239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85E1B0F-6F62-4286-87C0-426525F2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390265"/>
              </p:ext>
            </p:extLst>
          </p:nvPr>
        </p:nvGraphicFramePr>
        <p:xfrm>
          <a:off x="4035126" y="4602574"/>
          <a:ext cx="7629435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10239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1214</Words>
  <Application>Microsoft Office PowerPoint</Application>
  <PresentationFormat>Widescreen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Evaluacija automatskih misli </vt:lpstr>
      <vt:lpstr>Donošenje odluke o izboru automatskih misli (AM) na koje se treba usmjeriti</vt:lpstr>
      <vt:lpstr>Donošenje odluke o izboru automatskih misli na koje se treba usmjeriti</vt:lpstr>
      <vt:lpstr>Usmjeravanje na automatsku misao – pitanja koja terapeut postavlja</vt:lpstr>
      <vt:lpstr>Usmjeravanje na automatsku misao – pitanja koja terapeut postavlja</vt:lpstr>
      <vt:lpstr>Pitanja za vrednovanje automatske misli</vt:lpstr>
      <vt:lpstr>Pitanja za vrednovanje automatske misli</vt:lpstr>
      <vt:lpstr>Upotreba alternativnog ispitivanja</vt:lpstr>
      <vt:lpstr>Identificiranje kognitivnih distorzija</vt:lpstr>
      <vt:lpstr>Identificiranje kognitivnih distorzija</vt:lpstr>
      <vt:lpstr>Identificiranje kognitivnih distorzija</vt:lpstr>
      <vt:lpstr>Identificiranje kognitivnih distorzija</vt:lpstr>
      <vt:lpstr>Ispitivanje u svrhu vrednovanja korisnosti automatskih misli</vt:lpstr>
      <vt:lpstr>Procjena djelotvornosti vrednovanja automatske misli</vt:lpstr>
      <vt:lpstr>Konceptualizacija uzroka nedjelotvornog vrednovanja automatske misli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Monika Ćosić</dc:creator>
  <cp:lastModifiedBy>hubikotvr@outlook.com</cp:lastModifiedBy>
  <cp:revision>45</cp:revision>
  <dcterms:created xsi:type="dcterms:W3CDTF">2021-05-06T05:43:20Z</dcterms:created>
  <dcterms:modified xsi:type="dcterms:W3CDTF">2022-01-20T11:23:48Z</dcterms:modified>
</cp:coreProperties>
</file>