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  <p:sldMasterId id="2147483714" r:id="rId2"/>
  </p:sldMasterIdLst>
  <p:sldIdLst>
    <p:sldId id="256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370" y="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C7EF58-EA24-47A8-A72A-00644F266A10}" type="doc">
      <dgm:prSet loTypeId="urn:microsoft.com/office/officeart/2005/8/layout/defaul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2D3A12D0-1AFA-4D45-A233-E8E2BB17A030}">
      <dgm:prSet phldrT="[Text]"/>
      <dgm:spPr/>
      <dgm:t>
        <a:bodyPr/>
        <a:lstStyle/>
        <a:p>
          <a:r>
            <a:rPr lang="hr-HR" dirty="0">
              <a:solidFill>
                <a:schemeClr val="tx1"/>
              </a:solidFill>
            </a:rPr>
            <a:t>Izvlačenje pozitivnih zaključaka o iskustvu i sebi samome</a:t>
          </a:r>
          <a:endParaRPr lang="en-GB" dirty="0">
            <a:solidFill>
              <a:schemeClr val="tx1"/>
            </a:solidFill>
          </a:endParaRPr>
        </a:p>
      </dgm:t>
    </dgm:pt>
    <dgm:pt modelId="{B7E1452E-309E-4D40-B796-82B56606537E}" type="parTrans" cxnId="{884B1716-705B-4D19-A61A-EC5A343DA874}">
      <dgm:prSet/>
      <dgm:spPr/>
      <dgm:t>
        <a:bodyPr/>
        <a:lstStyle/>
        <a:p>
          <a:endParaRPr lang="en-GB"/>
        </a:p>
      </dgm:t>
    </dgm:pt>
    <dgm:pt modelId="{5C143014-C7AB-464B-8464-EB6F09F7367A}" type="sibTrans" cxnId="{884B1716-705B-4D19-A61A-EC5A343DA874}">
      <dgm:prSet/>
      <dgm:spPr/>
      <dgm:t>
        <a:bodyPr/>
        <a:lstStyle/>
        <a:p>
          <a:endParaRPr lang="en-GB"/>
        </a:p>
      </dgm:t>
    </dgm:pt>
    <dgm:pt modelId="{BBAA5DC5-4D8B-4D6A-B4A3-E3A2EAF4CC98}">
      <dgm:prSet phldrT="[Text]"/>
      <dgm:spPr/>
      <dgm:t>
        <a:bodyPr/>
        <a:lstStyle/>
        <a:p>
          <a:r>
            <a:rPr lang="hr-HR" dirty="0">
              <a:solidFill>
                <a:schemeClr val="tx1"/>
              </a:solidFill>
            </a:rPr>
            <a:t>Obrazovanje klijenta</a:t>
          </a:r>
          <a:endParaRPr lang="en-GB" dirty="0">
            <a:solidFill>
              <a:schemeClr val="tx1"/>
            </a:solidFill>
          </a:endParaRPr>
        </a:p>
      </dgm:t>
    </dgm:pt>
    <dgm:pt modelId="{17D0596A-86D0-4306-BF41-E80E3315C783}" type="parTrans" cxnId="{EBBEF9F5-B728-42D3-8028-8F0F0990CEEE}">
      <dgm:prSet/>
      <dgm:spPr/>
      <dgm:t>
        <a:bodyPr/>
        <a:lstStyle/>
        <a:p>
          <a:endParaRPr lang="en-GB"/>
        </a:p>
      </dgm:t>
    </dgm:pt>
    <dgm:pt modelId="{FD7B3FCC-031C-41F3-8674-7659423C25BC}" type="sibTrans" cxnId="{EBBEF9F5-B728-42D3-8028-8F0F0990CEEE}">
      <dgm:prSet/>
      <dgm:spPr/>
      <dgm:t>
        <a:bodyPr/>
        <a:lstStyle/>
        <a:p>
          <a:endParaRPr lang="en-GB"/>
        </a:p>
      </dgm:t>
    </dgm:pt>
    <dgm:pt modelId="{8010133A-378E-4F2D-80BC-97837E9A7CE5}">
      <dgm:prSet phldrT="[Text]"/>
      <dgm:spPr/>
      <dgm:t>
        <a:bodyPr/>
        <a:lstStyle/>
        <a:p>
          <a:r>
            <a:rPr lang="hr-HR" dirty="0">
              <a:solidFill>
                <a:schemeClr val="tx1"/>
              </a:solidFill>
            </a:rPr>
            <a:t>Prikupljanje podataka kroz praćenje misli, osjećaja ili ponašanja</a:t>
          </a:r>
          <a:endParaRPr lang="en-GB" dirty="0">
            <a:solidFill>
              <a:schemeClr val="tx1"/>
            </a:solidFill>
          </a:endParaRPr>
        </a:p>
      </dgm:t>
    </dgm:pt>
    <dgm:pt modelId="{4E098F70-6704-4FDF-A33A-C5FE40B33173}" type="parTrans" cxnId="{5033CA97-1BFC-4363-892C-E559D9859CA3}">
      <dgm:prSet/>
      <dgm:spPr/>
      <dgm:t>
        <a:bodyPr/>
        <a:lstStyle/>
        <a:p>
          <a:endParaRPr lang="en-GB"/>
        </a:p>
      </dgm:t>
    </dgm:pt>
    <dgm:pt modelId="{A47C5EAF-D0B3-4B8A-9899-2895DEE772EA}" type="sibTrans" cxnId="{5033CA97-1BFC-4363-892C-E559D9859CA3}">
      <dgm:prSet/>
      <dgm:spPr/>
      <dgm:t>
        <a:bodyPr/>
        <a:lstStyle/>
        <a:p>
          <a:endParaRPr lang="en-GB"/>
        </a:p>
      </dgm:t>
    </dgm:pt>
    <dgm:pt modelId="{F3CF5525-33E5-41BF-85E2-831C63A35618}">
      <dgm:prSet phldrT="[Text]"/>
      <dgm:spPr/>
      <dgm:t>
        <a:bodyPr/>
        <a:lstStyle/>
        <a:p>
          <a:r>
            <a:rPr lang="hr-HR" dirty="0">
              <a:solidFill>
                <a:schemeClr val="tx1"/>
              </a:solidFill>
            </a:rPr>
            <a:t>Procjenu i modifikaciju </a:t>
          </a:r>
          <a:r>
            <a:rPr lang="hr-HR" dirty="0" err="1">
              <a:solidFill>
                <a:schemeClr val="tx1"/>
              </a:solidFill>
            </a:rPr>
            <a:t>kognicija</a:t>
          </a:r>
          <a:endParaRPr lang="en-GB" dirty="0">
            <a:solidFill>
              <a:schemeClr val="tx1"/>
            </a:solidFill>
          </a:endParaRPr>
        </a:p>
      </dgm:t>
    </dgm:pt>
    <dgm:pt modelId="{80EE6783-56A4-479C-8A14-E534A769A057}" type="parTrans" cxnId="{10DE93E6-2267-4A24-931C-FF67C28571D4}">
      <dgm:prSet/>
      <dgm:spPr/>
      <dgm:t>
        <a:bodyPr/>
        <a:lstStyle/>
        <a:p>
          <a:endParaRPr lang="en-GB"/>
        </a:p>
      </dgm:t>
    </dgm:pt>
    <dgm:pt modelId="{B1CEDBC4-486A-4C05-A56A-B6497CB0164B}" type="sibTrans" cxnId="{10DE93E6-2267-4A24-931C-FF67C28571D4}">
      <dgm:prSet/>
      <dgm:spPr/>
      <dgm:t>
        <a:bodyPr/>
        <a:lstStyle/>
        <a:p>
          <a:endParaRPr lang="en-GB"/>
        </a:p>
      </dgm:t>
    </dgm:pt>
    <dgm:pt modelId="{585BF4A7-CDD0-4710-9722-A5A01BDE5835}">
      <dgm:prSet phldrT="[Text]"/>
      <dgm:spPr/>
      <dgm:t>
        <a:bodyPr/>
        <a:lstStyle/>
        <a:p>
          <a:r>
            <a:rPr lang="hr-HR" dirty="0">
              <a:solidFill>
                <a:schemeClr val="tx1"/>
              </a:solidFill>
            </a:rPr>
            <a:t>Uvježbavanje kognitivnih i ponašajnih vještina</a:t>
          </a:r>
          <a:endParaRPr lang="en-GB" dirty="0">
            <a:solidFill>
              <a:schemeClr val="tx1"/>
            </a:solidFill>
          </a:endParaRPr>
        </a:p>
      </dgm:t>
    </dgm:pt>
    <dgm:pt modelId="{E3524D78-A088-4AC6-BF39-FAA849EAA67D}" type="parTrans" cxnId="{06EEA663-CB88-4856-A782-5D2488B348DC}">
      <dgm:prSet/>
      <dgm:spPr/>
      <dgm:t>
        <a:bodyPr/>
        <a:lstStyle/>
        <a:p>
          <a:endParaRPr lang="en-GB"/>
        </a:p>
      </dgm:t>
    </dgm:pt>
    <dgm:pt modelId="{6774AF11-D5CE-496A-98A9-22A50968B066}" type="sibTrans" cxnId="{06EEA663-CB88-4856-A782-5D2488B348DC}">
      <dgm:prSet/>
      <dgm:spPr/>
      <dgm:t>
        <a:bodyPr/>
        <a:lstStyle/>
        <a:p>
          <a:endParaRPr lang="en-GB"/>
        </a:p>
      </dgm:t>
    </dgm:pt>
    <dgm:pt modelId="{6DF5BA26-1136-44F9-95ED-168F64FF09AE}">
      <dgm:prSet/>
      <dgm:spPr/>
      <dgm:t>
        <a:bodyPr/>
        <a:lstStyle/>
        <a:p>
          <a:r>
            <a:rPr lang="hr-HR" dirty="0">
              <a:solidFill>
                <a:schemeClr val="tx1"/>
              </a:solidFill>
            </a:rPr>
            <a:t>Eksperimentiranje s novim obrascima ponašanja</a:t>
          </a:r>
          <a:endParaRPr lang="en-GB" dirty="0">
            <a:solidFill>
              <a:schemeClr val="tx1"/>
            </a:solidFill>
          </a:endParaRPr>
        </a:p>
      </dgm:t>
    </dgm:pt>
    <dgm:pt modelId="{EDB12E2C-C621-47BD-893E-30269B4A42E0}" type="parTrans" cxnId="{25104075-31C3-47AD-B3F7-32F18BC8C0BF}">
      <dgm:prSet/>
      <dgm:spPr/>
      <dgm:t>
        <a:bodyPr/>
        <a:lstStyle/>
        <a:p>
          <a:endParaRPr lang="en-GB"/>
        </a:p>
      </dgm:t>
    </dgm:pt>
    <dgm:pt modelId="{D6117ADE-B6C8-4FDF-A705-FDEC7D0E5FB0}" type="sibTrans" cxnId="{25104075-31C3-47AD-B3F7-32F18BC8C0BF}">
      <dgm:prSet/>
      <dgm:spPr/>
      <dgm:t>
        <a:bodyPr/>
        <a:lstStyle/>
        <a:p>
          <a:endParaRPr lang="en-GB"/>
        </a:p>
      </dgm:t>
    </dgm:pt>
    <dgm:pt modelId="{6114CE9E-1185-4D26-9611-9D520BFB97DB}" type="pres">
      <dgm:prSet presAssocID="{AAC7EF58-EA24-47A8-A72A-00644F266A1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FE48F588-3706-4CB5-A8F5-55B37635496D}" type="pres">
      <dgm:prSet presAssocID="{2D3A12D0-1AFA-4D45-A233-E8E2BB17A030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92F927B-B228-401D-AEFA-56C3C3DA97F9}" type="pres">
      <dgm:prSet presAssocID="{5C143014-C7AB-464B-8464-EB6F09F7367A}" presName="sibTrans" presStyleCnt="0"/>
      <dgm:spPr/>
    </dgm:pt>
    <dgm:pt modelId="{A6A1B89A-9920-4BD4-882E-48A1D7B86723}" type="pres">
      <dgm:prSet presAssocID="{BBAA5DC5-4D8B-4D6A-B4A3-E3A2EAF4CC98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88C219C-2095-490A-9164-FD0C82BC9F2C}" type="pres">
      <dgm:prSet presAssocID="{FD7B3FCC-031C-41F3-8674-7659423C25BC}" presName="sibTrans" presStyleCnt="0"/>
      <dgm:spPr/>
    </dgm:pt>
    <dgm:pt modelId="{59E7788E-8FAE-4E2A-A8E6-10AD48236C85}" type="pres">
      <dgm:prSet presAssocID="{8010133A-378E-4F2D-80BC-97837E9A7CE5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69070D0-9041-4C9D-AAEE-109791D2A525}" type="pres">
      <dgm:prSet presAssocID="{A47C5EAF-D0B3-4B8A-9899-2895DEE772EA}" presName="sibTrans" presStyleCnt="0"/>
      <dgm:spPr/>
    </dgm:pt>
    <dgm:pt modelId="{5F96F5B7-FB3F-4BA6-97A6-D6F1E005820D}" type="pres">
      <dgm:prSet presAssocID="{F3CF5525-33E5-41BF-85E2-831C63A35618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60F53F5-A5BF-45AF-B69C-30526DFE8B61}" type="pres">
      <dgm:prSet presAssocID="{B1CEDBC4-486A-4C05-A56A-B6497CB0164B}" presName="sibTrans" presStyleCnt="0"/>
      <dgm:spPr/>
    </dgm:pt>
    <dgm:pt modelId="{0CD6819D-61B3-43D5-BAB7-57ADE6A89BCC}" type="pres">
      <dgm:prSet presAssocID="{585BF4A7-CDD0-4710-9722-A5A01BDE5835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F442E13-577F-4B22-AEFD-2B98A01E8831}" type="pres">
      <dgm:prSet presAssocID="{6774AF11-D5CE-496A-98A9-22A50968B066}" presName="sibTrans" presStyleCnt="0"/>
      <dgm:spPr/>
    </dgm:pt>
    <dgm:pt modelId="{1AC699F6-9064-4F5C-97F6-D8629B2CB259}" type="pres">
      <dgm:prSet presAssocID="{6DF5BA26-1136-44F9-95ED-168F64FF09AE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EBBEF9F5-B728-42D3-8028-8F0F0990CEEE}" srcId="{AAC7EF58-EA24-47A8-A72A-00644F266A10}" destId="{BBAA5DC5-4D8B-4D6A-B4A3-E3A2EAF4CC98}" srcOrd="1" destOrd="0" parTransId="{17D0596A-86D0-4306-BF41-E80E3315C783}" sibTransId="{FD7B3FCC-031C-41F3-8674-7659423C25BC}"/>
    <dgm:cxn modelId="{FEE2E805-A988-42E9-84AF-94D11DF77564}" type="presOf" srcId="{8010133A-378E-4F2D-80BC-97837E9A7CE5}" destId="{59E7788E-8FAE-4E2A-A8E6-10AD48236C85}" srcOrd="0" destOrd="0" presId="urn:microsoft.com/office/officeart/2005/8/layout/default"/>
    <dgm:cxn modelId="{884B1716-705B-4D19-A61A-EC5A343DA874}" srcId="{AAC7EF58-EA24-47A8-A72A-00644F266A10}" destId="{2D3A12D0-1AFA-4D45-A233-E8E2BB17A030}" srcOrd="0" destOrd="0" parTransId="{B7E1452E-309E-4D40-B796-82B56606537E}" sibTransId="{5C143014-C7AB-464B-8464-EB6F09F7367A}"/>
    <dgm:cxn modelId="{A065887B-0286-4127-857C-A0600270AA94}" type="presOf" srcId="{2D3A12D0-1AFA-4D45-A233-E8E2BB17A030}" destId="{FE48F588-3706-4CB5-A8F5-55B37635496D}" srcOrd="0" destOrd="0" presId="urn:microsoft.com/office/officeart/2005/8/layout/default"/>
    <dgm:cxn modelId="{10DE93E6-2267-4A24-931C-FF67C28571D4}" srcId="{AAC7EF58-EA24-47A8-A72A-00644F266A10}" destId="{F3CF5525-33E5-41BF-85E2-831C63A35618}" srcOrd="3" destOrd="0" parTransId="{80EE6783-56A4-479C-8A14-E534A769A057}" sibTransId="{B1CEDBC4-486A-4C05-A56A-B6497CB0164B}"/>
    <dgm:cxn modelId="{25104075-31C3-47AD-B3F7-32F18BC8C0BF}" srcId="{AAC7EF58-EA24-47A8-A72A-00644F266A10}" destId="{6DF5BA26-1136-44F9-95ED-168F64FF09AE}" srcOrd="5" destOrd="0" parTransId="{EDB12E2C-C621-47BD-893E-30269B4A42E0}" sibTransId="{D6117ADE-B6C8-4FDF-A705-FDEC7D0E5FB0}"/>
    <dgm:cxn modelId="{06EEA663-CB88-4856-A782-5D2488B348DC}" srcId="{AAC7EF58-EA24-47A8-A72A-00644F266A10}" destId="{585BF4A7-CDD0-4710-9722-A5A01BDE5835}" srcOrd="4" destOrd="0" parTransId="{E3524D78-A088-4AC6-BF39-FAA849EAA67D}" sibTransId="{6774AF11-D5CE-496A-98A9-22A50968B066}"/>
    <dgm:cxn modelId="{043A6623-F01B-4DD8-8DBC-E38C4BF7399A}" type="presOf" srcId="{AAC7EF58-EA24-47A8-A72A-00644F266A10}" destId="{6114CE9E-1185-4D26-9611-9D520BFB97DB}" srcOrd="0" destOrd="0" presId="urn:microsoft.com/office/officeart/2005/8/layout/default"/>
    <dgm:cxn modelId="{14111ADA-8A34-430F-BE74-27BABEC4C5D0}" type="presOf" srcId="{585BF4A7-CDD0-4710-9722-A5A01BDE5835}" destId="{0CD6819D-61B3-43D5-BAB7-57ADE6A89BCC}" srcOrd="0" destOrd="0" presId="urn:microsoft.com/office/officeart/2005/8/layout/default"/>
    <dgm:cxn modelId="{085BA4BD-05D6-4A65-B89B-A85AEA3E49D0}" type="presOf" srcId="{6DF5BA26-1136-44F9-95ED-168F64FF09AE}" destId="{1AC699F6-9064-4F5C-97F6-D8629B2CB259}" srcOrd="0" destOrd="0" presId="urn:microsoft.com/office/officeart/2005/8/layout/default"/>
    <dgm:cxn modelId="{81EBAD2A-750D-4AF6-B06D-E0644721388A}" type="presOf" srcId="{BBAA5DC5-4D8B-4D6A-B4A3-E3A2EAF4CC98}" destId="{A6A1B89A-9920-4BD4-882E-48A1D7B86723}" srcOrd="0" destOrd="0" presId="urn:microsoft.com/office/officeart/2005/8/layout/default"/>
    <dgm:cxn modelId="{8964E7A7-A14E-4925-BC42-31A123156EF9}" type="presOf" srcId="{F3CF5525-33E5-41BF-85E2-831C63A35618}" destId="{5F96F5B7-FB3F-4BA6-97A6-D6F1E005820D}" srcOrd="0" destOrd="0" presId="urn:microsoft.com/office/officeart/2005/8/layout/default"/>
    <dgm:cxn modelId="{5033CA97-1BFC-4363-892C-E559D9859CA3}" srcId="{AAC7EF58-EA24-47A8-A72A-00644F266A10}" destId="{8010133A-378E-4F2D-80BC-97837E9A7CE5}" srcOrd="2" destOrd="0" parTransId="{4E098F70-6704-4FDF-A33A-C5FE40B33173}" sibTransId="{A47C5EAF-D0B3-4B8A-9899-2895DEE772EA}"/>
    <dgm:cxn modelId="{D8C8BA92-C054-46E6-A5D6-C32F089AB1B7}" type="presParOf" srcId="{6114CE9E-1185-4D26-9611-9D520BFB97DB}" destId="{FE48F588-3706-4CB5-A8F5-55B37635496D}" srcOrd="0" destOrd="0" presId="urn:microsoft.com/office/officeart/2005/8/layout/default"/>
    <dgm:cxn modelId="{0C8DDECB-341F-43F9-8FED-8D9DD3F98988}" type="presParOf" srcId="{6114CE9E-1185-4D26-9611-9D520BFB97DB}" destId="{392F927B-B228-401D-AEFA-56C3C3DA97F9}" srcOrd="1" destOrd="0" presId="urn:microsoft.com/office/officeart/2005/8/layout/default"/>
    <dgm:cxn modelId="{07841420-1125-47DC-A3EC-6379E7BF2DAA}" type="presParOf" srcId="{6114CE9E-1185-4D26-9611-9D520BFB97DB}" destId="{A6A1B89A-9920-4BD4-882E-48A1D7B86723}" srcOrd="2" destOrd="0" presId="urn:microsoft.com/office/officeart/2005/8/layout/default"/>
    <dgm:cxn modelId="{47DECA9B-15E6-4B99-8782-3D8A56FEA65B}" type="presParOf" srcId="{6114CE9E-1185-4D26-9611-9D520BFB97DB}" destId="{C88C219C-2095-490A-9164-FD0C82BC9F2C}" srcOrd="3" destOrd="0" presId="urn:microsoft.com/office/officeart/2005/8/layout/default"/>
    <dgm:cxn modelId="{3F0A3725-C933-472A-9C37-0B2654C0D15B}" type="presParOf" srcId="{6114CE9E-1185-4D26-9611-9D520BFB97DB}" destId="{59E7788E-8FAE-4E2A-A8E6-10AD48236C85}" srcOrd="4" destOrd="0" presId="urn:microsoft.com/office/officeart/2005/8/layout/default"/>
    <dgm:cxn modelId="{591DBE1A-2F4D-4368-A112-D732C38A1812}" type="presParOf" srcId="{6114CE9E-1185-4D26-9611-9D520BFB97DB}" destId="{669070D0-9041-4C9D-AAEE-109791D2A525}" srcOrd="5" destOrd="0" presId="urn:microsoft.com/office/officeart/2005/8/layout/default"/>
    <dgm:cxn modelId="{012AF2C9-DD13-42DA-97C5-08F8844CB26F}" type="presParOf" srcId="{6114CE9E-1185-4D26-9611-9D520BFB97DB}" destId="{5F96F5B7-FB3F-4BA6-97A6-D6F1E005820D}" srcOrd="6" destOrd="0" presId="urn:microsoft.com/office/officeart/2005/8/layout/default"/>
    <dgm:cxn modelId="{5382B04A-3278-47D0-9A5D-36D94B3A0635}" type="presParOf" srcId="{6114CE9E-1185-4D26-9611-9D520BFB97DB}" destId="{F60F53F5-A5BF-45AF-B69C-30526DFE8B61}" srcOrd="7" destOrd="0" presId="urn:microsoft.com/office/officeart/2005/8/layout/default"/>
    <dgm:cxn modelId="{CA71F46C-2C91-4AC2-8440-E28504FF1C65}" type="presParOf" srcId="{6114CE9E-1185-4D26-9611-9D520BFB97DB}" destId="{0CD6819D-61B3-43D5-BAB7-57ADE6A89BCC}" srcOrd="8" destOrd="0" presId="urn:microsoft.com/office/officeart/2005/8/layout/default"/>
    <dgm:cxn modelId="{86D51ACD-E97C-470E-BECD-7607E7EFA3EF}" type="presParOf" srcId="{6114CE9E-1185-4D26-9611-9D520BFB97DB}" destId="{8F442E13-577F-4B22-AEFD-2B98A01E8831}" srcOrd="9" destOrd="0" presId="urn:microsoft.com/office/officeart/2005/8/layout/default"/>
    <dgm:cxn modelId="{CBDBFB80-277A-418F-9CA8-F9B93E754A13}" type="presParOf" srcId="{6114CE9E-1185-4D26-9611-9D520BFB97DB}" destId="{1AC699F6-9064-4F5C-97F6-D8629B2CB259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A35D17-007D-475D-A937-73C790D7FB69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DF2D6081-8BE0-4937-9DFC-BE6F75567017}">
      <dgm:prSet phldrT="[Text]"/>
      <dgm:spPr/>
      <dgm:t>
        <a:bodyPr/>
        <a:lstStyle/>
        <a:p>
          <a:r>
            <a:rPr lang="hr-HR" dirty="0">
              <a:solidFill>
                <a:schemeClr val="tx1"/>
              </a:solidFill>
            </a:rPr>
            <a:t>1. Čitanje bilješki s terapije</a:t>
          </a:r>
          <a:endParaRPr lang="en-GB" dirty="0">
            <a:solidFill>
              <a:schemeClr val="tx1"/>
            </a:solidFill>
          </a:endParaRPr>
        </a:p>
      </dgm:t>
    </dgm:pt>
    <dgm:pt modelId="{8E4045F4-9877-4840-BEB6-DC133FAE1D07}" type="parTrans" cxnId="{E2D95FA1-EABF-40ED-8F6C-052F875B9D23}">
      <dgm:prSet/>
      <dgm:spPr/>
      <dgm:t>
        <a:bodyPr/>
        <a:lstStyle/>
        <a:p>
          <a:endParaRPr lang="en-GB"/>
        </a:p>
      </dgm:t>
    </dgm:pt>
    <dgm:pt modelId="{45BE7F49-EFD7-4B1A-AF73-F0C63BFCC02C}" type="sibTrans" cxnId="{E2D95FA1-EABF-40ED-8F6C-052F875B9D23}">
      <dgm:prSet/>
      <dgm:spPr/>
      <dgm:t>
        <a:bodyPr/>
        <a:lstStyle/>
        <a:p>
          <a:endParaRPr lang="en-GB"/>
        </a:p>
      </dgm:t>
    </dgm:pt>
    <dgm:pt modelId="{F91ADE72-42A6-4023-8342-7F747A0D58C2}">
      <dgm:prSet phldrT="[Text]"/>
      <dgm:spPr/>
      <dgm:t>
        <a:bodyPr/>
        <a:lstStyle/>
        <a:p>
          <a:r>
            <a:rPr lang="hr-HR" dirty="0">
              <a:solidFill>
                <a:schemeClr val="tx1"/>
              </a:solidFill>
            </a:rPr>
            <a:t>2. Praćenje automatskih misli</a:t>
          </a:r>
          <a:endParaRPr lang="en-GB" dirty="0">
            <a:solidFill>
              <a:schemeClr val="tx1"/>
            </a:solidFill>
          </a:endParaRPr>
        </a:p>
      </dgm:t>
    </dgm:pt>
    <dgm:pt modelId="{F4E6B93F-3177-42D2-87CB-72DD781677CC}" type="parTrans" cxnId="{882CC2E9-3E36-4B69-B440-A9DE7447ED14}">
      <dgm:prSet/>
      <dgm:spPr/>
      <dgm:t>
        <a:bodyPr/>
        <a:lstStyle/>
        <a:p>
          <a:endParaRPr lang="en-GB"/>
        </a:p>
      </dgm:t>
    </dgm:pt>
    <dgm:pt modelId="{65FD4344-2250-4212-B116-D2EB48EE40EC}" type="sibTrans" cxnId="{882CC2E9-3E36-4B69-B440-A9DE7447ED14}">
      <dgm:prSet/>
      <dgm:spPr/>
      <dgm:t>
        <a:bodyPr/>
        <a:lstStyle/>
        <a:p>
          <a:endParaRPr lang="en-GB"/>
        </a:p>
      </dgm:t>
    </dgm:pt>
    <dgm:pt modelId="{E2430BC9-B5C6-465E-9D00-F66DE3E9B3B0}">
      <dgm:prSet phldrT="[Text]"/>
      <dgm:spPr/>
      <dgm:t>
        <a:bodyPr/>
        <a:lstStyle/>
        <a:p>
          <a:r>
            <a:rPr lang="hr-HR" dirty="0">
              <a:solidFill>
                <a:schemeClr val="tx1"/>
              </a:solidFill>
            </a:rPr>
            <a:t>3. Ocjenjivanje i odgovaranje na automatske misli</a:t>
          </a:r>
          <a:endParaRPr lang="en-GB" dirty="0">
            <a:solidFill>
              <a:schemeClr val="tx1"/>
            </a:solidFill>
          </a:endParaRPr>
        </a:p>
      </dgm:t>
    </dgm:pt>
    <dgm:pt modelId="{18C03E03-0BF2-4555-906E-9527AA19E185}" type="parTrans" cxnId="{DF49FBB9-EFE4-433D-B341-E0DAC372D995}">
      <dgm:prSet/>
      <dgm:spPr/>
      <dgm:t>
        <a:bodyPr/>
        <a:lstStyle/>
        <a:p>
          <a:endParaRPr lang="en-GB"/>
        </a:p>
      </dgm:t>
    </dgm:pt>
    <dgm:pt modelId="{8A553EC5-049A-4856-960E-3F8925B068A8}" type="sibTrans" cxnId="{DF49FBB9-EFE4-433D-B341-E0DAC372D995}">
      <dgm:prSet/>
      <dgm:spPr/>
      <dgm:t>
        <a:bodyPr/>
        <a:lstStyle/>
        <a:p>
          <a:endParaRPr lang="en-GB"/>
        </a:p>
      </dgm:t>
    </dgm:pt>
    <dgm:pt modelId="{6A3EAB9E-74E0-4A65-B906-D50CC2466A38}">
      <dgm:prSet phldrT="[Text]"/>
      <dgm:spPr/>
      <dgm:t>
        <a:bodyPr/>
        <a:lstStyle/>
        <a:p>
          <a:r>
            <a:rPr lang="hr-HR" dirty="0">
              <a:solidFill>
                <a:schemeClr val="tx1"/>
              </a:solidFill>
            </a:rPr>
            <a:t>4. Bihevioralni eksperimenti</a:t>
          </a:r>
          <a:endParaRPr lang="en-GB" dirty="0">
            <a:solidFill>
              <a:schemeClr val="tx1"/>
            </a:solidFill>
          </a:endParaRPr>
        </a:p>
      </dgm:t>
    </dgm:pt>
    <dgm:pt modelId="{F032916E-892C-4B2D-9203-4C493E034054}" type="parTrans" cxnId="{0D0577A6-854E-4535-8552-7FF9B04C435D}">
      <dgm:prSet/>
      <dgm:spPr/>
      <dgm:t>
        <a:bodyPr/>
        <a:lstStyle/>
        <a:p>
          <a:endParaRPr lang="en-GB"/>
        </a:p>
      </dgm:t>
    </dgm:pt>
    <dgm:pt modelId="{6FF486B6-B867-48B8-8875-CF45633426DF}" type="sibTrans" cxnId="{0D0577A6-854E-4535-8552-7FF9B04C435D}">
      <dgm:prSet/>
      <dgm:spPr/>
      <dgm:t>
        <a:bodyPr/>
        <a:lstStyle/>
        <a:p>
          <a:endParaRPr lang="en-GB"/>
        </a:p>
      </dgm:t>
    </dgm:pt>
    <dgm:pt modelId="{6043DEAB-5CE3-4959-B7A9-D79571B3B452}">
      <dgm:prSet phldrT="[Text]"/>
      <dgm:spPr/>
      <dgm:t>
        <a:bodyPr/>
        <a:lstStyle/>
        <a:p>
          <a:r>
            <a:rPr lang="hr-HR" dirty="0">
              <a:solidFill>
                <a:schemeClr val="tx1"/>
              </a:solidFill>
            </a:rPr>
            <a:t>5. Oslobađanje od misli koje su dio štetnog procesa mišljenja </a:t>
          </a:r>
          <a:endParaRPr lang="en-GB" dirty="0">
            <a:solidFill>
              <a:schemeClr val="tx1"/>
            </a:solidFill>
          </a:endParaRPr>
        </a:p>
      </dgm:t>
    </dgm:pt>
    <dgm:pt modelId="{26BE5A90-D335-447B-B717-78816446CF77}" type="parTrans" cxnId="{593BBF0D-5393-4557-9E8C-E6558A8F7EDA}">
      <dgm:prSet/>
      <dgm:spPr/>
      <dgm:t>
        <a:bodyPr/>
        <a:lstStyle/>
        <a:p>
          <a:endParaRPr lang="en-GB"/>
        </a:p>
      </dgm:t>
    </dgm:pt>
    <dgm:pt modelId="{206F93E0-92BD-4EE7-BFB9-7CCB74FFCC78}" type="sibTrans" cxnId="{593BBF0D-5393-4557-9E8C-E6558A8F7EDA}">
      <dgm:prSet/>
      <dgm:spPr/>
      <dgm:t>
        <a:bodyPr/>
        <a:lstStyle/>
        <a:p>
          <a:endParaRPr lang="en-GB"/>
        </a:p>
      </dgm:t>
    </dgm:pt>
    <dgm:pt modelId="{A209B9F1-EF70-416E-92EB-42A14E0B934F}">
      <dgm:prSet phldrT="[Text]"/>
      <dgm:spPr/>
      <dgm:t>
        <a:bodyPr/>
        <a:lstStyle/>
        <a:p>
          <a:r>
            <a:rPr lang="hr-HR" dirty="0">
              <a:solidFill>
                <a:schemeClr val="tx1"/>
              </a:solidFill>
            </a:rPr>
            <a:t>6. Uključivanje koraka koji vode prema cilju</a:t>
          </a:r>
          <a:endParaRPr lang="en-GB" dirty="0">
            <a:solidFill>
              <a:schemeClr val="tx1"/>
            </a:solidFill>
          </a:endParaRPr>
        </a:p>
      </dgm:t>
    </dgm:pt>
    <dgm:pt modelId="{C2A2B673-FF55-46C2-9494-28AC67B12FD4}" type="parTrans" cxnId="{26F6AE4B-0C10-4EAD-80C8-995DDBA00C5E}">
      <dgm:prSet/>
      <dgm:spPr/>
      <dgm:t>
        <a:bodyPr/>
        <a:lstStyle/>
        <a:p>
          <a:endParaRPr lang="en-GB"/>
        </a:p>
      </dgm:t>
    </dgm:pt>
    <dgm:pt modelId="{A518A7FA-728F-42C4-A6B0-DD4D7AA290A5}" type="sibTrans" cxnId="{26F6AE4B-0C10-4EAD-80C8-995DDBA00C5E}">
      <dgm:prSet/>
      <dgm:spPr/>
      <dgm:t>
        <a:bodyPr/>
        <a:lstStyle/>
        <a:p>
          <a:endParaRPr lang="en-GB"/>
        </a:p>
      </dgm:t>
    </dgm:pt>
    <dgm:pt modelId="{880FBFE7-8E53-4235-8523-B8E1563934E8}">
      <dgm:prSet phldrT="[Text]"/>
      <dgm:spPr/>
      <dgm:t>
        <a:bodyPr/>
        <a:lstStyle/>
        <a:p>
          <a:r>
            <a:rPr lang="hr-HR" dirty="0">
              <a:solidFill>
                <a:schemeClr val="tx1"/>
              </a:solidFill>
            </a:rPr>
            <a:t>7. Uključivanje u aktivnosti koje podižu raspoloženje</a:t>
          </a:r>
          <a:endParaRPr lang="en-GB" dirty="0">
            <a:solidFill>
              <a:schemeClr val="tx1"/>
            </a:solidFill>
          </a:endParaRPr>
        </a:p>
      </dgm:t>
    </dgm:pt>
    <dgm:pt modelId="{57D7EF63-99E8-4D68-9DA8-1C80E1823ADD}" type="parTrans" cxnId="{2BB62DFE-5119-4BA2-A00E-687297DAF379}">
      <dgm:prSet/>
      <dgm:spPr/>
      <dgm:t>
        <a:bodyPr/>
        <a:lstStyle/>
        <a:p>
          <a:endParaRPr lang="en-GB"/>
        </a:p>
      </dgm:t>
    </dgm:pt>
    <dgm:pt modelId="{B6FD3D0F-C5C2-4D6B-9DB2-4B4FBC340D1D}" type="sibTrans" cxnId="{2BB62DFE-5119-4BA2-A00E-687297DAF379}">
      <dgm:prSet/>
      <dgm:spPr/>
      <dgm:t>
        <a:bodyPr/>
        <a:lstStyle/>
        <a:p>
          <a:endParaRPr lang="en-GB"/>
        </a:p>
      </dgm:t>
    </dgm:pt>
    <dgm:pt modelId="{DAF76114-C1F3-4795-B8B7-7962D554C31C}">
      <dgm:prSet phldrT="[Text]"/>
      <dgm:spPr/>
      <dgm:t>
        <a:bodyPr/>
        <a:lstStyle/>
        <a:p>
          <a:r>
            <a:rPr lang="hr-HR" dirty="0">
              <a:solidFill>
                <a:schemeClr val="tx1"/>
              </a:solidFill>
            </a:rPr>
            <a:t>8. Vođenje liste postignuća</a:t>
          </a:r>
          <a:endParaRPr lang="en-GB" dirty="0">
            <a:solidFill>
              <a:schemeClr val="tx1"/>
            </a:solidFill>
          </a:endParaRPr>
        </a:p>
      </dgm:t>
    </dgm:pt>
    <dgm:pt modelId="{E5A0EF7A-6C5C-4D37-97FB-943C026D360B}" type="parTrans" cxnId="{7B982222-5BFF-4D28-999D-2C4AECC00D91}">
      <dgm:prSet/>
      <dgm:spPr/>
      <dgm:t>
        <a:bodyPr/>
        <a:lstStyle/>
        <a:p>
          <a:endParaRPr lang="en-GB"/>
        </a:p>
      </dgm:t>
    </dgm:pt>
    <dgm:pt modelId="{5AD3CBF2-D4A3-4329-A41E-FFFF54F239A5}" type="sibTrans" cxnId="{7B982222-5BFF-4D28-999D-2C4AECC00D91}">
      <dgm:prSet/>
      <dgm:spPr/>
      <dgm:t>
        <a:bodyPr/>
        <a:lstStyle/>
        <a:p>
          <a:endParaRPr lang="en-GB"/>
        </a:p>
      </dgm:t>
    </dgm:pt>
    <dgm:pt modelId="{8FD2EE58-8497-42BB-B44C-6C58C7319B12}">
      <dgm:prSet phldrT="[Text]"/>
      <dgm:spPr/>
      <dgm:t>
        <a:bodyPr/>
        <a:lstStyle/>
        <a:p>
          <a:r>
            <a:rPr lang="hr-HR" dirty="0">
              <a:solidFill>
                <a:schemeClr val="tx1"/>
              </a:solidFill>
            </a:rPr>
            <a:t>9. Uvježbavanje bihevioralnih vještina</a:t>
          </a:r>
          <a:endParaRPr lang="en-GB" dirty="0">
            <a:solidFill>
              <a:schemeClr val="tx1"/>
            </a:solidFill>
          </a:endParaRPr>
        </a:p>
      </dgm:t>
    </dgm:pt>
    <dgm:pt modelId="{4733C386-C1EE-4364-B525-652284D53FCD}" type="parTrans" cxnId="{D2C72606-0D0C-4F47-BCD3-781D078F224C}">
      <dgm:prSet/>
      <dgm:spPr/>
      <dgm:t>
        <a:bodyPr/>
        <a:lstStyle/>
        <a:p>
          <a:endParaRPr lang="en-GB"/>
        </a:p>
      </dgm:t>
    </dgm:pt>
    <dgm:pt modelId="{79DD4218-EF7E-4679-B116-00D754BE65B1}" type="sibTrans" cxnId="{D2C72606-0D0C-4F47-BCD3-781D078F224C}">
      <dgm:prSet/>
      <dgm:spPr/>
      <dgm:t>
        <a:bodyPr/>
        <a:lstStyle/>
        <a:p>
          <a:endParaRPr lang="en-GB"/>
        </a:p>
      </dgm:t>
    </dgm:pt>
    <dgm:pt modelId="{FB83B3A6-54D3-42D6-96B7-EAF65F6336F4}">
      <dgm:prSet phldrT="[Text]"/>
      <dgm:spPr/>
      <dgm:t>
        <a:bodyPr/>
        <a:lstStyle/>
        <a:p>
          <a:r>
            <a:rPr lang="hr-HR" dirty="0">
              <a:solidFill>
                <a:schemeClr val="tx1"/>
              </a:solidFill>
            </a:rPr>
            <a:t>10. </a:t>
          </a:r>
          <a:r>
            <a:rPr lang="hr-HR" dirty="0" err="1">
              <a:solidFill>
                <a:schemeClr val="tx1"/>
              </a:solidFill>
            </a:rPr>
            <a:t>Biblioterapija</a:t>
          </a:r>
          <a:endParaRPr lang="en-GB" dirty="0">
            <a:solidFill>
              <a:schemeClr val="tx1"/>
            </a:solidFill>
          </a:endParaRPr>
        </a:p>
      </dgm:t>
    </dgm:pt>
    <dgm:pt modelId="{9112CD88-9DFE-47D1-8F11-EC6317F96376}" type="parTrans" cxnId="{90AC0C1F-00EE-45AE-8A19-AA76B15F143D}">
      <dgm:prSet/>
      <dgm:spPr/>
      <dgm:t>
        <a:bodyPr/>
        <a:lstStyle/>
        <a:p>
          <a:endParaRPr lang="en-GB"/>
        </a:p>
      </dgm:t>
    </dgm:pt>
    <dgm:pt modelId="{22F7F884-4A20-4FE1-9750-247125229B64}" type="sibTrans" cxnId="{90AC0C1F-00EE-45AE-8A19-AA76B15F143D}">
      <dgm:prSet/>
      <dgm:spPr/>
      <dgm:t>
        <a:bodyPr/>
        <a:lstStyle/>
        <a:p>
          <a:endParaRPr lang="en-GB"/>
        </a:p>
      </dgm:t>
    </dgm:pt>
    <dgm:pt modelId="{23E40002-ADB8-4248-BD7F-8B2CC182C180}">
      <dgm:prSet phldrT="[Text]"/>
      <dgm:spPr/>
      <dgm:t>
        <a:bodyPr/>
        <a:lstStyle/>
        <a:p>
          <a:r>
            <a:rPr lang="hr-HR" dirty="0">
              <a:solidFill>
                <a:schemeClr val="tx1"/>
              </a:solidFill>
            </a:rPr>
            <a:t>11. Priprema za sljedeći terapijski susret</a:t>
          </a:r>
          <a:endParaRPr lang="en-GB" dirty="0">
            <a:solidFill>
              <a:schemeClr val="tx1"/>
            </a:solidFill>
          </a:endParaRPr>
        </a:p>
      </dgm:t>
    </dgm:pt>
    <dgm:pt modelId="{9D623A3E-88F0-4AC2-BE47-2EAB5DE119AA}" type="parTrans" cxnId="{773D088E-CC21-4D6B-855E-F871340935A9}">
      <dgm:prSet/>
      <dgm:spPr/>
      <dgm:t>
        <a:bodyPr/>
        <a:lstStyle/>
        <a:p>
          <a:endParaRPr lang="en-GB"/>
        </a:p>
      </dgm:t>
    </dgm:pt>
    <dgm:pt modelId="{666875F0-9071-4BCF-8641-CDE1BFF4F82A}" type="sibTrans" cxnId="{773D088E-CC21-4D6B-855E-F871340935A9}">
      <dgm:prSet/>
      <dgm:spPr/>
      <dgm:t>
        <a:bodyPr/>
        <a:lstStyle/>
        <a:p>
          <a:endParaRPr lang="en-GB"/>
        </a:p>
      </dgm:t>
    </dgm:pt>
    <dgm:pt modelId="{6F4E3C38-F877-4786-8346-4A6D3488D8EC}" type="pres">
      <dgm:prSet presAssocID="{CBA35D17-007D-475D-A937-73C790D7FB6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314FE435-01B7-4D9E-AF1C-E826F5D9DBC0}" type="pres">
      <dgm:prSet presAssocID="{DF2D6081-8BE0-4937-9DFC-BE6F75567017}" presName="node" presStyleLbl="node1" presStyleIdx="0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19A2554-22E7-47D9-9250-361B458E5860}" type="pres">
      <dgm:prSet presAssocID="{45BE7F49-EFD7-4B1A-AF73-F0C63BFCC02C}" presName="sibTrans" presStyleCnt="0"/>
      <dgm:spPr/>
    </dgm:pt>
    <dgm:pt modelId="{E4D80A23-F8E2-425E-8CA5-AFF3C6D20E9C}" type="pres">
      <dgm:prSet presAssocID="{F91ADE72-42A6-4023-8342-7F747A0D58C2}" presName="node" presStyleLbl="node1" presStyleIdx="1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4887D58-D75B-485C-BED7-B6D42D82EB94}" type="pres">
      <dgm:prSet presAssocID="{65FD4344-2250-4212-B116-D2EB48EE40EC}" presName="sibTrans" presStyleCnt="0"/>
      <dgm:spPr/>
    </dgm:pt>
    <dgm:pt modelId="{2B8BD55E-F397-4650-B747-EB6BD3F4325D}" type="pres">
      <dgm:prSet presAssocID="{E2430BC9-B5C6-465E-9D00-F66DE3E9B3B0}" presName="node" presStyleLbl="node1" presStyleIdx="2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367CE74-A0F3-49ED-8BCC-FDDFBD0EEF13}" type="pres">
      <dgm:prSet presAssocID="{8A553EC5-049A-4856-960E-3F8925B068A8}" presName="sibTrans" presStyleCnt="0"/>
      <dgm:spPr/>
    </dgm:pt>
    <dgm:pt modelId="{52D84F92-D9F5-4D91-B728-D3763ACAC83D}" type="pres">
      <dgm:prSet presAssocID="{6A3EAB9E-74E0-4A65-B906-D50CC2466A38}" presName="node" presStyleLbl="node1" presStyleIdx="3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0D193F5-12BC-491D-9712-8A7B48678B26}" type="pres">
      <dgm:prSet presAssocID="{6FF486B6-B867-48B8-8875-CF45633426DF}" presName="sibTrans" presStyleCnt="0"/>
      <dgm:spPr/>
    </dgm:pt>
    <dgm:pt modelId="{71BAC0BC-CC9C-4290-A88F-0968A5CB9335}" type="pres">
      <dgm:prSet presAssocID="{6043DEAB-5CE3-4959-B7A9-D79571B3B452}" presName="node" presStyleLbl="node1" presStyleIdx="4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20B07B1-80DC-4D36-8FE9-597D70D65F7C}" type="pres">
      <dgm:prSet presAssocID="{206F93E0-92BD-4EE7-BFB9-7CCB74FFCC78}" presName="sibTrans" presStyleCnt="0"/>
      <dgm:spPr/>
    </dgm:pt>
    <dgm:pt modelId="{30B5C7E6-0056-4CA0-904E-048A2CC0D8AA}" type="pres">
      <dgm:prSet presAssocID="{A209B9F1-EF70-416E-92EB-42A14E0B934F}" presName="node" presStyleLbl="node1" presStyleIdx="5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CADF11C-F369-4847-9B32-A9D1D0ED14EA}" type="pres">
      <dgm:prSet presAssocID="{A518A7FA-728F-42C4-A6B0-DD4D7AA290A5}" presName="sibTrans" presStyleCnt="0"/>
      <dgm:spPr/>
    </dgm:pt>
    <dgm:pt modelId="{96DE98BA-2159-4E0D-BB30-9ED189E7D7BF}" type="pres">
      <dgm:prSet presAssocID="{880FBFE7-8E53-4235-8523-B8E1563934E8}" presName="node" presStyleLbl="node1" presStyleIdx="6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34D864C-C455-4B68-8F9B-5FBAA665446E}" type="pres">
      <dgm:prSet presAssocID="{B6FD3D0F-C5C2-4D6B-9DB2-4B4FBC340D1D}" presName="sibTrans" presStyleCnt="0"/>
      <dgm:spPr/>
    </dgm:pt>
    <dgm:pt modelId="{8D097766-9EF9-41E6-907A-3C5BC2A727E8}" type="pres">
      <dgm:prSet presAssocID="{DAF76114-C1F3-4795-B8B7-7962D554C31C}" presName="node" presStyleLbl="node1" presStyleIdx="7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11BFA4D-3D37-4804-AA0C-6792800525F7}" type="pres">
      <dgm:prSet presAssocID="{5AD3CBF2-D4A3-4329-A41E-FFFF54F239A5}" presName="sibTrans" presStyleCnt="0"/>
      <dgm:spPr/>
    </dgm:pt>
    <dgm:pt modelId="{ACB2E9DD-4DE7-44D7-8CDC-EC395BAA3A8A}" type="pres">
      <dgm:prSet presAssocID="{8FD2EE58-8497-42BB-B44C-6C58C7319B12}" presName="node" presStyleLbl="node1" presStyleIdx="8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159C8F2-148B-4262-8B71-3D4F37845F3B}" type="pres">
      <dgm:prSet presAssocID="{79DD4218-EF7E-4679-B116-00D754BE65B1}" presName="sibTrans" presStyleCnt="0"/>
      <dgm:spPr/>
    </dgm:pt>
    <dgm:pt modelId="{E00BDA49-752B-446D-A2E3-84EE960D7C08}" type="pres">
      <dgm:prSet presAssocID="{FB83B3A6-54D3-42D6-96B7-EAF65F6336F4}" presName="node" presStyleLbl="node1" presStyleIdx="9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1E42024-F3B0-460B-A0B4-D2A94D5EA72D}" type="pres">
      <dgm:prSet presAssocID="{22F7F884-4A20-4FE1-9750-247125229B64}" presName="sibTrans" presStyleCnt="0"/>
      <dgm:spPr/>
    </dgm:pt>
    <dgm:pt modelId="{64FC4B56-D631-4D37-AA9E-99483A0C83B0}" type="pres">
      <dgm:prSet presAssocID="{23E40002-ADB8-4248-BD7F-8B2CC182C180}" presName="node" presStyleLbl="node1" presStyleIdx="10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EF6337A1-988D-4FC3-A275-7C5AD7C9CF83}" type="presOf" srcId="{8FD2EE58-8497-42BB-B44C-6C58C7319B12}" destId="{ACB2E9DD-4DE7-44D7-8CDC-EC395BAA3A8A}" srcOrd="0" destOrd="0" presId="urn:microsoft.com/office/officeart/2005/8/layout/default"/>
    <dgm:cxn modelId="{BD16FAA5-B9B7-4A61-AEFA-F324C8760FC8}" type="presOf" srcId="{6A3EAB9E-74E0-4A65-B906-D50CC2466A38}" destId="{52D84F92-D9F5-4D91-B728-D3763ACAC83D}" srcOrd="0" destOrd="0" presId="urn:microsoft.com/office/officeart/2005/8/layout/default"/>
    <dgm:cxn modelId="{D2C72606-0D0C-4F47-BCD3-781D078F224C}" srcId="{CBA35D17-007D-475D-A937-73C790D7FB69}" destId="{8FD2EE58-8497-42BB-B44C-6C58C7319B12}" srcOrd="8" destOrd="0" parTransId="{4733C386-C1EE-4364-B525-652284D53FCD}" sibTransId="{79DD4218-EF7E-4679-B116-00D754BE65B1}"/>
    <dgm:cxn modelId="{593BBF0D-5393-4557-9E8C-E6558A8F7EDA}" srcId="{CBA35D17-007D-475D-A937-73C790D7FB69}" destId="{6043DEAB-5CE3-4959-B7A9-D79571B3B452}" srcOrd="4" destOrd="0" parTransId="{26BE5A90-D335-447B-B717-78816446CF77}" sibTransId="{206F93E0-92BD-4EE7-BFB9-7CCB74FFCC78}"/>
    <dgm:cxn modelId="{9973C353-8FB2-4E0F-A13B-851A47F5297D}" type="presOf" srcId="{DF2D6081-8BE0-4937-9DFC-BE6F75567017}" destId="{314FE435-01B7-4D9E-AF1C-E826F5D9DBC0}" srcOrd="0" destOrd="0" presId="urn:microsoft.com/office/officeart/2005/8/layout/default"/>
    <dgm:cxn modelId="{0E81FBE5-3FF4-4231-A39E-C03E9AA575A8}" type="presOf" srcId="{6043DEAB-5CE3-4959-B7A9-D79571B3B452}" destId="{71BAC0BC-CC9C-4290-A88F-0968A5CB9335}" srcOrd="0" destOrd="0" presId="urn:microsoft.com/office/officeart/2005/8/layout/default"/>
    <dgm:cxn modelId="{4288EEEC-E274-4210-ABC1-02F39F0EB84F}" type="presOf" srcId="{CBA35D17-007D-475D-A937-73C790D7FB69}" destId="{6F4E3C38-F877-4786-8346-4A6D3488D8EC}" srcOrd="0" destOrd="0" presId="urn:microsoft.com/office/officeart/2005/8/layout/default"/>
    <dgm:cxn modelId="{0D0577A6-854E-4535-8552-7FF9B04C435D}" srcId="{CBA35D17-007D-475D-A937-73C790D7FB69}" destId="{6A3EAB9E-74E0-4A65-B906-D50CC2466A38}" srcOrd="3" destOrd="0" parTransId="{F032916E-892C-4B2D-9203-4C493E034054}" sibTransId="{6FF486B6-B867-48B8-8875-CF45633426DF}"/>
    <dgm:cxn modelId="{EEA3F264-059F-477E-A4CC-D92C5C751D70}" type="presOf" srcId="{F91ADE72-42A6-4023-8342-7F747A0D58C2}" destId="{E4D80A23-F8E2-425E-8CA5-AFF3C6D20E9C}" srcOrd="0" destOrd="0" presId="urn:microsoft.com/office/officeart/2005/8/layout/default"/>
    <dgm:cxn modelId="{2FF27FC9-C7C4-4D5C-89EA-842F726BEECC}" type="presOf" srcId="{E2430BC9-B5C6-465E-9D00-F66DE3E9B3B0}" destId="{2B8BD55E-F397-4650-B747-EB6BD3F4325D}" srcOrd="0" destOrd="0" presId="urn:microsoft.com/office/officeart/2005/8/layout/default"/>
    <dgm:cxn modelId="{E2D95FA1-EABF-40ED-8F6C-052F875B9D23}" srcId="{CBA35D17-007D-475D-A937-73C790D7FB69}" destId="{DF2D6081-8BE0-4937-9DFC-BE6F75567017}" srcOrd="0" destOrd="0" parTransId="{8E4045F4-9877-4840-BEB6-DC133FAE1D07}" sibTransId="{45BE7F49-EFD7-4B1A-AF73-F0C63BFCC02C}"/>
    <dgm:cxn modelId="{90AC0C1F-00EE-45AE-8A19-AA76B15F143D}" srcId="{CBA35D17-007D-475D-A937-73C790D7FB69}" destId="{FB83B3A6-54D3-42D6-96B7-EAF65F6336F4}" srcOrd="9" destOrd="0" parTransId="{9112CD88-9DFE-47D1-8F11-EC6317F96376}" sibTransId="{22F7F884-4A20-4FE1-9750-247125229B64}"/>
    <dgm:cxn modelId="{773D088E-CC21-4D6B-855E-F871340935A9}" srcId="{CBA35D17-007D-475D-A937-73C790D7FB69}" destId="{23E40002-ADB8-4248-BD7F-8B2CC182C180}" srcOrd="10" destOrd="0" parTransId="{9D623A3E-88F0-4AC2-BE47-2EAB5DE119AA}" sibTransId="{666875F0-9071-4BCF-8641-CDE1BFF4F82A}"/>
    <dgm:cxn modelId="{2BB62DFE-5119-4BA2-A00E-687297DAF379}" srcId="{CBA35D17-007D-475D-A937-73C790D7FB69}" destId="{880FBFE7-8E53-4235-8523-B8E1563934E8}" srcOrd="6" destOrd="0" parTransId="{57D7EF63-99E8-4D68-9DA8-1C80E1823ADD}" sibTransId="{B6FD3D0F-C5C2-4D6B-9DB2-4B4FBC340D1D}"/>
    <dgm:cxn modelId="{96E1DE0E-0BCC-4A32-9DD3-D497F2C1C3F8}" type="presOf" srcId="{A209B9F1-EF70-416E-92EB-42A14E0B934F}" destId="{30B5C7E6-0056-4CA0-904E-048A2CC0D8AA}" srcOrd="0" destOrd="0" presId="urn:microsoft.com/office/officeart/2005/8/layout/default"/>
    <dgm:cxn modelId="{2D46F191-21F8-46E7-B898-7A8D90D89353}" type="presOf" srcId="{23E40002-ADB8-4248-BD7F-8B2CC182C180}" destId="{64FC4B56-D631-4D37-AA9E-99483A0C83B0}" srcOrd="0" destOrd="0" presId="urn:microsoft.com/office/officeart/2005/8/layout/default"/>
    <dgm:cxn modelId="{882CC2E9-3E36-4B69-B440-A9DE7447ED14}" srcId="{CBA35D17-007D-475D-A937-73C790D7FB69}" destId="{F91ADE72-42A6-4023-8342-7F747A0D58C2}" srcOrd="1" destOrd="0" parTransId="{F4E6B93F-3177-42D2-87CB-72DD781677CC}" sibTransId="{65FD4344-2250-4212-B116-D2EB48EE40EC}"/>
    <dgm:cxn modelId="{E74B7929-B249-4249-B285-EC29670B3AB7}" type="presOf" srcId="{880FBFE7-8E53-4235-8523-B8E1563934E8}" destId="{96DE98BA-2159-4E0D-BB30-9ED189E7D7BF}" srcOrd="0" destOrd="0" presId="urn:microsoft.com/office/officeart/2005/8/layout/default"/>
    <dgm:cxn modelId="{04D6542C-7EA6-4714-A50B-AB9126C5867B}" type="presOf" srcId="{DAF76114-C1F3-4795-B8B7-7962D554C31C}" destId="{8D097766-9EF9-41E6-907A-3C5BC2A727E8}" srcOrd="0" destOrd="0" presId="urn:microsoft.com/office/officeart/2005/8/layout/default"/>
    <dgm:cxn modelId="{294C8E51-CD8A-440B-A2E2-83017535173C}" type="presOf" srcId="{FB83B3A6-54D3-42D6-96B7-EAF65F6336F4}" destId="{E00BDA49-752B-446D-A2E3-84EE960D7C08}" srcOrd="0" destOrd="0" presId="urn:microsoft.com/office/officeart/2005/8/layout/default"/>
    <dgm:cxn modelId="{26F6AE4B-0C10-4EAD-80C8-995DDBA00C5E}" srcId="{CBA35D17-007D-475D-A937-73C790D7FB69}" destId="{A209B9F1-EF70-416E-92EB-42A14E0B934F}" srcOrd="5" destOrd="0" parTransId="{C2A2B673-FF55-46C2-9494-28AC67B12FD4}" sibTransId="{A518A7FA-728F-42C4-A6B0-DD4D7AA290A5}"/>
    <dgm:cxn modelId="{DF49FBB9-EFE4-433D-B341-E0DAC372D995}" srcId="{CBA35D17-007D-475D-A937-73C790D7FB69}" destId="{E2430BC9-B5C6-465E-9D00-F66DE3E9B3B0}" srcOrd="2" destOrd="0" parTransId="{18C03E03-0BF2-4555-906E-9527AA19E185}" sibTransId="{8A553EC5-049A-4856-960E-3F8925B068A8}"/>
    <dgm:cxn modelId="{7B982222-5BFF-4D28-999D-2C4AECC00D91}" srcId="{CBA35D17-007D-475D-A937-73C790D7FB69}" destId="{DAF76114-C1F3-4795-B8B7-7962D554C31C}" srcOrd="7" destOrd="0" parTransId="{E5A0EF7A-6C5C-4D37-97FB-943C026D360B}" sibTransId="{5AD3CBF2-D4A3-4329-A41E-FFFF54F239A5}"/>
    <dgm:cxn modelId="{702C0B60-480F-476C-96CF-9135A9F82963}" type="presParOf" srcId="{6F4E3C38-F877-4786-8346-4A6D3488D8EC}" destId="{314FE435-01B7-4D9E-AF1C-E826F5D9DBC0}" srcOrd="0" destOrd="0" presId="urn:microsoft.com/office/officeart/2005/8/layout/default"/>
    <dgm:cxn modelId="{13F7CB1E-EDDA-44BD-8219-124886D57BB9}" type="presParOf" srcId="{6F4E3C38-F877-4786-8346-4A6D3488D8EC}" destId="{F19A2554-22E7-47D9-9250-361B458E5860}" srcOrd="1" destOrd="0" presId="urn:microsoft.com/office/officeart/2005/8/layout/default"/>
    <dgm:cxn modelId="{01A3D631-A3BC-43AC-9063-48D1CD66C2E9}" type="presParOf" srcId="{6F4E3C38-F877-4786-8346-4A6D3488D8EC}" destId="{E4D80A23-F8E2-425E-8CA5-AFF3C6D20E9C}" srcOrd="2" destOrd="0" presId="urn:microsoft.com/office/officeart/2005/8/layout/default"/>
    <dgm:cxn modelId="{BD9554C5-8AC4-44CD-AB06-4A5109EF7CDB}" type="presParOf" srcId="{6F4E3C38-F877-4786-8346-4A6D3488D8EC}" destId="{C4887D58-D75B-485C-BED7-B6D42D82EB94}" srcOrd="3" destOrd="0" presId="urn:microsoft.com/office/officeart/2005/8/layout/default"/>
    <dgm:cxn modelId="{B6A60C7F-D380-4F4E-A02E-02F79C08749E}" type="presParOf" srcId="{6F4E3C38-F877-4786-8346-4A6D3488D8EC}" destId="{2B8BD55E-F397-4650-B747-EB6BD3F4325D}" srcOrd="4" destOrd="0" presId="urn:microsoft.com/office/officeart/2005/8/layout/default"/>
    <dgm:cxn modelId="{00141E72-31FD-4417-BECC-E5CE25641C22}" type="presParOf" srcId="{6F4E3C38-F877-4786-8346-4A6D3488D8EC}" destId="{B367CE74-A0F3-49ED-8BCC-FDDFBD0EEF13}" srcOrd="5" destOrd="0" presId="urn:microsoft.com/office/officeart/2005/8/layout/default"/>
    <dgm:cxn modelId="{93FB33C6-F211-4F5B-978A-66E5C4F86908}" type="presParOf" srcId="{6F4E3C38-F877-4786-8346-4A6D3488D8EC}" destId="{52D84F92-D9F5-4D91-B728-D3763ACAC83D}" srcOrd="6" destOrd="0" presId="urn:microsoft.com/office/officeart/2005/8/layout/default"/>
    <dgm:cxn modelId="{1151C308-7DD7-4DB1-960A-831100E9E039}" type="presParOf" srcId="{6F4E3C38-F877-4786-8346-4A6D3488D8EC}" destId="{F0D193F5-12BC-491D-9712-8A7B48678B26}" srcOrd="7" destOrd="0" presId="urn:microsoft.com/office/officeart/2005/8/layout/default"/>
    <dgm:cxn modelId="{5876D308-981A-48F4-B9F1-0ABCE50FB93F}" type="presParOf" srcId="{6F4E3C38-F877-4786-8346-4A6D3488D8EC}" destId="{71BAC0BC-CC9C-4290-A88F-0968A5CB9335}" srcOrd="8" destOrd="0" presId="urn:microsoft.com/office/officeart/2005/8/layout/default"/>
    <dgm:cxn modelId="{A60DB76D-9558-4CEE-96D1-C6A74EBADBFB}" type="presParOf" srcId="{6F4E3C38-F877-4786-8346-4A6D3488D8EC}" destId="{320B07B1-80DC-4D36-8FE9-597D70D65F7C}" srcOrd="9" destOrd="0" presId="urn:microsoft.com/office/officeart/2005/8/layout/default"/>
    <dgm:cxn modelId="{603856F1-6783-42EE-AE87-35E448744A44}" type="presParOf" srcId="{6F4E3C38-F877-4786-8346-4A6D3488D8EC}" destId="{30B5C7E6-0056-4CA0-904E-048A2CC0D8AA}" srcOrd="10" destOrd="0" presId="urn:microsoft.com/office/officeart/2005/8/layout/default"/>
    <dgm:cxn modelId="{7FC7D20E-A12F-4BC8-9F9F-FAD24E9015EB}" type="presParOf" srcId="{6F4E3C38-F877-4786-8346-4A6D3488D8EC}" destId="{1CADF11C-F369-4847-9B32-A9D1D0ED14EA}" srcOrd="11" destOrd="0" presId="urn:microsoft.com/office/officeart/2005/8/layout/default"/>
    <dgm:cxn modelId="{EDAC62CE-D7AB-42CE-8BD4-7664AD3EC35F}" type="presParOf" srcId="{6F4E3C38-F877-4786-8346-4A6D3488D8EC}" destId="{96DE98BA-2159-4E0D-BB30-9ED189E7D7BF}" srcOrd="12" destOrd="0" presId="urn:microsoft.com/office/officeart/2005/8/layout/default"/>
    <dgm:cxn modelId="{43DEEA7E-2BD0-4FAE-88DF-5DC6CE3D499A}" type="presParOf" srcId="{6F4E3C38-F877-4786-8346-4A6D3488D8EC}" destId="{934D864C-C455-4B68-8F9B-5FBAA665446E}" srcOrd="13" destOrd="0" presId="urn:microsoft.com/office/officeart/2005/8/layout/default"/>
    <dgm:cxn modelId="{22D2A3F2-CBA4-4B0A-8CE0-3AAA006C2653}" type="presParOf" srcId="{6F4E3C38-F877-4786-8346-4A6D3488D8EC}" destId="{8D097766-9EF9-41E6-907A-3C5BC2A727E8}" srcOrd="14" destOrd="0" presId="urn:microsoft.com/office/officeart/2005/8/layout/default"/>
    <dgm:cxn modelId="{5064E8EB-C98C-4452-8A07-D589A80475A1}" type="presParOf" srcId="{6F4E3C38-F877-4786-8346-4A6D3488D8EC}" destId="{911BFA4D-3D37-4804-AA0C-6792800525F7}" srcOrd="15" destOrd="0" presId="urn:microsoft.com/office/officeart/2005/8/layout/default"/>
    <dgm:cxn modelId="{A37DE803-B6F2-427D-AEC4-DAE84F2712D4}" type="presParOf" srcId="{6F4E3C38-F877-4786-8346-4A6D3488D8EC}" destId="{ACB2E9DD-4DE7-44D7-8CDC-EC395BAA3A8A}" srcOrd="16" destOrd="0" presId="urn:microsoft.com/office/officeart/2005/8/layout/default"/>
    <dgm:cxn modelId="{36D6973C-F502-4A4A-A843-CD97677DAA4D}" type="presParOf" srcId="{6F4E3C38-F877-4786-8346-4A6D3488D8EC}" destId="{8159C8F2-148B-4262-8B71-3D4F37845F3B}" srcOrd="17" destOrd="0" presId="urn:microsoft.com/office/officeart/2005/8/layout/default"/>
    <dgm:cxn modelId="{4043BABF-FBFD-48DE-92F7-ADA2A52D14AF}" type="presParOf" srcId="{6F4E3C38-F877-4786-8346-4A6D3488D8EC}" destId="{E00BDA49-752B-446D-A2E3-84EE960D7C08}" srcOrd="18" destOrd="0" presId="urn:microsoft.com/office/officeart/2005/8/layout/default"/>
    <dgm:cxn modelId="{EC53C00F-2529-443C-B610-378D9B53E2B6}" type="presParOf" srcId="{6F4E3C38-F877-4786-8346-4A6D3488D8EC}" destId="{31E42024-F3B0-460B-A0B4-D2A94D5EA72D}" srcOrd="19" destOrd="0" presId="urn:microsoft.com/office/officeart/2005/8/layout/default"/>
    <dgm:cxn modelId="{AE3A4EF4-0D61-4E4A-A97A-75DFF628E564}" type="presParOf" srcId="{6F4E3C38-F877-4786-8346-4A6D3488D8EC}" destId="{64FC4B56-D631-4D37-AA9E-99483A0C83B0}" srcOrd="2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B0D8C4-5536-4277-9BE8-E1841268029A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0FFBCB1E-251D-432B-A0AB-CD583F54B4D9}">
      <dgm:prSet phldrT="[Text]"/>
      <dgm:spPr/>
      <dgm:t>
        <a:bodyPr/>
        <a:lstStyle/>
        <a:p>
          <a:pPr>
            <a:buNone/>
          </a:pPr>
          <a:r>
            <a:rPr lang="hr-HR" dirty="0">
              <a:solidFill>
                <a:srgbClr val="000000"/>
              </a:solidFill>
            </a:rPr>
            <a:t>1. Prilagoditi akcijski plana pojedincu</a:t>
          </a:r>
          <a:endParaRPr lang="en-GB" dirty="0">
            <a:solidFill>
              <a:srgbClr val="000000"/>
            </a:solidFill>
          </a:endParaRPr>
        </a:p>
      </dgm:t>
    </dgm:pt>
    <dgm:pt modelId="{1557B952-68C2-4D77-A83C-2E338D0803D2}" type="parTrans" cxnId="{6391D53B-804C-4498-A248-97DD71908542}">
      <dgm:prSet/>
      <dgm:spPr/>
      <dgm:t>
        <a:bodyPr/>
        <a:lstStyle/>
        <a:p>
          <a:endParaRPr lang="en-GB"/>
        </a:p>
      </dgm:t>
    </dgm:pt>
    <dgm:pt modelId="{2A622274-89D9-4F20-B744-D4F984620AEC}" type="sibTrans" cxnId="{6391D53B-804C-4498-A248-97DD71908542}">
      <dgm:prSet/>
      <dgm:spPr/>
      <dgm:t>
        <a:bodyPr/>
        <a:lstStyle/>
        <a:p>
          <a:endParaRPr lang="en-GB"/>
        </a:p>
      </dgm:t>
    </dgm:pt>
    <dgm:pt modelId="{744D1917-2063-423C-876B-62A26B7C797A}">
      <dgm:prSet phldrT="[Text]"/>
      <dgm:spPr/>
      <dgm:t>
        <a:bodyPr/>
        <a:lstStyle/>
        <a:p>
          <a:r>
            <a:rPr lang="hr-HR" dirty="0">
              <a:solidFill>
                <a:srgbClr val="000000"/>
              </a:solidFill>
            </a:rPr>
            <a:t>2. Objasniti klijentu koja je </a:t>
          </a:r>
          <a:r>
            <a:rPr lang="hr-HR" dirty="0" err="1">
              <a:solidFill>
                <a:srgbClr val="000000"/>
              </a:solidFill>
            </a:rPr>
            <a:t>racionala</a:t>
          </a:r>
          <a:r>
            <a:rPr lang="hr-HR" dirty="0">
              <a:solidFill>
                <a:srgbClr val="000000"/>
              </a:solidFill>
            </a:rPr>
            <a:t> iza provođenja akcijskog plana</a:t>
          </a:r>
          <a:endParaRPr lang="en-GB" dirty="0">
            <a:solidFill>
              <a:srgbClr val="000000"/>
            </a:solidFill>
          </a:endParaRPr>
        </a:p>
      </dgm:t>
    </dgm:pt>
    <dgm:pt modelId="{36B2AF02-E089-4F30-98C0-DD998C450F7D}" type="parTrans" cxnId="{3D33BF39-3B3C-4A9C-92BC-A2CA06AFC49A}">
      <dgm:prSet/>
      <dgm:spPr/>
      <dgm:t>
        <a:bodyPr/>
        <a:lstStyle/>
        <a:p>
          <a:endParaRPr lang="en-GB"/>
        </a:p>
      </dgm:t>
    </dgm:pt>
    <dgm:pt modelId="{7287DB91-49E2-4AC2-BF80-F1B5C53BEEDD}" type="sibTrans" cxnId="{3D33BF39-3B3C-4A9C-92BC-A2CA06AFC49A}">
      <dgm:prSet/>
      <dgm:spPr/>
      <dgm:t>
        <a:bodyPr/>
        <a:lstStyle/>
        <a:p>
          <a:endParaRPr lang="en-GB"/>
        </a:p>
      </dgm:t>
    </dgm:pt>
    <dgm:pt modelId="{AB948E1A-7CBF-4C7D-877D-517B81E09277}">
      <dgm:prSet phldrT="[Text]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hr-HR" dirty="0">
              <a:solidFill>
                <a:srgbClr val="000000"/>
              </a:solidFill>
            </a:rPr>
            <a:t>3. Postaviti akcijski plan u suradnji s klijentom </a:t>
          </a:r>
          <a:endParaRPr lang="en-GB" dirty="0">
            <a:solidFill>
              <a:srgbClr val="000000"/>
            </a:solidFill>
          </a:endParaRPr>
        </a:p>
      </dgm:t>
    </dgm:pt>
    <dgm:pt modelId="{0967626B-07C8-441D-A2A9-AB0F97180F1A}" type="parTrans" cxnId="{6AD19920-1A49-4F92-AE88-4A0B6A81CDC6}">
      <dgm:prSet/>
      <dgm:spPr/>
      <dgm:t>
        <a:bodyPr/>
        <a:lstStyle/>
        <a:p>
          <a:endParaRPr lang="en-GB"/>
        </a:p>
      </dgm:t>
    </dgm:pt>
    <dgm:pt modelId="{AC2E6B43-AEC1-4E3D-AF89-FED1053631B1}" type="sibTrans" cxnId="{6AD19920-1A49-4F92-AE88-4A0B6A81CDC6}">
      <dgm:prSet/>
      <dgm:spPr/>
      <dgm:t>
        <a:bodyPr/>
        <a:lstStyle/>
        <a:p>
          <a:endParaRPr lang="en-GB"/>
        </a:p>
      </dgm:t>
    </dgm:pt>
    <dgm:pt modelId="{BC7A72EA-2AD4-4C8F-9676-85912DA7C079}">
      <dgm:prSet phldrT="[Text]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hr-HR" dirty="0">
              <a:solidFill>
                <a:srgbClr val="000000"/>
              </a:solidFill>
            </a:rPr>
            <a:t>4. Radije napraviti akcijski plan koji je klijentu lakši nego onaj koji mu je teži</a:t>
          </a:r>
          <a:endParaRPr lang="en-GB" dirty="0">
            <a:solidFill>
              <a:srgbClr val="000000"/>
            </a:solidFill>
          </a:endParaRPr>
        </a:p>
      </dgm:t>
    </dgm:pt>
    <dgm:pt modelId="{908CE91E-16E3-4894-8FDA-45AE88B34BE4}" type="parTrans" cxnId="{A374F14F-9DBF-456E-B01C-93ACEB8F92BA}">
      <dgm:prSet/>
      <dgm:spPr/>
      <dgm:t>
        <a:bodyPr/>
        <a:lstStyle/>
        <a:p>
          <a:endParaRPr lang="en-GB"/>
        </a:p>
      </dgm:t>
    </dgm:pt>
    <dgm:pt modelId="{BEDF07CF-59E6-47E4-95B5-7593CA53665F}" type="sibTrans" cxnId="{A374F14F-9DBF-456E-B01C-93ACEB8F92BA}">
      <dgm:prSet/>
      <dgm:spPr/>
      <dgm:t>
        <a:bodyPr/>
        <a:lstStyle/>
        <a:p>
          <a:endParaRPr lang="en-GB"/>
        </a:p>
      </dgm:t>
    </dgm:pt>
    <dgm:pt modelId="{A567FA15-FB40-45D5-A9A9-22118FC2728F}" type="pres">
      <dgm:prSet presAssocID="{35B0D8C4-5536-4277-9BE8-E1841268029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F515C5BB-122F-4667-9135-9AEB59FA2646}" type="pres">
      <dgm:prSet presAssocID="{35B0D8C4-5536-4277-9BE8-E1841268029A}" presName="dummyMaxCanvas" presStyleCnt="0">
        <dgm:presLayoutVars/>
      </dgm:prSet>
      <dgm:spPr/>
    </dgm:pt>
    <dgm:pt modelId="{A438B18F-F7BF-494C-9CFA-5139A2F4E7F2}" type="pres">
      <dgm:prSet presAssocID="{35B0D8C4-5536-4277-9BE8-E1841268029A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BA8D547-2F71-4B30-A084-321A8470652D}" type="pres">
      <dgm:prSet presAssocID="{35B0D8C4-5536-4277-9BE8-E1841268029A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4710564-357C-4456-B06A-CC1D645F2276}" type="pres">
      <dgm:prSet presAssocID="{35B0D8C4-5536-4277-9BE8-E1841268029A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48C2235-33C0-448A-BD4A-E7FDFB7A0552}" type="pres">
      <dgm:prSet presAssocID="{35B0D8C4-5536-4277-9BE8-E1841268029A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AA5CE16-699B-427D-9590-C6003F192D64}" type="pres">
      <dgm:prSet presAssocID="{35B0D8C4-5536-4277-9BE8-E1841268029A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423A984-F428-4ABB-9380-89091448D12D}" type="pres">
      <dgm:prSet presAssocID="{35B0D8C4-5536-4277-9BE8-E1841268029A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94D7F89-7C37-4365-A829-A1A0309801D0}" type="pres">
      <dgm:prSet presAssocID="{35B0D8C4-5536-4277-9BE8-E1841268029A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FD78DC0-3996-40B5-BC36-F083E8FC536C}" type="pres">
      <dgm:prSet presAssocID="{35B0D8C4-5536-4277-9BE8-E1841268029A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1F12974-9FBF-4B0D-841D-D85C6E7A5E6B}" type="pres">
      <dgm:prSet presAssocID="{35B0D8C4-5536-4277-9BE8-E1841268029A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7D107DB-CB29-48DE-87AF-FD0D9CEA7576}" type="pres">
      <dgm:prSet presAssocID="{35B0D8C4-5536-4277-9BE8-E1841268029A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FA1A368-8D0F-49BF-B047-F27DD5B7B3B3}" type="pres">
      <dgm:prSet presAssocID="{35B0D8C4-5536-4277-9BE8-E1841268029A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8A87E699-6C1E-4E67-96E9-F4067B6D910A}" type="presOf" srcId="{BC7A72EA-2AD4-4C8F-9676-85912DA7C079}" destId="{DFA1A368-8D0F-49BF-B047-F27DD5B7B3B3}" srcOrd="1" destOrd="0" presId="urn:microsoft.com/office/officeart/2005/8/layout/vProcess5"/>
    <dgm:cxn modelId="{6AD19920-1A49-4F92-AE88-4A0B6A81CDC6}" srcId="{35B0D8C4-5536-4277-9BE8-E1841268029A}" destId="{AB948E1A-7CBF-4C7D-877D-517B81E09277}" srcOrd="2" destOrd="0" parTransId="{0967626B-07C8-441D-A2A9-AB0F97180F1A}" sibTransId="{AC2E6B43-AEC1-4E3D-AF89-FED1053631B1}"/>
    <dgm:cxn modelId="{E05987D6-EC93-437B-AEE5-61883DB62775}" type="presOf" srcId="{744D1917-2063-423C-876B-62A26B7C797A}" destId="{4BA8D547-2F71-4B30-A084-321A8470652D}" srcOrd="0" destOrd="0" presId="urn:microsoft.com/office/officeart/2005/8/layout/vProcess5"/>
    <dgm:cxn modelId="{68C0CDD3-5A11-4329-A8A1-2D0FEE9350DB}" type="presOf" srcId="{744D1917-2063-423C-876B-62A26B7C797A}" destId="{91F12974-9FBF-4B0D-841D-D85C6E7A5E6B}" srcOrd="1" destOrd="0" presId="urn:microsoft.com/office/officeart/2005/8/layout/vProcess5"/>
    <dgm:cxn modelId="{29D76F16-C8B4-4D09-9381-E9D8DB09F2F6}" type="presOf" srcId="{2A622274-89D9-4F20-B744-D4F984620AEC}" destId="{5AA5CE16-699B-427D-9590-C6003F192D64}" srcOrd="0" destOrd="0" presId="urn:microsoft.com/office/officeart/2005/8/layout/vProcess5"/>
    <dgm:cxn modelId="{682E98DF-9529-4294-A27F-B24BA5BF795D}" type="presOf" srcId="{0FFBCB1E-251D-432B-A0AB-CD583F54B4D9}" destId="{1FD78DC0-3996-40B5-BC36-F083E8FC536C}" srcOrd="1" destOrd="0" presId="urn:microsoft.com/office/officeart/2005/8/layout/vProcess5"/>
    <dgm:cxn modelId="{4C05982A-C5D5-466C-B70C-D960E88CAE77}" type="presOf" srcId="{35B0D8C4-5536-4277-9BE8-E1841268029A}" destId="{A567FA15-FB40-45D5-A9A9-22118FC2728F}" srcOrd="0" destOrd="0" presId="urn:microsoft.com/office/officeart/2005/8/layout/vProcess5"/>
    <dgm:cxn modelId="{3D33BF39-3B3C-4A9C-92BC-A2CA06AFC49A}" srcId="{35B0D8C4-5536-4277-9BE8-E1841268029A}" destId="{744D1917-2063-423C-876B-62A26B7C797A}" srcOrd="1" destOrd="0" parTransId="{36B2AF02-E089-4F30-98C0-DD998C450F7D}" sibTransId="{7287DB91-49E2-4AC2-BF80-F1B5C53BEEDD}"/>
    <dgm:cxn modelId="{54C6A57F-01D9-4A24-BF5C-6205E8B6C192}" type="presOf" srcId="{AC2E6B43-AEC1-4E3D-AF89-FED1053631B1}" destId="{B94D7F89-7C37-4365-A829-A1A0309801D0}" srcOrd="0" destOrd="0" presId="urn:microsoft.com/office/officeart/2005/8/layout/vProcess5"/>
    <dgm:cxn modelId="{1ADD807A-A99E-4D98-B9D4-DF3D9B97B51D}" type="presOf" srcId="{BC7A72EA-2AD4-4C8F-9676-85912DA7C079}" destId="{048C2235-33C0-448A-BD4A-E7FDFB7A0552}" srcOrd="0" destOrd="0" presId="urn:microsoft.com/office/officeart/2005/8/layout/vProcess5"/>
    <dgm:cxn modelId="{2760C6D8-A4B4-4C9B-B0A2-38355D865EBC}" type="presOf" srcId="{AB948E1A-7CBF-4C7D-877D-517B81E09277}" destId="{27D107DB-CB29-48DE-87AF-FD0D9CEA7576}" srcOrd="1" destOrd="0" presId="urn:microsoft.com/office/officeart/2005/8/layout/vProcess5"/>
    <dgm:cxn modelId="{44C7C299-2A45-4239-B4E5-D7B7AE2E29EB}" type="presOf" srcId="{0FFBCB1E-251D-432B-A0AB-CD583F54B4D9}" destId="{A438B18F-F7BF-494C-9CFA-5139A2F4E7F2}" srcOrd="0" destOrd="0" presId="urn:microsoft.com/office/officeart/2005/8/layout/vProcess5"/>
    <dgm:cxn modelId="{AD84D706-F3CB-4EC4-AE1A-C90BB76650F0}" type="presOf" srcId="{AB948E1A-7CBF-4C7D-877D-517B81E09277}" destId="{E4710564-357C-4456-B06A-CC1D645F2276}" srcOrd="0" destOrd="0" presId="urn:microsoft.com/office/officeart/2005/8/layout/vProcess5"/>
    <dgm:cxn modelId="{4C76DACA-B754-4A90-9354-C525DE1BE448}" type="presOf" srcId="{7287DB91-49E2-4AC2-BF80-F1B5C53BEEDD}" destId="{3423A984-F428-4ABB-9380-89091448D12D}" srcOrd="0" destOrd="0" presId="urn:microsoft.com/office/officeart/2005/8/layout/vProcess5"/>
    <dgm:cxn modelId="{A374F14F-9DBF-456E-B01C-93ACEB8F92BA}" srcId="{35B0D8C4-5536-4277-9BE8-E1841268029A}" destId="{BC7A72EA-2AD4-4C8F-9676-85912DA7C079}" srcOrd="3" destOrd="0" parTransId="{908CE91E-16E3-4894-8FDA-45AE88B34BE4}" sibTransId="{BEDF07CF-59E6-47E4-95B5-7593CA53665F}"/>
    <dgm:cxn modelId="{6391D53B-804C-4498-A248-97DD71908542}" srcId="{35B0D8C4-5536-4277-9BE8-E1841268029A}" destId="{0FFBCB1E-251D-432B-A0AB-CD583F54B4D9}" srcOrd="0" destOrd="0" parTransId="{1557B952-68C2-4D77-A83C-2E338D0803D2}" sibTransId="{2A622274-89D9-4F20-B744-D4F984620AEC}"/>
    <dgm:cxn modelId="{A915B2CB-BC97-4656-9398-9BBB98031D01}" type="presParOf" srcId="{A567FA15-FB40-45D5-A9A9-22118FC2728F}" destId="{F515C5BB-122F-4667-9135-9AEB59FA2646}" srcOrd="0" destOrd="0" presId="urn:microsoft.com/office/officeart/2005/8/layout/vProcess5"/>
    <dgm:cxn modelId="{667CA89B-120D-4771-BD0C-ECE5717E9E67}" type="presParOf" srcId="{A567FA15-FB40-45D5-A9A9-22118FC2728F}" destId="{A438B18F-F7BF-494C-9CFA-5139A2F4E7F2}" srcOrd="1" destOrd="0" presId="urn:microsoft.com/office/officeart/2005/8/layout/vProcess5"/>
    <dgm:cxn modelId="{8EA8B529-5FF7-4CAA-A703-FE10A9E062AA}" type="presParOf" srcId="{A567FA15-FB40-45D5-A9A9-22118FC2728F}" destId="{4BA8D547-2F71-4B30-A084-321A8470652D}" srcOrd="2" destOrd="0" presId="urn:microsoft.com/office/officeart/2005/8/layout/vProcess5"/>
    <dgm:cxn modelId="{90A59F38-1B88-4567-A414-2DB89F7A8E89}" type="presParOf" srcId="{A567FA15-FB40-45D5-A9A9-22118FC2728F}" destId="{E4710564-357C-4456-B06A-CC1D645F2276}" srcOrd="3" destOrd="0" presId="urn:microsoft.com/office/officeart/2005/8/layout/vProcess5"/>
    <dgm:cxn modelId="{F6CC27FA-228C-4F21-BDEA-5C9DC1CC57B7}" type="presParOf" srcId="{A567FA15-FB40-45D5-A9A9-22118FC2728F}" destId="{048C2235-33C0-448A-BD4A-E7FDFB7A0552}" srcOrd="4" destOrd="0" presId="urn:microsoft.com/office/officeart/2005/8/layout/vProcess5"/>
    <dgm:cxn modelId="{6AAE8A15-3FF4-44DC-8DE3-CE8D1D54376C}" type="presParOf" srcId="{A567FA15-FB40-45D5-A9A9-22118FC2728F}" destId="{5AA5CE16-699B-427D-9590-C6003F192D64}" srcOrd="5" destOrd="0" presId="urn:microsoft.com/office/officeart/2005/8/layout/vProcess5"/>
    <dgm:cxn modelId="{402C79F5-2EAB-4524-A124-DEDC910223AB}" type="presParOf" srcId="{A567FA15-FB40-45D5-A9A9-22118FC2728F}" destId="{3423A984-F428-4ABB-9380-89091448D12D}" srcOrd="6" destOrd="0" presId="urn:microsoft.com/office/officeart/2005/8/layout/vProcess5"/>
    <dgm:cxn modelId="{E7394434-58ED-4FF8-B541-F6BA9FDBC8BD}" type="presParOf" srcId="{A567FA15-FB40-45D5-A9A9-22118FC2728F}" destId="{B94D7F89-7C37-4365-A829-A1A0309801D0}" srcOrd="7" destOrd="0" presId="urn:microsoft.com/office/officeart/2005/8/layout/vProcess5"/>
    <dgm:cxn modelId="{E9F7F63C-D251-4A9F-B286-E5DBFA11E2E9}" type="presParOf" srcId="{A567FA15-FB40-45D5-A9A9-22118FC2728F}" destId="{1FD78DC0-3996-40B5-BC36-F083E8FC536C}" srcOrd="8" destOrd="0" presId="urn:microsoft.com/office/officeart/2005/8/layout/vProcess5"/>
    <dgm:cxn modelId="{5399CBF8-E54C-4A19-8492-3206A08C5705}" type="presParOf" srcId="{A567FA15-FB40-45D5-A9A9-22118FC2728F}" destId="{91F12974-9FBF-4B0D-841D-D85C6E7A5E6B}" srcOrd="9" destOrd="0" presId="urn:microsoft.com/office/officeart/2005/8/layout/vProcess5"/>
    <dgm:cxn modelId="{A1D8AB0B-FF04-4063-AB62-B11484F23F91}" type="presParOf" srcId="{A567FA15-FB40-45D5-A9A9-22118FC2728F}" destId="{27D107DB-CB29-48DE-87AF-FD0D9CEA7576}" srcOrd="10" destOrd="0" presId="urn:microsoft.com/office/officeart/2005/8/layout/vProcess5"/>
    <dgm:cxn modelId="{71DC3BAA-B2D2-4009-AD5B-3397F2039685}" type="presParOf" srcId="{A567FA15-FB40-45D5-A9A9-22118FC2728F}" destId="{DFA1A368-8D0F-49BF-B047-F27DD5B7B3B3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5B0D8C4-5536-4277-9BE8-E1841268029A}" type="doc">
      <dgm:prSet loTypeId="urn:microsoft.com/office/officeart/2005/8/layout/vProcess5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0FFBCB1E-251D-432B-A0AB-CD583F54B4D9}">
      <dgm:prSet phldrT="[Text]"/>
      <dgm:spPr/>
      <dgm:t>
        <a:bodyPr/>
        <a:lstStyle/>
        <a:p>
          <a:pPr>
            <a:buNone/>
          </a:pPr>
          <a:r>
            <a:rPr lang="hr-HR">
              <a:solidFill>
                <a:srgbClr val="000000"/>
              </a:solidFill>
            </a:rPr>
            <a:t>5</a:t>
          </a:r>
          <a:r>
            <a:rPr lang="hr-HR" dirty="0">
              <a:solidFill>
                <a:srgbClr val="000000"/>
              </a:solidFill>
            </a:rPr>
            <a:t>. Dati klijentu jasne upute </a:t>
          </a:r>
          <a:endParaRPr lang="en-GB" dirty="0">
            <a:solidFill>
              <a:srgbClr val="000000"/>
            </a:solidFill>
          </a:endParaRPr>
        </a:p>
      </dgm:t>
    </dgm:pt>
    <dgm:pt modelId="{1557B952-68C2-4D77-A83C-2E338D0803D2}" type="parTrans" cxnId="{6391D53B-804C-4498-A248-97DD71908542}">
      <dgm:prSet/>
      <dgm:spPr/>
      <dgm:t>
        <a:bodyPr/>
        <a:lstStyle/>
        <a:p>
          <a:endParaRPr lang="en-GB"/>
        </a:p>
      </dgm:t>
    </dgm:pt>
    <dgm:pt modelId="{2A622274-89D9-4F20-B744-D4F984620AEC}" type="sibTrans" cxnId="{6391D53B-804C-4498-A248-97DD71908542}">
      <dgm:prSet/>
      <dgm:spPr/>
      <dgm:t>
        <a:bodyPr/>
        <a:lstStyle/>
        <a:p>
          <a:endParaRPr lang="en-GB"/>
        </a:p>
      </dgm:t>
    </dgm:pt>
    <dgm:pt modelId="{744D1917-2063-423C-876B-62A26B7C797A}">
      <dgm:prSet phldrT="[Text]"/>
      <dgm:spPr/>
      <dgm:t>
        <a:bodyPr/>
        <a:lstStyle/>
        <a:p>
          <a:r>
            <a:rPr lang="hr-HR" dirty="0">
              <a:solidFill>
                <a:srgbClr val="000000"/>
              </a:solidFill>
            </a:rPr>
            <a:t>7. Ako je moguće, započnite s provođenjem akcijskog plana tijekom susreta</a:t>
          </a:r>
          <a:endParaRPr lang="en-GB" dirty="0">
            <a:solidFill>
              <a:srgbClr val="000000"/>
            </a:solidFill>
          </a:endParaRPr>
        </a:p>
      </dgm:t>
    </dgm:pt>
    <dgm:pt modelId="{36B2AF02-E089-4F30-98C0-DD998C450F7D}" type="parTrans" cxnId="{3D33BF39-3B3C-4A9C-92BC-A2CA06AFC49A}">
      <dgm:prSet/>
      <dgm:spPr/>
      <dgm:t>
        <a:bodyPr/>
        <a:lstStyle/>
        <a:p>
          <a:endParaRPr lang="en-GB"/>
        </a:p>
      </dgm:t>
    </dgm:pt>
    <dgm:pt modelId="{7287DB91-49E2-4AC2-BF80-F1B5C53BEEDD}" type="sibTrans" cxnId="{3D33BF39-3B3C-4A9C-92BC-A2CA06AFC49A}">
      <dgm:prSet/>
      <dgm:spPr/>
      <dgm:t>
        <a:bodyPr/>
        <a:lstStyle/>
        <a:p>
          <a:endParaRPr lang="en-GB"/>
        </a:p>
      </dgm:t>
    </dgm:pt>
    <dgm:pt modelId="{AB948E1A-7CBF-4C7D-877D-517B81E09277}">
      <dgm:prSet phldrT="[Text]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hr-HR" dirty="0">
              <a:solidFill>
                <a:srgbClr val="000000"/>
              </a:solidFill>
            </a:rPr>
            <a:t>8. Tražite od klijenta da zamisli kako je ispunio akcijski plan </a:t>
          </a:r>
          <a:endParaRPr lang="en-GB" dirty="0">
            <a:solidFill>
              <a:srgbClr val="000000"/>
            </a:solidFill>
          </a:endParaRPr>
        </a:p>
      </dgm:t>
    </dgm:pt>
    <dgm:pt modelId="{0967626B-07C8-441D-A2A9-AB0F97180F1A}" type="parTrans" cxnId="{6AD19920-1A49-4F92-AE88-4A0B6A81CDC6}">
      <dgm:prSet/>
      <dgm:spPr/>
      <dgm:t>
        <a:bodyPr/>
        <a:lstStyle/>
        <a:p>
          <a:endParaRPr lang="en-GB"/>
        </a:p>
      </dgm:t>
    </dgm:pt>
    <dgm:pt modelId="{AC2E6B43-AEC1-4E3D-AF89-FED1053631B1}" type="sibTrans" cxnId="{6AD19920-1A49-4F92-AE88-4A0B6A81CDC6}">
      <dgm:prSet/>
      <dgm:spPr/>
      <dgm:t>
        <a:bodyPr/>
        <a:lstStyle/>
        <a:p>
          <a:endParaRPr lang="en-GB"/>
        </a:p>
      </dgm:t>
    </dgm:pt>
    <dgm:pt modelId="{B873FF22-51FC-4A23-8526-F2B2DFBC69A2}">
      <dgm:prSet phldrT="[Text]"/>
      <dgm:spPr/>
      <dgm:t>
        <a:bodyPr/>
        <a:lstStyle/>
        <a:p>
          <a:pPr>
            <a:buNone/>
          </a:pPr>
          <a:r>
            <a:rPr lang="hr-HR" dirty="0">
              <a:solidFill>
                <a:srgbClr val="000000"/>
              </a:solidFill>
            </a:rPr>
            <a:t>6. Dogovoriti način na koji će se klijent podsjećati na provođenje akcijskog plana</a:t>
          </a:r>
          <a:endParaRPr lang="en-GB" dirty="0">
            <a:solidFill>
              <a:srgbClr val="000000"/>
            </a:solidFill>
          </a:endParaRPr>
        </a:p>
      </dgm:t>
    </dgm:pt>
    <dgm:pt modelId="{FDBAF734-C4CB-46E6-9853-1C10BA2885C4}" type="parTrans" cxnId="{9DEC96ED-B290-433E-A4C9-76F9954A2E44}">
      <dgm:prSet/>
      <dgm:spPr/>
      <dgm:t>
        <a:bodyPr/>
        <a:lstStyle/>
        <a:p>
          <a:endParaRPr lang="en-GB"/>
        </a:p>
      </dgm:t>
    </dgm:pt>
    <dgm:pt modelId="{07FB8694-AC01-43EE-8391-E3ECAADBD17A}" type="sibTrans" cxnId="{9DEC96ED-B290-433E-A4C9-76F9954A2E44}">
      <dgm:prSet/>
      <dgm:spPr/>
      <dgm:t>
        <a:bodyPr/>
        <a:lstStyle/>
        <a:p>
          <a:endParaRPr lang="en-GB"/>
        </a:p>
      </dgm:t>
    </dgm:pt>
    <dgm:pt modelId="{A567FA15-FB40-45D5-A9A9-22118FC2728F}" type="pres">
      <dgm:prSet presAssocID="{35B0D8C4-5536-4277-9BE8-E1841268029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F515C5BB-122F-4667-9135-9AEB59FA2646}" type="pres">
      <dgm:prSet presAssocID="{35B0D8C4-5536-4277-9BE8-E1841268029A}" presName="dummyMaxCanvas" presStyleCnt="0">
        <dgm:presLayoutVars/>
      </dgm:prSet>
      <dgm:spPr/>
    </dgm:pt>
    <dgm:pt modelId="{CAC9A6BC-DAD2-4867-9B2D-3307535BEA54}" type="pres">
      <dgm:prSet presAssocID="{35B0D8C4-5536-4277-9BE8-E1841268029A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5A3BBA9-15C6-4642-A857-2E750AB178AA}" type="pres">
      <dgm:prSet presAssocID="{35B0D8C4-5536-4277-9BE8-E1841268029A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B8C56C9-ADC7-41D6-AE4B-727F9582FC7F}" type="pres">
      <dgm:prSet presAssocID="{35B0D8C4-5536-4277-9BE8-E1841268029A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A554738-F0AF-44C9-9238-3FDA5229F7A7}" type="pres">
      <dgm:prSet presAssocID="{35B0D8C4-5536-4277-9BE8-E1841268029A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1472ED9-EFE9-44C7-8602-BC6A599B8DF7}" type="pres">
      <dgm:prSet presAssocID="{35B0D8C4-5536-4277-9BE8-E1841268029A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EF0F4F7-AB68-45AA-9398-4DA06308A35D}" type="pres">
      <dgm:prSet presAssocID="{35B0D8C4-5536-4277-9BE8-E1841268029A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D4EC92E-6A8A-436B-B41A-899F7EAC0FB2}" type="pres">
      <dgm:prSet presAssocID="{35B0D8C4-5536-4277-9BE8-E1841268029A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3DAA1F5-E4B4-4A7B-8CD4-AFEBA050C6D0}" type="pres">
      <dgm:prSet presAssocID="{35B0D8C4-5536-4277-9BE8-E1841268029A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75A0F93-0B11-4B60-B374-6401E4458CFE}" type="pres">
      <dgm:prSet presAssocID="{35B0D8C4-5536-4277-9BE8-E1841268029A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021C6F8-81A9-4040-8C5F-377500EFF7D2}" type="pres">
      <dgm:prSet presAssocID="{35B0D8C4-5536-4277-9BE8-E1841268029A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2E83EE0-F4B9-42B6-814F-E99B09DE9D0C}" type="pres">
      <dgm:prSet presAssocID="{35B0D8C4-5536-4277-9BE8-E1841268029A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D7AE08E0-B895-4E94-828D-E2CCF5A9F68E}" type="presOf" srcId="{07FB8694-AC01-43EE-8391-E3ECAADBD17A}" destId="{AEF0F4F7-AB68-45AA-9398-4DA06308A35D}" srcOrd="0" destOrd="0" presId="urn:microsoft.com/office/officeart/2005/8/layout/vProcess5"/>
    <dgm:cxn modelId="{BF4F8D21-8E56-43C0-A769-749B10E5BB8D}" type="presOf" srcId="{AB948E1A-7CBF-4C7D-877D-517B81E09277}" destId="{52E83EE0-F4B9-42B6-814F-E99B09DE9D0C}" srcOrd="1" destOrd="0" presId="urn:microsoft.com/office/officeart/2005/8/layout/vProcess5"/>
    <dgm:cxn modelId="{34CB09B7-D1AC-491E-AE54-B2A6D48E1FE7}" type="presOf" srcId="{744D1917-2063-423C-876B-62A26B7C797A}" destId="{4B8C56C9-ADC7-41D6-AE4B-727F9582FC7F}" srcOrd="0" destOrd="0" presId="urn:microsoft.com/office/officeart/2005/8/layout/vProcess5"/>
    <dgm:cxn modelId="{B1EDF7EA-AA70-4E4F-AE3A-55A6EDDC776D}" type="presOf" srcId="{0FFBCB1E-251D-432B-A0AB-CD583F54B4D9}" destId="{CAC9A6BC-DAD2-4867-9B2D-3307535BEA54}" srcOrd="0" destOrd="0" presId="urn:microsoft.com/office/officeart/2005/8/layout/vProcess5"/>
    <dgm:cxn modelId="{0FCE205F-14C4-4BA1-A946-786C800F661C}" type="presOf" srcId="{2A622274-89D9-4F20-B744-D4F984620AEC}" destId="{71472ED9-EFE9-44C7-8602-BC6A599B8DF7}" srcOrd="0" destOrd="0" presId="urn:microsoft.com/office/officeart/2005/8/layout/vProcess5"/>
    <dgm:cxn modelId="{0F1074A6-8334-49ED-9B4B-49E54B942EC2}" type="presOf" srcId="{0FFBCB1E-251D-432B-A0AB-CD583F54B4D9}" destId="{73DAA1F5-E4B4-4A7B-8CD4-AFEBA050C6D0}" srcOrd="1" destOrd="0" presId="urn:microsoft.com/office/officeart/2005/8/layout/vProcess5"/>
    <dgm:cxn modelId="{4C05982A-C5D5-466C-B70C-D960E88CAE77}" type="presOf" srcId="{35B0D8C4-5536-4277-9BE8-E1841268029A}" destId="{A567FA15-FB40-45D5-A9A9-22118FC2728F}" srcOrd="0" destOrd="0" presId="urn:microsoft.com/office/officeart/2005/8/layout/vProcess5"/>
    <dgm:cxn modelId="{9DEC96ED-B290-433E-A4C9-76F9954A2E44}" srcId="{35B0D8C4-5536-4277-9BE8-E1841268029A}" destId="{B873FF22-51FC-4A23-8526-F2B2DFBC69A2}" srcOrd="1" destOrd="0" parTransId="{FDBAF734-C4CB-46E6-9853-1C10BA2885C4}" sibTransId="{07FB8694-AC01-43EE-8391-E3ECAADBD17A}"/>
    <dgm:cxn modelId="{3C48B80E-3B9F-462C-BD40-EF0A1F47DF37}" type="presOf" srcId="{7287DB91-49E2-4AC2-BF80-F1B5C53BEEDD}" destId="{0D4EC92E-6A8A-436B-B41A-899F7EAC0FB2}" srcOrd="0" destOrd="0" presId="urn:microsoft.com/office/officeart/2005/8/layout/vProcess5"/>
    <dgm:cxn modelId="{6AD19920-1A49-4F92-AE88-4A0B6A81CDC6}" srcId="{35B0D8C4-5536-4277-9BE8-E1841268029A}" destId="{AB948E1A-7CBF-4C7D-877D-517B81E09277}" srcOrd="3" destOrd="0" parTransId="{0967626B-07C8-441D-A2A9-AB0F97180F1A}" sibTransId="{AC2E6B43-AEC1-4E3D-AF89-FED1053631B1}"/>
    <dgm:cxn modelId="{DF4C3105-90F4-4088-84A9-059115C8400D}" type="presOf" srcId="{AB948E1A-7CBF-4C7D-877D-517B81E09277}" destId="{AA554738-F0AF-44C9-9238-3FDA5229F7A7}" srcOrd="0" destOrd="0" presId="urn:microsoft.com/office/officeart/2005/8/layout/vProcess5"/>
    <dgm:cxn modelId="{D3D4F5E6-14E0-4BC8-82A1-A10B0457F6F8}" type="presOf" srcId="{B873FF22-51FC-4A23-8526-F2B2DFBC69A2}" destId="{575A0F93-0B11-4B60-B374-6401E4458CFE}" srcOrd="1" destOrd="0" presId="urn:microsoft.com/office/officeart/2005/8/layout/vProcess5"/>
    <dgm:cxn modelId="{6391D53B-804C-4498-A248-97DD71908542}" srcId="{35B0D8C4-5536-4277-9BE8-E1841268029A}" destId="{0FFBCB1E-251D-432B-A0AB-CD583F54B4D9}" srcOrd="0" destOrd="0" parTransId="{1557B952-68C2-4D77-A83C-2E338D0803D2}" sibTransId="{2A622274-89D9-4F20-B744-D4F984620AEC}"/>
    <dgm:cxn modelId="{CC1EBD6E-2E93-4820-A616-976BAA24E88C}" type="presOf" srcId="{744D1917-2063-423C-876B-62A26B7C797A}" destId="{8021C6F8-81A9-4040-8C5F-377500EFF7D2}" srcOrd="1" destOrd="0" presId="urn:microsoft.com/office/officeart/2005/8/layout/vProcess5"/>
    <dgm:cxn modelId="{B10C39DD-ED52-4131-A694-21646B3D0C7A}" type="presOf" srcId="{B873FF22-51FC-4A23-8526-F2B2DFBC69A2}" destId="{F5A3BBA9-15C6-4642-A857-2E750AB178AA}" srcOrd="0" destOrd="0" presId="urn:microsoft.com/office/officeart/2005/8/layout/vProcess5"/>
    <dgm:cxn modelId="{3D33BF39-3B3C-4A9C-92BC-A2CA06AFC49A}" srcId="{35B0D8C4-5536-4277-9BE8-E1841268029A}" destId="{744D1917-2063-423C-876B-62A26B7C797A}" srcOrd="2" destOrd="0" parTransId="{36B2AF02-E089-4F30-98C0-DD998C450F7D}" sibTransId="{7287DB91-49E2-4AC2-BF80-F1B5C53BEEDD}"/>
    <dgm:cxn modelId="{A915B2CB-BC97-4656-9398-9BBB98031D01}" type="presParOf" srcId="{A567FA15-FB40-45D5-A9A9-22118FC2728F}" destId="{F515C5BB-122F-4667-9135-9AEB59FA2646}" srcOrd="0" destOrd="0" presId="urn:microsoft.com/office/officeart/2005/8/layout/vProcess5"/>
    <dgm:cxn modelId="{D14B41B2-0B65-4372-BAD5-DBF782CFD475}" type="presParOf" srcId="{A567FA15-FB40-45D5-A9A9-22118FC2728F}" destId="{CAC9A6BC-DAD2-4867-9B2D-3307535BEA54}" srcOrd="1" destOrd="0" presId="urn:microsoft.com/office/officeart/2005/8/layout/vProcess5"/>
    <dgm:cxn modelId="{3DE9ECDD-16D3-4094-8B6C-881FDA699FCA}" type="presParOf" srcId="{A567FA15-FB40-45D5-A9A9-22118FC2728F}" destId="{F5A3BBA9-15C6-4642-A857-2E750AB178AA}" srcOrd="2" destOrd="0" presId="urn:microsoft.com/office/officeart/2005/8/layout/vProcess5"/>
    <dgm:cxn modelId="{E0361EDA-A5DC-4447-8D17-F47DE7C5F6B6}" type="presParOf" srcId="{A567FA15-FB40-45D5-A9A9-22118FC2728F}" destId="{4B8C56C9-ADC7-41D6-AE4B-727F9582FC7F}" srcOrd="3" destOrd="0" presId="urn:microsoft.com/office/officeart/2005/8/layout/vProcess5"/>
    <dgm:cxn modelId="{BE025C44-D7AF-4E7B-8A20-FDE0A2C605C3}" type="presParOf" srcId="{A567FA15-FB40-45D5-A9A9-22118FC2728F}" destId="{AA554738-F0AF-44C9-9238-3FDA5229F7A7}" srcOrd="4" destOrd="0" presId="urn:microsoft.com/office/officeart/2005/8/layout/vProcess5"/>
    <dgm:cxn modelId="{8E5EE3FA-BFCC-474C-BFAA-F0E589F7DCDE}" type="presParOf" srcId="{A567FA15-FB40-45D5-A9A9-22118FC2728F}" destId="{71472ED9-EFE9-44C7-8602-BC6A599B8DF7}" srcOrd="5" destOrd="0" presId="urn:microsoft.com/office/officeart/2005/8/layout/vProcess5"/>
    <dgm:cxn modelId="{6E0E4FA2-CF27-4C92-9197-A195C5A58B22}" type="presParOf" srcId="{A567FA15-FB40-45D5-A9A9-22118FC2728F}" destId="{AEF0F4F7-AB68-45AA-9398-4DA06308A35D}" srcOrd="6" destOrd="0" presId="urn:microsoft.com/office/officeart/2005/8/layout/vProcess5"/>
    <dgm:cxn modelId="{38FCB97A-316B-47B0-8A93-69004AF428AC}" type="presParOf" srcId="{A567FA15-FB40-45D5-A9A9-22118FC2728F}" destId="{0D4EC92E-6A8A-436B-B41A-899F7EAC0FB2}" srcOrd="7" destOrd="0" presId="urn:microsoft.com/office/officeart/2005/8/layout/vProcess5"/>
    <dgm:cxn modelId="{C1426097-8F4F-4AFB-8869-2A0EEDF659CF}" type="presParOf" srcId="{A567FA15-FB40-45D5-A9A9-22118FC2728F}" destId="{73DAA1F5-E4B4-4A7B-8CD4-AFEBA050C6D0}" srcOrd="8" destOrd="0" presId="urn:microsoft.com/office/officeart/2005/8/layout/vProcess5"/>
    <dgm:cxn modelId="{A0C438C5-B94A-4A17-A2A1-D4F54F5CA313}" type="presParOf" srcId="{A567FA15-FB40-45D5-A9A9-22118FC2728F}" destId="{575A0F93-0B11-4B60-B374-6401E4458CFE}" srcOrd="9" destOrd="0" presId="urn:microsoft.com/office/officeart/2005/8/layout/vProcess5"/>
    <dgm:cxn modelId="{2BAB977F-CECB-421F-AB03-3298217156B3}" type="presParOf" srcId="{A567FA15-FB40-45D5-A9A9-22118FC2728F}" destId="{8021C6F8-81A9-4040-8C5F-377500EFF7D2}" srcOrd="10" destOrd="0" presId="urn:microsoft.com/office/officeart/2005/8/layout/vProcess5"/>
    <dgm:cxn modelId="{9F88DB68-6D36-49C5-A425-BBA6AB420D76}" type="presParOf" srcId="{A567FA15-FB40-45D5-A9A9-22118FC2728F}" destId="{52E83EE0-F4B9-42B6-814F-E99B09DE9D0C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3B13E38-7628-4EBD-A46B-DD1A5B76FEC5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B164351-B4CD-436F-AE54-935BE4A97772}">
      <dgm:prSet/>
      <dgm:spPr/>
      <dgm:t>
        <a:bodyPr/>
        <a:lstStyle/>
        <a:p>
          <a:r>
            <a:rPr lang="hr-HR"/>
            <a:t>Jesu li teškoće nastale iz:</a:t>
          </a:r>
          <a:endParaRPr lang="en-US"/>
        </a:p>
      </dgm:t>
    </dgm:pt>
    <dgm:pt modelId="{A948D24C-4569-4074-89FA-E2FE4B2DBDDF}" type="parTrans" cxnId="{3C4705F4-E41E-492F-9CD4-1CCFAD7CB354}">
      <dgm:prSet/>
      <dgm:spPr/>
      <dgm:t>
        <a:bodyPr/>
        <a:lstStyle/>
        <a:p>
          <a:endParaRPr lang="en-US"/>
        </a:p>
      </dgm:t>
    </dgm:pt>
    <dgm:pt modelId="{26B52AB5-DF20-4EA3-A582-CB9D8A609301}" type="sibTrans" cxnId="{3C4705F4-E41E-492F-9CD4-1CCFAD7CB354}">
      <dgm:prSet/>
      <dgm:spPr/>
      <dgm:t>
        <a:bodyPr/>
        <a:lstStyle/>
        <a:p>
          <a:endParaRPr lang="en-US"/>
        </a:p>
      </dgm:t>
    </dgm:pt>
    <dgm:pt modelId="{EE2F7094-2B26-4CAE-B768-B2651E7CC4A1}">
      <dgm:prSet/>
      <dgm:spPr/>
      <dgm:t>
        <a:bodyPr/>
        <a:lstStyle/>
        <a:p>
          <a:r>
            <a:rPr lang="hr-HR" dirty="0"/>
            <a:t>praktičnih problema?</a:t>
          </a:r>
          <a:endParaRPr lang="en-US" dirty="0"/>
        </a:p>
      </dgm:t>
    </dgm:pt>
    <dgm:pt modelId="{ACF9EF9F-2509-48FA-B9F7-F3C3344C80D7}" type="parTrans" cxnId="{4672671B-E952-466D-A308-108E99D7828D}">
      <dgm:prSet/>
      <dgm:spPr/>
      <dgm:t>
        <a:bodyPr/>
        <a:lstStyle/>
        <a:p>
          <a:endParaRPr lang="en-US"/>
        </a:p>
      </dgm:t>
    </dgm:pt>
    <dgm:pt modelId="{A3E81DB1-ED26-4BCD-B4BD-59853E88BED6}" type="sibTrans" cxnId="{4672671B-E952-466D-A308-108E99D7828D}">
      <dgm:prSet/>
      <dgm:spPr/>
      <dgm:t>
        <a:bodyPr/>
        <a:lstStyle/>
        <a:p>
          <a:endParaRPr lang="en-US"/>
        </a:p>
      </dgm:t>
    </dgm:pt>
    <dgm:pt modelId="{77D77909-1C82-4F90-A705-CB610967D748}">
      <dgm:prSet/>
      <dgm:spPr/>
      <dgm:t>
        <a:bodyPr/>
        <a:lstStyle/>
        <a:p>
          <a:r>
            <a:rPr lang="hr-HR" dirty="0"/>
            <a:t>ometajućih </a:t>
          </a:r>
          <a:r>
            <a:rPr lang="hr-HR" dirty="0" err="1"/>
            <a:t>kognicija</a:t>
          </a:r>
          <a:r>
            <a:rPr lang="hr-HR" dirty="0"/>
            <a:t>?</a:t>
          </a:r>
          <a:endParaRPr lang="en-US" dirty="0"/>
        </a:p>
      </dgm:t>
    </dgm:pt>
    <dgm:pt modelId="{68AD8DBC-7F0A-4B3B-B119-C690A8B22B96}" type="parTrans" cxnId="{90B6760A-B26E-4A1D-83A5-FF74C69EF645}">
      <dgm:prSet/>
      <dgm:spPr/>
      <dgm:t>
        <a:bodyPr/>
        <a:lstStyle/>
        <a:p>
          <a:endParaRPr lang="en-US"/>
        </a:p>
      </dgm:t>
    </dgm:pt>
    <dgm:pt modelId="{0129910C-9254-4BE7-8E30-81081DD36E00}" type="sibTrans" cxnId="{90B6760A-B26E-4A1D-83A5-FF74C69EF645}">
      <dgm:prSet/>
      <dgm:spPr/>
      <dgm:t>
        <a:bodyPr/>
        <a:lstStyle/>
        <a:p>
          <a:endParaRPr lang="en-US"/>
        </a:p>
      </dgm:t>
    </dgm:pt>
    <dgm:pt modelId="{71FAA238-8597-400B-96E1-76CF13855DCB}">
      <dgm:prSet/>
      <dgm:spPr/>
      <dgm:t>
        <a:bodyPr/>
        <a:lstStyle/>
        <a:p>
          <a:r>
            <a:rPr lang="hr-HR" dirty="0"/>
            <a:t>ometajućih </a:t>
          </a:r>
          <a:r>
            <a:rPr lang="hr-HR" dirty="0" err="1"/>
            <a:t>kognicija</a:t>
          </a:r>
          <a:r>
            <a:rPr lang="hr-HR" dirty="0"/>
            <a:t> prerušenih u praktične probleme?</a:t>
          </a:r>
          <a:endParaRPr lang="en-US" dirty="0"/>
        </a:p>
      </dgm:t>
    </dgm:pt>
    <dgm:pt modelId="{CE3BD8EF-AC7C-477C-B89B-D3B8D11F1155}" type="parTrans" cxnId="{FC894A02-E881-4645-80A2-F338DCCF8A3B}">
      <dgm:prSet/>
      <dgm:spPr/>
      <dgm:t>
        <a:bodyPr/>
        <a:lstStyle/>
        <a:p>
          <a:endParaRPr lang="en-US"/>
        </a:p>
      </dgm:t>
    </dgm:pt>
    <dgm:pt modelId="{67DA1196-C73D-4803-84BF-1CA0916B0179}" type="sibTrans" cxnId="{FC894A02-E881-4645-80A2-F338DCCF8A3B}">
      <dgm:prSet/>
      <dgm:spPr/>
      <dgm:t>
        <a:bodyPr/>
        <a:lstStyle/>
        <a:p>
          <a:endParaRPr lang="en-US"/>
        </a:p>
      </dgm:t>
    </dgm:pt>
    <dgm:pt modelId="{EB401324-BC5B-40A6-92FC-B39B97297870}">
      <dgm:prSet/>
      <dgm:spPr/>
      <dgm:t>
        <a:bodyPr/>
        <a:lstStyle/>
        <a:p>
          <a:r>
            <a:rPr lang="hr-HR" dirty="0"/>
            <a:t>problema vezanih uz </a:t>
          </a:r>
          <a:r>
            <a:rPr lang="hr-HR" dirty="0" err="1"/>
            <a:t>terapeutove</a:t>
          </a:r>
          <a:r>
            <a:rPr lang="hr-HR" dirty="0"/>
            <a:t> </a:t>
          </a:r>
          <a:r>
            <a:rPr lang="hr-HR" dirty="0" err="1"/>
            <a:t>kognicije</a:t>
          </a:r>
          <a:r>
            <a:rPr lang="hr-HR" dirty="0"/>
            <a:t>?</a:t>
          </a:r>
          <a:endParaRPr lang="en-US" dirty="0"/>
        </a:p>
      </dgm:t>
    </dgm:pt>
    <dgm:pt modelId="{60F1C20E-78A4-4776-981C-4E0731C4E852}" type="parTrans" cxnId="{232D5CD8-533D-48F4-8945-184E14E87001}">
      <dgm:prSet/>
      <dgm:spPr/>
      <dgm:t>
        <a:bodyPr/>
        <a:lstStyle/>
        <a:p>
          <a:endParaRPr lang="en-US"/>
        </a:p>
      </dgm:t>
    </dgm:pt>
    <dgm:pt modelId="{D1534FF0-7115-45B3-AF75-88E0BBA9D30B}" type="sibTrans" cxnId="{232D5CD8-533D-48F4-8945-184E14E87001}">
      <dgm:prSet/>
      <dgm:spPr/>
      <dgm:t>
        <a:bodyPr/>
        <a:lstStyle/>
        <a:p>
          <a:endParaRPr lang="en-US"/>
        </a:p>
      </dgm:t>
    </dgm:pt>
    <dgm:pt modelId="{00E3D1EA-0ED8-4928-B1B2-3E84C250042A}" type="pres">
      <dgm:prSet presAssocID="{B3B13E38-7628-4EBD-A46B-DD1A5B76FEC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5D4BDBA6-D75B-4BA9-B3F5-7E65B2F40215}" type="pres">
      <dgm:prSet presAssocID="{5B164351-B4CD-436F-AE54-935BE4A97772}" presName="linNode" presStyleCnt="0"/>
      <dgm:spPr/>
    </dgm:pt>
    <dgm:pt modelId="{0B3EE402-012C-4D26-8086-E07E66DA6706}" type="pres">
      <dgm:prSet presAssocID="{5B164351-B4CD-436F-AE54-935BE4A97772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94993DC-73FB-4A2F-9912-87D3E5A679DA}" type="pres">
      <dgm:prSet presAssocID="{5B164351-B4CD-436F-AE54-935BE4A97772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3C4705F4-E41E-492F-9CD4-1CCFAD7CB354}" srcId="{B3B13E38-7628-4EBD-A46B-DD1A5B76FEC5}" destId="{5B164351-B4CD-436F-AE54-935BE4A97772}" srcOrd="0" destOrd="0" parTransId="{A948D24C-4569-4074-89FA-E2FE4B2DBDDF}" sibTransId="{26B52AB5-DF20-4EA3-A582-CB9D8A609301}"/>
    <dgm:cxn modelId="{90B6760A-B26E-4A1D-83A5-FF74C69EF645}" srcId="{5B164351-B4CD-436F-AE54-935BE4A97772}" destId="{77D77909-1C82-4F90-A705-CB610967D748}" srcOrd="1" destOrd="0" parTransId="{68AD8DBC-7F0A-4B3B-B119-C690A8B22B96}" sibTransId="{0129910C-9254-4BE7-8E30-81081DD36E00}"/>
    <dgm:cxn modelId="{FC894A02-E881-4645-80A2-F338DCCF8A3B}" srcId="{5B164351-B4CD-436F-AE54-935BE4A97772}" destId="{71FAA238-8597-400B-96E1-76CF13855DCB}" srcOrd="2" destOrd="0" parTransId="{CE3BD8EF-AC7C-477C-B89B-D3B8D11F1155}" sibTransId="{67DA1196-C73D-4803-84BF-1CA0916B0179}"/>
    <dgm:cxn modelId="{C9AFE5EE-EF8C-48A3-8E09-BB6721241B53}" type="presOf" srcId="{5B164351-B4CD-436F-AE54-935BE4A97772}" destId="{0B3EE402-012C-4D26-8086-E07E66DA6706}" srcOrd="0" destOrd="0" presId="urn:microsoft.com/office/officeart/2005/8/layout/vList5"/>
    <dgm:cxn modelId="{874D65D6-F143-433E-8DD9-800DB19CA4C3}" type="presOf" srcId="{77D77909-1C82-4F90-A705-CB610967D748}" destId="{694993DC-73FB-4A2F-9912-87D3E5A679DA}" srcOrd="0" destOrd="1" presId="urn:microsoft.com/office/officeart/2005/8/layout/vList5"/>
    <dgm:cxn modelId="{232D5CD8-533D-48F4-8945-184E14E87001}" srcId="{5B164351-B4CD-436F-AE54-935BE4A97772}" destId="{EB401324-BC5B-40A6-92FC-B39B97297870}" srcOrd="3" destOrd="0" parTransId="{60F1C20E-78A4-4776-981C-4E0731C4E852}" sibTransId="{D1534FF0-7115-45B3-AF75-88E0BBA9D30B}"/>
    <dgm:cxn modelId="{67D654BD-F8E1-4486-8C2B-18474C92110D}" type="presOf" srcId="{EE2F7094-2B26-4CAE-B768-B2651E7CC4A1}" destId="{694993DC-73FB-4A2F-9912-87D3E5A679DA}" srcOrd="0" destOrd="0" presId="urn:microsoft.com/office/officeart/2005/8/layout/vList5"/>
    <dgm:cxn modelId="{4672671B-E952-466D-A308-108E99D7828D}" srcId="{5B164351-B4CD-436F-AE54-935BE4A97772}" destId="{EE2F7094-2B26-4CAE-B768-B2651E7CC4A1}" srcOrd="0" destOrd="0" parTransId="{ACF9EF9F-2509-48FA-B9F7-F3C3344C80D7}" sibTransId="{A3E81DB1-ED26-4BCD-B4BD-59853E88BED6}"/>
    <dgm:cxn modelId="{289EBFC7-7A5E-4B87-B9BB-FA6A266E4494}" type="presOf" srcId="{71FAA238-8597-400B-96E1-76CF13855DCB}" destId="{694993DC-73FB-4A2F-9912-87D3E5A679DA}" srcOrd="0" destOrd="2" presId="urn:microsoft.com/office/officeart/2005/8/layout/vList5"/>
    <dgm:cxn modelId="{82782575-BC35-4489-A323-A10709918134}" type="presOf" srcId="{B3B13E38-7628-4EBD-A46B-DD1A5B76FEC5}" destId="{00E3D1EA-0ED8-4928-B1B2-3E84C250042A}" srcOrd="0" destOrd="0" presId="urn:microsoft.com/office/officeart/2005/8/layout/vList5"/>
    <dgm:cxn modelId="{B3B80530-62EE-4EFC-8D22-A2FC2761DC48}" type="presOf" srcId="{EB401324-BC5B-40A6-92FC-B39B97297870}" destId="{694993DC-73FB-4A2F-9912-87D3E5A679DA}" srcOrd="0" destOrd="3" presId="urn:microsoft.com/office/officeart/2005/8/layout/vList5"/>
    <dgm:cxn modelId="{2778EE32-BE3D-45D2-B449-9022D67933DD}" type="presParOf" srcId="{00E3D1EA-0ED8-4928-B1B2-3E84C250042A}" destId="{5D4BDBA6-D75B-4BA9-B3F5-7E65B2F40215}" srcOrd="0" destOrd="0" presId="urn:microsoft.com/office/officeart/2005/8/layout/vList5"/>
    <dgm:cxn modelId="{58304107-F113-4CFA-AEE8-C4B3CD6B9961}" type="presParOf" srcId="{5D4BDBA6-D75B-4BA9-B3F5-7E65B2F40215}" destId="{0B3EE402-012C-4D26-8086-E07E66DA6706}" srcOrd="0" destOrd="0" presId="urn:microsoft.com/office/officeart/2005/8/layout/vList5"/>
    <dgm:cxn modelId="{BCEADC23-D017-4406-82C7-FAC0C254A42A}" type="presParOf" srcId="{5D4BDBA6-D75B-4BA9-B3F5-7E65B2F40215}" destId="{694993DC-73FB-4A2F-9912-87D3E5A679D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48F588-3706-4CB5-A8F5-55B37635496D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>
              <a:solidFill>
                <a:schemeClr val="tx1"/>
              </a:solidFill>
            </a:rPr>
            <a:t>Izvlačenje pozitivnih zaključaka o iskustvu i sebi samome</a:t>
          </a:r>
          <a:endParaRPr lang="en-GB" sz="2800" kern="1200" dirty="0">
            <a:solidFill>
              <a:schemeClr val="tx1"/>
            </a:solidFill>
          </a:endParaRPr>
        </a:p>
      </dsp:txBody>
      <dsp:txXfrm>
        <a:off x="0" y="39687"/>
        <a:ext cx="3286125" cy="1971675"/>
      </dsp:txXfrm>
    </dsp:sp>
    <dsp:sp modelId="{A6A1B89A-9920-4BD4-882E-48A1D7B86723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3">
            <a:hueOff val="542120"/>
            <a:satOff val="20000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>
              <a:solidFill>
                <a:schemeClr val="tx1"/>
              </a:solidFill>
            </a:rPr>
            <a:t>Obrazovanje klijenta</a:t>
          </a:r>
          <a:endParaRPr lang="en-GB" sz="2800" kern="1200" dirty="0">
            <a:solidFill>
              <a:schemeClr val="tx1"/>
            </a:solidFill>
          </a:endParaRPr>
        </a:p>
      </dsp:txBody>
      <dsp:txXfrm>
        <a:off x="3614737" y="39687"/>
        <a:ext cx="3286125" cy="1971675"/>
      </dsp:txXfrm>
    </dsp:sp>
    <dsp:sp modelId="{59E7788E-8FAE-4E2A-A8E6-10AD48236C85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3">
            <a:hueOff val="1084240"/>
            <a:satOff val="40000"/>
            <a:lumOff val="-5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>
              <a:solidFill>
                <a:schemeClr val="tx1"/>
              </a:solidFill>
            </a:rPr>
            <a:t>Prikupljanje podataka kroz praćenje misli, osjećaja ili ponašanja</a:t>
          </a:r>
          <a:endParaRPr lang="en-GB" sz="2800" kern="1200" dirty="0">
            <a:solidFill>
              <a:schemeClr val="tx1"/>
            </a:solidFill>
          </a:endParaRPr>
        </a:p>
      </dsp:txBody>
      <dsp:txXfrm>
        <a:off x="7229475" y="39687"/>
        <a:ext cx="3286125" cy="1971675"/>
      </dsp:txXfrm>
    </dsp:sp>
    <dsp:sp modelId="{5F96F5B7-FB3F-4BA6-97A6-D6F1E005820D}">
      <dsp:nvSpPr>
        <dsp:cNvPr id="0" name=""/>
        <dsp:cNvSpPr/>
      </dsp:nvSpPr>
      <dsp:spPr>
        <a:xfrm>
          <a:off x="0" y="2339975"/>
          <a:ext cx="3286125" cy="1971675"/>
        </a:xfrm>
        <a:prstGeom prst="rect">
          <a:avLst/>
        </a:prstGeom>
        <a:solidFill>
          <a:schemeClr val="accent3">
            <a:hueOff val="1626359"/>
            <a:satOff val="60000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>
              <a:solidFill>
                <a:schemeClr val="tx1"/>
              </a:solidFill>
            </a:rPr>
            <a:t>Procjenu i modifikaciju </a:t>
          </a:r>
          <a:r>
            <a:rPr lang="hr-HR" sz="2800" kern="1200" dirty="0" err="1">
              <a:solidFill>
                <a:schemeClr val="tx1"/>
              </a:solidFill>
            </a:rPr>
            <a:t>kognicija</a:t>
          </a:r>
          <a:endParaRPr lang="en-GB" sz="2800" kern="1200" dirty="0">
            <a:solidFill>
              <a:schemeClr val="tx1"/>
            </a:solidFill>
          </a:endParaRPr>
        </a:p>
      </dsp:txBody>
      <dsp:txXfrm>
        <a:off x="0" y="2339975"/>
        <a:ext cx="3286125" cy="1971675"/>
      </dsp:txXfrm>
    </dsp:sp>
    <dsp:sp modelId="{0CD6819D-61B3-43D5-BAB7-57ADE6A89BCC}">
      <dsp:nvSpPr>
        <dsp:cNvPr id="0" name=""/>
        <dsp:cNvSpPr/>
      </dsp:nvSpPr>
      <dsp:spPr>
        <a:xfrm>
          <a:off x="3614737" y="2339975"/>
          <a:ext cx="3286125" cy="1971675"/>
        </a:xfrm>
        <a:prstGeom prst="rect">
          <a:avLst/>
        </a:prstGeom>
        <a:solidFill>
          <a:schemeClr val="accent3">
            <a:hueOff val="2168479"/>
            <a:satOff val="80000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>
              <a:solidFill>
                <a:schemeClr val="tx1"/>
              </a:solidFill>
            </a:rPr>
            <a:t>Uvježbavanje kognitivnih i ponašajnih vještina</a:t>
          </a:r>
          <a:endParaRPr lang="en-GB" sz="2800" kern="1200" dirty="0">
            <a:solidFill>
              <a:schemeClr val="tx1"/>
            </a:solidFill>
          </a:endParaRPr>
        </a:p>
      </dsp:txBody>
      <dsp:txXfrm>
        <a:off x="3614737" y="2339975"/>
        <a:ext cx="3286125" cy="1971675"/>
      </dsp:txXfrm>
    </dsp:sp>
    <dsp:sp modelId="{1AC699F6-9064-4F5C-97F6-D8629B2CB259}">
      <dsp:nvSpPr>
        <dsp:cNvPr id="0" name=""/>
        <dsp:cNvSpPr/>
      </dsp:nvSpPr>
      <dsp:spPr>
        <a:xfrm>
          <a:off x="7229475" y="2339975"/>
          <a:ext cx="3286125" cy="1971675"/>
        </a:xfrm>
        <a:prstGeom prst="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>
              <a:solidFill>
                <a:schemeClr val="tx1"/>
              </a:solidFill>
            </a:rPr>
            <a:t>Eksperimentiranje s novim obrascima ponašanja</a:t>
          </a:r>
          <a:endParaRPr lang="en-GB" sz="2800" kern="1200" dirty="0">
            <a:solidFill>
              <a:schemeClr val="tx1"/>
            </a:solidFill>
          </a:endParaRPr>
        </a:p>
      </dsp:txBody>
      <dsp:txXfrm>
        <a:off x="7229475" y="2339975"/>
        <a:ext cx="3286125" cy="19716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4FE435-01B7-4D9E-AF1C-E826F5D9DBC0}">
      <dsp:nvSpPr>
        <dsp:cNvPr id="0" name=""/>
        <dsp:cNvSpPr/>
      </dsp:nvSpPr>
      <dsp:spPr>
        <a:xfrm>
          <a:off x="296437" y="1686"/>
          <a:ext cx="2566853" cy="15401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>
              <a:solidFill>
                <a:schemeClr val="tx1"/>
              </a:solidFill>
            </a:rPr>
            <a:t>1. Čitanje bilješki s terapije</a:t>
          </a:r>
          <a:endParaRPr lang="en-GB" sz="2400" kern="1200" dirty="0">
            <a:solidFill>
              <a:schemeClr val="tx1"/>
            </a:solidFill>
          </a:endParaRPr>
        </a:p>
      </dsp:txBody>
      <dsp:txXfrm>
        <a:off x="296437" y="1686"/>
        <a:ext cx="2566853" cy="1540112"/>
      </dsp:txXfrm>
    </dsp:sp>
    <dsp:sp modelId="{E4D80A23-F8E2-425E-8CA5-AFF3C6D20E9C}">
      <dsp:nvSpPr>
        <dsp:cNvPr id="0" name=""/>
        <dsp:cNvSpPr/>
      </dsp:nvSpPr>
      <dsp:spPr>
        <a:xfrm>
          <a:off x="3119976" y="1686"/>
          <a:ext cx="2566853" cy="1540112"/>
        </a:xfrm>
        <a:prstGeom prst="rect">
          <a:avLst/>
        </a:prstGeom>
        <a:solidFill>
          <a:schemeClr val="accent2">
            <a:hueOff val="-145536"/>
            <a:satOff val="-8393"/>
            <a:lumOff val="86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>
              <a:solidFill>
                <a:schemeClr val="tx1"/>
              </a:solidFill>
            </a:rPr>
            <a:t>2. Praćenje automatskih misli</a:t>
          </a:r>
          <a:endParaRPr lang="en-GB" sz="2400" kern="1200" dirty="0">
            <a:solidFill>
              <a:schemeClr val="tx1"/>
            </a:solidFill>
          </a:endParaRPr>
        </a:p>
      </dsp:txBody>
      <dsp:txXfrm>
        <a:off x="3119976" y="1686"/>
        <a:ext cx="2566853" cy="1540112"/>
      </dsp:txXfrm>
    </dsp:sp>
    <dsp:sp modelId="{2B8BD55E-F397-4650-B747-EB6BD3F4325D}">
      <dsp:nvSpPr>
        <dsp:cNvPr id="0" name=""/>
        <dsp:cNvSpPr/>
      </dsp:nvSpPr>
      <dsp:spPr>
        <a:xfrm>
          <a:off x="5943515" y="1686"/>
          <a:ext cx="2566853" cy="1540112"/>
        </a:xfrm>
        <a:prstGeom prst="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>
              <a:solidFill>
                <a:schemeClr val="tx1"/>
              </a:solidFill>
            </a:rPr>
            <a:t>3. Ocjenjivanje i odgovaranje na automatske misli</a:t>
          </a:r>
          <a:endParaRPr lang="en-GB" sz="2400" kern="1200" dirty="0">
            <a:solidFill>
              <a:schemeClr val="tx1"/>
            </a:solidFill>
          </a:endParaRPr>
        </a:p>
      </dsp:txBody>
      <dsp:txXfrm>
        <a:off x="5943515" y="1686"/>
        <a:ext cx="2566853" cy="1540112"/>
      </dsp:txXfrm>
    </dsp:sp>
    <dsp:sp modelId="{52D84F92-D9F5-4D91-B728-D3763ACAC83D}">
      <dsp:nvSpPr>
        <dsp:cNvPr id="0" name=""/>
        <dsp:cNvSpPr/>
      </dsp:nvSpPr>
      <dsp:spPr>
        <a:xfrm>
          <a:off x="8767054" y="1686"/>
          <a:ext cx="2566853" cy="1540112"/>
        </a:xfrm>
        <a:prstGeom prst="rect">
          <a:avLst/>
        </a:prstGeom>
        <a:solidFill>
          <a:schemeClr val="accent2">
            <a:hueOff val="-436609"/>
            <a:satOff val="-25178"/>
            <a:lumOff val="2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>
              <a:solidFill>
                <a:schemeClr val="tx1"/>
              </a:solidFill>
            </a:rPr>
            <a:t>4. Bihevioralni eksperimenti</a:t>
          </a:r>
          <a:endParaRPr lang="en-GB" sz="2400" kern="1200" dirty="0">
            <a:solidFill>
              <a:schemeClr val="tx1"/>
            </a:solidFill>
          </a:endParaRPr>
        </a:p>
      </dsp:txBody>
      <dsp:txXfrm>
        <a:off x="8767054" y="1686"/>
        <a:ext cx="2566853" cy="1540112"/>
      </dsp:txXfrm>
    </dsp:sp>
    <dsp:sp modelId="{71BAC0BC-CC9C-4290-A88F-0968A5CB9335}">
      <dsp:nvSpPr>
        <dsp:cNvPr id="0" name=""/>
        <dsp:cNvSpPr/>
      </dsp:nvSpPr>
      <dsp:spPr>
        <a:xfrm>
          <a:off x="296437" y="1798483"/>
          <a:ext cx="2566853" cy="1540112"/>
        </a:xfrm>
        <a:prstGeom prst="rect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>
              <a:solidFill>
                <a:schemeClr val="tx1"/>
              </a:solidFill>
            </a:rPr>
            <a:t>5. Oslobađanje od misli koje su dio štetnog procesa mišljenja </a:t>
          </a:r>
          <a:endParaRPr lang="en-GB" sz="2400" kern="1200" dirty="0">
            <a:solidFill>
              <a:schemeClr val="tx1"/>
            </a:solidFill>
          </a:endParaRPr>
        </a:p>
      </dsp:txBody>
      <dsp:txXfrm>
        <a:off x="296437" y="1798483"/>
        <a:ext cx="2566853" cy="1540112"/>
      </dsp:txXfrm>
    </dsp:sp>
    <dsp:sp modelId="{30B5C7E6-0056-4CA0-904E-048A2CC0D8AA}">
      <dsp:nvSpPr>
        <dsp:cNvPr id="0" name=""/>
        <dsp:cNvSpPr/>
      </dsp:nvSpPr>
      <dsp:spPr>
        <a:xfrm>
          <a:off x="3119976" y="1798483"/>
          <a:ext cx="2566853" cy="1540112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>
              <a:solidFill>
                <a:schemeClr val="tx1"/>
              </a:solidFill>
            </a:rPr>
            <a:t>6. Uključivanje koraka koji vode prema cilju</a:t>
          </a:r>
          <a:endParaRPr lang="en-GB" sz="2400" kern="1200" dirty="0">
            <a:solidFill>
              <a:schemeClr val="tx1"/>
            </a:solidFill>
          </a:endParaRPr>
        </a:p>
      </dsp:txBody>
      <dsp:txXfrm>
        <a:off x="3119976" y="1798483"/>
        <a:ext cx="2566853" cy="1540112"/>
      </dsp:txXfrm>
    </dsp:sp>
    <dsp:sp modelId="{96DE98BA-2159-4E0D-BB30-9ED189E7D7BF}">
      <dsp:nvSpPr>
        <dsp:cNvPr id="0" name=""/>
        <dsp:cNvSpPr/>
      </dsp:nvSpPr>
      <dsp:spPr>
        <a:xfrm>
          <a:off x="5943515" y="1798483"/>
          <a:ext cx="2566853" cy="1540112"/>
        </a:xfrm>
        <a:prstGeom prst="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>
              <a:solidFill>
                <a:schemeClr val="tx1"/>
              </a:solidFill>
            </a:rPr>
            <a:t>7. Uključivanje u aktivnosti koje podižu raspoloženje</a:t>
          </a:r>
          <a:endParaRPr lang="en-GB" sz="2400" kern="1200" dirty="0">
            <a:solidFill>
              <a:schemeClr val="tx1"/>
            </a:solidFill>
          </a:endParaRPr>
        </a:p>
      </dsp:txBody>
      <dsp:txXfrm>
        <a:off x="5943515" y="1798483"/>
        <a:ext cx="2566853" cy="1540112"/>
      </dsp:txXfrm>
    </dsp:sp>
    <dsp:sp modelId="{8D097766-9EF9-41E6-907A-3C5BC2A727E8}">
      <dsp:nvSpPr>
        <dsp:cNvPr id="0" name=""/>
        <dsp:cNvSpPr/>
      </dsp:nvSpPr>
      <dsp:spPr>
        <a:xfrm>
          <a:off x="8767054" y="1798483"/>
          <a:ext cx="2566853" cy="1540112"/>
        </a:xfrm>
        <a:prstGeom prst="rect">
          <a:avLst/>
        </a:prstGeom>
        <a:solidFill>
          <a:schemeClr val="accent2">
            <a:hueOff val="-1018754"/>
            <a:satOff val="-58750"/>
            <a:lumOff val="604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>
              <a:solidFill>
                <a:schemeClr val="tx1"/>
              </a:solidFill>
            </a:rPr>
            <a:t>8. Vođenje liste postignuća</a:t>
          </a:r>
          <a:endParaRPr lang="en-GB" sz="2400" kern="1200" dirty="0">
            <a:solidFill>
              <a:schemeClr val="tx1"/>
            </a:solidFill>
          </a:endParaRPr>
        </a:p>
      </dsp:txBody>
      <dsp:txXfrm>
        <a:off x="8767054" y="1798483"/>
        <a:ext cx="2566853" cy="1540112"/>
      </dsp:txXfrm>
    </dsp:sp>
    <dsp:sp modelId="{ACB2E9DD-4DE7-44D7-8CDC-EC395BAA3A8A}">
      <dsp:nvSpPr>
        <dsp:cNvPr id="0" name=""/>
        <dsp:cNvSpPr/>
      </dsp:nvSpPr>
      <dsp:spPr>
        <a:xfrm>
          <a:off x="1708206" y="3595280"/>
          <a:ext cx="2566853" cy="1540112"/>
        </a:xfrm>
        <a:prstGeom prst="rect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>
              <a:solidFill>
                <a:schemeClr val="tx1"/>
              </a:solidFill>
            </a:rPr>
            <a:t>9. Uvježbavanje bihevioralnih vještina</a:t>
          </a:r>
          <a:endParaRPr lang="en-GB" sz="2400" kern="1200" dirty="0">
            <a:solidFill>
              <a:schemeClr val="tx1"/>
            </a:solidFill>
          </a:endParaRPr>
        </a:p>
      </dsp:txBody>
      <dsp:txXfrm>
        <a:off x="1708206" y="3595280"/>
        <a:ext cx="2566853" cy="1540112"/>
      </dsp:txXfrm>
    </dsp:sp>
    <dsp:sp modelId="{E00BDA49-752B-446D-A2E3-84EE960D7C08}">
      <dsp:nvSpPr>
        <dsp:cNvPr id="0" name=""/>
        <dsp:cNvSpPr/>
      </dsp:nvSpPr>
      <dsp:spPr>
        <a:xfrm>
          <a:off x="4531745" y="3595280"/>
          <a:ext cx="2566853" cy="1540112"/>
        </a:xfrm>
        <a:prstGeom prst="rect">
          <a:avLst/>
        </a:prstGeom>
        <a:solidFill>
          <a:schemeClr val="accent2">
            <a:hueOff val="-1309827"/>
            <a:satOff val="-75535"/>
            <a:lumOff val="7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>
              <a:solidFill>
                <a:schemeClr val="tx1"/>
              </a:solidFill>
            </a:rPr>
            <a:t>10. </a:t>
          </a:r>
          <a:r>
            <a:rPr lang="hr-HR" sz="2400" kern="1200" dirty="0" err="1">
              <a:solidFill>
                <a:schemeClr val="tx1"/>
              </a:solidFill>
            </a:rPr>
            <a:t>Biblioterapija</a:t>
          </a:r>
          <a:endParaRPr lang="en-GB" sz="2400" kern="1200" dirty="0">
            <a:solidFill>
              <a:schemeClr val="tx1"/>
            </a:solidFill>
          </a:endParaRPr>
        </a:p>
      </dsp:txBody>
      <dsp:txXfrm>
        <a:off x="4531745" y="3595280"/>
        <a:ext cx="2566853" cy="1540112"/>
      </dsp:txXfrm>
    </dsp:sp>
    <dsp:sp modelId="{64FC4B56-D631-4D37-AA9E-99483A0C83B0}">
      <dsp:nvSpPr>
        <dsp:cNvPr id="0" name=""/>
        <dsp:cNvSpPr/>
      </dsp:nvSpPr>
      <dsp:spPr>
        <a:xfrm>
          <a:off x="7355284" y="3595280"/>
          <a:ext cx="2566853" cy="1540112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>
              <a:solidFill>
                <a:schemeClr val="tx1"/>
              </a:solidFill>
            </a:rPr>
            <a:t>11. Priprema za sljedeći terapijski susret</a:t>
          </a:r>
          <a:endParaRPr lang="en-GB" sz="2400" kern="1200" dirty="0">
            <a:solidFill>
              <a:schemeClr val="tx1"/>
            </a:solidFill>
          </a:endParaRPr>
        </a:p>
      </dsp:txBody>
      <dsp:txXfrm>
        <a:off x="7355284" y="3595280"/>
        <a:ext cx="2566853" cy="15401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38B18F-F7BF-494C-9CFA-5139A2F4E7F2}">
      <dsp:nvSpPr>
        <dsp:cNvPr id="0" name=""/>
        <dsp:cNvSpPr/>
      </dsp:nvSpPr>
      <dsp:spPr>
        <a:xfrm>
          <a:off x="0" y="0"/>
          <a:ext cx="9213864" cy="102268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700" kern="1200" dirty="0">
              <a:solidFill>
                <a:srgbClr val="000000"/>
              </a:solidFill>
            </a:rPr>
            <a:t>1. Prilagoditi akcijski plana pojedincu</a:t>
          </a:r>
          <a:endParaRPr lang="en-GB" sz="2700" kern="1200" dirty="0">
            <a:solidFill>
              <a:srgbClr val="000000"/>
            </a:solidFill>
          </a:endParaRPr>
        </a:p>
      </dsp:txBody>
      <dsp:txXfrm>
        <a:off x="29953" y="29953"/>
        <a:ext cx="8023889" cy="962781"/>
      </dsp:txXfrm>
    </dsp:sp>
    <dsp:sp modelId="{4BA8D547-2F71-4B30-A084-321A8470652D}">
      <dsp:nvSpPr>
        <dsp:cNvPr id="0" name=""/>
        <dsp:cNvSpPr/>
      </dsp:nvSpPr>
      <dsp:spPr>
        <a:xfrm>
          <a:off x="771661" y="1208630"/>
          <a:ext cx="9213864" cy="1022687"/>
        </a:xfrm>
        <a:prstGeom prst="roundRect">
          <a:avLst>
            <a:gd name="adj" fmla="val 10000"/>
          </a:avLst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>
              <a:solidFill>
                <a:srgbClr val="000000"/>
              </a:solidFill>
            </a:rPr>
            <a:t>2. Objasniti klijentu koja je </a:t>
          </a:r>
          <a:r>
            <a:rPr lang="hr-HR" sz="2700" kern="1200" dirty="0" err="1">
              <a:solidFill>
                <a:srgbClr val="000000"/>
              </a:solidFill>
            </a:rPr>
            <a:t>racionala</a:t>
          </a:r>
          <a:r>
            <a:rPr lang="hr-HR" sz="2700" kern="1200" dirty="0">
              <a:solidFill>
                <a:srgbClr val="000000"/>
              </a:solidFill>
            </a:rPr>
            <a:t> iza provođenja akcijskog plana</a:t>
          </a:r>
          <a:endParaRPr lang="en-GB" sz="2700" kern="1200" dirty="0">
            <a:solidFill>
              <a:srgbClr val="000000"/>
            </a:solidFill>
          </a:endParaRPr>
        </a:p>
      </dsp:txBody>
      <dsp:txXfrm>
        <a:off x="801614" y="1238583"/>
        <a:ext cx="7717550" cy="962781"/>
      </dsp:txXfrm>
    </dsp:sp>
    <dsp:sp modelId="{E4710564-357C-4456-B06A-CC1D645F2276}">
      <dsp:nvSpPr>
        <dsp:cNvPr id="0" name=""/>
        <dsp:cNvSpPr/>
      </dsp:nvSpPr>
      <dsp:spPr>
        <a:xfrm>
          <a:off x="1531805" y="2417261"/>
          <a:ext cx="9213864" cy="1022687"/>
        </a:xfrm>
        <a:prstGeom prst="roundRect">
          <a:avLst>
            <a:gd name="adj" fmla="val 10000"/>
          </a:avLst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hr-HR" sz="2700" kern="1200" dirty="0">
              <a:solidFill>
                <a:srgbClr val="000000"/>
              </a:solidFill>
            </a:rPr>
            <a:t>3. Postaviti akcijski plan u suradnji s klijentom </a:t>
          </a:r>
          <a:endParaRPr lang="en-GB" sz="2700" kern="1200" dirty="0">
            <a:solidFill>
              <a:srgbClr val="000000"/>
            </a:solidFill>
          </a:endParaRPr>
        </a:p>
      </dsp:txBody>
      <dsp:txXfrm>
        <a:off x="1561758" y="2447214"/>
        <a:ext cx="7729068" cy="962781"/>
      </dsp:txXfrm>
    </dsp:sp>
    <dsp:sp modelId="{048C2235-33C0-448A-BD4A-E7FDFB7A0552}">
      <dsp:nvSpPr>
        <dsp:cNvPr id="0" name=""/>
        <dsp:cNvSpPr/>
      </dsp:nvSpPr>
      <dsp:spPr>
        <a:xfrm>
          <a:off x="2303466" y="3625892"/>
          <a:ext cx="9213864" cy="1022687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hr-HR" sz="2700" kern="1200" dirty="0">
              <a:solidFill>
                <a:srgbClr val="000000"/>
              </a:solidFill>
            </a:rPr>
            <a:t>4. Radije napraviti akcijski plan koji je klijentu lakši nego onaj koji mu je teži</a:t>
          </a:r>
          <a:endParaRPr lang="en-GB" sz="2700" kern="1200" dirty="0">
            <a:solidFill>
              <a:srgbClr val="000000"/>
            </a:solidFill>
          </a:endParaRPr>
        </a:p>
      </dsp:txBody>
      <dsp:txXfrm>
        <a:off x="2333419" y="3655845"/>
        <a:ext cx="7717550" cy="962781"/>
      </dsp:txXfrm>
    </dsp:sp>
    <dsp:sp modelId="{5AA5CE16-699B-427D-9590-C6003F192D64}">
      <dsp:nvSpPr>
        <dsp:cNvPr id="0" name=""/>
        <dsp:cNvSpPr/>
      </dsp:nvSpPr>
      <dsp:spPr>
        <a:xfrm>
          <a:off x="8549117" y="783285"/>
          <a:ext cx="664746" cy="66474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000" kern="1200"/>
        </a:p>
      </dsp:txBody>
      <dsp:txXfrm>
        <a:off x="8698685" y="783285"/>
        <a:ext cx="365610" cy="500221"/>
      </dsp:txXfrm>
    </dsp:sp>
    <dsp:sp modelId="{3423A984-F428-4ABB-9380-89091448D12D}">
      <dsp:nvSpPr>
        <dsp:cNvPr id="0" name=""/>
        <dsp:cNvSpPr/>
      </dsp:nvSpPr>
      <dsp:spPr>
        <a:xfrm>
          <a:off x="9320779" y="1991916"/>
          <a:ext cx="664746" cy="66474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000" kern="1200"/>
        </a:p>
      </dsp:txBody>
      <dsp:txXfrm>
        <a:off x="9470347" y="1991916"/>
        <a:ext cx="365610" cy="500221"/>
      </dsp:txXfrm>
    </dsp:sp>
    <dsp:sp modelId="{B94D7F89-7C37-4365-A829-A1A0309801D0}">
      <dsp:nvSpPr>
        <dsp:cNvPr id="0" name=""/>
        <dsp:cNvSpPr/>
      </dsp:nvSpPr>
      <dsp:spPr>
        <a:xfrm>
          <a:off x="10080922" y="3200547"/>
          <a:ext cx="664746" cy="66474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000" kern="1200"/>
        </a:p>
      </dsp:txBody>
      <dsp:txXfrm>
        <a:off x="10230490" y="3200547"/>
        <a:ext cx="365610" cy="50022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C9A6BC-DAD2-4867-9B2D-3307535BEA54}">
      <dsp:nvSpPr>
        <dsp:cNvPr id="0" name=""/>
        <dsp:cNvSpPr/>
      </dsp:nvSpPr>
      <dsp:spPr>
        <a:xfrm>
          <a:off x="0" y="0"/>
          <a:ext cx="9213864" cy="102268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700" kern="1200">
              <a:solidFill>
                <a:srgbClr val="000000"/>
              </a:solidFill>
            </a:rPr>
            <a:t>5</a:t>
          </a:r>
          <a:r>
            <a:rPr lang="hr-HR" sz="2700" kern="1200" dirty="0">
              <a:solidFill>
                <a:srgbClr val="000000"/>
              </a:solidFill>
            </a:rPr>
            <a:t>. Dati klijentu jasne upute </a:t>
          </a:r>
          <a:endParaRPr lang="en-GB" sz="2700" kern="1200" dirty="0">
            <a:solidFill>
              <a:srgbClr val="000000"/>
            </a:solidFill>
          </a:endParaRPr>
        </a:p>
      </dsp:txBody>
      <dsp:txXfrm>
        <a:off x="29953" y="29953"/>
        <a:ext cx="8023889" cy="962781"/>
      </dsp:txXfrm>
    </dsp:sp>
    <dsp:sp modelId="{F5A3BBA9-15C6-4642-A857-2E750AB178AA}">
      <dsp:nvSpPr>
        <dsp:cNvPr id="0" name=""/>
        <dsp:cNvSpPr/>
      </dsp:nvSpPr>
      <dsp:spPr>
        <a:xfrm>
          <a:off x="771661" y="1208630"/>
          <a:ext cx="9213864" cy="1022687"/>
        </a:xfrm>
        <a:prstGeom prst="roundRect">
          <a:avLst>
            <a:gd name="adj" fmla="val 10000"/>
          </a:avLst>
        </a:prstGeom>
        <a:solidFill>
          <a:schemeClr val="accent3">
            <a:hueOff val="903533"/>
            <a:satOff val="33333"/>
            <a:lumOff val="-4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700" kern="1200" dirty="0">
              <a:solidFill>
                <a:srgbClr val="000000"/>
              </a:solidFill>
            </a:rPr>
            <a:t>6. Dogovoriti način na koji će se klijent podsjećati na provođenje akcijskog plana</a:t>
          </a:r>
          <a:endParaRPr lang="en-GB" sz="2700" kern="1200" dirty="0">
            <a:solidFill>
              <a:srgbClr val="000000"/>
            </a:solidFill>
          </a:endParaRPr>
        </a:p>
      </dsp:txBody>
      <dsp:txXfrm>
        <a:off x="801614" y="1238583"/>
        <a:ext cx="7717550" cy="962781"/>
      </dsp:txXfrm>
    </dsp:sp>
    <dsp:sp modelId="{4B8C56C9-ADC7-41D6-AE4B-727F9582FC7F}">
      <dsp:nvSpPr>
        <dsp:cNvPr id="0" name=""/>
        <dsp:cNvSpPr/>
      </dsp:nvSpPr>
      <dsp:spPr>
        <a:xfrm>
          <a:off x="1531805" y="2417261"/>
          <a:ext cx="9213864" cy="1022687"/>
        </a:xfrm>
        <a:prstGeom prst="roundRect">
          <a:avLst>
            <a:gd name="adj" fmla="val 10000"/>
          </a:avLst>
        </a:prstGeom>
        <a:solidFill>
          <a:schemeClr val="accent3">
            <a:hueOff val="1807066"/>
            <a:satOff val="66667"/>
            <a:lumOff val="-9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>
              <a:solidFill>
                <a:srgbClr val="000000"/>
              </a:solidFill>
            </a:rPr>
            <a:t>7. Ako je moguće, započnite s provođenjem akcijskog plana tijekom susreta</a:t>
          </a:r>
          <a:endParaRPr lang="en-GB" sz="2700" kern="1200" dirty="0">
            <a:solidFill>
              <a:srgbClr val="000000"/>
            </a:solidFill>
          </a:endParaRPr>
        </a:p>
      </dsp:txBody>
      <dsp:txXfrm>
        <a:off x="1561758" y="2447214"/>
        <a:ext cx="7729068" cy="962781"/>
      </dsp:txXfrm>
    </dsp:sp>
    <dsp:sp modelId="{AA554738-F0AF-44C9-9238-3FDA5229F7A7}">
      <dsp:nvSpPr>
        <dsp:cNvPr id="0" name=""/>
        <dsp:cNvSpPr/>
      </dsp:nvSpPr>
      <dsp:spPr>
        <a:xfrm>
          <a:off x="2303466" y="3625892"/>
          <a:ext cx="9213864" cy="1022687"/>
        </a:xfrm>
        <a:prstGeom prst="roundRect">
          <a:avLst>
            <a:gd name="adj" fmla="val 10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hr-HR" sz="2700" kern="1200" dirty="0">
              <a:solidFill>
                <a:srgbClr val="000000"/>
              </a:solidFill>
            </a:rPr>
            <a:t>8. Tražite od klijenta da zamisli kako je ispunio akcijski plan </a:t>
          </a:r>
          <a:endParaRPr lang="en-GB" sz="2700" kern="1200" dirty="0">
            <a:solidFill>
              <a:srgbClr val="000000"/>
            </a:solidFill>
          </a:endParaRPr>
        </a:p>
      </dsp:txBody>
      <dsp:txXfrm>
        <a:off x="2333419" y="3655845"/>
        <a:ext cx="7717550" cy="962781"/>
      </dsp:txXfrm>
    </dsp:sp>
    <dsp:sp modelId="{71472ED9-EFE9-44C7-8602-BC6A599B8DF7}">
      <dsp:nvSpPr>
        <dsp:cNvPr id="0" name=""/>
        <dsp:cNvSpPr/>
      </dsp:nvSpPr>
      <dsp:spPr>
        <a:xfrm>
          <a:off x="8549117" y="783285"/>
          <a:ext cx="664746" cy="664746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000" kern="1200"/>
        </a:p>
      </dsp:txBody>
      <dsp:txXfrm>
        <a:off x="8698685" y="783285"/>
        <a:ext cx="365610" cy="500221"/>
      </dsp:txXfrm>
    </dsp:sp>
    <dsp:sp modelId="{AEF0F4F7-AB68-45AA-9398-4DA06308A35D}">
      <dsp:nvSpPr>
        <dsp:cNvPr id="0" name=""/>
        <dsp:cNvSpPr/>
      </dsp:nvSpPr>
      <dsp:spPr>
        <a:xfrm>
          <a:off x="9320779" y="1991916"/>
          <a:ext cx="664746" cy="664746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1014570"/>
            <a:satOff val="50000"/>
            <a:lumOff val="89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1014570"/>
              <a:satOff val="50000"/>
              <a:lumOff val="8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000" kern="1200"/>
        </a:p>
      </dsp:txBody>
      <dsp:txXfrm>
        <a:off x="9470347" y="1991916"/>
        <a:ext cx="365610" cy="500221"/>
      </dsp:txXfrm>
    </dsp:sp>
    <dsp:sp modelId="{0D4EC92E-6A8A-436B-B41A-899F7EAC0FB2}">
      <dsp:nvSpPr>
        <dsp:cNvPr id="0" name=""/>
        <dsp:cNvSpPr/>
      </dsp:nvSpPr>
      <dsp:spPr>
        <a:xfrm>
          <a:off x="10080922" y="3200547"/>
          <a:ext cx="664746" cy="664746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2029141"/>
            <a:satOff val="100000"/>
            <a:lumOff val="1779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000" kern="1200"/>
        </a:p>
      </dsp:txBody>
      <dsp:txXfrm>
        <a:off x="10230490" y="3200547"/>
        <a:ext cx="365610" cy="50022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557783"/>
            <a:ext cx="10969752" cy="313080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10969752" cy="2240529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A860-F335-4252-AA00-24FB67ED2982}" type="datetime1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261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E5D7ED-685D-4CF1-90EA-955C5C96A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F69D02A-C3FF-4A4B-8608-FB259E648A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8518B1D-8E14-46D0-8ED9-677BA65F0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FB9023C-2726-4E88-A50E-B072C0D32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0551-740C-4D8B-9153-30B4C49E0891}" type="datetimeFigureOut">
              <a:rPr lang="en-GB" smtClean="0"/>
              <a:t>13/01/2022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A94F97E-66F9-436F-BCA1-C399A610B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22928C2-DC98-4D49-9A25-2F365CFCA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D99-7C3B-4222-A46F-B86EB4E9C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452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09074D-0698-47E1-9E05-5D9113216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555246E-5A20-4B21-B47E-CFC2F5D63F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D6C1493-2F71-4F45-8C7A-8F288AD7C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0551-740C-4D8B-9153-30B4C49E0891}" type="datetimeFigureOut">
              <a:rPr lang="en-GB" smtClean="0"/>
              <a:t>13/01/2022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37B4C29-31DA-4F5B-9031-0D21C0D0D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6B7DA77-1D33-4CD5-B2BB-0837A7182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D99-7C3B-4222-A46F-B86EB4E9C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88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6C177A0-800F-4C14-BF12-5E1159A3BC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083E3FC-D70C-4408-8323-1C343D3178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2ACA5C7-5E1B-4481-BB5C-5D6881919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0551-740C-4D8B-9153-30B4C49E0891}" type="datetimeFigureOut">
              <a:rPr lang="en-GB" smtClean="0"/>
              <a:t>13/01/2022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960BE10-08CD-46C5-A7C6-219AE3E49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BC3C748-0410-469A-B8F1-D2B51759F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D99-7C3B-4222-A46F-B86EB4E9C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94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097DF4-AB29-4DF6-85DE-3FC66FAFE5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0FBB77A-CA4B-4F4B-AC11-66607B7D40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2DF20CC-5D37-454C-AC4B-83D5E1AFB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0551-740C-4D8B-9153-30B4C49E0891}" type="datetimeFigureOut">
              <a:rPr lang="en-GB" smtClean="0"/>
              <a:t>13/01/2022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82C0721-5089-40A4-91D8-BF4ADEE6F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E778FEE-8379-4743-9609-DC75A5010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D99-7C3B-4222-A46F-B86EB4E9C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562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F703D42-B45E-4ABC-A8A3-48965DD39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B21308B-A66B-4163-BE02-928578649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4999C61-236F-4077-9A88-4604C389D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0551-740C-4D8B-9153-30B4C49E0891}" type="datetimeFigureOut">
              <a:rPr lang="en-GB" smtClean="0"/>
              <a:t>13/01/2022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F1DCA06-468C-4B51-9334-E36F42987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7B1DC57-4961-4314-BC17-DEBB175F7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D99-7C3B-4222-A46F-B86EB4E9C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282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6A6992-8F21-4D4B-B866-59D47A3ED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EE441DE-B217-469C-BCE9-0EA1C4A351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5F384B7-99F9-4EC3-BA35-491B519A3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0551-740C-4D8B-9153-30B4C49E0891}" type="datetimeFigureOut">
              <a:rPr lang="en-GB" smtClean="0"/>
              <a:t>13/01/2022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A0A5509-E64C-429C-8891-F532D98AE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8C064F9-5A96-4D65-92B2-F1077766C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D99-7C3B-4222-A46F-B86EB4E9C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6865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21C1BF-49F4-463A-872A-68FA61325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6E0B609-4BBB-480D-AD3E-CB4BE0F36D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9D72E82-DF95-4B1B-9EC4-2723D3634F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996075E-62D0-483F-A333-4202BF1AA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0551-740C-4D8B-9153-30B4C49E0891}" type="datetimeFigureOut">
              <a:rPr lang="en-GB" smtClean="0"/>
              <a:t>13/01/2022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5FB0994-0189-4BF5-8A79-1F7FF7A08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D24C820-E037-4384-9CC4-03E5EC334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D99-7C3B-4222-A46F-B86EB4E9C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766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C7587A-82BF-4727-BB6C-E6D4186D0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FAACB20-1F52-4548-A721-29AC510B06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F212E4F-0D40-4FF7-BB95-AEA6BF52AB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2EA3FBD-CC45-4DFF-A210-2330F73D01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3190BD6-1B1C-4593-AD80-3631058886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11A4714-82E1-4E36-8E90-31078EC4C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0551-740C-4D8B-9153-30B4C49E0891}" type="datetimeFigureOut">
              <a:rPr lang="en-GB" smtClean="0"/>
              <a:t>13/01/2022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CAC7C03-8CB4-4297-9312-321D16B9B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78414D7-6CAB-4FB3-9866-63F39DD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D99-7C3B-4222-A46F-B86EB4E9C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71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F6D48A-C5D3-4BB7-A1E2-AAC9D90E0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0B17CB6-5854-443C-8268-9A1D63CD4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0551-740C-4D8B-9153-30B4C49E0891}" type="datetimeFigureOut">
              <a:rPr lang="en-GB" smtClean="0"/>
              <a:t>13/01/2022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AB0808A-3B24-4EC3-803E-029F5AE98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28211CA-3360-4F05-A17C-F11336694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D99-7C3B-4222-A46F-B86EB4E9C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8152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4D5C924-FD80-42E8-929B-295441DCC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0551-740C-4D8B-9153-30B4C49E0891}" type="datetimeFigureOut">
              <a:rPr lang="en-GB" smtClean="0"/>
              <a:t>13/01/2022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9078E5D-8D25-4AE1-AD58-BC8CBAB59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27C7BDD-4C3B-4418-A6CD-16EE69835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D99-7C3B-4222-A46F-B86EB4E9C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642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18BAE2-8BA6-4A8E-AD09-C89C8048D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FDE0E9-0FA8-4C13-AA3A-8606CEFDA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3F7540A-0AB7-487F-AC05-3395BDEB48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93C01B1-11AF-45DC-B9DE-5D4C9AF69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0551-740C-4D8B-9153-30B4C49E0891}" type="datetimeFigureOut">
              <a:rPr lang="en-GB" smtClean="0"/>
              <a:t>13/01/2022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5BD6BF9-90F4-4805-884E-DF70C74AF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69A38AD-DC01-48D3-A760-5CEA2B9EE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D99-7C3B-4222-A46F-B86EB4E9C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090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2E603F-28B7-4831-BF23-65FBAB13D5FB}"/>
              </a:ext>
            </a:extLst>
          </p:cNvPr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xmlns="" id="{4D39700F-2B10-4402-A7DD-06EE224588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2106204"/>
            <a:ext cx="10972800" cy="4036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F481A142-DA77-4A5F-AD1F-14E6C18F0F5F}" type="datetime1">
              <a:rPr lang="en-US" smtClean="0"/>
              <a:t>1/13/2022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cap="all" spc="200" dirty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346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1F646F3F-274D-499B-ABBE-824EB4ABDC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640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E4C414B-AF48-450D-99B4-FC7F587FE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75E020F-7AB4-44F6-B873-55DF883C9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19981E8-A28C-4FE2-858F-2AB0123DE2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90551-740C-4D8B-9153-30B4C49E0891}" type="datetimeFigureOut">
              <a:rPr lang="en-GB" smtClean="0"/>
              <a:t>13/01/2022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29E8FE8-E19E-4D51-BEB0-D7BC13FE1D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8C92023-7E36-45C9-8838-ADC3FFBA02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67D99-7C3B-4222-A46F-B86EB4E9C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855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0" name="Background Fill">
            <a:extLst>
              <a:ext uri="{FF2B5EF4-FFF2-40B4-BE49-F238E27FC236}">
                <a16:creationId xmlns:a16="http://schemas.microsoft.com/office/drawing/2014/main" xmlns="" id="{68CA250C-CF5A-4736-9249-D6111F7C55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xmlns="" id="{3D913CB6-C9CA-4033-BDE4-655B86E0A1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C8E0D6-D5DD-42EC-8958-F5D1E06F2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562" y="460026"/>
            <a:ext cx="4641364" cy="330319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err="1"/>
              <a:t>Akcijski</a:t>
            </a:r>
            <a:r>
              <a:rPr lang="en-US"/>
              <a:t> plan</a:t>
            </a:r>
            <a:r>
              <a:rPr lang="hr-HR"/>
              <a:t> AKA Domaća zadaća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F2290F2-10EE-4E6F-A2BB-13CA65EA4D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013" y="3429000"/>
            <a:ext cx="5938463" cy="139459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1800" dirty="0"/>
              <a:t>Beck, J. (2021). Cognitive Behavior Therapy: Basics and Beyond, 3rd Ed. New York: The Guilford Press.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C060754-0A99-4973-BA89-77115CF4296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rcRect r="861" b="-2"/>
          <a:stretch/>
        </p:blipFill>
        <p:spPr>
          <a:xfrm>
            <a:off x="5879198" y="490264"/>
            <a:ext cx="6312802" cy="6367736"/>
          </a:xfrm>
          <a:custGeom>
            <a:avLst/>
            <a:gdLst/>
            <a:ahLst/>
            <a:cxnLst/>
            <a:rect l="l" t="t" r="r" b="b"/>
            <a:pathLst>
              <a:path w="6312802" h="6367736">
                <a:moveTo>
                  <a:pt x="789715" y="708127"/>
                </a:moveTo>
                <a:cubicBezTo>
                  <a:pt x="845978" y="711650"/>
                  <a:pt x="901296" y="724302"/>
                  <a:pt x="953475" y="745602"/>
                </a:cubicBezTo>
                <a:cubicBezTo>
                  <a:pt x="1173612" y="834890"/>
                  <a:pt x="1309905" y="1073925"/>
                  <a:pt x="1278834" y="1315681"/>
                </a:cubicBezTo>
                <a:cubicBezTo>
                  <a:pt x="1233750" y="1669869"/>
                  <a:pt x="880524" y="1881517"/>
                  <a:pt x="560369" y="1747304"/>
                </a:cubicBezTo>
                <a:cubicBezTo>
                  <a:pt x="338151" y="1654256"/>
                  <a:pt x="204742" y="1408974"/>
                  <a:pt x="242538" y="1164574"/>
                </a:cubicBezTo>
                <a:cubicBezTo>
                  <a:pt x="286421" y="880774"/>
                  <a:pt x="529219" y="692590"/>
                  <a:pt x="789715" y="708127"/>
                </a:cubicBezTo>
                <a:close/>
                <a:moveTo>
                  <a:pt x="2877121" y="364348"/>
                </a:moveTo>
                <a:cubicBezTo>
                  <a:pt x="2901561" y="365790"/>
                  <a:pt x="2925601" y="371235"/>
                  <a:pt x="2948310" y="380363"/>
                </a:cubicBezTo>
                <a:cubicBezTo>
                  <a:pt x="3044405" y="419202"/>
                  <a:pt x="3103503" y="523063"/>
                  <a:pt x="3089970" y="628607"/>
                </a:cubicBezTo>
                <a:cubicBezTo>
                  <a:pt x="3070190" y="782758"/>
                  <a:pt x="2916600" y="874848"/>
                  <a:pt x="2777343" y="816472"/>
                </a:cubicBezTo>
                <a:cubicBezTo>
                  <a:pt x="2680608" y="775952"/>
                  <a:pt x="2622552" y="669287"/>
                  <a:pt x="2639048" y="562863"/>
                </a:cubicBezTo>
                <a:cubicBezTo>
                  <a:pt x="2658106" y="439382"/>
                  <a:pt x="2763810" y="357542"/>
                  <a:pt x="2877121" y="364348"/>
                </a:cubicBezTo>
                <a:close/>
                <a:moveTo>
                  <a:pt x="5725514" y="29060"/>
                </a:moveTo>
                <a:lnTo>
                  <a:pt x="5748657" y="29701"/>
                </a:lnTo>
                <a:cubicBezTo>
                  <a:pt x="5935681" y="36387"/>
                  <a:pt x="6081789" y="65616"/>
                  <a:pt x="6194082" y="113315"/>
                </a:cubicBezTo>
                <a:lnTo>
                  <a:pt x="6312802" y="183322"/>
                </a:lnTo>
                <a:lnTo>
                  <a:pt x="6312802" y="6367736"/>
                </a:lnTo>
                <a:lnTo>
                  <a:pt x="3171877" y="6367736"/>
                </a:lnTo>
                <a:lnTo>
                  <a:pt x="3171635" y="6367591"/>
                </a:lnTo>
                <a:lnTo>
                  <a:pt x="2683232" y="6367591"/>
                </a:lnTo>
                <a:lnTo>
                  <a:pt x="2683031" y="6367736"/>
                </a:lnTo>
                <a:lnTo>
                  <a:pt x="1006759" y="6367736"/>
                </a:lnTo>
                <a:lnTo>
                  <a:pt x="1017798" y="6253705"/>
                </a:lnTo>
                <a:cubicBezTo>
                  <a:pt x="1043303" y="6019815"/>
                  <a:pt x="1065826" y="5776617"/>
                  <a:pt x="897420" y="5565130"/>
                </a:cubicBezTo>
                <a:cubicBezTo>
                  <a:pt x="700507" y="5318087"/>
                  <a:pt x="491822" y="5428997"/>
                  <a:pt x="271526" y="5130943"/>
                </a:cubicBezTo>
                <a:cubicBezTo>
                  <a:pt x="108646" y="4910648"/>
                  <a:pt x="-26366" y="4708290"/>
                  <a:pt x="39940" y="4415201"/>
                </a:cubicBezTo>
                <a:cubicBezTo>
                  <a:pt x="128666" y="4023216"/>
                  <a:pt x="467878" y="3870268"/>
                  <a:pt x="464356" y="3587268"/>
                </a:cubicBezTo>
                <a:cubicBezTo>
                  <a:pt x="460351" y="3247094"/>
                  <a:pt x="43943" y="3178950"/>
                  <a:pt x="3183" y="2791128"/>
                </a:cubicBezTo>
                <a:cubicBezTo>
                  <a:pt x="-23403" y="2538162"/>
                  <a:pt x="118896" y="2235225"/>
                  <a:pt x="343758" y="2095087"/>
                </a:cubicBezTo>
                <a:cubicBezTo>
                  <a:pt x="758163" y="1836512"/>
                  <a:pt x="1225342" y="2272862"/>
                  <a:pt x="1543093" y="2013487"/>
                </a:cubicBezTo>
                <a:cubicBezTo>
                  <a:pt x="1732879" y="1858534"/>
                  <a:pt x="1763790" y="1542064"/>
                  <a:pt x="1726873" y="1342749"/>
                </a:cubicBezTo>
                <a:cubicBezTo>
                  <a:pt x="1656484" y="963255"/>
                  <a:pt x="1345299" y="901114"/>
                  <a:pt x="1356831" y="612032"/>
                </a:cubicBezTo>
                <a:cubicBezTo>
                  <a:pt x="1365319" y="397180"/>
                  <a:pt x="1547578" y="171600"/>
                  <a:pt x="1773239" y="121551"/>
                </a:cubicBezTo>
                <a:cubicBezTo>
                  <a:pt x="1804789" y="114503"/>
                  <a:pt x="1837013" y="110980"/>
                  <a:pt x="1869333" y="110980"/>
                </a:cubicBezTo>
                <a:cubicBezTo>
                  <a:pt x="2087466" y="110980"/>
                  <a:pt x="2259155" y="271137"/>
                  <a:pt x="2312167" y="320866"/>
                </a:cubicBezTo>
                <a:cubicBezTo>
                  <a:pt x="2563133" y="555255"/>
                  <a:pt x="2364538" y="842498"/>
                  <a:pt x="2568899" y="1194363"/>
                </a:cubicBezTo>
                <a:cubicBezTo>
                  <a:pt x="2600650" y="1246494"/>
                  <a:pt x="2637078" y="1295662"/>
                  <a:pt x="2677726" y="1341226"/>
                </a:cubicBezTo>
                <a:cubicBezTo>
                  <a:pt x="2757804" y="1432276"/>
                  <a:pt x="2906990" y="1416261"/>
                  <a:pt x="2964327" y="1310316"/>
                </a:cubicBezTo>
                <a:cubicBezTo>
                  <a:pt x="3059059" y="1135183"/>
                  <a:pt x="3149628" y="938831"/>
                  <a:pt x="3333248" y="887741"/>
                </a:cubicBezTo>
                <a:cubicBezTo>
                  <a:pt x="3690239" y="788365"/>
                  <a:pt x="3902767" y="1378543"/>
                  <a:pt x="4272730" y="1307994"/>
                </a:cubicBezTo>
                <a:cubicBezTo>
                  <a:pt x="4426320" y="1278686"/>
                  <a:pt x="4515368" y="1152802"/>
                  <a:pt x="4596327" y="996810"/>
                </a:cubicBezTo>
                <a:cubicBezTo>
                  <a:pt x="4618829" y="953326"/>
                  <a:pt x="4640770" y="907521"/>
                  <a:pt x="4663272" y="860676"/>
                </a:cubicBezTo>
                <a:cubicBezTo>
                  <a:pt x="4732781" y="613153"/>
                  <a:pt x="4835282" y="115946"/>
                  <a:pt x="5572324" y="40189"/>
                </a:cubicBezTo>
                <a:cubicBezTo>
                  <a:pt x="5622910" y="31543"/>
                  <a:pt x="5674208" y="27859"/>
                  <a:pt x="5725514" y="29060"/>
                </a:cubicBezTo>
                <a:close/>
                <a:moveTo>
                  <a:pt x="4169348" y="793"/>
                </a:moveTo>
                <a:cubicBezTo>
                  <a:pt x="4219966" y="3995"/>
                  <a:pt x="4269734" y="15368"/>
                  <a:pt x="4316693" y="34505"/>
                </a:cubicBezTo>
                <a:cubicBezTo>
                  <a:pt x="4514808" y="114584"/>
                  <a:pt x="4637488" y="329676"/>
                  <a:pt x="4609540" y="547569"/>
                </a:cubicBezTo>
                <a:cubicBezTo>
                  <a:pt x="4568620" y="865801"/>
                  <a:pt x="4251108" y="1055907"/>
                  <a:pt x="3962986" y="935790"/>
                </a:cubicBezTo>
                <a:cubicBezTo>
                  <a:pt x="3762790" y="852028"/>
                  <a:pt x="3642672" y="631491"/>
                  <a:pt x="3676946" y="411355"/>
                </a:cubicBezTo>
                <a:cubicBezTo>
                  <a:pt x="3716424" y="155985"/>
                  <a:pt x="3934959" y="-13061"/>
                  <a:pt x="4169348" y="793"/>
                </a:cubicBezTo>
                <a:close/>
              </a:path>
            </a:pathLst>
          </a:cu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8BF99DE-3B7B-453A-9973-877DB114C5CA}"/>
              </a:ext>
            </a:extLst>
          </p:cNvPr>
          <p:cNvSpPr txBox="1"/>
          <p:nvPr/>
        </p:nvSpPr>
        <p:spPr>
          <a:xfrm>
            <a:off x="8198605" y="6338274"/>
            <a:ext cx="3904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hr-HR" dirty="0"/>
              <a:t>IZRADILA: Petra Vujica, </a:t>
            </a:r>
            <a:r>
              <a:rPr lang="hr-HR" dirty="0" err="1"/>
              <a:t>mag.psych</a:t>
            </a:r>
            <a:r>
              <a:rPr lang="hr-HR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2550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BF61EA3-B236-439E-9C0B-340980D56BE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98694D-7CF1-4909-BAB7-FD6D77E7B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hr-HR" sz="5400"/>
              <a:t>7. Pregledavanje akcijskog plana</a:t>
            </a:r>
            <a:endParaRPr lang="en-GB" sz="54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28FAF094-D087-493F-8DF9-A486C2D6BBA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8D7C88D8-5509-4514-925A-9CE148E5CB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7275593D-F75E-4426-AE3E-2CDEFD228D2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659831F-0D9A-4C63-9EBB-8435B85A44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A4DB399-5733-41CE-B6DB-D8AC116BC7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r-HR" sz="2400" dirty="0"/>
              <a:t>Pregledajte akcijski plan s klijentom na početku svakog susreta</a:t>
            </a:r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r>
              <a:rPr lang="hr-HR" sz="2400" dirty="0"/>
              <a:t>Više vremena pregledavanju akcijskog plana posvetite ako:</a:t>
            </a:r>
          </a:p>
          <a:p>
            <a:r>
              <a:rPr lang="hr-HR" sz="2400" dirty="0"/>
              <a:t>je vezan uz neki važni, trenutni problem</a:t>
            </a:r>
          </a:p>
          <a:p>
            <a:r>
              <a:rPr lang="hr-HR" sz="2400" dirty="0"/>
              <a:t>ga klijent nije ispunio</a:t>
            </a:r>
          </a:p>
          <a:p>
            <a:r>
              <a:rPr lang="hr-HR" sz="2400" dirty="0"/>
              <a:t>klijent ima teškoće u izvođenju zaključaka iz pozitivnih iskustava</a:t>
            </a:r>
          </a:p>
          <a:p>
            <a:r>
              <a:rPr lang="hr-HR" sz="2400" dirty="0"/>
              <a:t>je klijent previše kritičan prema sebi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127722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xmlns="" id="{2215C6C6-E45C-4179-9FC1-E8A4C1D4743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xmlns="" id="{5FE9FE4C-C9E0-4C54-8010-EA9D29CD4D5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rot="5400000">
            <a:off x="-1564726" y="1890469"/>
            <a:ext cx="5860051" cy="2079143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xmlns="" id="{56FAD6EF-0374-46BD-901E-E901DCA01F5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xmlns="" id="{04847ABE-275E-4DCA-B164-A672D517FB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3776B14B-F2F4-4825-8DA8-8C7A0F2B396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79528" y="466344"/>
            <a:ext cx="11111729" cy="5917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9DEB340-EA83-4C5F-B378-6DA061DDC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990599"/>
            <a:ext cx="9906000" cy="685800"/>
          </a:xfrm>
        </p:spPr>
        <p:txBody>
          <a:bodyPr anchor="t">
            <a:normAutofit/>
          </a:bodyPr>
          <a:lstStyle/>
          <a:p>
            <a:r>
              <a:rPr lang="hr-HR" sz="4000" dirty="0"/>
              <a:t>8. Konceptualizacija teškoća</a:t>
            </a:r>
            <a:endParaRPr lang="en-GB" sz="4000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B6134E22-89C8-4481-82EC-34DF01AC6E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1467103"/>
              </p:ext>
            </p:extLst>
          </p:nvPr>
        </p:nvGraphicFramePr>
        <p:xfrm>
          <a:off x="685800" y="2137228"/>
          <a:ext cx="10820400" cy="373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2621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xmlns="" id="{4522B21E-B2B9-4C72-9A71-C87EFD1374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5EB7D2A2-F448-44D4-938C-DC84CBCB3B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871AEA07-1E14-44B4-8E55-64EF049CD6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8AC21C-A66B-4B6D-B208-4D2594838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Hvala</a:t>
            </a:r>
            <a:r>
              <a:rPr lang="en-US" sz="7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7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Vam</a:t>
            </a:r>
            <a:r>
              <a:rPr lang="en-US" sz="7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7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na</a:t>
            </a:r>
            <a:r>
              <a:rPr lang="en-US" sz="7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7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pažnji</a:t>
            </a:r>
            <a:r>
              <a:rPr lang="hr-HR" sz="7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!</a:t>
            </a:r>
            <a:r>
              <a:rPr lang="en-US" sz="7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7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7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F7C8EA93-3210-4C62-99E9-153C275E3A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6294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51DF09CD-25B8-4B12-8634-158BA767BC9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" y="0"/>
            <a:ext cx="12191996" cy="6858000"/>
            <a:chOff x="1" y="0"/>
            <a:chExt cx="12191996" cy="68580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9D1DCDDC-E189-49ED-BAB0-BF014853B57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ltGray">
            <a:xfrm>
              <a:off x="1" y="0"/>
              <a:ext cx="12191996" cy="6858000"/>
            </a:xfrm>
            <a:prstGeom prst="rect">
              <a:avLst/>
            </a:pr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rtlCol="0" anchor="ctr"/>
            <a:lstStyle/>
            <a:p>
              <a:pPr algn="ctr" defTabSz="457200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3A30EFBC-FDAD-4CE7-8222-23968A799C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ltGray">
            <a:xfrm>
              <a:off x="1" y="0"/>
              <a:ext cx="12191996" cy="6858000"/>
            </a:xfrm>
            <a:prstGeom prst="rect">
              <a:avLst/>
            </a:prstGeom>
            <a:solidFill>
              <a:schemeClr val="accent1">
                <a:lumMod val="50000"/>
                <a:alpha val="2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rtlCol="0" anchor="ctr"/>
            <a:lstStyle/>
            <a:p>
              <a:pPr algn="ctr" defTabSz="457200"/>
              <a:endParaRPr lang="en-US" dirty="0">
                <a:solidFill>
                  <a:schemeClr val="tx1"/>
                </a:solidFill>
              </a:endParaRPr>
            </a:p>
          </p:txBody>
        </p:sp>
      </p:grp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xmlns="" id="{C5E33FA7-5CA0-4E9A-8D01-D8EDB5F4C4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0" y="0"/>
            <a:ext cx="12191999" cy="6551875"/>
          </a:xfrm>
          <a:custGeom>
            <a:avLst/>
            <a:gdLst>
              <a:gd name="connsiteX0" fmla="*/ 0 w 12191999"/>
              <a:gd name="connsiteY0" fmla="*/ 0 h 6551875"/>
              <a:gd name="connsiteX1" fmla="*/ 12191999 w 12191999"/>
              <a:gd name="connsiteY1" fmla="*/ 0 h 6551875"/>
              <a:gd name="connsiteX2" fmla="*/ 12191999 w 12191999"/>
              <a:gd name="connsiteY2" fmla="*/ 6181404 h 6551875"/>
              <a:gd name="connsiteX3" fmla="*/ 12190147 w 12191999"/>
              <a:gd name="connsiteY3" fmla="*/ 6181361 h 6551875"/>
              <a:gd name="connsiteX4" fmla="*/ 12129821 w 12191999"/>
              <a:gd name="connsiteY4" fmla="*/ 6173424 h 6551875"/>
              <a:gd name="connsiteX5" fmla="*/ 12077433 w 12191999"/>
              <a:gd name="connsiteY5" fmla="*/ 6162311 h 6551875"/>
              <a:gd name="connsiteX6" fmla="*/ 12031397 w 12191999"/>
              <a:gd name="connsiteY6" fmla="*/ 6148023 h 6551875"/>
              <a:gd name="connsiteX7" fmla="*/ 11990121 w 12191999"/>
              <a:gd name="connsiteY7" fmla="*/ 6132148 h 6551875"/>
              <a:gd name="connsiteX8" fmla="*/ 11953609 w 12191999"/>
              <a:gd name="connsiteY8" fmla="*/ 6113098 h 6551875"/>
              <a:gd name="connsiteX9" fmla="*/ 11915509 w 12191999"/>
              <a:gd name="connsiteY9" fmla="*/ 6094048 h 6551875"/>
              <a:gd name="connsiteX10" fmla="*/ 11877409 w 12191999"/>
              <a:gd name="connsiteY10" fmla="*/ 6074998 h 6551875"/>
              <a:gd name="connsiteX11" fmla="*/ 11840897 w 12191999"/>
              <a:gd name="connsiteY11" fmla="*/ 6059123 h 6551875"/>
              <a:gd name="connsiteX12" fmla="*/ 11799621 w 12191999"/>
              <a:gd name="connsiteY12" fmla="*/ 6043248 h 6551875"/>
              <a:gd name="connsiteX13" fmla="*/ 11753583 w 12191999"/>
              <a:gd name="connsiteY13" fmla="*/ 6027373 h 6551875"/>
              <a:gd name="connsiteX14" fmla="*/ 11701197 w 12191999"/>
              <a:gd name="connsiteY14" fmla="*/ 6016261 h 6551875"/>
              <a:gd name="connsiteX15" fmla="*/ 11640871 w 12191999"/>
              <a:gd name="connsiteY15" fmla="*/ 6009911 h 6551875"/>
              <a:gd name="connsiteX16" fmla="*/ 11572609 w 12191999"/>
              <a:gd name="connsiteY16" fmla="*/ 6006736 h 6551875"/>
              <a:gd name="connsiteX17" fmla="*/ 11504347 w 12191999"/>
              <a:gd name="connsiteY17" fmla="*/ 6009911 h 6551875"/>
              <a:gd name="connsiteX18" fmla="*/ 11444021 w 12191999"/>
              <a:gd name="connsiteY18" fmla="*/ 6016261 h 6551875"/>
              <a:gd name="connsiteX19" fmla="*/ 11391633 w 12191999"/>
              <a:gd name="connsiteY19" fmla="*/ 6027373 h 6551875"/>
              <a:gd name="connsiteX20" fmla="*/ 11345597 w 12191999"/>
              <a:gd name="connsiteY20" fmla="*/ 6043248 h 6551875"/>
              <a:gd name="connsiteX21" fmla="*/ 11304321 w 12191999"/>
              <a:gd name="connsiteY21" fmla="*/ 6059123 h 6551875"/>
              <a:gd name="connsiteX22" fmla="*/ 11267809 w 12191999"/>
              <a:gd name="connsiteY22" fmla="*/ 6074998 h 6551875"/>
              <a:gd name="connsiteX23" fmla="*/ 11229709 w 12191999"/>
              <a:gd name="connsiteY23" fmla="*/ 6094048 h 6551875"/>
              <a:gd name="connsiteX24" fmla="*/ 11191609 w 12191999"/>
              <a:gd name="connsiteY24" fmla="*/ 6113098 h 6551875"/>
              <a:gd name="connsiteX25" fmla="*/ 11155097 w 12191999"/>
              <a:gd name="connsiteY25" fmla="*/ 6132148 h 6551875"/>
              <a:gd name="connsiteX26" fmla="*/ 11113821 w 12191999"/>
              <a:gd name="connsiteY26" fmla="*/ 6148023 h 6551875"/>
              <a:gd name="connsiteX27" fmla="*/ 11067783 w 12191999"/>
              <a:gd name="connsiteY27" fmla="*/ 6162311 h 6551875"/>
              <a:gd name="connsiteX28" fmla="*/ 11015397 w 12191999"/>
              <a:gd name="connsiteY28" fmla="*/ 6173423 h 6551875"/>
              <a:gd name="connsiteX29" fmla="*/ 10955071 w 12191999"/>
              <a:gd name="connsiteY29" fmla="*/ 6181361 h 6551875"/>
              <a:gd name="connsiteX30" fmla="*/ 10886809 w 12191999"/>
              <a:gd name="connsiteY30" fmla="*/ 6182948 h 6551875"/>
              <a:gd name="connsiteX31" fmla="*/ 10818547 w 12191999"/>
              <a:gd name="connsiteY31" fmla="*/ 6181361 h 6551875"/>
              <a:gd name="connsiteX32" fmla="*/ 10758221 w 12191999"/>
              <a:gd name="connsiteY32" fmla="*/ 6173423 h 6551875"/>
              <a:gd name="connsiteX33" fmla="*/ 10705833 w 12191999"/>
              <a:gd name="connsiteY33" fmla="*/ 6162311 h 6551875"/>
              <a:gd name="connsiteX34" fmla="*/ 10659797 w 12191999"/>
              <a:gd name="connsiteY34" fmla="*/ 6148023 h 6551875"/>
              <a:gd name="connsiteX35" fmla="*/ 10618521 w 12191999"/>
              <a:gd name="connsiteY35" fmla="*/ 6132148 h 6551875"/>
              <a:gd name="connsiteX36" fmla="*/ 10582009 w 12191999"/>
              <a:gd name="connsiteY36" fmla="*/ 6113098 h 6551875"/>
              <a:gd name="connsiteX37" fmla="*/ 10543909 w 12191999"/>
              <a:gd name="connsiteY37" fmla="*/ 6094048 h 6551875"/>
              <a:gd name="connsiteX38" fmla="*/ 10505809 w 12191999"/>
              <a:gd name="connsiteY38" fmla="*/ 6074998 h 6551875"/>
              <a:gd name="connsiteX39" fmla="*/ 10469297 w 12191999"/>
              <a:gd name="connsiteY39" fmla="*/ 6059123 h 6551875"/>
              <a:gd name="connsiteX40" fmla="*/ 10428021 w 12191999"/>
              <a:gd name="connsiteY40" fmla="*/ 6043248 h 6551875"/>
              <a:gd name="connsiteX41" fmla="*/ 10381983 w 12191999"/>
              <a:gd name="connsiteY41" fmla="*/ 6027373 h 6551875"/>
              <a:gd name="connsiteX42" fmla="*/ 10329597 w 12191999"/>
              <a:gd name="connsiteY42" fmla="*/ 6016261 h 6551875"/>
              <a:gd name="connsiteX43" fmla="*/ 10269271 w 12191999"/>
              <a:gd name="connsiteY43" fmla="*/ 6009911 h 6551875"/>
              <a:gd name="connsiteX44" fmla="*/ 10201009 w 12191999"/>
              <a:gd name="connsiteY44" fmla="*/ 6006736 h 6551875"/>
              <a:gd name="connsiteX45" fmla="*/ 10132747 w 12191999"/>
              <a:gd name="connsiteY45" fmla="*/ 6009911 h 6551875"/>
              <a:gd name="connsiteX46" fmla="*/ 10072421 w 12191999"/>
              <a:gd name="connsiteY46" fmla="*/ 6016261 h 6551875"/>
              <a:gd name="connsiteX47" fmla="*/ 10020033 w 12191999"/>
              <a:gd name="connsiteY47" fmla="*/ 6027373 h 6551875"/>
              <a:gd name="connsiteX48" fmla="*/ 9973997 w 12191999"/>
              <a:gd name="connsiteY48" fmla="*/ 6043248 h 6551875"/>
              <a:gd name="connsiteX49" fmla="*/ 9932721 w 12191999"/>
              <a:gd name="connsiteY49" fmla="*/ 6059123 h 6551875"/>
              <a:gd name="connsiteX50" fmla="*/ 9896209 w 12191999"/>
              <a:gd name="connsiteY50" fmla="*/ 6074998 h 6551875"/>
              <a:gd name="connsiteX51" fmla="*/ 9820009 w 12191999"/>
              <a:gd name="connsiteY51" fmla="*/ 6113098 h 6551875"/>
              <a:gd name="connsiteX52" fmla="*/ 9783497 w 12191999"/>
              <a:gd name="connsiteY52" fmla="*/ 6132148 h 6551875"/>
              <a:gd name="connsiteX53" fmla="*/ 9742221 w 12191999"/>
              <a:gd name="connsiteY53" fmla="*/ 6148023 h 6551875"/>
              <a:gd name="connsiteX54" fmla="*/ 9696183 w 12191999"/>
              <a:gd name="connsiteY54" fmla="*/ 6162311 h 6551875"/>
              <a:gd name="connsiteX55" fmla="*/ 9643797 w 12191999"/>
              <a:gd name="connsiteY55" fmla="*/ 6173423 h 6551875"/>
              <a:gd name="connsiteX56" fmla="*/ 9583471 w 12191999"/>
              <a:gd name="connsiteY56" fmla="*/ 6181361 h 6551875"/>
              <a:gd name="connsiteX57" fmla="*/ 9515209 w 12191999"/>
              <a:gd name="connsiteY57" fmla="*/ 6182948 h 6551875"/>
              <a:gd name="connsiteX58" fmla="*/ 9446947 w 12191999"/>
              <a:gd name="connsiteY58" fmla="*/ 6181361 h 6551875"/>
              <a:gd name="connsiteX59" fmla="*/ 9386621 w 12191999"/>
              <a:gd name="connsiteY59" fmla="*/ 6173423 h 6551875"/>
              <a:gd name="connsiteX60" fmla="*/ 9334233 w 12191999"/>
              <a:gd name="connsiteY60" fmla="*/ 6162311 h 6551875"/>
              <a:gd name="connsiteX61" fmla="*/ 9288197 w 12191999"/>
              <a:gd name="connsiteY61" fmla="*/ 6148023 h 6551875"/>
              <a:gd name="connsiteX62" fmla="*/ 9246921 w 12191999"/>
              <a:gd name="connsiteY62" fmla="*/ 6132148 h 6551875"/>
              <a:gd name="connsiteX63" fmla="*/ 9210409 w 12191999"/>
              <a:gd name="connsiteY63" fmla="*/ 6113098 h 6551875"/>
              <a:gd name="connsiteX64" fmla="*/ 9172309 w 12191999"/>
              <a:gd name="connsiteY64" fmla="*/ 6094048 h 6551875"/>
              <a:gd name="connsiteX65" fmla="*/ 9134209 w 12191999"/>
              <a:gd name="connsiteY65" fmla="*/ 6074998 h 6551875"/>
              <a:gd name="connsiteX66" fmla="*/ 9097697 w 12191999"/>
              <a:gd name="connsiteY66" fmla="*/ 6059123 h 6551875"/>
              <a:gd name="connsiteX67" fmla="*/ 9056421 w 12191999"/>
              <a:gd name="connsiteY67" fmla="*/ 6043248 h 6551875"/>
              <a:gd name="connsiteX68" fmla="*/ 9010383 w 12191999"/>
              <a:gd name="connsiteY68" fmla="*/ 6027373 h 6551875"/>
              <a:gd name="connsiteX69" fmla="*/ 8957997 w 12191999"/>
              <a:gd name="connsiteY69" fmla="*/ 6016261 h 6551875"/>
              <a:gd name="connsiteX70" fmla="*/ 8897671 w 12191999"/>
              <a:gd name="connsiteY70" fmla="*/ 6009911 h 6551875"/>
              <a:gd name="connsiteX71" fmla="*/ 8827821 w 12191999"/>
              <a:gd name="connsiteY71" fmla="*/ 6006736 h 6551875"/>
              <a:gd name="connsiteX72" fmla="*/ 8761147 w 12191999"/>
              <a:gd name="connsiteY72" fmla="*/ 6009911 h 6551875"/>
              <a:gd name="connsiteX73" fmla="*/ 8700821 w 12191999"/>
              <a:gd name="connsiteY73" fmla="*/ 6016261 h 6551875"/>
              <a:gd name="connsiteX74" fmla="*/ 8648433 w 12191999"/>
              <a:gd name="connsiteY74" fmla="*/ 6027373 h 6551875"/>
              <a:gd name="connsiteX75" fmla="*/ 8602397 w 12191999"/>
              <a:gd name="connsiteY75" fmla="*/ 6043248 h 6551875"/>
              <a:gd name="connsiteX76" fmla="*/ 8561121 w 12191999"/>
              <a:gd name="connsiteY76" fmla="*/ 6059123 h 6551875"/>
              <a:gd name="connsiteX77" fmla="*/ 8524609 w 12191999"/>
              <a:gd name="connsiteY77" fmla="*/ 6074998 h 6551875"/>
              <a:gd name="connsiteX78" fmla="*/ 8486509 w 12191999"/>
              <a:gd name="connsiteY78" fmla="*/ 6094048 h 6551875"/>
              <a:gd name="connsiteX79" fmla="*/ 8448409 w 12191999"/>
              <a:gd name="connsiteY79" fmla="*/ 6113098 h 6551875"/>
              <a:gd name="connsiteX80" fmla="*/ 8411897 w 12191999"/>
              <a:gd name="connsiteY80" fmla="*/ 6132148 h 6551875"/>
              <a:gd name="connsiteX81" fmla="*/ 8370622 w 12191999"/>
              <a:gd name="connsiteY81" fmla="*/ 6148023 h 6551875"/>
              <a:gd name="connsiteX82" fmla="*/ 8324584 w 12191999"/>
              <a:gd name="connsiteY82" fmla="*/ 6162311 h 6551875"/>
              <a:gd name="connsiteX83" fmla="*/ 8272197 w 12191999"/>
              <a:gd name="connsiteY83" fmla="*/ 6173423 h 6551875"/>
              <a:gd name="connsiteX84" fmla="*/ 8211872 w 12191999"/>
              <a:gd name="connsiteY84" fmla="*/ 6181361 h 6551875"/>
              <a:gd name="connsiteX85" fmla="*/ 8143609 w 12191999"/>
              <a:gd name="connsiteY85" fmla="*/ 6182948 h 6551875"/>
              <a:gd name="connsiteX86" fmla="*/ 8075347 w 12191999"/>
              <a:gd name="connsiteY86" fmla="*/ 6181361 h 6551875"/>
              <a:gd name="connsiteX87" fmla="*/ 8015022 w 12191999"/>
              <a:gd name="connsiteY87" fmla="*/ 6173423 h 6551875"/>
              <a:gd name="connsiteX88" fmla="*/ 7962634 w 12191999"/>
              <a:gd name="connsiteY88" fmla="*/ 6162311 h 6551875"/>
              <a:gd name="connsiteX89" fmla="*/ 7916597 w 12191999"/>
              <a:gd name="connsiteY89" fmla="*/ 6148023 h 6551875"/>
              <a:gd name="connsiteX90" fmla="*/ 7875322 w 12191999"/>
              <a:gd name="connsiteY90" fmla="*/ 6132148 h 6551875"/>
              <a:gd name="connsiteX91" fmla="*/ 7838809 w 12191999"/>
              <a:gd name="connsiteY91" fmla="*/ 6113098 h 6551875"/>
              <a:gd name="connsiteX92" fmla="*/ 7800709 w 12191999"/>
              <a:gd name="connsiteY92" fmla="*/ 6094048 h 6551875"/>
              <a:gd name="connsiteX93" fmla="*/ 7762609 w 12191999"/>
              <a:gd name="connsiteY93" fmla="*/ 6074998 h 6551875"/>
              <a:gd name="connsiteX94" fmla="*/ 7726097 w 12191999"/>
              <a:gd name="connsiteY94" fmla="*/ 6059123 h 6551875"/>
              <a:gd name="connsiteX95" fmla="*/ 7684822 w 12191999"/>
              <a:gd name="connsiteY95" fmla="*/ 6043248 h 6551875"/>
              <a:gd name="connsiteX96" fmla="*/ 7638784 w 12191999"/>
              <a:gd name="connsiteY96" fmla="*/ 6027373 h 6551875"/>
              <a:gd name="connsiteX97" fmla="*/ 7586397 w 12191999"/>
              <a:gd name="connsiteY97" fmla="*/ 6016261 h 6551875"/>
              <a:gd name="connsiteX98" fmla="*/ 7526072 w 12191999"/>
              <a:gd name="connsiteY98" fmla="*/ 6009911 h 6551875"/>
              <a:gd name="connsiteX99" fmla="*/ 7457809 w 12191999"/>
              <a:gd name="connsiteY99" fmla="*/ 6006736 h 6551875"/>
              <a:gd name="connsiteX100" fmla="*/ 7389547 w 12191999"/>
              <a:gd name="connsiteY100" fmla="*/ 6009911 h 6551875"/>
              <a:gd name="connsiteX101" fmla="*/ 7329222 w 12191999"/>
              <a:gd name="connsiteY101" fmla="*/ 6016261 h 6551875"/>
              <a:gd name="connsiteX102" fmla="*/ 7276834 w 12191999"/>
              <a:gd name="connsiteY102" fmla="*/ 6027373 h 6551875"/>
              <a:gd name="connsiteX103" fmla="*/ 7230797 w 12191999"/>
              <a:gd name="connsiteY103" fmla="*/ 6043248 h 6551875"/>
              <a:gd name="connsiteX104" fmla="*/ 7189522 w 12191999"/>
              <a:gd name="connsiteY104" fmla="*/ 6059123 h 6551875"/>
              <a:gd name="connsiteX105" fmla="*/ 7153009 w 12191999"/>
              <a:gd name="connsiteY105" fmla="*/ 6074998 h 6551875"/>
              <a:gd name="connsiteX106" fmla="*/ 7114909 w 12191999"/>
              <a:gd name="connsiteY106" fmla="*/ 6094048 h 6551875"/>
              <a:gd name="connsiteX107" fmla="*/ 7076809 w 12191999"/>
              <a:gd name="connsiteY107" fmla="*/ 6113098 h 6551875"/>
              <a:gd name="connsiteX108" fmla="*/ 7040297 w 12191999"/>
              <a:gd name="connsiteY108" fmla="*/ 6132148 h 6551875"/>
              <a:gd name="connsiteX109" fmla="*/ 6999022 w 12191999"/>
              <a:gd name="connsiteY109" fmla="*/ 6148023 h 6551875"/>
              <a:gd name="connsiteX110" fmla="*/ 6952984 w 12191999"/>
              <a:gd name="connsiteY110" fmla="*/ 6162311 h 6551875"/>
              <a:gd name="connsiteX111" fmla="*/ 6900597 w 12191999"/>
              <a:gd name="connsiteY111" fmla="*/ 6173423 h 6551875"/>
              <a:gd name="connsiteX112" fmla="*/ 6840272 w 12191999"/>
              <a:gd name="connsiteY112" fmla="*/ 6181361 h 6551875"/>
              <a:gd name="connsiteX113" fmla="*/ 6781800 w 12191999"/>
              <a:gd name="connsiteY113" fmla="*/ 6182721 h 6551875"/>
              <a:gd name="connsiteX114" fmla="*/ 6723328 w 12191999"/>
              <a:gd name="connsiteY114" fmla="*/ 6181361 h 6551875"/>
              <a:gd name="connsiteX115" fmla="*/ 6663003 w 12191999"/>
              <a:gd name="connsiteY115" fmla="*/ 6173423 h 6551875"/>
              <a:gd name="connsiteX116" fmla="*/ 6610615 w 12191999"/>
              <a:gd name="connsiteY116" fmla="*/ 6162311 h 6551875"/>
              <a:gd name="connsiteX117" fmla="*/ 6564578 w 12191999"/>
              <a:gd name="connsiteY117" fmla="*/ 6148023 h 6551875"/>
              <a:gd name="connsiteX118" fmla="*/ 6523303 w 12191999"/>
              <a:gd name="connsiteY118" fmla="*/ 6132148 h 6551875"/>
              <a:gd name="connsiteX119" fmla="*/ 6486790 w 12191999"/>
              <a:gd name="connsiteY119" fmla="*/ 6113098 h 6551875"/>
              <a:gd name="connsiteX120" fmla="*/ 6448690 w 12191999"/>
              <a:gd name="connsiteY120" fmla="*/ 6094048 h 6551875"/>
              <a:gd name="connsiteX121" fmla="*/ 6410590 w 12191999"/>
              <a:gd name="connsiteY121" fmla="*/ 6074998 h 6551875"/>
              <a:gd name="connsiteX122" fmla="*/ 6374078 w 12191999"/>
              <a:gd name="connsiteY122" fmla="*/ 6059123 h 6551875"/>
              <a:gd name="connsiteX123" fmla="*/ 6332803 w 12191999"/>
              <a:gd name="connsiteY123" fmla="*/ 6043248 h 6551875"/>
              <a:gd name="connsiteX124" fmla="*/ 6286765 w 12191999"/>
              <a:gd name="connsiteY124" fmla="*/ 6027373 h 6551875"/>
              <a:gd name="connsiteX125" fmla="*/ 6234378 w 12191999"/>
              <a:gd name="connsiteY125" fmla="*/ 6016261 h 6551875"/>
              <a:gd name="connsiteX126" fmla="*/ 6174053 w 12191999"/>
              <a:gd name="connsiteY126" fmla="*/ 6009911 h 6551875"/>
              <a:gd name="connsiteX127" fmla="*/ 6105790 w 12191999"/>
              <a:gd name="connsiteY127" fmla="*/ 6006736 h 6551875"/>
              <a:gd name="connsiteX128" fmla="*/ 6096000 w 12191999"/>
              <a:gd name="connsiteY128" fmla="*/ 6007191 h 6551875"/>
              <a:gd name="connsiteX129" fmla="*/ 6086211 w 12191999"/>
              <a:gd name="connsiteY129" fmla="*/ 6006736 h 6551875"/>
              <a:gd name="connsiteX130" fmla="*/ 6017949 w 12191999"/>
              <a:gd name="connsiteY130" fmla="*/ 6009911 h 6551875"/>
              <a:gd name="connsiteX131" fmla="*/ 5957622 w 12191999"/>
              <a:gd name="connsiteY131" fmla="*/ 6016261 h 6551875"/>
              <a:gd name="connsiteX132" fmla="*/ 5905235 w 12191999"/>
              <a:gd name="connsiteY132" fmla="*/ 6027373 h 6551875"/>
              <a:gd name="connsiteX133" fmla="*/ 5859197 w 12191999"/>
              <a:gd name="connsiteY133" fmla="*/ 6043248 h 6551875"/>
              <a:gd name="connsiteX134" fmla="*/ 5817922 w 12191999"/>
              <a:gd name="connsiteY134" fmla="*/ 6059123 h 6551875"/>
              <a:gd name="connsiteX135" fmla="*/ 5781409 w 12191999"/>
              <a:gd name="connsiteY135" fmla="*/ 6074998 h 6551875"/>
              <a:gd name="connsiteX136" fmla="*/ 5743309 w 12191999"/>
              <a:gd name="connsiteY136" fmla="*/ 6094048 h 6551875"/>
              <a:gd name="connsiteX137" fmla="*/ 5705211 w 12191999"/>
              <a:gd name="connsiteY137" fmla="*/ 6113098 h 6551875"/>
              <a:gd name="connsiteX138" fmla="*/ 5668697 w 12191999"/>
              <a:gd name="connsiteY138" fmla="*/ 6132148 h 6551875"/>
              <a:gd name="connsiteX139" fmla="*/ 5627422 w 12191999"/>
              <a:gd name="connsiteY139" fmla="*/ 6148023 h 6551875"/>
              <a:gd name="connsiteX140" fmla="*/ 5581384 w 12191999"/>
              <a:gd name="connsiteY140" fmla="*/ 6162311 h 6551875"/>
              <a:gd name="connsiteX141" fmla="*/ 5528997 w 12191999"/>
              <a:gd name="connsiteY141" fmla="*/ 6173423 h 6551875"/>
              <a:gd name="connsiteX142" fmla="*/ 5468672 w 12191999"/>
              <a:gd name="connsiteY142" fmla="*/ 6181361 h 6551875"/>
              <a:gd name="connsiteX143" fmla="*/ 5410200 w 12191999"/>
              <a:gd name="connsiteY143" fmla="*/ 6182721 h 6551875"/>
              <a:gd name="connsiteX144" fmla="*/ 5351728 w 12191999"/>
              <a:gd name="connsiteY144" fmla="*/ 6181361 h 6551875"/>
              <a:gd name="connsiteX145" fmla="*/ 5291402 w 12191999"/>
              <a:gd name="connsiteY145" fmla="*/ 6173423 h 6551875"/>
              <a:gd name="connsiteX146" fmla="*/ 5239015 w 12191999"/>
              <a:gd name="connsiteY146" fmla="*/ 6162311 h 6551875"/>
              <a:gd name="connsiteX147" fmla="*/ 5192979 w 12191999"/>
              <a:gd name="connsiteY147" fmla="*/ 6148023 h 6551875"/>
              <a:gd name="connsiteX148" fmla="*/ 5151703 w 12191999"/>
              <a:gd name="connsiteY148" fmla="*/ 6132148 h 6551875"/>
              <a:gd name="connsiteX149" fmla="*/ 5115190 w 12191999"/>
              <a:gd name="connsiteY149" fmla="*/ 6113098 h 6551875"/>
              <a:gd name="connsiteX150" fmla="*/ 5077092 w 12191999"/>
              <a:gd name="connsiteY150" fmla="*/ 6094048 h 6551875"/>
              <a:gd name="connsiteX151" fmla="*/ 5038990 w 12191999"/>
              <a:gd name="connsiteY151" fmla="*/ 6074998 h 6551875"/>
              <a:gd name="connsiteX152" fmla="*/ 5002479 w 12191999"/>
              <a:gd name="connsiteY152" fmla="*/ 6059123 h 6551875"/>
              <a:gd name="connsiteX153" fmla="*/ 4961203 w 12191999"/>
              <a:gd name="connsiteY153" fmla="*/ 6043248 h 6551875"/>
              <a:gd name="connsiteX154" fmla="*/ 4915166 w 12191999"/>
              <a:gd name="connsiteY154" fmla="*/ 6027373 h 6551875"/>
              <a:gd name="connsiteX155" fmla="*/ 4862778 w 12191999"/>
              <a:gd name="connsiteY155" fmla="*/ 6016261 h 6551875"/>
              <a:gd name="connsiteX156" fmla="*/ 4802454 w 12191999"/>
              <a:gd name="connsiteY156" fmla="*/ 6009911 h 6551875"/>
              <a:gd name="connsiteX157" fmla="*/ 4734190 w 12191999"/>
              <a:gd name="connsiteY157" fmla="*/ 6006736 h 6551875"/>
              <a:gd name="connsiteX158" fmla="*/ 4665929 w 12191999"/>
              <a:gd name="connsiteY158" fmla="*/ 6009911 h 6551875"/>
              <a:gd name="connsiteX159" fmla="*/ 4605603 w 12191999"/>
              <a:gd name="connsiteY159" fmla="*/ 6016261 h 6551875"/>
              <a:gd name="connsiteX160" fmla="*/ 4553217 w 12191999"/>
              <a:gd name="connsiteY160" fmla="*/ 6027373 h 6551875"/>
              <a:gd name="connsiteX161" fmla="*/ 4507178 w 12191999"/>
              <a:gd name="connsiteY161" fmla="*/ 6043248 h 6551875"/>
              <a:gd name="connsiteX162" fmla="*/ 4465903 w 12191999"/>
              <a:gd name="connsiteY162" fmla="*/ 6059123 h 6551875"/>
              <a:gd name="connsiteX163" fmla="*/ 4429390 w 12191999"/>
              <a:gd name="connsiteY163" fmla="*/ 6074998 h 6551875"/>
              <a:gd name="connsiteX164" fmla="*/ 4353190 w 12191999"/>
              <a:gd name="connsiteY164" fmla="*/ 6113098 h 6551875"/>
              <a:gd name="connsiteX165" fmla="*/ 4316678 w 12191999"/>
              <a:gd name="connsiteY165" fmla="*/ 6132148 h 6551875"/>
              <a:gd name="connsiteX166" fmla="*/ 4275403 w 12191999"/>
              <a:gd name="connsiteY166" fmla="*/ 6148023 h 6551875"/>
              <a:gd name="connsiteX167" fmla="*/ 4229365 w 12191999"/>
              <a:gd name="connsiteY167" fmla="*/ 6162311 h 6551875"/>
              <a:gd name="connsiteX168" fmla="*/ 4176978 w 12191999"/>
              <a:gd name="connsiteY168" fmla="*/ 6173423 h 6551875"/>
              <a:gd name="connsiteX169" fmla="*/ 4116653 w 12191999"/>
              <a:gd name="connsiteY169" fmla="*/ 6181361 h 6551875"/>
              <a:gd name="connsiteX170" fmla="*/ 4048390 w 12191999"/>
              <a:gd name="connsiteY170" fmla="*/ 6182948 h 6551875"/>
              <a:gd name="connsiteX171" fmla="*/ 3980128 w 12191999"/>
              <a:gd name="connsiteY171" fmla="*/ 6181361 h 6551875"/>
              <a:gd name="connsiteX172" fmla="*/ 3919803 w 12191999"/>
              <a:gd name="connsiteY172" fmla="*/ 6173423 h 6551875"/>
              <a:gd name="connsiteX173" fmla="*/ 3867415 w 12191999"/>
              <a:gd name="connsiteY173" fmla="*/ 6162311 h 6551875"/>
              <a:gd name="connsiteX174" fmla="*/ 3821378 w 12191999"/>
              <a:gd name="connsiteY174" fmla="*/ 6148023 h 6551875"/>
              <a:gd name="connsiteX175" fmla="*/ 3780103 w 12191999"/>
              <a:gd name="connsiteY175" fmla="*/ 6132148 h 6551875"/>
              <a:gd name="connsiteX176" fmla="*/ 3743590 w 12191999"/>
              <a:gd name="connsiteY176" fmla="*/ 6113098 h 6551875"/>
              <a:gd name="connsiteX177" fmla="*/ 3705490 w 12191999"/>
              <a:gd name="connsiteY177" fmla="*/ 6094048 h 6551875"/>
              <a:gd name="connsiteX178" fmla="*/ 3667390 w 12191999"/>
              <a:gd name="connsiteY178" fmla="*/ 6074998 h 6551875"/>
              <a:gd name="connsiteX179" fmla="*/ 3630878 w 12191999"/>
              <a:gd name="connsiteY179" fmla="*/ 6059123 h 6551875"/>
              <a:gd name="connsiteX180" fmla="*/ 3589603 w 12191999"/>
              <a:gd name="connsiteY180" fmla="*/ 6043248 h 6551875"/>
              <a:gd name="connsiteX181" fmla="*/ 3543565 w 12191999"/>
              <a:gd name="connsiteY181" fmla="*/ 6027373 h 6551875"/>
              <a:gd name="connsiteX182" fmla="*/ 3491178 w 12191999"/>
              <a:gd name="connsiteY182" fmla="*/ 6016261 h 6551875"/>
              <a:gd name="connsiteX183" fmla="*/ 3430853 w 12191999"/>
              <a:gd name="connsiteY183" fmla="*/ 6009911 h 6551875"/>
              <a:gd name="connsiteX184" fmla="*/ 3361003 w 12191999"/>
              <a:gd name="connsiteY184" fmla="*/ 6006736 h 6551875"/>
              <a:gd name="connsiteX185" fmla="*/ 3294328 w 12191999"/>
              <a:gd name="connsiteY185" fmla="*/ 6009911 h 6551875"/>
              <a:gd name="connsiteX186" fmla="*/ 3234003 w 12191999"/>
              <a:gd name="connsiteY186" fmla="*/ 6016261 h 6551875"/>
              <a:gd name="connsiteX187" fmla="*/ 3181615 w 12191999"/>
              <a:gd name="connsiteY187" fmla="*/ 6027373 h 6551875"/>
              <a:gd name="connsiteX188" fmla="*/ 3135578 w 12191999"/>
              <a:gd name="connsiteY188" fmla="*/ 6043248 h 6551875"/>
              <a:gd name="connsiteX189" fmla="*/ 3094303 w 12191999"/>
              <a:gd name="connsiteY189" fmla="*/ 6059123 h 6551875"/>
              <a:gd name="connsiteX190" fmla="*/ 3057790 w 12191999"/>
              <a:gd name="connsiteY190" fmla="*/ 6074998 h 6551875"/>
              <a:gd name="connsiteX191" fmla="*/ 3019690 w 12191999"/>
              <a:gd name="connsiteY191" fmla="*/ 6094048 h 6551875"/>
              <a:gd name="connsiteX192" fmla="*/ 2981590 w 12191999"/>
              <a:gd name="connsiteY192" fmla="*/ 6113098 h 6551875"/>
              <a:gd name="connsiteX193" fmla="*/ 2945078 w 12191999"/>
              <a:gd name="connsiteY193" fmla="*/ 6132148 h 6551875"/>
              <a:gd name="connsiteX194" fmla="*/ 2903803 w 12191999"/>
              <a:gd name="connsiteY194" fmla="*/ 6148023 h 6551875"/>
              <a:gd name="connsiteX195" fmla="*/ 2857765 w 12191999"/>
              <a:gd name="connsiteY195" fmla="*/ 6162311 h 6551875"/>
              <a:gd name="connsiteX196" fmla="*/ 2805378 w 12191999"/>
              <a:gd name="connsiteY196" fmla="*/ 6173423 h 6551875"/>
              <a:gd name="connsiteX197" fmla="*/ 2745053 w 12191999"/>
              <a:gd name="connsiteY197" fmla="*/ 6181361 h 6551875"/>
              <a:gd name="connsiteX198" fmla="*/ 2676790 w 12191999"/>
              <a:gd name="connsiteY198" fmla="*/ 6182948 h 6551875"/>
              <a:gd name="connsiteX199" fmla="*/ 2608528 w 12191999"/>
              <a:gd name="connsiteY199" fmla="*/ 6181361 h 6551875"/>
              <a:gd name="connsiteX200" fmla="*/ 2548203 w 12191999"/>
              <a:gd name="connsiteY200" fmla="*/ 6173423 h 6551875"/>
              <a:gd name="connsiteX201" fmla="*/ 2495815 w 12191999"/>
              <a:gd name="connsiteY201" fmla="*/ 6162311 h 6551875"/>
              <a:gd name="connsiteX202" fmla="*/ 2449778 w 12191999"/>
              <a:gd name="connsiteY202" fmla="*/ 6148023 h 6551875"/>
              <a:gd name="connsiteX203" fmla="*/ 2408503 w 12191999"/>
              <a:gd name="connsiteY203" fmla="*/ 6132148 h 6551875"/>
              <a:gd name="connsiteX204" fmla="*/ 2371990 w 12191999"/>
              <a:gd name="connsiteY204" fmla="*/ 6113098 h 6551875"/>
              <a:gd name="connsiteX205" fmla="*/ 2333890 w 12191999"/>
              <a:gd name="connsiteY205" fmla="*/ 6094048 h 6551875"/>
              <a:gd name="connsiteX206" fmla="*/ 2295790 w 12191999"/>
              <a:gd name="connsiteY206" fmla="*/ 6074998 h 6551875"/>
              <a:gd name="connsiteX207" fmla="*/ 2259278 w 12191999"/>
              <a:gd name="connsiteY207" fmla="*/ 6059123 h 6551875"/>
              <a:gd name="connsiteX208" fmla="*/ 2218003 w 12191999"/>
              <a:gd name="connsiteY208" fmla="*/ 6043248 h 6551875"/>
              <a:gd name="connsiteX209" fmla="*/ 2171965 w 12191999"/>
              <a:gd name="connsiteY209" fmla="*/ 6027373 h 6551875"/>
              <a:gd name="connsiteX210" fmla="*/ 2119578 w 12191999"/>
              <a:gd name="connsiteY210" fmla="*/ 6016261 h 6551875"/>
              <a:gd name="connsiteX211" fmla="*/ 2059253 w 12191999"/>
              <a:gd name="connsiteY211" fmla="*/ 6009911 h 6551875"/>
              <a:gd name="connsiteX212" fmla="*/ 1990990 w 12191999"/>
              <a:gd name="connsiteY212" fmla="*/ 6006736 h 6551875"/>
              <a:gd name="connsiteX213" fmla="*/ 1922728 w 12191999"/>
              <a:gd name="connsiteY213" fmla="*/ 6009911 h 6551875"/>
              <a:gd name="connsiteX214" fmla="*/ 1862403 w 12191999"/>
              <a:gd name="connsiteY214" fmla="*/ 6016261 h 6551875"/>
              <a:gd name="connsiteX215" fmla="*/ 1810015 w 12191999"/>
              <a:gd name="connsiteY215" fmla="*/ 6027373 h 6551875"/>
              <a:gd name="connsiteX216" fmla="*/ 1763978 w 12191999"/>
              <a:gd name="connsiteY216" fmla="*/ 6043248 h 6551875"/>
              <a:gd name="connsiteX217" fmla="*/ 1722703 w 12191999"/>
              <a:gd name="connsiteY217" fmla="*/ 6059123 h 6551875"/>
              <a:gd name="connsiteX218" fmla="*/ 1686190 w 12191999"/>
              <a:gd name="connsiteY218" fmla="*/ 6074998 h 6551875"/>
              <a:gd name="connsiteX219" fmla="*/ 1648090 w 12191999"/>
              <a:gd name="connsiteY219" fmla="*/ 6094048 h 6551875"/>
              <a:gd name="connsiteX220" fmla="*/ 1609990 w 12191999"/>
              <a:gd name="connsiteY220" fmla="*/ 6113098 h 6551875"/>
              <a:gd name="connsiteX221" fmla="*/ 1573478 w 12191999"/>
              <a:gd name="connsiteY221" fmla="*/ 6132148 h 6551875"/>
              <a:gd name="connsiteX222" fmla="*/ 1532203 w 12191999"/>
              <a:gd name="connsiteY222" fmla="*/ 6148023 h 6551875"/>
              <a:gd name="connsiteX223" fmla="*/ 1486165 w 12191999"/>
              <a:gd name="connsiteY223" fmla="*/ 6162311 h 6551875"/>
              <a:gd name="connsiteX224" fmla="*/ 1433778 w 12191999"/>
              <a:gd name="connsiteY224" fmla="*/ 6173423 h 6551875"/>
              <a:gd name="connsiteX225" fmla="*/ 1373453 w 12191999"/>
              <a:gd name="connsiteY225" fmla="*/ 6181361 h 6551875"/>
              <a:gd name="connsiteX226" fmla="*/ 1305190 w 12191999"/>
              <a:gd name="connsiteY226" fmla="*/ 6182948 h 6551875"/>
              <a:gd name="connsiteX227" fmla="*/ 1236928 w 12191999"/>
              <a:gd name="connsiteY227" fmla="*/ 6181361 h 6551875"/>
              <a:gd name="connsiteX228" fmla="*/ 1176603 w 12191999"/>
              <a:gd name="connsiteY228" fmla="*/ 6173423 h 6551875"/>
              <a:gd name="connsiteX229" fmla="*/ 1124215 w 12191999"/>
              <a:gd name="connsiteY229" fmla="*/ 6162311 h 6551875"/>
              <a:gd name="connsiteX230" fmla="*/ 1078178 w 12191999"/>
              <a:gd name="connsiteY230" fmla="*/ 6148023 h 6551875"/>
              <a:gd name="connsiteX231" fmla="*/ 1036903 w 12191999"/>
              <a:gd name="connsiteY231" fmla="*/ 6132148 h 6551875"/>
              <a:gd name="connsiteX232" fmla="*/ 1000390 w 12191999"/>
              <a:gd name="connsiteY232" fmla="*/ 6113098 h 6551875"/>
              <a:gd name="connsiteX233" fmla="*/ 962290 w 12191999"/>
              <a:gd name="connsiteY233" fmla="*/ 6094048 h 6551875"/>
              <a:gd name="connsiteX234" fmla="*/ 924190 w 12191999"/>
              <a:gd name="connsiteY234" fmla="*/ 6074998 h 6551875"/>
              <a:gd name="connsiteX235" fmla="*/ 887678 w 12191999"/>
              <a:gd name="connsiteY235" fmla="*/ 6059123 h 6551875"/>
              <a:gd name="connsiteX236" fmla="*/ 846403 w 12191999"/>
              <a:gd name="connsiteY236" fmla="*/ 6043248 h 6551875"/>
              <a:gd name="connsiteX237" fmla="*/ 800365 w 12191999"/>
              <a:gd name="connsiteY237" fmla="*/ 6027373 h 6551875"/>
              <a:gd name="connsiteX238" fmla="*/ 747978 w 12191999"/>
              <a:gd name="connsiteY238" fmla="*/ 6016261 h 6551875"/>
              <a:gd name="connsiteX239" fmla="*/ 687653 w 12191999"/>
              <a:gd name="connsiteY239" fmla="*/ 6009911 h 6551875"/>
              <a:gd name="connsiteX240" fmla="*/ 619390 w 12191999"/>
              <a:gd name="connsiteY240" fmla="*/ 6006736 h 6551875"/>
              <a:gd name="connsiteX241" fmla="*/ 551128 w 12191999"/>
              <a:gd name="connsiteY241" fmla="*/ 6009911 h 6551875"/>
              <a:gd name="connsiteX242" fmla="*/ 490803 w 12191999"/>
              <a:gd name="connsiteY242" fmla="*/ 6016261 h 6551875"/>
              <a:gd name="connsiteX243" fmla="*/ 438415 w 12191999"/>
              <a:gd name="connsiteY243" fmla="*/ 6027373 h 6551875"/>
              <a:gd name="connsiteX244" fmla="*/ 392378 w 12191999"/>
              <a:gd name="connsiteY244" fmla="*/ 6043248 h 6551875"/>
              <a:gd name="connsiteX245" fmla="*/ 351103 w 12191999"/>
              <a:gd name="connsiteY245" fmla="*/ 6059123 h 6551875"/>
              <a:gd name="connsiteX246" fmla="*/ 314590 w 12191999"/>
              <a:gd name="connsiteY246" fmla="*/ 6074998 h 6551875"/>
              <a:gd name="connsiteX247" fmla="*/ 276490 w 12191999"/>
              <a:gd name="connsiteY247" fmla="*/ 6094048 h 6551875"/>
              <a:gd name="connsiteX248" fmla="*/ 238390 w 12191999"/>
              <a:gd name="connsiteY248" fmla="*/ 6113098 h 6551875"/>
              <a:gd name="connsiteX249" fmla="*/ 201878 w 12191999"/>
              <a:gd name="connsiteY249" fmla="*/ 6132148 h 6551875"/>
              <a:gd name="connsiteX250" fmla="*/ 160603 w 12191999"/>
              <a:gd name="connsiteY250" fmla="*/ 6148023 h 6551875"/>
              <a:gd name="connsiteX251" fmla="*/ 114565 w 12191999"/>
              <a:gd name="connsiteY251" fmla="*/ 6162311 h 6551875"/>
              <a:gd name="connsiteX252" fmla="*/ 62178 w 12191999"/>
              <a:gd name="connsiteY252" fmla="*/ 6173423 h 6551875"/>
              <a:gd name="connsiteX253" fmla="*/ 1853 w 12191999"/>
              <a:gd name="connsiteY253" fmla="*/ 6181361 h 6551875"/>
              <a:gd name="connsiteX254" fmla="*/ 1 w 12191999"/>
              <a:gd name="connsiteY254" fmla="*/ 6181404 h 6551875"/>
              <a:gd name="connsiteX255" fmla="*/ 1 w 12191999"/>
              <a:gd name="connsiteY255" fmla="*/ 6551875 h 6551875"/>
              <a:gd name="connsiteX256" fmla="*/ 0 w 12191999"/>
              <a:gd name="connsiteY256" fmla="*/ 6551875 h 6551875"/>
              <a:gd name="connsiteX257" fmla="*/ 0 w 12191999"/>
              <a:gd name="connsiteY257" fmla="*/ 0 h 6551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</a:cxnLst>
            <a:rect l="l" t="t" r="r" b="b"/>
            <a:pathLst>
              <a:path w="12191999" h="6551875">
                <a:moveTo>
                  <a:pt x="0" y="0"/>
                </a:moveTo>
                <a:lnTo>
                  <a:pt x="12191999" y="0"/>
                </a:lnTo>
                <a:lnTo>
                  <a:pt x="12191999" y="6181404"/>
                </a:lnTo>
                <a:lnTo>
                  <a:pt x="12190147" y="6181361"/>
                </a:lnTo>
                <a:lnTo>
                  <a:pt x="12129821" y="6173424"/>
                </a:lnTo>
                <a:lnTo>
                  <a:pt x="12077433" y="6162311"/>
                </a:lnTo>
                <a:lnTo>
                  <a:pt x="12031397" y="6148023"/>
                </a:lnTo>
                <a:lnTo>
                  <a:pt x="11990121" y="6132148"/>
                </a:lnTo>
                <a:lnTo>
                  <a:pt x="11953609" y="6113098"/>
                </a:lnTo>
                <a:lnTo>
                  <a:pt x="11915509" y="6094048"/>
                </a:lnTo>
                <a:lnTo>
                  <a:pt x="11877409" y="6074998"/>
                </a:lnTo>
                <a:lnTo>
                  <a:pt x="11840897" y="6059123"/>
                </a:lnTo>
                <a:lnTo>
                  <a:pt x="11799621" y="6043248"/>
                </a:lnTo>
                <a:lnTo>
                  <a:pt x="11753583" y="6027373"/>
                </a:lnTo>
                <a:lnTo>
                  <a:pt x="11701197" y="6016261"/>
                </a:lnTo>
                <a:lnTo>
                  <a:pt x="11640871" y="6009911"/>
                </a:lnTo>
                <a:lnTo>
                  <a:pt x="11572609" y="6006736"/>
                </a:lnTo>
                <a:lnTo>
                  <a:pt x="11504347" y="6009911"/>
                </a:lnTo>
                <a:lnTo>
                  <a:pt x="11444021" y="6016261"/>
                </a:lnTo>
                <a:lnTo>
                  <a:pt x="11391633" y="6027373"/>
                </a:lnTo>
                <a:lnTo>
                  <a:pt x="11345597" y="6043248"/>
                </a:lnTo>
                <a:lnTo>
                  <a:pt x="11304321" y="6059123"/>
                </a:lnTo>
                <a:lnTo>
                  <a:pt x="11267809" y="6074998"/>
                </a:lnTo>
                <a:lnTo>
                  <a:pt x="11229709" y="6094048"/>
                </a:lnTo>
                <a:lnTo>
                  <a:pt x="11191609" y="6113098"/>
                </a:lnTo>
                <a:lnTo>
                  <a:pt x="11155097" y="6132148"/>
                </a:lnTo>
                <a:lnTo>
                  <a:pt x="11113821" y="6148023"/>
                </a:lnTo>
                <a:lnTo>
                  <a:pt x="11067783" y="6162311"/>
                </a:lnTo>
                <a:lnTo>
                  <a:pt x="11015397" y="6173423"/>
                </a:lnTo>
                <a:lnTo>
                  <a:pt x="10955071" y="6181361"/>
                </a:lnTo>
                <a:lnTo>
                  <a:pt x="10886809" y="6182948"/>
                </a:lnTo>
                <a:lnTo>
                  <a:pt x="10818547" y="6181361"/>
                </a:lnTo>
                <a:lnTo>
                  <a:pt x="10758221" y="6173423"/>
                </a:lnTo>
                <a:lnTo>
                  <a:pt x="10705833" y="6162311"/>
                </a:lnTo>
                <a:lnTo>
                  <a:pt x="10659797" y="6148023"/>
                </a:lnTo>
                <a:lnTo>
                  <a:pt x="10618521" y="6132148"/>
                </a:lnTo>
                <a:lnTo>
                  <a:pt x="10582009" y="6113098"/>
                </a:lnTo>
                <a:lnTo>
                  <a:pt x="10543909" y="6094048"/>
                </a:lnTo>
                <a:lnTo>
                  <a:pt x="10505809" y="6074998"/>
                </a:lnTo>
                <a:lnTo>
                  <a:pt x="10469297" y="6059123"/>
                </a:lnTo>
                <a:lnTo>
                  <a:pt x="10428021" y="6043248"/>
                </a:lnTo>
                <a:lnTo>
                  <a:pt x="10381983" y="6027373"/>
                </a:lnTo>
                <a:lnTo>
                  <a:pt x="10329597" y="6016261"/>
                </a:lnTo>
                <a:lnTo>
                  <a:pt x="10269271" y="6009911"/>
                </a:lnTo>
                <a:lnTo>
                  <a:pt x="10201009" y="6006736"/>
                </a:lnTo>
                <a:lnTo>
                  <a:pt x="10132747" y="6009911"/>
                </a:lnTo>
                <a:lnTo>
                  <a:pt x="10072421" y="6016261"/>
                </a:lnTo>
                <a:lnTo>
                  <a:pt x="10020033" y="6027373"/>
                </a:lnTo>
                <a:lnTo>
                  <a:pt x="9973997" y="6043248"/>
                </a:lnTo>
                <a:lnTo>
                  <a:pt x="9932721" y="6059123"/>
                </a:lnTo>
                <a:lnTo>
                  <a:pt x="9896209" y="6074998"/>
                </a:lnTo>
                <a:lnTo>
                  <a:pt x="9820009" y="6113098"/>
                </a:lnTo>
                <a:lnTo>
                  <a:pt x="9783497" y="6132148"/>
                </a:lnTo>
                <a:lnTo>
                  <a:pt x="9742221" y="6148023"/>
                </a:lnTo>
                <a:lnTo>
                  <a:pt x="9696183" y="6162311"/>
                </a:lnTo>
                <a:lnTo>
                  <a:pt x="9643797" y="6173423"/>
                </a:lnTo>
                <a:lnTo>
                  <a:pt x="9583471" y="6181361"/>
                </a:lnTo>
                <a:lnTo>
                  <a:pt x="9515209" y="6182948"/>
                </a:lnTo>
                <a:lnTo>
                  <a:pt x="9446947" y="6181361"/>
                </a:lnTo>
                <a:lnTo>
                  <a:pt x="9386621" y="6173423"/>
                </a:lnTo>
                <a:lnTo>
                  <a:pt x="9334233" y="6162311"/>
                </a:lnTo>
                <a:lnTo>
                  <a:pt x="9288197" y="6148023"/>
                </a:lnTo>
                <a:lnTo>
                  <a:pt x="9246921" y="6132148"/>
                </a:lnTo>
                <a:lnTo>
                  <a:pt x="9210409" y="6113098"/>
                </a:lnTo>
                <a:lnTo>
                  <a:pt x="9172309" y="6094048"/>
                </a:lnTo>
                <a:lnTo>
                  <a:pt x="9134209" y="6074998"/>
                </a:lnTo>
                <a:lnTo>
                  <a:pt x="9097697" y="6059123"/>
                </a:lnTo>
                <a:lnTo>
                  <a:pt x="9056421" y="6043248"/>
                </a:lnTo>
                <a:lnTo>
                  <a:pt x="9010383" y="6027373"/>
                </a:lnTo>
                <a:lnTo>
                  <a:pt x="8957997" y="6016261"/>
                </a:lnTo>
                <a:lnTo>
                  <a:pt x="8897671" y="6009911"/>
                </a:lnTo>
                <a:lnTo>
                  <a:pt x="8827821" y="6006736"/>
                </a:lnTo>
                <a:lnTo>
                  <a:pt x="8761147" y="6009911"/>
                </a:lnTo>
                <a:lnTo>
                  <a:pt x="8700821" y="6016261"/>
                </a:lnTo>
                <a:lnTo>
                  <a:pt x="8648433" y="6027373"/>
                </a:lnTo>
                <a:lnTo>
                  <a:pt x="8602397" y="6043248"/>
                </a:lnTo>
                <a:lnTo>
                  <a:pt x="8561121" y="6059123"/>
                </a:lnTo>
                <a:lnTo>
                  <a:pt x="8524609" y="6074998"/>
                </a:lnTo>
                <a:lnTo>
                  <a:pt x="8486509" y="6094048"/>
                </a:lnTo>
                <a:lnTo>
                  <a:pt x="8448409" y="6113098"/>
                </a:lnTo>
                <a:lnTo>
                  <a:pt x="8411897" y="6132148"/>
                </a:lnTo>
                <a:lnTo>
                  <a:pt x="8370622" y="6148023"/>
                </a:lnTo>
                <a:lnTo>
                  <a:pt x="8324584" y="6162311"/>
                </a:lnTo>
                <a:lnTo>
                  <a:pt x="8272197" y="6173423"/>
                </a:lnTo>
                <a:lnTo>
                  <a:pt x="8211872" y="6181361"/>
                </a:lnTo>
                <a:lnTo>
                  <a:pt x="8143609" y="6182948"/>
                </a:lnTo>
                <a:lnTo>
                  <a:pt x="8075347" y="6181361"/>
                </a:lnTo>
                <a:lnTo>
                  <a:pt x="8015022" y="6173423"/>
                </a:lnTo>
                <a:lnTo>
                  <a:pt x="7962634" y="6162311"/>
                </a:lnTo>
                <a:lnTo>
                  <a:pt x="7916597" y="6148023"/>
                </a:lnTo>
                <a:lnTo>
                  <a:pt x="7875322" y="6132148"/>
                </a:lnTo>
                <a:lnTo>
                  <a:pt x="7838809" y="6113098"/>
                </a:lnTo>
                <a:lnTo>
                  <a:pt x="7800709" y="6094048"/>
                </a:lnTo>
                <a:lnTo>
                  <a:pt x="7762609" y="6074998"/>
                </a:lnTo>
                <a:lnTo>
                  <a:pt x="7726097" y="6059123"/>
                </a:lnTo>
                <a:lnTo>
                  <a:pt x="7684822" y="6043248"/>
                </a:lnTo>
                <a:lnTo>
                  <a:pt x="7638784" y="6027373"/>
                </a:lnTo>
                <a:lnTo>
                  <a:pt x="7586397" y="6016261"/>
                </a:lnTo>
                <a:lnTo>
                  <a:pt x="7526072" y="6009911"/>
                </a:lnTo>
                <a:lnTo>
                  <a:pt x="7457809" y="6006736"/>
                </a:lnTo>
                <a:lnTo>
                  <a:pt x="7389547" y="6009911"/>
                </a:lnTo>
                <a:lnTo>
                  <a:pt x="7329222" y="6016261"/>
                </a:lnTo>
                <a:lnTo>
                  <a:pt x="7276834" y="6027373"/>
                </a:lnTo>
                <a:lnTo>
                  <a:pt x="7230797" y="6043248"/>
                </a:lnTo>
                <a:lnTo>
                  <a:pt x="7189522" y="6059123"/>
                </a:lnTo>
                <a:lnTo>
                  <a:pt x="7153009" y="6074998"/>
                </a:lnTo>
                <a:lnTo>
                  <a:pt x="7114909" y="6094048"/>
                </a:lnTo>
                <a:lnTo>
                  <a:pt x="7076809" y="6113098"/>
                </a:lnTo>
                <a:lnTo>
                  <a:pt x="7040297" y="6132148"/>
                </a:lnTo>
                <a:lnTo>
                  <a:pt x="6999022" y="6148023"/>
                </a:lnTo>
                <a:lnTo>
                  <a:pt x="6952984" y="6162311"/>
                </a:lnTo>
                <a:lnTo>
                  <a:pt x="6900597" y="6173423"/>
                </a:lnTo>
                <a:lnTo>
                  <a:pt x="6840272" y="6181361"/>
                </a:lnTo>
                <a:lnTo>
                  <a:pt x="6781800" y="6182721"/>
                </a:lnTo>
                <a:lnTo>
                  <a:pt x="6723328" y="6181361"/>
                </a:lnTo>
                <a:lnTo>
                  <a:pt x="6663003" y="6173423"/>
                </a:lnTo>
                <a:lnTo>
                  <a:pt x="6610615" y="6162311"/>
                </a:lnTo>
                <a:lnTo>
                  <a:pt x="6564578" y="6148023"/>
                </a:lnTo>
                <a:lnTo>
                  <a:pt x="6523303" y="6132148"/>
                </a:lnTo>
                <a:lnTo>
                  <a:pt x="6486790" y="6113098"/>
                </a:lnTo>
                <a:lnTo>
                  <a:pt x="6448690" y="6094048"/>
                </a:lnTo>
                <a:lnTo>
                  <a:pt x="6410590" y="6074998"/>
                </a:lnTo>
                <a:lnTo>
                  <a:pt x="6374078" y="6059123"/>
                </a:lnTo>
                <a:lnTo>
                  <a:pt x="6332803" y="6043248"/>
                </a:lnTo>
                <a:lnTo>
                  <a:pt x="6286765" y="6027373"/>
                </a:lnTo>
                <a:lnTo>
                  <a:pt x="6234378" y="6016261"/>
                </a:lnTo>
                <a:lnTo>
                  <a:pt x="6174053" y="6009911"/>
                </a:lnTo>
                <a:lnTo>
                  <a:pt x="6105790" y="6006736"/>
                </a:lnTo>
                <a:lnTo>
                  <a:pt x="6096000" y="6007191"/>
                </a:lnTo>
                <a:lnTo>
                  <a:pt x="6086211" y="6006736"/>
                </a:lnTo>
                <a:lnTo>
                  <a:pt x="6017949" y="6009911"/>
                </a:lnTo>
                <a:lnTo>
                  <a:pt x="5957622" y="6016261"/>
                </a:lnTo>
                <a:lnTo>
                  <a:pt x="5905235" y="6027373"/>
                </a:lnTo>
                <a:lnTo>
                  <a:pt x="5859197" y="6043248"/>
                </a:lnTo>
                <a:lnTo>
                  <a:pt x="5817922" y="6059123"/>
                </a:lnTo>
                <a:lnTo>
                  <a:pt x="5781409" y="6074998"/>
                </a:lnTo>
                <a:lnTo>
                  <a:pt x="5743309" y="6094048"/>
                </a:lnTo>
                <a:lnTo>
                  <a:pt x="5705211" y="6113098"/>
                </a:lnTo>
                <a:lnTo>
                  <a:pt x="5668697" y="6132148"/>
                </a:lnTo>
                <a:lnTo>
                  <a:pt x="5627422" y="6148023"/>
                </a:lnTo>
                <a:lnTo>
                  <a:pt x="5581384" y="6162311"/>
                </a:lnTo>
                <a:lnTo>
                  <a:pt x="5528997" y="6173423"/>
                </a:lnTo>
                <a:lnTo>
                  <a:pt x="5468672" y="6181361"/>
                </a:lnTo>
                <a:lnTo>
                  <a:pt x="5410200" y="6182721"/>
                </a:lnTo>
                <a:lnTo>
                  <a:pt x="5351728" y="6181361"/>
                </a:lnTo>
                <a:lnTo>
                  <a:pt x="5291402" y="6173423"/>
                </a:lnTo>
                <a:lnTo>
                  <a:pt x="5239015" y="6162311"/>
                </a:lnTo>
                <a:lnTo>
                  <a:pt x="5192979" y="6148023"/>
                </a:lnTo>
                <a:lnTo>
                  <a:pt x="5151703" y="6132148"/>
                </a:lnTo>
                <a:lnTo>
                  <a:pt x="5115190" y="6113098"/>
                </a:lnTo>
                <a:lnTo>
                  <a:pt x="5077092" y="6094048"/>
                </a:lnTo>
                <a:lnTo>
                  <a:pt x="5038990" y="6074998"/>
                </a:lnTo>
                <a:lnTo>
                  <a:pt x="5002479" y="6059123"/>
                </a:lnTo>
                <a:lnTo>
                  <a:pt x="4961203" y="6043248"/>
                </a:lnTo>
                <a:lnTo>
                  <a:pt x="4915166" y="6027373"/>
                </a:lnTo>
                <a:lnTo>
                  <a:pt x="4862778" y="6016261"/>
                </a:lnTo>
                <a:lnTo>
                  <a:pt x="4802454" y="6009911"/>
                </a:lnTo>
                <a:lnTo>
                  <a:pt x="4734190" y="6006736"/>
                </a:lnTo>
                <a:lnTo>
                  <a:pt x="4665929" y="6009911"/>
                </a:lnTo>
                <a:lnTo>
                  <a:pt x="4605603" y="6016261"/>
                </a:lnTo>
                <a:lnTo>
                  <a:pt x="4553217" y="6027373"/>
                </a:lnTo>
                <a:lnTo>
                  <a:pt x="4507178" y="6043248"/>
                </a:lnTo>
                <a:lnTo>
                  <a:pt x="4465903" y="6059123"/>
                </a:lnTo>
                <a:lnTo>
                  <a:pt x="4429390" y="6074998"/>
                </a:lnTo>
                <a:lnTo>
                  <a:pt x="4353190" y="6113098"/>
                </a:lnTo>
                <a:lnTo>
                  <a:pt x="4316678" y="6132148"/>
                </a:lnTo>
                <a:lnTo>
                  <a:pt x="4275403" y="6148023"/>
                </a:lnTo>
                <a:lnTo>
                  <a:pt x="4229365" y="6162311"/>
                </a:lnTo>
                <a:lnTo>
                  <a:pt x="4176978" y="6173423"/>
                </a:lnTo>
                <a:lnTo>
                  <a:pt x="4116653" y="6181361"/>
                </a:lnTo>
                <a:lnTo>
                  <a:pt x="4048390" y="6182948"/>
                </a:lnTo>
                <a:lnTo>
                  <a:pt x="3980128" y="6181361"/>
                </a:lnTo>
                <a:lnTo>
                  <a:pt x="3919803" y="6173423"/>
                </a:lnTo>
                <a:lnTo>
                  <a:pt x="3867415" y="6162311"/>
                </a:lnTo>
                <a:lnTo>
                  <a:pt x="3821378" y="6148023"/>
                </a:lnTo>
                <a:lnTo>
                  <a:pt x="3780103" y="6132148"/>
                </a:lnTo>
                <a:lnTo>
                  <a:pt x="3743590" y="6113098"/>
                </a:lnTo>
                <a:lnTo>
                  <a:pt x="3705490" y="6094048"/>
                </a:lnTo>
                <a:lnTo>
                  <a:pt x="3667390" y="6074998"/>
                </a:lnTo>
                <a:lnTo>
                  <a:pt x="3630878" y="6059123"/>
                </a:lnTo>
                <a:lnTo>
                  <a:pt x="3589603" y="6043248"/>
                </a:lnTo>
                <a:lnTo>
                  <a:pt x="3543565" y="6027373"/>
                </a:lnTo>
                <a:lnTo>
                  <a:pt x="3491178" y="6016261"/>
                </a:lnTo>
                <a:lnTo>
                  <a:pt x="3430853" y="6009911"/>
                </a:lnTo>
                <a:lnTo>
                  <a:pt x="3361003" y="6006736"/>
                </a:lnTo>
                <a:lnTo>
                  <a:pt x="3294328" y="6009911"/>
                </a:lnTo>
                <a:lnTo>
                  <a:pt x="3234003" y="6016261"/>
                </a:lnTo>
                <a:lnTo>
                  <a:pt x="3181615" y="6027373"/>
                </a:lnTo>
                <a:lnTo>
                  <a:pt x="3135578" y="6043248"/>
                </a:lnTo>
                <a:lnTo>
                  <a:pt x="3094303" y="6059123"/>
                </a:lnTo>
                <a:lnTo>
                  <a:pt x="3057790" y="6074998"/>
                </a:lnTo>
                <a:lnTo>
                  <a:pt x="3019690" y="6094048"/>
                </a:lnTo>
                <a:lnTo>
                  <a:pt x="2981590" y="6113098"/>
                </a:lnTo>
                <a:lnTo>
                  <a:pt x="2945078" y="6132148"/>
                </a:lnTo>
                <a:lnTo>
                  <a:pt x="2903803" y="6148023"/>
                </a:lnTo>
                <a:lnTo>
                  <a:pt x="2857765" y="6162311"/>
                </a:lnTo>
                <a:lnTo>
                  <a:pt x="2805378" y="6173423"/>
                </a:lnTo>
                <a:lnTo>
                  <a:pt x="2745053" y="6181361"/>
                </a:lnTo>
                <a:lnTo>
                  <a:pt x="2676790" y="6182948"/>
                </a:lnTo>
                <a:lnTo>
                  <a:pt x="2608528" y="6181361"/>
                </a:lnTo>
                <a:lnTo>
                  <a:pt x="2548203" y="6173423"/>
                </a:lnTo>
                <a:lnTo>
                  <a:pt x="2495815" y="6162311"/>
                </a:lnTo>
                <a:lnTo>
                  <a:pt x="2449778" y="6148023"/>
                </a:lnTo>
                <a:lnTo>
                  <a:pt x="2408503" y="6132148"/>
                </a:lnTo>
                <a:lnTo>
                  <a:pt x="2371990" y="6113098"/>
                </a:lnTo>
                <a:lnTo>
                  <a:pt x="2333890" y="6094048"/>
                </a:lnTo>
                <a:lnTo>
                  <a:pt x="2295790" y="6074998"/>
                </a:lnTo>
                <a:lnTo>
                  <a:pt x="2259278" y="6059123"/>
                </a:lnTo>
                <a:lnTo>
                  <a:pt x="2218003" y="6043248"/>
                </a:lnTo>
                <a:lnTo>
                  <a:pt x="2171965" y="6027373"/>
                </a:lnTo>
                <a:lnTo>
                  <a:pt x="2119578" y="6016261"/>
                </a:lnTo>
                <a:lnTo>
                  <a:pt x="2059253" y="6009911"/>
                </a:lnTo>
                <a:lnTo>
                  <a:pt x="1990990" y="6006736"/>
                </a:lnTo>
                <a:lnTo>
                  <a:pt x="1922728" y="6009911"/>
                </a:lnTo>
                <a:lnTo>
                  <a:pt x="1862403" y="6016261"/>
                </a:lnTo>
                <a:lnTo>
                  <a:pt x="1810015" y="6027373"/>
                </a:lnTo>
                <a:lnTo>
                  <a:pt x="1763978" y="6043248"/>
                </a:lnTo>
                <a:lnTo>
                  <a:pt x="1722703" y="6059123"/>
                </a:lnTo>
                <a:lnTo>
                  <a:pt x="1686190" y="6074998"/>
                </a:lnTo>
                <a:lnTo>
                  <a:pt x="1648090" y="6094048"/>
                </a:lnTo>
                <a:lnTo>
                  <a:pt x="1609990" y="6113098"/>
                </a:lnTo>
                <a:lnTo>
                  <a:pt x="1573478" y="6132148"/>
                </a:lnTo>
                <a:lnTo>
                  <a:pt x="1532203" y="6148023"/>
                </a:lnTo>
                <a:lnTo>
                  <a:pt x="1486165" y="6162311"/>
                </a:lnTo>
                <a:lnTo>
                  <a:pt x="1433778" y="6173423"/>
                </a:lnTo>
                <a:lnTo>
                  <a:pt x="1373453" y="6181361"/>
                </a:lnTo>
                <a:lnTo>
                  <a:pt x="1305190" y="6182948"/>
                </a:lnTo>
                <a:lnTo>
                  <a:pt x="1236928" y="6181361"/>
                </a:lnTo>
                <a:lnTo>
                  <a:pt x="1176603" y="6173423"/>
                </a:lnTo>
                <a:lnTo>
                  <a:pt x="1124215" y="6162311"/>
                </a:lnTo>
                <a:lnTo>
                  <a:pt x="1078178" y="6148023"/>
                </a:lnTo>
                <a:lnTo>
                  <a:pt x="1036903" y="6132148"/>
                </a:lnTo>
                <a:lnTo>
                  <a:pt x="1000390" y="6113098"/>
                </a:lnTo>
                <a:lnTo>
                  <a:pt x="962290" y="6094048"/>
                </a:lnTo>
                <a:lnTo>
                  <a:pt x="924190" y="6074998"/>
                </a:lnTo>
                <a:lnTo>
                  <a:pt x="887678" y="6059123"/>
                </a:lnTo>
                <a:lnTo>
                  <a:pt x="846403" y="6043248"/>
                </a:lnTo>
                <a:lnTo>
                  <a:pt x="800365" y="6027373"/>
                </a:lnTo>
                <a:lnTo>
                  <a:pt x="747978" y="6016261"/>
                </a:lnTo>
                <a:lnTo>
                  <a:pt x="687653" y="6009911"/>
                </a:lnTo>
                <a:lnTo>
                  <a:pt x="619390" y="6006736"/>
                </a:lnTo>
                <a:lnTo>
                  <a:pt x="551128" y="6009911"/>
                </a:lnTo>
                <a:lnTo>
                  <a:pt x="490803" y="6016261"/>
                </a:lnTo>
                <a:lnTo>
                  <a:pt x="438415" y="6027373"/>
                </a:lnTo>
                <a:lnTo>
                  <a:pt x="392378" y="6043248"/>
                </a:lnTo>
                <a:lnTo>
                  <a:pt x="351103" y="6059123"/>
                </a:lnTo>
                <a:lnTo>
                  <a:pt x="314590" y="6074998"/>
                </a:lnTo>
                <a:lnTo>
                  <a:pt x="276490" y="6094048"/>
                </a:lnTo>
                <a:lnTo>
                  <a:pt x="238390" y="6113098"/>
                </a:lnTo>
                <a:lnTo>
                  <a:pt x="201878" y="6132148"/>
                </a:lnTo>
                <a:lnTo>
                  <a:pt x="160603" y="6148023"/>
                </a:lnTo>
                <a:lnTo>
                  <a:pt x="114565" y="6162311"/>
                </a:lnTo>
                <a:lnTo>
                  <a:pt x="62178" y="6173423"/>
                </a:lnTo>
                <a:lnTo>
                  <a:pt x="1853" y="6181361"/>
                </a:lnTo>
                <a:lnTo>
                  <a:pt x="1" y="6181404"/>
                </a:lnTo>
                <a:lnTo>
                  <a:pt x="1" y="6551875"/>
                </a:lnTo>
                <a:lnTo>
                  <a:pt x="0" y="6551875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xmlns="" id="{8F2BFDD6-CA80-4257-BC3B-E31DC6CFD99E}"/>
              </a:ext>
            </a:extLst>
          </p:cNvPr>
          <p:cNvSpPr txBox="1">
            <a:spLocks/>
          </p:cNvSpPr>
          <p:nvPr/>
        </p:nvSpPr>
        <p:spPr>
          <a:xfrm>
            <a:off x="517131" y="2825395"/>
            <a:ext cx="11157735" cy="20240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r-HR" sz="3600" dirty="0">
                <a:solidFill>
                  <a:srgbClr val="000000"/>
                </a:solidFill>
              </a:rPr>
              <a:t>Akcijski plan trebao bi biti </a:t>
            </a:r>
            <a:r>
              <a:rPr lang="hr-HR" sz="3600" b="1" dirty="0">
                <a:solidFill>
                  <a:srgbClr val="000000"/>
                </a:solidFill>
              </a:rPr>
              <a:t>sastavni</a:t>
            </a:r>
            <a:r>
              <a:rPr lang="hr-HR" sz="3600" dirty="0">
                <a:solidFill>
                  <a:srgbClr val="000000"/>
                </a:solidFill>
              </a:rPr>
              <a:t>, a ne opcionalni dio kognitivno bihevioralne terapije</a:t>
            </a:r>
            <a:endParaRPr lang="en-GB" sz="3600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97686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350F4B-9B3C-4483-AC61-023F2DEB4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703" y="126232"/>
            <a:ext cx="10515600" cy="1325563"/>
          </a:xfrm>
        </p:spPr>
        <p:txBody>
          <a:bodyPr/>
          <a:lstStyle/>
          <a:p>
            <a:r>
              <a:rPr lang="hr-HR" dirty="0"/>
              <a:t>1. Kako postaviti akcijski plan?</a:t>
            </a:r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332B49DA-C2C4-43BD-8E5B-11C119CD3C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840648"/>
              </p:ext>
            </p:extLst>
          </p:nvPr>
        </p:nvGraphicFramePr>
        <p:xfrm>
          <a:off x="838200" y="2113302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xmlns="" id="{486880DC-036E-43DB-AC90-0EB964684304}"/>
              </a:ext>
            </a:extLst>
          </p:cNvPr>
          <p:cNvSpPr txBox="1">
            <a:spLocks/>
          </p:cNvSpPr>
          <p:nvPr/>
        </p:nvSpPr>
        <p:spPr>
          <a:xfrm>
            <a:off x="838200" y="105486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3600" dirty="0"/>
              <a:t>Dobar akcijski plan klijentu omogućuje: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064638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EEF3D7-5BA5-4E66-BA3E-7D62D22C4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968" y="0"/>
            <a:ext cx="10515600" cy="1325563"/>
          </a:xfrm>
        </p:spPr>
        <p:txBody>
          <a:bodyPr/>
          <a:lstStyle/>
          <a:p>
            <a:pPr algn="ctr"/>
            <a:r>
              <a:rPr lang="hr-HR" dirty="0"/>
              <a:t>2. Vrste akcijskih planova</a:t>
            </a:r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1BE8B93D-BA85-4F8C-9B80-CA7A771288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5691231"/>
              </p:ext>
            </p:extLst>
          </p:nvPr>
        </p:nvGraphicFramePr>
        <p:xfrm>
          <a:off x="359596" y="1602769"/>
          <a:ext cx="11630345" cy="51370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04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429917F3-0560-4C6F-B265-458B218C4B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121920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4776AF-7A72-45DC-AC96-8A1FC3785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9943" y="428651"/>
            <a:ext cx="10677257" cy="1325563"/>
          </a:xfrm>
        </p:spPr>
        <p:txBody>
          <a:bodyPr anchor="t">
            <a:normAutofit/>
          </a:bodyPr>
          <a:lstStyle/>
          <a:p>
            <a:r>
              <a:rPr lang="hr-HR" dirty="0"/>
              <a:t>3. Poticanje klijenata na postavljanje vlastitih akcijskih planova</a:t>
            </a:r>
            <a:endParaRPr lang="en-GB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AA39BAE7-7EB8-4E22-BCBB-F00F514DB7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0"/>
            <a:ext cx="885825" cy="6858000"/>
            <a:chOff x="0" y="0"/>
            <a:chExt cx="885825" cy="6858000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xmlns="" id="{CE476A00-9FF6-4B98-9E5C-7A22D8F59C4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0" y="0"/>
              <a:ext cx="885825" cy="6858000"/>
            </a:xfrm>
            <a:custGeom>
              <a:avLst/>
              <a:gdLst/>
              <a:ahLst/>
              <a:cxnLst/>
              <a:rect l="0" t="0" r="r" b="b"/>
              <a:pathLst>
                <a:path w="558" h="4320">
                  <a:moveTo>
                    <a:pt x="0" y="0"/>
                  </a:moveTo>
                  <a:lnTo>
                    <a:pt x="447" y="0"/>
                  </a:lnTo>
                  <a:lnTo>
                    <a:pt x="448" y="43"/>
                  </a:lnTo>
                  <a:lnTo>
                    <a:pt x="453" y="81"/>
                  </a:lnTo>
                  <a:lnTo>
                    <a:pt x="460" y="114"/>
                  </a:lnTo>
                  <a:lnTo>
                    <a:pt x="469" y="143"/>
                  </a:lnTo>
                  <a:lnTo>
                    <a:pt x="479" y="169"/>
                  </a:lnTo>
                  <a:lnTo>
                    <a:pt x="491" y="192"/>
                  </a:lnTo>
                  <a:lnTo>
                    <a:pt x="503" y="216"/>
                  </a:lnTo>
                  <a:lnTo>
                    <a:pt x="515" y="240"/>
                  </a:lnTo>
                  <a:lnTo>
                    <a:pt x="525" y="263"/>
                  </a:lnTo>
                  <a:lnTo>
                    <a:pt x="535" y="289"/>
                  </a:lnTo>
                  <a:lnTo>
                    <a:pt x="545" y="318"/>
                  </a:lnTo>
                  <a:lnTo>
                    <a:pt x="552" y="351"/>
                  </a:lnTo>
                  <a:lnTo>
                    <a:pt x="556" y="389"/>
                  </a:lnTo>
                  <a:lnTo>
                    <a:pt x="558" y="432"/>
                  </a:lnTo>
                  <a:lnTo>
                    <a:pt x="556" y="475"/>
                  </a:lnTo>
                  <a:lnTo>
                    <a:pt x="552" y="513"/>
                  </a:lnTo>
                  <a:lnTo>
                    <a:pt x="545" y="546"/>
                  </a:lnTo>
                  <a:lnTo>
                    <a:pt x="535" y="575"/>
                  </a:lnTo>
                  <a:lnTo>
                    <a:pt x="525" y="601"/>
                  </a:lnTo>
                  <a:lnTo>
                    <a:pt x="515" y="624"/>
                  </a:lnTo>
                  <a:lnTo>
                    <a:pt x="503" y="648"/>
                  </a:lnTo>
                  <a:lnTo>
                    <a:pt x="491" y="672"/>
                  </a:lnTo>
                  <a:lnTo>
                    <a:pt x="479" y="695"/>
                  </a:lnTo>
                  <a:lnTo>
                    <a:pt x="469" y="721"/>
                  </a:lnTo>
                  <a:lnTo>
                    <a:pt x="460" y="750"/>
                  </a:lnTo>
                  <a:lnTo>
                    <a:pt x="453" y="783"/>
                  </a:lnTo>
                  <a:lnTo>
                    <a:pt x="448" y="821"/>
                  </a:lnTo>
                  <a:lnTo>
                    <a:pt x="447" y="864"/>
                  </a:lnTo>
                  <a:lnTo>
                    <a:pt x="448" y="907"/>
                  </a:lnTo>
                  <a:lnTo>
                    <a:pt x="453" y="945"/>
                  </a:lnTo>
                  <a:lnTo>
                    <a:pt x="460" y="978"/>
                  </a:lnTo>
                  <a:lnTo>
                    <a:pt x="469" y="1007"/>
                  </a:lnTo>
                  <a:lnTo>
                    <a:pt x="479" y="1033"/>
                  </a:lnTo>
                  <a:lnTo>
                    <a:pt x="491" y="1056"/>
                  </a:lnTo>
                  <a:lnTo>
                    <a:pt x="503" y="1080"/>
                  </a:lnTo>
                  <a:lnTo>
                    <a:pt x="515" y="1104"/>
                  </a:lnTo>
                  <a:lnTo>
                    <a:pt x="525" y="1127"/>
                  </a:lnTo>
                  <a:lnTo>
                    <a:pt x="535" y="1153"/>
                  </a:lnTo>
                  <a:lnTo>
                    <a:pt x="545" y="1182"/>
                  </a:lnTo>
                  <a:lnTo>
                    <a:pt x="552" y="1215"/>
                  </a:lnTo>
                  <a:lnTo>
                    <a:pt x="556" y="1253"/>
                  </a:lnTo>
                  <a:lnTo>
                    <a:pt x="558" y="1296"/>
                  </a:lnTo>
                  <a:lnTo>
                    <a:pt x="556" y="1339"/>
                  </a:lnTo>
                  <a:lnTo>
                    <a:pt x="552" y="1377"/>
                  </a:lnTo>
                  <a:lnTo>
                    <a:pt x="545" y="1410"/>
                  </a:lnTo>
                  <a:lnTo>
                    <a:pt x="535" y="1439"/>
                  </a:lnTo>
                  <a:lnTo>
                    <a:pt x="525" y="1465"/>
                  </a:lnTo>
                  <a:lnTo>
                    <a:pt x="515" y="1488"/>
                  </a:lnTo>
                  <a:lnTo>
                    <a:pt x="503" y="1512"/>
                  </a:lnTo>
                  <a:lnTo>
                    <a:pt x="491" y="1536"/>
                  </a:lnTo>
                  <a:lnTo>
                    <a:pt x="479" y="1559"/>
                  </a:lnTo>
                  <a:lnTo>
                    <a:pt x="469" y="1585"/>
                  </a:lnTo>
                  <a:lnTo>
                    <a:pt x="460" y="1614"/>
                  </a:lnTo>
                  <a:lnTo>
                    <a:pt x="453" y="1647"/>
                  </a:lnTo>
                  <a:lnTo>
                    <a:pt x="448" y="1685"/>
                  </a:lnTo>
                  <a:lnTo>
                    <a:pt x="447" y="1728"/>
                  </a:lnTo>
                  <a:lnTo>
                    <a:pt x="448" y="1771"/>
                  </a:lnTo>
                  <a:lnTo>
                    <a:pt x="453" y="1809"/>
                  </a:lnTo>
                  <a:lnTo>
                    <a:pt x="460" y="1842"/>
                  </a:lnTo>
                  <a:lnTo>
                    <a:pt x="469" y="1871"/>
                  </a:lnTo>
                  <a:lnTo>
                    <a:pt x="479" y="1897"/>
                  </a:lnTo>
                  <a:lnTo>
                    <a:pt x="491" y="1920"/>
                  </a:lnTo>
                  <a:lnTo>
                    <a:pt x="503" y="1944"/>
                  </a:lnTo>
                  <a:lnTo>
                    <a:pt x="515" y="1968"/>
                  </a:lnTo>
                  <a:lnTo>
                    <a:pt x="525" y="1991"/>
                  </a:lnTo>
                  <a:lnTo>
                    <a:pt x="535" y="2017"/>
                  </a:lnTo>
                  <a:lnTo>
                    <a:pt x="545" y="2046"/>
                  </a:lnTo>
                  <a:lnTo>
                    <a:pt x="552" y="2079"/>
                  </a:lnTo>
                  <a:lnTo>
                    <a:pt x="556" y="2117"/>
                  </a:lnTo>
                  <a:lnTo>
                    <a:pt x="558" y="2159"/>
                  </a:lnTo>
                  <a:lnTo>
                    <a:pt x="556" y="2203"/>
                  </a:lnTo>
                  <a:lnTo>
                    <a:pt x="552" y="2241"/>
                  </a:lnTo>
                  <a:lnTo>
                    <a:pt x="545" y="2274"/>
                  </a:lnTo>
                  <a:lnTo>
                    <a:pt x="535" y="2303"/>
                  </a:lnTo>
                  <a:lnTo>
                    <a:pt x="525" y="2329"/>
                  </a:lnTo>
                  <a:lnTo>
                    <a:pt x="515" y="2352"/>
                  </a:lnTo>
                  <a:lnTo>
                    <a:pt x="503" y="2376"/>
                  </a:lnTo>
                  <a:lnTo>
                    <a:pt x="491" y="2400"/>
                  </a:lnTo>
                  <a:lnTo>
                    <a:pt x="479" y="2423"/>
                  </a:lnTo>
                  <a:lnTo>
                    <a:pt x="469" y="2449"/>
                  </a:lnTo>
                  <a:lnTo>
                    <a:pt x="460" y="2478"/>
                  </a:lnTo>
                  <a:lnTo>
                    <a:pt x="453" y="2511"/>
                  </a:lnTo>
                  <a:lnTo>
                    <a:pt x="448" y="2549"/>
                  </a:lnTo>
                  <a:lnTo>
                    <a:pt x="447" y="2592"/>
                  </a:lnTo>
                  <a:lnTo>
                    <a:pt x="448" y="2635"/>
                  </a:lnTo>
                  <a:lnTo>
                    <a:pt x="453" y="2673"/>
                  </a:lnTo>
                  <a:lnTo>
                    <a:pt x="460" y="2706"/>
                  </a:lnTo>
                  <a:lnTo>
                    <a:pt x="469" y="2735"/>
                  </a:lnTo>
                  <a:lnTo>
                    <a:pt x="479" y="2761"/>
                  </a:lnTo>
                  <a:lnTo>
                    <a:pt x="491" y="2784"/>
                  </a:lnTo>
                  <a:lnTo>
                    <a:pt x="515" y="2832"/>
                  </a:lnTo>
                  <a:lnTo>
                    <a:pt x="525" y="2855"/>
                  </a:lnTo>
                  <a:lnTo>
                    <a:pt x="535" y="2881"/>
                  </a:lnTo>
                  <a:lnTo>
                    <a:pt x="545" y="2910"/>
                  </a:lnTo>
                  <a:lnTo>
                    <a:pt x="552" y="2943"/>
                  </a:lnTo>
                  <a:lnTo>
                    <a:pt x="556" y="2981"/>
                  </a:lnTo>
                  <a:lnTo>
                    <a:pt x="558" y="3024"/>
                  </a:lnTo>
                  <a:lnTo>
                    <a:pt x="556" y="3067"/>
                  </a:lnTo>
                  <a:lnTo>
                    <a:pt x="552" y="3105"/>
                  </a:lnTo>
                  <a:lnTo>
                    <a:pt x="545" y="3138"/>
                  </a:lnTo>
                  <a:lnTo>
                    <a:pt x="535" y="3167"/>
                  </a:lnTo>
                  <a:lnTo>
                    <a:pt x="525" y="3193"/>
                  </a:lnTo>
                  <a:lnTo>
                    <a:pt x="515" y="3216"/>
                  </a:lnTo>
                  <a:lnTo>
                    <a:pt x="503" y="3240"/>
                  </a:lnTo>
                  <a:lnTo>
                    <a:pt x="491" y="3264"/>
                  </a:lnTo>
                  <a:lnTo>
                    <a:pt x="479" y="3287"/>
                  </a:lnTo>
                  <a:lnTo>
                    <a:pt x="469" y="3313"/>
                  </a:lnTo>
                  <a:lnTo>
                    <a:pt x="460" y="3342"/>
                  </a:lnTo>
                  <a:lnTo>
                    <a:pt x="453" y="3375"/>
                  </a:lnTo>
                  <a:lnTo>
                    <a:pt x="448" y="3413"/>
                  </a:lnTo>
                  <a:lnTo>
                    <a:pt x="447" y="3456"/>
                  </a:lnTo>
                  <a:lnTo>
                    <a:pt x="448" y="3499"/>
                  </a:lnTo>
                  <a:lnTo>
                    <a:pt x="453" y="3537"/>
                  </a:lnTo>
                  <a:lnTo>
                    <a:pt x="460" y="3570"/>
                  </a:lnTo>
                  <a:lnTo>
                    <a:pt x="469" y="3599"/>
                  </a:lnTo>
                  <a:lnTo>
                    <a:pt x="479" y="3625"/>
                  </a:lnTo>
                  <a:lnTo>
                    <a:pt x="491" y="3648"/>
                  </a:lnTo>
                  <a:lnTo>
                    <a:pt x="503" y="3672"/>
                  </a:lnTo>
                  <a:lnTo>
                    <a:pt x="515" y="3696"/>
                  </a:lnTo>
                  <a:lnTo>
                    <a:pt x="525" y="3719"/>
                  </a:lnTo>
                  <a:lnTo>
                    <a:pt x="535" y="3745"/>
                  </a:lnTo>
                  <a:lnTo>
                    <a:pt x="545" y="3774"/>
                  </a:lnTo>
                  <a:lnTo>
                    <a:pt x="552" y="3807"/>
                  </a:lnTo>
                  <a:lnTo>
                    <a:pt x="556" y="3845"/>
                  </a:lnTo>
                  <a:lnTo>
                    <a:pt x="558" y="3888"/>
                  </a:lnTo>
                  <a:lnTo>
                    <a:pt x="556" y="3931"/>
                  </a:lnTo>
                  <a:lnTo>
                    <a:pt x="552" y="3969"/>
                  </a:lnTo>
                  <a:lnTo>
                    <a:pt x="545" y="4002"/>
                  </a:lnTo>
                  <a:lnTo>
                    <a:pt x="535" y="4031"/>
                  </a:lnTo>
                  <a:lnTo>
                    <a:pt x="525" y="4057"/>
                  </a:lnTo>
                  <a:lnTo>
                    <a:pt x="515" y="4080"/>
                  </a:lnTo>
                  <a:lnTo>
                    <a:pt x="503" y="4104"/>
                  </a:lnTo>
                  <a:lnTo>
                    <a:pt x="491" y="4128"/>
                  </a:lnTo>
                  <a:lnTo>
                    <a:pt x="479" y="4151"/>
                  </a:lnTo>
                  <a:lnTo>
                    <a:pt x="469" y="4177"/>
                  </a:lnTo>
                  <a:lnTo>
                    <a:pt x="460" y="4206"/>
                  </a:lnTo>
                  <a:lnTo>
                    <a:pt x="453" y="4239"/>
                  </a:lnTo>
                  <a:lnTo>
                    <a:pt x="448" y="4277"/>
                  </a:lnTo>
                  <a:lnTo>
                    <a:pt x="447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xmlns="" id="{8F0632CB-5E59-4727-9C88-4537512D56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0" y="0"/>
              <a:ext cx="885825" cy="6858000"/>
            </a:xfrm>
            <a:custGeom>
              <a:avLst/>
              <a:gdLst/>
              <a:ahLst/>
              <a:cxnLst/>
              <a:rect l="0" t="0" r="r" b="b"/>
              <a:pathLst>
                <a:path w="558" h="4320">
                  <a:moveTo>
                    <a:pt x="0" y="0"/>
                  </a:moveTo>
                  <a:lnTo>
                    <a:pt x="447" y="0"/>
                  </a:lnTo>
                  <a:lnTo>
                    <a:pt x="448" y="43"/>
                  </a:lnTo>
                  <a:lnTo>
                    <a:pt x="453" y="81"/>
                  </a:lnTo>
                  <a:lnTo>
                    <a:pt x="460" y="114"/>
                  </a:lnTo>
                  <a:lnTo>
                    <a:pt x="469" y="143"/>
                  </a:lnTo>
                  <a:lnTo>
                    <a:pt x="479" y="169"/>
                  </a:lnTo>
                  <a:lnTo>
                    <a:pt x="491" y="192"/>
                  </a:lnTo>
                  <a:lnTo>
                    <a:pt x="503" y="216"/>
                  </a:lnTo>
                  <a:lnTo>
                    <a:pt x="515" y="240"/>
                  </a:lnTo>
                  <a:lnTo>
                    <a:pt x="525" y="263"/>
                  </a:lnTo>
                  <a:lnTo>
                    <a:pt x="535" y="289"/>
                  </a:lnTo>
                  <a:lnTo>
                    <a:pt x="545" y="318"/>
                  </a:lnTo>
                  <a:lnTo>
                    <a:pt x="552" y="351"/>
                  </a:lnTo>
                  <a:lnTo>
                    <a:pt x="556" y="389"/>
                  </a:lnTo>
                  <a:lnTo>
                    <a:pt x="558" y="432"/>
                  </a:lnTo>
                  <a:lnTo>
                    <a:pt x="556" y="475"/>
                  </a:lnTo>
                  <a:lnTo>
                    <a:pt x="552" y="513"/>
                  </a:lnTo>
                  <a:lnTo>
                    <a:pt x="545" y="546"/>
                  </a:lnTo>
                  <a:lnTo>
                    <a:pt x="535" y="575"/>
                  </a:lnTo>
                  <a:lnTo>
                    <a:pt x="525" y="601"/>
                  </a:lnTo>
                  <a:lnTo>
                    <a:pt x="515" y="624"/>
                  </a:lnTo>
                  <a:lnTo>
                    <a:pt x="503" y="648"/>
                  </a:lnTo>
                  <a:lnTo>
                    <a:pt x="491" y="672"/>
                  </a:lnTo>
                  <a:lnTo>
                    <a:pt x="479" y="695"/>
                  </a:lnTo>
                  <a:lnTo>
                    <a:pt x="469" y="721"/>
                  </a:lnTo>
                  <a:lnTo>
                    <a:pt x="460" y="750"/>
                  </a:lnTo>
                  <a:lnTo>
                    <a:pt x="453" y="783"/>
                  </a:lnTo>
                  <a:lnTo>
                    <a:pt x="448" y="821"/>
                  </a:lnTo>
                  <a:lnTo>
                    <a:pt x="447" y="864"/>
                  </a:lnTo>
                  <a:lnTo>
                    <a:pt x="448" y="907"/>
                  </a:lnTo>
                  <a:lnTo>
                    <a:pt x="453" y="945"/>
                  </a:lnTo>
                  <a:lnTo>
                    <a:pt x="460" y="978"/>
                  </a:lnTo>
                  <a:lnTo>
                    <a:pt x="469" y="1007"/>
                  </a:lnTo>
                  <a:lnTo>
                    <a:pt x="479" y="1033"/>
                  </a:lnTo>
                  <a:lnTo>
                    <a:pt x="491" y="1056"/>
                  </a:lnTo>
                  <a:lnTo>
                    <a:pt x="503" y="1080"/>
                  </a:lnTo>
                  <a:lnTo>
                    <a:pt x="515" y="1104"/>
                  </a:lnTo>
                  <a:lnTo>
                    <a:pt x="525" y="1127"/>
                  </a:lnTo>
                  <a:lnTo>
                    <a:pt x="535" y="1153"/>
                  </a:lnTo>
                  <a:lnTo>
                    <a:pt x="545" y="1182"/>
                  </a:lnTo>
                  <a:lnTo>
                    <a:pt x="552" y="1215"/>
                  </a:lnTo>
                  <a:lnTo>
                    <a:pt x="556" y="1253"/>
                  </a:lnTo>
                  <a:lnTo>
                    <a:pt x="558" y="1296"/>
                  </a:lnTo>
                  <a:lnTo>
                    <a:pt x="556" y="1339"/>
                  </a:lnTo>
                  <a:lnTo>
                    <a:pt x="552" y="1377"/>
                  </a:lnTo>
                  <a:lnTo>
                    <a:pt x="545" y="1410"/>
                  </a:lnTo>
                  <a:lnTo>
                    <a:pt x="535" y="1439"/>
                  </a:lnTo>
                  <a:lnTo>
                    <a:pt x="525" y="1465"/>
                  </a:lnTo>
                  <a:lnTo>
                    <a:pt x="515" y="1488"/>
                  </a:lnTo>
                  <a:lnTo>
                    <a:pt x="503" y="1512"/>
                  </a:lnTo>
                  <a:lnTo>
                    <a:pt x="491" y="1536"/>
                  </a:lnTo>
                  <a:lnTo>
                    <a:pt x="479" y="1559"/>
                  </a:lnTo>
                  <a:lnTo>
                    <a:pt x="469" y="1585"/>
                  </a:lnTo>
                  <a:lnTo>
                    <a:pt x="460" y="1614"/>
                  </a:lnTo>
                  <a:lnTo>
                    <a:pt x="453" y="1647"/>
                  </a:lnTo>
                  <a:lnTo>
                    <a:pt x="448" y="1685"/>
                  </a:lnTo>
                  <a:lnTo>
                    <a:pt x="447" y="1728"/>
                  </a:lnTo>
                  <a:lnTo>
                    <a:pt x="448" y="1771"/>
                  </a:lnTo>
                  <a:lnTo>
                    <a:pt x="453" y="1809"/>
                  </a:lnTo>
                  <a:lnTo>
                    <a:pt x="460" y="1842"/>
                  </a:lnTo>
                  <a:lnTo>
                    <a:pt x="469" y="1871"/>
                  </a:lnTo>
                  <a:lnTo>
                    <a:pt x="479" y="1897"/>
                  </a:lnTo>
                  <a:lnTo>
                    <a:pt x="491" y="1920"/>
                  </a:lnTo>
                  <a:lnTo>
                    <a:pt x="503" y="1944"/>
                  </a:lnTo>
                  <a:lnTo>
                    <a:pt x="515" y="1968"/>
                  </a:lnTo>
                  <a:lnTo>
                    <a:pt x="525" y="1991"/>
                  </a:lnTo>
                  <a:lnTo>
                    <a:pt x="535" y="2017"/>
                  </a:lnTo>
                  <a:lnTo>
                    <a:pt x="545" y="2046"/>
                  </a:lnTo>
                  <a:lnTo>
                    <a:pt x="552" y="2079"/>
                  </a:lnTo>
                  <a:lnTo>
                    <a:pt x="556" y="2117"/>
                  </a:lnTo>
                  <a:lnTo>
                    <a:pt x="558" y="2159"/>
                  </a:lnTo>
                  <a:lnTo>
                    <a:pt x="556" y="2203"/>
                  </a:lnTo>
                  <a:lnTo>
                    <a:pt x="552" y="2241"/>
                  </a:lnTo>
                  <a:lnTo>
                    <a:pt x="545" y="2274"/>
                  </a:lnTo>
                  <a:lnTo>
                    <a:pt x="535" y="2303"/>
                  </a:lnTo>
                  <a:lnTo>
                    <a:pt x="525" y="2329"/>
                  </a:lnTo>
                  <a:lnTo>
                    <a:pt x="515" y="2352"/>
                  </a:lnTo>
                  <a:lnTo>
                    <a:pt x="503" y="2376"/>
                  </a:lnTo>
                  <a:lnTo>
                    <a:pt x="491" y="2400"/>
                  </a:lnTo>
                  <a:lnTo>
                    <a:pt x="479" y="2423"/>
                  </a:lnTo>
                  <a:lnTo>
                    <a:pt x="469" y="2449"/>
                  </a:lnTo>
                  <a:lnTo>
                    <a:pt x="460" y="2478"/>
                  </a:lnTo>
                  <a:lnTo>
                    <a:pt x="453" y="2511"/>
                  </a:lnTo>
                  <a:lnTo>
                    <a:pt x="448" y="2549"/>
                  </a:lnTo>
                  <a:lnTo>
                    <a:pt x="447" y="2592"/>
                  </a:lnTo>
                  <a:lnTo>
                    <a:pt x="448" y="2635"/>
                  </a:lnTo>
                  <a:lnTo>
                    <a:pt x="453" y="2673"/>
                  </a:lnTo>
                  <a:lnTo>
                    <a:pt x="460" y="2706"/>
                  </a:lnTo>
                  <a:lnTo>
                    <a:pt x="469" y="2735"/>
                  </a:lnTo>
                  <a:lnTo>
                    <a:pt x="479" y="2761"/>
                  </a:lnTo>
                  <a:lnTo>
                    <a:pt x="491" y="2784"/>
                  </a:lnTo>
                  <a:lnTo>
                    <a:pt x="515" y="2832"/>
                  </a:lnTo>
                  <a:lnTo>
                    <a:pt x="525" y="2855"/>
                  </a:lnTo>
                  <a:lnTo>
                    <a:pt x="535" y="2881"/>
                  </a:lnTo>
                  <a:lnTo>
                    <a:pt x="545" y="2910"/>
                  </a:lnTo>
                  <a:lnTo>
                    <a:pt x="552" y="2943"/>
                  </a:lnTo>
                  <a:lnTo>
                    <a:pt x="556" y="2981"/>
                  </a:lnTo>
                  <a:lnTo>
                    <a:pt x="558" y="3024"/>
                  </a:lnTo>
                  <a:lnTo>
                    <a:pt x="556" y="3067"/>
                  </a:lnTo>
                  <a:lnTo>
                    <a:pt x="552" y="3105"/>
                  </a:lnTo>
                  <a:lnTo>
                    <a:pt x="545" y="3138"/>
                  </a:lnTo>
                  <a:lnTo>
                    <a:pt x="535" y="3167"/>
                  </a:lnTo>
                  <a:lnTo>
                    <a:pt x="525" y="3193"/>
                  </a:lnTo>
                  <a:lnTo>
                    <a:pt x="515" y="3216"/>
                  </a:lnTo>
                  <a:lnTo>
                    <a:pt x="503" y="3240"/>
                  </a:lnTo>
                  <a:lnTo>
                    <a:pt x="491" y="3264"/>
                  </a:lnTo>
                  <a:lnTo>
                    <a:pt x="479" y="3287"/>
                  </a:lnTo>
                  <a:lnTo>
                    <a:pt x="469" y="3313"/>
                  </a:lnTo>
                  <a:lnTo>
                    <a:pt x="460" y="3342"/>
                  </a:lnTo>
                  <a:lnTo>
                    <a:pt x="453" y="3375"/>
                  </a:lnTo>
                  <a:lnTo>
                    <a:pt x="448" y="3413"/>
                  </a:lnTo>
                  <a:lnTo>
                    <a:pt x="447" y="3456"/>
                  </a:lnTo>
                  <a:lnTo>
                    <a:pt x="448" y="3499"/>
                  </a:lnTo>
                  <a:lnTo>
                    <a:pt x="453" y="3537"/>
                  </a:lnTo>
                  <a:lnTo>
                    <a:pt x="460" y="3570"/>
                  </a:lnTo>
                  <a:lnTo>
                    <a:pt x="469" y="3599"/>
                  </a:lnTo>
                  <a:lnTo>
                    <a:pt x="479" y="3625"/>
                  </a:lnTo>
                  <a:lnTo>
                    <a:pt x="491" y="3648"/>
                  </a:lnTo>
                  <a:lnTo>
                    <a:pt x="503" y="3672"/>
                  </a:lnTo>
                  <a:lnTo>
                    <a:pt x="515" y="3696"/>
                  </a:lnTo>
                  <a:lnTo>
                    <a:pt x="525" y="3719"/>
                  </a:lnTo>
                  <a:lnTo>
                    <a:pt x="535" y="3745"/>
                  </a:lnTo>
                  <a:lnTo>
                    <a:pt x="545" y="3774"/>
                  </a:lnTo>
                  <a:lnTo>
                    <a:pt x="552" y="3807"/>
                  </a:lnTo>
                  <a:lnTo>
                    <a:pt x="556" y="3845"/>
                  </a:lnTo>
                  <a:lnTo>
                    <a:pt x="558" y="3888"/>
                  </a:lnTo>
                  <a:lnTo>
                    <a:pt x="556" y="3931"/>
                  </a:lnTo>
                  <a:lnTo>
                    <a:pt x="552" y="3969"/>
                  </a:lnTo>
                  <a:lnTo>
                    <a:pt x="545" y="4002"/>
                  </a:lnTo>
                  <a:lnTo>
                    <a:pt x="535" y="4031"/>
                  </a:lnTo>
                  <a:lnTo>
                    <a:pt x="525" y="4057"/>
                  </a:lnTo>
                  <a:lnTo>
                    <a:pt x="515" y="4080"/>
                  </a:lnTo>
                  <a:lnTo>
                    <a:pt x="503" y="4104"/>
                  </a:lnTo>
                  <a:lnTo>
                    <a:pt x="491" y="4128"/>
                  </a:lnTo>
                  <a:lnTo>
                    <a:pt x="479" y="4151"/>
                  </a:lnTo>
                  <a:lnTo>
                    <a:pt x="469" y="4177"/>
                  </a:lnTo>
                  <a:lnTo>
                    <a:pt x="460" y="4206"/>
                  </a:lnTo>
                  <a:lnTo>
                    <a:pt x="453" y="4239"/>
                  </a:lnTo>
                  <a:lnTo>
                    <a:pt x="448" y="4277"/>
                  </a:lnTo>
                  <a:lnTo>
                    <a:pt x="447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2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9" name="Subtitle 2">
            <a:extLst>
              <a:ext uri="{FF2B5EF4-FFF2-40B4-BE49-F238E27FC236}">
                <a16:creationId xmlns:a16="http://schemas.microsoft.com/office/drawing/2014/main" xmlns="" id="{1CD81BC8-458F-491A-81B0-9A9568FBD001}"/>
              </a:ext>
            </a:extLst>
          </p:cNvPr>
          <p:cNvSpPr txBox="1">
            <a:spLocks/>
          </p:cNvSpPr>
          <p:nvPr/>
        </p:nvSpPr>
        <p:spPr>
          <a:xfrm>
            <a:off x="960045" y="2416996"/>
            <a:ext cx="11157735" cy="4086546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r-HR" sz="11200" dirty="0">
                <a:solidFill>
                  <a:srgbClr val="000000"/>
                </a:solidFill>
              </a:rPr>
              <a:t>U POČETKU: klijentu možemo predložiti akcijski plan</a:t>
            </a:r>
          </a:p>
          <a:p>
            <a:pPr marL="0" indent="0">
              <a:buNone/>
            </a:pPr>
            <a:endParaRPr lang="hr-HR" sz="112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hr-HR" sz="11200" dirty="0">
                <a:solidFill>
                  <a:srgbClr val="000000"/>
                </a:solidFill>
              </a:rPr>
              <a:t>KASNIJE: potičemo klijenta da sam postavlja vlastite akcijske planove</a:t>
            </a:r>
          </a:p>
          <a:p>
            <a:pPr marL="0" indent="0" algn="ctr">
              <a:buNone/>
            </a:pPr>
            <a:endParaRPr lang="hr-HR" sz="11200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endParaRPr lang="hr-HR" sz="11200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r>
              <a:rPr lang="en-GB" sz="9600" i="1" dirty="0">
                <a:solidFill>
                  <a:srgbClr val="000000"/>
                </a:solidFill>
              </a:rPr>
              <a:t>„</a:t>
            </a:r>
            <a:r>
              <a:rPr lang="en-GB" sz="9600" i="1" dirty="0" err="1">
                <a:solidFill>
                  <a:srgbClr val="000000"/>
                </a:solidFill>
              </a:rPr>
              <a:t>Što</a:t>
            </a:r>
            <a:r>
              <a:rPr lang="en-GB" sz="9600" i="1" dirty="0">
                <a:solidFill>
                  <a:srgbClr val="000000"/>
                </a:solidFill>
              </a:rPr>
              <a:t> </a:t>
            </a:r>
            <a:r>
              <a:rPr lang="en-GB" sz="9600" i="1" dirty="0" err="1">
                <a:solidFill>
                  <a:srgbClr val="000000"/>
                </a:solidFill>
              </a:rPr>
              <a:t>biste</a:t>
            </a:r>
            <a:r>
              <a:rPr lang="en-GB" sz="9600" i="1" dirty="0">
                <a:solidFill>
                  <a:srgbClr val="000000"/>
                </a:solidFill>
              </a:rPr>
              <a:t> </a:t>
            </a:r>
            <a:r>
              <a:rPr lang="en-GB" sz="9600" i="1" dirty="0" err="1">
                <a:solidFill>
                  <a:srgbClr val="000000"/>
                </a:solidFill>
              </a:rPr>
              <a:t>htjeli</a:t>
            </a:r>
            <a:r>
              <a:rPr lang="en-GB" sz="9600" i="1" dirty="0">
                <a:solidFill>
                  <a:srgbClr val="000000"/>
                </a:solidFill>
              </a:rPr>
              <a:t> </a:t>
            </a:r>
            <a:r>
              <a:rPr lang="en-GB" sz="9600" i="1" dirty="0" err="1">
                <a:solidFill>
                  <a:srgbClr val="000000"/>
                </a:solidFill>
              </a:rPr>
              <a:t>uvježbati</a:t>
            </a:r>
            <a:r>
              <a:rPr lang="en-GB" sz="9600" i="1" dirty="0">
                <a:solidFill>
                  <a:srgbClr val="000000"/>
                </a:solidFill>
              </a:rPr>
              <a:t> </a:t>
            </a:r>
            <a:r>
              <a:rPr lang="en-GB" sz="9600" i="1" dirty="0" err="1">
                <a:solidFill>
                  <a:srgbClr val="000000"/>
                </a:solidFill>
              </a:rPr>
              <a:t>ovaj</a:t>
            </a:r>
            <a:r>
              <a:rPr lang="en-GB" sz="9600" i="1" dirty="0">
                <a:solidFill>
                  <a:srgbClr val="000000"/>
                </a:solidFill>
              </a:rPr>
              <a:t> </a:t>
            </a:r>
            <a:r>
              <a:rPr lang="en-GB" sz="9600" i="1" dirty="0" err="1">
                <a:solidFill>
                  <a:srgbClr val="000000"/>
                </a:solidFill>
              </a:rPr>
              <a:t>tjedan</a:t>
            </a:r>
            <a:r>
              <a:rPr lang="en-GB" sz="9600" i="1" dirty="0">
                <a:solidFill>
                  <a:srgbClr val="000000"/>
                </a:solidFill>
              </a:rPr>
              <a:t>?”</a:t>
            </a:r>
          </a:p>
          <a:p>
            <a:pPr marL="0" indent="0" algn="ctr">
              <a:buNone/>
            </a:pPr>
            <a:r>
              <a:rPr lang="en-GB" sz="9600" i="1" dirty="0">
                <a:solidFill>
                  <a:srgbClr val="000000"/>
                </a:solidFill>
              </a:rPr>
              <a:t>„</a:t>
            </a:r>
            <a:r>
              <a:rPr lang="en-GB" sz="9600" i="1" dirty="0" err="1">
                <a:solidFill>
                  <a:srgbClr val="000000"/>
                </a:solidFill>
              </a:rPr>
              <a:t>Što</a:t>
            </a:r>
            <a:r>
              <a:rPr lang="en-GB" sz="9600" i="1" dirty="0">
                <a:solidFill>
                  <a:srgbClr val="000000"/>
                </a:solidFill>
              </a:rPr>
              <a:t> </a:t>
            </a:r>
            <a:r>
              <a:rPr lang="en-GB" sz="9600" i="1" dirty="0" err="1">
                <a:solidFill>
                  <a:srgbClr val="000000"/>
                </a:solidFill>
              </a:rPr>
              <a:t>ćete</a:t>
            </a:r>
            <a:r>
              <a:rPr lang="en-GB" sz="9600" i="1" dirty="0">
                <a:solidFill>
                  <a:srgbClr val="000000"/>
                </a:solidFill>
              </a:rPr>
              <a:t> </a:t>
            </a:r>
            <a:r>
              <a:rPr lang="en-GB" sz="9600" i="1" dirty="0" err="1">
                <a:solidFill>
                  <a:srgbClr val="000000"/>
                </a:solidFill>
              </a:rPr>
              <a:t>napraviti</a:t>
            </a:r>
            <a:r>
              <a:rPr lang="en-GB" sz="9600" i="1" dirty="0">
                <a:solidFill>
                  <a:srgbClr val="000000"/>
                </a:solidFill>
              </a:rPr>
              <a:t> </a:t>
            </a:r>
            <a:r>
              <a:rPr lang="en-GB" sz="9600" i="1" dirty="0" err="1">
                <a:solidFill>
                  <a:srgbClr val="000000"/>
                </a:solidFill>
              </a:rPr>
              <a:t>ako</a:t>
            </a:r>
            <a:r>
              <a:rPr lang="en-GB" sz="9600" i="1" dirty="0">
                <a:solidFill>
                  <a:srgbClr val="000000"/>
                </a:solidFill>
              </a:rPr>
              <a:t> </a:t>
            </a:r>
            <a:r>
              <a:rPr lang="en-GB" sz="9600" i="1" dirty="0" err="1">
                <a:solidFill>
                  <a:srgbClr val="000000"/>
                </a:solidFill>
              </a:rPr>
              <a:t>počnete</a:t>
            </a:r>
            <a:r>
              <a:rPr lang="en-GB" sz="9600" i="1" dirty="0">
                <a:solidFill>
                  <a:srgbClr val="000000"/>
                </a:solidFill>
              </a:rPr>
              <a:t> </a:t>
            </a:r>
            <a:r>
              <a:rPr lang="en-GB" sz="9600" i="1" dirty="0" err="1">
                <a:solidFill>
                  <a:srgbClr val="000000"/>
                </a:solidFill>
              </a:rPr>
              <a:t>osjećati</a:t>
            </a:r>
            <a:r>
              <a:rPr lang="en-GB" sz="9600" i="1" dirty="0">
                <a:solidFill>
                  <a:srgbClr val="000000"/>
                </a:solidFill>
              </a:rPr>
              <a:t> </a:t>
            </a:r>
            <a:r>
              <a:rPr lang="en-GB" sz="9600" i="1" dirty="0" err="1">
                <a:solidFill>
                  <a:srgbClr val="000000"/>
                </a:solidFill>
              </a:rPr>
              <a:t>anksioznost</a:t>
            </a:r>
            <a:r>
              <a:rPr lang="en-GB" sz="9600" i="1" dirty="0">
                <a:solidFill>
                  <a:srgbClr val="000000"/>
                </a:solidFill>
              </a:rPr>
              <a:t>?”</a:t>
            </a:r>
          </a:p>
          <a:p>
            <a:pPr marL="0" indent="0" algn="ctr">
              <a:buNone/>
            </a:pPr>
            <a:r>
              <a:rPr lang="en-GB" sz="9600" i="1" dirty="0">
                <a:solidFill>
                  <a:srgbClr val="000000"/>
                </a:solidFill>
              </a:rPr>
              <a:t>„</a:t>
            </a:r>
            <a:r>
              <a:rPr lang="en-GB" sz="9600" i="1" dirty="0" err="1">
                <a:solidFill>
                  <a:srgbClr val="000000"/>
                </a:solidFill>
              </a:rPr>
              <a:t>Kako</a:t>
            </a:r>
            <a:r>
              <a:rPr lang="en-GB" sz="9600" i="1" dirty="0">
                <a:solidFill>
                  <a:srgbClr val="000000"/>
                </a:solidFill>
              </a:rPr>
              <a:t> </a:t>
            </a:r>
            <a:r>
              <a:rPr lang="en-GB" sz="9600" i="1" dirty="0" err="1">
                <a:solidFill>
                  <a:srgbClr val="000000"/>
                </a:solidFill>
              </a:rPr>
              <a:t>ćete</a:t>
            </a:r>
            <a:r>
              <a:rPr lang="en-GB" sz="9600" i="1" dirty="0">
                <a:solidFill>
                  <a:srgbClr val="000000"/>
                </a:solidFill>
              </a:rPr>
              <a:t> </a:t>
            </a:r>
            <a:r>
              <a:rPr lang="en-GB" sz="9600" i="1" dirty="0" err="1">
                <a:solidFill>
                  <a:srgbClr val="000000"/>
                </a:solidFill>
              </a:rPr>
              <a:t>prevladati</a:t>
            </a:r>
            <a:r>
              <a:rPr lang="en-GB" sz="9600" i="1" dirty="0">
                <a:solidFill>
                  <a:srgbClr val="000000"/>
                </a:solidFill>
              </a:rPr>
              <a:t> </a:t>
            </a:r>
            <a:r>
              <a:rPr lang="en-GB" sz="9600" i="1" dirty="0" err="1">
                <a:solidFill>
                  <a:srgbClr val="000000"/>
                </a:solidFill>
              </a:rPr>
              <a:t>tu</a:t>
            </a:r>
            <a:r>
              <a:rPr lang="en-GB" sz="9600" i="1" dirty="0">
                <a:solidFill>
                  <a:srgbClr val="000000"/>
                </a:solidFill>
              </a:rPr>
              <a:t> </a:t>
            </a:r>
            <a:r>
              <a:rPr lang="en-GB" sz="9600" i="1" dirty="0" err="1">
                <a:solidFill>
                  <a:srgbClr val="000000"/>
                </a:solidFill>
              </a:rPr>
              <a:t>prepreku</a:t>
            </a:r>
            <a:r>
              <a:rPr lang="en-GB" sz="9600" i="1" dirty="0">
                <a:solidFill>
                  <a:srgbClr val="000000"/>
                </a:solidFill>
              </a:rPr>
              <a:t> </a:t>
            </a:r>
            <a:r>
              <a:rPr lang="en-GB" sz="9600" i="1" dirty="0" err="1">
                <a:solidFill>
                  <a:srgbClr val="000000"/>
                </a:solidFill>
              </a:rPr>
              <a:t>ako</a:t>
            </a:r>
            <a:r>
              <a:rPr lang="en-GB" sz="9600" i="1" dirty="0">
                <a:solidFill>
                  <a:srgbClr val="000000"/>
                </a:solidFill>
              </a:rPr>
              <a:t> do </a:t>
            </a:r>
            <a:r>
              <a:rPr lang="en-GB" sz="9600" i="1" dirty="0" err="1">
                <a:solidFill>
                  <a:srgbClr val="000000"/>
                </a:solidFill>
              </a:rPr>
              <a:t>nje</a:t>
            </a:r>
            <a:r>
              <a:rPr lang="en-GB" sz="9600" i="1" dirty="0">
                <a:solidFill>
                  <a:srgbClr val="000000"/>
                </a:solidFill>
              </a:rPr>
              <a:t> </a:t>
            </a:r>
            <a:r>
              <a:rPr lang="en-GB" sz="9600" i="1" dirty="0" err="1">
                <a:solidFill>
                  <a:srgbClr val="000000"/>
                </a:solidFill>
              </a:rPr>
              <a:t>dođe</a:t>
            </a:r>
            <a:r>
              <a:rPr lang="en-GB" sz="9600" i="1" dirty="0">
                <a:solidFill>
                  <a:srgbClr val="000000"/>
                </a:solidFill>
              </a:rPr>
              <a:t>?”</a:t>
            </a:r>
          </a:p>
          <a:p>
            <a:pPr marL="0" indent="0" algn="ctr">
              <a:buNone/>
            </a:pPr>
            <a:endParaRPr lang="en-GB" sz="12800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07534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C0FAEC-4F55-4624-8704-9E85811CF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4. Kako povećati vjerojatnost da će se klijent pridržavati akcijskog plana? (1)</a:t>
            </a:r>
            <a:endParaRPr lang="en-GB" dirty="0"/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xmlns="" id="{3049BA38-9276-4460-90E2-02531CDC05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80891161"/>
              </p:ext>
            </p:extLst>
          </p:nvPr>
        </p:nvGraphicFramePr>
        <p:xfrm>
          <a:off x="513708" y="1926489"/>
          <a:ext cx="11517331" cy="46485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2871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C0FAEC-4F55-4624-8704-9E85811CF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4. Kako povećati vjerojatnost da će se klijent pridržavati akcijskog plana? (2)</a:t>
            </a:r>
            <a:endParaRPr lang="en-GB" dirty="0"/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xmlns="" id="{3049BA38-9276-4460-90E2-02531CDC05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2053887"/>
              </p:ext>
            </p:extLst>
          </p:nvPr>
        </p:nvGraphicFramePr>
        <p:xfrm>
          <a:off x="513708" y="1926489"/>
          <a:ext cx="11517331" cy="46485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4302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8">
            <a:extLst>
              <a:ext uri="{FF2B5EF4-FFF2-40B4-BE49-F238E27FC236}">
                <a16:creationId xmlns:a16="http://schemas.microsoft.com/office/drawing/2014/main" xmlns="" id="{47942995-B07F-4636-9A06-C6A104B260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333356-68CE-4231-8A91-057C01670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042" y="2348900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5. </a:t>
            </a:r>
            <a:r>
              <a:rPr lang="en-US" sz="5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Očekivanje</a:t>
            </a: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prevencija</a:t>
            </a: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problema</a:t>
            </a:r>
            <a:endParaRPr lang="en-US" sz="5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1" name="Group 10">
            <a:extLst>
              <a:ext uri="{FF2B5EF4-FFF2-40B4-BE49-F238E27FC236}">
                <a16:creationId xmlns:a16="http://schemas.microsoft.com/office/drawing/2014/main" xmlns="" id="{032D8612-31EB-44CF-A1D0-14FD4C7054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2" name="Rectangle 11">
              <a:extLst>
                <a:ext uri="{FF2B5EF4-FFF2-40B4-BE49-F238E27FC236}">
                  <a16:creationId xmlns:a16="http://schemas.microsoft.com/office/drawing/2014/main" xmlns="" id="{F19A4A0F-1B59-4DB0-9764-D10936E9877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12">
              <a:extLst>
                <a:ext uri="{FF2B5EF4-FFF2-40B4-BE49-F238E27FC236}">
                  <a16:creationId xmlns:a16="http://schemas.microsoft.com/office/drawing/2014/main" xmlns="" id="{F399A70F-F8CD-4992-9EF5-6CF15472E7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13">
              <a:extLst>
                <a:ext uri="{FF2B5EF4-FFF2-40B4-BE49-F238E27FC236}">
                  <a16:creationId xmlns:a16="http://schemas.microsoft.com/office/drawing/2014/main" xmlns="" id="{48F4FEDC-6D80-458C-A665-075D9B9500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15">
            <a:extLst>
              <a:ext uri="{FF2B5EF4-FFF2-40B4-BE49-F238E27FC236}">
                <a16:creationId xmlns:a16="http://schemas.microsoft.com/office/drawing/2014/main" xmlns="" id="{B81933D1-5615-42C7-9C0B-4EB7105CCE2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xmlns="" id="{19C9EAEA-39D0-4B0E-A0EB-51E7B26740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5F1D199-4E12-4526-A044-18F3968D7E9E}"/>
              </a:ext>
            </a:extLst>
          </p:cNvPr>
          <p:cNvSpPr/>
          <p:nvPr/>
        </p:nvSpPr>
        <p:spPr>
          <a:xfrm>
            <a:off x="5333192" y="297585"/>
            <a:ext cx="6440992" cy="611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0FFC62BB-FDCD-4FFE-9210-2ECEC6D368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0801274"/>
              </p:ext>
            </p:extLst>
          </p:nvPr>
        </p:nvGraphicFramePr>
        <p:xfrm>
          <a:off x="5333191" y="457294"/>
          <a:ext cx="6248350" cy="5886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48350">
                  <a:extLst>
                    <a:ext uri="{9D8B030D-6E8A-4147-A177-3AD203B41FA5}">
                      <a16:colId xmlns:a16="http://schemas.microsoft.com/office/drawing/2014/main" xmlns="" val="59837959"/>
                    </a:ext>
                  </a:extLst>
                </a:gridCol>
              </a:tblGrid>
              <a:tr h="875488">
                <a:tc>
                  <a:txBody>
                    <a:bodyPr/>
                    <a:lstStyle/>
                    <a:p>
                      <a:r>
                        <a:rPr lang="hr-HR" sz="1900" b="0" dirty="0">
                          <a:solidFill>
                            <a:srgbClr val="000000"/>
                          </a:solidFill>
                        </a:rPr>
                        <a:t>1. Provjerite koja je vjerojatnost da će klijent ispuniti akcijski plan?</a:t>
                      </a:r>
                      <a:endParaRPr lang="en-GB" sz="1900" b="0" dirty="0">
                        <a:solidFill>
                          <a:srgbClr val="000000"/>
                        </a:solidFill>
                      </a:endParaRPr>
                    </a:p>
                  </a:txBody>
                  <a:tcPr marL="73382" marR="73382" marT="36691" marB="36691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82350304"/>
                  </a:ext>
                </a:extLst>
              </a:tr>
              <a:tr h="875488">
                <a:tc>
                  <a:txBody>
                    <a:bodyPr/>
                    <a:lstStyle/>
                    <a:p>
                      <a:pPr algn="ctr"/>
                      <a:r>
                        <a:rPr lang="hr-HR" sz="1900" dirty="0"/>
                        <a:t>„Što mislite, koja je vjerojatnost od 1% do 100% da ćete uspjeti ovo napraviti?”</a:t>
                      </a:r>
                      <a:endParaRPr lang="en-GB" sz="1900" dirty="0"/>
                    </a:p>
                  </a:txBody>
                  <a:tcPr marL="73382" marR="73382" marT="36691" marB="36691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27123156"/>
                  </a:ext>
                </a:extLst>
              </a:tr>
              <a:tr h="502940">
                <a:tc>
                  <a:txBody>
                    <a:bodyPr/>
                    <a:lstStyle/>
                    <a:p>
                      <a:r>
                        <a:rPr lang="hr-HR" sz="1900" dirty="0"/>
                        <a:t>2. Očekujte prepreke!</a:t>
                      </a:r>
                      <a:endParaRPr lang="en-GB" sz="1900" dirty="0"/>
                    </a:p>
                  </a:txBody>
                  <a:tcPr marL="73382" marR="73382" marT="36691" marB="36691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23259210"/>
                  </a:ext>
                </a:extLst>
              </a:tr>
              <a:tr h="875488">
                <a:tc>
                  <a:txBody>
                    <a:bodyPr/>
                    <a:lstStyle/>
                    <a:p>
                      <a:pPr algn="ctr"/>
                      <a:r>
                        <a:rPr lang="hr-HR" sz="1900" dirty="0"/>
                        <a:t>„Što je tih 25% zbog kojih mislite da nećete uspjeti?”</a:t>
                      </a:r>
                      <a:endParaRPr lang="en-GB" sz="1900" dirty="0"/>
                    </a:p>
                  </a:txBody>
                  <a:tcPr marL="73382" marR="73382" marT="36691" marB="36691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52225396"/>
                  </a:ext>
                </a:extLst>
              </a:tr>
              <a:tr h="875488">
                <a:tc>
                  <a:txBody>
                    <a:bodyPr/>
                    <a:lstStyle/>
                    <a:p>
                      <a:r>
                        <a:rPr lang="hr-HR" sz="1900" dirty="0"/>
                        <a:t>3. Budite oprezni s </a:t>
                      </a:r>
                      <a:r>
                        <a:rPr lang="hr-HR" sz="1900" dirty="0" err="1"/>
                        <a:t>klijentovim</a:t>
                      </a:r>
                      <a:r>
                        <a:rPr lang="hr-HR" sz="1900" dirty="0"/>
                        <a:t> negativnim reakcijama.</a:t>
                      </a:r>
                      <a:endParaRPr lang="en-GB" sz="1900" dirty="0"/>
                    </a:p>
                  </a:txBody>
                  <a:tcPr marL="73382" marR="73382" marT="36691" marB="36691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53648810"/>
                  </a:ext>
                </a:extLst>
              </a:tr>
              <a:tr h="502940">
                <a:tc>
                  <a:txBody>
                    <a:bodyPr/>
                    <a:lstStyle/>
                    <a:p>
                      <a:r>
                        <a:rPr lang="hr-HR" sz="1900" dirty="0"/>
                        <a:t>4. Ispitajte prednosti i nedostatke.</a:t>
                      </a:r>
                      <a:endParaRPr lang="en-GB" sz="1900" dirty="0"/>
                    </a:p>
                  </a:txBody>
                  <a:tcPr marL="73382" marR="73382" marT="36691" marB="36691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01157753"/>
                  </a:ext>
                </a:extLst>
              </a:tr>
              <a:tr h="502940">
                <a:tc>
                  <a:txBody>
                    <a:bodyPr/>
                    <a:lstStyle/>
                    <a:p>
                      <a:r>
                        <a:rPr lang="hr-HR" sz="1900" dirty="0"/>
                        <a:t>5. Promijenite akcijski plan ako je potrebno.</a:t>
                      </a:r>
                      <a:endParaRPr lang="en-GB" sz="1900" dirty="0"/>
                    </a:p>
                  </a:txBody>
                  <a:tcPr marL="73382" marR="73382" marT="36691" marB="36691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28459429"/>
                  </a:ext>
                </a:extLst>
              </a:tr>
              <a:tr h="875488">
                <a:tc>
                  <a:txBody>
                    <a:bodyPr/>
                    <a:lstStyle/>
                    <a:p>
                      <a:r>
                        <a:rPr lang="hr-HR" sz="1900" dirty="0"/>
                        <a:t>6. Predstavite akcijski plan kao prijedlog u kojem klijent nema što izgubiti.</a:t>
                      </a:r>
                      <a:endParaRPr lang="en-GB" sz="1900" dirty="0"/>
                    </a:p>
                  </a:txBody>
                  <a:tcPr marL="73382" marR="73382" marT="36691" marB="36691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77625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2509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B6CDA21F-E7AF-4C75-8395-33F58D5B0E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AE1C45F0-260A-458C-96ED-C1F6D2151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A6604B49-AD5C-4590-B051-06C8222ECD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743ECCAF-29C5-4537-947C-7EA129246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ED49787B-8DE6-4467-AD0A-8DECC6E0C2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D5B0017B-2ECA-49AF-B397-DC140825DF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65F3A4-A023-4B96-BB82-4AC4D8D50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hr-HR" sz="4800"/>
              <a:t>6. Pripremanje klijenta na moguće negativne ishode</a:t>
            </a:r>
            <a:endParaRPr lang="en-GB" sz="48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5CBEE75-5233-4769-A100-5B48028D84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2508070"/>
            <a:ext cx="9941319" cy="31246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r-HR" sz="2400" dirty="0"/>
              <a:t>Npr. „</a:t>
            </a:r>
            <a:r>
              <a:rPr lang="hr-HR" sz="2400" i="1" dirty="0"/>
              <a:t>Nisam znao hoće li mama biti kritična prema meni ili ne, ali bilo je vrijedno pokušati i zaslužujem pohvalu jer sam je posjetio. Ne trebam uzimati njezino kritiziranje srcu. Ona je kritična prema svima…”</a:t>
            </a:r>
            <a:endParaRPr lang="en-GB" sz="2400" i="1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6CF1BAF6-AD41-4082-B212-8A1F9A2E87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3172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plashVTI">
  <a:themeElements>
    <a:clrScheme name="Custom 11">
      <a:dk1>
        <a:srgbClr val="262626"/>
      </a:dk1>
      <a:lt1>
        <a:sysClr val="window" lastClr="FFFFFF"/>
      </a:lt1>
      <a:dk2>
        <a:srgbClr val="2F333D"/>
      </a:dk2>
      <a:lt2>
        <a:srgbClr val="E9F3F3"/>
      </a:lt2>
      <a:accent1>
        <a:srgbClr val="1EBE9B"/>
      </a:accent1>
      <a:accent2>
        <a:srgbClr val="FD8686"/>
      </a:accent2>
      <a:accent3>
        <a:srgbClr val="0AC8AD"/>
      </a:accent3>
      <a:accent4>
        <a:srgbClr val="E69500"/>
      </a:accent4>
      <a:accent5>
        <a:srgbClr val="EC4E70"/>
      </a:accent5>
      <a:accent6>
        <a:srgbClr val="794DFF"/>
      </a:accent6>
      <a:hlink>
        <a:srgbClr val="3E8FF1"/>
      </a:hlink>
      <a:folHlink>
        <a:srgbClr val="939393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plashVTI" id="{CD38C481-21EC-466B-953B-A1440B42712A}" vid="{D3E4813C-1D98-48C2-AF59-2D0D78E255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573</Words>
  <Application>Microsoft Office PowerPoint</Application>
  <PresentationFormat>Custom</PresentationFormat>
  <Paragraphs>69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SplashVTI</vt:lpstr>
      <vt:lpstr>Office Theme</vt:lpstr>
      <vt:lpstr>Akcijski plan AKA Domaća zadaća</vt:lpstr>
      <vt:lpstr>PowerPoint Presentation</vt:lpstr>
      <vt:lpstr>1. Kako postaviti akcijski plan?</vt:lpstr>
      <vt:lpstr>2. Vrste akcijskih planova</vt:lpstr>
      <vt:lpstr>3. Poticanje klijenata na postavljanje vlastitih akcijskih planova</vt:lpstr>
      <vt:lpstr>4. Kako povećati vjerojatnost da će se klijent pridržavati akcijskog plana? (1)</vt:lpstr>
      <vt:lpstr>4. Kako povećati vjerojatnost da će se klijent pridržavati akcijskog plana? (2)</vt:lpstr>
      <vt:lpstr>5. Očekivanje i prevencija problema</vt:lpstr>
      <vt:lpstr>6. Pripremanje klijenta na moguće negativne ishode</vt:lpstr>
      <vt:lpstr>7. Pregledavanje akcijskog plana</vt:lpstr>
      <vt:lpstr>8. Konceptualizacija teškoća</vt:lpstr>
      <vt:lpstr>Hvala Vam na pažnji!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Akcijski plan</dc:title>
  <dc:creator>Matija Stahan</dc:creator>
  <cp:lastModifiedBy>Petra</cp:lastModifiedBy>
  <cp:revision>3</cp:revision>
  <dcterms:created xsi:type="dcterms:W3CDTF">2022-01-04T20:15:04Z</dcterms:created>
  <dcterms:modified xsi:type="dcterms:W3CDTF">2022-01-13T17:16:17Z</dcterms:modified>
</cp:coreProperties>
</file>