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60" r:id="rId6"/>
    <p:sldId id="261" r:id="rId7"/>
    <p:sldId id="265" r:id="rId8"/>
    <p:sldId id="282" r:id="rId9"/>
    <p:sldId id="266" r:id="rId10"/>
    <p:sldId id="269" r:id="rId11"/>
    <p:sldId id="267" r:id="rId12"/>
    <p:sldId id="268" r:id="rId13"/>
    <p:sldId id="270" r:id="rId14"/>
    <p:sldId id="275" r:id="rId15"/>
    <p:sldId id="271" r:id="rId16"/>
    <p:sldId id="272" r:id="rId17"/>
    <p:sldId id="283" r:id="rId18"/>
    <p:sldId id="273" r:id="rId19"/>
    <p:sldId id="284" r:id="rId20"/>
    <p:sldId id="274" r:id="rId21"/>
    <p:sldId id="28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Stil teme 2 - Isticanj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ijetli stil 3 - Isticanj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19D6A-383C-475F-B194-4F1D8698A13C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D8D03EF0-D06B-447B-AE91-1C071EF1E12B}">
      <dgm:prSet phldrT="[Tekst]" custT="1"/>
      <dgm:spPr/>
      <dgm:t>
        <a:bodyPr/>
        <a:lstStyle/>
        <a:p>
          <a:r>
            <a:rPr lang="hr-HR" sz="1800" b="1" dirty="0">
              <a:latin typeface="Candara" panose="020E0502030303020204" pitchFamily="34" charset="0"/>
            </a:rPr>
            <a:t>Osobna patnja</a:t>
          </a:r>
        </a:p>
        <a:p>
          <a:r>
            <a:rPr lang="hr-HR" sz="1600" dirty="0">
              <a:latin typeface="Candara" panose="020E0502030303020204" pitchFamily="34" charset="0"/>
            </a:rPr>
            <a:t>frustracija, bespomoćnost, anksioznost…</a:t>
          </a:r>
        </a:p>
      </dgm:t>
    </dgm:pt>
    <dgm:pt modelId="{D387AA6C-AA18-4B21-9463-44891D533D65}" type="parTrans" cxnId="{AD29FE82-A21E-4C94-9D16-517A7BC09547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8522D025-0D6D-469E-8E0F-5248AE7D3649}" type="sibTrans" cxnId="{AD29FE82-A21E-4C94-9D16-517A7BC09547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A8F294E1-9F2D-471D-A3CC-B87F1355D886}">
      <dgm:prSet phldrT="[Tekst]" custT="1"/>
      <dgm:spPr/>
      <dgm:t>
        <a:bodyPr/>
        <a:lstStyle/>
        <a:p>
          <a:r>
            <a:rPr lang="hr-HR" sz="1800" b="1" dirty="0">
              <a:latin typeface="Candara" panose="020E0502030303020204" pitchFamily="34" charset="0"/>
            </a:rPr>
            <a:t>Smetnje raspoloženja</a:t>
          </a:r>
        </a:p>
        <a:p>
          <a:r>
            <a:rPr lang="hr-HR" sz="1600" dirty="0">
              <a:latin typeface="Candara" panose="020E0502030303020204" pitchFamily="34" charset="0"/>
            </a:rPr>
            <a:t>sniženo raspoloženje, razdražljivost…</a:t>
          </a:r>
        </a:p>
      </dgm:t>
    </dgm:pt>
    <dgm:pt modelId="{5B41605D-6E4B-4E3E-BD30-226D7B187626}" type="parTrans" cxnId="{B2CA1D0D-1C43-4531-B9E4-39D109A9115E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D3F08FD4-0C08-469F-9A41-F70891FE9AC5}" type="sibTrans" cxnId="{B2CA1D0D-1C43-4531-B9E4-39D109A9115E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203FD46E-9BB9-4B85-A57F-93A2D3EB7079}">
      <dgm:prSet phldrT="[Tekst]" custT="1"/>
      <dgm:spPr/>
      <dgm:t>
        <a:bodyPr/>
        <a:lstStyle/>
        <a:p>
          <a:r>
            <a:rPr lang="hr-HR" sz="1800" b="1" dirty="0">
              <a:latin typeface="Candara" panose="020E0502030303020204" pitchFamily="34" charset="0"/>
            </a:rPr>
            <a:t>Dnevna pospanost i umor</a:t>
          </a:r>
        </a:p>
      </dgm:t>
    </dgm:pt>
    <dgm:pt modelId="{B62C3BD5-9A9E-41B3-9B2D-CD1EC8E84D74}" type="parTrans" cxnId="{3F9A76CD-96A4-456B-BBA1-DA36C1E00795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A6A26AA9-CB6F-4B81-9624-E51BE527D5A0}" type="sibTrans" cxnId="{3F9A76CD-96A4-456B-BBA1-DA36C1E00795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1A515F85-EC46-4AB8-8079-BF2B2378782F}">
      <dgm:prSet phldrT="[Tekst]" custT="1"/>
      <dgm:spPr/>
      <dgm:t>
        <a:bodyPr/>
        <a:lstStyle/>
        <a:p>
          <a:r>
            <a:rPr lang="hr-HR" sz="1800" b="1" dirty="0">
              <a:latin typeface="Candara" panose="020E0502030303020204" pitchFamily="34" charset="0"/>
            </a:rPr>
            <a:t>Kognitivne teškoće</a:t>
          </a:r>
        </a:p>
        <a:p>
          <a:r>
            <a:rPr lang="hr-HR" sz="1600" dirty="0">
              <a:latin typeface="Candara" panose="020E0502030303020204" pitchFamily="34" charset="0"/>
            </a:rPr>
            <a:t>pažnja, pamćenje, procesiranje informacija </a:t>
          </a:r>
        </a:p>
      </dgm:t>
    </dgm:pt>
    <dgm:pt modelId="{42939331-B284-442D-90F9-E61A04891E43}" type="parTrans" cxnId="{17192A97-21B1-4C9A-8470-FE047AD6A173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8A394AC0-B0FA-4792-A77F-9A2C7541654E}" type="sibTrans" cxnId="{17192A97-21B1-4C9A-8470-FE047AD6A173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4E0B6E3A-9476-4FA6-90B4-595B0DB5AB46}">
      <dgm:prSet phldrT="[Tekst]" custT="1"/>
      <dgm:spPr/>
      <dgm:t>
        <a:bodyPr/>
        <a:lstStyle/>
        <a:p>
          <a:r>
            <a:rPr lang="hr-HR" sz="1800" b="1" dirty="0">
              <a:latin typeface="Candara" panose="020E0502030303020204" pitchFamily="34" charset="0"/>
            </a:rPr>
            <a:t>Loša izvedba</a:t>
          </a:r>
        </a:p>
        <a:p>
          <a:r>
            <a:rPr lang="hr-HR" sz="1600" dirty="0">
              <a:latin typeface="Candara" panose="020E0502030303020204" pitchFamily="34" charset="0"/>
            </a:rPr>
            <a:t>posao, obaveze, povećan broj pogrešaka</a:t>
          </a:r>
        </a:p>
      </dgm:t>
    </dgm:pt>
    <dgm:pt modelId="{63B106DF-A45C-478B-A2C2-09399C98E991}" type="parTrans" cxnId="{5D5DB99F-529F-44DE-A727-18E9D7D71C3B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0EE85DE3-89A5-4E02-93D0-DB2EB06A5603}" type="sibTrans" cxnId="{5D5DB99F-529F-44DE-A727-18E9D7D71C3B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6C2D4BA1-AA8D-4FAD-B330-15FCB1E13D22}">
      <dgm:prSet custT="1"/>
      <dgm:spPr/>
      <dgm:t>
        <a:bodyPr/>
        <a:lstStyle/>
        <a:p>
          <a:r>
            <a:rPr lang="hr-HR" sz="1800" b="1" dirty="0">
              <a:latin typeface="Candara" panose="020E0502030303020204" pitchFamily="34" charset="0"/>
            </a:rPr>
            <a:t>Socijalni odnosi</a:t>
          </a:r>
        </a:p>
        <a:p>
          <a:r>
            <a:rPr lang="hr-HR" sz="1600" dirty="0">
              <a:latin typeface="Candara" panose="020E0502030303020204" pitchFamily="34" charset="0"/>
            </a:rPr>
            <a:t>obitelj, prijatelji</a:t>
          </a:r>
        </a:p>
      </dgm:t>
    </dgm:pt>
    <dgm:pt modelId="{B4342872-1F0B-47EE-94BA-BE511DB25F49}" type="parTrans" cxnId="{02DB4538-EE30-447F-816D-044C51ACB47D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B4F285B0-0353-4F79-B0FC-4854F48F8CA5}" type="sibTrans" cxnId="{02DB4538-EE30-447F-816D-044C51ACB47D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68C54982-5143-4539-9365-C85E9FD85234}">
      <dgm:prSet custT="1"/>
      <dgm:spPr/>
      <dgm:t>
        <a:bodyPr/>
        <a:lstStyle/>
        <a:p>
          <a:r>
            <a:rPr lang="hr-HR" sz="1800" b="1" dirty="0">
              <a:latin typeface="Candara" panose="020E0502030303020204" pitchFamily="34" charset="0"/>
            </a:rPr>
            <a:t>Ponašajni problemi</a:t>
          </a:r>
        </a:p>
        <a:p>
          <a:r>
            <a:rPr lang="hr-HR" sz="1600" dirty="0">
              <a:latin typeface="Candara" panose="020E0502030303020204" pitchFamily="34" charset="0"/>
            </a:rPr>
            <a:t>impulzivnost, agresija</a:t>
          </a:r>
        </a:p>
      </dgm:t>
    </dgm:pt>
    <dgm:pt modelId="{496AC68E-F65B-48C5-9C23-E1C5C9BBF0B9}" type="parTrans" cxnId="{194C8DA3-683B-4EE7-A8A9-8EA81F780C8A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CB2C120A-A5CE-4018-9C52-0FDAF36EBCBC}" type="sibTrans" cxnId="{194C8DA3-683B-4EE7-A8A9-8EA81F780C8A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48F158AC-341D-41E8-B4DB-1FC398B4FFE5}" type="pres">
      <dgm:prSet presAssocID="{31E19D6A-383C-475F-B194-4F1D8698A13C}" presName="diagram" presStyleCnt="0">
        <dgm:presLayoutVars>
          <dgm:dir/>
          <dgm:resizeHandles val="exact"/>
        </dgm:presLayoutVars>
      </dgm:prSet>
      <dgm:spPr/>
    </dgm:pt>
    <dgm:pt modelId="{2917FBA8-B627-4B55-993B-1C3DE8B2859B}" type="pres">
      <dgm:prSet presAssocID="{D8D03EF0-D06B-447B-AE91-1C071EF1E12B}" presName="node" presStyleLbl="node1" presStyleIdx="0" presStyleCnt="7">
        <dgm:presLayoutVars>
          <dgm:bulletEnabled val="1"/>
        </dgm:presLayoutVars>
      </dgm:prSet>
      <dgm:spPr/>
    </dgm:pt>
    <dgm:pt modelId="{F9677052-56BB-427F-9528-5BBC92386E12}" type="pres">
      <dgm:prSet presAssocID="{8522D025-0D6D-469E-8E0F-5248AE7D3649}" presName="sibTrans" presStyleCnt="0"/>
      <dgm:spPr/>
    </dgm:pt>
    <dgm:pt modelId="{6DE38288-C3EF-45C8-BC36-28F9AE1AFB44}" type="pres">
      <dgm:prSet presAssocID="{A8F294E1-9F2D-471D-A3CC-B87F1355D886}" presName="node" presStyleLbl="node1" presStyleIdx="1" presStyleCnt="7">
        <dgm:presLayoutVars>
          <dgm:bulletEnabled val="1"/>
        </dgm:presLayoutVars>
      </dgm:prSet>
      <dgm:spPr/>
    </dgm:pt>
    <dgm:pt modelId="{1034B568-A440-48D4-9F5E-B789EEF3A73B}" type="pres">
      <dgm:prSet presAssocID="{D3F08FD4-0C08-469F-9A41-F70891FE9AC5}" presName="sibTrans" presStyleCnt="0"/>
      <dgm:spPr/>
    </dgm:pt>
    <dgm:pt modelId="{DE48FABC-00A4-4457-B3F5-7D437937B73B}" type="pres">
      <dgm:prSet presAssocID="{203FD46E-9BB9-4B85-A57F-93A2D3EB7079}" presName="node" presStyleLbl="node1" presStyleIdx="2" presStyleCnt="7">
        <dgm:presLayoutVars>
          <dgm:bulletEnabled val="1"/>
        </dgm:presLayoutVars>
      </dgm:prSet>
      <dgm:spPr/>
    </dgm:pt>
    <dgm:pt modelId="{1BFBC57A-3D26-4136-A460-690D7EBC58CA}" type="pres">
      <dgm:prSet presAssocID="{A6A26AA9-CB6F-4B81-9624-E51BE527D5A0}" presName="sibTrans" presStyleCnt="0"/>
      <dgm:spPr/>
    </dgm:pt>
    <dgm:pt modelId="{66BDA5E7-A9BB-4085-957E-AF58484DCD3A}" type="pres">
      <dgm:prSet presAssocID="{1A515F85-EC46-4AB8-8079-BF2B2378782F}" presName="node" presStyleLbl="node1" presStyleIdx="3" presStyleCnt="7">
        <dgm:presLayoutVars>
          <dgm:bulletEnabled val="1"/>
        </dgm:presLayoutVars>
      </dgm:prSet>
      <dgm:spPr/>
    </dgm:pt>
    <dgm:pt modelId="{8E9376CA-3D1F-4680-9BA2-6856DED2D2C3}" type="pres">
      <dgm:prSet presAssocID="{8A394AC0-B0FA-4792-A77F-9A2C7541654E}" presName="sibTrans" presStyleCnt="0"/>
      <dgm:spPr/>
    </dgm:pt>
    <dgm:pt modelId="{52B2061C-825D-4E5F-95A6-05B2E69685CA}" type="pres">
      <dgm:prSet presAssocID="{4E0B6E3A-9476-4FA6-90B4-595B0DB5AB46}" presName="node" presStyleLbl="node1" presStyleIdx="4" presStyleCnt="7">
        <dgm:presLayoutVars>
          <dgm:bulletEnabled val="1"/>
        </dgm:presLayoutVars>
      </dgm:prSet>
      <dgm:spPr/>
    </dgm:pt>
    <dgm:pt modelId="{64FCE998-2DA4-4CCF-91B3-7E7426D7452F}" type="pres">
      <dgm:prSet presAssocID="{0EE85DE3-89A5-4E02-93D0-DB2EB06A5603}" presName="sibTrans" presStyleCnt="0"/>
      <dgm:spPr/>
    </dgm:pt>
    <dgm:pt modelId="{752926E1-E26E-40FA-A09F-7FE7E94203D9}" type="pres">
      <dgm:prSet presAssocID="{6C2D4BA1-AA8D-4FAD-B330-15FCB1E13D22}" presName="node" presStyleLbl="node1" presStyleIdx="5" presStyleCnt="7">
        <dgm:presLayoutVars>
          <dgm:bulletEnabled val="1"/>
        </dgm:presLayoutVars>
      </dgm:prSet>
      <dgm:spPr/>
    </dgm:pt>
    <dgm:pt modelId="{7F69E4F5-838A-4A66-8767-0A1E74451C97}" type="pres">
      <dgm:prSet presAssocID="{B4F285B0-0353-4F79-B0FC-4854F48F8CA5}" presName="sibTrans" presStyleCnt="0"/>
      <dgm:spPr/>
    </dgm:pt>
    <dgm:pt modelId="{7A48150C-77BF-4B13-8D7A-09660CD06295}" type="pres">
      <dgm:prSet presAssocID="{68C54982-5143-4539-9365-C85E9FD85234}" presName="node" presStyleLbl="node1" presStyleIdx="6" presStyleCnt="7">
        <dgm:presLayoutVars>
          <dgm:bulletEnabled val="1"/>
        </dgm:presLayoutVars>
      </dgm:prSet>
      <dgm:spPr/>
    </dgm:pt>
  </dgm:ptLst>
  <dgm:cxnLst>
    <dgm:cxn modelId="{52128405-8E34-412D-A9B4-7C66789CBA96}" type="presOf" srcId="{4E0B6E3A-9476-4FA6-90B4-595B0DB5AB46}" destId="{52B2061C-825D-4E5F-95A6-05B2E69685CA}" srcOrd="0" destOrd="0" presId="urn:microsoft.com/office/officeart/2005/8/layout/default"/>
    <dgm:cxn modelId="{B2CA1D0D-1C43-4531-B9E4-39D109A9115E}" srcId="{31E19D6A-383C-475F-B194-4F1D8698A13C}" destId="{A8F294E1-9F2D-471D-A3CC-B87F1355D886}" srcOrd="1" destOrd="0" parTransId="{5B41605D-6E4B-4E3E-BD30-226D7B187626}" sibTransId="{D3F08FD4-0C08-469F-9A41-F70891FE9AC5}"/>
    <dgm:cxn modelId="{1DF9E112-F699-4095-B3D5-20249BDA8AA2}" type="presOf" srcId="{A8F294E1-9F2D-471D-A3CC-B87F1355D886}" destId="{6DE38288-C3EF-45C8-BC36-28F9AE1AFB44}" srcOrd="0" destOrd="0" presId="urn:microsoft.com/office/officeart/2005/8/layout/default"/>
    <dgm:cxn modelId="{799C302C-4C99-4B87-991E-DC86F2F34C40}" type="presOf" srcId="{203FD46E-9BB9-4B85-A57F-93A2D3EB7079}" destId="{DE48FABC-00A4-4457-B3F5-7D437937B73B}" srcOrd="0" destOrd="0" presId="urn:microsoft.com/office/officeart/2005/8/layout/default"/>
    <dgm:cxn modelId="{02DB4538-EE30-447F-816D-044C51ACB47D}" srcId="{31E19D6A-383C-475F-B194-4F1D8698A13C}" destId="{6C2D4BA1-AA8D-4FAD-B330-15FCB1E13D22}" srcOrd="5" destOrd="0" parTransId="{B4342872-1F0B-47EE-94BA-BE511DB25F49}" sibTransId="{B4F285B0-0353-4F79-B0FC-4854F48F8CA5}"/>
    <dgm:cxn modelId="{DBBF5B5F-FBDC-418C-976C-3EBE591A4126}" type="presOf" srcId="{1A515F85-EC46-4AB8-8079-BF2B2378782F}" destId="{66BDA5E7-A9BB-4085-957E-AF58484DCD3A}" srcOrd="0" destOrd="0" presId="urn:microsoft.com/office/officeart/2005/8/layout/default"/>
    <dgm:cxn modelId="{637A104D-3B3E-4261-88D6-E72AD4897178}" type="presOf" srcId="{6C2D4BA1-AA8D-4FAD-B330-15FCB1E13D22}" destId="{752926E1-E26E-40FA-A09F-7FE7E94203D9}" srcOrd="0" destOrd="0" presId="urn:microsoft.com/office/officeart/2005/8/layout/default"/>
    <dgm:cxn modelId="{AD29FE82-A21E-4C94-9D16-517A7BC09547}" srcId="{31E19D6A-383C-475F-B194-4F1D8698A13C}" destId="{D8D03EF0-D06B-447B-AE91-1C071EF1E12B}" srcOrd="0" destOrd="0" parTransId="{D387AA6C-AA18-4B21-9463-44891D533D65}" sibTransId="{8522D025-0D6D-469E-8E0F-5248AE7D3649}"/>
    <dgm:cxn modelId="{BDC23B8D-BA22-4974-B128-936B8BB61E39}" type="presOf" srcId="{31E19D6A-383C-475F-B194-4F1D8698A13C}" destId="{48F158AC-341D-41E8-B4DB-1FC398B4FFE5}" srcOrd="0" destOrd="0" presId="urn:microsoft.com/office/officeart/2005/8/layout/default"/>
    <dgm:cxn modelId="{17192A97-21B1-4C9A-8470-FE047AD6A173}" srcId="{31E19D6A-383C-475F-B194-4F1D8698A13C}" destId="{1A515F85-EC46-4AB8-8079-BF2B2378782F}" srcOrd="3" destOrd="0" parTransId="{42939331-B284-442D-90F9-E61A04891E43}" sibTransId="{8A394AC0-B0FA-4792-A77F-9A2C7541654E}"/>
    <dgm:cxn modelId="{8DEB9F9D-1161-4799-BA74-D129145136E2}" type="presOf" srcId="{D8D03EF0-D06B-447B-AE91-1C071EF1E12B}" destId="{2917FBA8-B627-4B55-993B-1C3DE8B2859B}" srcOrd="0" destOrd="0" presId="urn:microsoft.com/office/officeart/2005/8/layout/default"/>
    <dgm:cxn modelId="{5D5DB99F-529F-44DE-A727-18E9D7D71C3B}" srcId="{31E19D6A-383C-475F-B194-4F1D8698A13C}" destId="{4E0B6E3A-9476-4FA6-90B4-595B0DB5AB46}" srcOrd="4" destOrd="0" parTransId="{63B106DF-A45C-478B-A2C2-09399C98E991}" sibTransId="{0EE85DE3-89A5-4E02-93D0-DB2EB06A5603}"/>
    <dgm:cxn modelId="{194C8DA3-683B-4EE7-A8A9-8EA81F780C8A}" srcId="{31E19D6A-383C-475F-B194-4F1D8698A13C}" destId="{68C54982-5143-4539-9365-C85E9FD85234}" srcOrd="6" destOrd="0" parTransId="{496AC68E-F65B-48C5-9C23-E1C5C9BBF0B9}" sibTransId="{CB2C120A-A5CE-4018-9C52-0FDAF36EBCBC}"/>
    <dgm:cxn modelId="{57E6EBA4-E9D2-4752-B3E0-ACF5440143E0}" type="presOf" srcId="{68C54982-5143-4539-9365-C85E9FD85234}" destId="{7A48150C-77BF-4B13-8D7A-09660CD06295}" srcOrd="0" destOrd="0" presId="urn:microsoft.com/office/officeart/2005/8/layout/default"/>
    <dgm:cxn modelId="{3F9A76CD-96A4-456B-BBA1-DA36C1E00795}" srcId="{31E19D6A-383C-475F-B194-4F1D8698A13C}" destId="{203FD46E-9BB9-4B85-A57F-93A2D3EB7079}" srcOrd="2" destOrd="0" parTransId="{B62C3BD5-9A9E-41B3-9B2D-CD1EC8E84D74}" sibTransId="{A6A26AA9-CB6F-4B81-9624-E51BE527D5A0}"/>
    <dgm:cxn modelId="{11A3A6B7-8E71-4860-98C0-A73841A3FB16}" type="presParOf" srcId="{48F158AC-341D-41E8-B4DB-1FC398B4FFE5}" destId="{2917FBA8-B627-4B55-993B-1C3DE8B2859B}" srcOrd="0" destOrd="0" presId="urn:microsoft.com/office/officeart/2005/8/layout/default"/>
    <dgm:cxn modelId="{2483AAB3-1801-4418-9464-C51C398BC0CC}" type="presParOf" srcId="{48F158AC-341D-41E8-B4DB-1FC398B4FFE5}" destId="{F9677052-56BB-427F-9528-5BBC92386E12}" srcOrd="1" destOrd="0" presId="urn:microsoft.com/office/officeart/2005/8/layout/default"/>
    <dgm:cxn modelId="{8A359822-DE73-47A1-90A8-ED9175F69BF1}" type="presParOf" srcId="{48F158AC-341D-41E8-B4DB-1FC398B4FFE5}" destId="{6DE38288-C3EF-45C8-BC36-28F9AE1AFB44}" srcOrd="2" destOrd="0" presId="urn:microsoft.com/office/officeart/2005/8/layout/default"/>
    <dgm:cxn modelId="{1FC1CD85-3A96-49A0-8983-F4CB8DA07909}" type="presParOf" srcId="{48F158AC-341D-41E8-B4DB-1FC398B4FFE5}" destId="{1034B568-A440-48D4-9F5E-B789EEF3A73B}" srcOrd="3" destOrd="0" presId="urn:microsoft.com/office/officeart/2005/8/layout/default"/>
    <dgm:cxn modelId="{1C5A4900-C0BB-4EC2-B8D9-60BAAC126B68}" type="presParOf" srcId="{48F158AC-341D-41E8-B4DB-1FC398B4FFE5}" destId="{DE48FABC-00A4-4457-B3F5-7D437937B73B}" srcOrd="4" destOrd="0" presId="urn:microsoft.com/office/officeart/2005/8/layout/default"/>
    <dgm:cxn modelId="{A9D7A406-D84E-41AA-9867-64AB405BE9C4}" type="presParOf" srcId="{48F158AC-341D-41E8-B4DB-1FC398B4FFE5}" destId="{1BFBC57A-3D26-4136-A460-690D7EBC58CA}" srcOrd="5" destOrd="0" presId="urn:microsoft.com/office/officeart/2005/8/layout/default"/>
    <dgm:cxn modelId="{789F6679-100A-403C-9262-02997ADD2570}" type="presParOf" srcId="{48F158AC-341D-41E8-B4DB-1FC398B4FFE5}" destId="{66BDA5E7-A9BB-4085-957E-AF58484DCD3A}" srcOrd="6" destOrd="0" presId="urn:microsoft.com/office/officeart/2005/8/layout/default"/>
    <dgm:cxn modelId="{EBF8F8BC-DF1C-448A-9332-3EC149A4162B}" type="presParOf" srcId="{48F158AC-341D-41E8-B4DB-1FC398B4FFE5}" destId="{8E9376CA-3D1F-4680-9BA2-6856DED2D2C3}" srcOrd="7" destOrd="0" presId="urn:microsoft.com/office/officeart/2005/8/layout/default"/>
    <dgm:cxn modelId="{965CA96B-808C-4209-B2C3-AC8D53133F86}" type="presParOf" srcId="{48F158AC-341D-41E8-B4DB-1FC398B4FFE5}" destId="{52B2061C-825D-4E5F-95A6-05B2E69685CA}" srcOrd="8" destOrd="0" presId="urn:microsoft.com/office/officeart/2005/8/layout/default"/>
    <dgm:cxn modelId="{63FE75F8-09AF-4019-BBB1-B58178E7D111}" type="presParOf" srcId="{48F158AC-341D-41E8-B4DB-1FC398B4FFE5}" destId="{64FCE998-2DA4-4CCF-91B3-7E7426D7452F}" srcOrd="9" destOrd="0" presId="urn:microsoft.com/office/officeart/2005/8/layout/default"/>
    <dgm:cxn modelId="{B4B3C2F1-86F7-404D-980D-4F5552C9A1BB}" type="presParOf" srcId="{48F158AC-341D-41E8-B4DB-1FC398B4FFE5}" destId="{752926E1-E26E-40FA-A09F-7FE7E94203D9}" srcOrd="10" destOrd="0" presId="urn:microsoft.com/office/officeart/2005/8/layout/default"/>
    <dgm:cxn modelId="{322A66CD-222A-429C-A664-C0A7946F183C}" type="presParOf" srcId="{48F158AC-341D-41E8-B4DB-1FC398B4FFE5}" destId="{7F69E4F5-838A-4A66-8767-0A1E74451C97}" srcOrd="11" destOrd="0" presId="urn:microsoft.com/office/officeart/2005/8/layout/default"/>
    <dgm:cxn modelId="{A9E2672E-4433-4CB8-9078-D9AABC144DB0}" type="presParOf" srcId="{48F158AC-341D-41E8-B4DB-1FC398B4FFE5}" destId="{7A48150C-77BF-4B13-8D7A-09660CD0629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502B4-4320-4B1A-A5FC-681ACF1E1383}" type="doc">
      <dgm:prSet loTypeId="urn:microsoft.com/office/officeart/2005/8/layout/b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FC2B4A95-932D-4675-8BC8-D893F4B8F0DF}">
      <dgm:prSet phldrT="[Tekst]" custT="1"/>
      <dgm:spPr/>
      <dgm:t>
        <a:bodyPr anchor="ctr"/>
        <a:lstStyle/>
        <a:p>
          <a:pPr algn="l"/>
          <a:r>
            <a:rPr lang="hr-HR" sz="3500" dirty="0">
              <a:latin typeface="Candara" panose="020E0502030303020204" pitchFamily="34" charset="0"/>
            </a:rPr>
            <a:t>DSM-V</a:t>
          </a:r>
        </a:p>
      </dgm:t>
    </dgm:pt>
    <dgm:pt modelId="{4FD3DF58-6349-4338-83A5-0E731DBEAA56}" type="parTrans" cxnId="{8B6903C8-7188-4FFB-B7EE-C09574A8DD78}">
      <dgm:prSet/>
      <dgm:spPr/>
      <dgm:t>
        <a:bodyPr/>
        <a:lstStyle/>
        <a:p>
          <a:pPr algn="l"/>
          <a:endParaRPr lang="hr-HR" sz="1500"/>
        </a:p>
      </dgm:t>
    </dgm:pt>
    <dgm:pt modelId="{115E9C9B-C127-4230-8F48-9D69500B5623}" type="sibTrans" cxnId="{8B6903C8-7188-4FFB-B7EE-C09574A8DD78}">
      <dgm:prSet/>
      <dgm:spPr/>
      <dgm:t>
        <a:bodyPr/>
        <a:lstStyle/>
        <a:p>
          <a:pPr algn="l"/>
          <a:endParaRPr lang="hr-HR" sz="1500"/>
        </a:p>
      </dgm:t>
    </dgm:pt>
    <dgm:pt modelId="{D6B4F07A-B3B2-44F6-8008-EA9317B3A632}">
      <dgm:prSet phldrT="[Tekst]" custT="1"/>
      <dgm:spPr/>
      <dgm:t>
        <a:bodyPr/>
        <a:lstStyle/>
        <a:p>
          <a:pPr algn="l"/>
          <a:r>
            <a:rPr lang="hr-HR" sz="1650" dirty="0">
              <a:latin typeface="Candara" panose="020E0502030303020204" pitchFamily="34" charset="0"/>
            </a:rPr>
            <a:t>Poremećaj spavanja </a:t>
          </a:r>
        </a:p>
      </dgm:t>
    </dgm:pt>
    <dgm:pt modelId="{2503FBE6-910E-4770-B8C7-C4C5B64751E3}" type="parTrans" cxnId="{78B33C45-F92E-44E3-BFEB-3FF103A3E3CA}">
      <dgm:prSet/>
      <dgm:spPr/>
      <dgm:t>
        <a:bodyPr/>
        <a:lstStyle/>
        <a:p>
          <a:pPr algn="l"/>
          <a:endParaRPr lang="hr-HR" sz="1500"/>
        </a:p>
      </dgm:t>
    </dgm:pt>
    <dgm:pt modelId="{4D17581E-E856-416C-9D42-60468A2AB352}" type="sibTrans" cxnId="{78B33C45-F92E-44E3-BFEB-3FF103A3E3CA}">
      <dgm:prSet/>
      <dgm:spPr/>
      <dgm:t>
        <a:bodyPr/>
        <a:lstStyle/>
        <a:p>
          <a:pPr algn="l"/>
          <a:endParaRPr lang="hr-HR" sz="1500"/>
        </a:p>
      </dgm:t>
    </dgm:pt>
    <dgm:pt modelId="{AEFAAE76-9B34-4CFB-AB5B-127D37CA00D5}">
      <dgm:prSet phldrT="[Tekst]" custT="1"/>
      <dgm:spPr/>
      <dgm:t>
        <a:bodyPr/>
        <a:lstStyle/>
        <a:p>
          <a:pPr algn="l"/>
          <a:r>
            <a:rPr lang="hr-HR" sz="1650" dirty="0">
              <a:latin typeface="Candara" panose="020E0502030303020204" pitchFamily="34" charset="0"/>
            </a:rPr>
            <a:t>Uzrokuje značajno oštećenje u socijalnom, radnom, akademskom ili drugom području funkcioniranja.</a:t>
          </a:r>
        </a:p>
      </dgm:t>
    </dgm:pt>
    <dgm:pt modelId="{CB864312-135F-49C3-AEDE-E5A227659040}" type="parTrans" cxnId="{48E67379-8417-4BC4-972E-B986D30A94C2}">
      <dgm:prSet/>
      <dgm:spPr/>
      <dgm:t>
        <a:bodyPr/>
        <a:lstStyle/>
        <a:p>
          <a:pPr algn="l"/>
          <a:endParaRPr lang="hr-HR" sz="1500"/>
        </a:p>
      </dgm:t>
    </dgm:pt>
    <dgm:pt modelId="{7997FF69-9ED7-4CF9-8958-4E1356BBFB92}" type="sibTrans" cxnId="{48E67379-8417-4BC4-972E-B986D30A94C2}">
      <dgm:prSet/>
      <dgm:spPr/>
      <dgm:t>
        <a:bodyPr/>
        <a:lstStyle/>
        <a:p>
          <a:pPr algn="l"/>
          <a:endParaRPr lang="hr-HR" sz="1500"/>
        </a:p>
      </dgm:t>
    </dgm:pt>
    <dgm:pt modelId="{8179559D-D1C8-4CC9-898A-854BB4C29E4A}">
      <dgm:prSet phldrT="[Tekst]" custT="1"/>
      <dgm:spPr/>
      <dgm:t>
        <a:bodyPr anchor="ctr"/>
        <a:lstStyle/>
        <a:p>
          <a:pPr algn="l"/>
          <a:r>
            <a:rPr lang="hr-HR" sz="3500" dirty="0">
              <a:latin typeface="Candara" panose="020E0502030303020204" pitchFamily="34" charset="0"/>
            </a:rPr>
            <a:t>ICSD</a:t>
          </a:r>
        </a:p>
      </dgm:t>
    </dgm:pt>
    <dgm:pt modelId="{2B97118B-E49F-4D0B-803C-EAA70564A7FF}" type="parTrans" cxnId="{2D2F6FC7-F659-4F75-A6C7-36AA8F9EC451}">
      <dgm:prSet/>
      <dgm:spPr/>
      <dgm:t>
        <a:bodyPr/>
        <a:lstStyle/>
        <a:p>
          <a:pPr algn="l"/>
          <a:endParaRPr lang="hr-HR" sz="1500"/>
        </a:p>
      </dgm:t>
    </dgm:pt>
    <dgm:pt modelId="{8CF32AE5-8DB5-41B7-A3EF-6FAED07B2000}" type="sibTrans" cxnId="{2D2F6FC7-F659-4F75-A6C7-36AA8F9EC451}">
      <dgm:prSet/>
      <dgm:spPr/>
      <dgm:t>
        <a:bodyPr/>
        <a:lstStyle/>
        <a:p>
          <a:pPr algn="l"/>
          <a:endParaRPr lang="hr-HR" sz="1500"/>
        </a:p>
      </dgm:t>
    </dgm:pt>
    <dgm:pt modelId="{980B722F-D245-4D5A-9AD8-2D7F56E48678}">
      <dgm:prSet phldrT="[Tekst]" custT="1"/>
      <dgm:spPr/>
      <dgm:t>
        <a:bodyPr/>
        <a:lstStyle/>
        <a:p>
          <a:pPr algn="l"/>
          <a:r>
            <a:rPr lang="hr-HR" sz="1650" dirty="0">
              <a:latin typeface="Candara" panose="020E0502030303020204" pitchFamily="34" charset="0"/>
            </a:rPr>
            <a:t>P</a:t>
          </a:r>
          <a:r>
            <a:rPr lang="en-US" sz="1650" dirty="0" err="1">
              <a:latin typeface="Candara" panose="020E0502030303020204" pitchFamily="34" charset="0"/>
            </a:rPr>
            <a:t>oteškoće</a:t>
          </a:r>
          <a:r>
            <a:rPr lang="en-US" sz="1650" dirty="0">
              <a:latin typeface="Candara" panose="020E0502030303020204" pitchFamily="34" charset="0"/>
            </a:rPr>
            <a:t> u us</a:t>
          </a:r>
          <a:r>
            <a:rPr lang="hr-HR" sz="1650" dirty="0" err="1">
              <a:latin typeface="Candara" panose="020E0502030303020204" pitchFamily="34" charset="0"/>
            </a:rPr>
            <a:t>nivanju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ili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održavanju</a:t>
          </a:r>
          <a:r>
            <a:rPr lang="hr-HR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sna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ili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postoji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prerano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buđenje</a:t>
          </a:r>
          <a:r>
            <a:rPr lang="hr-HR" sz="1650" dirty="0">
              <a:latin typeface="Candara" panose="020E0502030303020204" pitchFamily="34" charset="0"/>
            </a:rPr>
            <a:t>.</a:t>
          </a:r>
          <a:r>
            <a:rPr lang="en-US" sz="1650" dirty="0">
              <a:latin typeface="Candara" panose="020E0502030303020204" pitchFamily="34" charset="0"/>
            </a:rPr>
            <a:t> </a:t>
          </a:r>
          <a:endParaRPr lang="hr-HR" sz="1650" dirty="0">
            <a:latin typeface="Candara" panose="020E0502030303020204" pitchFamily="34" charset="0"/>
          </a:endParaRPr>
        </a:p>
      </dgm:t>
    </dgm:pt>
    <dgm:pt modelId="{B82DC4E6-22E9-4392-94B0-F4E21ED786BD}" type="parTrans" cxnId="{B9F992C8-36D4-4CC8-90FE-6848293BE1E1}">
      <dgm:prSet/>
      <dgm:spPr/>
      <dgm:t>
        <a:bodyPr/>
        <a:lstStyle/>
        <a:p>
          <a:pPr algn="l"/>
          <a:endParaRPr lang="hr-HR" sz="1500"/>
        </a:p>
      </dgm:t>
    </dgm:pt>
    <dgm:pt modelId="{C3B1F458-5AAD-4B17-A0AC-83D4E92117AD}" type="sibTrans" cxnId="{B9F992C8-36D4-4CC8-90FE-6848293BE1E1}">
      <dgm:prSet/>
      <dgm:spPr/>
      <dgm:t>
        <a:bodyPr/>
        <a:lstStyle/>
        <a:p>
          <a:pPr algn="l"/>
          <a:endParaRPr lang="hr-HR" sz="1500"/>
        </a:p>
      </dgm:t>
    </dgm:pt>
    <dgm:pt modelId="{E087CC27-2C17-41D2-B3B2-3D641E0304EA}">
      <dgm:prSet phldrT="[Tekst]" custT="1"/>
      <dgm:spPr/>
      <dgm:t>
        <a:bodyPr/>
        <a:lstStyle/>
        <a:p>
          <a:pPr algn="l"/>
          <a:r>
            <a:rPr lang="hr-HR" sz="1650" dirty="0">
              <a:latin typeface="Candara" panose="020E0502030303020204" pitchFamily="34" charset="0"/>
            </a:rPr>
            <a:t>Kratkotrajna, kronična i ostale nesanice</a:t>
          </a:r>
        </a:p>
      </dgm:t>
    </dgm:pt>
    <dgm:pt modelId="{760E0F54-1C4B-4430-B3FD-25D7A73DDABF}" type="parTrans" cxnId="{C518691F-BF91-4D60-8ECD-9BFE28365077}">
      <dgm:prSet/>
      <dgm:spPr/>
      <dgm:t>
        <a:bodyPr/>
        <a:lstStyle/>
        <a:p>
          <a:pPr algn="l"/>
          <a:endParaRPr lang="hr-HR" sz="1500"/>
        </a:p>
      </dgm:t>
    </dgm:pt>
    <dgm:pt modelId="{839D9965-E4F1-4D33-BC08-0117C325FB2C}" type="sibTrans" cxnId="{C518691F-BF91-4D60-8ECD-9BFE28365077}">
      <dgm:prSet/>
      <dgm:spPr/>
      <dgm:t>
        <a:bodyPr/>
        <a:lstStyle/>
        <a:p>
          <a:pPr algn="l"/>
          <a:endParaRPr lang="hr-HR" sz="1500"/>
        </a:p>
      </dgm:t>
    </dgm:pt>
    <dgm:pt modelId="{2670A517-BA2D-4DCA-A814-A7680826A48B}">
      <dgm:prSet phldrT="[Tekst]" custT="1"/>
      <dgm:spPr/>
      <dgm:t>
        <a:bodyPr/>
        <a:lstStyle/>
        <a:p>
          <a:pPr algn="l"/>
          <a:r>
            <a:rPr lang="hr-HR" sz="1650" dirty="0">
              <a:latin typeface="Candara" panose="020E0502030303020204" pitchFamily="34" charset="0"/>
            </a:rPr>
            <a:t>P</a:t>
          </a:r>
          <a:r>
            <a:rPr lang="en-US" sz="1650" dirty="0" err="1">
              <a:latin typeface="Candara" panose="020E0502030303020204" pitchFamily="34" charset="0"/>
            </a:rPr>
            <a:t>oteškoće</a:t>
          </a:r>
          <a:r>
            <a:rPr lang="en-US" sz="1650" dirty="0">
              <a:latin typeface="Candara" panose="020E0502030303020204" pitchFamily="34" charset="0"/>
            </a:rPr>
            <a:t> se</a:t>
          </a:r>
          <a:r>
            <a:rPr lang="hr-HR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javljaju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unatoč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odgovarajućim</a:t>
          </a:r>
          <a:r>
            <a:rPr lang="hr-HR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mogućnostima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i</a:t>
          </a:r>
          <a:r>
            <a:rPr lang="hr-HR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okolnostima</a:t>
          </a:r>
          <a:r>
            <a:rPr lang="en-US" sz="1650" dirty="0">
              <a:latin typeface="Candara" panose="020E0502030303020204" pitchFamily="34" charset="0"/>
            </a:rPr>
            <a:t> za</a:t>
          </a:r>
          <a:r>
            <a:rPr lang="hr-HR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spavanje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te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posljedično</a:t>
          </a:r>
          <a:r>
            <a:rPr lang="en-US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uzrokuju</a:t>
          </a:r>
          <a:r>
            <a:rPr lang="hr-HR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poteškoće</a:t>
          </a:r>
          <a:r>
            <a:rPr lang="en-US" sz="1650" dirty="0">
              <a:latin typeface="Candara" panose="020E0502030303020204" pitchFamily="34" charset="0"/>
            </a:rPr>
            <a:t> u </a:t>
          </a:r>
          <a:r>
            <a:rPr lang="en-US" sz="1650" dirty="0" err="1">
              <a:latin typeface="Candara" panose="020E0502030303020204" pitchFamily="34" charset="0"/>
            </a:rPr>
            <a:t>dnevnom</a:t>
          </a:r>
          <a:r>
            <a:rPr lang="hr-HR" sz="1650" dirty="0">
              <a:latin typeface="Candara" panose="020E0502030303020204" pitchFamily="34" charset="0"/>
            </a:rPr>
            <a:t> </a:t>
          </a:r>
          <a:r>
            <a:rPr lang="en-US" sz="1650" dirty="0" err="1">
              <a:latin typeface="Candara" panose="020E0502030303020204" pitchFamily="34" charset="0"/>
            </a:rPr>
            <a:t>funkcioniranju</a:t>
          </a:r>
          <a:r>
            <a:rPr lang="en-US" sz="1650" dirty="0">
              <a:latin typeface="Candara" panose="020E0502030303020204" pitchFamily="34" charset="0"/>
            </a:rPr>
            <a:t>. </a:t>
          </a:r>
          <a:endParaRPr lang="hr-HR" sz="1650" dirty="0">
            <a:latin typeface="Candara" panose="020E0502030303020204" pitchFamily="34" charset="0"/>
          </a:endParaRPr>
        </a:p>
      </dgm:t>
    </dgm:pt>
    <dgm:pt modelId="{EC3CB880-BFCB-4D31-9745-C56A5D04A9C8}" type="parTrans" cxnId="{DC72098D-150E-4FE5-BC4C-95D805DD69DB}">
      <dgm:prSet/>
      <dgm:spPr/>
      <dgm:t>
        <a:bodyPr/>
        <a:lstStyle/>
        <a:p>
          <a:pPr algn="l"/>
          <a:endParaRPr lang="hr-HR" sz="1500"/>
        </a:p>
      </dgm:t>
    </dgm:pt>
    <dgm:pt modelId="{9BB078FE-5CC5-4319-A803-13C8CDE587CE}" type="sibTrans" cxnId="{DC72098D-150E-4FE5-BC4C-95D805DD69DB}">
      <dgm:prSet/>
      <dgm:spPr/>
      <dgm:t>
        <a:bodyPr/>
        <a:lstStyle/>
        <a:p>
          <a:pPr algn="l"/>
          <a:endParaRPr lang="hr-HR" sz="1500"/>
        </a:p>
      </dgm:t>
    </dgm:pt>
    <dgm:pt modelId="{93A69932-2853-4A8F-A806-B27DAC1F3BA6}">
      <dgm:prSet phldrT="[Tekst]" custT="1"/>
      <dgm:spPr/>
      <dgm:t>
        <a:bodyPr/>
        <a:lstStyle/>
        <a:p>
          <a:pPr algn="l"/>
          <a:r>
            <a:rPr lang="hr-HR" sz="1650" dirty="0">
              <a:latin typeface="Candara" panose="020E0502030303020204" pitchFamily="34" charset="0"/>
            </a:rPr>
            <a:t>Nezadovoljstvo količinom ili kvalitetom spavanja povezano s teškoćama usnivanja, održavanja sna ili preranog buđenja nakon kojeg se ne može zaspati. </a:t>
          </a:r>
        </a:p>
      </dgm:t>
    </dgm:pt>
    <dgm:pt modelId="{0209E6BE-5222-4D04-BF6A-CD6BDEF72DEA}" type="parTrans" cxnId="{B1E51C7C-687C-4F36-B4FE-BC403B2CEA61}">
      <dgm:prSet/>
      <dgm:spPr/>
      <dgm:t>
        <a:bodyPr/>
        <a:lstStyle/>
        <a:p>
          <a:endParaRPr lang="hr-HR" sz="1500"/>
        </a:p>
      </dgm:t>
    </dgm:pt>
    <dgm:pt modelId="{55D30687-1619-4D28-B5EA-2BE658B63025}" type="sibTrans" cxnId="{B1E51C7C-687C-4F36-B4FE-BC403B2CEA61}">
      <dgm:prSet/>
      <dgm:spPr/>
      <dgm:t>
        <a:bodyPr/>
        <a:lstStyle/>
        <a:p>
          <a:endParaRPr lang="hr-HR" sz="1500"/>
        </a:p>
      </dgm:t>
    </dgm:pt>
    <dgm:pt modelId="{956EAB1F-FBD1-45D7-B65E-1E943FC028A6}">
      <dgm:prSet phldrT="[Tekst]" custT="1"/>
      <dgm:spPr/>
      <dgm:t>
        <a:bodyPr/>
        <a:lstStyle/>
        <a:p>
          <a:pPr algn="l"/>
          <a:r>
            <a:rPr lang="hr-HR" sz="1650" dirty="0">
              <a:latin typeface="Candara" panose="020E0502030303020204" pitchFamily="34" charset="0"/>
            </a:rPr>
            <a:t>Javlja se minimalno 3 noći tjedno tijekom 3 mjeseca, teškoće se javljaju unatoč adekvatnim uvjetima za spavanje</a:t>
          </a:r>
        </a:p>
      </dgm:t>
    </dgm:pt>
    <dgm:pt modelId="{05C45BED-6409-4615-AFFA-A48AC4874D75}" type="parTrans" cxnId="{C68D6275-4FBB-42B9-8E7A-C500067E524A}">
      <dgm:prSet/>
      <dgm:spPr/>
      <dgm:t>
        <a:bodyPr/>
        <a:lstStyle/>
        <a:p>
          <a:endParaRPr lang="hr-HR" sz="1500"/>
        </a:p>
      </dgm:t>
    </dgm:pt>
    <dgm:pt modelId="{CC2C1751-3DB5-419C-9632-C8BE46878F1F}" type="sibTrans" cxnId="{C68D6275-4FBB-42B9-8E7A-C500067E524A}">
      <dgm:prSet/>
      <dgm:spPr/>
      <dgm:t>
        <a:bodyPr/>
        <a:lstStyle/>
        <a:p>
          <a:endParaRPr lang="hr-HR" sz="1500"/>
        </a:p>
      </dgm:t>
    </dgm:pt>
    <dgm:pt modelId="{E77549E4-3D44-41C7-B6F2-9158B9EE2D69}" type="pres">
      <dgm:prSet presAssocID="{562502B4-4320-4B1A-A5FC-681ACF1E1383}" presName="diagram" presStyleCnt="0">
        <dgm:presLayoutVars>
          <dgm:dir/>
          <dgm:animLvl val="lvl"/>
          <dgm:resizeHandles val="exact"/>
        </dgm:presLayoutVars>
      </dgm:prSet>
      <dgm:spPr/>
    </dgm:pt>
    <dgm:pt modelId="{BADC7456-D2A5-428C-93A5-1834D73D9107}" type="pres">
      <dgm:prSet presAssocID="{FC2B4A95-932D-4675-8BC8-D893F4B8F0DF}" presName="compNode" presStyleCnt="0"/>
      <dgm:spPr/>
    </dgm:pt>
    <dgm:pt modelId="{2E28C96A-8B16-4E03-BCD5-66B35CB6A4B0}" type="pres">
      <dgm:prSet presAssocID="{FC2B4A95-932D-4675-8BC8-D893F4B8F0DF}" presName="childRect" presStyleLbl="bgAcc1" presStyleIdx="0" presStyleCnt="2">
        <dgm:presLayoutVars>
          <dgm:bulletEnabled val="1"/>
        </dgm:presLayoutVars>
      </dgm:prSet>
      <dgm:spPr/>
    </dgm:pt>
    <dgm:pt modelId="{F5A993DC-4A67-4DFC-B4BD-A86BEEB6A69C}" type="pres">
      <dgm:prSet presAssocID="{FC2B4A95-932D-4675-8BC8-D893F4B8F0D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383747B-0B8F-419D-AB59-EF71C856385A}" type="pres">
      <dgm:prSet presAssocID="{FC2B4A95-932D-4675-8BC8-D893F4B8F0DF}" presName="parentRect" presStyleLbl="alignNode1" presStyleIdx="0" presStyleCnt="2"/>
      <dgm:spPr/>
    </dgm:pt>
    <dgm:pt modelId="{E403EC72-78FB-4AE8-9CAD-87F3DC839320}" type="pres">
      <dgm:prSet presAssocID="{FC2B4A95-932D-4675-8BC8-D893F4B8F0DF}" presName="adorn" presStyleLbl="fgAccFollow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81B4A374-F9A6-4F6F-8551-D394F447054C}" type="pres">
      <dgm:prSet presAssocID="{115E9C9B-C127-4230-8F48-9D69500B5623}" presName="sibTrans" presStyleLbl="sibTrans2D1" presStyleIdx="0" presStyleCnt="0"/>
      <dgm:spPr/>
    </dgm:pt>
    <dgm:pt modelId="{6350F90C-003E-4E5A-82F8-CB1735EE82AA}" type="pres">
      <dgm:prSet presAssocID="{8179559D-D1C8-4CC9-898A-854BB4C29E4A}" presName="compNode" presStyleCnt="0"/>
      <dgm:spPr/>
    </dgm:pt>
    <dgm:pt modelId="{6D493E65-B1BC-4921-9E86-A884A7A20A0F}" type="pres">
      <dgm:prSet presAssocID="{8179559D-D1C8-4CC9-898A-854BB4C29E4A}" presName="childRect" presStyleLbl="bgAcc1" presStyleIdx="1" presStyleCnt="2">
        <dgm:presLayoutVars>
          <dgm:bulletEnabled val="1"/>
        </dgm:presLayoutVars>
      </dgm:prSet>
      <dgm:spPr/>
    </dgm:pt>
    <dgm:pt modelId="{8988F0EF-B738-4A97-8ADA-BA57661ED5C3}" type="pres">
      <dgm:prSet presAssocID="{8179559D-D1C8-4CC9-898A-854BB4C29E4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C88014E-A442-4D72-A225-F12D812D86BD}" type="pres">
      <dgm:prSet presAssocID="{8179559D-D1C8-4CC9-898A-854BB4C29E4A}" presName="parentRect" presStyleLbl="alignNode1" presStyleIdx="1" presStyleCnt="2"/>
      <dgm:spPr/>
    </dgm:pt>
    <dgm:pt modelId="{8A0DE1BB-0B3F-4AE7-8278-DCE81DCB805D}" type="pres">
      <dgm:prSet presAssocID="{8179559D-D1C8-4CC9-898A-854BB4C29E4A}" presName="adorn" presStyleLbl="fgAccFollow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14000" b="-14000"/>
          </a:stretch>
        </a:blipFill>
      </dgm:spPr>
    </dgm:pt>
  </dgm:ptLst>
  <dgm:cxnLst>
    <dgm:cxn modelId="{AC67A30F-62F4-4FDD-A256-75786BBE4A77}" type="presOf" srcId="{AEFAAE76-9B34-4CFB-AB5B-127D37CA00D5}" destId="{2E28C96A-8B16-4E03-BCD5-66B35CB6A4B0}" srcOrd="0" destOrd="2" presId="urn:microsoft.com/office/officeart/2005/8/layout/bList2"/>
    <dgm:cxn modelId="{4E5EF117-F17F-4B60-8660-F9A4EEB8B12C}" type="presOf" srcId="{D6B4F07A-B3B2-44F6-8008-EA9317B3A632}" destId="{2E28C96A-8B16-4E03-BCD5-66B35CB6A4B0}" srcOrd="0" destOrd="0" presId="urn:microsoft.com/office/officeart/2005/8/layout/bList2"/>
    <dgm:cxn modelId="{2394841A-75E5-4499-88A8-BB577A4DB89B}" type="presOf" srcId="{562502B4-4320-4B1A-A5FC-681ACF1E1383}" destId="{E77549E4-3D44-41C7-B6F2-9158B9EE2D69}" srcOrd="0" destOrd="0" presId="urn:microsoft.com/office/officeart/2005/8/layout/bList2"/>
    <dgm:cxn modelId="{C518691F-BF91-4D60-8ECD-9BFE28365077}" srcId="{8179559D-D1C8-4CC9-898A-854BB4C29E4A}" destId="{E087CC27-2C17-41D2-B3B2-3D641E0304EA}" srcOrd="2" destOrd="0" parTransId="{760E0F54-1C4B-4430-B3FD-25D7A73DDABF}" sibTransId="{839D9965-E4F1-4D33-BC08-0117C325FB2C}"/>
    <dgm:cxn modelId="{EF0D0430-CA2E-4ACE-925D-320B56389DBE}" type="presOf" srcId="{2670A517-BA2D-4DCA-A814-A7680826A48B}" destId="{6D493E65-B1BC-4921-9E86-A884A7A20A0F}" srcOrd="0" destOrd="1" presId="urn:microsoft.com/office/officeart/2005/8/layout/bList2"/>
    <dgm:cxn modelId="{2202B243-827C-40E1-8AF3-B0ED14DCAFAA}" type="presOf" srcId="{FC2B4A95-932D-4675-8BC8-D893F4B8F0DF}" destId="{C383747B-0B8F-419D-AB59-EF71C856385A}" srcOrd="1" destOrd="0" presId="urn:microsoft.com/office/officeart/2005/8/layout/bList2"/>
    <dgm:cxn modelId="{78B33C45-F92E-44E3-BFEB-3FF103A3E3CA}" srcId="{FC2B4A95-932D-4675-8BC8-D893F4B8F0DF}" destId="{D6B4F07A-B3B2-44F6-8008-EA9317B3A632}" srcOrd="0" destOrd="0" parTransId="{2503FBE6-910E-4770-B8C7-C4C5B64751E3}" sibTransId="{4D17581E-E856-416C-9D42-60468A2AB352}"/>
    <dgm:cxn modelId="{1EDAC049-256D-4C6E-ACA2-8C360DF02628}" type="presOf" srcId="{980B722F-D245-4D5A-9AD8-2D7F56E48678}" destId="{6D493E65-B1BC-4921-9E86-A884A7A20A0F}" srcOrd="0" destOrd="0" presId="urn:microsoft.com/office/officeart/2005/8/layout/bList2"/>
    <dgm:cxn modelId="{1350B24F-1BF1-4D04-A21D-81F4AFD2D423}" type="presOf" srcId="{8179559D-D1C8-4CC9-898A-854BB4C29E4A}" destId="{8988F0EF-B738-4A97-8ADA-BA57661ED5C3}" srcOrd="0" destOrd="0" presId="urn:microsoft.com/office/officeart/2005/8/layout/bList2"/>
    <dgm:cxn modelId="{C68D6275-4FBB-42B9-8E7A-C500067E524A}" srcId="{FC2B4A95-932D-4675-8BC8-D893F4B8F0DF}" destId="{956EAB1F-FBD1-45D7-B65E-1E943FC028A6}" srcOrd="3" destOrd="0" parTransId="{05C45BED-6409-4615-AFFA-A48AC4874D75}" sibTransId="{CC2C1751-3DB5-419C-9632-C8BE46878F1F}"/>
    <dgm:cxn modelId="{48E67379-8417-4BC4-972E-B986D30A94C2}" srcId="{FC2B4A95-932D-4675-8BC8-D893F4B8F0DF}" destId="{AEFAAE76-9B34-4CFB-AB5B-127D37CA00D5}" srcOrd="2" destOrd="0" parTransId="{CB864312-135F-49C3-AEDE-E5A227659040}" sibTransId="{7997FF69-9ED7-4CF9-8958-4E1356BBFB92}"/>
    <dgm:cxn modelId="{D9F25A5A-056D-4385-8904-2A4BA4D96F5A}" type="presOf" srcId="{115E9C9B-C127-4230-8F48-9D69500B5623}" destId="{81B4A374-F9A6-4F6F-8551-D394F447054C}" srcOrd="0" destOrd="0" presId="urn:microsoft.com/office/officeart/2005/8/layout/bList2"/>
    <dgm:cxn modelId="{B629D57B-AA8C-446A-9D39-87DD5854003D}" type="presOf" srcId="{FC2B4A95-932D-4675-8BC8-D893F4B8F0DF}" destId="{F5A993DC-4A67-4DFC-B4BD-A86BEEB6A69C}" srcOrd="0" destOrd="0" presId="urn:microsoft.com/office/officeart/2005/8/layout/bList2"/>
    <dgm:cxn modelId="{B1E51C7C-687C-4F36-B4FE-BC403B2CEA61}" srcId="{FC2B4A95-932D-4675-8BC8-D893F4B8F0DF}" destId="{93A69932-2853-4A8F-A806-B27DAC1F3BA6}" srcOrd="1" destOrd="0" parTransId="{0209E6BE-5222-4D04-BF6A-CD6BDEF72DEA}" sibTransId="{55D30687-1619-4D28-B5EA-2BE658B63025}"/>
    <dgm:cxn modelId="{25989481-8144-416B-9CE0-369D71306960}" type="presOf" srcId="{956EAB1F-FBD1-45D7-B65E-1E943FC028A6}" destId="{2E28C96A-8B16-4E03-BCD5-66B35CB6A4B0}" srcOrd="0" destOrd="3" presId="urn:microsoft.com/office/officeart/2005/8/layout/bList2"/>
    <dgm:cxn modelId="{BD1E218C-6206-4E1D-BEF8-825C0240F4F8}" type="presOf" srcId="{8179559D-D1C8-4CC9-898A-854BB4C29E4A}" destId="{7C88014E-A442-4D72-A225-F12D812D86BD}" srcOrd="1" destOrd="0" presId="urn:microsoft.com/office/officeart/2005/8/layout/bList2"/>
    <dgm:cxn modelId="{DC72098D-150E-4FE5-BC4C-95D805DD69DB}" srcId="{8179559D-D1C8-4CC9-898A-854BB4C29E4A}" destId="{2670A517-BA2D-4DCA-A814-A7680826A48B}" srcOrd="1" destOrd="0" parTransId="{EC3CB880-BFCB-4D31-9745-C56A5D04A9C8}" sibTransId="{9BB078FE-5CC5-4319-A803-13C8CDE587CE}"/>
    <dgm:cxn modelId="{A01E3BB9-8EFE-49CC-AEB0-D2D8BE2EBA83}" type="presOf" srcId="{93A69932-2853-4A8F-A806-B27DAC1F3BA6}" destId="{2E28C96A-8B16-4E03-BCD5-66B35CB6A4B0}" srcOrd="0" destOrd="1" presId="urn:microsoft.com/office/officeart/2005/8/layout/bList2"/>
    <dgm:cxn modelId="{143928BC-3536-4EB5-9179-F1EB51ADCD28}" type="presOf" srcId="{E087CC27-2C17-41D2-B3B2-3D641E0304EA}" destId="{6D493E65-B1BC-4921-9E86-A884A7A20A0F}" srcOrd="0" destOrd="2" presId="urn:microsoft.com/office/officeart/2005/8/layout/bList2"/>
    <dgm:cxn modelId="{2D2F6FC7-F659-4F75-A6C7-36AA8F9EC451}" srcId="{562502B4-4320-4B1A-A5FC-681ACF1E1383}" destId="{8179559D-D1C8-4CC9-898A-854BB4C29E4A}" srcOrd="1" destOrd="0" parTransId="{2B97118B-E49F-4D0B-803C-EAA70564A7FF}" sibTransId="{8CF32AE5-8DB5-41B7-A3EF-6FAED07B2000}"/>
    <dgm:cxn modelId="{8B6903C8-7188-4FFB-B7EE-C09574A8DD78}" srcId="{562502B4-4320-4B1A-A5FC-681ACF1E1383}" destId="{FC2B4A95-932D-4675-8BC8-D893F4B8F0DF}" srcOrd="0" destOrd="0" parTransId="{4FD3DF58-6349-4338-83A5-0E731DBEAA56}" sibTransId="{115E9C9B-C127-4230-8F48-9D69500B5623}"/>
    <dgm:cxn modelId="{B9F992C8-36D4-4CC8-90FE-6848293BE1E1}" srcId="{8179559D-D1C8-4CC9-898A-854BB4C29E4A}" destId="{980B722F-D245-4D5A-9AD8-2D7F56E48678}" srcOrd="0" destOrd="0" parTransId="{B82DC4E6-22E9-4392-94B0-F4E21ED786BD}" sibTransId="{C3B1F458-5AAD-4B17-A0AC-83D4E92117AD}"/>
    <dgm:cxn modelId="{FB993FD7-55AC-46B8-84EE-0B112EA99B4A}" type="presParOf" srcId="{E77549E4-3D44-41C7-B6F2-9158B9EE2D69}" destId="{BADC7456-D2A5-428C-93A5-1834D73D9107}" srcOrd="0" destOrd="0" presId="urn:microsoft.com/office/officeart/2005/8/layout/bList2"/>
    <dgm:cxn modelId="{AF4B3BEF-1413-4D94-B90B-8378FEB1F699}" type="presParOf" srcId="{BADC7456-D2A5-428C-93A5-1834D73D9107}" destId="{2E28C96A-8B16-4E03-BCD5-66B35CB6A4B0}" srcOrd="0" destOrd="0" presId="urn:microsoft.com/office/officeart/2005/8/layout/bList2"/>
    <dgm:cxn modelId="{DC476F6F-EA99-4478-ADF5-8BC825E430F8}" type="presParOf" srcId="{BADC7456-D2A5-428C-93A5-1834D73D9107}" destId="{F5A993DC-4A67-4DFC-B4BD-A86BEEB6A69C}" srcOrd="1" destOrd="0" presId="urn:microsoft.com/office/officeart/2005/8/layout/bList2"/>
    <dgm:cxn modelId="{D4D43B40-4E4C-4F8F-9D4F-5DE4F1C21953}" type="presParOf" srcId="{BADC7456-D2A5-428C-93A5-1834D73D9107}" destId="{C383747B-0B8F-419D-AB59-EF71C856385A}" srcOrd="2" destOrd="0" presId="urn:microsoft.com/office/officeart/2005/8/layout/bList2"/>
    <dgm:cxn modelId="{AA28DFD0-12CB-414E-A685-9BC66D52BF23}" type="presParOf" srcId="{BADC7456-D2A5-428C-93A5-1834D73D9107}" destId="{E403EC72-78FB-4AE8-9CAD-87F3DC839320}" srcOrd="3" destOrd="0" presId="urn:microsoft.com/office/officeart/2005/8/layout/bList2"/>
    <dgm:cxn modelId="{ACAE57DF-4143-4086-871B-4850658E6CF8}" type="presParOf" srcId="{E77549E4-3D44-41C7-B6F2-9158B9EE2D69}" destId="{81B4A374-F9A6-4F6F-8551-D394F447054C}" srcOrd="1" destOrd="0" presId="urn:microsoft.com/office/officeart/2005/8/layout/bList2"/>
    <dgm:cxn modelId="{ECF8129A-E4AB-44A9-8183-48C2260440E3}" type="presParOf" srcId="{E77549E4-3D44-41C7-B6F2-9158B9EE2D69}" destId="{6350F90C-003E-4E5A-82F8-CB1735EE82AA}" srcOrd="2" destOrd="0" presId="urn:microsoft.com/office/officeart/2005/8/layout/bList2"/>
    <dgm:cxn modelId="{373FDF86-4450-46A0-83DD-407FB88F49F9}" type="presParOf" srcId="{6350F90C-003E-4E5A-82F8-CB1735EE82AA}" destId="{6D493E65-B1BC-4921-9E86-A884A7A20A0F}" srcOrd="0" destOrd="0" presId="urn:microsoft.com/office/officeart/2005/8/layout/bList2"/>
    <dgm:cxn modelId="{E277966E-F731-4342-813F-C5A4F1D65334}" type="presParOf" srcId="{6350F90C-003E-4E5A-82F8-CB1735EE82AA}" destId="{8988F0EF-B738-4A97-8ADA-BA57661ED5C3}" srcOrd="1" destOrd="0" presId="urn:microsoft.com/office/officeart/2005/8/layout/bList2"/>
    <dgm:cxn modelId="{9EB9A2A7-7530-4512-9F79-0D6CB5279AAC}" type="presParOf" srcId="{6350F90C-003E-4E5A-82F8-CB1735EE82AA}" destId="{7C88014E-A442-4D72-A225-F12D812D86BD}" srcOrd="2" destOrd="0" presId="urn:microsoft.com/office/officeart/2005/8/layout/bList2"/>
    <dgm:cxn modelId="{44B92CCC-F927-4331-8A1D-0488FD58E125}" type="presParOf" srcId="{6350F90C-003E-4E5A-82F8-CB1735EE82AA}" destId="{8A0DE1BB-0B3F-4AE7-8278-DCE81DCB805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A63BE1-5659-48DB-A5B9-09FC73DB6454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B7D320FB-623C-4A83-BADE-3DABF4CC2793}">
      <dgm:prSet phldrT="[Tekst]" custT="1"/>
      <dgm:spPr/>
      <dgm:t>
        <a:bodyPr/>
        <a:lstStyle/>
        <a:p>
          <a:r>
            <a:rPr lang="hr-HR" sz="2800" dirty="0">
              <a:latin typeface="Candara" panose="020E0502030303020204" pitchFamily="34" charset="0"/>
            </a:rPr>
            <a:t>Predisponirajući faktori</a:t>
          </a:r>
        </a:p>
      </dgm:t>
    </dgm:pt>
    <dgm:pt modelId="{1F08BAAD-E36D-43B1-8D7F-AD921E1C5ED7}" type="parTrans" cxnId="{228B614D-2238-458B-B436-0F8BBBC2E106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D26E5F62-B373-4474-8679-8A2FFCA778BB}" type="sibTrans" cxnId="{228B614D-2238-458B-B436-0F8BBBC2E106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717E84D6-ED64-48F4-8A1E-F51979BA629E}">
      <dgm:prSet phldrT="[Tekst]" custT="1"/>
      <dgm:spPr/>
      <dgm:t>
        <a:bodyPr/>
        <a:lstStyle/>
        <a:p>
          <a:r>
            <a:rPr lang="hr-HR" sz="2400" dirty="0">
              <a:latin typeface="Candara" panose="020E0502030303020204" pitchFamily="34" charset="0"/>
            </a:rPr>
            <a:t>Povijest teškoća sa spavanjem u obitelji</a:t>
          </a:r>
        </a:p>
      </dgm:t>
    </dgm:pt>
    <dgm:pt modelId="{A98381DB-95FD-4668-A9D7-EB1CB8426EB3}" type="parTrans" cxnId="{9D192EE3-4818-41A6-B08F-39151372C593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438339C4-4E18-4727-8195-F98247BF6F6A}" type="sibTrans" cxnId="{9D192EE3-4818-41A6-B08F-39151372C593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34776305-4696-490D-8803-14419B84C43F}">
      <dgm:prSet phldrT="[Tekst]" custT="1"/>
      <dgm:spPr/>
      <dgm:t>
        <a:bodyPr/>
        <a:lstStyle/>
        <a:p>
          <a:r>
            <a:rPr lang="hr-HR" sz="2400" dirty="0">
              <a:latin typeface="Candara" panose="020E0502030303020204" pitchFamily="34" charset="0"/>
            </a:rPr>
            <a:t>Anksiozna osjetljivost</a:t>
          </a:r>
        </a:p>
      </dgm:t>
    </dgm:pt>
    <dgm:pt modelId="{8058C4BD-EEEE-4802-A88A-7A9BD2486486}" type="parTrans" cxnId="{B936538C-FD0D-4C69-BFDA-8DBBD8F71844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DAB880E0-4165-483F-A7A6-AC39759B3139}" type="sibTrans" cxnId="{B936538C-FD0D-4C69-BFDA-8DBBD8F71844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C31E7EF6-5FB2-46BB-9220-03717326471E}">
      <dgm:prSet phldrT="[Tekst]" custT="1"/>
      <dgm:spPr/>
      <dgm:t>
        <a:bodyPr/>
        <a:lstStyle/>
        <a:p>
          <a:r>
            <a:rPr lang="hr-HR" sz="2800" dirty="0">
              <a:latin typeface="Candara" panose="020E0502030303020204" pitchFamily="34" charset="0"/>
            </a:rPr>
            <a:t>Precipitirajući faktori (</a:t>
          </a:r>
          <a:r>
            <a:rPr lang="hr-HR" sz="2800" dirty="0" err="1">
              <a:latin typeface="Candara" panose="020E0502030303020204" pitchFamily="34" charset="0"/>
            </a:rPr>
            <a:t>triggeri</a:t>
          </a:r>
          <a:r>
            <a:rPr lang="hr-HR" sz="2800" dirty="0">
              <a:latin typeface="Candara" panose="020E0502030303020204" pitchFamily="34" charset="0"/>
            </a:rPr>
            <a:t>)</a:t>
          </a:r>
        </a:p>
      </dgm:t>
    </dgm:pt>
    <dgm:pt modelId="{675E9889-3B0B-47BA-9A34-F3AC2A2DD412}" type="parTrans" cxnId="{DC40129C-2AB3-49AB-8627-23BC0446EFB0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648E6D9F-3252-4D69-8316-375B581D97B6}" type="sibTrans" cxnId="{DC40129C-2AB3-49AB-8627-23BC0446EFB0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000B908B-A6AB-47B0-84A9-10C1A398B9A0}">
      <dgm:prSet phldrT="[Tekst]" custT="1"/>
      <dgm:spPr/>
      <dgm:t>
        <a:bodyPr/>
        <a:lstStyle/>
        <a:p>
          <a:r>
            <a:rPr lang="hr-HR" sz="2400" dirty="0">
              <a:latin typeface="Candara" panose="020E0502030303020204" pitchFamily="34" charset="0"/>
            </a:rPr>
            <a:t>Stresni događaji (bolest, gubitak posla, smrt bliske osobe…)</a:t>
          </a:r>
        </a:p>
      </dgm:t>
    </dgm:pt>
    <dgm:pt modelId="{F9E63A7B-DC0A-4DD1-A55E-31AD7372073B}" type="parTrans" cxnId="{E5B5D16D-FA96-4D27-ACF9-CBB0070A8665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1E480A97-8A4D-478E-A548-0C29776112CD}" type="sibTrans" cxnId="{E5B5D16D-FA96-4D27-ACF9-CBB0070A8665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CD037769-4726-4FA1-BD05-108BCBF85247}">
      <dgm:prSet phldrT="[Tekst]" custT="1"/>
      <dgm:spPr/>
      <dgm:t>
        <a:bodyPr/>
        <a:lstStyle/>
        <a:p>
          <a:r>
            <a:rPr lang="hr-HR" sz="2800" dirty="0">
              <a:latin typeface="Candara" panose="020E0502030303020204" pitchFamily="34" charset="0"/>
            </a:rPr>
            <a:t>Podržavajući faktori</a:t>
          </a:r>
        </a:p>
      </dgm:t>
    </dgm:pt>
    <dgm:pt modelId="{8D51354C-6DDD-45B7-9681-64659DF439A4}" type="parTrans" cxnId="{87377E39-273A-4D53-A8B4-494C549B3335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ADD26C55-3B5B-42ED-9348-D95A2BCE7178}" type="sibTrans" cxnId="{87377E39-273A-4D53-A8B4-494C549B3335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CEE79358-2DAC-4E64-9A17-E96D13762065}">
      <dgm:prSet phldrT="[Tekst]" custT="1"/>
      <dgm:spPr/>
      <dgm:t>
        <a:bodyPr/>
        <a:lstStyle/>
        <a:p>
          <a:r>
            <a:rPr lang="hr-HR" sz="2400" dirty="0">
              <a:latin typeface="Candara" panose="020E0502030303020204" pitchFamily="34" charset="0"/>
            </a:rPr>
            <a:t>Loša higijena spavanja</a:t>
          </a:r>
        </a:p>
      </dgm:t>
    </dgm:pt>
    <dgm:pt modelId="{19388903-707D-4373-942B-5DD66237418C}" type="parTrans" cxnId="{AB3FC97B-7FA0-410A-A05C-1BB5A11B221A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90DE0957-5F69-4CD4-89C1-34226A31BF97}" type="sibTrans" cxnId="{AB3FC97B-7FA0-410A-A05C-1BB5A11B221A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906712E5-3B53-4F05-ABCF-3878EAF77FBD}">
      <dgm:prSet phldrT="[Tekst]" custT="1"/>
      <dgm:spPr/>
      <dgm:t>
        <a:bodyPr/>
        <a:lstStyle/>
        <a:p>
          <a:r>
            <a:rPr lang="hr-HR" sz="2400" dirty="0">
              <a:latin typeface="Candara" panose="020E0502030303020204" pitchFamily="34" charset="0"/>
            </a:rPr>
            <a:t>Prisiljavanje na spavanje (frustracija i anksioznost)</a:t>
          </a:r>
        </a:p>
      </dgm:t>
    </dgm:pt>
    <dgm:pt modelId="{C07E40D7-5705-4304-89BF-A2765B3C10AA}" type="parTrans" cxnId="{135CF94A-ABE9-4EB3-A308-3904FDBE4B31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8D710526-774B-44E2-8010-274E7FD67044}" type="sibTrans" cxnId="{135CF94A-ABE9-4EB3-A308-3904FDBE4B31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90BFE89C-6DE9-45EA-8996-24F727C2CE35}">
      <dgm:prSet phldrT="[Tekst]" custT="1"/>
      <dgm:spPr/>
      <dgm:t>
        <a:bodyPr/>
        <a:lstStyle/>
        <a:p>
          <a:r>
            <a:rPr lang="hr-HR" sz="2400" dirty="0">
              <a:latin typeface="Candara" panose="020E0502030303020204" pitchFamily="34" charset="0"/>
            </a:rPr>
            <a:t>Zvukovi </a:t>
          </a:r>
        </a:p>
      </dgm:t>
    </dgm:pt>
    <dgm:pt modelId="{EB0B1105-F827-4EDB-9C20-864BC13CD1F0}" type="parTrans" cxnId="{37E69C9B-F8AD-4222-BE26-580DD96890A5}">
      <dgm:prSet/>
      <dgm:spPr/>
      <dgm:t>
        <a:bodyPr/>
        <a:lstStyle/>
        <a:p>
          <a:endParaRPr lang="hr-HR"/>
        </a:p>
      </dgm:t>
    </dgm:pt>
    <dgm:pt modelId="{7A9C85A3-0285-432A-9C6A-AB64359CA7A6}" type="sibTrans" cxnId="{37E69C9B-F8AD-4222-BE26-580DD96890A5}">
      <dgm:prSet/>
      <dgm:spPr/>
      <dgm:t>
        <a:bodyPr/>
        <a:lstStyle/>
        <a:p>
          <a:endParaRPr lang="hr-HR"/>
        </a:p>
      </dgm:t>
    </dgm:pt>
    <dgm:pt modelId="{DBE73E7F-1EFE-47A1-9312-4B58BCC7F81E}">
      <dgm:prSet phldrT="[Tekst]" custT="1"/>
      <dgm:spPr/>
      <dgm:t>
        <a:bodyPr/>
        <a:lstStyle/>
        <a:p>
          <a:r>
            <a:rPr lang="hr-HR" sz="2400" dirty="0">
              <a:latin typeface="Candara" panose="020E0502030303020204" pitchFamily="34" charset="0"/>
            </a:rPr>
            <a:t>Značajne životne promjene</a:t>
          </a:r>
        </a:p>
      </dgm:t>
    </dgm:pt>
    <dgm:pt modelId="{35992623-0AEA-4CC5-9863-300A1385E8FE}" type="parTrans" cxnId="{913BB79A-6EE1-4DE3-B025-0D6BE524418C}">
      <dgm:prSet/>
      <dgm:spPr/>
      <dgm:t>
        <a:bodyPr/>
        <a:lstStyle/>
        <a:p>
          <a:endParaRPr lang="hr-HR"/>
        </a:p>
      </dgm:t>
    </dgm:pt>
    <dgm:pt modelId="{4C4E4EAB-63C1-43F0-9E82-51A61C24D3C3}" type="sibTrans" cxnId="{913BB79A-6EE1-4DE3-B025-0D6BE524418C}">
      <dgm:prSet/>
      <dgm:spPr/>
      <dgm:t>
        <a:bodyPr/>
        <a:lstStyle/>
        <a:p>
          <a:endParaRPr lang="hr-HR"/>
        </a:p>
      </dgm:t>
    </dgm:pt>
    <dgm:pt modelId="{0E4EE260-3A64-4080-BA24-193C78AA9FAC}" type="pres">
      <dgm:prSet presAssocID="{84A63BE1-5659-48DB-A5B9-09FC73DB6454}" presName="Name0" presStyleCnt="0">
        <dgm:presLayoutVars>
          <dgm:dir/>
          <dgm:animLvl val="lvl"/>
          <dgm:resizeHandles val="exact"/>
        </dgm:presLayoutVars>
      </dgm:prSet>
      <dgm:spPr/>
    </dgm:pt>
    <dgm:pt modelId="{D166B9D4-6BED-418E-A8E2-CBDA2ED02A20}" type="pres">
      <dgm:prSet presAssocID="{B7D320FB-623C-4A83-BADE-3DABF4CC2793}" presName="composite" presStyleCnt="0"/>
      <dgm:spPr/>
    </dgm:pt>
    <dgm:pt modelId="{0AAD97D1-F499-4BEC-838A-ECF4C42C4E9A}" type="pres">
      <dgm:prSet presAssocID="{B7D320FB-623C-4A83-BADE-3DABF4CC27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E6E316E-59A4-469F-A7CE-64C0A31A5955}" type="pres">
      <dgm:prSet presAssocID="{B7D320FB-623C-4A83-BADE-3DABF4CC2793}" presName="desTx" presStyleLbl="alignAccFollowNode1" presStyleIdx="0" presStyleCnt="3">
        <dgm:presLayoutVars>
          <dgm:bulletEnabled val="1"/>
        </dgm:presLayoutVars>
      </dgm:prSet>
      <dgm:spPr/>
    </dgm:pt>
    <dgm:pt modelId="{FFC6E159-31F5-4C90-B00C-2A5F94B1FFA5}" type="pres">
      <dgm:prSet presAssocID="{D26E5F62-B373-4474-8679-8A2FFCA778BB}" presName="space" presStyleCnt="0"/>
      <dgm:spPr/>
    </dgm:pt>
    <dgm:pt modelId="{1C1A8925-CFBD-4B4C-9EB4-7B79A59154C0}" type="pres">
      <dgm:prSet presAssocID="{C31E7EF6-5FB2-46BB-9220-03717326471E}" presName="composite" presStyleCnt="0"/>
      <dgm:spPr/>
    </dgm:pt>
    <dgm:pt modelId="{E0A58FA7-CD7E-4FA7-9463-FA3FD381276F}" type="pres">
      <dgm:prSet presAssocID="{C31E7EF6-5FB2-46BB-9220-0371732647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AEDE77B-9E61-44A6-95A6-F245D5DC3298}" type="pres">
      <dgm:prSet presAssocID="{C31E7EF6-5FB2-46BB-9220-03717326471E}" presName="desTx" presStyleLbl="alignAccFollowNode1" presStyleIdx="1" presStyleCnt="3">
        <dgm:presLayoutVars>
          <dgm:bulletEnabled val="1"/>
        </dgm:presLayoutVars>
      </dgm:prSet>
      <dgm:spPr/>
    </dgm:pt>
    <dgm:pt modelId="{29B135A9-4ADA-40CD-A634-E9FD9B463A15}" type="pres">
      <dgm:prSet presAssocID="{648E6D9F-3252-4D69-8316-375B581D97B6}" presName="space" presStyleCnt="0"/>
      <dgm:spPr/>
    </dgm:pt>
    <dgm:pt modelId="{C93DA568-9C22-42B1-A91E-8A11D04F2772}" type="pres">
      <dgm:prSet presAssocID="{CD037769-4726-4FA1-BD05-108BCBF85247}" presName="composite" presStyleCnt="0"/>
      <dgm:spPr/>
    </dgm:pt>
    <dgm:pt modelId="{30578560-4EA9-4858-AB60-3DBAB1042199}" type="pres">
      <dgm:prSet presAssocID="{CD037769-4726-4FA1-BD05-108BCBF852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4C38D4A-0543-4035-B9CD-0F75DED68CFB}" type="pres">
      <dgm:prSet presAssocID="{CD037769-4726-4FA1-BD05-108BCBF8524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BF33901-1289-4D28-9C4F-4FBB0BF24D6F}" type="presOf" srcId="{90BFE89C-6DE9-45EA-8996-24F727C2CE35}" destId="{1AEDE77B-9E61-44A6-95A6-F245D5DC3298}" srcOrd="0" destOrd="1" presId="urn:microsoft.com/office/officeart/2005/8/layout/hList1"/>
    <dgm:cxn modelId="{C8D66B01-C720-40C5-9ED7-0727FEC40C53}" type="presOf" srcId="{DBE73E7F-1EFE-47A1-9312-4B58BCC7F81E}" destId="{1AEDE77B-9E61-44A6-95A6-F245D5DC3298}" srcOrd="0" destOrd="2" presId="urn:microsoft.com/office/officeart/2005/8/layout/hList1"/>
    <dgm:cxn modelId="{7F62E036-D3F3-4AE5-8A48-48C7FE394E0C}" type="presOf" srcId="{000B908B-A6AB-47B0-84A9-10C1A398B9A0}" destId="{1AEDE77B-9E61-44A6-95A6-F245D5DC3298}" srcOrd="0" destOrd="0" presId="urn:microsoft.com/office/officeart/2005/8/layout/hList1"/>
    <dgm:cxn modelId="{87377E39-273A-4D53-A8B4-494C549B3335}" srcId="{84A63BE1-5659-48DB-A5B9-09FC73DB6454}" destId="{CD037769-4726-4FA1-BD05-108BCBF85247}" srcOrd="2" destOrd="0" parTransId="{8D51354C-6DDD-45B7-9681-64659DF439A4}" sibTransId="{ADD26C55-3B5B-42ED-9348-D95A2BCE7178}"/>
    <dgm:cxn modelId="{30FF7D41-C5EB-41AA-9B55-3D72EEEC0F02}" type="presOf" srcId="{34776305-4696-490D-8803-14419B84C43F}" destId="{0E6E316E-59A4-469F-A7CE-64C0A31A5955}" srcOrd="0" destOrd="1" presId="urn:microsoft.com/office/officeart/2005/8/layout/hList1"/>
    <dgm:cxn modelId="{E8AC9261-95DA-45A8-AE15-C940A1977CF6}" type="presOf" srcId="{CEE79358-2DAC-4E64-9A17-E96D13762065}" destId="{04C38D4A-0543-4035-B9CD-0F75DED68CFB}" srcOrd="0" destOrd="0" presId="urn:microsoft.com/office/officeart/2005/8/layout/hList1"/>
    <dgm:cxn modelId="{135CF94A-ABE9-4EB3-A308-3904FDBE4B31}" srcId="{CD037769-4726-4FA1-BD05-108BCBF85247}" destId="{906712E5-3B53-4F05-ABCF-3878EAF77FBD}" srcOrd="1" destOrd="0" parTransId="{C07E40D7-5705-4304-89BF-A2765B3C10AA}" sibTransId="{8D710526-774B-44E2-8010-274E7FD67044}"/>
    <dgm:cxn modelId="{228B614D-2238-458B-B436-0F8BBBC2E106}" srcId="{84A63BE1-5659-48DB-A5B9-09FC73DB6454}" destId="{B7D320FB-623C-4A83-BADE-3DABF4CC2793}" srcOrd="0" destOrd="0" parTransId="{1F08BAAD-E36D-43B1-8D7F-AD921E1C5ED7}" sibTransId="{D26E5F62-B373-4474-8679-8A2FFCA778BB}"/>
    <dgm:cxn modelId="{E5B5D16D-FA96-4D27-ACF9-CBB0070A8665}" srcId="{C31E7EF6-5FB2-46BB-9220-03717326471E}" destId="{000B908B-A6AB-47B0-84A9-10C1A398B9A0}" srcOrd="0" destOrd="0" parTransId="{F9E63A7B-DC0A-4DD1-A55E-31AD7372073B}" sibTransId="{1E480A97-8A4D-478E-A548-0C29776112CD}"/>
    <dgm:cxn modelId="{73145D53-E5CC-46A7-9C91-11BA3BDC2A6C}" type="presOf" srcId="{717E84D6-ED64-48F4-8A1E-F51979BA629E}" destId="{0E6E316E-59A4-469F-A7CE-64C0A31A5955}" srcOrd="0" destOrd="0" presId="urn:microsoft.com/office/officeart/2005/8/layout/hList1"/>
    <dgm:cxn modelId="{C3DBE357-4A7B-4DB2-A15F-91A23DC41226}" type="presOf" srcId="{C31E7EF6-5FB2-46BB-9220-03717326471E}" destId="{E0A58FA7-CD7E-4FA7-9463-FA3FD381276F}" srcOrd="0" destOrd="0" presId="urn:microsoft.com/office/officeart/2005/8/layout/hList1"/>
    <dgm:cxn modelId="{AB3FC97B-7FA0-410A-A05C-1BB5A11B221A}" srcId="{CD037769-4726-4FA1-BD05-108BCBF85247}" destId="{CEE79358-2DAC-4E64-9A17-E96D13762065}" srcOrd="0" destOrd="0" parTransId="{19388903-707D-4373-942B-5DD66237418C}" sibTransId="{90DE0957-5F69-4CD4-89C1-34226A31BF97}"/>
    <dgm:cxn modelId="{B936538C-FD0D-4C69-BFDA-8DBBD8F71844}" srcId="{B7D320FB-623C-4A83-BADE-3DABF4CC2793}" destId="{34776305-4696-490D-8803-14419B84C43F}" srcOrd="1" destOrd="0" parTransId="{8058C4BD-EEEE-4802-A88A-7A9BD2486486}" sibTransId="{DAB880E0-4165-483F-A7A6-AC39759B3139}"/>
    <dgm:cxn modelId="{CFE9BD8E-8370-4F58-9156-016F8BFE32B7}" type="presOf" srcId="{906712E5-3B53-4F05-ABCF-3878EAF77FBD}" destId="{04C38D4A-0543-4035-B9CD-0F75DED68CFB}" srcOrd="0" destOrd="1" presId="urn:microsoft.com/office/officeart/2005/8/layout/hList1"/>
    <dgm:cxn modelId="{913BB79A-6EE1-4DE3-B025-0D6BE524418C}" srcId="{C31E7EF6-5FB2-46BB-9220-03717326471E}" destId="{DBE73E7F-1EFE-47A1-9312-4B58BCC7F81E}" srcOrd="2" destOrd="0" parTransId="{35992623-0AEA-4CC5-9863-300A1385E8FE}" sibTransId="{4C4E4EAB-63C1-43F0-9E82-51A61C24D3C3}"/>
    <dgm:cxn modelId="{37E69C9B-F8AD-4222-BE26-580DD96890A5}" srcId="{C31E7EF6-5FB2-46BB-9220-03717326471E}" destId="{90BFE89C-6DE9-45EA-8996-24F727C2CE35}" srcOrd="1" destOrd="0" parTransId="{EB0B1105-F827-4EDB-9C20-864BC13CD1F0}" sibTransId="{7A9C85A3-0285-432A-9C6A-AB64359CA7A6}"/>
    <dgm:cxn modelId="{DC40129C-2AB3-49AB-8627-23BC0446EFB0}" srcId="{84A63BE1-5659-48DB-A5B9-09FC73DB6454}" destId="{C31E7EF6-5FB2-46BB-9220-03717326471E}" srcOrd="1" destOrd="0" parTransId="{675E9889-3B0B-47BA-9A34-F3AC2A2DD412}" sibTransId="{648E6D9F-3252-4D69-8316-375B581D97B6}"/>
    <dgm:cxn modelId="{EE92ADB3-449F-4517-9479-CF1DF0A3A56A}" type="presOf" srcId="{B7D320FB-623C-4A83-BADE-3DABF4CC2793}" destId="{0AAD97D1-F499-4BEC-838A-ECF4C42C4E9A}" srcOrd="0" destOrd="0" presId="urn:microsoft.com/office/officeart/2005/8/layout/hList1"/>
    <dgm:cxn modelId="{DB6AAFD4-7751-4A40-83EC-F863428BA08D}" type="presOf" srcId="{84A63BE1-5659-48DB-A5B9-09FC73DB6454}" destId="{0E4EE260-3A64-4080-BA24-193C78AA9FAC}" srcOrd="0" destOrd="0" presId="urn:microsoft.com/office/officeart/2005/8/layout/hList1"/>
    <dgm:cxn modelId="{9D192EE3-4818-41A6-B08F-39151372C593}" srcId="{B7D320FB-623C-4A83-BADE-3DABF4CC2793}" destId="{717E84D6-ED64-48F4-8A1E-F51979BA629E}" srcOrd="0" destOrd="0" parTransId="{A98381DB-95FD-4668-A9D7-EB1CB8426EB3}" sibTransId="{438339C4-4E18-4727-8195-F98247BF6F6A}"/>
    <dgm:cxn modelId="{A52397E9-11F4-4E22-BC8A-FE7A933EF578}" type="presOf" srcId="{CD037769-4726-4FA1-BD05-108BCBF85247}" destId="{30578560-4EA9-4858-AB60-3DBAB1042199}" srcOrd="0" destOrd="0" presId="urn:microsoft.com/office/officeart/2005/8/layout/hList1"/>
    <dgm:cxn modelId="{BF52F165-DAAB-4CD4-89D7-44FFCE5F241D}" type="presParOf" srcId="{0E4EE260-3A64-4080-BA24-193C78AA9FAC}" destId="{D166B9D4-6BED-418E-A8E2-CBDA2ED02A20}" srcOrd="0" destOrd="0" presId="urn:microsoft.com/office/officeart/2005/8/layout/hList1"/>
    <dgm:cxn modelId="{DDD54BAF-8048-4890-95F5-3757E04E6F73}" type="presParOf" srcId="{D166B9D4-6BED-418E-A8E2-CBDA2ED02A20}" destId="{0AAD97D1-F499-4BEC-838A-ECF4C42C4E9A}" srcOrd="0" destOrd="0" presId="urn:microsoft.com/office/officeart/2005/8/layout/hList1"/>
    <dgm:cxn modelId="{AEDF8F1F-4012-404E-BC4F-3437AD822CEE}" type="presParOf" srcId="{D166B9D4-6BED-418E-A8E2-CBDA2ED02A20}" destId="{0E6E316E-59A4-469F-A7CE-64C0A31A5955}" srcOrd="1" destOrd="0" presId="urn:microsoft.com/office/officeart/2005/8/layout/hList1"/>
    <dgm:cxn modelId="{74443829-2EB1-4E88-9C1A-0DD88B59C6A5}" type="presParOf" srcId="{0E4EE260-3A64-4080-BA24-193C78AA9FAC}" destId="{FFC6E159-31F5-4C90-B00C-2A5F94B1FFA5}" srcOrd="1" destOrd="0" presId="urn:microsoft.com/office/officeart/2005/8/layout/hList1"/>
    <dgm:cxn modelId="{CCBFF03E-085C-48E6-910B-6EEBBD808F07}" type="presParOf" srcId="{0E4EE260-3A64-4080-BA24-193C78AA9FAC}" destId="{1C1A8925-CFBD-4B4C-9EB4-7B79A59154C0}" srcOrd="2" destOrd="0" presId="urn:microsoft.com/office/officeart/2005/8/layout/hList1"/>
    <dgm:cxn modelId="{36A36FED-BC1A-402C-8184-82EB89CC141B}" type="presParOf" srcId="{1C1A8925-CFBD-4B4C-9EB4-7B79A59154C0}" destId="{E0A58FA7-CD7E-4FA7-9463-FA3FD381276F}" srcOrd="0" destOrd="0" presId="urn:microsoft.com/office/officeart/2005/8/layout/hList1"/>
    <dgm:cxn modelId="{3658370F-6873-4053-AC02-F6BA2D63DE75}" type="presParOf" srcId="{1C1A8925-CFBD-4B4C-9EB4-7B79A59154C0}" destId="{1AEDE77B-9E61-44A6-95A6-F245D5DC3298}" srcOrd="1" destOrd="0" presId="urn:microsoft.com/office/officeart/2005/8/layout/hList1"/>
    <dgm:cxn modelId="{EBE644A8-6F87-4291-AEE3-00814464A78D}" type="presParOf" srcId="{0E4EE260-3A64-4080-BA24-193C78AA9FAC}" destId="{29B135A9-4ADA-40CD-A634-E9FD9B463A15}" srcOrd="3" destOrd="0" presId="urn:microsoft.com/office/officeart/2005/8/layout/hList1"/>
    <dgm:cxn modelId="{CB3EA879-958C-4568-870D-964F15C575D3}" type="presParOf" srcId="{0E4EE260-3A64-4080-BA24-193C78AA9FAC}" destId="{C93DA568-9C22-42B1-A91E-8A11D04F2772}" srcOrd="4" destOrd="0" presId="urn:microsoft.com/office/officeart/2005/8/layout/hList1"/>
    <dgm:cxn modelId="{D617E48F-4C25-47E4-BA83-17A862254BB1}" type="presParOf" srcId="{C93DA568-9C22-42B1-A91E-8A11D04F2772}" destId="{30578560-4EA9-4858-AB60-3DBAB1042199}" srcOrd="0" destOrd="0" presId="urn:microsoft.com/office/officeart/2005/8/layout/hList1"/>
    <dgm:cxn modelId="{5BBFA4FD-2FE2-4FA8-82C3-6304802C966A}" type="presParOf" srcId="{C93DA568-9C22-42B1-A91E-8A11D04F2772}" destId="{04C38D4A-0543-4035-B9CD-0F75DED68C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8C2217-00AE-4AB4-AC31-A92E16317CC9}" type="doc">
      <dgm:prSet loTypeId="urn:microsoft.com/office/officeart/2005/8/layout/cycle1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DC5EEB88-0683-4CA8-B133-40A552069B50}">
      <dgm:prSet phldrT="[Tekst]" custT="1"/>
      <dgm:spPr/>
      <dgm:t>
        <a:bodyPr/>
        <a:lstStyle/>
        <a:p>
          <a:r>
            <a: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Briga oko nespavanja</a:t>
          </a:r>
        </a:p>
      </dgm:t>
    </dgm:pt>
    <dgm:pt modelId="{2656B471-D593-4EBB-95B5-28FE472AF5C6}" type="parTrans" cxnId="{4C993DF1-0BD7-4E17-866C-0AC0A364700E}">
      <dgm:prSet/>
      <dgm:spPr/>
      <dgm:t>
        <a:bodyPr/>
        <a:lstStyle/>
        <a:p>
          <a:endParaRPr lang="hr-H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B7BF03DB-62BD-4E18-987E-66F18254B96C}" type="sibTrans" cxnId="{4C993DF1-0BD7-4E17-866C-0AC0A364700E}">
      <dgm:prSet/>
      <dgm:spPr/>
      <dgm:t>
        <a:bodyPr/>
        <a:lstStyle/>
        <a:p>
          <a:endParaRPr lang="hr-H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DE18BED3-74FC-4883-BB2B-9E6D9152681E}">
      <dgm:prSet phldrT="[Tekst]" custT="1"/>
      <dgm:spPr/>
      <dgm:t>
        <a:bodyPr/>
        <a:lstStyle/>
        <a:p>
          <a:r>
            <a: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Briga oko dnevnih efekata lošeg spavanja</a:t>
          </a:r>
        </a:p>
      </dgm:t>
    </dgm:pt>
    <dgm:pt modelId="{671DD48C-C0A2-49CA-80BD-5AD2479F6C95}" type="parTrans" cxnId="{DDF757EB-5061-435B-8BD2-422EF0CE6C89}">
      <dgm:prSet/>
      <dgm:spPr/>
      <dgm:t>
        <a:bodyPr/>
        <a:lstStyle/>
        <a:p>
          <a:endParaRPr lang="hr-H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846D9DDD-2103-4FC9-855F-F8FE68B1CEEF}" type="sibTrans" cxnId="{DDF757EB-5061-435B-8BD2-422EF0CE6C89}">
      <dgm:prSet/>
      <dgm:spPr/>
      <dgm:t>
        <a:bodyPr/>
        <a:lstStyle/>
        <a:p>
          <a:endParaRPr lang="hr-H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BDF4FE33-DBD1-4C90-B388-168CE7713429}">
      <dgm:prSet phldrT="[Tekst]" custT="1"/>
      <dgm:spPr/>
      <dgm:t>
        <a:bodyPr/>
        <a:lstStyle/>
        <a:p>
          <a:r>
            <a: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Pokušavanje i neuspjeh</a:t>
          </a:r>
        </a:p>
      </dgm:t>
    </dgm:pt>
    <dgm:pt modelId="{E0D94038-FC90-4B8E-8668-49ACD33DCA89}" type="parTrans" cxnId="{D0117963-02C9-473A-AB0B-6624DEFB6509}">
      <dgm:prSet/>
      <dgm:spPr/>
      <dgm:t>
        <a:bodyPr/>
        <a:lstStyle/>
        <a:p>
          <a:endParaRPr lang="hr-H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185BB649-ACA3-44B9-A8B9-B0E3FF662E2B}" type="sibTrans" cxnId="{D0117963-02C9-473A-AB0B-6624DEFB6509}">
      <dgm:prSet/>
      <dgm:spPr/>
      <dgm:t>
        <a:bodyPr/>
        <a:lstStyle/>
        <a:p>
          <a:endParaRPr lang="hr-H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BABA6121-5924-4BDC-BC22-98EDE17F86A9}">
      <dgm:prSet phldrT="[Tekst]" custT="1"/>
      <dgm:spPr/>
      <dgm:t>
        <a:bodyPr/>
        <a:lstStyle/>
        <a:p>
          <a:r>
            <a: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Nemogućnost spavanja</a:t>
          </a:r>
        </a:p>
      </dgm:t>
    </dgm:pt>
    <dgm:pt modelId="{422D0C33-BB15-413D-87B1-E52EFA9DBFB0}" type="parTrans" cxnId="{0F8AD8A7-4EE7-4B27-8425-4FED7EFB5CB2}">
      <dgm:prSet/>
      <dgm:spPr/>
      <dgm:t>
        <a:bodyPr/>
        <a:lstStyle/>
        <a:p>
          <a:endParaRPr lang="hr-H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8E646F28-5D08-41E3-9524-339AC3BF98BC}" type="sibTrans" cxnId="{0F8AD8A7-4EE7-4B27-8425-4FED7EFB5CB2}">
      <dgm:prSet/>
      <dgm:spPr/>
      <dgm:t>
        <a:bodyPr/>
        <a:lstStyle/>
        <a:p>
          <a:endParaRPr lang="hr-H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endParaRPr>
        </a:p>
      </dgm:t>
    </dgm:pt>
    <dgm:pt modelId="{6BC94D80-8859-4315-9DC6-160AE4090FB7}" type="pres">
      <dgm:prSet presAssocID="{4A8C2217-00AE-4AB4-AC31-A92E16317CC9}" presName="cycle" presStyleCnt="0">
        <dgm:presLayoutVars>
          <dgm:dir/>
          <dgm:resizeHandles val="exact"/>
        </dgm:presLayoutVars>
      </dgm:prSet>
      <dgm:spPr/>
    </dgm:pt>
    <dgm:pt modelId="{00C43BA0-D85D-4E3B-81BD-5B43187CE2C5}" type="pres">
      <dgm:prSet presAssocID="{DC5EEB88-0683-4CA8-B133-40A552069B50}" presName="dummy" presStyleCnt="0"/>
      <dgm:spPr/>
    </dgm:pt>
    <dgm:pt modelId="{6908CB35-DD32-49D6-BA88-C81F2746B75B}" type="pres">
      <dgm:prSet presAssocID="{DC5EEB88-0683-4CA8-B133-40A552069B50}" presName="node" presStyleLbl="revTx" presStyleIdx="0" presStyleCnt="4">
        <dgm:presLayoutVars>
          <dgm:bulletEnabled val="1"/>
        </dgm:presLayoutVars>
      </dgm:prSet>
      <dgm:spPr/>
    </dgm:pt>
    <dgm:pt modelId="{4FC93422-7571-48DF-BFAF-0224181C652F}" type="pres">
      <dgm:prSet presAssocID="{B7BF03DB-62BD-4E18-987E-66F18254B96C}" presName="sibTrans" presStyleLbl="node1" presStyleIdx="0" presStyleCnt="4"/>
      <dgm:spPr/>
    </dgm:pt>
    <dgm:pt modelId="{937A595A-B86D-4DB6-8B7F-0536076559B7}" type="pres">
      <dgm:prSet presAssocID="{DE18BED3-74FC-4883-BB2B-9E6D9152681E}" presName="dummy" presStyleCnt="0"/>
      <dgm:spPr/>
    </dgm:pt>
    <dgm:pt modelId="{91AFC783-56AA-4F70-8D8E-6B62E4A4E524}" type="pres">
      <dgm:prSet presAssocID="{DE18BED3-74FC-4883-BB2B-9E6D9152681E}" presName="node" presStyleLbl="revTx" presStyleIdx="1" presStyleCnt="4" custScaleX="122317">
        <dgm:presLayoutVars>
          <dgm:bulletEnabled val="1"/>
        </dgm:presLayoutVars>
      </dgm:prSet>
      <dgm:spPr/>
    </dgm:pt>
    <dgm:pt modelId="{AC441DE1-DBF8-4A73-A290-F6422C888F5A}" type="pres">
      <dgm:prSet presAssocID="{846D9DDD-2103-4FC9-855F-F8FE68B1CEEF}" presName="sibTrans" presStyleLbl="node1" presStyleIdx="1" presStyleCnt="4"/>
      <dgm:spPr/>
    </dgm:pt>
    <dgm:pt modelId="{056F5609-205B-44F2-9010-6CF0DC5FD351}" type="pres">
      <dgm:prSet presAssocID="{BDF4FE33-DBD1-4C90-B388-168CE7713429}" presName="dummy" presStyleCnt="0"/>
      <dgm:spPr/>
    </dgm:pt>
    <dgm:pt modelId="{15587AAD-14F2-49CD-8F7F-C0C6D0B70269}" type="pres">
      <dgm:prSet presAssocID="{BDF4FE33-DBD1-4C90-B388-168CE7713429}" presName="node" presStyleLbl="revTx" presStyleIdx="2" presStyleCnt="4">
        <dgm:presLayoutVars>
          <dgm:bulletEnabled val="1"/>
        </dgm:presLayoutVars>
      </dgm:prSet>
      <dgm:spPr/>
    </dgm:pt>
    <dgm:pt modelId="{2BE9FD4A-0776-4435-85C1-63ED6A6041AA}" type="pres">
      <dgm:prSet presAssocID="{185BB649-ACA3-44B9-A8B9-B0E3FF662E2B}" presName="sibTrans" presStyleLbl="node1" presStyleIdx="2" presStyleCnt="4"/>
      <dgm:spPr/>
    </dgm:pt>
    <dgm:pt modelId="{354A14EF-FBEF-4AF8-A792-CE12E056F9AD}" type="pres">
      <dgm:prSet presAssocID="{BABA6121-5924-4BDC-BC22-98EDE17F86A9}" presName="dummy" presStyleCnt="0"/>
      <dgm:spPr/>
    </dgm:pt>
    <dgm:pt modelId="{541A5FEE-1E7B-4F83-AA22-7EE6331224F1}" type="pres">
      <dgm:prSet presAssocID="{BABA6121-5924-4BDC-BC22-98EDE17F86A9}" presName="node" presStyleLbl="revTx" presStyleIdx="3" presStyleCnt="4" custScaleX="122629">
        <dgm:presLayoutVars>
          <dgm:bulletEnabled val="1"/>
        </dgm:presLayoutVars>
      </dgm:prSet>
      <dgm:spPr/>
    </dgm:pt>
    <dgm:pt modelId="{574D663B-4ADD-4810-9A2B-92F907C93E5B}" type="pres">
      <dgm:prSet presAssocID="{8E646F28-5D08-41E3-9524-339AC3BF98BC}" presName="sibTrans" presStyleLbl="node1" presStyleIdx="3" presStyleCnt="4"/>
      <dgm:spPr/>
    </dgm:pt>
  </dgm:ptLst>
  <dgm:cxnLst>
    <dgm:cxn modelId="{D0117963-02C9-473A-AB0B-6624DEFB6509}" srcId="{4A8C2217-00AE-4AB4-AC31-A92E16317CC9}" destId="{BDF4FE33-DBD1-4C90-B388-168CE7713429}" srcOrd="2" destOrd="0" parTransId="{E0D94038-FC90-4B8E-8668-49ACD33DCA89}" sibTransId="{185BB649-ACA3-44B9-A8B9-B0E3FF662E2B}"/>
    <dgm:cxn modelId="{83CE2364-393B-430A-95A3-8BCC8967A673}" type="presOf" srcId="{8E646F28-5D08-41E3-9524-339AC3BF98BC}" destId="{574D663B-4ADD-4810-9A2B-92F907C93E5B}" srcOrd="0" destOrd="0" presId="urn:microsoft.com/office/officeart/2005/8/layout/cycle1"/>
    <dgm:cxn modelId="{CE9EAD65-95C9-48CF-B8BB-D3333B410438}" type="presOf" srcId="{DE18BED3-74FC-4883-BB2B-9E6D9152681E}" destId="{91AFC783-56AA-4F70-8D8E-6B62E4A4E524}" srcOrd="0" destOrd="0" presId="urn:microsoft.com/office/officeart/2005/8/layout/cycle1"/>
    <dgm:cxn modelId="{6E240C4C-7558-4E22-A52F-67CF6967184B}" type="presOf" srcId="{846D9DDD-2103-4FC9-855F-F8FE68B1CEEF}" destId="{AC441DE1-DBF8-4A73-A290-F6422C888F5A}" srcOrd="0" destOrd="0" presId="urn:microsoft.com/office/officeart/2005/8/layout/cycle1"/>
    <dgm:cxn modelId="{861C2A4C-CE09-472F-B030-FB579227DDCA}" type="presOf" srcId="{DC5EEB88-0683-4CA8-B133-40A552069B50}" destId="{6908CB35-DD32-49D6-BA88-C81F2746B75B}" srcOrd="0" destOrd="0" presId="urn:microsoft.com/office/officeart/2005/8/layout/cycle1"/>
    <dgm:cxn modelId="{9D275E56-06AA-4548-AAF9-3CA001C322CD}" type="presOf" srcId="{185BB649-ACA3-44B9-A8B9-B0E3FF662E2B}" destId="{2BE9FD4A-0776-4435-85C1-63ED6A6041AA}" srcOrd="0" destOrd="0" presId="urn:microsoft.com/office/officeart/2005/8/layout/cycle1"/>
    <dgm:cxn modelId="{8820B494-146C-42FF-998B-BEBB8042D27F}" type="presOf" srcId="{BDF4FE33-DBD1-4C90-B388-168CE7713429}" destId="{15587AAD-14F2-49CD-8F7F-C0C6D0B70269}" srcOrd="0" destOrd="0" presId="urn:microsoft.com/office/officeart/2005/8/layout/cycle1"/>
    <dgm:cxn modelId="{0F8AD8A7-4EE7-4B27-8425-4FED7EFB5CB2}" srcId="{4A8C2217-00AE-4AB4-AC31-A92E16317CC9}" destId="{BABA6121-5924-4BDC-BC22-98EDE17F86A9}" srcOrd="3" destOrd="0" parTransId="{422D0C33-BB15-413D-87B1-E52EFA9DBFB0}" sibTransId="{8E646F28-5D08-41E3-9524-339AC3BF98BC}"/>
    <dgm:cxn modelId="{02980BB7-4736-48CF-A6C9-6FF2B5166588}" type="presOf" srcId="{B7BF03DB-62BD-4E18-987E-66F18254B96C}" destId="{4FC93422-7571-48DF-BFAF-0224181C652F}" srcOrd="0" destOrd="0" presId="urn:microsoft.com/office/officeart/2005/8/layout/cycle1"/>
    <dgm:cxn modelId="{4C1015C4-477B-4A96-A2EB-3E4497B7B16C}" type="presOf" srcId="{BABA6121-5924-4BDC-BC22-98EDE17F86A9}" destId="{541A5FEE-1E7B-4F83-AA22-7EE6331224F1}" srcOrd="0" destOrd="0" presId="urn:microsoft.com/office/officeart/2005/8/layout/cycle1"/>
    <dgm:cxn modelId="{DDF757EB-5061-435B-8BD2-422EF0CE6C89}" srcId="{4A8C2217-00AE-4AB4-AC31-A92E16317CC9}" destId="{DE18BED3-74FC-4883-BB2B-9E6D9152681E}" srcOrd="1" destOrd="0" parTransId="{671DD48C-C0A2-49CA-80BD-5AD2479F6C95}" sibTransId="{846D9DDD-2103-4FC9-855F-F8FE68B1CEEF}"/>
    <dgm:cxn modelId="{4C993DF1-0BD7-4E17-866C-0AC0A364700E}" srcId="{4A8C2217-00AE-4AB4-AC31-A92E16317CC9}" destId="{DC5EEB88-0683-4CA8-B133-40A552069B50}" srcOrd="0" destOrd="0" parTransId="{2656B471-D593-4EBB-95B5-28FE472AF5C6}" sibTransId="{B7BF03DB-62BD-4E18-987E-66F18254B96C}"/>
    <dgm:cxn modelId="{0F321DF8-C540-4B11-AFAD-1FC2459018C9}" type="presOf" srcId="{4A8C2217-00AE-4AB4-AC31-A92E16317CC9}" destId="{6BC94D80-8859-4315-9DC6-160AE4090FB7}" srcOrd="0" destOrd="0" presId="urn:microsoft.com/office/officeart/2005/8/layout/cycle1"/>
    <dgm:cxn modelId="{C6550CCA-BD22-4166-8469-BD523A12E86F}" type="presParOf" srcId="{6BC94D80-8859-4315-9DC6-160AE4090FB7}" destId="{00C43BA0-D85D-4E3B-81BD-5B43187CE2C5}" srcOrd="0" destOrd="0" presId="urn:microsoft.com/office/officeart/2005/8/layout/cycle1"/>
    <dgm:cxn modelId="{AD6B01C2-7C10-478E-9037-669B91ECA99D}" type="presParOf" srcId="{6BC94D80-8859-4315-9DC6-160AE4090FB7}" destId="{6908CB35-DD32-49D6-BA88-C81F2746B75B}" srcOrd="1" destOrd="0" presId="urn:microsoft.com/office/officeart/2005/8/layout/cycle1"/>
    <dgm:cxn modelId="{3C7EE457-E11B-4E21-985F-23D5B37CCD08}" type="presParOf" srcId="{6BC94D80-8859-4315-9DC6-160AE4090FB7}" destId="{4FC93422-7571-48DF-BFAF-0224181C652F}" srcOrd="2" destOrd="0" presId="urn:microsoft.com/office/officeart/2005/8/layout/cycle1"/>
    <dgm:cxn modelId="{489D06E0-15BD-4C96-B87F-BA9770A9A2B1}" type="presParOf" srcId="{6BC94D80-8859-4315-9DC6-160AE4090FB7}" destId="{937A595A-B86D-4DB6-8B7F-0536076559B7}" srcOrd="3" destOrd="0" presId="urn:microsoft.com/office/officeart/2005/8/layout/cycle1"/>
    <dgm:cxn modelId="{AD7DAA91-7221-4628-BBDB-5E82EABAC918}" type="presParOf" srcId="{6BC94D80-8859-4315-9DC6-160AE4090FB7}" destId="{91AFC783-56AA-4F70-8D8E-6B62E4A4E524}" srcOrd="4" destOrd="0" presId="urn:microsoft.com/office/officeart/2005/8/layout/cycle1"/>
    <dgm:cxn modelId="{41996B62-11F8-455F-A90D-443635113A6B}" type="presParOf" srcId="{6BC94D80-8859-4315-9DC6-160AE4090FB7}" destId="{AC441DE1-DBF8-4A73-A290-F6422C888F5A}" srcOrd="5" destOrd="0" presId="urn:microsoft.com/office/officeart/2005/8/layout/cycle1"/>
    <dgm:cxn modelId="{35294E20-A320-4EF7-982A-1C686D83B82A}" type="presParOf" srcId="{6BC94D80-8859-4315-9DC6-160AE4090FB7}" destId="{056F5609-205B-44F2-9010-6CF0DC5FD351}" srcOrd="6" destOrd="0" presId="urn:microsoft.com/office/officeart/2005/8/layout/cycle1"/>
    <dgm:cxn modelId="{A37DFD5D-BCEB-4F78-9412-875F9EC59B36}" type="presParOf" srcId="{6BC94D80-8859-4315-9DC6-160AE4090FB7}" destId="{15587AAD-14F2-49CD-8F7F-C0C6D0B70269}" srcOrd="7" destOrd="0" presId="urn:microsoft.com/office/officeart/2005/8/layout/cycle1"/>
    <dgm:cxn modelId="{5080970F-86F5-4F96-9A2A-4EBCC6522C1A}" type="presParOf" srcId="{6BC94D80-8859-4315-9DC6-160AE4090FB7}" destId="{2BE9FD4A-0776-4435-85C1-63ED6A6041AA}" srcOrd="8" destOrd="0" presId="urn:microsoft.com/office/officeart/2005/8/layout/cycle1"/>
    <dgm:cxn modelId="{15EFF1C7-757B-44A1-A5D1-AD022E1E758C}" type="presParOf" srcId="{6BC94D80-8859-4315-9DC6-160AE4090FB7}" destId="{354A14EF-FBEF-4AF8-A792-CE12E056F9AD}" srcOrd="9" destOrd="0" presId="urn:microsoft.com/office/officeart/2005/8/layout/cycle1"/>
    <dgm:cxn modelId="{8DBCF161-AE05-4B62-A501-A74A5D2B3573}" type="presParOf" srcId="{6BC94D80-8859-4315-9DC6-160AE4090FB7}" destId="{541A5FEE-1E7B-4F83-AA22-7EE6331224F1}" srcOrd="10" destOrd="0" presId="urn:microsoft.com/office/officeart/2005/8/layout/cycle1"/>
    <dgm:cxn modelId="{2CC30F16-17CD-40D8-8DE8-95F03009CD04}" type="presParOf" srcId="{6BC94D80-8859-4315-9DC6-160AE4090FB7}" destId="{574D663B-4ADD-4810-9A2B-92F907C93E5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892639-FDC9-4B2E-A415-E61E42BD156B}" type="doc">
      <dgm:prSet loTypeId="urn:microsoft.com/office/officeart/2005/8/layout/vList3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7C040DDC-A2E0-4295-8CC3-A0D74AE2C966}">
      <dgm:prSet phldrT="[Tekst]"/>
      <dgm:spPr/>
      <dgm:t>
        <a:bodyPr/>
        <a:lstStyle/>
        <a:p>
          <a:r>
            <a:rPr lang="hr-HR" dirty="0">
              <a:latin typeface="Candara" panose="020E0502030303020204" pitchFamily="34" charset="0"/>
            </a:rPr>
            <a:t>PROCJENA</a:t>
          </a:r>
        </a:p>
      </dgm:t>
    </dgm:pt>
    <dgm:pt modelId="{F648F464-1339-473A-A20C-09B3E07A29F9}" type="parTrans" cxnId="{558C014A-A80F-49AB-9033-4F9373EC607A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8EE59692-13C1-4BD8-8BFD-4D160C01455B}" type="sibTrans" cxnId="{558C014A-A80F-49AB-9033-4F9373EC607A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364404C3-119E-4530-8463-F8254D2358B7}">
      <dgm:prSet phldrT="[Tekst]"/>
      <dgm:spPr/>
      <dgm:t>
        <a:bodyPr/>
        <a:lstStyle/>
        <a:p>
          <a:r>
            <a:rPr lang="hr-HR" dirty="0">
              <a:latin typeface="Candara" panose="020E0502030303020204" pitchFamily="34" charset="0"/>
            </a:rPr>
            <a:t>PSIHOEDUKACIJA</a:t>
          </a:r>
        </a:p>
      </dgm:t>
    </dgm:pt>
    <dgm:pt modelId="{60C2DEEA-8F4F-4CA4-A25B-4149DFC4CDA5}" type="parTrans" cxnId="{DB6B5059-8DCA-4FDA-9741-A1CB17BF545B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CCE9B402-90F2-4A99-A571-25DCE51C51D3}" type="sibTrans" cxnId="{DB6B5059-8DCA-4FDA-9741-A1CB17BF545B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4172BF58-064A-4F25-8268-438334052660}">
      <dgm:prSet phldrT="[Tekst]"/>
      <dgm:spPr/>
      <dgm:t>
        <a:bodyPr/>
        <a:lstStyle/>
        <a:p>
          <a:r>
            <a:rPr lang="hr-HR" dirty="0">
              <a:latin typeface="Candara" panose="020E0502030303020204" pitchFamily="34" charset="0"/>
            </a:rPr>
            <a:t>HIGIJENA SPAVANJA I RELAKSACIJA</a:t>
          </a:r>
        </a:p>
      </dgm:t>
    </dgm:pt>
    <dgm:pt modelId="{6DB64D26-1AC7-439C-9D09-3BD86EB7D42E}" type="parTrans" cxnId="{A5291B4F-7650-4271-8F4F-94194487A93B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E86A2053-27C3-4664-825C-3C31C3E04027}" type="sibTrans" cxnId="{A5291B4F-7650-4271-8F4F-94194487A93B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24C7A0FE-D783-49BE-B93A-40451B6D21A8}">
      <dgm:prSet/>
      <dgm:spPr/>
      <dgm:t>
        <a:bodyPr/>
        <a:lstStyle/>
        <a:p>
          <a:r>
            <a:rPr lang="hr-HR" dirty="0">
              <a:latin typeface="Candara" panose="020E0502030303020204" pitchFamily="34" charset="0"/>
            </a:rPr>
            <a:t>USPOSTAVLJANJE NOVOG OBRASCA SPAVANJA</a:t>
          </a:r>
        </a:p>
      </dgm:t>
    </dgm:pt>
    <dgm:pt modelId="{C83B540D-1E65-47B6-ABCB-227D57A00384}" type="parTrans" cxnId="{4A02614D-D7BC-4958-A720-C530E2FB9C56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6ADDA2DD-2152-46A7-AA22-DDA3B76E1E57}" type="sibTrans" cxnId="{4A02614D-D7BC-4958-A720-C530E2FB9C56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BB5DC47C-E43F-4262-8BB3-D03C93CD70CF}">
      <dgm:prSet/>
      <dgm:spPr/>
      <dgm:t>
        <a:bodyPr/>
        <a:lstStyle/>
        <a:p>
          <a:r>
            <a:rPr lang="hr-HR" dirty="0">
              <a:latin typeface="Candara" panose="020E0502030303020204" pitchFamily="34" charset="0"/>
            </a:rPr>
            <a:t>IDENTIFIKACIJA I KONTROLA AUTOMATSKIH MISLI</a:t>
          </a:r>
        </a:p>
      </dgm:t>
    </dgm:pt>
    <dgm:pt modelId="{B8018B29-744C-43AA-AF87-D471C0EFD950}" type="parTrans" cxnId="{27286AC2-E735-442E-900A-CD54DA77262E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24BC3F74-B130-4F3E-9FA0-8F58935030F9}" type="sibTrans" cxnId="{27286AC2-E735-442E-900A-CD54DA77262E}">
      <dgm:prSet/>
      <dgm:spPr/>
      <dgm:t>
        <a:bodyPr/>
        <a:lstStyle/>
        <a:p>
          <a:endParaRPr lang="hr-HR">
            <a:latin typeface="Candara" panose="020E0502030303020204" pitchFamily="34" charset="0"/>
          </a:endParaRPr>
        </a:p>
      </dgm:t>
    </dgm:pt>
    <dgm:pt modelId="{7D1B53FD-2C12-445C-9EF1-FB17E4E119B9}" type="pres">
      <dgm:prSet presAssocID="{60892639-FDC9-4B2E-A415-E61E42BD156B}" presName="linearFlow" presStyleCnt="0">
        <dgm:presLayoutVars>
          <dgm:dir/>
          <dgm:resizeHandles val="exact"/>
        </dgm:presLayoutVars>
      </dgm:prSet>
      <dgm:spPr/>
    </dgm:pt>
    <dgm:pt modelId="{BF8DFEEA-5FB6-4983-993A-F3A9BA60575C}" type="pres">
      <dgm:prSet presAssocID="{7C040DDC-A2E0-4295-8CC3-A0D74AE2C966}" presName="composite" presStyleCnt="0"/>
      <dgm:spPr/>
    </dgm:pt>
    <dgm:pt modelId="{6635EB3F-EB79-4825-AE24-BB3B3C788451}" type="pres">
      <dgm:prSet presAssocID="{7C040DDC-A2E0-4295-8CC3-A0D74AE2C966}" presName="imgShp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E95B3FF-E600-41BC-A414-815DF827B24D}" type="pres">
      <dgm:prSet presAssocID="{7C040DDC-A2E0-4295-8CC3-A0D74AE2C966}" presName="txShp" presStyleLbl="node1" presStyleIdx="0" presStyleCnt="5">
        <dgm:presLayoutVars>
          <dgm:bulletEnabled val="1"/>
        </dgm:presLayoutVars>
      </dgm:prSet>
      <dgm:spPr/>
    </dgm:pt>
    <dgm:pt modelId="{D03157C9-6450-4438-9C90-2747A360D42B}" type="pres">
      <dgm:prSet presAssocID="{8EE59692-13C1-4BD8-8BFD-4D160C01455B}" presName="spacing" presStyleCnt="0"/>
      <dgm:spPr/>
    </dgm:pt>
    <dgm:pt modelId="{92994F22-956C-47A6-9C2F-869302AAA8D3}" type="pres">
      <dgm:prSet presAssocID="{364404C3-119E-4530-8463-F8254D2358B7}" presName="composite" presStyleCnt="0"/>
      <dgm:spPr/>
    </dgm:pt>
    <dgm:pt modelId="{8C8D78CE-2840-4D37-8C31-09EFD796D16F}" type="pres">
      <dgm:prSet presAssocID="{364404C3-119E-4530-8463-F8254D2358B7}" presName="imgShp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62C06A5B-0E0F-4B4C-8367-0A0F2FCBA04E}" type="pres">
      <dgm:prSet presAssocID="{364404C3-119E-4530-8463-F8254D2358B7}" presName="txShp" presStyleLbl="node1" presStyleIdx="1" presStyleCnt="5">
        <dgm:presLayoutVars>
          <dgm:bulletEnabled val="1"/>
        </dgm:presLayoutVars>
      </dgm:prSet>
      <dgm:spPr/>
    </dgm:pt>
    <dgm:pt modelId="{766B8D2B-C60C-4041-B804-7A92D57933C9}" type="pres">
      <dgm:prSet presAssocID="{CCE9B402-90F2-4A99-A571-25DCE51C51D3}" presName="spacing" presStyleCnt="0"/>
      <dgm:spPr/>
    </dgm:pt>
    <dgm:pt modelId="{139932D8-D935-435F-9BE0-7F8784138C9A}" type="pres">
      <dgm:prSet presAssocID="{4172BF58-064A-4F25-8268-438334052660}" presName="composite" presStyleCnt="0"/>
      <dgm:spPr/>
    </dgm:pt>
    <dgm:pt modelId="{6CBFC40C-0C16-48B2-897C-FA32098F29B3}" type="pres">
      <dgm:prSet presAssocID="{4172BF58-064A-4F25-8268-438334052660}" presName="imgShp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0B41E524-AAEE-4B15-B4BB-EF0044560693}" type="pres">
      <dgm:prSet presAssocID="{4172BF58-064A-4F25-8268-438334052660}" presName="txShp" presStyleLbl="node1" presStyleIdx="2" presStyleCnt="5">
        <dgm:presLayoutVars>
          <dgm:bulletEnabled val="1"/>
        </dgm:presLayoutVars>
      </dgm:prSet>
      <dgm:spPr/>
    </dgm:pt>
    <dgm:pt modelId="{730B486F-86EA-41CE-928F-F18E4B9B2F81}" type="pres">
      <dgm:prSet presAssocID="{E86A2053-27C3-4664-825C-3C31C3E04027}" presName="spacing" presStyleCnt="0"/>
      <dgm:spPr/>
    </dgm:pt>
    <dgm:pt modelId="{3BE29994-CAD1-439E-9797-46F4B938A7A7}" type="pres">
      <dgm:prSet presAssocID="{24C7A0FE-D783-49BE-B93A-40451B6D21A8}" presName="composite" presStyleCnt="0"/>
      <dgm:spPr/>
    </dgm:pt>
    <dgm:pt modelId="{D39B3BF5-4E8F-4A28-91DA-3B4374563DBE}" type="pres">
      <dgm:prSet presAssocID="{24C7A0FE-D783-49BE-B93A-40451B6D21A8}" presName="imgShp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28C25BF2-D783-4BD9-8AB6-FC8A1B7AEA17}" type="pres">
      <dgm:prSet presAssocID="{24C7A0FE-D783-49BE-B93A-40451B6D21A8}" presName="txShp" presStyleLbl="node1" presStyleIdx="3" presStyleCnt="5">
        <dgm:presLayoutVars>
          <dgm:bulletEnabled val="1"/>
        </dgm:presLayoutVars>
      </dgm:prSet>
      <dgm:spPr/>
    </dgm:pt>
    <dgm:pt modelId="{0F375B3F-5D69-49FF-9F8B-3A10349A280B}" type="pres">
      <dgm:prSet presAssocID="{6ADDA2DD-2152-46A7-AA22-DDA3B76E1E57}" presName="spacing" presStyleCnt="0"/>
      <dgm:spPr/>
    </dgm:pt>
    <dgm:pt modelId="{8D1309D9-B998-4285-B687-B1AF43448C88}" type="pres">
      <dgm:prSet presAssocID="{BB5DC47C-E43F-4262-8BB3-D03C93CD70CF}" presName="composite" presStyleCnt="0"/>
      <dgm:spPr/>
    </dgm:pt>
    <dgm:pt modelId="{D2301BC9-C66B-42AB-8503-D949AB7FBAC8}" type="pres">
      <dgm:prSet presAssocID="{BB5DC47C-E43F-4262-8BB3-D03C93CD70CF}" presName="imgShp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l="-1000" r="-1000"/>
          </a:stretch>
        </a:blipFill>
      </dgm:spPr>
    </dgm:pt>
    <dgm:pt modelId="{141ED14F-7638-4DC0-931C-37BC5AF469A7}" type="pres">
      <dgm:prSet presAssocID="{BB5DC47C-E43F-4262-8BB3-D03C93CD70CF}" presName="txShp" presStyleLbl="node1" presStyleIdx="4" presStyleCnt="5">
        <dgm:presLayoutVars>
          <dgm:bulletEnabled val="1"/>
        </dgm:presLayoutVars>
      </dgm:prSet>
      <dgm:spPr/>
    </dgm:pt>
  </dgm:ptLst>
  <dgm:cxnLst>
    <dgm:cxn modelId="{23C15003-A124-45C9-8ADD-6267A3E0ED74}" type="presOf" srcId="{4172BF58-064A-4F25-8268-438334052660}" destId="{0B41E524-AAEE-4B15-B4BB-EF0044560693}" srcOrd="0" destOrd="0" presId="urn:microsoft.com/office/officeart/2005/8/layout/vList3"/>
    <dgm:cxn modelId="{D0A7190C-89E0-4AD3-902E-24747AA935F7}" type="presOf" srcId="{364404C3-119E-4530-8463-F8254D2358B7}" destId="{62C06A5B-0E0F-4B4C-8367-0A0F2FCBA04E}" srcOrd="0" destOrd="0" presId="urn:microsoft.com/office/officeart/2005/8/layout/vList3"/>
    <dgm:cxn modelId="{558C014A-A80F-49AB-9033-4F9373EC607A}" srcId="{60892639-FDC9-4B2E-A415-E61E42BD156B}" destId="{7C040DDC-A2E0-4295-8CC3-A0D74AE2C966}" srcOrd="0" destOrd="0" parTransId="{F648F464-1339-473A-A20C-09B3E07A29F9}" sibTransId="{8EE59692-13C1-4BD8-8BFD-4D160C01455B}"/>
    <dgm:cxn modelId="{4A02614D-D7BC-4958-A720-C530E2FB9C56}" srcId="{60892639-FDC9-4B2E-A415-E61E42BD156B}" destId="{24C7A0FE-D783-49BE-B93A-40451B6D21A8}" srcOrd="3" destOrd="0" parTransId="{C83B540D-1E65-47B6-ABCB-227D57A00384}" sibTransId="{6ADDA2DD-2152-46A7-AA22-DDA3B76E1E57}"/>
    <dgm:cxn modelId="{A5291B4F-7650-4271-8F4F-94194487A93B}" srcId="{60892639-FDC9-4B2E-A415-E61E42BD156B}" destId="{4172BF58-064A-4F25-8268-438334052660}" srcOrd="2" destOrd="0" parTransId="{6DB64D26-1AC7-439C-9D09-3BD86EB7D42E}" sibTransId="{E86A2053-27C3-4664-825C-3C31C3E04027}"/>
    <dgm:cxn modelId="{877E4179-5780-43B1-935B-A81C87BD2D3E}" type="presOf" srcId="{BB5DC47C-E43F-4262-8BB3-D03C93CD70CF}" destId="{141ED14F-7638-4DC0-931C-37BC5AF469A7}" srcOrd="0" destOrd="0" presId="urn:microsoft.com/office/officeart/2005/8/layout/vList3"/>
    <dgm:cxn modelId="{DB6B5059-8DCA-4FDA-9741-A1CB17BF545B}" srcId="{60892639-FDC9-4B2E-A415-E61E42BD156B}" destId="{364404C3-119E-4530-8463-F8254D2358B7}" srcOrd="1" destOrd="0" parTransId="{60C2DEEA-8F4F-4CA4-A25B-4149DFC4CDA5}" sibTransId="{CCE9B402-90F2-4A99-A571-25DCE51C51D3}"/>
    <dgm:cxn modelId="{E9AF74AE-751D-4B09-B81E-5E04E6DD215F}" type="presOf" srcId="{7C040DDC-A2E0-4295-8CC3-A0D74AE2C966}" destId="{0E95B3FF-E600-41BC-A414-815DF827B24D}" srcOrd="0" destOrd="0" presId="urn:microsoft.com/office/officeart/2005/8/layout/vList3"/>
    <dgm:cxn modelId="{27286AC2-E735-442E-900A-CD54DA77262E}" srcId="{60892639-FDC9-4B2E-A415-E61E42BD156B}" destId="{BB5DC47C-E43F-4262-8BB3-D03C93CD70CF}" srcOrd="4" destOrd="0" parTransId="{B8018B29-744C-43AA-AF87-D471C0EFD950}" sibTransId="{24BC3F74-B130-4F3E-9FA0-8F58935030F9}"/>
    <dgm:cxn modelId="{951B0CC7-231A-4FB1-B841-517CDD6A87A8}" type="presOf" srcId="{24C7A0FE-D783-49BE-B93A-40451B6D21A8}" destId="{28C25BF2-D783-4BD9-8AB6-FC8A1B7AEA17}" srcOrd="0" destOrd="0" presId="urn:microsoft.com/office/officeart/2005/8/layout/vList3"/>
    <dgm:cxn modelId="{1A7B67D1-F41A-4391-9FBC-8C0DDF77C21C}" type="presOf" srcId="{60892639-FDC9-4B2E-A415-E61E42BD156B}" destId="{7D1B53FD-2C12-445C-9EF1-FB17E4E119B9}" srcOrd="0" destOrd="0" presId="urn:microsoft.com/office/officeart/2005/8/layout/vList3"/>
    <dgm:cxn modelId="{43A22380-2090-4914-A6E8-393FDA2F9B0D}" type="presParOf" srcId="{7D1B53FD-2C12-445C-9EF1-FB17E4E119B9}" destId="{BF8DFEEA-5FB6-4983-993A-F3A9BA60575C}" srcOrd="0" destOrd="0" presId="urn:microsoft.com/office/officeart/2005/8/layout/vList3"/>
    <dgm:cxn modelId="{C0AF6DBF-51CA-4B6F-A8BE-0FDF71990487}" type="presParOf" srcId="{BF8DFEEA-5FB6-4983-993A-F3A9BA60575C}" destId="{6635EB3F-EB79-4825-AE24-BB3B3C788451}" srcOrd="0" destOrd="0" presId="urn:microsoft.com/office/officeart/2005/8/layout/vList3"/>
    <dgm:cxn modelId="{EBBCA78D-DFDB-4FA6-AE21-86AF98600C88}" type="presParOf" srcId="{BF8DFEEA-5FB6-4983-993A-F3A9BA60575C}" destId="{0E95B3FF-E600-41BC-A414-815DF827B24D}" srcOrd="1" destOrd="0" presId="urn:microsoft.com/office/officeart/2005/8/layout/vList3"/>
    <dgm:cxn modelId="{0998F58F-DDAA-44AF-9097-54BA2A0A753D}" type="presParOf" srcId="{7D1B53FD-2C12-445C-9EF1-FB17E4E119B9}" destId="{D03157C9-6450-4438-9C90-2747A360D42B}" srcOrd="1" destOrd="0" presId="urn:microsoft.com/office/officeart/2005/8/layout/vList3"/>
    <dgm:cxn modelId="{85806BAB-40BF-420D-B4E7-F6EA7F6ADECC}" type="presParOf" srcId="{7D1B53FD-2C12-445C-9EF1-FB17E4E119B9}" destId="{92994F22-956C-47A6-9C2F-869302AAA8D3}" srcOrd="2" destOrd="0" presId="urn:microsoft.com/office/officeart/2005/8/layout/vList3"/>
    <dgm:cxn modelId="{7A4A8B58-C97E-4E23-9D7E-7C5F0330147C}" type="presParOf" srcId="{92994F22-956C-47A6-9C2F-869302AAA8D3}" destId="{8C8D78CE-2840-4D37-8C31-09EFD796D16F}" srcOrd="0" destOrd="0" presId="urn:microsoft.com/office/officeart/2005/8/layout/vList3"/>
    <dgm:cxn modelId="{4BEC7912-AEB9-4AE2-8BAE-D9A5FE6602A0}" type="presParOf" srcId="{92994F22-956C-47A6-9C2F-869302AAA8D3}" destId="{62C06A5B-0E0F-4B4C-8367-0A0F2FCBA04E}" srcOrd="1" destOrd="0" presId="urn:microsoft.com/office/officeart/2005/8/layout/vList3"/>
    <dgm:cxn modelId="{5358EDDB-6A2D-4A26-AB54-8B1BED5D0560}" type="presParOf" srcId="{7D1B53FD-2C12-445C-9EF1-FB17E4E119B9}" destId="{766B8D2B-C60C-4041-B804-7A92D57933C9}" srcOrd="3" destOrd="0" presId="urn:microsoft.com/office/officeart/2005/8/layout/vList3"/>
    <dgm:cxn modelId="{40AAC5B9-A3DB-4E00-855B-B56533EC5580}" type="presParOf" srcId="{7D1B53FD-2C12-445C-9EF1-FB17E4E119B9}" destId="{139932D8-D935-435F-9BE0-7F8784138C9A}" srcOrd="4" destOrd="0" presId="urn:microsoft.com/office/officeart/2005/8/layout/vList3"/>
    <dgm:cxn modelId="{B6A086E4-38B0-47EE-A101-8FC50D26E1F2}" type="presParOf" srcId="{139932D8-D935-435F-9BE0-7F8784138C9A}" destId="{6CBFC40C-0C16-48B2-897C-FA32098F29B3}" srcOrd="0" destOrd="0" presId="urn:microsoft.com/office/officeart/2005/8/layout/vList3"/>
    <dgm:cxn modelId="{5460EAC1-6238-493D-B078-7736ED03DE58}" type="presParOf" srcId="{139932D8-D935-435F-9BE0-7F8784138C9A}" destId="{0B41E524-AAEE-4B15-B4BB-EF0044560693}" srcOrd="1" destOrd="0" presId="urn:microsoft.com/office/officeart/2005/8/layout/vList3"/>
    <dgm:cxn modelId="{3040CC42-D25F-44EF-A102-510BF3270B7C}" type="presParOf" srcId="{7D1B53FD-2C12-445C-9EF1-FB17E4E119B9}" destId="{730B486F-86EA-41CE-928F-F18E4B9B2F81}" srcOrd="5" destOrd="0" presId="urn:microsoft.com/office/officeart/2005/8/layout/vList3"/>
    <dgm:cxn modelId="{37482D46-CA74-4C3F-B21C-72F62326D0B2}" type="presParOf" srcId="{7D1B53FD-2C12-445C-9EF1-FB17E4E119B9}" destId="{3BE29994-CAD1-439E-9797-46F4B938A7A7}" srcOrd="6" destOrd="0" presId="urn:microsoft.com/office/officeart/2005/8/layout/vList3"/>
    <dgm:cxn modelId="{B98FE67B-BD91-4580-AED1-BC19EAF17057}" type="presParOf" srcId="{3BE29994-CAD1-439E-9797-46F4B938A7A7}" destId="{D39B3BF5-4E8F-4A28-91DA-3B4374563DBE}" srcOrd="0" destOrd="0" presId="urn:microsoft.com/office/officeart/2005/8/layout/vList3"/>
    <dgm:cxn modelId="{E25F6A4C-AB34-44BE-B530-1E7B3C49EB3C}" type="presParOf" srcId="{3BE29994-CAD1-439E-9797-46F4B938A7A7}" destId="{28C25BF2-D783-4BD9-8AB6-FC8A1B7AEA17}" srcOrd="1" destOrd="0" presId="urn:microsoft.com/office/officeart/2005/8/layout/vList3"/>
    <dgm:cxn modelId="{1161B173-9919-4F0B-B45E-7832BC055513}" type="presParOf" srcId="{7D1B53FD-2C12-445C-9EF1-FB17E4E119B9}" destId="{0F375B3F-5D69-49FF-9F8B-3A10349A280B}" srcOrd="7" destOrd="0" presId="urn:microsoft.com/office/officeart/2005/8/layout/vList3"/>
    <dgm:cxn modelId="{BC3F45F4-BF86-4495-8180-4224CFB3C849}" type="presParOf" srcId="{7D1B53FD-2C12-445C-9EF1-FB17E4E119B9}" destId="{8D1309D9-B998-4285-B687-B1AF43448C88}" srcOrd="8" destOrd="0" presId="urn:microsoft.com/office/officeart/2005/8/layout/vList3"/>
    <dgm:cxn modelId="{1CFA3291-34E7-494E-B9C8-1F4EB66B582F}" type="presParOf" srcId="{8D1309D9-B998-4285-B687-B1AF43448C88}" destId="{D2301BC9-C66B-42AB-8503-D949AB7FBAC8}" srcOrd="0" destOrd="0" presId="urn:microsoft.com/office/officeart/2005/8/layout/vList3"/>
    <dgm:cxn modelId="{FF51B4C0-6FBF-4D8C-869B-20E545635C6B}" type="presParOf" srcId="{8D1309D9-B998-4285-B687-B1AF43448C88}" destId="{141ED14F-7638-4DC0-931C-37BC5AF469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E62604-18E4-471F-8A77-C48FE14BF8D3}" type="doc">
      <dgm:prSet loTypeId="urn:microsoft.com/office/officeart/2005/8/layout/cycle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C469AAB9-D9B9-454F-BB7C-3D139C99C5E2}">
      <dgm:prSet phldrT="[Tekst]" custT="1"/>
      <dgm:spPr/>
      <dgm:t>
        <a:bodyPr/>
        <a:lstStyle/>
        <a:p>
          <a:pPr>
            <a:spcAft>
              <a:spcPct val="35000"/>
            </a:spcAft>
          </a:pPr>
          <a:r>
            <a:rPr lang="hr-HR" sz="1400" b="1" dirty="0">
              <a:latin typeface="Candara" panose="020E0502030303020204" pitchFamily="34" charset="0"/>
            </a:rPr>
            <a:t>MISLI</a:t>
          </a:r>
        </a:p>
        <a:p>
          <a:pPr>
            <a:spcAft>
              <a:spcPts val="0"/>
            </a:spcAft>
          </a:pPr>
          <a:r>
            <a:rPr lang="hr-HR" sz="1400" i="1" dirty="0">
              <a:latin typeface="Candara" panose="020E0502030303020204" pitchFamily="34" charset="0"/>
            </a:rPr>
            <a:t>Neću moći zaspati.</a:t>
          </a:r>
        </a:p>
        <a:p>
          <a:pPr>
            <a:spcAft>
              <a:spcPct val="35000"/>
            </a:spcAft>
          </a:pPr>
          <a:r>
            <a:rPr lang="hr-HR" sz="1400" i="1" dirty="0">
              <a:latin typeface="Candara" panose="020E0502030303020204" pitchFamily="34" charset="0"/>
            </a:rPr>
            <a:t>Sutra ću se grozno osjećati. </a:t>
          </a:r>
        </a:p>
      </dgm:t>
    </dgm:pt>
    <dgm:pt modelId="{5D6C9441-C4A6-4D9E-9C28-90C97A9EC68D}" type="parTrans" cxnId="{03405DA0-7F16-49BF-B575-A85DAF95CF09}">
      <dgm:prSet/>
      <dgm:spPr/>
      <dgm:t>
        <a:bodyPr/>
        <a:lstStyle/>
        <a:p>
          <a:endParaRPr lang="hr-HR" sz="1400">
            <a:latin typeface="Candara" panose="020E0502030303020204" pitchFamily="34" charset="0"/>
          </a:endParaRPr>
        </a:p>
      </dgm:t>
    </dgm:pt>
    <dgm:pt modelId="{DEDE03A0-9CC3-4D4E-8952-96D7FCD32A48}" type="sibTrans" cxnId="{03405DA0-7F16-49BF-B575-A85DAF95CF0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</dgm:spPr>
      <dgm:t>
        <a:bodyPr/>
        <a:lstStyle/>
        <a:p>
          <a:endParaRPr lang="hr-HR" sz="1400">
            <a:latin typeface="Candara" panose="020E0502030303020204" pitchFamily="34" charset="0"/>
          </a:endParaRPr>
        </a:p>
      </dgm:t>
    </dgm:pt>
    <dgm:pt modelId="{8CF3A43C-7D61-4D98-AC1F-4B648AED179E}">
      <dgm:prSet phldrT="[Tekst]" custT="1"/>
      <dgm:spPr/>
      <dgm:t>
        <a:bodyPr/>
        <a:lstStyle/>
        <a:p>
          <a:pPr>
            <a:spcAft>
              <a:spcPct val="35000"/>
            </a:spcAft>
          </a:pPr>
          <a:r>
            <a:rPr lang="hr-HR" sz="1400" b="1" dirty="0">
              <a:latin typeface="Candara" panose="020E0502030303020204" pitchFamily="34" charset="0"/>
            </a:rPr>
            <a:t>PONAŠANJA</a:t>
          </a:r>
        </a:p>
        <a:p>
          <a:pPr>
            <a:spcAft>
              <a:spcPts val="0"/>
            </a:spcAft>
          </a:pPr>
          <a:r>
            <a:rPr lang="hr-HR" sz="1400" dirty="0">
              <a:latin typeface="Candara" panose="020E0502030303020204" pitchFamily="34" charset="0"/>
            </a:rPr>
            <a:t>provjeravanje sata</a:t>
          </a:r>
        </a:p>
        <a:p>
          <a:pPr>
            <a:spcAft>
              <a:spcPts val="0"/>
            </a:spcAft>
          </a:pPr>
          <a:r>
            <a:rPr lang="hr-HR" sz="1400" dirty="0">
              <a:latin typeface="Candara" panose="020E0502030303020204" pitchFamily="34" charset="0"/>
            </a:rPr>
            <a:t>okretanje u krevetu</a:t>
          </a:r>
        </a:p>
        <a:p>
          <a:pPr>
            <a:spcAft>
              <a:spcPct val="35000"/>
            </a:spcAft>
          </a:pPr>
          <a:r>
            <a:rPr lang="hr-HR" sz="1400" dirty="0">
              <a:latin typeface="Candara" panose="020E0502030303020204" pitchFamily="34" charset="0"/>
            </a:rPr>
            <a:t>pokušaji usnivanja</a:t>
          </a:r>
        </a:p>
      </dgm:t>
    </dgm:pt>
    <dgm:pt modelId="{0253ED23-A0B2-4760-B72F-85C7692ACCC8}" type="parTrans" cxnId="{7A42A9BB-776F-4261-AAAD-F817F7AFDE84}">
      <dgm:prSet/>
      <dgm:spPr/>
      <dgm:t>
        <a:bodyPr/>
        <a:lstStyle/>
        <a:p>
          <a:endParaRPr lang="hr-HR" sz="1400">
            <a:latin typeface="Candara" panose="020E0502030303020204" pitchFamily="34" charset="0"/>
          </a:endParaRPr>
        </a:p>
      </dgm:t>
    </dgm:pt>
    <dgm:pt modelId="{7F132149-C958-4766-B116-F7ADF9457F74}" type="sibTrans" cxnId="{7A42A9BB-776F-4261-AAAD-F817F7AFDE8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</dgm:spPr>
      <dgm:t>
        <a:bodyPr/>
        <a:lstStyle/>
        <a:p>
          <a:endParaRPr lang="hr-HR" sz="1400">
            <a:latin typeface="Candara" panose="020E0502030303020204" pitchFamily="34" charset="0"/>
          </a:endParaRPr>
        </a:p>
      </dgm:t>
    </dgm:pt>
    <dgm:pt modelId="{A999A1C2-587C-4A3E-8C0D-10842925E2A3}">
      <dgm:prSet phldrT="[Tekst]" custT="1"/>
      <dgm:spPr/>
      <dgm:t>
        <a:bodyPr/>
        <a:lstStyle/>
        <a:p>
          <a:r>
            <a:rPr lang="hr-HR" sz="1400" dirty="0">
              <a:latin typeface="Candara" panose="020E0502030303020204" pitchFamily="34" charset="0"/>
            </a:rPr>
            <a:t>EMOCIJE</a:t>
          </a:r>
        </a:p>
        <a:p>
          <a:r>
            <a:rPr lang="hr-HR" sz="1400" dirty="0">
              <a:latin typeface="Candara" panose="020E0502030303020204" pitchFamily="34" charset="0"/>
            </a:rPr>
            <a:t>anksioznost iritabilnost</a:t>
          </a:r>
        </a:p>
      </dgm:t>
    </dgm:pt>
    <dgm:pt modelId="{F6CB080B-A197-459A-B385-1D014F893692}" type="parTrans" cxnId="{5FB71A7A-6392-4817-8792-DF5D67529048}">
      <dgm:prSet/>
      <dgm:spPr/>
      <dgm:t>
        <a:bodyPr/>
        <a:lstStyle/>
        <a:p>
          <a:endParaRPr lang="hr-HR" sz="1400">
            <a:latin typeface="Candara" panose="020E0502030303020204" pitchFamily="34" charset="0"/>
          </a:endParaRPr>
        </a:p>
      </dgm:t>
    </dgm:pt>
    <dgm:pt modelId="{E94A25CD-2688-412F-A383-CCBEE08E1F43}" type="sibTrans" cxnId="{5FB71A7A-6392-4817-8792-DF5D6752904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</dgm:spPr>
      <dgm:t>
        <a:bodyPr/>
        <a:lstStyle/>
        <a:p>
          <a:endParaRPr lang="hr-HR" sz="1400">
            <a:latin typeface="Candara" panose="020E0502030303020204" pitchFamily="34" charset="0"/>
          </a:endParaRPr>
        </a:p>
      </dgm:t>
    </dgm:pt>
    <dgm:pt modelId="{F8B93883-BAA5-49FD-8CB3-339F1A519181}">
      <dgm:prSet phldrT="[Tekst]" custT="1"/>
      <dgm:spPr/>
      <dgm:t>
        <a:bodyPr/>
        <a:lstStyle/>
        <a:p>
          <a:pPr>
            <a:spcAft>
              <a:spcPct val="35000"/>
            </a:spcAft>
          </a:pPr>
          <a:r>
            <a:rPr lang="hr-HR" sz="1400" b="1" dirty="0">
              <a:latin typeface="Candara" panose="020E0502030303020204" pitchFamily="34" charset="0"/>
            </a:rPr>
            <a:t>TJELESNE SENZACIJE</a:t>
          </a:r>
        </a:p>
        <a:p>
          <a:pPr>
            <a:spcAft>
              <a:spcPts val="0"/>
            </a:spcAft>
          </a:pPr>
          <a:r>
            <a:rPr lang="hr-HR" sz="1400" dirty="0">
              <a:latin typeface="Candara" panose="020E0502030303020204" pitchFamily="34" charset="0"/>
            </a:rPr>
            <a:t>nemogućnost usnivanja</a:t>
          </a:r>
        </a:p>
        <a:p>
          <a:pPr>
            <a:spcAft>
              <a:spcPts val="0"/>
            </a:spcAft>
          </a:pPr>
          <a:r>
            <a:rPr lang="hr-HR" sz="1400" dirty="0">
              <a:latin typeface="Candara" panose="020E0502030303020204" pitchFamily="34" charset="0"/>
            </a:rPr>
            <a:t>napetost</a:t>
          </a:r>
        </a:p>
        <a:p>
          <a:pPr>
            <a:spcAft>
              <a:spcPct val="35000"/>
            </a:spcAft>
          </a:pPr>
          <a:r>
            <a:rPr lang="hr-HR" sz="1400" dirty="0">
              <a:latin typeface="Candara" panose="020E0502030303020204" pitchFamily="34" charset="0"/>
            </a:rPr>
            <a:t>nemir </a:t>
          </a:r>
        </a:p>
      </dgm:t>
    </dgm:pt>
    <dgm:pt modelId="{0B37EF72-F256-4E08-9AFA-8D1FDE392444}" type="parTrans" cxnId="{A828FBE3-B15E-4D26-966F-48A615308E83}">
      <dgm:prSet/>
      <dgm:spPr/>
      <dgm:t>
        <a:bodyPr/>
        <a:lstStyle/>
        <a:p>
          <a:endParaRPr lang="hr-HR" sz="1400">
            <a:latin typeface="Candara" panose="020E0502030303020204" pitchFamily="34" charset="0"/>
          </a:endParaRPr>
        </a:p>
      </dgm:t>
    </dgm:pt>
    <dgm:pt modelId="{4A83C773-4CA6-4778-8A8D-1F1BE577CAD9}" type="sibTrans" cxnId="{A828FBE3-B15E-4D26-966F-48A615308E8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</dgm:spPr>
      <dgm:t>
        <a:bodyPr/>
        <a:lstStyle/>
        <a:p>
          <a:endParaRPr lang="hr-HR" sz="1400">
            <a:latin typeface="Candara" panose="020E0502030303020204" pitchFamily="34" charset="0"/>
          </a:endParaRPr>
        </a:p>
      </dgm:t>
    </dgm:pt>
    <dgm:pt modelId="{F65D6AFC-8E95-4BB4-8622-8450CE50D2D6}" type="pres">
      <dgm:prSet presAssocID="{31E62604-18E4-471F-8A77-C48FE14BF8D3}" presName="cycle" presStyleCnt="0">
        <dgm:presLayoutVars>
          <dgm:dir/>
          <dgm:resizeHandles val="exact"/>
        </dgm:presLayoutVars>
      </dgm:prSet>
      <dgm:spPr/>
    </dgm:pt>
    <dgm:pt modelId="{391EA411-5459-458C-8182-FFE49237C68D}" type="pres">
      <dgm:prSet presAssocID="{C469AAB9-D9B9-454F-BB7C-3D139C99C5E2}" presName="node" presStyleLbl="node1" presStyleIdx="0" presStyleCnt="4" custScaleX="121264">
        <dgm:presLayoutVars>
          <dgm:bulletEnabled val="1"/>
        </dgm:presLayoutVars>
      </dgm:prSet>
      <dgm:spPr/>
    </dgm:pt>
    <dgm:pt modelId="{7D2F6AA5-E81A-4579-A43D-DA66156A64DD}" type="pres">
      <dgm:prSet presAssocID="{C469AAB9-D9B9-454F-BB7C-3D139C99C5E2}" presName="spNode" presStyleCnt="0"/>
      <dgm:spPr/>
    </dgm:pt>
    <dgm:pt modelId="{150DAEA7-64A9-4E55-84FE-9C388B3A4A35}" type="pres">
      <dgm:prSet presAssocID="{DEDE03A0-9CC3-4D4E-8952-96D7FCD32A48}" presName="sibTrans" presStyleLbl="sibTrans1D1" presStyleIdx="0" presStyleCnt="4"/>
      <dgm:spPr/>
    </dgm:pt>
    <dgm:pt modelId="{3887CC1B-8342-468A-8AD6-391A376FAA20}" type="pres">
      <dgm:prSet presAssocID="{8CF3A43C-7D61-4D98-AC1F-4B648AED179E}" presName="node" presStyleLbl="node1" presStyleIdx="1" presStyleCnt="4" custScaleX="119311">
        <dgm:presLayoutVars>
          <dgm:bulletEnabled val="1"/>
        </dgm:presLayoutVars>
      </dgm:prSet>
      <dgm:spPr/>
    </dgm:pt>
    <dgm:pt modelId="{BC8A7862-4491-4A56-9519-01425EDFA458}" type="pres">
      <dgm:prSet presAssocID="{8CF3A43C-7D61-4D98-AC1F-4B648AED179E}" presName="spNode" presStyleCnt="0"/>
      <dgm:spPr/>
    </dgm:pt>
    <dgm:pt modelId="{C146F376-9AD4-4E59-80C0-93CE1A0F8631}" type="pres">
      <dgm:prSet presAssocID="{7F132149-C958-4766-B116-F7ADF9457F74}" presName="sibTrans" presStyleLbl="sibTrans1D1" presStyleIdx="1" presStyleCnt="4"/>
      <dgm:spPr/>
    </dgm:pt>
    <dgm:pt modelId="{FE0595E1-568F-4F50-BE5F-E4770B32D937}" type="pres">
      <dgm:prSet presAssocID="{A999A1C2-587C-4A3E-8C0D-10842925E2A3}" presName="node" presStyleLbl="node1" presStyleIdx="2" presStyleCnt="4">
        <dgm:presLayoutVars>
          <dgm:bulletEnabled val="1"/>
        </dgm:presLayoutVars>
      </dgm:prSet>
      <dgm:spPr/>
    </dgm:pt>
    <dgm:pt modelId="{5993F040-4F83-4683-B862-7512912B1A82}" type="pres">
      <dgm:prSet presAssocID="{A999A1C2-587C-4A3E-8C0D-10842925E2A3}" presName="spNode" presStyleCnt="0"/>
      <dgm:spPr/>
    </dgm:pt>
    <dgm:pt modelId="{3A421DA8-993C-45B1-B416-8F1DA16E8FFF}" type="pres">
      <dgm:prSet presAssocID="{E94A25CD-2688-412F-A383-CCBEE08E1F43}" presName="sibTrans" presStyleLbl="sibTrans1D1" presStyleIdx="2" presStyleCnt="4"/>
      <dgm:spPr/>
    </dgm:pt>
    <dgm:pt modelId="{B3028161-72A5-442F-9068-C9539A5DBA08}" type="pres">
      <dgm:prSet presAssocID="{F8B93883-BAA5-49FD-8CB3-339F1A519181}" presName="node" presStyleLbl="node1" presStyleIdx="3" presStyleCnt="4" custScaleX="131702" custScaleY="106930">
        <dgm:presLayoutVars>
          <dgm:bulletEnabled val="1"/>
        </dgm:presLayoutVars>
      </dgm:prSet>
      <dgm:spPr/>
    </dgm:pt>
    <dgm:pt modelId="{B21BB135-5A03-450B-B877-C5B285D12294}" type="pres">
      <dgm:prSet presAssocID="{F8B93883-BAA5-49FD-8CB3-339F1A519181}" presName="spNode" presStyleCnt="0"/>
      <dgm:spPr/>
    </dgm:pt>
    <dgm:pt modelId="{30914DD3-44D3-4C5F-BD9C-48070A5E4E80}" type="pres">
      <dgm:prSet presAssocID="{4A83C773-4CA6-4778-8A8D-1F1BE577CAD9}" presName="sibTrans" presStyleLbl="sibTrans1D1" presStyleIdx="3" presStyleCnt="4"/>
      <dgm:spPr/>
    </dgm:pt>
  </dgm:ptLst>
  <dgm:cxnLst>
    <dgm:cxn modelId="{7995970D-D12E-4A81-A3F4-9A31D3FF6431}" type="presOf" srcId="{7F132149-C958-4766-B116-F7ADF9457F74}" destId="{C146F376-9AD4-4E59-80C0-93CE1A0F8631}" srcOrd="0" destOrd="0" presId="urn:microsoft.com/office/officeart/2005/8/layout/cycle5"/>
    <dgm:cxn modelId="{6D403014-1D83-45CC-A508-1848DEBDA42A}" type="presOf" srcId="{C469AAB9-D9B9-454F-BB7C-3D139C99C5E2}" destId="{391EA411-5459-458C-8182-FFE49237C68D}" srcOrd="0" destOrd="0" presId="urn:microsoft.com/office/officeart/2005/8/layout/cycle5"/>
    <dgm:cxn modelId="{E476D522-0600-4137-8B4F-1CE066FA93C7}" type="presOf" srcId="{E94A25CD-2688-412F-A383-CCBEE08E1F43}" destId="{3A421DA8-993C-45B1-B416-8F1DA16E8FFF}" srcOrd="0" destOrd="0" presId="urn:microsoft.com/office/officeart/2005/8/layout/cycle5"/>
    <dgm:cxn modelId="{B67DCA35-5000-48E2-A3C4-61B14AAC9A82}" type="presOf" srcId="{31E62604-18E4-471F-8A77-C48FE14BF8D3}" destId="{F65D6AFC-8E95-4BB4-8622-8450CE50D2D6}" srcOrd="0" destOrd="0" presId="urn:microsoft.com/office/officeart/2005/8/layout/cycle5"/>
    <dgm:cxn modelId="{EE7C3146-050C-4A21-A942-58F2282A8980}" type="presOf" srcId="{F8B93883-BAA5-49FD-8CB3-339F1A519181}" destId="{B3028161-72A5-442F-9068-C9539A5DBA08}" srcOrd="0" destOrd="0" presId="urn:microsoft.com/office/officeart/2005/8/layout/cycle5"/>
    <dgm:cxn modelId="{EC669971-9817-4979-BEAD-3BE570FE7C76}" type="presOf" srcId="{8CF3A43C-7D61-4D98-AC1F-4B648AED179E}" destId="{3887CC1B-8342-468A-8AD6-391A376FAA20}" srcOrd="0" destOrd="0" presId="urn:microsoft.com/office/officeart/2005/8/layout/cycle5"/>
    <dgm:cxn modelId="{5FB71A7A-6392-4817-8792-DF5D67529048}" srcId="{31E62604-18E4-471F-8A77-C48FE14BF8D3}" destId="{A999A1C2-587C-4A3E-8C0D-10842925E2A3}" srcOrd="2" destOrd="0" parTransId="{F6CB080B-A197-459A-B385-1D014F893692}" sibTransId="{E94A25CD-2688-412F-A383-CCBEE08E1F43}"/>
    <dgm:cxn modelId="{03405DA0-7F16-49BF-B575-A85DAF95CF09}" srcId="{31E62604-18E4-471F-8A77-C48FE14BF8D3}" destId="{C469AAB9-D9B9-454F-BB7C-3D139C99C5E2}" srcOrd="0" destOrd="0" parTransId="{5D6C9441-C4A6-4D9E-9C28-90C97A9EC68D}" sibTransId="{DEDE03A0-9CC3-4D4E-8952-96D7FCD32A48}"/>
    <dgm:cxn modelId="{FED3CFB0-CA44-401C-9062-94A04F046B8E}" type="presOf" srcId="{4A83C773-4CA6-4778-8A8D-1F1BE577CAD9}" destId="{30914DD3-44D3-4C5F-BD9C-48070A5E4E80}" srcOrd="0" destOrd="0" presId="urn:microsoft.com/office/officeart/2005/8/layout/cycle5"/>
    <dgm:cxn modelId="{7A42A9BB-776F-4261-AAAD-F817F7AFDE84}" srcId="{31E62604-18E4-471F-8A77-C48FE14BF8D3}" destId="{8CF3A43C-7D61-4D98-AC1F-4B648AED179E}" srcOrd="1" destOrd="0" parTransId="{0253ED23-A0B2-4760-B72F-85C7692ACCC8}" sibTransId="{7F132149-C958-4766-B116-F7ADF9457F74}"/>
    <dgm:cxn modelId="{A828FBE3-B15E-4D26-966F-48A615308E83}" srcId="{31E62604-18E4-471F-8A77-C48FE14BF8D3}" destId="{F8B93883-BAA5-49FD-8CB3-339F1A519181}" srcOrd="3" destOrd="0" parTransId="{0B37EF72-F256-4E08-9AFA-8D1FDE392444}" sibTransId="{4A83C773-4CA6-4778-8A8D-1F1BE577CAD9}"/>
    <dgm:cxn modelId="{E714D1E4-DCCF-4124-B72B-47880B117CBD}" type="presOf" srcId="{A999A1C2-587C-4A3E-8C0D-10842925E2A3}" destId="{FE0595E1-568F-4F50-BE5F-E4770B32D937}" srcOrd="0" destOrd="0" presId="urn:microsoft.com/office/officeart/2005/8/layout/cycle5"/>
    <dgm:cxn modelId="{AD35EEF5-E885-4AF2-894E-E5BDC4166BE1}" type="presOf" srcId="{DEDE03A0-9CC3-4D4E-8952-96D7FCD32A48}" destId="{150DAEA7-64A9-4E55-84FE-9C388B3A4A35}" srcOrd="0" destOrd="0" presId="urn:microsoft.com/office/officeart/2005/8/layout/cycle5"/>
    <dgm:cxn modelId="{535ACAEB-44BD-4DA8-AA0C-A77C32EE540B}" type="presParOf" srcId="{F65D6AFC-8E95-4BB4-8622-8450CE50D2D6}" destId="{391EA411-5459-458C-8182-FFE49237C68D}" srcOrd="0" destOrd="0" presId="urn:microsoft.com/office/officeart/2005/8/layout/cycle5"/>
    <dgm:cxn modelId="{03CA747A-9187-403B-8FF9-E6C2BED4A2B8}" type="presParOf" srcId="{F65D6AFC-8E95-4BB4-8622-8450CE50D2D6}" destId="{7D2F6AA5-E81A-4579-A43D-DA66156A64DD}" srcOrd="1" destOrd="0" presId="urn:microsoft.com/office/officeart/2005/8/layout/cycle5"/>
    <dgm:cxn modelId="{26921A7D-0CBC-4895-9F6F-3C378FDBCBDA}" type="presParOf" srcId="{F65D6AFC-8E95-4BB4-8622-8450CE50D2D6}" destId="{150DAEA7-64A9-4E55-84FE-9C388B3A4A35}" srcOrd="2" destOrd="0" presId="urn:microsoft.com/office/officeart/2005/8/layout/cycle5"/>
    <dgm:cxn modelId="{8D5FD796-6B70-43D2-AFC0-79BB8F76A0F0}" type="presParOf" srcId="{F65D6AFC-8E95-4BB4-8622-8450CE50D2D6}" destId="{3887CC1B-8342-468A-8AD6-391A376FAA20}" srcOrd="3" destOrd="0" presId="urn:microsoft.com/office/officeart/2005/8/layout/cycle5"/>
    <dgm:cxn modelId="{3E69FC83-F319-4B26-843D-F745949757F7}" type="presParOf" srcId="{F65D6AFC-8E95-4BB4-8622-8450CE50D2D6}" destId="{BC8A7862-4491-4A56-9519-01425EDFA458}" srcOrd="4" destOrd="0" presId="urn:microsoft.com/office/officeart/2005/8/layout/cycle5"/>
    <dgm:cxn modelId="{A80C750A-5E8F-4FE0-94A7-42BBF032E255}" type="presParOf" srcId="{F65D6AFC-8E95-4BB4-8622-8450CE50D2D6}" destId="{C146F376-9AD4-4E59-80C0-93CE1A0F8631}" srcOrd="5" destOrd="0" presId="urn:microsoft.com/office/officeart/2005/8/layout/cycle5"/>
    <dgm:cxn modelId="{C39CDEC1-B258-4CE5-A486-4F1ABF56766D}" type="presParOf" srcId="{F65D6AFC-8E95-4BB4-8622-8450CE50D2D6}" destId="{FE0595E1-568F-4F50-BE5F-E4770B32D937}" srcOrd="6" destOrd="0" presId="urn:microsoft.com/office/officeart/2005/8/layout/cycle5"/>
    <dgm:cxn modelId="{644164F4-9E01-440B-91A1-F05E2ABF7A01}" type="presParOf" srcId="{F65D6AFC-8E95-4BB4-8622-8450CE50D2D6}" destId="{5993F040-4F83-4683-B862-7512912B1A82}" srcOrd="7" destOrd="0" presId="urn:microsoft.com/office/officeart/2005/8/layout/cycle5"/>
    <dgm:cxn modelId="{A60483F7-4E8D-4054-A403-81C4499D8980}" type="presParOf" srcId="{F65D6AFC-8E95-4BB4-8622-8450CE50D2D6}" destId="{3A421DA8-993C-45B1-B416-8F1DA16E8FFF}" srcOrd="8" destOrd="0" presId="urn:microsoft.com/office/officeart/2005/8/layout/cycle5"/>
    <dgm:cxn modelId="{9DF42537-6EEC-4919-91FC-146C51411DBD}" type="presParOf" srcId="{F65D6AFC-8E95-4BB4-8622-8450CE50D2D6}" destId="{B3028161-72A5-442F-9068-C9539A5DBA08}" srcOrd="9" destOrd="0" presId="urn:microsoft.com/office/officeart/2005/8/layout/cycle5"/>
    <dgm:cxn modelId="{6A8FD510-C467-4219-9964-EED8EA54AAAE}" type="presParOf" srcId="{F65D6AFC-8E95-4BB4-8622-8450CE50D2D6}" destId="{B21BB135-5A03-450B-B877-C5B285D12294}" srcOrd="10" destOrd="0" presId="urn:microsoft.com/office/officeart/2005/8/layout/cycle5"/>
    <dgm:cxn modelId="{6911537E-046F-42AD-BB65-590074DA10D5}" type="presParOf" srcId="{F65D6AFC-8E95-4BB4-8622-8450CE50D2D6}" destId="{30914DD3-44D3-4C5F-BD9C-48070A5E4E80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7FBA8-B627-4B55-993B-1C3DE8B2859B}">
      <dsp:nvSpPr>
        <dsp:cNvPr id="0" name=""/>
        <dsp:cNvSpPr/>
      </dsp:nvSpPr>
      <dsp:spPr>
        <a:xfrm>
          <a:off x="2686" y="556686"/>
          <a:ext cx="2131169" cy="12787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atin typeface="Candara" panose="020E0502030303020204" pitchFamily="34" charset="0"/>
            </a:rPr>
            <a:t>Osobna patnja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ndara" panose="020E0502030303020204" pitchFamily="34" charset="0"/>
            </a:rPr>
            <a:t>frustracija, bespomoćnost, anksioznost…</a:t>
          </a:r>
        </a:p>
      </dsp:txBody>
      <dsp:txXfrm>
        <a:off x="2686" y="556686"/>
        <a:ext cx="2131169" cy="1278701"/>
      </dsp:txXfrm>
    </dsp:sp>
    <dsp:sp modelId="{6DE38288-C3EF-45C8-BC36-28F9AE1AFB44}">
      <dsp:nvSpPr>
        <dsp:cNvPr id="0" name=""/>
        <dsp:cNvSpPr/>
      </dsp:nvSpPr>
      <dsp:spPr>
        <a:xfrm>
          <a:off x="2346972" y="556686"/>
          <a:ext cx="2131169" cy="12787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atin typeface="Candara" panose="020E0502030303020204" pitchFamily="34" charset="0"/>
            </a:rPr>
            <a:t>Smetnje raspoloženja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ndara" panose="020E0502030303020204" pitchFamily="34" charset="0"/>
            </a:rPr>
            <a:t>sniženo raspoloženje, razdražljivost…</a:t>
          </a:r>
        </a:p>
      </dsp:txBody>
      <dsp:txXfrm>
        <a:off x="2346972" y="556686"/>
        <a:ext cx="2131169" cy="1278701"/>
      </dsp:txXfrm>
    </dsp:sp>
    <dsp:sp modelId="{DE48FABC-00A4-4457-B3F5-7D437937B73B}">
      <dsp:nvSpPr>
        <dsp:cNvPr id="0" name=""/>
        <dsp:cNvSpPr/>
      </dsp:nvSpPr>
      <dsp:spPr>
        <a:xfrm>
          <a:off x="4691258" y="556686"/>
          <a:ext cx="2131169" cy="12787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atin typeface="Candara" panose="020E0502030303020204" pitchFamily="34" charset="0"/>
            </a:rPr>
            <a:t>Dnevna pospanost i umor</a:t>
          </a:r>
        </a:p>
      </dsp:txBody>
      <dsp:txXfrm>
        <a:off x="4691258" y="556686"/>
        <a:ext cx="2131169" cy="1278701"/>
      </dsp:txXfrm>
    </dsp:sp>
    <dsp:sp modelId="{66BDA5E7-A9BB-4085-957E-AF58484DCD3A}">
      <dsp:nvSpPr>
        <dsp:cNvPr id="0" name=""/>
        <dsp:cNvSpPr/>
      </dsp:nvSpPr>
      <dsp:spPr>
        <a:xfrm>
          <a:off x="7035544" y="556686"/>
          <a:ext cx="2131169" cy="12787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atin typeface="Candara" panose="020E0502030303020204" pitchFamily="34" charset="0"/>
            </a:rPr>
            <a:t>Kognitivne teškoće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ndara" panose="020E0502030303020204" pitchFamily="34" charset="0"/>
            </a:rPr>
            <a:t>pažnja, pamćenje, procesiranje informacija </a:t>
          </a:r>
        </a:p>
      </dsp:txBody>
      <dsp:txXfrm>
        <a:off x="7035544" y="556686"/>
        <a:ext cx="2131169" cy="1278701"/>
      </dsp:txXfrm>
    </dsp:sp>
    <dsp:sp modelId="{52B2061C-825D-4E5F-95A6-05B2E69685CA}">
      <dsp:nvSpPr>
        <dsp:cNvPr id="0" name=""/>
        <dsp:cNvSpPr/>
      </dsp:nvSpPr>
      <dsp:spPr>
        <a:xfrm>
          <a:off x="1174829" y="2048504"/>
          <a:ext cx="2131169" cy="12787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atin typeface="Candara" panose="020E0502030303020204" pitchFamily="34" charset="0"/>
            </a:rPr>
            <a:t>Loša izvedba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ndara" panose="020E0502030303020204" pitchFamily="34" charset="0"/>
            </a:rPr>
            <a:t>posao, obaveze, povećan broj pogrešaka</a:t>
          </a:r>
        </a:p>
      </dsp:txBody>
      <dsp:txXfrm>
        <a:off x="1174829" y="2048504"/>
        <a:ext cx="2131169" cy="1278701"/>
      </dsp:txXfrm>
    </dsp:sp>
    <dsp:sp modelId="{752926E1-E26E-40FA-A09F-7FE7E94203D9}">
      <dsp:nvSpPr>
        <dsp:cNvPr id="0" name=""/>
        <dsp:cNvSpPr/>
      </dsp:nvSpPr>
      <dsp:spPr>
        <a:xfrm>
          <a:off x="3519115" y="2048504"/>
          <a:ext cx="2131169" cy="12787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atin typeface="Candara" panose="020E0502030303020204" pitchFamily="34" charset="0"/>
            </a:rPr>
            <a:t>Socijalni odnosi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ndara" panose="020E0502030303020204" pitchFamily="34" charset="0"/>
            </a:rPr>
            <a:t>obitelj, prijatelji</a:t>
          </a:r>
        </a:p>
      </dsp:txBody>
      <dsp:txXfrm>
        <a:off x="3519115" y="2048504"/>
        <a:ext cx="2131169" cy="1278701"/>
      </dsp:txXfrm>
    </dsp:sp>
    <dsp:sp modelId="{7A48150C-77BF-4B13-8D7A-09660CD06295}">
      <dsp:nvSpPr>
        <dsp:cNvPr id="0" name=""/>
        <dsp:cNvSpPr/>
      </dsp:nvSpPr>
      <dsp:spPr>
        <a:xfrm>
          <a:off x="5863401" y="2048504"/>
          <a:ext cx="2131169" cy="12787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atin typeface="Candara" panose="020E0502030303020204" pitchFamily="34" charset="0"/>
            </a:rPr>
            <a:t>Ponašajni problemi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ndara" panose="020E0502030303020204" pitchFamily="34" charset="0"/>
            </a:rPr>
            <a:t>impulzivnost, agresija</a:t>
          </a:r>
        </a:p>
      </dsp:txBody>
      <dsp:txXfrm>
        <a:off x="5863401" y="2048504"/>
        <a:ext cx="2131169" cy="1278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C96A-8B16-4E03-BCD5-66B35CB6A4B0}">
      <dsp:nvSpPr>
        <dsp:cNvPr id="0" name=""/>
        <dsp:cNvSpPr/>
      </dsp:nvSpPr>
      <dsp:spPr>
        <a:xfrm>
          <a:off x="681668" y="4629"/>
          <a:ext cx="4064532" cy="30340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50" kern="1200" dirty="0">
              <a:latin typeface="Candara" panose="020E0502030303020204" pitchFamily="34" charset="0"/>
            </a:rPr>
            <a:t>Poremećaj spavanja </a:t>
          </a: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50" kern="1200" dirty="0">
              <a:latin typeface="Candara" panose="020E0502030303020204" pitchFamily="34" charset="0"/>
            </a:rPr>
            <a:t>Nezadovoljstvo količinom ili kvalitetom spavanja povezano s teškoćama usnivanja, održavanja sna ili preranog buđenja nakon kojeg se ne može zaspati. </a:t>
          </a: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50" kern="1200" dirty="0">
              <a:latin typeface="Candara" panose="020E0502030303020204" pitchFamily="34" charset="0"/>
            </a:rPr>
            <a:t>Uzrokuje značajno oštećenje u socijalnom, radnom, akademskom ili drugom području funkcioniranja.</a:t>
          </a: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50" kern="1200" dirty="0">
              <a:latin typeface="Candara" panose="020E0502030303020204" pitchFamily="34" charset="0"/>
            </a:rPr>
            <a:t>Javlja se minimalno 3 noći tjedno tijekom 3 mjeseca, teškoće se javljaju unatoč adekvatnim uvjetima za spavanje</a:t>
          </a:r>
        </a:p>
      </dsp:txBody>
      <dsp:txXfrm>
        <a:off x="752760" y="75721"/>
        <a:ext cx="3922348" cy="2962996"/>
      </dsp:txXfrm>
    </dsp:sp>
    <dsp:sp modelId="{C383747B-0B8F-419D-AB59-EF71C856385A}">
      <dsp:nvSpPr>
        <dsp:cNvPr id="0" name=""/>
        <dsp:cNvSpPr/>
      </dsp:nvSpPr>
      <dsp:spPr>
        <a:xfrm>
          <a:off x="681668" y="3038717"/>
          <a:ext cx="4064532" cy="1304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latin typeface="Candara" panose="020E0502030303020204" pitchFamily="34" charset="0"/>
            </a:rPr>
            <a:t>DSM-V</a:t>
          </a:r>
        </a:p>
      </dsp:txBody>
      <dsp:txXfrm>
        <a:off x="681668" y="3038717"/>
        <a:ext cx="2862347" cy="1304657"/>
      </dsp:txXfrm>
    </dsp:sp>
    <dsp:sp modelId="{E403EC72-78FB-4AE8-9CAD-87F3DC839320}">
      <dsp:nvSpPr>
        <dsp:cNvPr id="0" name=""/>
        <dsp:cNvSpPr/>
      </dsp:nvSpPr>
      <dsp:spPr>
        <a:xfrm>
          <a:off x="3658995" y="3245950"/>
          <a:ext cx="1422586" cy="142258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93E65-B1BC-4921-9E86-A884A7A20A0F}">
      <dsp:nvSpPr>
        <dsp:cNvPr id="0" name=""/>
        <dsp:cNvSpPr/>
      </dsp:nvSpPr>
      <dsp:spPr>
        <a:xfrm>
          <a:off x="5434018" y="4629"/>
          <a:ext cx="4064532" cy="30340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50" kern="1200" dirty="0">
              <a:latin typeface="Candara" panose="020E0502030303020204" pitchFamily="34" charset="0"/>
            </a:rPr>
            <a:t>P</a:t>
          </a:r>
          <a:r>
            <a:rPr lang="en-US" sz="1650" kern="1200" dirty="0" err="1">
              <a:latin typeface="Candara" panose="020E0502030303020204" pitchFamily="34" charset="0"/>
            </a:rPr>
            <a:t>oteškoće</a:t>
          </a:r>
          <a:r>
            <a:rPr lang="en-US" sz="1650" kern="1200" dirty="0">
              <a:latin typeface="Candara" panose="020E0502030303020204" pitchFamily="34" charset="0"/>
            </a:rPr>
            <a:t> u us</a:t>
          </a:r>
          <a:r>
            <a:rPr lang="hr-HR" sz="1650" kern="1200" dirty="0" err="1">
              <a:latin typeface="Candara" panose="020E0502030303020204" pitchFamily="34" charset="0"/>
            </a:rPr>
            <a:t>nivanju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ili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održavanju</a:t>
          </a:r>
          <a:r>
            <a:rPr lang="hr-HR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sna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ili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postoji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prerano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buđenje</a:t>
          </a:r>
          <a:r>
            <a:rPr lang="hr-HR" sz="1650" kern="1200" dirty="0">
              <a:latin typeface="Candara" panose="020E0502030303020204" pitchFamily="34" charset="0"/>
            </a:rPr>
            <a:t>.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endParaRPr lang="hr-HR" sz="1650" kern="1200" dirty="0">
            <a:latin typeface="Candara" panose="020E0502030303020204" pitchFamily="34" charset="0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50" kern="1200" dirty="0">
              <a:latin typeface="Candara" panose="020E0502030303020204" pitchFamily="34" charset="0"/>
            </a:rPr>
            <a:t>P</a:t>
          </a:r>
          <a:r>
            <a:rPr lang="en-US" sz="1650" kern="1200" dirty="0" err="1">
              <a:latin typeface="Candara" panose="020E0502030303020204" pitchFamily="34" charset="0"/>
            </a:rPr>
            <a:t>oteškoće</a:t>
          </a:r>
          <a:r>
            <a:rPr lang="en-US" sz="1650" kern="1200" dirty="0">
              <a:latin typeface="Candara" panose="020E0502030303020204" pitchFamily="34" charset="0"/>
            </a:rPr>
            <a:t> se</a:t>
          </a:r>
          <a:r>
            <a:rPr lang="hr-HR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javljaju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unatoč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odgovarajućim</a:t>
          </a:r>
          <a:r>
            <a:rPr lang="hr-HR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mogućnostima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i</a:t>
          </a:r>
          <a:r>
            <a:rPr lang="hr-HR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okolnostima</a:t>
          </a:r>
          <a:r>
            <a:rPr lang="en-US" sz="1650" kern="1200" dirty="0">
              <a:latin typeface="Candara" panose="020E0502030303020204" pitchFamily="34" charset="0"/>
            </a:rPr>
            <a:t> za</a:t>
          </a:r>
          <a:r>
            <a:rPr lang="hr-HR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spavanje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te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posljedično</a:t>
          </a:r>
          <a:r>
            <a:rPr lang="en-US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uzrokuju</a:t>
          </a:r>
          <a:r>
            <a:rPr lang="hr-HR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poteškoće</a:t>
          </a:r>
          <a:r>
            <a:rPr lang="en-US" sz="1650" kern="1200" dirty="0">
              <a:latin typeface="Candara" panose="020E0502030303020204" pitchFamily="34" charset="0"/>
            </a:rPr>
            <a:t> u </a:t>
          </a:r>
          <a:r>
            <a:rPr lang="en-US" sz="1650" kern="1200" dirty="0" err="1">
              <a:latin typeface="Candara" panose="020E0502030303020204" pitchFamily="34" charset="0"/>
            </a:rPr>
            <a:t>dnevnom</a:t>
          </a:r>
          <a:r>
            <a:rPr lang="hr-HR" sz="1650" kern="1200" dirty="0">
              <a:latin typeface="Candara" panose="020E0502030303020204" pitchFamily="34" charset="0"/>
            </a:rPr>
            <a:t> </a:t>
          </a:r>
          <a:r>
            <a:rPr lang="en-US" sz="1650" kern="1200" dirty="0" err="1">
              <a:latin typeface="Candara" panose="020E0502030303020204" pitchFamily="34" charset="0"/>
            </a:rPr>
            <a:t>funkcioniranju</a:t>
          </a:r>
          <a:r>
            <a:rPr lang="en-US" sz="1650" kern="1200" dirty="0">
              <a:latin typeface="Candara" panose="020E0502030303020204" pitchFamily="34" charset="0"/>
            </a:rPr>
            <a:t>. </a:t>
          </a:r>
          <a:endParaRPr lang="hr-HR" sz="1650" kern="1200" dirty="0">
            <a:latin typeface="Candara" panose="020E0502030303020204" pitchFamily="34" charset="0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50" kern="1200" dirty="0">
              <a:latin typeface="Candara" panose="020E0502030303020204" pitchFamily="34" charset="0"/>
            </a:rPr>
            <a:t>Kratkotrajna, kronična i ostale nesanice</a:t>
          </a:r>
        </a:p>
      </dsp:txBody>
      <dsp:txXfrm>
        <a:off x="5505110" y="75721"/>
        <a:ext cx="3922348" cy="2962996"/>
      </dsp:txXfrm>
    </dsp:sp>
    <dsp:sp modelId="{7C88014E-A442-4D72-A225-F12D812D86BD}">
      <dsp:nvSpPr>
        <dsp:cNvPr id="0" name=""/>
        <dsp:cNvSpPr/>
      </dsp:nvSpPr>
      <dsp:spPr>
        <a:xfrm>
          <a:off x="5434018" y="3038717"/>
          <a:ext cx="4064532" cy="1304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latin typeface="Candara" panose="020E0502030303020204" pitchFamily="34" charset="0"/>
            </a:rPr>
            <a:t>ICSD</a:t>
          </a:r>
        </a:p>
      </dsp:txBody>
      <dsp:txXfrm>
        <a:off x="5434018" y="3038717"/>
        <a:ext cx="2862347" cy="1304657"/>
      </dsp:txXfrm>
    </dsp:sp>
    <dsp:sp modelId="{8A0DE1BB-0B3F-4AE7-8278-DCE81DCB805D}">
      <dsp:nvSpPr>
        <dsp:cNvPr id="0" name=""/>
        <dsp:cNvSpPr/>
      </dsp:nvSpPr>
      <dsp:spPr>
        <a:xfrm>
          <a:off x="8411344" y="3245950"/>
          <a:ext cx="1422586" cy="142258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4000" b="-14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D97D1-F499-4BEC-838A-ECF4C42C4E9A}">
      <dsp:nvSpPr>
        <dsp:cNvPr id="0" name=""/>
        <dsp:cNvSpPr/>
      </dsp:nvSpPr>
      <dsp:spPr>
        <a:xfrm>
          <a:off x="3181" y="2219"/>
          <a:ext cx="3101957" cy="115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Candara" panose="020E0502030303020204" pitchFamily="34" charset="0"/>
            </a:rPr>
            <a:t>Predisponirajući faktori</a:t>
          </a:r>
        </a:p>
      </dsp:txBody>
      <dsp:txXfrm>
        <a:off x="3181" y="2219"/>
        <a:ext cx="3101957" cy="1152000"/>
      </dsp:txXfrm>
    </dsp:sp>
    <dsp:sp modelId="{0E6E316E-59A4-469F-A7CE-64C0A31A5955}">
      <dsp:nvSpPr>
        <dsp:cNvPr id="0" name=""/>
        <dsp:cNvSpPr/>
      </dsp:nvSpPr>
      <dsp:spPr>
        <a:xfrm>
          <a:off x="3181" y="1154219"/>
          <a:ext cx="3101957" cy="27999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 dirty="0">
              <a:latin typeface="Candara" panose="020E0502030303020204" pitchFamily="34" charset="0"/>
            </a:rPr>
            <a:t>Povijest teškoća sa spavanjem u obitelji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 dirty="0">
              <a:latin typeface="Candara" panose="020E0502030303020204" pitchFamily="34" charset="0"/>
            </a:rPr>
            <a:t>Anksiozna osjetljivost</a:t>
          </a:r>
        </a:p>
      </dsp:txBody>
      <dsp:txXfrm>
        <a:off x="3181" y="1154219"/>
        <a:ext cx="3101957" cy="2799900"/>
      </dsp:txXfrm>
    </dsp:sp>
    <dsp:sp modelId="{E0A58FA7-CD7E-4FA7-9463-FA3FD381276F}">
      <dsp:nvSpPr>
        <dsp:cNvPr id="0" name=""/>
        <dsp:cNvSpPr/>
      </dsp:nvSpPr>
      <dsp:spPr>
        <a:xfrm>
          <a:off x="3539412" y="2219"/>
          <a:ext cx="3101957" cy="115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Candara" panose="020E0502030303020204" pitchFamily="34" charset="0"/>
            </a:rPr>
            <a:t>Precipitirajući faktori (</a:t>
          </a:r>
          <a:r>
            <a:rPr lang="hr-HR" sz="2800" kern="1200" dirty="0" err="1">
              <a:latin typeface="Candara" panose="020E0502030303020204" pitchFamily="34" charset="0"/>
            </a:rPr>
            <a:t>triggeri</a:t>
          </a:r>
          <a:r>
            <a:rPr lang="hr-HR" sz="2800" kern="1200" dirty="0">
              <a:latin typeface="Candara" panose="020E0502030303020204" pitchFamily="34" charset="0"/>
            </a:rPr>
            <a:t>)</a:t>
          </a:r>
        </a:p>
      </dsp:txBody>
      <dsp:txXfrm>
        <a:off x="3539412" y="2219"/>
        <a:ext cx="3101957" cy="1152000"/>
      </dsp:txXfrm>
    </dsp:sp>
    <dsp:sp modelId="{1AEDE77B-9E61-44A6-95A6-F245D5DC3298}">
      <dsp:nvSpPr>
        <dsp:cNvPr id="0" name=""/>
        <dsp:cNvSpPr/>
      </dsp:nvSpPr>
      <dsp:spPr>
        <a:xfrm>
          <a:off x="3539412" y="1154219"/>
          <a:ext cx="3101957" cy="27999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 dirty="0">
              <a:latin typeface="Candara" panose="020E0502030303020204" pitchFamily="34" charset="0"/>
            </a:rPr>
            <a:t>Stresni događaji (bolest, gubitak posla, smrt bliske osobe…)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 dirty="0">
              <a:latin typeface="Candara" panose="020E0502030303020204" pitchFamily="34" charset="0"/>
            </a:rPr>
            <a:t>Zvukovi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 dirty="0">
              <a:latin typeface="Candara" panose="020E0502030303020204" pitchFamily="34" charset="0"/>
            </a:rPr>
            <a:t>Značajne životne promjene</a:t>
          </a:r>
        </a:p>
      </dsp:txBody>
      <dsp:txXfrm>
        <a:off x="3539412" y="1154219"/>
        <a:ext cx="3101957" cy="2799900"/>
      </dsp:txXfrm>
    </dsp:sp>
    <dsp:sp modelId="{30578560-4EA9-4858-AB60-3DBAB1042199}">
      <dsp:nvSpPr>
        <dsp:cNvPr id="0" name=""/>
        <dsp:cNvSpPr/>
      </dsp:nvSpPr>
      <dsp:spPr>
        <a:xfrm>
          <a:off x="7075643" y="2219"/>
          <a:ext cx="3101957" cy="115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Candara" panose="020E0502030303020204" pitchFamily="34" charset="0"/>
            </a:rPr>
            <a:t>Podržavajući faktori</a:t>
          </a:r>
        </a:p>
      </dsp:txBody>
      <dsp:txXfrm>
        <a:off x="7075643" y="2219"/>
        <a:ext cx="3101957" cy="1152000"/>
      </dsp:txXfrm>
    </dsp:sp>
    <dsp:sp modelId="{04C38D4A-0543-4035-B9CD-0F75DED68CFB}">
      <dsp:nvSpPr>
        <dsp:cNvPr id="0" name=""/>
        <dsp:cNvSpPr/>
      </dsp:nvSpPr>
      <dsp:spPr>
        <a:xfrm>
          <a:off x="7075643" y="1154219"/>
          <a:ext cx="3101957" cy="27999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 dirty="0">
              <a:latin typeface="Candara" panose="020E0502030303020204" pitchFamily="34" charset="0"/>
            </a:rPr>
            <a:t>Loša higijena spavanja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kern="1200" dirty="0">
              <a:latin typeface="Candara" panose="020E0502030303020204" pitchFamily="34" charset="0"/>
            </a:rPr>
            <a:t>Prisiljavanje na spavanje (frustracija i anksioznost)</a:t>
          </a:r>
        </a:p>
      </dsp:txBody>
      <dsp:txXfrm>
        <a:off x="7075643" y="1154219"/>
        <a:ext cx="3101957" cy="2799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8CB35-DD32-49D6-BA88-C81F2746B75B}">
      <dsp:nvSpPr>
        <dsp:cNvPr id="0" name=""/>
        <dsp:cNvSpPr/>
      </dsp:nvSpPr>
      <dsp:spPr>
        <a:xfrm>
          <a:off x="5798017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Briga oko nespavanja</a:t>
          </a:r>
        </a:p>
      </dsp:txBody>
      <dsp:txXfrm>
        <a:off x="5798017" y="96281"/>
        <a:ext cx="1540371" cy="1540371"/>
      </dsp:txXfrm>
    </dsp:sp>
    <dsp:sp modelId="{4FC93422-7571-48DF-BFAF-0224181C652F}">
      <dsp:nvSpPr>
        <dsp:cNvPr id="0" name=""/>
        <dsp:cNvSpPr/>
      </dsp:nvSpPr>
      <dsp:spPr>
        <a:xfrm>
          <a:off x="3082106" y="-1225"/>
          <a:ext cx="4353789" cy="4353789"/>
        </a:xfrm>
        <a:prstGeom prst="circularArrow">
          <a:avLst>
            <a:gd name="adj1" fmla="val 6899"/>
            <a:gd name="adj2" fmla="val 465117"/>
            <a:gd name="adj3" fmla="val 550404"/>
            <a:gd name="adj4" fmla="val 20584479"/>
            <a:gd name="adj5" fmla="val 804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AFC783-56AA-4F70-8D8E-6B62E4A4E524}">
      <dsp:nvSpPr>
        <dsp:cNvPr id="0" name=""/>
        <dsp:cNvSpPr/>
      </dsp:nvSpPr>
      <dsp:spPr>
        <a:xfrm>
          <a:off x="5626135" y="2714685"/>
          <a:ext cx="1884135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Briga oko dnevnih efekata lošeg spavanja</a:t>
          </a:r>
        </a:p>
      </dsp:txBody>
      <dsp:txXfrm>
        <a:off x="5626135" y="2714685"/>
        <a:ext cx="1884135" cy="1540371"/>
      </dsp:txXfrm>
    </dsp:sp>
    <dsp:sp modelId="{AC441DE1-DBF8-4A73-A290-F6422C888F5A}">
      <dsp:nvSpPr>
        <dsp:cNvPr id="0" name=""/>
        <dsp:cNvSpPr/>
      </dsp:nvSpPr>
      <dsp:spPr>
        <a:xfrm>
          <a:off x="3082106" y="-1225"/>
          <a:ext cx="4353789" cy="4353789"/>
        </a:xfrm>
        <a:prstGeom prst="circularArrow">
          <a:avLst>
            <a:gd name="adj1" fmla="val 6899"/>
            <a:gd name="adj2" fmla="val 465117"/>
            <a:gd name="adj3" fmla="val 5950404"/>
            <a:gd name="adj4" fmla="val 4713777"/>
            <a:gd name="adj5" fmla="val 804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587AAD-14F2-49CD-8F7F-C0C6D0B70269}">
      <dsp:nvSpPr>
        <dsp:cNvPr id="0" name=""/>
        <dsp:cNvSpPr/>
      </dsp:nvSpPr>
      <dsp:spPr>
        <a:xfrm>
          <a:off x="3179613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Pokušavanje i neuspjeh</a:t>
          </a:r>
        </a:p>
      </dsp:txBody>
      <dsp:txXfrm>
        <a:off x="3179613" y="2714685"/>
        <a:ext cx="1540371" cy="1540371"/>
      </dsp:txXfrm>
    </dsp:sp>
    <dsp:sp modelId="{2BE9FD4A-0776-4435-85C1-63ED6A6041AA}">
      <dsp:nvSpPr>
        <dsp:cNvPr id="0" name=""/>
        <dsp:cNvSpPr/>
      </dsp:nvSpPr>
      <dsp:spPr>
        <a:xfrm>
          <a:off x="3082106" y="-1225"/>
          <a:ext cx="4353789" cy="4353789"/>
        </a:xfrm>
        <a:prstGeom prst="circularArrow">
          <a:avLst>
            <a:gd name="adj1" fmla="val 6899"/>
            <a:gd name="adj2" fmla="val 465117"/>
            <a:gd name="adj3" fmla="val 11350404"/>
            <a:gd name="adj4" fmla="val 9784479"/>
            <a:gd name="adj5" fmla="val 804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1A5FEE-1E7B-4F83-AA22-7EE6331224F1}">
      <dsp:nvSpPr>
        <dsp:cNvPr id="0" name=""/>
        <dsp:cNvSpPr/>
      </dsp:nvSpPr>
      <dsp:spPr>
        <a:xfrm>
          <a:off x="3005328" y="96281"/>
          <a:ext cx="188894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Nemogućnost spavanja</a:t>
          </a:r>
        </a:p>
      </dsp:txBody>
      <dsp:txXfrm>
        <a:off x="3005328" y="96281"/>
        <a:ext cx="1888941" cy="1540371"/>
      </dsp:txXfrm>
    </dsp:sp>
    <dsp:sp modelId="{574D663B-4ADD-4810-9A2B-92F907C93E5B}">
      <dsp:nvSpPr>
        <dsp:cNvPr id="0" name=""/>
        <dsp:cNvSpPr/>
      </dsp:nvSpPr>
      <dsp:spPr>
        <a:xfrm>
          <a:off x="3082106" y="-1225"/>
          <a:ext cx="4353789" cy="4353789"/>
        </a:xfrm>
        <a:prstGeom prst="circularArrow">
          <a:avLst>
            <a:gd name="adj1" fmla="val 6899"/>
            <a:gd name="adj2" fmla="val 465117"/>
            <a:gd name="adj3" fmla="val 16750404"/>
            <a:gd name="adj4" fmla="val 15518329"/>
            <a:gd name="adj5" fmla="val 804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5B3FF-E600-41BC-A414-815DF827B24D}">
      <dsp:nvSpPr>
        <dsp:cNvPr id="0" name=""/>
        <dsp:cNvSpPr/>
      </dsp:nvSpPr>
      <dsp:spPr>
        <a:xfrm rot="10800000">
          <a:off x="1936811" y="2205"/>
          <a:ext cx="6992874" cy="70179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andara" panose="020E0502030303020204" pitchFamily="34" charset="0"/>
            </a:rPr>
            <a:t>PROCJENA</a:t>
          </a:r>
        </a:p>
      </dsp:txBody>
      <dsp:txXfrm rot="10800000">
        <a:off x="2112259" y="2205"/>
        <a:ext cx="6817426" cy="701793"/>
      </dsp:txXfrm>
    </dsp:sp>
    <dsp:sp modelId="{6635EB3F-EB79-4825-AE24-BB3B3C788451}">
      <dsp:nvSpPr>
        <dsp:cNvPr id="0" name=""/>
        <dsp:cNvSpPr/>
      </dsp:nvSpPr>
      <dsp:spPr>
        <a:xfrm>
          <a:off x="1585914" y="2205"/>
          <a:ext cx="701793" cy="70179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C06A5B-0E0F-4B4C-8367-0A0F2FCBA04E}">
      <dsp:nvSpPr>
        <dsp:cNvPr id="0" name=""/>
        <dsp:cNvSpPr/>
      </dsp:nvSpPr>
      <dsp:spPr>
        <a:xfrm rot="10800000">
          <a:off x="1936811" y="913488"/>
          <a:ext cx="6992874" cy="70179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andara" panose="020E0502030303020204" pitchFamily="34" charset="0"/>
            </a:rPr>
            <a:t>PSIHOEDUKACIJA</a:t>
          </a:r>
        </a:p>
      </dsp:txBody>
      <dsp:txXfrm rot="10800000">
        <a:off x="2112259" y="913488"/>
        <a:ext cx="6817426" cy="701793"/>
      </dsp:txXfrm>
    </dsp:sp>
    <dsp:sp modelId="{8C8D78CE-2840-4D37-8C31-09EFD796D16F}">
      <dsp:nvSpPr>
        <dsp:cNvPr id="0" name=""/>
        <dsp:cNvSpPr/>
      </dsp:nvSpPr>
      <dsp:spPr>
        <a:xfrm>
          <a:off x="1585914" y="913488"/>
          <a:ext cx="701793" cy="70179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41E524-AAEE-4B15-B4BB-EF0044560693}">
      <dsp:nvSpPr>
        <dsp:cNvPr id="0" name=""/>
        <dsp:cNvSpPr/>
      </dsp:nvSpPr>
      <dsp:spPr>
        <a:xfrm rot="10800000">
          <a:off x="1936811" y="1824772"/>
          <a:ext cx="6992874" cy="70179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andara" panose="020E0502030303020204" pitchFamily="34" charset="0"/>
            </a:rPr>
            <a:t>HIGIJENA SPAVANJA I RELAKSACIJA</a:t>
          </a:r>
        </a:p>
      </dsp:txBody>
      <dsp:txXfrm rot="10800000">
        <a:off x="2112259" y="1824772"/>
        <a:ext cx="6817426" cy="701793"/>
      </dsp:txXfrm>
    </dsp:sp>
    <dsp:sp modelId="{6CBFC40C-0C16-48B2-897C-FA32098F29B3}">
      <dsp:nvSpPr>
        <dsp:cNvPr id="0" name=""/>
        <dsp:cNvSpPr/>
      </dsp:nvSpPr>
      <dsp:spPr>
        <a:xfrm>
          <a:off x="1585914" y="1824772"/>
          <a:ext cx="701793" cy="70179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C25BF2-D783-4BD9-8AB6-FC8A1B7AEA17}">
      <dsp:nvSpPr>
        <dsp:cNvPr id="0" name=""/>
        <dsp:cNvSpPr/>
      </dsp:nvSpPr>
      <dsp:spPr>
        <a:xfrm rot="10800000">
          <a:off x="1936811" y="2736056"/>
          <a:ext cx="6992874" cy="70179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andara" panose="020E0502030303020204" pitchFamily="34" charset="0"/>
            </a:rPr>
            <a:t>USPOSTAVLJANJE NOVOG OBRASCA SPAVANJA</a:t>
          </a:r>
        </a:p>
      </dsp:txBody>
      <dsp:txXfrm rot="10800000">
        <a:off x="2112259" y="2736056"/>
        <a:ext cx="6817426" cy="701793"/>
      </dsp:txXfrm>
    </dsp:sp>
    <dsp:sp modelId="{D39B3BF5-4E8F-4A28-91DA-3B4374563DBE}">
      <dsp:nvSpPr>
        <dsp:cNvPr id="0" name=""/>
        <dsp:cNvSpPr/>
      </dsp:nvSpPr>
      <dsp:spPr>
        <a:xfrm>
          <a:off x="1585914" y="2736056"/>
          <a:ext cx="701793" cy="70179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1ED14F-7638-4DC0-931C-37BC5AF469A7}">
      <dsp:nvSpPr>
        <dsp:cNvPr id="0" name=""/>
        <dsp:cNvSpPr/>
      </dsp:nvSpPr>
      <dsp:spPr>
        <a:xfrm rot="10800000">
          <a:off x="1936811" y="3647339"/>
          <a:ext cx="6992874" cy="70179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andara" panose="020E0502030303020204" pitchFamily="34" charset="0"/>
            </a:rPr>
            <a:t>IDENTIFIKACIJA I KONTROLA AUTOMATSKIH MISLI</a:t>
          </a:r>
        </a:p>
      </dsp:txBody>
      <dsp:txXfrm rot="10800000">
        <a:off x="2112259" y="3647339"/>
        <a:ext cx="6817426" cy="701793"/>
      </dsp:txXfrm>
    </dsp:sp>
    <dsp:sp modelId="{D2301BC9-C66B-42AB-8503-D949AB7FBAC8}">
      <dsp:nvSpPr>
        <dsp:cNvPr id="0" name=""/>
        <dsp:cNvSpPr/>
      </dsp:nvSpPr>
      <dsp:spPr>
        <a:xfrm>
          <a:off x="1585914" y="3647339"/>
          <a:ext cx="701793" cy="701793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EA411-5459-458C-8182-FFE49237C68D}">
      <dsp:nvSpPr>
        <dsp:cNvPr id="0" name=""/>
        <dsp:cNvSpPr/>
      </dsp:nvSpPr>
      <dsp:spPr>
        <a:xfrm>
          <a:off x="2383560" y="125"/>
          <a:ext cx="1887111" cy="10115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Candara" panose="020E0502030303020204" pitchFamily="34" charset="0"/>
            </a:rPr>
            <a:t>MISLI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400" i="1" kern="1200" dirty="0">
              <a:latin typeface="Candara" panose="020E0502030303020204" pitchFamily="34" charset="0"/>
            </a:rPr>
            <a:t>Neću moći zaspati.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i="1" kern="1200" dirty="0">
              <a:latin typeface="Candara" panose="020E0502030303020204" pitchFamily="34" charset="0"/>
            </a:rPr>
            <a:t>Sutra ću se grozno osjećati. </a:t>
          </a:r>
        </a:p>
      </dsp:txBody>
      <dsp:txXfrm>
        <a:off x="2432939" y="49504"/>
        <a:ext cx="1788353" cy="912772"/>
      </dsp:txXfrm>
    </dsp:sp>
    <dsp:sp modelId="{150DAEA7-64A9-4E55-84FE-9C388B3A4A35}">
      <dsp:nvSpPr>
        <dsp:cNvPr id="0" name=""/>
        <dsp:cNvSpPr/>
      </dsp:nvSpPr>
      <dsp:spPr>
        <a:xfrm>
          <a:off x="1657337" y="505890"/>
          <a:ext cx="3339556" cy="3339556"/>
        </a:xfrm>
        <a:custGeom>
          <a:avLst/>
          <a:gdLst/>
          <a:ahLst/>
          <a:cxnLst/>
          <a:rect l="0" t="0" r="0" b="0"/>
          <a:pathLst>
            <a:path>
              <a:moveTo>
                <a:pt x="2784081" y="426199"/>
              </a:moveTo>
              <a:arcTo wR="1669778" hR="1669778" stAng="18711707" swAng="1383160"/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87CC1B-8342-468A-8AD6-391A376FAA20}">
      <dsp:nvSpPr>
        <dsp:cNvPr id="0" name=""/>
        <dsp:cNvSpPr/>
      </dsp:nvSpPr>
      <dsp:spPr>
        <a:xfrm>
          <a:off x="4068534" y="1669903"/>
          <a:ext cx="1856718" cy="10115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Candara" panose="020E0502030303020204" pitchFamily="34" charset="0"/>
            </a:rPr>
            <a:t>PONAŠANJA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400" kern="1200" dirty="0">
              <a:latin typeface="Candara" panose="020E0502030303020204" pitchFamily="34" charset="0"/>
            </a:rPr>
            <a:t>provjeravanje sata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400" kern="1200" dirty="0">
              <a:latin typeface="Candara" panose="020E0502030303020204" pitchFamily="34" charset="0"/>
            </a:rPr>
            <a:t>okretanje u krevetu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Candara" panose="020E0502030303020204" pitchFamily="34" charset="0"/>
            </a:rPr>
            <a:t>pokušaji usnivanja</a:t>
          </a:r>
        </a:p>
      </dsp:txBody>
      <dsp:txXfrm>
        <a:off x="4117913" y="1719282"/>
        <a:ext cx="1757960" cy="912772"/>
      </dsp:txXfrm>
    </dsp:sp>
    <dsp:sp modelId="{C146F376-9AD4-4E59-80C0-93CE1A0F8631}">
      <dsp:nvSpPr>
        <dsp:cNvPr id="0" name=""/>
        <dsp:cNvSpPr/>
      </dsp:nvSpPr>
      <dsp:spPr>
        <a:xfrm>
          <a:off x="1657337" y="505890"/>
          <a:ext cx="3339556" cy="3339556"/>
        </a:xfrm>
        <a:custGeom>
          <a:avLst/>
          <a:gdLst/>
          <a:ahLst/>
          <a:cxnLst/>
          <a:rect l="0" t="0" r="0" b="0"/>
          <a:pathLst>
            <a:path>
              <a:moveTo>
                <a:pt x="3166364" y="2410311"/>
              </a:moveTo>
              <a:arcTo wR="1669778" hR="1669778" stAng="1579614" swAng="1632201"/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0595E1-568F-4F50-BE5F-E4770B32D937}">
      <dsp:nvSpPr>
        <dsp:cNvPr id="0" name=""/>
        <dsp:cNvSpPr/>
      </dsp:nvSpPr>
      <dsp:spPr>
        <a:xfrm>
          <a:off x="2549015" y="3339681"/>
          <a:ext cx="1556200" cy="10115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Candara" panose="020E0502030303020204" pitchFamily="34" charset="0"/>
            </a:rPr>
            <a:t>EMOCIJE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Candara" panose="020E0502030303020204" pitchFamily="34" charset="0"/>
            </a:rPr>
            <a:t>anksioznost iritabilnost</a:t>
          </a:r>
        </a:p>
      </dsp:txBody>
      <dsp:txXfrm>
        <a:off x="2598394" y="3389060"/>
        <a:ext cx="1457442" cy="912772"/>
      </dsp:txXfrm>
    </dsp:sp>
    <dsp:sp modelId="{3A421DA8-993C-45B1-B416-8F1DA16E8FFF}">
      <dsp:nvSpPr>
        <dsp:cNvPr id="0" name=""/>
        <dsp:cNvSpPr/>
      </dsp:nvSpPr>
      <dsp:spPr>
        <a:xfrm>
          <a:off x="1657337" y="505890"/>
          <a:ext cx="3339556" cy="3339556"/>
        </a:xfrm>
        <a:custGeom>
          <a:avLst/>
          <a:gdLst/>
          <a:ahLst/>
          <a:cxnLst/>
          <a:rect l="0" t="0" r="0" b="0"/>
          <a:pathLst>
            <a:path>
              <a:moveTo>
                <a:pt x="682778" y="3016622"/>
              </a:moveTo>
              <a:arcTo wR="1669778" hR="1669778" stAng="7574092" swAng="1584397"/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028161-72A5-442F-9068-C9539A5DBA08}">
      <dsp:nvSpPr>
        <dsp:cNvPr id="0" name=""/>
        <dsp:cNvSpPr/>
      </dsp:nvSpPr>
      <dsp:spPr>
        <a:xfrm>
          <a:off x="632563" y="1634854"/>
          <a:ext cx="2049547" cy="10816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latin typeface="Candara" panose="020E0502030303020204" pitchFamily="34" charset="0"/>
            </a:rPr>
            <a:t>TJELESNE SENZACIJE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400" kern="1200" dirty="0">
              <a:latin typeface="Candara" panose="020E0502030303020204" pitchFamily="34" charset="0"/>
            </a:rPr>
            <a:t>nemogućnost usnivanja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400" kern="1200" dirty="0">
              <a:latin typeface="Candara" panose="020E0502030303020204" pitchFamily="34" charset="0"/>
            </a:rPr>
            <a:t>napetost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Candara" panose="020E0502030303020204" pitchFamily="34" charset="0"/>
            </a:rPr>
            <a:t>nemir </a:t>
          </a:r>
        </a:p>
      </dsp:txBody>
      <dsp:txXfrm>
        <a:off x="685364" y="1687655"/>
        <a:ext cx="1943945" cy="976027"/>
      </dsp:txXfrm>
    </dsp:sp>
    <dsp:sp modelId="{30914DD3-44D3-4C5F-BD9C-48070A5E4E80}">
      <dsp:nvSpPr>
        <dsp:cNvPr id="0" name=""/>
        <dsp:cNvSpPr/>
      </dsp:nvSpPr>
      <dsp:spPr>
        <a:xfrm>
          <a:off x="1657337" y="505890"/>
          <a:ext cx="3339556" cy="3339556"/>
        </a:xfrm>
        <a:custGeom>
          <a:avLst/>
          <a:gdLst/>
          <a:ahLst/>
          <a:cxnLst/>
          <a:rect l="0" t="0" r="0" b="0"/>
          <a:pathLst>
            <a:path>
              <a:moveTo>
                <a:pt x="170426" y="934861"/>
              </a:moveTo>
              <a:arcTo wR="1669778" hR="1669778" stAng="12366724" swAng="1335967"/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round/>
          <a:headEnd type="arrow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5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6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9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8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6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5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6349-81DE-4FAA-8AB5-443CFD003D8D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14E10-7641-46E1-90EE-B3FFA6B6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581890"/>
            <a:ext cx="4784436" cy="1669312"/>
          </a:xfrm>
        </p:spPr>
        <p:txBody>
          <a:bodyPr>
            <a:normAutofit/>
          </a:bodyPr>
          <a:lstStyle/>
          <a:p>
            <a:r>
              <a:rPr lang="hr-H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BK tehnike za rad s nesanicom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07572" y="5816008"/>
            <a:ext cx="3884428" cy="1041991"/>
          </a:xfrm>
        </p:spPr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Aneta Škreblin, mag. </a:t>
            </a:r>
            <a:r>
              <a:rPr lang="hr-HR" dirty="0" err="1">
                <a:latin typeface="Candara" panose="020E0502030303020204" pitchFamily="34" charset="0"/>
              </a:rPr>
              <a:t>psych</a:t>
            </a:r>
            <a:r>
              <a:rPr lang="hr-HR" dirty="0">
                <a:latin typeface="Candara" panose="020E0502030303020204" pitchFamily="34" charset="0"/>
              </a:rPr>
              <a:t>.</a:t>
            </a:r>
          </a:p>
          <a:p>
            <a:r>
              <a:rPr lang="hr-HR" dirty="0">
                <a:latin typeface="Candara" panose="020E0502030303020204" pitchFamily="34" charset="0"/>
              </a:rPr>
              <a:t>Praktikum II, 14.05.2022.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6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Postavljanje osobnih ciljeva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22892" cy="4575175"/>
          </a:xfrm>
        </p:spPr>
        <p:txBody>
          <a:bodyPr>
            <a:normAutofit/>
          </a:bodyPr>
          <a:lstStyle/>
          <a:p>
            <a:r>
              <a:rPr lang="hr-HR" dirty="0">
                <a:latin typeface="Candara" panose="020E0502030303020204" pitchFamily="34" charset="0"/>
              </a:rPr>
              <a:t>Uskladiti s vrstom nesanice</a:t>
            </a:r>
          </a:p>
          <a:p>
            <a:r>
              <a:rPr lang="hr-HR" dirty="0">
                <a:latin typeface="Candara" panose="020E0502030303020204" pitchFamily="34" charset="0"/>
              </a:rPr>
              <a:t>Realni, dostižni, mjerljivi</a:t>
            </a:r>
          </a:p>
          <a:p>
            <a:pPr marL="720725" indent="-360363">
              <a:buClr>
                <a:srgbClr val="FF0000"/>
              </a:buClr>
              <a:buFont typeface="Candara" panose="020E0502030303020204" pitchFamily="34" charset="0"/>
              <a:buChar char="x"/>
            </a:pPr>
            <a:r>
              <a:rPr lang="hr-HR" dirty="0">
                <a:latin typeface="Candara" panose="020E0502030303020204" pitchFamily="34" charset="0"/>
              </a:rPr>
              <a:t> „</a:t>
            </a:r>
            <a:r>
              <a:rPr lang="hr-HR" i="1" dirty="0">
                <a:latin typeface="Candara" panose="020E0502030303020204" pitchFamily="34" charset="0"/>
              </a:rPr>
              <a:t>Želim spavati kao prije.</a:t>
            </a:r>
            <a:r>
              <a:rPr lang="hr-HR" dirty="0">
                <a:latin typeface="Candara" panose="020E0502030303020204" pitchFamily="34" charset="0"/>
              </a:rPr>
              <a:t>”</a:t>
            </a:r>
          </a:p>
          <a:p>
            <a:pPr marL="534988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ndara" panose="020E0502030303020204" pitchFamily="34" charset="0"/>
              </a:rPr>
              <a:t>  „</a:t>
            </a:r>
            <a:r>
              <a:rPr lang="hr-HR" i="1" dirty="0">
                <a:latin typeface="Candara" panose="020E0502030303020204" pitchFamily="34" charset="0"/>
              </a:rPr>
              <a:t>Želim spavati cijelu noć, biti bolje raspoložen tijekom dana i </a:t>
            </a:r>
          </a:p>
          <a:p>
            <a:pPr marL="306388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r-HR" i="1" dirty="0">
                <a:latin typeface="Candara" panose="020E0502030303020204" pitchFamily="34" charset="0"/>
              </a:rPr>
              <a:t>      bolje</a:t>
            </a:r>
            <a:r>
              <a:rPr lang="hr-HR" dirty="0">
                <a:latin typeface="Candara" panose="020E0502030303020204" pitchFamily="34" charset="0"/>
              </a:rPr>
              <a:t> </a:t>
            </a:r>
            <a:r>
              <a:rPr lang="hr-HR" i="1" dirty="0">
                <a:latin typeface="Candara" panose="020E0502030303020204" pitchFamily="34" charset="0"/>
              </a:rPr>
              <a:t>se slagati s drugima.</a:t>
            </a:r>
            <a:r>
              <a:rPr lang="hr-HR" dirty="0">
                <a:latin typeface="Candara" panose="020E0502030303020204" pitchFamily="34" charset="0"/>
              </a:rPr>
              <a:t>”</a:t>
            </a:r>
          </a:p>
          <a:p>
            <a:endParaRPr lang="hr-HR" dirty="0">
              <a:latin typeface="Candara" panose="020E0502030303020204" pitchFamily="34" charset="0"/>
            </a:endParaRPr>
          </a:p>
          <a:p>
            <a:r>
              <a:rPr lang="hr-HR" b="1" dirty="0">
                <a:latin typeface="Candara" panose="020E0502030303020204" pitchFamily="34" charset="0"/>
              </a:rPr>
              <a:t>Poboljšanje učinkovitosti spavanja (&gt;85%)</a:t>
            </a:r>
          </a:p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 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(ukupno vrijeme spavanja / ukupno vrijeme provedeno u krevetu) X 100</a:t>
            </a:r>
          </a:p>
        </p:txBody>
      </p:sp>
      <p:sp>
        <p:nvSpPr>
          <p:cNvPr id="13" name="Oblak 12">
            <a:extLst>
              <a:ext uri="{FF2B5EF4-FFF2-40B4-BE49-F238E27FC236}">
                <a16:creationId xmlns:a16="http://schemas.microsoft.com/office/drawing/2014/main" id="{2F862451-4E03-4D20-87A8-09A0C1521523}"/>
              </a:ext>
            </a:extLst>
          </p:cNvPr>
          <p:cNvSpPr/>
          <p:nvPr/>
        </p:nvSpPr>
        <p:spPr>
          <a:xfrm>
            <a:off x="9144001" y="212398"/>
            <a:ext cx="2881745" cy="1981995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97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Psihoedukacija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Normalno spavanje i normalne varijacije u spavanju</a:t>
            </a:r>
          </a:p>
          <a:p>
            <a:r>
              <a:rPr lang="hr-HR" dirty="0">
                <a:latin typeface="Candara" panose="020E0502030303020204" pitchFamily="34" charset="0"/>
              </a:rPr>
              <a:t>Loše spavanje i nesanica</a:t>
            </a:r>
          </a:p>
          <a:p>
            <a:r>
              <a:rPr lang="hr-HR" dirty="0">
                <a:latin typeface="Candara" panose="020E0502030303020204" pitchFamily="34" charset="0"/>
              </a:rPr>
              <a:t>KBT model nesanice</a:t>
            </a: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AE78A1DE-E0A1-4150-AF30-CF5646E53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206987"/>
              </p:ext>
            </p:extLst>
          </p:nvPr>
        </p:nvGraphicFramePr>
        <p:xfrm>
          <a:off x="5070763" y="2405062"/>
          <a:ext cx="655781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03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Higijena spavanja i relaksacija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77945" cy="4351338"/>
          </a:xfrm>
        </p:spPr>
        <p:txBody>
          <a:bodyPr/>
          <a:lstStyle/>
          <a:p>
            <a:r>
              <a:rPr lang="hr-HR" b="1" dirty="0">
                <a:latin typeface="Candara" panose="020E0502030303020204" pitchFamily="34" charset="0"/>
              </a:rPr>
              <a:t>Higijena spavanja</a:t>
            </a:r>
            <a:r>
              <a:rPr lang="hr-HR" dirty="0">
                <a:latin typeface="Candara" panose="020E0502030303020204" pitchFamily="34" charset="0"/>
              </a:rPr>
              <a:t> = skup navika koje osoba može kontrolirati kako bi poboljšala kvalitetu spavanja</a:t>
            </a:r>
          </a:p>
          <a:p>
            <a:endParaRPr lang="hr-HR" dirty="0">
              <a:latin typeface="Candara" panose="020E0502030303020204" pitchFamily="34" charset="0"/>
            </a:endParaRPr>
          </a:p>
          <a:p>
            <a:endParaRPr lang="hr-HR" dirty="0">
              <a:latin typeface="Candara" panose="020E0502030303020204" pitchFamily="34" charset="0"/>
            </a:endParaRPr>
          </a:p>
          <a:p>
            <a:endParaRPr lang="hr-H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  <a:p>
            <a:r>
              <a:rPr lang="hr-HR" dirty="0">
                <a:latin typeface="Candara" panose="020E0502030303020204" pitchFamily="34" charset="0"/>
              </a:rPr>
              <a:t>Samo higijena spavanja nije dovoljna za prevladavanje </a:t>
            </a:r>
            <a:r>
              <a:rPr lang="hr-HR" dirty="0" err="1">
                <a:latin typeface="Candara" panose="020E0502030303020204" pitchFamily="34" charset="0"/>
              </a:rPr>
              <a:t>perzistirajuće</a:t>
            </a:r>
            <a:r>
              <a:rPr lang="hr-HR" dirty="0">
                <a:latin typeface="Candara" panose="020E0502030303020204" pitchFamily="34" charset="0"/>
              </a:rPr>
              <a:t> nesanice!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19C1AC38-4401-4409-97D4-00EA8338E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457484"/>
              </p:ext>
            </p:extLst>
          </p:nvPr>
        </p:nvGraphicFramePr>
        <p:xfrm>
          <a:off x="2640000" y="2771472"/>
          <a:ext cx="6912000" cy="183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000">
                  <a:extLst>
                    <a:ext uri="{9D8B030D-6E8A-4147-A177-3AD203B41FA5}">
                      <a16:colId xmlns:a16="http://schemas.microsoft.com/office/drawing/2014/main" val="3392298701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3793028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Faktori životnog stila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Faktori sobe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70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latin typeface="Candara" panose="020E0502030303020204" pitchFamily="34" charset="0"/>
                        </a:rPr>
                        <a:t>Kofein, alkohol, nikotin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latin typeface="Candara" panose="020E0502030303020204" pitchFamily="34" charset="0"/>
                        </a:rPr>
                        <a:t>Prehrana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latin typeface="Candara" panose="020E0502030303020204" pitchFamily="34" charset="0"/>
                        </a:rPr>
                        <a:t>Tjelesna aktivnost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latin typeface="Candara" panose="020E0502030303020204" pitchFamily="34" charset="0"/>
                        </a:rPr>
                        <a:t>Zvukovi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latin typeface="Candara" panose="020E0502030303020204" pitchFamily="34" charset="0"/>
                        </a:rPr>
                        <a:t>Sobna temperatura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latin typeface="Candara" panose="020E0502030303020204" pitchFamily="34" charset="0"/>
                        </a:rPr>
                        <a:t>Tjelesna temperatura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latin typeface="Candara" panose="020E0502030303020204" pitchFamily="34" charset="0"/>
                        </a:rPr>
                        <a:t>Udoban madrac i jastuk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latin typeface="Candara" panose="020E0502030303020204" pitchFamily="34" charset="0"/>
                        </a:rPr>
                        <a:t>Zamračenje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42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84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Priprema za spavanje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061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Candara" panose="020E0502030303020204" pitchFamily="34" charset="0"/>
              </a:rPr>
              <a:t>Razvijanje rutine postupnog smanjivanja aktivnosti i umirivanja („</a:t>
            </a:r>
            <a:r>
              <a:rPr lang="hr-HR" i="1" dirty="0">
                <a:latin typeface="Candara" panose="020E0502030303020204" pitchFamily="34" charset="0"/>
              </a:rPr>
              <a:t>wind-</a:t>
            </a:r>
            <a:r>
              <a:rPr lang="hr-HR" i="1" dirty="0" err="1">
                <a:latin typeface="Candara" panose="020E0502030303020204" pitchFamily="34" charset="0"/>
              </a:rPr>
              <a:t>down</a:t>
            </a:r>
            <a:r>
              <a:rPr lang="hr-HR" dirty="0">
                <a:latin typeface="Candara" panose="020E0502030303020204" pitchFamily="34" charset="0"/>
              </a:rPr>
              <a:t>”) 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Najmanje 60-90 min prije odlaska na spavanje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Opuštanje i priprema za spavanje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Individualno osmišljena – isplanirana kako bismo je se mogli pridržavati, ali ne </a:t>
            </a:r>
            <a:r>
              <a:rPr lang="hr-HR" dirty="0" err="1">
                <a:latin typeface="Candara" panose="020E0502030303020204" pitchFamily="34" charset="0"/>
              </a:rPr>
              <a:t>prestriktno</a:t>
            </a:r>
            <a:r>
              <a:rPr lang="hr-HR" dirty="0">
                <a:latin typeface="Candara" panose="020E0502030303020204" pitchFamily="34" charset="0"/>
              </a:rPr>
              <a:t> →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odstupanje ne treba izazivati anksioznost ili razočaranje</a:t>
            </a:r>
            <a:endParaRPr lang="hr-HR" dirty="0">
              <a:latin typeface="Candara" panose="020E0502030303020204" pitchFamily="34" charset="0"/>
            </a:endParaRPr>
          </a:p>
          <a:p>
            <a:endParaRPr lang="hr-HR" dirty="0">
              <a:latin typeface="Candara" panose="020E0502030303020204" pitchFamily="34" charset="0"/>
            </a:endParaRP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741BB4C8-BD76-4554-8359-A2902033E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081561"/>
              </p:ext>
            </p:extLst>
          </p:nvPr>
        </p:nvGraphicFramePr>
        <p:xfrm>
          <a:off x="2032000" y="3924684"/>
          <a:ext cx="8128000" cy="276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4436">
                  <a:extLst>
                    <a:ext uri="{9D8B030D-6E8A-4147-A177-3AD203B41FA5}">
                      <a16:colId xmlns:a16="http://schemas.microsoft.com/office/drawing/2014/main" val="3807184338"/>
                    </a:ext>
                  </a:extLst>
                </a:gridCol>
                <a:gridCol w="5883564">
                  <a:extLst>
                    <a:ext uri="{9D8B030D-6E8A-4147-A177-3AD203B41FA5}">
                      <a16:colId xmlns:a16="http://schemas.microsoft.com/office/drawing/2014/main" val="2616943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Vrijeme (približno)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Planirane aktivnosti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19,45 – 20,30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ndara" panose="020E0502030303020204" pitchFamily="34" charset="0"/>
                        </a:rPr>
                        <a:t>Završavanje važnih obaveza (posao, kućanski poslovi)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9183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20,30 – 22,00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ndara" panose="020E0502030303020204" pitchFamily="34" charset="0"/>
                        </a:rPr>
                        <a:t>Završavanje ostalih aktivnosti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18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22,00 – 23,15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ndara" panose="020E0502030303020204" pitchFamily="34" charset="0"/>
                        </a:rPr>
                        <a:t>Obaveze završene</a:t>
                      </a:r>
                    </a:p>
                    <a:p>
                      <a:r>
                        <a:rPr lang="hr-HR" dirty="0">
                          <a:latin typeface="Candara" panose="020E0502030303020204" pitchFamily="34" charset="0"/>
                        </a:rPr>
                        <a:t>Opuštanje (čitanje, gledanje TV-a, vježbe opuštanja…)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02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23,15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ndara" panose="020E0502030303020204" pitchFamily="34" charset="0"/>
                        </a:rPr>
                        <a:t>Rutina prije odlaska u krevet (zaključavanje, tuširanje, pranje zubi, oblačenje pidžame)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52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23,30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ndara" panose="020E0502030303020204" pitchFamily="34" charset="0"/>
                        </a:rPr>
                        <a:t>Odlazak u krevet, vježbe opuštanja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92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00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Higijena spavanja i relaksacija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55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Candara" panose="020E0502030303020204" pitchFamily="34" charset="0"/>
              </a:rPr>
              <a:t>Učenje opuštanja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Učenje o važnosti opuštanja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Više tehnika opuštanja (progresivna mišićna relaksacija, autogeni trening, meditacija)</a:t>
            </a:r>
          </a:p>
          <a:p>
            <a:pPr lvl="1"/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4" name="Oblačić za misli: oblak 3">
            <a:extLst>
              <a:ext uri="{FF2B5EF4-FFF2-40B4-BE49-F238E27FC236}">
                <a16:creationId xmlns:a16="http://schemas.microsoft.com/office/drawing/2014/main" id="{E3E298FD-79F2-4DCC-A2D3-6F790EB49DFF}"/>
              </a:ext>
            </a:extLst>
          </p:cNvPr>
          <p:cNvSpPr/>
          <p:nvPr/>
        </p:nvSpPr>
        <p:spPr>
          <a:xfrm>
            <a:off x="8007927" y="4664364"/>
            <a:ext cx="4027056" cy="1998518"/>
          </a:xfrm>
          <a:prstGeom prst="cloudCallout">
            <a:avLst>
              <a:gd name="adj1" fmla="val -56023"/>
              <a:gd name="adj2" fmla="val -92216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i="1" dirty="0">
                <a:latin typeface="Candara" panose="020E0502030303020204" pitchFamily="34" charset="0"/>
              </a:rPr>
              <a:t>Kad bih se barem mogao opustiti, tada bih mogao zaspati.</a:t>
            </a:r>
          </a:p>
        </p:txBody>
      </p:sp>
    </p:spTree>
    <p:extLst>
      <p:ext uri="{BB962C8B-B14F-4D97-AF65-F5344CB8AC3E}">
        <p14:creationId xmlns:p14="http://schemas.microsoft.com/office/powerpoint/2010/main" val="363705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Uspostavljanje novog obrasca spavanja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Osobe s nesanicom →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</a:t>
            </a:r>
            <a:r>
              <a:rPr lang="hr-HR" b="1" dirty="0">
                <a:latin typeface="Candara" panose="020E0502030303020204" pitchFamily="34" charset="0"/>
                <a:sym typeface="Wingdings" panose="05000000000000000000" pitchFamily="2" charset="2"/>
              </a:rPr>
              <a:t>negativna povezanost kreveta i spavanja</a:t>
            </a:r>
            <a:r>
              <a:rPr lang="hr-HR" b="1" dirty="0">
                <a:latin typeface="Candara" panose="020E0502030303020204" pitchFamily="34" charset="0"/>
              </a:rPr>
              <a:t> 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krevet = nelagoda, strah, anksioznost, frustracija…</a:t>
            </a: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4 PRAVILA:</a:t>
            </a:r>
          </a:p>
          <a:p>
            <a:pPr marL="360363" indent="-338138">
              <a:buFont typeface="+mj-lt"/>
              <a:buAutoNum type="arabicPeriod"/>
            </a:pPr>
            <a:r>
              <a:rPr lang="hr-HR" dirty="0">
                <a:latin typeface="Candara" panose="020E0502030303020204" pitchFamily="34" charset="0"/>
              </a:rPr>
              <a:t>Krevet služi samo za spavanje (i seksualne aktivnosti)</a:t>
            </a:r>
          </a:p>
          <a:p>
            <a:pPr marL="360363" indent="-338138">
              <a:buFont typeface="+mj-lt"/>
              <a:buAutoNum type="arabicPeriod"/>
            </a:pPr>
            <a:r>
              <a:rPr lang="hr-HR" dirty="0">
                <a:latin typeface="Candara" panose="020E0502030303020204" pitchFamily="34" charset="0"/>
              </a:rPr>
              <a:t>Četvrt sata (15 minuta)</a:t>
            </a:r>
          </a:p>
          <a:p>
            <a:pPr marL="360363" indent="-338138">
              <a:buFont typeface="+mj-lt"/>
              <a:buAutoNum type="arabicPeriod"/>
            </a:pPr>
            <a:r>
              <a:rPr lang="hr-HR" dirty="0">
                <a:latin typeface="Candara" panose="020E0502030303020204" pitchFamily="34" charset="0"/>
              </a:rPr>
              <a:t>Pospan-umoran</a:t>
            </a:r>
          </a:p>
          <a:p>
            <a:pPr marL="360363" indent="-338138">
              <a:buFont typeface="+mj-lt"/>
              <a:buAutoNum type="arabicPeriod"/>
            </a:pPr>
            <a:r>
              <a:rPr lang="hr-HR" dirty="0">
                <a:latin typeface="Candara" panose="020E0502030303020204" pitchFamily="34" charset="0"/>
              </a:rPr>
              <a:t>Izbjegavati spavanje tijekom dana (drijemanje)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FDCDAAD-8798-4508-B484-80EE8B3FD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837" y="5524409"/>
            <a:ext cx="3496163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0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Uspostavljanje novog obrasca spavanja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Koliko sna nam je potrebno?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Individualno → pravilo „8 sati” ne vrijedi za sve 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Voditi dnevnik spavanja i utvrditi prosječno vrijeme spavanja</a:t>
            </a:r>
          </a:p>
          <a:p>
            <a:endParaRPr lang="hr-HR" sz="2800" dirty="0">
              <a:latin typeface="Candara" panose="020E0502030303020204" pitchFamily="34" charset="0"/>
            </a:endParaRPr>
          </a:p>
          <a:p>
            <a:pPr marL="273050" lvl="1" indent="-255588"/>
            <a:endParaRPr lang="hr-HR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3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Uspostavljanje stabilnog obrasca spavanja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Cilj: spavati jednaku količinu vremena svaku noć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Odrediti </a:t>
            </a:r>
            <a:r>
              <a:rPr lang="hr-HR" b="1" dirty="0">
                <a:latin typeface="Candara" panose="020E0502030303020204" pitchFamily="34" charset="0"/>
              </a:rPr>
              <a:t>vrijeme buđenja</a:t>
            </a:r>
            <a:r>
              <a:rPr lang="hr-HR" dirty="0">
                <a:latin typeface="Candara" panose="020E0502030303020204" pitchFamily="34" charset="0"/>
              </a:rPr>
              <a:t> (7 dana u tjednu)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Odrediti </a:t>
            </a:r>
            <a:r>
              <a:rPr lang="hr-HR" b="1" dirty="0">
                <a:latin typeface="Candara" panose="020E0502030303020204" pitchFamily="34" charset="0"/>
              </a:rPr>
              <a:t>vrijeme odlaska</a:t>
            </a:r>
            <a:r>
              <a:rPr lang="hr-HR" dirty="0">
                <a:latin typeface="Candara" panose="020E0502030303020204" pitchFamily="34" charset="0"/>
              </a:rPr>
              <a:t> u krevet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„</a:t>
            </a:r>
            <a:r>
              <a:rPr lang="hr-HR" b="1" dirty="0">
                <a:latin typeface="Candara" panose="020E0502030303020204" pitchFamily="34" charset="0"/>
              </a:rPr>
              <a:t>prilika za spavanje</a:t>
            </a:r>
            <a:r>
              <a:rPr lang="hr-HR" dirty="0">
                <a:latin typeface="Candara" panose="020E0502030303020204" pitchFamily="34" charset="0"/>
              </a:rPr>
              <a:t>” (eng. </a:t>
            </a:r>
            <a:r>
              <a:rPr lang="hr-HR" i="1" dirty="0" err="1">
                <a:latin typeface="Candara" panose="020E0502030303020204" pitchFamily="34" charset="0"/>
              </a:rPr>
              <a:t>sleep</a:t>
            </a:r>
            <a:r>
              <a:rPr lang="hr-HR" i="1" dirty="0">
                <a:latin typeface="Candara" panose="020E0502030303020204" pitchFamily="34" charset="0"/>
              </a:rPr>
              <a:t> window</a:t>
            </a:r>
            <a:r>
              <a:rPr lang="hr-HR" dirty="0">
                <a:latin typeface="Candara" panose="020E0502030303020204" pitchFamily="34" charset="0"/>
              </a:rPr>
              <a:t>) – vrijeme između vremena odlaska u krevet i vremena buđenja, treba odgovarati prosječnom vremenu spavanja </a:t>
            </a:r>
          </a:p>
          <a:p>
            <a:pPr lvl="2"/>
            <a:r>
              <a:rPr lang="hr-HR" sz="2200" dirty="0">
                <a:latin typeface="Candara" panose="020E0502030303020204" pitchFamily="34" charset="0"/>
              </a:rPr>
              <a:t>promjena prilike za spavanje: na kraju svakog tjedna izračunati učinkovitost spavanja →</a:t>
            </a:r>
            <a:r>
              <a:rPr lang="hr-HR" sz="2200" dirty="0">
                <a:latin typeface="Candara" panose="020E0502030303020204" pitchFamily="34" charset="0"/>
                <a:sym typeface="Wingdings" panose="05000000000000000000" pitchFamily="2" charset="2"/>
              </a:rPr>
              <a:t> ako se poveća, produžiti za 15 min (tako za svaki naredni tjedan)</a:t>
            </a:r>
            <a:endParaRPr lang="hr-HR" sz="2200" dirty="0">
              <a:latin typeface="Candara" panose="020E0502030303020204" pitchFamily="34" charset="0"/>
            </a:endParaRPr>
          </a:p>
          <a:p>
            <a:pPr marL="273050" lvl="1" indent="-255588"/>
            <a:endParaRPr lang="hr-HR" sz="2800" dirty="0">
              <a:latin typeface="Candara" panose="020E0502030303020204" pitchFamily="34" charset="0"/>
            </a:endParaRPr>
          </a:p>
          <a:p>
            <a:pPr marL="273050" lvl="1" indent="-255588"/>
            <a:endParaRPr lang="hr-HR" sz="2800" dirty="0">
              <a:latin typeface="Candara" panose="020E050203030302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DA0DAE-E865-4205-9A96-3FD53610017F}"/>
              </a:ext>
            </a:extLst>
          </p:cNvPr>
          <p:cNvSpPr txBox="1"/>
          <p:nvPr/>
        </p:nvSpPr>
        <p:spPr>
          <a:xfrm>
            <a:off x="4272972" y="4976634"/>
            <a:ext cx="364605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Candara" panose="020E0502030303020204" pitchFamily="34" charset="0"/>
              </a:rPr>
              <a:t>Primjer:</a:t>
            </a:r>
          </a:p>
          <a:p>
            <a:pPr algn="ctr"/>
            <a:r>
              <a:rPr lang="hr-HR" dirty="0">
                <a:latin typeface="Candara" panose="020E0502030303020204" pitchFamily="34" charset="0"/>
              </a:rPr>
              <a:t>Prosječno vrijeme spavanja – 6,5 h</a:t>
            </a:r>
          </a:p>
          <a:p>
            <a:pPr algn="ctr"/>
            <a:r>
              <a:rPr lang="hr-HR" dirty="0">
                <a:latin typeface="Candara" panose="020E0502030303020204" pitchFamily="34" charset="0"/>
              </a:rPr>
              <a:t>Vrijeme ustajanja – 7 h</a:t>
            </a:r>
          </a:p>
          <a:p>
            <a:pPr algn="ctr"/>
            <a:r>
              <a:rPr lang="hr-HR" dirty="0">
                <a:latin typeface="Candara" panose="020E0502030303020204" pitchFamily="34" charset="0"/>
              </a:rPr>
              <a:t>Vrijeme za odlazak u krevet – 0,30 h</a:t>
            </a:r>
          </a:p>
        </p:txBody>
      </p:sp>
    </p:spTree>
    <p:extLst>
      <p:ext uri="{BB962C8B-B14F-4D97-AF65-F5344CB8AC3E}">
        <p14:creationId xmlns:p14="http://schemas.microsoft.com/office/powerpoint/2010/main" val="412999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Identifikacija automatskih misli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latin typeface="Candara" panose="020E0502030303020204" pitchFamily="34" charset="0"/>
              </a:rPr>
              <a:t>Ruminiranje</a:t>
            </a:r>
            <a:r>
              <a:rPr lang="hr-HR" dirty="0">
                <a:latin typeface="Candara" panose="020E0502030303020204" pitchFamily="34" charset="0"/>
              </a:rPr>
              <a:t>: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Reflektiranje dana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Uvježbavanje i planiranje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Problem </a:t>
            </a:r>
            <a:r>
              <a:rPr lang="hr-HR" dirty="0" err="1">
                <a:latin typeface="Candara" panose="020E0502030303020204" pitchFamily="34" charset="0"/>
              </a:rPr>
              <a:t>solving</a:t>
            </a:r>
            <a:endParaRPr lang="hr-HR" dirty="0">
              <a:latin typeface="Candara" panose="020E0502030303020204" pitchFamily="34" charset="0"/>
            </a:endParaRPr>
          </a:p>
          <a:p>
            <a:pPr lvl="1"/>
            <a:r>
              <a:rPr lang="hr-HR" dirty="0">
                <a:latin typeface="Candara" panose="020E0502030303020204" pitchFamily="34" charset="0"/>
              </a:rPr>
              <a:t>Misli i osjećaji o spavanju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Opažanje tjelesnih senzacija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Misli o mislima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Osjećaji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Razmišljanje o noćnim zvukovima</a:t>
            </a:r>
          </a:p>
          <a:p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8A9312F-FEDF-41A1-B618-370914D6B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64" y="4442690"/>
            <a:ext cx="4289943" cy="24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9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Kognitivne tehnike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latin typeface="Candara" panose="020E0502030303020204" pitchFamily="34" charset="0"/>
              </a:rPr>
              <a:t>Ostavljanje dana iza sebe </a:t>
            </a:r>
            <a:r>
              <a:rPr lang="hr-HR" dirty="0">
                <a:latin typeface="Candara" panose="020E0502030303020204" pitchFamily="34" charset="0"/>
              </a:rPr>
              <a:t>(eng. </a:t>
            </a:r>
            <a:r>
              <a:rPr lang="hr-HR" i="1" dirty="0" err="1">
                <a:latin typeface="Candara" panose="020E0502030303020204" pitchFamily="34" charset="0"/>
              </a:rPr>
              <a:t>putting</a:t>
            </a:r>
            <a:r>
              <a:rPr lang="hr-HR" i="1" dirty="0">
                <a:latin typeface="Candara" panose="020E0502030303020204" pitchFamily="34" charset="0"/>
              </a:rPr>
              <a:t> </a:t>
            </a:r>
            <a:r>
              <a:rPr lang="hr-HR" i="1" dirty="0" err="1">
                <a:latin typeface="Candara" panose="020E0502030303020204" pitchFamily="34" charset="0"/>
              </a:rPr>
              <a:t>the</a:t>
            </a:r>
            <a:r>
              <a:rPr lang="hr-HR" i="1" dirty="0">
                <a:latin typeface="Candara" panose="020E0502030303020204" pitchFamily="34" charset="0"/>
              </a:rPr>
              <a:t> </a:t>
            </a:r>
            <a:r>
              <a:rPr lang="hr-HR" i="1" dirty="0" err="1">
                <a:latin typeface="Candara" panose="020E0502030303020204" pitchFamily="34" charset="0"/>
              </a:rPr>
              <a:t>day</a:t>
            </a:r>
            <a:r>
              <a:rPr lang="hr-HR" i="1" dirty="0">
                <a:latin typeface="Candara" panose="020E0502030303020204" pitchFamily="34" charset="0"/>
              </a:rPr>
              <a:t> to </a:t>
            </a:r>
            <a:r>
              <a:rPr lang="hr-HR" i="1" dirty="0" err="1">
                <a:latin typeface="Candara" panose="020E0502030303020204" pitchFamily="34" charset="0"/>
              </a:rPr>
              <a:t>rest</a:t>
            </a:r>
            <a:r>
              <a:rPr lang="hr-HR" dirty="0">
                <a:latin typeface="Candara" panose="020E0502030303020204" pitchFamily="34" charset="0"/>
              </a:rPr>
              <a:t>)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Analiziranje na početku večeri, a ne pred spavanje</a:t>
            </a:r>
          </a:p>
          <a:p>
            <a:pPr lvl="1"/>
            <a:endParaRPr lang="hr-H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b="1" dirty="0">
                <a:latin typeface="Candara" panose="020E0502030303020204" pitchFamily="34" charset="0"/>
              </a:rPr>
              <a:t>Identifikacija i evaluacija automatskih misli vezanih uz spavanje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Naučiti odgovoriti na negativne AM</a:t>
            </a:r>
          </a:p>
          <a:p>
            <a:pPr lvl="1"/>
            <a:endParaRPr lang="hr-H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b="1" dirty="0">
                <a:latin typeface="Candara" panose="020E0502030303020204" pitchFamily="34" charset="0"/>
              </a:rPr>
              <a:t>Blokiranje misli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Ponavljanje riječi bez značenja tijekom boravka u krevetu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Za manje važne, trivijalne misli</a:t>
            </a:r>
          </a:p>
        </p:txBody>
      </p:sp>
    </p:spTree>
    <p:extLst>
      <p:ext uri="{BB962C8B-B14F-4D97-AF65-F5344CB8AC3E}">
        <p14:creationId xmlns:p14="http://schemas.microsoft.com/office/powerpoint/2010/main" val="260472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Nesanica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7BCC3B7F-F6FE-4ED5-A903-D7F8D13C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61094"/>
          </a:xfrm>
        </p:spPr>
        <p:txBody>
          <a:bodyPr>
            <a:normAutofit/>
          </a:bodyPr>
          <a:lstStyle/>
          <a:p>
            <a:r>
              <a:rPr lang="hr-HR" dirty="0">
                <a:latin typeface="Candara" panose="020E0502030303020204" pitchFamily="34" charset="0"/>
              </a:rPr>
              <a:t>Poteškoće sa spavanjem koje se odražavaju na funkcioniranje i raspoloženje tijekom dana</a:t>
            </a:r>
          </a:p>
          <a:p>
            <a:r>
              <a:rPr lang="hr-HR" dirty="0">
                <a:latin typeface="Candara" panose="020E0502030303020204" pitchFamily="34" charset="0"/>
              </a:rPr>
              <a:t>Pogađa sva područja svakodnevnog funkcioniranja:</a:t>
            </a:r>
          </a:p>
          <a:p>
            <a:endParaRPr lang="hr-HR" dirty="0">
              <a:latin typeface="Candara" panose="020E0502030303020204" pitchFamily="34" charset="0"/>
            </a:endParaRPr>
          </a:p>
          <a:p>
            <a:endParaRPr lang="hr-HR" dirty="0">
              <a:latin typeface="Candara" panose="020E0502030303020204" pitchFamily="34" charset="0"/>
            </a:endParaRPr>
          </a:p>
          <a:p>
            <a:endParaRPr lang="hr-HR" dirty="0">
              <a:latin typeface="Candara" panose="020E0502030303020204" pitchFamily="34" charset="0"/>
            </a:endParaRPr>
          </a:p>
          <a:p>
            <a:endParaRPr lang="hr-H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  <a:p>
            <a:r>
              <a:rPr lang="hr-HR" dirty="0" err="1">
                <a:latin typeface="Candara" panose="020E0502030303020204" pitchFamily="34" charset="0"/>
              </a:rPr>
              <a:t>Perzistirajuća</a:t>
            </a:r>
            <a:r>
              <a:rPr lang="hr-HR" dirty="0">
                <a:latin typeface="Candara" panose="020E0502030303020204" pitchFamily="34" charset="0"/>
              </a:rPr>
              <a:t> nesanica → 1:10 osoba, 1:5 kod starijih od 65 god.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69127AA0-9F51-4701-A5D5-8859C1A5B933}"/>
              </a:ext>
            </a:extLst>
          </p:cNvPr>
          <p:cNvSpPr/>
          <p:nvPr/>
        </p:nvSpPr>
        <p:spPr>
          <a:xfrm>
            <a:off x="10365509" y="2298556"/>
            <a:ext cx="1826491" cy="1256145"/>
          </a:xfrm>
          <a:prstGeom prst="wedgeEllipseCallout">
            <a:avLst>
              <a:gd name="adj1" fmla="val -53966"/>
              <a:gd name="adj2" fmla="val -5735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24-satni </a:t>
            </a:r>
          </a:p>
          <a:p>
            <a:pPr algn="ctr"/>
            <a:r>
              <a:rPr lang="hr-H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problem!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47CFF6B5-B4E7-408F-B74E-5FD4B028A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037559"/>
              </p:ext>
            </p:extLst>
          </p:nvPr>
        </p:nvGraphicFramePr>
        <p:xfrm>
          <a:off x="1196109" y="2508320"/>
          <a:ext cx="9169400" cy="388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5314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Kognitivne tehnike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latin typeface="Candara" panose="020E0502030303020204" pitchFamily="34" charset="0"/>
              </a:rPr>
              <a:t>Imaginacija</a:t>
            </a:r>
          </a:p>
          <a:p>
            <a:pPr lvl="1"/>
            <a:r>
              <a:rPr lang="hr-HR" dirty="0">
                <a:latin typeface="Candara" panose="020E0502030303020204" pitchFamily="34" charset="0"/>
              </a:rPr>
              <a:t>Dobro isplanirati, redovito vježbati, s puno detalja</a:t>
            </a:r>
          </a:p>
          <a:p>
            <a:pPr lvl="1"/>
            <a:endParaRPr lang="hr-H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b="1" dirty="0">
                <a:latin typeface="Candara" panose="020E0502030303020204" pitchFamily="34" charset="0"/>
              </a:rPr>
              <a:t>Ne gledati na sat</a:t>
            </a:r>
          </a:p>
          <a:p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8" name="Oblačić za misli: oblak 7">
            <a:extLst>
              <a:ext uri="{FF2B5EF4-FFF2-40B4-BE49-F238E27FC236}">
                <a16:creationId xmlns:a16="http://schemas.microsoft.com/office/drawing/2014/main" id="{D929F945-CD05-45FA-9437-1C785D9FB51E}"/>
              </a:ext>
            </a:extLst>
          </p:cNvPr>
          <p:cNvSpPr/>
          <p:nvPr/>
        </p:nvSpPr>
        <p:spPr>
          <a:xfrm>
            <a:off x="8007927" y="4664364"/>
            <a:ext cx="4027056" cy="1998518"/>
          </a:xfrm>
          <a:prstGeom prst="cloudCallout">
            <a:avLst>
              <a:gd name="adj1" fmla="val -56023"/>
              <a:gd name="adj2" fmla="val -922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i="1" dirty="0">
              <a:latin typeface="Candara" panose="020E0502030303020204" pitchFamily="34" charset="0"/>
            </a:endParaRPr>
          </a:p>
        </p:txBody>
      </p:sp>
      <p:sp>
        <p:nvSpPr>
          <p:cNvPr id="9" name="Oblačić za misli: oblak 8">
            <a:extLst>
              <a:ext uri="{FF2B5EF4-FFF2-40B4-BE49-F238E27FC236}">
                <a16:creationId xmlns:a16="http://schemas.microsoft.com/office/drawing/2014/main" id="{6605FC18-354C-46BC-BAC2-B859525CF0BA}"/>
              </a:ext>
            </a:extLst>
          </p:cNvPr>
          <p:cNvSpPr/>
          <p:nvPr/>
        </p:nvSpPr>
        <p:spPr>
          <a:xfrm>
            <a:off x="9333347" y="1448811"/>
            <a:ext cx="2701636" cy="1636351"/>
          </a:xfrm>
          <a:prstGeom prst="cloudCallout">
            <a:avLst>
              <a:gd name="adj1" fmla="val -92946"/>
              <a:gd name="adj2" fmla="val 3196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17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Kognitivne tehnike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latin typeface="Candara" panose="020E0502030303020204" pitchFamily="34" charset="0"/>
              </a:rPr>
              <a:t>Prestati pokušavati zaspati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88C009D-C98F-42EC-B9AE-BB233141B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1148"/>
            <a:ext cx="3020291" cy="302029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11960D0-2CA4-49CB-9656-684672ED8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20" y="2491148"/>
            <a:ext cx="3020291" cy="302029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1B465EC-FF2D-40E2-B148-935B9F5BE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40" y="2491147"/>
            <a:ext cx="3974067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8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Održavanje napretka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Koristiti sve tehnike</a:t>
            </a:r>
            <a:r>
              <a:rPr lang="hr-HR" dirty="0">
                <a:latin typeface="Candara" panose="020E0502030303020204" pitchFamily="34" charset="0"/>
              </a:rPr>
              <a:t>, a ne samo neke</a:t>
            </a:r>
          </a:p>
          <a:p>
            <a:r>
              <a:rPr lang="hr-HR" dirty="0">
                <a:latin typeface="Candara" panose="020E0502030303020204" pitchFamily="34" charset="0"/>
              </a:rPr>
              <a:t>Ostati motiviran i ustrajan 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– za (trajne) promjene treba vremena, usponi i padovi su normalni</a:t>
            </a:r>
          </a:p>
          <a:p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Ako dođe do povrata simptoma – ostati pozitivan</a:t>
            </a:r>
          </a:p>
          <a:p>
            <a:pPr lvl="1"/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Loše prospavana noć ne znači povratak nesanice!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566D432-BE70-48E4-9365-9D4A974E2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19" y="4337613"/>
            <a:ext cx="3871562" cy="25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25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Hvala </a:t>
            </a:r>
            <a:r>
              <a:rPr lang="hr-HR">
                <a:latin typeface="Candara" panose="020E0502030303020204" pitchFamily="34" charset="0"/>
              </a:rPr>
              <a:t>na pažnji!</a:t>
            </a: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Literatura:</a:t>
            </a: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dirty="0" err="1">
                <a:latin typeface="Candara" panose="020E0502030303020204" pitchFamily="34" charset="0"/>
              </a:rPr>
              <a:t>Espie</a:t>
            </a:r>
            <a:r>
              <a:rPr lang="hr-HR" dirty="0">
                <a:latin typeface="Candara" panose="020E0502030303020204" pitchFamily="34" charset="0"/>
              </a:rPr>
              <a:t>, C.A. (2011). An </a:t>
            </a:r>
            <a:r>
              <a:rPr lang="hr-HR" dirty="0" err="1">
                <a:latin typeface="Candara" panose="020E0502030303020204" pitchFamily="34" charset="0"/>
              </a:rPr>
              <a:t>introduction</a:t>
            </a:r>
            <a:r>
              <a:rPr lang="hr-HR" dirty="0">
                <a:latin typeface="Candara" panose="020E0502030303020204" pitchFamily="34" charset="0"/>
              </a:rPr>
              <a:t> to </a:t>
            </a:r>
            <a:r>
              <a:rPr lang="hr-HR" dirty="0" err="1">
                <a:latin typeface="Candara" panose="020E0502030303020204" pitchFamily="34" charset="0"/>
              </a:rPr>
              <a:t>coping</a:t>
            </a:r>
            <a:r>
              <a:rPr lang="hr-HR" dirty="0">
                <a:latin typeface="Candara" panose="020E0502030303020204" pitchFamily="34" charset="0"/>
              </a:rPr>
              <a:t> </a:t>
            </a:r>
            <a:r>
              <a:rPr lang="hr-HR" dirty="0" err="1">
                <a:latin typeface="Candara" panose="020E0502030303020204" pitchFamily="34" charset="0"/>
              </a:rPr>
              <a:t>with</a:t>
            </a:r>
            <a:r>
              <a:rPr lang="hr-HR" dirty="0">
                <a:latin typeface="Candara" panose="020E0502030303020204" pitchFamily="34" charset="0"/>
              </a:rPr>
              <a:t> </a:t>
            </a:r>
            <a:r>
              <a:rPr lang="hr-HR" dirty="0" err="1">
                <a:latin typeface="Candara" panose="020E0502030303020204" pitchFamily="34" charset="0"/>
              </a:rPr>
              <a:t>insomnia</a:t>
            </a:r>
            <a:r>
              <a:rPr lang="hr-HR" dirty="0">
                <a:latin typeface="Candara" panose="020E0502030303020204" pitchFamily="34" charset="0"/>
              </a:rPr>
              <a:t> </a:t>
            </a:r>
            <a:r>
              <a:rPr lang="hr-HR" dirty="0" err="1">
                <a:latin typeface="Candara" panose="020E0502030303020204" pitchFamily="34" charset="0"/>
              </a:rPr>
              <a:t>and</a:t>
            </a:r>
            <a:r>
              <a:rPr lang="hr-HR" dirty="0">
                <a:latin typeface="Candara" panose="020E0502030303020204" pitchFamily="34" charset="0"/>
              </a:rPr>
              <a:t> </a:t>
            </a:r>
            <a:r>
              <a:rPr lang="hr-HR" dirty="0" err="1">
                <a:latin typeface="Candara" panose="020E0502030303020204" pitchFamily="34" charset="0"/>
              </a:rPr>
              <a:t>sleep</a:t>
            </a:r>
            <a:r>
              <a:rPr lang="hr-HR" dirty="0">
                <a:latin typeface="Candara" panose="020E0502030303020204" pitchFamily="34" charset="0"/>
              </a:rPr>
              <a:t> </a:t>
            </a:r>
            <a:r>
              <a:rPr lang="hr-HR" dirty="0" err="1">
                <a:latin typeface="Candara" panose="020E0502030303020204" pitchFamily="34" charset="0"/>
              </a:rPr>
              <a:t>problems</a:t>
            </a:r>
            <a:r>
              <a:rPr lang="hr-HR" dirty="0">
                <a:latin typeface="Candara" panose="020E0502030303020204" pitchFamily="34" charset="0"/>
              </a:rPr>
              <a:t>. London: Robinson. </a:t>
            </a:r>
          </a:p>
        </p:txBody>
      </p:sp>
    </p:spTree>
    <p:extLst>
      <p:ext uri="{BB962C8B-B14F-4D97-AF65-F5344CB8AC3E}">
        <p14:creationId xmlns:p14="http://schemas.microsoft.com/office/powerpoint/2010/main" val="232561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6EA6ABF-32D0-4C27-9722-C1C01A9CB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45" y="-1"/>
            <a:ext cx="2604655" cy="260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Dijagnoza</a:t>
            </a:r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861984"/>
              </p:ext>
            </p:extLst>
          </p:nvPr>
        </p:nvGraphicFramePr>
        <p:xfrm>
          <a:off x="838200" y="1690687"/>
          <a:ext cx="10515600" cy="467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419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Ostali poremećaji spavanja</a:t>
            </a:r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ica 3">
            <a:extLst>
              <a:ext uri="{FF2B5EF4-FFF2-40B4-BE49-F238E27FC236}">
                <a16:creationId xmlns:a16="http://schemas.microsoft.com/office/drawing/2014/main" id="{4BE12482-87D6-4053-AC54-496A26CE9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720993"/>
              </p:ext>
            </p:extLst>
          </p:nvPr>
        </p:nvGraphicFramePr>
        <p:xfrm>
          <a:off x="838199" y="1906847"/>
          <a:ext cx="10515600" cy="3596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38470">
                  <a:extLst>
                    <a:ext uri="{9D8B030D-6E8A-4147-A177-3AD203B41FA5}">
                      <a16:colId xmlns:a16="http://schemas.microsoft.com/office/drawing/2014/main" val="2154211629"/>
                    </a:ext>
                  </a:extLst>
                </a:gridCol>
                <a:gridCol w="6977130">
                  <a:extLst>
                    <a:ext uri="{9D8B030D-6E8A-4147-A177-3AD203B41FA5}">
                      <a16:colId xmlns:a16="http://schemas.microsoft.com/office/drawing/2014/main" val="3787847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latin typeface="Candara" panose="020E0502030303020204" pitchFamily="34" charset="0"/>
                        </a:rPr>
                        <a:t>Hipersomnija</a:t>
                      </a:r>
                      <a:endParaRPr lang="hr-HR" sz="20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>
                          <a:latin typeface="Candara" panose="020E0502030303020204" pitchFamily="34" charset="0"/>
                        </a:rPr>
                        <a:t>ponavljajuće epizode dnevne pospanosti ili produljenog noćnog spavanja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1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latin typeface="Candara" panose="020E0502030303020204" pitchFamily="34" charset="0"/>
                        </a:rPr>
                        <a:t>Narkolepsija</a:t>
                      </a:r>
                      <a:endParaRPr lang="hr-HR" sz="20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>
                          <a:latin typeface="Candara" panose="020E0502030303020204" pitchFamily="34" charset="0"/>
                        </a:rPr>
                        <a:t>dnevna pospanost i iznenadni napadaji spavanja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6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latin typeface="Candara" panose="020E0502030303020204" pitchFamily="34" charset="0"/>
                        </a:rPr>
                        <a:t>Apnea</a:t>
                      </a:r>
                      <a:endParaRPr lang="hr-HR" sz="20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>
                          <a:latin typeface="Candara" panose="020E0502030303020204" pitchFamily="34" charset="0"/>
                        </a:rPr>
                        <a:t>prestanak disanja za vrijeme spavanja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3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b="1" dirty="0">
                          <a:latin typeface="Candara" panose="020E0502030303020204" pitchFamily="34" charset="0"/>
                        </a:rPr>
                        <a:t>Sindrom nemirnih nogu/Sindrom periodičnih pokreta udova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>
                          <a:latin typeface="Candara" panose="020E0502030303020204" pitchFamily="34" charset="0"/>
                        </a:rPr>
                        <a:t>povremeni pokreti udova tijekom spavanja (ponavljajući trzaji)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12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b="1" dirty="0">
                          <a:latin typeface="Candara" panose="020E0502030303020204" pitchFamily="34" charset="0"/>
                        </a:rPr>
                        <a:t>Poremećaj </a:t>
                      </a:r>
                      <a:r>
                        <a:rPr lang="hr-HR" sz="2000" b="1" dirty="0" err="1">
                          <a:latin typeface="Candara" panose="020E0502030303020204" pitchFamily="34" charset="0"/>
                        </a:rPr>
                        <a:t>cirkadijurnog</a:t>
                      </a:r>
                      <a:r>
                        <a:rPr lang="hr-HR" sz="2000" b="1" dirty="0">
                          <a:latin typeface="Candara" panose="020E0502030303020204" pitchFamily="34" charset="0"/>
                        </a:rPr>
                        <a:t> ritma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>
                          <a:latin typeface="Candara" panose="020E0502030303020204" pitchFamily="34" charset="0"/>
                        </a:rPr>
                        <a:t>poremećaj ritma budnosti i spavanja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27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b="1" dirty="0" err="1">
                          <a:latin typeface="Candara" panose="020E0502030303020204" pitchFamily="34" charset="0"/>
                        </a:rPr>
                        <a:t>Parasomnije</a:t>
                      </a:r>
                      <a:endParaRPr lang="hr-HR" sz="20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>
                          <a:latin typeface="Candara" panose="020E0502030303020204" pitchFamily="34" charset="0"/>
                        </a:rPr>
                        <a:t>tjelesna aktivnost tijekom djelomične pobuđenosti iz spavanja (hodanje u snu, govorenje u snu, noćne more…)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93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55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Uzroci nesanice</a:t>
            </a:r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3E678228-729A-4B9C-986F-E5EB5DEF0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49527"/>
              </p:ext>
            </p:extLst>
          </p:nvPr>
        </p:nvGraphicFramePr>
        <p:xfrm>
          <a:off x="838200" y="1825625"/>
          <a:ext cx="10180782" cy="3956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4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Uzroci nesanice</a:t>
            </a:r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FAD07C2-2C7D-4078-BC20-809D651EA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6183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31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BK pristup u radu s nesanicom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F3BAC3F8-69D5-48E8-943B-8E85063E1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9312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57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Procjena problema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Cilj: utvrditi prirodu i težinu simptoma te posljedice na svakodnevni život</a:t>
            </a:r>
          </a:p>
          <a:p>
            <a:r>
              <a:rPr lang="hr-HR" dirty="0">
                <a:latin typeface="Candara" panose="020E0502030303020204" pitchFamily="34" charset="0"/>
              </a:rPr>
              <a:t>Metode:</a:t>
            </a:r>
          </a:p>
          <a:p>
            <a:pPr lvl="1"/>
            <a:r>
              <a:rPr lang="hr-HR" dirty="0" err="1">
                <a:latin typeface="Candara" panose="020E0502030303020204" pitchFamily="34" charset="0"/>
              </a:rPr>
              <a:t>Polustrukturirani</a:t>
            </a:r>
            <a:r>
              <a:rPr lang="hr-HR" dirty="0">
                <a:latin typeface="Candara" panose="020E0502030303020204" pitchFamily="34" charset="0"/>
              </a:rPr>
              <a:t> intervju</a:t>
            </a:r>
          </a:p>
          <a:p>
            <a:pPr lvl="1"/>
            <a:r>
              <a:rPr lang="hr-HR" dirty="0" err="1">
                <a:latin typeface="Candara" panose="020E0502030303020204" pitchFamily="34" charset="0"/>
              </a:rPr>
              <a:t>Check</a:t>
            </a:r>
            <a:r>
              <a:rPr lang="hr-HR" dirty="0">
                <a:latin typeface="Candara" panose="020E0502030303020204" pitchFamily="34" charset="0"/>
              </a:rPr>
              <a:t> lista</a:t>
            </a:r>
          </a:p>
          <a:p>
            <a:pPr lvl="1"/>
            <a:r>
              <a:rPr lang="hr-HR" b="1" dirty="0">
                <a:latin typeface="Candara" panose="020E0502030303020204" pitchFamily="34" charset="0"/>
              </a:rPr>
              <a:t>Dnevnik spavanja</a:t>
            </a:r>
            <a:endParaRPr lang="hr-HR" dirty="0">
              <a:latin typeface="Candara" panose="020E0502030303020204" pitchFamily="34" charset="0"/>
            </a:endParaRPr>
          </a:p>
          <a:p>
            <a:endParaRPr lang="hr-HR" dirty="0">
              <a:latin typeface="Candara" panose="020E0502030303020204" pitchFamily="34" charset="0"/>
            </a:endParaRPr>
          </a:p>
          <a:p>
            <a:r>
              <a:rPr lang="hr-HR" dirty="0">
                <a:latin typeface="Candara" panose="020E0502030303020204" pitchFamily="34" charset="0"/>
              </a:rPr>
              <a:t>Procjena motivacije za promjenom</a:t>
            </a:r>
          </a:p>
        </p:txBody>
      </p:sp>
    </p:spTree>
    <p:extLst>
      <p:ext uri="{BB962C8B-B14F-4D97-AF65-F5344CB8AC3E}">
        <p14:creationId xmlns:p14="http://schemas.microsoft.com/office/powerpoint/2010/main" val="123170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50D47-B19C-4A60-8A8A-892DEC50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Procjena problema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7F3D4-65D7-4672-9EC6-E61C0AD4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DNEVNIK SPAVANJA</a:t>
            </a:r>
          </a:p>
          <a:p>
            <a:r>
              <a:rPr lang="hr-HR" dirty="0">
                <a:latin typeface="Candara" panose="020E0502030303020204" pitchFamily="34" charset="0"/>
              </a:rPr>
              <a:t>Količina i kvaliteta spavanja</a:t>
            </a:r>
          </a:p>
          <a:p>
            <a:r>
              <a:rPr lang="hr-HR" dirty="0">
                <a:latin typeface="Candara" panose="020E0502030303020204" pitchFamily="34" charset="0"/>
              </a:rPr>
              <a:t>Učinkovitost spavanja (</a:t>
            </a:r>
            <a:r>
              <a:rPr lang="hr-HR" i="1" dirty="0" err="1">
                <a:latin typeface="Candara" panose="020E0502030303020204" pitchFamily="34" charset="0"/>
              </a:rPr>
              <a:t>baseline</a:t>
            </a:r>
            <a:r>
              <a:rPr lang="hr-HR" dirty="0">
                <a:latin typeface="Candara" panose="020E0502030303020204" pitchFamily="34" charset="0"/>
              </a:rPr>
              <a:t>)</a:t>
            </a:r>
          </a:p>
          <a:p>
            <a:r>
              <a:rPr lang="hr-HR" dirty="0">
                <a:latin typeface="Candara" panose="020E0502030303020204" pitchFamily="34" charset="0"/>
              </a:rPr>
              <a:t>Usporedba dobrih i loših dana</a:t>
            </a:r>
          </a:p>
          <a:p>
            <a:r>
              <a:rPr lang="hr-HR" dirty="0">
                <a:latin typeface="Candara" panose="020E0502030303020204" pitchFamily="34" charset="0"/>
              </a:rPr>
              <a:t>Realnije postavljanje ciljeva</a:t>
            </a:r>
          </a:p>
          <a:p>
            <a:r>
              <a:rPr lang="hr-HR" dirty="0">
                <a:latin typeface="Candara" panose="020E0502030303020204" pitchFamily="34" charset="0"/>
              </a:rPr>
              <a:t>Praćenje učinkovitosti tretmana</a:t>
            </a:r>
          </a:p>
          <a:p>
            <a:pPr lvl="1"/>
            <a:r>
              <a:rPr lang="hr-HR" b="1" dirty="0">
                <a:latin typeface="Candara" panose="020E0502030303020204" pitchFamily="34" charset="0"/>
              </a:rPr>
              <a:t>Voditi cijelo vrijeme tijekom trajanja tretmana</a:t>
            </a:r>
          </a:p>
          <a:p>
            <a:r>
              <a:rPr lang="hr-HR" dirty="0">
                <a:latin typeface="Candara" panose="020E0502030303020204" pitchFamily="34" charset="0"/>
              </a:rPr>
              <a:t>Pisati ujutro nakon buđenja (unutar pola sata)</a:t>
            </a:r>
          </a:p>
        </p:txBody>
      </p:sp>
      <p:sp>
        <p:nvSpPr>
          <p:cNvPr id="7" name="Oblačić za misli: oblak 6">
            <a:extLst>
              <a:ext uri="{FF2B5EF4-FFF2-40B4-BE49-F238E27FC236}">
                <a16:creationId xmlns:a16="http://schemas.microsoft.com/office/drawing/2014/main" id="{1F78C038-C233-4014-81D2-24BBC8FE3C4E}"/>
              </a:ext>
            </a:extLst>
          </p:cNvPr>
          <p:cNvSpPr/>
          <p:nvPr/>
        </p:nvSpPr>
        <p:spPr>
          <a:xfrm>
            <a:off x="9337963" y="28143"/>
            <a:ext cx="2807855" cy="2146012"/>
          </a:xfrm>
          <a:prstGeom prst="cloudCallout">
            <a:avLst>
              <a:gd name="adj1" fmla="val -78150"/>
              <a:gd name="adj2" fmla="val 6479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524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867</TotalTime>
  <Words>1068</Words>
  <Application>Microsoft Office PowerPoint</Application>
  <PresentationFormat>Široki zaslon</PresentationFormat>
  <Paragraphs>215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Wingdings</vt:lpstr>
      <vt:lpstr>Tema sustava Office</vt:lpstr>
      <vt:lpstr>BK tehnike za rad s nesanicom</vt:lpstr>
      <vt:lpstr>Nesanica</vt:lpstr>
      <vt:lpstr>Dijagnoza</vt:lpstr>
      <vt:lpstr>Ostali poremećaji spavanja</vt:lpstr>
      <vt:lpstr>Uzroci nesanice</vt:lpstr>
      <vt:lpstr>Uzroci nesanice</vt:lpstr>
      <vt:lpstr>BK pristup u radu s nesanicom</vt:lpstr>
      <vt:lpstr>Procjena problema</vt:lpstr>
      <vt:lpstr>Procjena problema</vt:lpstr>
      <vt:lpstr>Postavljanje osobnih ciljeva</vt:lpstr>
      <vt:lpstr>Psihoedukacija</vt:lpstr>
      <vt:lpstr>Higijena spavanja i relaksacija</vt:lpstr>
      <vt:lpstr>Priprema za spavanje</vt:lpstr>
      <vt:lpstr>Higijena spavanja i relaksacija</vt:lpstr>
      <vt:lpstr>Uspostavljanje novog obrasca spavanja</vt:lpstr>
      <vt:lpstr>Uspostavljanje novog obrasca spavanja</vt:lpstr>
      <vt:lpstr>Uspostavljanje stabilnog obrasca spavanja</vt:lpstr>
      <vt:lpstr>Identifikacija automatskih misli</vt:lpstr>
      <vt:lpstr>Kognitivne tehnike</vt:lpstr>
      <vt:lpstr>Kognitivne tehnike</vt:lpstr>
      <vt:lpstr>Kognitivne tehnike</vt:lpstr>
      <vt:lpstr>Održavanje napretka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Aneta</dc:creator>
  <cp:lastModifiedBy>45631</cp:lastModifiedBy>
  <cp:revision>70</cp:revision>
  <dcterms:created xsi:type="dcterms:W3CDTF">2022-04-16T16:20:21Z</dcterms:created>
  <dcterms:modified xsi:type="dcterms:W3CDTF">2022-05-07T17:44:16Z</dcterms:modified>
</cp:coreProperties>
</file>