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229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08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699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51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597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167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912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203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934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196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120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C4AB5-7D0C-4EA1-8987-54EDCBB8ACD6}" type="datetimeFigureOut">
              <a:rPr lang="hr-HR" smtClean="0"/>
              <a:t>18.5.2022.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AC6F-CE06-4F96-BB16-7520261704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686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72" y="976372"/>
            <a:ext cx="7756732" cy="43513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147" y="1556238"/>
            <a:ext cx="4595446" cy="258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9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A1</dc:creator>
  <cp:lastModifiedBy>A1</cp:lastModifiedBy>
  <cp:revision>1</cp:revision>
  <dcterms:created xsi:type="dcterms:W3CDTF">2022-05-18T10:51:28Z</dcterms:created>
  <dcterms:modified xsi:type="dcterms:W3CDTF">2022-05-18T10:53:42Z</dcterms:modified>
</cp:coreProperties>
</file>