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6"/>
  </p:notesMasterIdLst>
  <p:sldIdLst>
    <p:sldId id="256" r:id="rId2"/>
    <p:sldId id="272" r:id="rId3"/>
    <p:sldId id="259" r:id="rId4"/>
    <p:sldId id="260" r:id="rId5"/>
    <p:sldId id="257" r:id="rId6"/>
    <p:sldId id="264" r:id="rId7"/>
    <p:sldId id="258" r:id="rId8"/>
    <p:sldId id="283" r:id="rId9"/>
    <p:sldId id="285" r:id="rId10"/>
    <p:sldId id="265" r:id="rId11"/>
    <p:sldId id="286" r:id="rId12"/>
    <p:sldId id="262" r:id="rId13"/>
    <p:sldId id="263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74" r:id="rId23"/>
    <p:sldId id="267" r:id="rId24"/>
    <p:sldId id="273" r:id="rId25"/>
  </p:sldIdLst>
  <p:sldSz cx="9144000" cy="5143500" type="screen16x9"/>
  <p:notesSz cx="6858000" cy="9144000"/>
  <p:embeddedFontLst>
    <p:embeddedFont>
      <p:font typeface="Barlow" panose="020B0604020202020204" charset="-18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Georgia" panose="02040502050405020303" pitchFamily="18" charset="0"/>
      <p:regular r:id="rId35"/>
      <p:bold r:id="rId36"/>
      <p:italic r:id="rId37"/>
      <p:boldItalic r:id="rId38"/>
    </p:embeddedFont>
    <p:embeddedFont>
      <p:font typeface="Barlow Medium" panose="020B0604020202020204" charset="-18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3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6C1001-6516-4E80-B382-F5347341FF98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D39D616-7766-417E-A843-3F1A245DE742}">
      <dgm:prSet phldrT="[Tekst]"/>
      <dgm:spPr/>
      <dgm:t>
        <a:bodyPr/>
        <a:lstStyle/>
        <a:p>
          <a:r>
            <a:rPr lang="hr-HR" dirty="0"/>
            <a:t>1. Definicija i formulacija problema</a:t>
          </a:r>
        </a:p>
      </dgm:t>
    </dgm:pt>
    <dgm:pt modelId="{28533523-4AF3-4D97-85F8-95EAA1EB7022}" type="parTrans" cxnId="{86E84BBA-2800-4C6F-AF9C-D689B8B3FEB9}">
      <dgm:prSet/>
      <dgm:spPr/>
      <dgm:t>
        <a:bodyPr/>
        <a:lstStyle/>
        <a:p>
          <a:endParaRPr lang="hr-HR"/>
        </a:p>
      </dgm:t>
    </dgm:pt>
    <dgm:pt modelId="{382A3D0F-FCAD-4958-8E32-7E97E01C08DB}" type="sibTrans" cxnId="{86E84BBA-2800-4C6F-AF9C-D689B8B3FEB9}">
      <dgm:prSet/>
      <dgm:spPr/>
      <dgm:t>
        <a:bodyPr/>
        <a:lstStyle/>
        <a:p>
          <a:endParaRPr lang="hr-HR"/>
        </a:p>
      </dgm:t>
    </dgm:pt>
    <dgm:pt modelId="{43FD3B80-E372-4BE7-8D72-A1621A6454B1}">
      <dgm:prSet phldrT="[Tekst]"/>
      <dgm:spPr/>
      <dgm:t>
        <a:bodyPr/>
        <a:lstStyle/>
        <a:p>
          <a:r>
            <a:rPr lang="hr-HR" dirty="0"/>
            <a:t>3. Donošenje odluke</a:t>
          </a:r>
        </a:p>
      </dgm:t>
    </dgm:pt>
    <dgm:pt modelId="{8A305A85-AA51-485D-956D-7644E3A50F0D}" type="parTrans" cxnId="{C6B75078-06B7-456C-B5FE-2233D00E3331}">
      <dgm:prSet/>
      <dgm:spPr/>
      <dgm:t>
        <a:bodyPr/>
        <a:lstStyle/>
        <a:p>
          <a:endParaRPr lang="hr-HR"/>
        </a:p>
      </dgm:t>
    </dgm:pt>
    <dgm:pt modelId="{1BBF0BF5-F8F1-4918-9B57-1A898E323C95}" type="sibTrans" cxnId="{C6B75078-06B7-456C-B5FE-2233D00E3331}">
      <dgm:prSet/>
      <dgm:spPr/>
      <dgm:t>
        <a:bodyPr/>
        <a:lstStyle/>
        <a:p>
          <a:endParaRPr lang="hr-HR"/>
        </a:p>
      </dgm:t>
    </dgm:pt>
    <dgm:pt modelId="{3B55446D-0E0B-4FD1-AADB-021DE55DB4C3}">
      <dgm:prSet phldrT="[Tekst]"/>
      <dgm:spPr/>
      <dgm:t>
        <a:bodyPr/>
        <a:lstStyle/>
        <a:p>
          <a:r>
            <a:rPr lang="hr-HR" dirty="0"/>
            <a:t>4. Implementacija rješenja i verifikacija</a:t>
          </a:r>
        </a:p>
      </dgm:t>
    </dgm:pt>
    <dgm:pt modelId="{5FDEEED6-3428-4554-832C-DF281193D914}" type="parTrans" cxnId="{F184D72B-8BD4-4DE6-98C8-B62915E9E0CA}">
      <dgm:prSet/>
      <dgm:spPr/>
      <dgm:t>
        <a:bodyPr/>
        <a:lstStyle/>
        <a:p>
          <a:endParaRPr lang="hr-HR"/>
        </a:p>
      </dgm:t>
    </dgm:pt>
    <dgm:pt modelId="{63C72DC4-04FF-4485-94F6-EE77DB4DAAC2}" type="sibTrans" cxnId="{F184D72B-8BD4-4DE6-98C8-B62915E9E0CA}">
      <dgm:prSet/>
      <dgm:spPr/>
      <dgm:t>
        <a:bodyPr/>
        <a:lstStyle/>
        <a:p>
          <a:endParaRPr lang="hr-HR"/>
        </a:p>
      </dgm:t>
    </dgm:pt>
    <dgm:pt modelId="{6C4FBED5-8169-469A-9E9A-4FAF796A8DC2}">
      <dgm:prSet/>
      <dgm:spPr/>
      <dgm:t>
        <a:bodyPr/>
        <a:lstStyle/>
        <a:p>
          <a:r>
            <a:rPr lang="hr-HR" dirty="0"/>
            <a:t>2. Generiranje alternativnih rješenja</a:t>
          </a:r>
        </a:p>
      </dgm:t>
    </dgm:pt>
    <dgm:pt modelId="{42B43ADD-3B37-41F0-B1A0-EECF693642F2}" type="parTrans" cxnId="{A9AE7274-D6A6-418B-B9B2-10920786190E}">
      <dgm:prSet/>
      <dgm:spPr/>
      <dgm:t>
        <a:bodyPr/>
        <a:lstStyle/>
        <a:p>
          <a:endParaRPr lang="hr-HR"/>
        </a:p>
      </dgm:t>
    </dgm:pt>
    <dgm:pt modelId="{2FD3EA71-02C5-47C5-9385-9BDD5735EC5F}" type="sibTrans" cxnId="{A9AE7274-D6A6-418B-B9B2-10920786190E}">
      <dgm:prSet/>
      <dgm:spPr/>
      <dgm:t>
        <a:bodyPr/>
        <a:lstStyle/>
        <a:p>
          <a:endParaRPr lang="hr-HR"/>
        </a:p>
      </dgm:t>
    </dgm:pt>
    <dgm:pt modelId="{68B98EE4-AE09-4A04-B347-C0981177CEC2}" type="pres">
      <dgm:prSet presAssocID="{C76C1001-6516-4E80-B382-F5347341FF9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978CA0FE-1A47-4946-A9CF-C6D7CDFB3365}" type="pres">
      <dgm:prSet presAssocID="{AD39D616-7766-417E-A843-3F1A245DE742}" presName="parenttextcomposite" presStyleCnt="0"/>
      <dgm:spPr/>
    </dgm:pt>
    <dgm:pt modelId="{D6D9255C-2E13-47D4-A254-2097912289EF}" type="pres">
      <dgm:prSet presAssocID="{AD39D616-7766-417E-A843-3F1A245DE742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9E1AFC-B80C-4E17-9598-79A0009395C8}" type="pres">
      <dgm:prSet presAssocID="{AD39D616-7766-417E-A843-3F1A245DE742}" presName="parallelogramComposite" presStyleCnt="0"/>
      <dgm:spPr/>
    </dgm:pt>
    <dgm:pt modelId="{9D59DD80-C7C6-400F-A722-9125A58F7D44}" type="pres">
      <dgm:prSet presAssocID="{AD39D616-7766-417E-A843-3F1A245DE742}" presName="parallelogram1" presStyleLbl="alignNode1" presStyleIdx="0" presStyleCnt="28"/>
      <dgm:spPr/>
    </dgm:pt>
    <dgm:pt modelId="{938F4C29-2AA1-4655-9D01-33388D16BC18}" type="pres">
      <dgm:prSet presAssocID="{AD39D616-7766-417E-A843-3F1A245DE742}" presName="parallelogram2" presStyleLbl="alignNode1" presStyleIdx="1" presStyleCnt="28"/>
      <dgm:spPr/>
    </dgm:pt>
    <dgm:pt modelId="{76F98DD2-2F95-428D-8076-B4D55FB12962}" type="pres">
      <dgm:prSet presAssocID="{AD39D616-7766-417E-A843-3F1A245DE742}" presName="parallelogram3" presStyleLbl="alignNode1" presStyleIdx="2" presStyleCnt="28"/>
      <dgm:spPr/>
    </dgm:pt>
    <dgm:pt modelId="{D469BB0A-1009-422D-8E2B-F5D3C6A277FF}" type="pres">
      <dgm:prSet presAssocID="{AD39D616-7766-417E-A843-3F1A245DE742}" presName="parallelogram4" presStyleLbl="alignNode1" presStyleIdx="3" presStyleCnt="28"/>
      <dgm:spPr/>
    </dgm:pt>
    <dgm:pt modelId="{CF1CEDBC-5E66-4F57-A147-A352866D19E9}" type="pres">
      <dgm:prSet presAssocID="{AD39D616-7766-417E-A843-3F1A245DE742}" presName="parallelogram5" presStyleLbl="alignNode1" presStyleIdx="4" presStyleCnt="28"/>
      <dgm:spPr/>
    </dgm:pt>
    <dgm:pt modelId="{7AB36504-5E7B-477E-9A50-973D316E2CE6}" type="pres">
      <dgm:prSet presAssocID="{AD39D616-7766-417E-A843-3F1A245DE742}" presName="parallelogram6" presStyleLbl="alignNode1" presStyleIdx="5" presStyleCnt="28"/>
      <dgm:spPr/>
    </dgm:pt>
    <dgm:pt modelId="{7012C251-646E-49E1-9E1A-62C7CE9205FD}" type="pres">
      <dgm:prSet presAssocID="{AD39D616-7766-417E-A843-3F1A245DE742}" presName="parallelogram7" presStyleLbl="alignNode1" presStyleIdx="6" presStyleCnt="28"/>
      <dgm:spPr/>
    </dgm:pt>
    <dgm:pt modelId="{2274B6A2-5203-450E-B59B-D37241CF009B}" type="pres">
      <dgm:prSet presAssocID="{382A3D0F-FCAD-4958-8E32-7E97E01C08DB}" presName="sibTrans" presStyleCnt="0"/>
      <dgm:spPr/>
    </dgm:pt>
    <dgm:pt modelId="{FED35129-1D28-4353-B805-545245CD5309}" type="pres">
      <dgm:prSet presAssocID="{6C4FBED5-8169-469A-9E9A-4FAF796A8DC2}" presName="parenttextcomposite" presStyleCnt="0"/>
      <dgm:spPr/>
    </dgm:pt>
    <dgm:pt modelId="{50BA474E-B602-449F-8518-5B41AA32488C}" type="pres">
      <dgm:prSet presAssocID="{6C4FBED5-8169-469A-9E9A-4FAF796A8DC2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EB78C-537A-45AB-9ABA-E10782A2F598}" type="pres">
      <dgm:prSet presAssocID="{6C4FBED5-8169-469A-9E9A-4FAF796A8DC2}" presName="parallelogramComposite" presStyleCnt="0"/>
      <dgm:spPr/>
    </dgm:pt>
    <dgm:pt modelId="{F83BAFEC-CE36-4D42-A0FC-5386AF906882}" type="pres">
      <dgm:prSet presAssocID="{6C4FBED5-8169-469A-9E9A-4FAF796A8DC2}" presName="parallelogram1" presStyleLbl="alignNode1" presStyleIdx="7" presStyleCnt="28"/>
      <dgm:spPr/>
    </dgm:pt>
    <dgm:pt modelId="{EFC8DDAE-A44F-4032-A4BC-0B9CD28A4D5C}" type="pres">
      <dgm:prSet presAssocID="{6C4FBED5-8169-469A-9E9A-4FAF796A8DC2}" presName="parallelogram2" presStyleLbl="alignNode1" presStyleIdx="8" presStyleCnt="28"/>
      <dgm:spPr/>
    </dgm:pt>
    <dgm:pt modelId="{8A95E0FB-1EE7-4E1C-9E99-E7B52AC02D0A}" type="pres">
      <dgm:prSet presAssocID="{6C4FBED5-8169-469A-9E9A-4FAF796A8DC2}" presName="parallelogram3" presStyleLbl="alignNode1" presStyleIdx="9" presStyleCnt="28"/>
      <dgm:spPr/>
    </dgm:pt>
    <dgm:pt modelId="{C5888DC3-28CC-4FAB-9D1D-7AD17E7D468E}" type="pres">
      <dgm:prSet presAssocID="{6C4FBED5-8169-469A-9E9A-4FAF796A8DC2}" presName="parallelogram4" presStyleLbl="alignNode1" presStyleIdx="10" presStyleCnt="28"/>
      <dgm:spPr/>
    </dgm:pt>
    <dgm:pt modelId="{0C3F9CEC-FA41-4616-8B96-991C6CBB5F7A}" type="pres">
      <dgm:prSet presAssocID="{6C4FBED5-8169-469A-9E9A-4FAF796A8DC2}" presName="parallelogram5" presStyleLbl="alignNode1" presStyleIdx="11" presStyleCnt="28"/>
      <dgm:spPr/>
    </dgm:pt>
    <dgm:pt modelId="{6374F75F-3699-425E-88B0-B03E9A3871D1}" type="pres">
      <dgm:prSet presAssocID="{6C4FBED5-8169-469A-9E9A-4FAF796A8DC2}" presName="parallelogram6" presStyleLbl="alignNode1" presStyleIdx="12" presStyleCnt="28"/>
      <dgm:spPr/>
    </dgm:pt>
    <dgm:pt modelId="{E47FD912-5BF3-4C25-8A6D-391DA6B0F5FE}" type="pres">
      <dgm:prSet presAssocID="{6C4FBED5-8169-469A-9E9A-4FAF796A8DC2}" presName="parallelogram7" presStyleLbl="alignNode1" presStyleIdx="13" presStyleCnt="28"/>
      <dgm:spPr/>
    </dgm:pt>
    <dgm:pt modelId="{B011D069-B50B-4D24-8431-E766E91BFBA5}" type="pres">
      <dgm:prSet presAssocID="{2FD3EA71-02C5-47C5-9385-9BDD5735EC5F}" presName="sibTrans" presStyleCnt="0"/>
      <dgm:spPr/>
    </dgm:pt>
    <dgm:pt modelId="{833D6A05-ABE6-4A3E-B0CE-2AFA48E80566}" type="pres">
      <dgm:prSet presAssocID="{43FD3B80-E372-4BE7-8D72-A1621A6454B1}" presName="parenttextcomposite" presStyleCnt="0"/>
      <dgm:spPr/>
    </dgm:pt>
    <dgm:pt modelId="{5311B806-0F98-4CF4-BB91-9284902C5C72}" type="pres">
      <dgm:prSet presAssocID="{43FD3B80-E372-4BE7-8D72-A1621A6454B1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2C1B1-2A66-4BEA-8655-43DBFA0C780C}" type="pres">
      <dgm:prSet presAssocID="{43FD3B80-E372-4BE7-8D72-A1621A6454B1}" presName="parallelogramComposite" presStyleCnt="0"/>
      <dgm:spPr/>
    </dgm:pt>
    <dgm:pt modelId="{2535CBD9-8786-48C8-95E6-04DB525CB160}" type="pres">
      <dgm:prSet presAssocID="{43FD3B80-E372-4BE7-8D72-A1621A6454B1}" presName="parallelogram1" presStyleLbl="alignNode1" presStyleIdx="14" presStyleCnt="28"/>
      <dgm:spPr/>
    </dgm:pt>
    <dgm:pt modelId="{171F3427-19AB-4832-94DF-7EE3B97C2DA9}" type="pres">
      <dgm:prSet presAssocID="{43FD3B80-E372-4BE7-8D72-A1621A6454B1}" presName="parallelogram2" presStyleLbl="alignNode1" presStyleIdx="15" presStyleCnt="28"/>
      <dgm:spPr/>
    </dgm:pt>
    <dgm:pt modelId="{297BF14E-6FD9-481B-8B62-EDCFB1425080}" type="pres">
      <dgm:prSet presAssocID="{43FD3B80-E372-4BE7-8D72-A1621A6454B1}" presName="parallelogram3" presStyleLbl="alignNode1" presStyleIdx="16" presStyleCnt="28"/>
      <dgm:spPr/>
    </dgm:pt>
    <dgm:pt modelId="{7B1C0C00-E5A4-4BD0-9650-03942E3F76ED}" type="pres">
      <dgm:prSet presAssocID="{43FD3B80-E372-4BE7-8D72-A1621A6454B1}" presName="parallelogram4" presStyleLbl="alignNode1" presStyleIdx="17" presStyleCnt="28"/>
      <dgm:spPr/>
    </dgm:pt>
    <dgm:pt modelId="{CE346B50-9CC4-4121-9A73-ADDD2BEE4F92}" type="pres">
      <dgm:prSet presAssocID="{43FD3B80-E372-4BE7-8D72-A1621A6454B1}" presName="parallelogram5" presStyleLbl="alignNode1" presStyleIdx="18" presStyleCnt="28"/>
      <dgm:spPr/>
    </dgm:pt>
    <dgm:pt modelId="{F46E0B43-746F-49BF-AE4B-6BF4685D2BEC}" type="pres">
      <dgm:prSet presAssocID="{43FD3B80-E372-4BE7-8D72-A1621A6454B1}" presName="parallelogram6" presStyleLbl="alignNode1" presStyleIdx="19" presStyleCnt="28"/>
      <dgm:spPr/>
    </dgm:pt>
    <dgm:pt modelId="{D8BCC0E5-CE10-42AE-83AA-41F65C5A4AF4}" type="pres">
      <dgm:prSet presAssocID="{43FD3B80-E372-4BE7-8D72-A1621A6454B1}" presName="parallelogram7" presStyleLbl="alignNode1" presStyleIdx="20" presStyleCnt="28"/>
      <dgm:spPr/>
    </dgm:pt>
    <dgm:pt modelId="{26C38DFF-CEDA-4B0E-857A-59A784006F24}" type="pres">
      <dgm:prSet presAssocID="{1BBF0BF5-F8F1-4918-9B57-1A898E323C95}" presName="sibTrans" presStyleCnt="0"/>
      <dgm:spPr/>
    </dgm:pt>
    <dgm:pt modelId="{77532F11-5FFA-4840-9B91-4EF5A46B5B55}" type="pres">
      <dgm:prSet presAssocID="{3B55446D-0E0B-4FD1-AADB-021DE55DB4C3}" presName="parenttextcomposite" presStyleCnt="0"/>
      <dgm:spPr/>
    </dgm:pt>
    <dgm:pt modelId="{B5973872-7E66-4E48-A24E-DBB4E904F46D}" type="pres">
      <dgm:prSet presAssocID="{3B55446D-0E0B-4FD1-AADB-021DE55DB4C3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73902-5F41-4079-AAB8-BCB6A85C9476}" type="pres">
      <dgm:prSet presAssocID="{3B55446D-0E0B-4FD1-AADB-021DE55DB4C3}" presName="parallelogramComposite" presStyleCnt="0"/>
      <dgm:spPr/>
    </dgm:pt>
    <dgm:pt modelId="{6A1253D8-F335-477A-AEF5-EB0869F109D8}" type="pres">
      <dgm:prSet presAssocID="{3B55446D-0E0B-4FD1-AADB-021DE55DB4C3}" presName="parallelogram1" presStyleLbl="alignNode1" presStyleIdx="21" presStyleCnt="28"/>
      <dgm:spPr/>
    </dgm:pt>
    <dgm:pt modelId="{CAA37509-CD1A-4303-A457-BE70FB00CE34}" type="pres">
      <dgm:prSet presAssocID="{3B55446D-0E0B-4FD1-AADB-021DE55DB4C3}" presName="parallelogram2" presStyleLbl="alignNode1" presStyleIdx="22" presStyleCnt="28"/>
      <dgm:spPr/>
    </dgm:pt>
    <dgm:pt modelId="{DE5CA015-7918-4913-A9EE-7DB72BCA611F}" type="pres">
      <dgm:prSet presAssocID="{3B55446D-0E0B-4FD1-AADB-021DE55DB4C3}" presName="parallelogram3" presStyleLbl="alignNode1" presStyleIdx="23" presStyleCnt="28"/>
      <dgm:spPr/>
    </dgm:pt>
    <dgm:pt modelId="{2CE31A1B-3BA2-4E23-9494-8619A8DDF5BE}" type="pres">
      <dgm:prSet presAssocID="{3B55446D-0E0B-4FD1-AADB-021DE55DB4C3}" presName="parallelogram4" presStyleLbl="alignNode1" presStyleIdx="24" presStyleCnt="28"/>
      <dgm:spPr/>
    </dgm:pt>
    <dgm:pt modelId="{E2EAD3D2-3661-4E65-BFFC-0C74DC8ADBC2}" type="pres">
      <dgm:prSet presAssocID="{3B55446D-0E0B-4FD1-AADB-021DE55DB4C3}" presName="parallelogram5" presStyleLbl="alignNode1" presStyleIdx="25" presStyleCnt="28"/>
      <dgm:spPr/>
    </dgm:pt>
    <dgm:pt modelId="{078F3FF0-7598-4CF7-9526-E5A91AB05FBA}" type="pres">
      <dgm:prSet presAssocID="{3B55446D-0E0B-4FD1-AADB-021DE55DB4C3}" presName="parallelogram6" presStyleLbl="alignNode1" presStyleIdx="26" presStyleCnt="28"/>
      <dgm:spPr/>
    </dgm:pt>
    <dgm:pt modelId="{7EA46C7A-5AA2-4CCB-934D-F28F2B8AA1F0}" type="pres">
      <dgm:prSet presAssocID="{3B55446D-0E0B-4FD1-AADB-021DE55DB4C3}" presName="parallelogram7" presStyleLbl="alignNode1" presStyleIdx="27" presStyleCnt="28"/>
      <dgm:spPr/>
    </dgm:pt>
  </dgm:ptLst>
  <dgm:cxnLst>
    <dgm:cxn modelId="{46F07216-3E0C-43D3-A0B9-B7DCC0B9B5D7}" type="presOf" srcId="{6C4FBED5-8169-469A-9E9A-4FAF796A8DC2}" destId="{50BA474E-B602-449F-8518-5B41AA32488C}" srcOrd="0" destOrd="0" presId="urn:microsoft.com/office/officeart/2008/layout/VerticalAccentList"/>
    <dgm:cxn modelId="{A9AE7274-D6A6-418B-B9B2-10920786190E}" srcId="{C76C1001-6516-4E80-B382-F5347341FF98}" destId="{6C4FBED5-8169-469A-9E9A-4FAF796A8DC2}" srcOrd="1" destOrd="0" parTransId="{42B43ADD-3B37-41F0-B1A0-EECF693642F2}" sibTransId="{2FD3EA71-02C5-47C5-9385-9BDD5735EC5F}"/>
    <dgm:cxn modelId="{0E64B15D-FC22-428A-86AD-3B93C958AC12}" type="presOf" srcId="{C76C1001-6516-4E80-B382-F5347341FF98}" destId="{68B98EE4-AE09-4A04-B347-C0981177CEC2}" srcOrd="0" destOrd="0" presId="urn:microsoft.com/office/officeart/2008/layout/VerticalAccentList"/>
    <dgm:cxn modelId="{85AE969E-26D5-400C-AD32-640B2736449C}" type="presOf" srcId="{3B55446D-0E0B-4FD1-AADB-021DE55DB4C3}" destId="{B5973872-7E66-4E48-A24E-DBB4E904F46D}" srcOrd="0" destOrd="0" presId="urn:microsoft.com/office/officeart/2008/layout/VerticalAccentList"/>
    <dgm:cxn modelId="{E0080D3B-AF66-4A25-904D-75C968C04AD6}" type="presOf" srcId="{AD39D616-7766-417E-A843-3F1A245DE742}" destId="{D6D9255C-2E13-47D4-A254-2097912289EF}" srcOrd="0" destOrd="0" presId="urn:microsoft.com/office/officeart/2008/layout/VerticalAccentList"/>
    <dgm:cxn modelId="{F184D72B-8BD4-4DE6-98C8-B62915E9E0CA}" srcId="{C76C1001-6516-4E80-B382-F5347341FF98}" destId="{3B55446D-0E0B-4FD1-AADB-021DE55DB4C3}" srcOrd="3" destOrd="0" parTransId="{5FDEEED6-3428-4554-832C-DF281193D914}" sibTransId="{63C72DC4-04FF-4485-94F6-EE77DB4DAAC2}"/>
    <dgm:cxn modelId="{86E84BBA-2800-4C6F-AF9C-D689B8B3FEB9}" srcId="{C76C1001-6516-4E80-B382-F5347341FF98}" destId="{AD39D616-7766-417E-A843-3F1A245DE742}" srcOrd="0" destOrd="0" parTransId="{28533523-4AF3-4D97-85F8-95EAA1EB7022}" sibTransId="{382A3D0F-FCAD-4958-8E32-7E97E01C08DB}"/>
    <dgm:cxn modelId="{1B5F7920-3849-4EDA-A89C-49DEEC079304}" type="presOf" srcId="{43FD3B80-E372-4BE7-8D72-A1621A6454B1}" destId="{5311B806-0F98-4CF4-BB91-9284902C5C72}" srcOrd="0" destOrd="0" presId="urn:microsoft.com/office/officeart/2008/layout/VerticalAccentList"/>
    <dgm:cxn modelId="{C6B75078-06B7-456C-B5FE-2233D00E3331}" srcId="{C76C1001-6516-4E80-B382-F5347341FF98}" destId="{43FD3B80-E372-4BE7-8D72-A1621A6454B1}" srcOrd="2" destOrd="0" parTransId="{8A305A85-AA51-485D-956D-7644E3A50F0D}" sibTransId="{1BBF0BF5-F8F1-4918-9B57-1A898E323C95}"/>
    <dgm:cxn modelId="{2EDD11F4-2063-4929-9A3E-7127D5F85A4A}" type="presParOf" srcId="{68B98EE4-AE09-4A04-B347-C0981177CEC2}" destId="{978CA0FE-1A47-4946-A9CF-C6D7CDFB3365}" srcOrd="0" destOrd="0" presId="urn:microsoft.com/office/officeart/2008/layout/VerticalAccentList"/>
    <dgm:cxn modelId="{47BD92BE-CBA7-4009-A7E8-4FB8462C4BBA}" type="presParOf" srcId="{978CA0FE-1A47-4946-A9CF-C6D7CDFB3365}" destId="{D6D9255C-2E13-47D4-A254-2097912289EF}" srcOrd="0" destOrd="0" presId="urn:microsoft.com/office/officeart/2008/layout/VerticalAccentList"/>
    <dgm:cxn modelId="{0154E299-4C1F-4442-8632-96FEAEC96BD5}" type="presParOf" srcId="{68B98EE4-AE09-4A04-B347-C0981177CEC2}" destId="{219E1AFC-B80C-4E17-9598-79A0009395C8}" srcOrd="1" destOrd="0" presId="urn:microsoft.com/office/officeart/2008/layout/VerticalAccentList"/>
    <dgm:cxn modelId="{015D8F7F-3B68-44A9-9866-4E5234C95666}" type="presParOf" srcId="{219E1AFC-B80C-4E17-9598-79A0009395C8}" destId="{9D59DD80-C7C6-400F-A722-9125A58F7D44}" srcOrd="0" destOrd="0" presId="urn:microsoft.com/office/officeart/2008/layout/VerticalAccentList"/>
    <dgm:cxn modelId="{F940759C-F12F-40B0-91DF-CED5A69872DE}" type="presParOf" srcId="{219E1AFC-B80C-4E17-9598-79A0009395C8}" destId="{938F4C29-2AA1-4655-9D01-33388D16BC18}" srcOrd="1" destOrd="0" presId="urn:microsoft.com/office/officeart/2008/layout/VerticalAccentList"/>
    <dgm:cxn modelId="{360ECB06-4F9B-469C-B536-5FB16364790A}" type="presParOf" srcId="{219E1AFC-B80C-4E17-9598-79A0009395C8}" destId="{76F98DD2-2F95-428D-8076-B4D55FB12962}" srcOrd="2" destOrd="0" presId="urn:microsoft.com/office/officeart/2008/layout/VerticalAccentList"/>
    <dgm:cxn modelId="{767F0FC5-4138-43EA-AAE7-37DD92D67C07}" type="presParOf" srcId="{219E1AFC-B80C-4E17-9598-79A0009395C8}" destId="{D469BB0A-1009-422D-8E2B-F5D3C6A277FF}" srcOrd="3" destOrd="0" presId="urn:microsoft.com/office/officeart/2008/layout/VerticalAccentList"/>
    <dgm:cxn modelId="{A945383A-D18B-4FBB-A297-42C7B989E5F6}" type="presParOf" srcId="{219E1AFC-B80C-4E17-9598-79A0009395C8}" destId="{CF1CEDBC-5E66-4F57-A147-A352866D19E9}" srcOrd="4" destOrd="0" presId="urn:microsoft.com/office/officeart/2008/layout/VerticalAccentList"/>
    <dgm:cxn modelId="{B0A82C74-E270-4060-A2FF-81C97A52E1C4}" type="presParOf" srcId="{219E1AFC-B80C-4E17-9598-79A0009395C8}" destId="{7AB36504-5E7B-477E-9A50-973D316E2CE6}" srcOrd="5" destOrd="0" presId="urn:microsoft.com/office/officeart/2008/layout/VerticalAccentList"/>
    <dgm:cxn modelId="{ABAB921C-273A-40DA-A9E8-B701C574B257}" type="presParOf" srcId="{219E1AFC-B80C-4E17-9598-79A0009395C8}" destId="{7012C251-646E-49E1-9E1A-62C7CE9205FD}" srcOrd="6" destOrd="0" presId="urn:microsoft.com/office/officeart/2008/layout/VerticalAccentList"/>
    <dgm:cxn modelId="{26C8C479-C3E7-49E3-83D2-0F281B0E2A8D}" type="presParOf" srcId="{68B98EE4-AE09-4A04-B347-C0981177CEC2}" destId="{2274B6A2-5203-450E-B59B-D37241CF009B}" srcOrd="2" destOrd="0" presId="urn:microsoft.com/office/officeart/2008/layout/VerticalAccentList"/>
    <dgm:cxn modelId="{3D2C0FFD-FE6E-4D7B-A077-A80D1564CAF6}" type="presParOf" srcId="{68B98EE4-AE09-4A04-B347-C0981177CEC2}" destId="{FED35129-1D28-4353-B805-545245CD5309}" srcOrd="3" destOrd="0" presId="urn:microsoft.com/office/officeart/2008/layout/VerticalAccentList"/>
    <dgm:cxn modelId="{DE542AA1-94BB-4895-AED1-FF0ECA414C48}" type="presParOf" srcId="{FED35129-1D28-4353-B805-545245CD5309}" destId="{50BA474E-B602-449F-8518-5B41AA32488C}" srcOrd="0" destOrd="0" presId="urn:microsoft.com/office/officeart/2008/layout/VerticalAccentList"/>
    <dgm:cxn modelId="{4CC89F26-EB71-4304-9E48-309DC561E53F}" type="presParOf" srcId="{68B98EE4-AE09-4A04-B347-C0981177CEC2}" destId="{408EB78C-537A-45AB-9ABA-E10782A2F598}" srcOrd="4" destOrd="0" presId="urn:microsoft.com/office/officeart/2008/layout/VerticalAccentList"/>
    <dgm:cxn modelId="{FE069123-F2A3-4054-AC3B-BA6AFB48141E}" type="presParOf" srcId="{408EB78C-537A-45AB-9ABA-E10782A2F598}" destId="{F83BAFEC-CE36-4D42-A0FC-5386AF906882}" srcOrd="0" destOrd="0" presId="urn:microsoft.com/office/officeart/2008/layout/VerticalAccentList"/>
    <dgm:cxn modelId="{11D7AB48-BA13-4425-9C2C-9BDFF5745E5A}" type="presParOf" srcId="{408EB78C-537A-45AB-9ABA-E10782A2F598}" destId="{EFC8DDAE-A44F-4032-A4BC-0B9CD28A4D5C}" srcOrd="1" destOrd="0" presId="urn:microsoft.com/office/officeart/2008/layout/VerticalAccentList"/>
    <dgm:cxn modelId="{1EDF391E-D4FB-44C6-A462-AF03BFB67BA0}" type="presParOf" srcId="{408EB78C-537A-45AB-9ABA-E10782A2F598}" destId="{8A95E0FB-1EE7-4E1C-9E99-E7B52AC02D0A}" srcOrd="2" destOrd="0" presId="urn:microsoft.com/office/officeart/2008/layout/VerticalAccentList"/>
    <dgm:cxn modelId="{957520FA-1199-4E0F-B3CC-3FBD11A6154E}" type="presParOf" srcId="{408EB78C-537A-45AB-9ABA-E10782A2F598}" destId="{C5888DC3-28CC-4FAB-9D1D-7AD17E7D468E}" srcOrd="3" destOrd="0" presId="urn:microsoft.com/office/officeart/2008/layout/VerticalAccentList"/>
    <dgm:cxn modelId="{09ECDC55-E957-4EEF-A735-CBB6E4F9AE7C}" type="presParOf" srcId="{408EB78C-537A-45AB-9ABA-E10782A2F598}" destId="{0C3F9CEC-FA41-4616-8B96-991C6CBB5F7A}" srcOrd="4" destOrd="0" presId="urn:microsoft.com/office/officeart/2008/layout/VerticalAccentList"/>
    <dgm:cxn modelId="{4BB6DF23-3A8F-4E0B-959B-E5C712F0C9D2}" type="presParOf" srcId="{408EB78C-537A-45AB-9ABA-E10782A2F598}" destId="{6374F75F-3699-425E-88B0-B03E9A3871D1}" srcOrd="5" destOrd="0" presId="urn:microsoft.com/office/officeart/2008/layout/VerticalAccentList"/>
    <dgm:cxn modelId="{D411CF1B-76FB-48E1-8E3D-C96C4A6E8744}" type="presParOf" srcId="{408EB78C-537A-45AB-9ABA-E10782A2F598}" destId="{E47FD912-5BF3-4C25-8A6D-391DA6B0F5FE}" srcOrd="6" destOrd="0" presId="urn:microsoft.com/office/officeart/2008/layout/VerticalAccentList"/>
    <dgm:cxn modelId="{2A1A4424-C9D6-4973-BC75-0C841D5FA3E6}" type="presParOf" srcId="{68B98EE4-AE09-4A04-B347-C0981177CEC2}" destId="{B011D069-B50B-4D24-8431-E766E91BFBA5}" srcOrd="5" destOrd="0" presId="urn:microsoft.com/office/officeart/2008/layout/VerticalAccentList"/>
    <dgm:cxn modelId="{2182BECB-EEE0-4FAD-8A1D-A9D8BC0C7B96}" type="presParOf" srcId="{68B98EE4-AE09-4A04-B347-C0981177CEC2}" destId="{833D6A05-ABE6-4A3E-B0CE-2AFA48E80566}" srcOrd="6" destOrd="0" presId="urn:microsoft.com/office/officeart/2008/layout/VerticalAccentList"/>
    <dgm:cxn modelId="{DFE0508E-B2CD-4E9B-B218-5D07400A1460}" type="presParOf" srcId="{833D6A05-ABE6-4A3E-B0CE-2AFA48E80566}" destId="{5311B806-0F98-4CF4-BB91-9284902C5C72}" srcOrd="0" destOrd="0" presId="urn:microsoft.com/office/officeart/2008/layout/VerticalAccentList"/>
    <dgm:cxn modelId="{1553A5F7-EBA6-484A-98CA-EA5B52367F43}" type="presParOf" srcId="{68B98EE4-AE09-4A04-B347-C0981177CEC2}" destId="{8D82C1B1-2A66-4BEA-8655-43DBFA0C780C}" srcOrd="7" destOrd="0" presId="urn:microsoft.com/office/officeart/2008/layout/VerticalAccentList"/>
    <dgm:cxn modelId="{2D3208D2-947B-4EFF-800D-A082181C8DD9}" type="presParOf" srcId="{8D82C1B1-2A66-4BEA-8655-43DBFA0C780C}" destId="{2535CBD9-8786-48C8-95E6-04DB525CB160}" srcOrd="0" destOrd="0" presId="urn:microsoft.com/office/officeart/2008/layout/VerticalAccentList"/>
    <dgm:cxn modelId="{717851C3-1BEA-45D7-B21F-A4D6D282D9B6}" type="presParOf" srcId="{8D82C1B1-2A66-4BEA-8655-43DBFA0C780C}" destId="{171F3427-19AB-4832-94DF-7EE3B97C2DA9}" srcOrd="1" destOrd="0" presId="urn:microsoft.com/office/officeart/2008/layout/VerticalAccentList"/>
    <dgm:cxn modelId="{2D252642-BCA0-4FF0-985C-20471624E02A}" type="presParOf" srcId="{8D82C1B1-2A66-4BEA-8655-43DBFA0C780C}" destId="{297BF14E-6FD9-481B-8B62-EDCFB1425080}" srcOrd="2" destOrd="0" presId="urn:microsoft.com/office/officeart/2008/layout/VerticalAccentList"/>
    <dgm:cxn modelId="{1E2C3CE6-7476-449E-B80E-92CD2CCC57DE}" type="presParOf" srcId="{8D82C1B1-2A66-4BEA-8655-43DBFA0C780C}" destId="{7B1C0C00-E5A4-4BD0-9650-03942E3F76ED}" srcOrd="3" destOrd="0" presId="urn:microsoft.com/office/officeart/2008/layout/VerticalAccentList"/>
    <dgm:cxn modelId="{D0379839-61BC-4120-930A-E7D901EA29DB}" type="presParOf" srcId="{8D82C1B1-2A66-4BEA-8655-43DBFA0C780C}" destId="{CE346B50-9CC4-4121-9A73-ADDD2BEE4F92}" srcOrd="4" destOrd="0" presId="urn:microsoft.com/office/officeart/2008/layout/VerticalAccentList"/>
    <dgm:cxn modelId="{BE7A1D03-B1D4-4A38-A3BA-0FE2A06E25E0}" type="presParOf" srcId="{8D82C1B1-2A66-4BEA-8655-43DBFA0C780C}" destId="{F46E0B43-746F-49BF-AE4B-6BF4685D2BEC}" srcOrd="5" destOrd="0" presId="urn:microsoft.com/office/officeart/2008/layout/VerticalAccentList"/>
    <dgm:cxn modelId="{33CF810F-78DE-475A-9140-0C9B05D4E225}" type="presParOf" srcId="{8D82C1B1-2A66-4BEA-8655-43DBFA0C780C}" destId="{D8BCC0E5-CE10-42AE-83AA-41F65C5A4AF4}" srcOrd="6" destOrd="0" presId="urn:microsoft.com/office/officeart/2008/layout/VerticalAccentList"/>
    <dgm:cxn modelId="{16B83BE5-C88D-4DEE-B062-0D8F364107C4}" type="presParOf" srcId="{68B98EE4-AE09-4A04-B347-C0981177CEC2}" destId="{26C38DFF-CEDA-4B0E-857A-59A784006F24}" srcOrd="8" destOrd="0" presId="urn:microsoft.com/office/officeart/2008/layout/VerticalAccentList"/>
    <dgm:cxn modelId="{3EEC9B8A-1786-45A6-B71D-A613CE685BF5}" type="presParOf" srcId="{68B98EE4-AE09-4A04-B347-C0981177CEC2}" destId="{77532F11-5FFA-4840-9B91-4EF5A46B5B55}" srcOrd="9" destOrd="0" presId="urn:microsoft.com/office/officeart/2008/layout/VerticalAccentList"/>
    <dgm:cxn modelId="{F20F54A3-1213-4B20-81E1-BEE80E9004CC}" type="presParOf" srcId="{77532F11-5FFA-4840-9B91-4EF5A46B5B55}" destId="{B5973872-7E66-4E48-A24E-DBB4E904F46D}" srcOrd="0" destOrd="0" presId="urn:microsoft.com/office/officeart/2008/layout/VerticalAccentList"/>
    <dgm:cxn modelId="{0EE038A4-DF3F-4D75-BFED-7BCAF9CFF3B1}" type="presParOf" srcId="{68B98EE4-AE09-4A04-B347-C0981177CEC2}" destId="{15F73902-5F41-4079-AAB8-BCB6A85C9476}" srcOrd="10" destOrd="0" presId="urn:microsoft.com/office/officeart/2008/layout/VerticalAccentList"/>
    <dgm:cxn modelId="{C9478B11-86A8-4FC0-AA04-1B27B660EF76}" type="presParOf" srcId="{15F73902-5F41-4079-AAB8-BCB6A85C9476}" destId="{6A1253D8-F335-477A-AEF5-EB0869F109D8}" srcOrd="0" destOrd="0" presId="urn:microsoft.com/office/officeart/2008/layout/VerticalAccentList"/>
    <dgm:cxn modelId="{6F9FF6DC-0D44-46D4-BC4E-D0D6DD861B1A}" type="presParOf" srcId="{15F73902-5F41-4079-AAB8-BCB6A85C9476}" destId="{CAA37509-CD1A-4303-A457-BE70FB00CE34}" srcOrd="1" destOrd="0" presId="urn:microsoft.com/office/officeart/2008/layout/VerticalAccentList"/>
    <dgm:cxn modelId="{234453CF-9C91-4E14-8D3D-C413453248D9}" type="presParOf" srcId="{15F73902-5F41-4079-AAB8-BCB6A85C9476}" destId="{DE5CA015-7918-4913-A9EE-7DB72BCA611F}" srcOrd="2" destOrd="0" presId="urn:microsoft.com/office/officeart/2008/layout/VerticalAccentList"/>
    <dgm:cxn modelId="{49FA26FC-FB69-4232-895C-7D5B7EED7FEF}" type="presParOf" srcId="{15F73902-5F41-4079-AAB8-BCB6A85C9476}" destId="{2CE31A1B-3BA2-4E23-9494-8619A8DDF5BE}" srcOrd="3" destOrd="0" presId="urn:microsoft.com/office/officeart/2008/layout/VerticalAccentList"/>
    <dgm:cxn modelId="{CA23DCD9-4A93-4515-8233-C9BDE8CD411C}" type="presParOf" srcId="{15F73902-5F41-4079-AAB8-BCB6A85C9476}" destId="{E2EAD3D2-3661-4E65-BFFC-0C74DC8ADBC2}" srcOrd="4" destOrd="0" presId="urn:microsoft.com/office/officeart/2008/layout/VerticalAccentList"/>
    <dgm:cxn modelId="{2EDBDA7A-29EF-4AD8-9ABC-C8FA0E1233D0}" type="presParOf" srcId="{15F73902-5F41-4079-AAB8-BCB6A85C9476}" destId="{078F3FF0-7598-4CF7-9526-E5A91AB05FBA}" srcOrd="5" destOrd="0" presId="urn:microsoft.com/office/officeart/2008/layout/VerticalAccentList"/>
    <dgm:cxn modelId="{5D50C00C-1122-4AE8-990A-7AC3692A91B4}" type="presParOf" srcId="{15F73902-5F41-4079-AAB8-BCB6A85C9476}" destId="{7EA46C7A-5AA2-4CCB-934D-F28F2B8AA1F0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373CC1-12B3-40F2-A588-7E0C049B58C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EE6944D-518E-4B92-AE6D-72D09EEDFA9E}">
      <dgm:prSet phldrT="[Tekst]" custT="1"/>
      <dgm:spPr/>
      <dgm:t>
        <a:bodyPr/>
        <a:lstStyle/>
        <a:p>
          <a:r>
            <a:rPr lang="hr-HR" sz="2000" dirty="0">
              <a:latin typeface="Barlow" panose="020B0604020202020204" pitchFamily="2" charset="-18"/>
            </a:rPr>
            <a:t>Socijalni PS</a:t>
          </a:r>
        </a:p>
      </dgm:t>
    </dgm:pt>
    <dgm:pt modelId="{0F677FF2-092A-44F5-89EB-0AF274BC0C72}" type="parTrans" cxnId="{C6C90E8E-796A-45C5-B307-50C9333853BD}">
      <dgm:prSet/>
      <dgm:spPr/>
      <dgm:t>
        <a:bodyPr/>
        <a:lstStyle/>
        <a:p>
          <a:endParaRPr lang="hr-HR"/>
        </a:p>
      </dgm:t>
    </dgm:pt>
    <dgm:pt modelId="{EEED9125-CBF4-401F-BF23-E3182464CC84}" type="sibTrans" cxnId="{C6C90E8E-796A-45C5-B307-50C9333853BD}">
      <dgm:prSet/>
      <dgm:spPr/>
      <dgm:t>
        <a:bodyPr/>
        <a:lstStyle/>
        <a:p>
          <a:endParaRPr lang="hr-HR"/>
        </a:p>
      </dgm:t>
    </dgm:pt>
    <dgm:pt modelId="{24B838F7-FF1A-44F4-B142-D00FF951A176}">
      <dgm:prSet phldrT="[Tekst]" custT="1"/>
      <dgm:spPr/>
      <dgm:t>
        <a:bodyPr/>
        <a:lstStyle/>
        <a:p>
          <a:r>
            <a:rPr lang="hr-HR" sz="1400" dirty="0" err="1">
              <a:latin typeface="Barlow" panose="020B0604020202020204" pitchFamily="2" charset="-18"/>
            </a:rPr>
            <a:t>samousmjeravajući</a:t>
          </a:r>
          <a:r>
            <a:rPr lang="hr-HR" sz="1400" dirty="0">
              <a:latin typeface="Barlow" panose="020B0604020202020204" pitchFamily="2" charset="-18"/>
            </a:rPr>
            <a:t> KB proces pomoću kojeg pojedinac /par/grupa nastoje otkriti učinkovita rješenja za specifične probleme svakodnevnog života</a:t>
          </a:r>
        </a:p>
      </dgm:t>
    </dgm:pt>
    <dgm:pt modelId="{891696E0-8A29-408B-8546-3AE80C2B4CCD}" type="parTrans" cxnId="{8A776054-0497-4B60-9AEE-DF429148764C}">
      <dgm:prSet/>
      <dgm:spPr/>
      <dgm:t>
        <a:bodyPr/>
        <a:lstStyle/>
        <a:p>
          <a:endParaRPr lang="hr-HR"/>
        </a:p>
      </dgm:t>
    </dgm:pt>
    <dgm:pt modelId="{6B85D4B6-7386-4C8C-B9C5-7467F7D6B2BF}" type="sibTrans" cxnId="{8A776054-0497-4B60-9AEE-DF429148764C}">
      <dgm:prSet/>
      <dgm:spPr/>
      <dgm:t>
        <a:bodyPr/>
        <a:lstStyle/>
        <a:p>
          <a:endParaRPr lang="hr-HR"/>
        </a:p>
      </dgm:t>
    </dgm:pt>
    <dgm:pt modelId="{4D3978D7-8DAB-483F-BCD0-805AB67320AF}">
      <dgm:prSet phldrT="[Tekst]" custT="1"/>
      <dgm:spPr/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rgbClr val="FFFFFF"/>
              </a:solidFill>
              <a:latin typeface="Barlow" panose="020B0604020202020204" pitchFamily="2" charset="-18"/>
              <a:ea typeface="+mn-ea"/>
              <a:cs typeface="+mn-cs"/>
            </a:rPr>
            <a:t>Problem</a:t>
          </a:r>
          <a:endParaRPr lang="hr-HR" sz="2400" kern="1200" dirty="0">
            <a:solidFill>
              <a:srgbClr val="FFFFFF"/>
            </a:solidFill>
            <a:latin typeface="Barlow" panose="020B0604020202020204" pitchFamily="2" charset="-18"/>
            <a:ea typeface="+mn-ea"/>
            <a:cs typeface="+mn-cs"/>
          </a:endParaRPr>
        </a:p>
      </dgm:t>
    </dgm:pt>
    <dgm:pt modelId="{0FDA6D4C-9E42-40EF-885C-0982E7E07A94}" type="parTrans" cxnId="{853E1E4F-A70B-473B-A175-7347BC92AD30}">
      <dgm:prSet/>
      <dgm:spPr/>
      <dgm:t>
        <a:bodyPr/>
        <a:lstStyle/>
        <a:p>
          <a:endParaRPr lang="hr-HR"/>
        </a:p>
      </dgm:t>
    </dgm:pt>
    <dgm:pt modelId="{1D880864-30FF-41B0-BB05-34E93A6A5C2A}" type="sibTrans" cxnId="{853E1E4F-A70B-473B-A175-7347BC92AD30}">
      <dgm:prSet/>
      <dgm:spPr/>
      <dgm:t>
        <a:bodyPr/>
        <a:lstStyle/>
        <a:p>
          <a:endParaRPr lang="hr-HR"/>
        </a:p>
      </dgm:t>
    </dgm:pt>
    <dgm:pt modelId="{5BEB3A39-45D2-4D4D-8F3A-B29442EB21FD}">
      <dgm:prSet phldrT="[Tekst]" custT="1"/>
      <dgm:spPr/>
      <dgm:t>
        <a:bodyPr/>
        <a:lstStyle/>
        <a:p>
          <a:r>
            <a:rPr lang="hr-HR" sz="1400" kern="1200" dirty="0">
              <a:solidFill>
                <a:srgbClr val="363739">
                  <a:hueOff val="0"/>
                  <a:satOff val="0"/>
                  <a:lumOff val="0"/>
                  <a:alphaOff val="0"/>
                </a:srgbClr>
              </a:solidFill>
              <a:latin typeface="Barlow" panose="020B0604020202020204" pitchFamily="2" charset="-18"/>
              <a:ea typeface="+mn-ea"/>
              <a:cs typeface="+mn-cs"/>
            </a:rPr>
            <a:t>svaka životna situacija ili zadatak koji zahtijeva učinkovit odgovor kako bi se postigao cilj ili riješio konflikt, kada nijedan učinkovit odgovor nije odmah vidljiv ili dostupan osobi</a:t>
          </a:r>
        </a:p>
      </dgm:t>
    </dgm:pt>
    <dgm:pt modelId="{2DD4424D-9E62-44EE-BB18-51F0E9185E8A}" type="parTrans" cxnId="{ED080BC8-3FCD-40E4-901A-223F1E1009BD}">
      <dgm:prSet/>
      <dgm:spPr/>
      <dgm:t>
        <a:bodyPr/>
        <a:lstStyle/>
        <a:p>
          <a:endParaRPr lang="hr-HR"/>
        </a:p>
      </dgm:t>
    </dgm:pt>
    <dgm:pt modelId="{F3DD98F0-F530-4924-A9EE-EBCA5F412CCD}" type="sibTrans" cxnId="{ED080BC8-3FCD-40E4-901A-223F1E1009BD}">
      <dgm:prSet/>
      <dgm:spPr/>
      <dgm:t>
        <a:bodyPr/>
        <a:lstStyle/>
        <a:p>
          <a:endParaRPr lang="hr-HR"/>
        </a:p>
      </dgm:t>
    </dgm:pt>
    <dgm:pt modelId="{7B140B60-48BF-44CE-B357-8A55ADB77157}">
      <dgm:prSet phldrT="[Tekst]" custT="1"/>
      <dgm:spPr/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rgbClr val="FFFFFF"/>
              </a:solidFill>
              <a:latin typeface="Barlow" panose="020B0604020202020204" pitchFamily="2" charset="-18"/>
              <a:ea typeface="+mn-ea"/>
              <a:cs typeface="+mn-cs"/>
            </a:rPr>
            <a:t>Rješenje</a:t>
          </a:r>
          <a:endParaRPr lang="hr-HR" sz="2400" kern="1200" dirty="0">
            <a:solidFill>
              <a:srgbClr val="FFFFFF"/>
            </a:solidFill>
            <a:latin typeface="Barlow" panose="020B0604020202020204" pitchFamily="2" charset="-18"/>
            <a:ea typeface="+mn-ea"/>
            <a:cs typeface="+mn-cs"/>
          </a:endParaRPr>
        </a:p>
      </dgm:t>
    </dgm:pt>
    <dgm:pt modelId="{1208629A-2470-4C46-9FD5-48C3F8FEF15D}" type="parTrans" cxnId="{853615A9-880C-48C4-9160-373491BFA57F}">
      <dgm:prSet/>
      <dgm:spPr/>
      <dgm:t>
        <a:bodyPr/>
        <a:lstStyle/>
        <a:p>
          <a:endParaRPr lang="hr-HR"/>
        </a:p>
      </dgm:t>
    </dgm:pt>
    <dgm:pt modelId="{62D52FFC-A2DD-4351-BCD8-734477701B0A}" type="sibTrans" cxnId="{853615A9-880C-48C4-9160-373491BFA57F}">
      <dgm:prSet/>
      <dgm:spPr/>
      <dgm:t>
        <a:bodyPr/>
        <a:lstStyle/>
        <a:p>
          <a:endParaRPr lang="hr-HR"/>
        </a:p>
      </dgm:t>
    </dgm:pt>
    <dgm:pt modelId="{D3AB54D3-FF32-471B-9C35-5C6002458241}">
      <dgm:prSet phldrT="[Tekst]" custT="1"/>
      <dgm:spPr/>
      <dgm:t>
        <a:bodyPr/>
        <a:lstStyle/>
        <a:p>
          <a:r>
            <a:rPr lang="hr-HR" sz="1400" kern="1200" dirty="0">
              <a:solidFill>
                <a:srgbClr val="363739">
                  <a:hueOff val="0"/>
                  <a:satOff val="0"/>
                  <a:lumOff val="0"/>
                  <a:alphaOff val="0"/>
                </a:srgbClr>
              </a:solidFill>
              <a:latin typeface="Barlow" panose="020B0604020202020204" pitchFamily="2" charset="-18"/>
              <a:ea typeface="+mn-ea"/>
              <a:cs typeface="+mn-cs"/>
            </a:rPr>
            <a:t>strategija suočavanja (odgovor) ili obrazac strategija (odgovora) za specifičnu situaciju</a:t>
          </a:r>
        </a:p>
      </dgm:t>
    </dgm:pt>
    <dgm:pt modelId="{1EBB01E7-7640-414D-895E-A59BE2C1048E}" type="parTrans" cxnId="{76763AEE-738A-4B8B-8B5A-59D47F177E94}">
      <dgm:prSet/>
      <dgm:spPr/>
      <dgm:t>
        <a:bodyPr/>
        <a:lstStyle/>
        <a:p>
          <a:endParaRPr lang="hr-HR"/>
        </a:p>
      </dgm:t>
    </dgm:pt>
    <dgm:pt modelId="{4C98F87A-14CA-4CD3-8F01-561F972D70C0}" type="sibTrans" cxnId="{76763AEE-738A-4B8B-8B5A-59D47F177E94}">
      <dgm:prSet/>
      <dgm:spPr/>
      <dgm:t>
        <a:bodyPr/>
        <a:lstStyle/>
        <a:p>
          <a:endParaRPr lang="hr-HR"/>
        </a:p>
      </dgm:t>
    </dgm:pt>
    <dgm:pt modelId="{DC9BB74F-8D22-4DA1-8B03-918E2481EC1D}" type="pres">
      <dgm:prSet presAssocID="{D3373CC1-12B3-40F2-A588-7E0C049B58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6A7E01-BBBB-4E6B-B92F-6BDBA036C0DB}" type="pres">
      <dgm:prSet presAssocID="{2EE6944D-518E-4B92-AE6D-72D09EEDFA9E}" presName="composite" presStyleCnt="0"/>
      <dgm:spPr/>
    </dgm:pt>
    <dgm:pt modelId="{DD8AB5C6-3512-4CF5-AD08-3584B160E94E}" type="pres">
      <dgm:prSet presAssocID="{2EE6944D-518E-4B92-AE6D-72D09EEDFA9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6D9C6-822E-42CB-B033-91D4AA7CC83A}" type="pres">
      <dgm:prSet presAssocID="{2EE6944D-518E-4B92-AE6D-72D09EEDFA9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CF6D0F-1694-423C-928E-5BB9A9C0D19C}" type="pres">
      <dgm:prSet presAssocID="{EEED9125-CBF4-401F-BF23-E3182464CC84}" presName="space" presStyleCnt="0"/>
      <dgm:spPr/>
    </dgm:pt>
    <dgm:pt modelId="{A2979614-34CE-480E-B43A-D4437691260E}" type="pres">
      <dgm:prSet presAssocID="{4D3978D7-8DAB-483F-BCD0-805AB67320AF}" presName="composite" presStyleCnt="0"/>
      <dgm:spPr/>
    </dgm:pt>
    <dgm:pt modelId="{FAA446C7-171B-4BF8-A5CA-86893EBEB835}" type="pres">
      <dgm:prSet presAssocID="{4D3978D7-8DAB-483F-BCD0-805AB67320A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7F2B5-B882-41F2-9D43-A0667A07BD6D}" type="pres">
      <dgm:prSet presAssocID="{4D3978D7-8DAB-483F-BCD0-805AB67320A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E2B7F-CF0E-4E91-A309-FC2F5C7EB12D}" type="pres">
      <dgm:prSet presAssocID="{1D880864-30FF-41B0-BB05-34E93A6A5C2A}" presName="space" presStyleCnt="0"/>
      <dgm:spPr/>
    </dgm:pt>
    <dgm:pt modelId="{3D3E1236-D40C-4312-AA08-36ECD97C7BC7}" type="pres">
      <dgm:prSet presAssocID="{7B140B60-48BF-44CE-B357-8A55ADB77157}" presName="composite" presStyleCnt="0"/>
      <dgm:spPr/>
    </dgm:pt>
    <dgm:pt modelId="{C9DAF49D-12F4-45E1-90A7-5447A254A9E1}" type="pres">
      <dgm:prSet presAssocID="{7B140B60-48BF-44CE-B357-8A55ADB7715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D380A-8079-4FEC-A715-359C9D944406}" type="pres">
      <dgm:prSet presAssocID="{7B140B60-48BF-44CE-B357-8A55ADB7715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D9CB57-FA33-4D8F-9D00-2612B1704B4C}" type="presOf" srcId="{2EE6944D-518E-4B92-AE6D-72D09EEDFA9E}" destId="{DD8AB5C6-3512-4CF5-AD08-3584B160E94E}" srcOrd="0" destOrd="0" presId="urn:microsoft.com/office/officeart/2005/8/layout/hList1"/>
    <dgm:cxn modelId="{AFE7593C-0822-49CE-B487-0840AAC60F91}" type="presOf" srcId="{D3AB54D3-FF32-471B-9C35-5C6002458241}" destId="{994D380A-8079-4FEC-A715-359C9D944406}" srcOrd="0" destOrd="0" presId="urn:microsoft.com/office/officeart/2005/8/layout/hList1"/>
    <dgm:cxn modelId="{853615A9-880C-48C4-9160-373491BFA57F}" srcId="{D3373CC1-12B3-40F2-A588-7E0C049B58CE}" destId="{7B140B60-48BF-44CE-B357-8A55ADB77157}" srcOrd="2" destOrd="0" parTransId="{1208629A-2470-4C46-9FD5-48C3F8FEF15D}" sibTransId="{62D52FFC-A2DD-4351-BCD8-734477701B0A}"/>
    <dgm:cxn modelId="{853E1E4F-A70B-473B-A175-7347BC92AD30}" srcId="{D3373CC1-12B3-40F2-A588-7E0C049B58CE}" destId="{4D3978D7-8DAB-483F-BCD0-805AB67320AF}" srcOrd="1" destOrd="0" parTransId="{0FDA6D4C-9E42-40EF-885C-0982E7E07A94}" sibTransId="{1D880864-30FF-41B0-BB05-34E93A6A5C2A}"/>
    <dgm:cxn modelId="{C6C90E8E-796A-45C5-B307-50C9333853BD}" srcId="{D3373CC1-12B3-40F2-A588-7E0C049B58CE}" destId="{2EE6944D-518E-4B92-AE6D-72D09EEDFA9E}" srcOrd="0" destOrd="0" parTransId="{0F677FF2-092A-44F5-89EB-0AF274BC0C72}" sibTransId="{EEED9125-CBF4-401F-BF23-E3182464CC84}"/>
    <dgm:cxn modelId="{C188279E-CAD5-46AD-B261-8E6400C06C63}" type="presOf" srcId="{4D3978D7-8DAB-483F-BCD0-805AB67320AF}" destId="{FAA446C7-171B-4BF8-A5CA-86893EBEB835}" srcOrd="0" destOrd="0" presId="urn:microsoft.com/office/officeart/2005/8/layout/hList1"/>
    <dgm:cxn modelId="{30CE854B-4641-4FA9-B7F8-D7CA51FE742E}" type="presOf" srcId="{5BEB3A39-45D2-4D4D-8F3A-B29442EB21FD}" destId="{F8D7F2B5-B882-41F2-9D43-A0667A07BD6D}" srcOrd="0" destOrd="0" presId="urn:microsoft.com/office/officeart/2005/8/layout/hList1"/>
    <dgm:cxn modelId="{ED080BC8-3FCD-40E4-901A-223F1E1009BD}" srcId="{4D3978D7-8DAB-483F-BCD0-805AB67320AF}" destId="{5BEB3A39-45D2-4D4D-8F3A-B29442EB21FD}" srcOrd="0" destOrd="0" parTransId="{2DD4424D-9E62-44EE-BB18-51F0E9185E8A}" sibTransId="{F3DD98F0-F530-4924-A9EE-EBCA5F412CCD}"/>
    <dgm:cxn modelId="{76763AEE-738A-4B8B-8B5A-59D47F177E94}" srcId="{7B140B60-48BF-44CE-B357-8A55ADB77157}" destId="{D3AB54D3-FF32-471B-9C35-5C6002458241}" srcOrd="0" destOrd="0" parTransId="{1EBB01E7-7640-414D-895E-A59BE2C1048E}" sibTransId="{4C98F87A-14CA-4CD3-8F01-561F972D70C0}"/>
    <dgm:cxn modelId="{8A776054-0497-4B60-9AEE-DF429148764C}" srcId="{2EE6944D-518E-4B92-AE6D-72D09EEDFA9E}" destId="{24B838F7-FF1A-44F4-B142-D00FF951A176}" srcOrd="0" destOrd="0" parTransId="{891696E0-8A29-408B-8546-3AE80C2B4CCD}" sibTransId="{6B85D4B6-7386-4C8C-B9C5-7467F7D6B2BF}"/>
    <dgm:cxn modelId="{273AFB68-10D5-4D82-83BD-E6CA92DCA182}" type="presOf" srcId="{24B838F7-FF1A-44F4-B142-D00FF951A176}" destId="{9E36D9C6-822E-42CB-B033-91D4AA7CC83A}" srcOrd="0" destOrd="0" presId="urn:microsoft.com/office/officeart/2005/8/layout/hList1"/>
    <dgm:cxn modelId="{3D5B9C2C-8114-45C7-B971-CC71630A213F}" type="presOf" srcId="{D3373CC1-12B3-40F2-A588-7E0C049B58CE}" destId="{DC9BB74F-8D22-4DA1-8B03-918E2481EC1D}" srcOrd="0" destOrd="0" presId="urn:microsoft.com/office/officeart/2005/8/layout/hList1"/>
    <dgm:cxn modelId="{66CED4F3-76BA-4D95-A501-082B7D603A48}" type="presOf" srcId="{7B140B60-48BF-44CE-B357-8A55ADB77157}" destId="{C9DAF49D-12F4-45E1-90A7-5447A254A9E1}" srcOrd="0" destOrd="0" presId="urn:microsoft.com/office/officeart/2005/8/layout/hList1"/>
    <dgm:cxn modelId="{369F4E6A-9149-4977-963E-FC6F412CB8F6}" type="presParOf" srcId="{DC9BB74F-8D22-4DA1-8B03-918E2481EC1D}" destId="{7B6A7E01-BBBB-4E6B-B92F-6BDBA036C0DB}" srcOrd="0" destOrd="0" presId="urn:microsoft.com/office/officeart/2005/8/layout/hList1"/>
    <dgm:cxn modelId="{F3DB42E1-06FE-4289-88AF-52EF5DED7967}" type="presParOf" srcId="{7B6A7E01-BBBB-4E6B-B92F-6BDBA036C0DB}" destId="{DD8AB5C6-3512-4CF5-AD08-3584B160E94E}" srcOrd="0" destOrd="0" presId="urn:microsoft.com/office/officeart/2005/8/layout/hList1"/>
    <dgm:cxn modelId="{250B3F81-A90E-4083-9E07-BB5FDCCC7495}" type="presParOf" srcId="{7B6A7E01-BBBB-4E6B-B92F-6BDBA036C0DB}" destId="{9E36D9C6-822E-42CB-B033-91D4AA7CC83A}" srcOrd="1" destOrd="0" presId="urn:microsoft.com/office/officeart/2005/8/layout/hList1"/>
    <dgm:cxn modelId="{3D02CA37-D64B-4FDF-9430-180598ACC9AD}" type="presParOf" srcId="{DC9BB74F-8D22-4DA1-8B03-918E2481EC1D}" destId="{68CF6D0F-1694-423C-928E-5BB9A9C0D19C}" srcOrd="1" destOrd="0" presId="urn:microsoft.com/office/officeart/2005/8/layout/hList1"/>
    <dgm:cxn modelId="{E7FF30D1-9331-4C0D-BDF4-AF97FD4F1A7D}" type="presParOf" srcId="{DC9BB74F-8D22-4DA1-8B03-918E2481EC1D}" destId="{A2979614-34CE-480E-B43A-D4437691260E}" srcOrd="2" destOrd="0" presId="urn:microsoft.com/office/officeart/2005/8/layout/hList1"/>
    <dgm:cxn modelId="{5EF39CA0-22E1-40CD-A18D-023AAEF5A587}" type="presParOf" srcId="{A2979614-34CE-480E-B43A-D4437691260E}" destId="{FAA446C7-171B-4BF8-A5CA-86893EBEB835}" srcOrd="0" destOrd="0" presId="urn:microsoft.com/office/officeart/2005/8/layout/hList1"/>
    <dgm:cxn modelId="{832E2F11-EAA8-45D4-B9EF-E6C3B2AFE646}" type="presParOf" srcId="{A2979614-34CE-480E-B43A-D4437691260E}" destId="{F8D7F2B5-B882-41F2-9D43-A0667A07BD6D}" srcOrd="1" destOrd="0" presId="urn:microsoft.com/office/officeart/2005/8/layout/hList1"/>
    <dgm:cxn modelId="{17B51D96-685B-4170-B774-A4D4BBF9636D}" type="presParOf" srcId="{DC9BB74F-8D22-4DA1-8B03-918E2481EC1D}" destId="{AB7E2B7F-CF0E-4E91-A309-FC2F5C7EB12D}" srcOrd="3" destOrd="0" presId="urn:microsoft.com/office/officeart/2005/8/layout/hList1"/>
    <dgm:cxn modelId="{DE35901D-2E90-44A6-A970-0F1BCD4CBBAA}" type="presParOf" srcId="{DC9BB74F-8D22-4DA1-8B03-918E2481EC1D}" destId="{3D3E1236-D40C-4312-AA08-36ECD97C7BC7}" srcOrd="4" destOrd="0" presId="urn:microsoft.com/office/officeart/2005/8/layout/hList1"/>
    <dgm:cxn modelId="{C0FECB11-3A05-4F05-A9EE-603C1D32D48D}" type="presParOf" srcId="{3D3E1236-D40C-4312-AA08-36ECD97C7BC7}" destId="{C9DAF49D-12F4-45E1-90A7-5447A254A9E1}" srcOrd="0" destOrd="0" presId="urn:microsoft.com/office/officeart/2005/8/layout/hList1"/>
    <dgm:cxn modelId="{5758E8A8-AFB4-4ECF-A02B-717313B5A8CC}" type="presParOf" srcId="{3D3E1236-D40C-4312-AA08-36ECD97C7BC7}" destId="{994D380A-8079-4FEC-A715-359C9D94440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8D41DD-ED52-424A-87DC-6C1FB679B55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384D49F-DBA6-4B5E-BDF6-E7DCD69F4DAF}">
      <dgm:prSet phldrT="[Tekst]"/>
      <dgm:spPr/>
      <dgm:t>
        <a:bodyPr/>
        <a:lstStyle/>
        <a:p>
          <a:pPr>
            <a:buNone/>
          </a:pPr>
          <a:r>
            <a:rPr lang="hr-HR" b="1" u="none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rPr>
            <a:t>Dva glavna procesa u modelu</a:t>
          </a:r>
          <a:endParaRPr lang="hr-HR" dirty="0"/>
        </a:p>
      </dgm:t>
    </dgm:pt>
    <dgm:pt modelId="{8BEE84B9-1D88-4665-BA0A-491BCC2C2198}" type="parTrans" cxnId="{57B7CA2C-AD5B-4F45-9BD2-E72769257918}">
      <dgm:prSet/>
      <dgm:spPr/>
      <dgm:t>
        <a:bodyPr/>
        <a:lstStyle/>
        <a:p>
          <a:endParaRPr lang="hr-HR"/>
        </a:p>
      </dgm:t>
    </dgm:pt>
    <dgm:pt modelId="{3193A407-E9EF-45F8-B4EE-6039969EEF20}" type="sibTrans" cxnId="{57B7CA2C-AD5B-4F45-9BD2-E72769257918}">
      <dgm:prSet/>
      <dgm:spPr/>
      <dgm:t>
        <a:bodyPr/>
        <a:lstStyle/>
        <a:p>
          <a:endParaRPr lang="hr-HR"/>
        </a:p>
      </dgm:t>
    </dgm:pt>
    <dgm:pt modelId="{5FCC997E-5434-4DED-9940-51214C4B918A}">
      <dgm:prSet phldrT="[Tekst]"/>
      <dgm:spPr/>
      <dgm:t>
        <a:bodyPr/>
        <a:lstStyle/>
        <a:p>
          <a:pPr>
            <a:buNone/>
          </a:pPr>
          <a:r>
            <a:rPr lang="hr-HR" b="1" u="none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rPr>
            <a:t>Orijentacija na problem</a:t>
          </a:r>
          <a:endParaRPr lang="hr-HR" dirty="0"/>
        </a:p>
      </dgm:t>
    </dgm:pt>
    <dgm:pt modelId="{87D8BDFE-D42C-4E4E-BB09-8E6F6D0BC625}" type="parTrans" cxnId="{95062797-AF56-4316-A574-DC42B71F1DEB}">
      <dgm:prSet/>
      <dgm:spPr/>
      <dgm:t>
        <a:bodyPr/>
        <a:lstStyle/>
        <a:p>
          <a:endParaRPr lang="hr-HR"/>
        </a:p>
      </dgm:t>
    </dgm:pt>
    <dgm:pt modelId="{6DC2A663-C6A4-4C3D-AD27-85BC3E4B4815}" type="sibTrans" cxnId="{95062797-AF56-4316-A574-DC42B71F1DEB}">
      <dgm:prSet/>
      <dgm:spPr/>
      <dgm:t>
        <a:bodyPr/>
        <a:lstStyle/>
        <a:p>
          <a:endParaRPr lang="hr-HR"/>
        </a:p>
      </dgm:t>
    </dgm:pt>
    <dgm:pt modelId="{7D4A9655-40AA-4A7B-95E8-2B4AF656226C}">
      <dgm:prSet phldrT="[Tekst]"/>
      <dgm:spPr/>
      <dgm:t>
        <a:bodyPr/>
        <a:lstStyle/>
        <a:p>
          <a:r>
            <a:rPr lang="hr-HR" b="1" u="none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rPr>
            <a:t>Pozitivna</a:t>
          </a:r>
          <a:endParaRPr lang="hr-HR" dirty="0"/>
        </a:p>
      </dgm:t>
    </dgm:pt>
    <dgm:pt modelId="{6A5E02DF-1C63-4DC4-AF7A-A30D400291EC}" type="parTrans" cxnId="{CFDB41A7-9983-4BA1-99D1-A2B3C8BD173B}">
      <dgm:prSet/>
      <dgm:spPr/>
      <dgm:t>
        <a:bodyPr/>
        <a:lstStyle/>
        <a:p>
          <a:endParaRPr lang="hr-HR"/>
        </a:p>
      </dgm:t>
    </dgm:pt>
    <dgm:pt modelId="{725C9EF7-00D9-4248-9BB4-6F566CE88F5F}" type="sibTrans" cxnId="{CFDB41A7-9983-4BA1-99D1-A2B3C8BD173B}">
      <dgm:prSet/>
      <dgm:spPr/>
      <dgm:t>
        <a:bodyPr/>
        <a:lstStyle/>
        <a:p>
          <a:endParaRPr lang="hr-HR"/>
        </a:p>
      </dgm:t>
    </dgm:pt>
    <dgm:pt modelId="{8A92E915-E36D-4E48-90D2-DE5D26E0E526}">
      <dgm:prSet phldrT="[Tekst]"/>
      <dgm:spPr/>
      <dgm:t>
        <a:bodyPr/>
        <a:lstStyle/>
        <a:p>
          <a:r>
            <a:rPr lang="hr-HR" b="1" u="none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rPr>
            <a:t>Negativna</a:t>
          </a:r>
          <a:endParaRPr lang="hr-HR" dirty="0"/>
        </a:p>
      </dgm:t>
    </dgm:pt>
    <dgm:pt modelId="{F26C0B0A-3BAD-40A0-A86D-AFD69CB38C47}" type="parTrans" cxnId="{9CF19618-628A-4532-8878-6AE5C4CF99FB}">
      <dgm:prSet/>
      <dgm:spPr/>
      <dgm:t>
        <a:bodyPr/>
        <a:lstStyle/>
        <a:p>
          <a:endParaRPr lang="hr-HR"/>
        </a:p>
      </dgm:t>
    </dgm:pt>
    <dgm:pt modelId="{30F214C7-CCD8-4920-BE59-5B2298FC40E0}" type="sibTrans" cxnId="{9CF19618-628A-4532-8878-6AE5C4CF99FB}">
      <dgm:prSet/>
      <dgm:spPr/>
      <dgm:t>
        <a:bodyPr/>
        <a:lstStyle/>
        <a:p>
          <a:endParaRPr lang="hr-HR"/>
        </a:p>
      </dgm:t>
    </dgm:pt>
    <dgm:pt modelId="{94628DF5-6F9A-4CBD-ADA9-735A93A197CA}">
      <dgm:prSet phldrT="[Tekst]"/>
      <dgm:spPr/>
      <dgm:t>
        <a:bodyPr/>
        <a:lstStyle/>
        <a:p>
          <a:pPr>
            <a:buNone/>
          </a:pPr>
          <a:r>
            <a:rPr lang="hr-HR" b="1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rPr>
            <a:t>Stil rješavanja problema</a:t>
          </a:r>
          <a:endParaRPr lang="hr-HR" dirty="0"/>
        </a:p>
      </dgm:t>
    </dgm:pt>
    <dgm:pt modelId="{5DF0E814-BACF-441B-A698-9F935E090AE8}" type="parTrans" cxnId="{1F47CF24-B0D2-4091-A083-A43A63067023}">
      <dgm:prSet/>
      <dgm:spPr/>
      <dgm:t>
        <a:bodyPr/>
        <a:lstStyle/>
        <a:p>
          <a:endParaRPr lang="hr-HR"/>
        </a:p>
      </dgm:t>
    </dgm:pt>
    <dgm:pt modelId="{1CF178C5-D95E-4965-9E9B-0946ABFB074E}" type="sibTrans" cxnId="{1F47CF24-B0D2-4091-A083-A43A63067023}">
      <dgm:prSet/>
      <dgm:spPr/>
      <dgm:t>
        <a:bodyPr/>
        <a:lstStyle/>
        <a:p>
          <a:endParaRPr lang="hr-HR"/>
        </a:p>
      </dgm:t>
    </dgm:pt>
    <dgm:pt modelId="{0459602F-6F98-49AB-8E8E-A550D6F34215}">
      <dgm:prSet phldrT="[Tekst]"/>
      <dgm:spPr/>
      <dgm:t>
        <a:bodyPr/>
        <a:lstStyle/>
        <a:p>
          <a:r>
            <a:rPr lang="hr-HR" b="1" u="none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rPr>
            <a:t>Racionalni</a:t>
          </a:r>
          <a:endParaRPr lang="hr-HR" dirty="0"/>
        </a:p>
      </dgm:t>
    </dgm:pt>
    <dgm:pt modelId="{85A5E223-D13D-46DF-A92C-C7E213147135}" type="parTrans" cxnId="{B0A3C813-E7C3-4DA9-B8EB-F1AD168AF8F3}">
      <dgm:prSet/>
      <dgm:spPr/>
      <dgm:t>
        <a:bodyPr/>
        <a:lstStyle/>
        <a:p>
          <a:endParaRPr lang="hr-HR"/>
        </a:p>
      </dgm:t>
    </dgm:pt>
    <dgm:pt modelId="{B3B7DF31-5E16-49F3-8006-4FFDCD25C00C}" type="sibTrans" cxnId="{B0A3C813-E7C3-4DA9-B8EB-F1AD168AF8F3}">
      <dgm:prSet/>
      <dgm:spPr/>
      <dgm:t>
        <a:bodyPr/>
        <a:lstStyle/>
        <a:p>
          <a:endParaRPr lang="hr-HR"/>
        </a:p>
      </dgm:t>
    </dgm:pt>
    <dgm:pt modelId="{93788F76-C5D9-41C6-8B98-C05A3ECE9F0F}">
      <dgm:prSet/>
      <dgm:spPr/>
      <dgm:t>
        <a:bodyPr/>
        <a:lstStyle/>
        <a:p>
          <a:r>
            <a:rPr lang="hr-HR" b="1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rPr>
            <a:t>Impulzivni</a:t>
          </a:r>
          <a:endParaRPr lang="hr-HR" dirty="0"/>
        </a:p>
      </dgm:t>
    </dgm:pt>
    <dgm:pt modelId="{64CFC6E7-9DE7-4C64-A9BF-98EA399D49EE}" type="parTrans" cxnId="{AC14E4D7-535A-4B4A-A22E-BC80CA1D6775}">
      <dgm:prSet/>
      <dgm:spPr/>
      <dgm:t>
        <a:bodyPr/>
        <a:lstStyle/>
        <a:p>
          <a:endParaRPr lang="hr-HR"/>
        </a:p>
      </dgm:t>
    </dgm:pt>
    <dgm:pt modelId="{410B60A0-1759-498D-A30B-B2248C29AA25}" type="sibTrans" cxnId="{AC14E4D7-535A-4B4A-A22E-BC80CA1D6775}">
      <dgm:prSet/>
      <dgm:spPr/>
      <dgm:t>
        <a:bodyPr/>
        <a:lstStyle/>
        <a:p>
          <a:endParaRPr lang="hr-HR"/>
        </a:p>
      </dgm:t>
    </dgm:pt>
    <dgm:pt modelId="{FA15C2BD-E3EB-4A0B-AA0B-E215C1028706}">
      <dgm:prSet/>
      <dgm:spPr/>
      <dgm:t>
        <a:bodyPr/>
        <a:lstStyle/>
        <a:p>
          <a:r>
            <a:rPr lang="hr-HR" b="1" dirty="0">
              <a:solidFill>
                <a:schemeClr val="dk1"/>
              </a:solidFill>
              <a:latin typeface="Barlow"/>
            </a:rPr>
            <a:t>Izbjegavajući</a:t>
          </a:r>
          <a:endParaRPr lang="hr-HR" dirty="0"/>
        </a:p>
      </dgm:t>
    </dgm:pt>
    <dgm:pt modelId="{9B7B01A3-CB8C-42F4-96D2-ABAECC5C3164}" type="parTrans" cxnId="{1B87301E-8A96-48CD-B001-FB47FB5E34EC}">
      <dgm:prSet/>
      <dgm:spPr/>
      <dgm:t>
        <a:bodyPr/>
        <a:lstStyle/>
        <a:p>
          <a:endParaRPr lang="hr-HR"/>
        </a:p>
      </dgm:t>
    </dgm:pt>
    <dgm:pt modelId="{A1F9AE88-566B-4D3E-ADA4-596190E66086}" type="sibTrans" cxnId="{1B87301E-8A96-48CD-B001-FB47FB5E34EC}">
      <dgm:prSet/>
      <dgm:spPr/>
      <dgm:t>
        <a:bodyPr/>
        <a:lstStyle/>
        <a:p>
          <a:endParaRPr lang="hr-HR"/>
        </a:p>
      </dgm:t>
    </dgm:pt>
    <dgm:pt modelId="{8B543439-31F7-43A9-93F3-8CBC3FD7EE30}">
      <dgm:prSet custT="1"/>
      <dgm:spPr/>
      <dgm:t>
        <a:bodyPr/>
        <a:lstStyle/>
        <a:p>
          <a:r>
            <a:rPr lang="hr-HR" sz="1200" i="1" dirty="0">
              <a:solidFill>
                <a:schemeClr val="tx1"/>
              </a:solidFill>
              <a:latin typeface="Barlow" panose="020B0604020202020204" pitchFamily="2" charset="-18"/>
            </a:rPr>
            <a:t>Problem je izazov…</a:t>
          </a:r>
        </a:p>
      </dgm:t>
    </dgm:pt>
    <dgm:pt modelId="{A8AD751D-6AC9-4EDD-B87A-3D5295247255}" type="parTrans" cxnId="{F0A87439-08D9-44E9-AC5D-D25A79AFC16F}">
      <dgm:prSet/>
      <dgm:spPr/>
      <dgm:t>
        <a:bodyPr/>
        <a:lstStyle/>
        <a:p>
          <a:endParaRPr lang="hr-HR"/>
        </a:p>
      </dgm:t>
    </dgm:pt>
    <dgm:pt modelId="{A54B4AF9-CE98-45E3-BE3D-B48FB3709F50}" type="sibTrans" cxnId="{F0A87439-08D9-44E9-AC5D-D25A79AFC16F}">
      <dgm:prSet/>
      <dgm:spPr/>
      <dgm:t>
        <a:bodyPr/>
        <a:lstStyle/>
        <a:p>
          <a:endParaRPr lang="hr-HR"/>
        </a:p>
      </dgm:t>
    </dgm:pt>
    <dgm:pt modelId="{8668D320-B3FB-43A1-89A5-B8A24AB5E09A}">
      <dgm:prSet custT="1"/>
      <dgm:spPr/>
      <dgm:t>
        <a:bodyPr/>
        <a:lstStyle/>
        <a:p>
          <a:r>
            <a:rPr lang="hr-HR" sz="1200" i="1" dirty="0">
              <a:solidFill>
                <a:schemeClr val="tx1"/>
              </a:solidFill>
              <a:latin typeface="Barlow" panose="020B0604020202020204" pitchFamily="2" charset="-18"/>
            </a:rPr>
            <a:t>Problem je prijetnja dobrobiti…</a:t>
          </a:r>
        </a:p>
      </dgm:t>
    </dgm:pt>
    <dgm:pt modelId="{9169B4F5-A5AF-4E58-AB85-D7054389017F}" type="parTrans" cxnId="{C4DCE4D1-EC7B-4B94-BD2E-16E9AA3372D9}">
      <dgm:prSet/>
      <dgm:spPr/>
      <dgm:t>
        <a:bodyPr/>
        <a:lstStyle/>
        <a:p>
          <a:endParaRPr lang="hr-HR"/>
        </a:p>
      </dgm:t>
    </dgm:pt>
    <dgm:pt modelId="{3979584C-FE87-44AC-AB79-BE9500F4E804}" type="sibTrans" cxnId="{C4DCE4D1-EC7B-4B94-BD2E-16E9AA3372D9}">
      <dgm:prSet/>
      <dgm:spPr/>
      <dgm:t>
        <a:bodyPr/>
        <a:lstStyle/>
        <a:p>
          <a:endParaRPr lang="hr-HR"/>
        </a:p>
      </dgm:t>
    </dgm:pt>
    <dgm:pt modelId="{F3FBDC1B-3A58-43D2-9654-223134D7C044}">
      <dgm:prSet custT="1"/>
      <dgm:spPr/>
      <dgm:t>
        <a:bodyPr/>
        <a:lstStyle/>
        <a:p>
          <a:r>
            <a:rPr lang="hr-HR" sz="1200" i="1" kern="1200" dirty="0">
              <a:solidFill>
                <a:srgbClr val="363739"/>
              </a:solidFill>
              <a:latin typeface="Barlow" panose="020B0604020202020204" pitchFamily="2" charset="-18"/>
              <a:ea typeface="+mn-ea"/>
              <a:cs typeface="+mn-cs"/>
            </a:rPr>
            <a:t>Racionalna, namjerna i sustavna primjena PS vještina</a:t>
          </a:r>
        </a:p>
      </dgm:t>
    </dgm:pt>
    <dgm:pt modelId="{DAEA53E0-B634-451B-9091-5195FEF82540}" type="parTrans" cxnId="{F0D0F3EF-C119-4052-8D00-A07CB49546BB}">
      <dgm:prSet/>
      <dgm:spPr/>
      <dgm:t>
        <a:bodyPr/>
        <a:lstStyle/>
        <a:p>
          <a:endParaRPr lang="hr-HR"/>
        </a:p>
      </dgm:t>
    </dgm:pt>
    <dgm:pt modelId="{54F5BA94-D680-487A-8F73-758A24357B0E}" type="sibTrans" cxnId="{F0D0F3EF-C119-4052-8D00-A07CB49546BB}">
      <dgm:prSet/>
      <dgm:spPr/>
      <dgm:t>
        <a:bodyPr/>
        <a:lstStyle/>
        <a:p>
          <a:endParaRPr lang="hr-HR"/>
        </a:p>
      </dgm:t>
    </dgm:pt>
    <dgm:pt modelId="{D2DCC095-882D-4A49-8C69-B256F4200E9E}">
      <dgm:prSet custT="1"/>
      <dgm:spPr/>
      <dgm:t>
        <a:bodyPr/>
        <a:lstStyle/>
        <a:p>
          <a:r>
            <a:rPr lang="hr-HR" sz="1200" i="1" kern="1200" dirty="0">
              <a:solidFill>
                <a:srgbClr val="363739"/>
              </a:solidFill>
              <a:latin typeface="Barlow" panose="020B0604020202020204" pitchFamily="2" charset="-18"/>
              <a:ea typeface="+mn-ea"/>
              <a:cs typeface="+mn-cs"/>
            </a:rPr>
            <a:t>Ograničena, impulzivna i ne do kraja razrađena primjena PS strategija </a:t>
          </a:r>
        </a:p>
      </dgm:t>
    </dgm:pt>
    <dgm:pt modelId="{0A9FA3AF-4C09-4441-827F-22F2C75B433A}" type="parTrans" cxnId="{226645D5-4DDC-433F-8EA1-C7B2485EDA85}">
      <dgm:prSet/>
      <dgm:spPr/>
      <dgm:t>
        <a:bodyPr/>
        <a:lstStyle/>
        <a:p>
          <a:endParaRPr lang="hr-HR"/>
        </a:p>
      </dgm:t>
    </dgm:pt>
    <dgm:pt modelId="{BD5AB2F8-79C6-4B65-83EF-C52E9058B48D}" type="sibTrans" cxnId="{226645D5-4DDC-433F-8EA1-C7B2485EDA85}">
      <dgm:prSet/>
      <dgm:spPr/>
      <dgm:t>
        <a:bodyPr/>
        <a:lstStyle/>
        <a:p>
          <a:endParaRPr lang="hr-HR"/>
        </a:p>
      </dgm:t>
    </dgm:pt>
    <dgm:pt modelId="{F0945D16-925B-475C-BB91-F56027D8430D}">
      <dgm:prSet custT="1"/>
      <dgm:spPr/>
      <dgm:t>
        <a:bodyPr/>
        <a:lstStyle/>
        <a:p>
          <a:r>
            <a:rPr lang="hr-HR" sz="1200" i="1" kern="1200" dirty="0" err="1">
              <a:solidFill>
                <a:srgbClr val="363739"/>
              </a:solidFill>
              <a:latin typeface="Barlow" panose="020B0604020202020204" pitchFamily="2" charset="-18"/>
              <a:ea typeface="+mn-ea"/>
              <a:cs typeface="+mn-cs"/>
            </a:rPr>
            <a:t>Prokrastinacija</a:t>
          </a:r>
          <a:r>
            <a:rPr lang="hr-HR" sz="1200" i="1" kern="1200" dirty="0">
              <a:solidFill>
                <a:srgbClr val="363739"/>
              </a:solidFill>
              <a:latin typeface="Barlow" panose="020B0604020202020204" pitchFamily="2" charset="-18"/>
              <a:ea typeface="+mn-ea"/>
              <a:cs typeface="+mn-cs"/>
            </a:rPr>
            <a:t>, pasivnost, ovisnost</a:t>
          </a:r>
        </a:p>
      </dgm:t>
    </dgm:pt>
    <dgm:pt modelId="{292A59C4-5785-41F2-96DD-6C987245DA03}" type="parTrans" cxnId="{4BFE5287-400A-4D21-AD36-A8E9865252FF}">
      <dgm:prSet/>
      <dgm:spPr/>
      <dgm:t>
        <a:bodyPr/>
        <a:lstStyle/>
        <a:p>
          <a:endParaRPr lang="hr-HR"/>
        </a:p>
      </dgm:t>
    </dgm:pt>
    <dgm:pt modelId="{22F7C3FE-B4C5-4CD0-9201-B0C0659823D0}" type="sibTrans" cxnId="{4BFE5287-400A-4D21-AD36-A8E9865252FF}">
      <dgm:prSet/>
      <dgm:spPr/>
      <dgm:t>
        <a:bodyPr/>
        <a:lstStyle/>
        <a:p>
          <a:endParaRPr lang="hr-HR"/>
        </a:p>
      </dgm:t>
    </dgm:pt>
    <dgm:pt modelId="{1206F83C-A5B1-427D-83AE-919453DA9093}" type="pres">
      <dgm:prSet presAssocID="{C38D41DD-ED52-424A-87DC-6C1FB679B55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1C4848-8E16-464B-BEB0-EF22A7356CB4}" type="pres">
      <dgm:prSet presAssocID="{A384D49F-DBA6-4B5E-BDF6-E7DCD69F4DAF}" presName="root1" presStyleCnt="0"/>
      <dgm:spPr/>
    </dgm:pt>
    <dgm:pt modelId="{C9F26207-06ED-48BE-89AD-E1AFD7C11D01}" type="pres">
      <dgm:prSet presAssocID="{A384D49F-DBA6-4B5E-BDF6-E7DCD69F4DA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86B52A-8CA8-4A03-A189-39DC286CBA8B}" type="pres">
      <dgm:prSet presAssocID="{A384D49F-DBA6-4B5E-BDF6-E7DCD69F4DAF}" presName="level2hierChild" presStyleCnt="0"/>
      <dgm:spPr/>
    </dgm:pt>
    <dgm:pt modelId="{9F2F8555-8F22-409D-A0D9-40BB350F00D3}" type="pres">
      <dgm:prSet presAssocID="{87D8BDFE-D42C-4E4E-BB09-8E6F6D0BC625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C54DA5B1-C0CB-4108-9464-186813834061}" type="pres">
      <dgm:prSet presAssocID="{87D8BDFE-D42C-4E4E-BB09-8E6F6D0BC62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1975A09E-0C04-45CB-BC94-BFA64155C28F}" type="pres">
      <dgm:prSet presAssocID="{5FCC997E-5434-4DED-9940-51214C4B918A}" presName="root2" presStyleCnt="0"/>
      <dgm:spPr/>
    </dgm:pt>
    <dgm:pt modelId="{194E6B1E-1221-442E-8F3A-39AF92EAA548}" type="pres">
      <dgm:prSet presAssocID="{5FCC997E-5434-4DED-9940-51214C4B918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79B13A-B078-422A-BE29-3A6E3C9530B2}" type="pres">
      <dgm:prSet presAssocID="{5FCC997E-5434-4DED-9940-51214C4B918A}" presName="level3hierChild" presStyleCnt="0"/>
      <dgm:spPr/>
    </dgm:pt>
    <dgm:pt modelId="{BF02F010-7154-439C-A52F-904BFB5D6B3D}" type="pres">
      <dgm:prSet presAssocID="{6A5E02DF-1C63-4DC4-AF7A-A30D400291EC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469401B2-618E-49B1-BFB6-53B3279421E6}" type="pres">
      <dgm:prSet presAssocID="{6A5E02DF-1C63-4DC4-AF7A-A30D400291EC}" presName="connTx" presStyleLbl="parChTrans1D3" presStyleIdx="0" presStyleCnt="5"/>
      <dgm:spPr/>
      <dgm:t>
        <a:bodyPr/>
        <a:lstStyle/>
        <a:p>
          <a:endParaRPr lang="en-US"/>
        </a:p>
      </dgm:t>
    </dgm:pt>
    <dgm:pt modelId="{0FBB7B7F-D416-4909-8090-C41083FCBD26}" type="pres">
      <dgm:prSet presAssocID="{7D4A9655-40AA-4A7B-95E8-2B4AF656226C}" presName="root2" presStyleCnt="0"/>
      <dgm:spPr/>
    </dgm:pt>
    <dgm:pt modelId="{2C0D8233-B699-433A-B87B-BDBDE58310EA}" type="pres">
      <dgm:prSet presAssocID="{7D4A9655-40AA-4A7B-95E8-2B4AF656226C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AFE50E-25F4-4037-8109-0A25E5AD558D}" type="pres">
      <dgm:prSet presAssocID="{7D4A9655-40AA-4A7B-95E8-2B4AF656226C}" presName="level3hierChild" presStyleCnt="0"/>
      <dgm:spPr/>
    </dgm:pt>
    <dgm:pt modelId="{756C2ED5-27CE-4C84-9F93-74A5A1288F28}" type="pres">
      <dgm:prSet presAssocID="{A8AD751D-6AC9-4EDD-B87A-3D5295247255}" presName="conn2-1" presStyleLbl="parChTrans1D4" presStyleIdx="0" presStyleCnt="5"/>
      <dgm:spPr/>
      <dgm:t>
        <a:bodyPr/>
        <a:lstStyle/>
        <a:p>
          <a:endParaRPr lang="en-US"/>
        </a:p>
      </dgm:t>
    </dgm:pt>
    <dgm:pt modelId="{B602ECB3-DFAC-410E-9B02-95AF8689D656}" type="pres">
      <dgm:prSet presAssocID="{A8AD751D-6AC9-4EDD-B87A-3D5295247255}" presName="connTx" presStyleLbl="parChTrans1D4" presStyleIdx="0" presStyleCnt="5"/>
      <dgm:spPr/>
      <dgm:t>
        <a:bodyPr/>
        <a:lstStyle/>
        <a:p>
          <a:endParaRPr lang="en-US"/>
        </a:p>
      </dgm:t>
    </dgm:pt>
    <dgm:pt modelId="{E6FD56AF-91B0-47C8-8B32-EF4BCFCE4F6D}" type="pres">
      <dgm:prSet presAssocID="{8B543439-31F7-43A9-93F3-8CBC3FD7EE30}" presName="root2" presStyleCnt="0"/>
      <dgm:spPr/>
    </dgm:pt>
    <dgm:pt modelId="{2BA60DA3-5863-496B-B9D0-E986770B519F}" type="pres">
      <dgm:prSet presAssocID="{8B543439-31F7-43A9-93F3-8CBC3FD7EE30}" presName="LevelTwoTextNode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22DEEB-1CD3-43A6-839C-5F59C544A614}" type="pres">
      <dgm:prSet presAssocID="{8B543439-31F7-43A9-93F3-8CBC3FD7EE30}" presName="level3hierChild" presStyleCnt="0"/>
      <dgm:spPr/>
    </dgm:pt>
    <dgm:pt modelId="{AA380757-F81F-428B-A9A2-D8F455894078}" type="pres">
      <dgm:prSet presAssocID="{F26C0B0A-3BAD-40A0-A86D-AFD69CB38C47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73D6596E-7170-42CD-85AC-74AD0873B8D9}" type="pres">
      <dgm:prSet presAssocID="{F26C0B0A-3BAD-40A0-A86D-AFD69CB38C47}" presName="connTx" presStyleLbl="parChTrans1D3" presStyleIdx="1" presStyleCnt="5"/>
      <dgm:spPr/>
      <dgm:t>
        <a:bodyPr/>
        <a:lstStyle/>
        <a:p>
          <a:endParaRPr lang="en-US"/>
        </a:p>
      </dgm:t>
    </dgm:pt>
    <dgm:pt modelId="{DC9DB08D-76DA-4044-8287-1B2B9A1C1DF7}" type="pres">
      <dgm:prSet presAssocID="{8A92E915-E36D-4E48-90D2-DE5D26E0E526}" presName="root2" presStyleCnt="0"/>
      <dgm:spPr/>
    </dgm:pt>
    <dgm:pt modelId="{67E15E29-261C-4456-A721-4AC31B9696EE}" type="pres">
      <dgm:prSet presAssocID="{8A92E915-E36D-4E48-90D2-DE5D26E0E526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EC0405-025F-4B6C-BC22-0163B50EFFFB}" type="pres">
      <dgm:prSet presAssocID="{8A92E915-E36D-4E48-90D2-DE5D26E0E526}" presName="level3hierChild" presStyleCnt="0"/>
      <dgm:spPr/>
    </dgm:pt>
    <dgm:pt modelId="{AF5F740D-7D33-4BE1-AF93-F5DA0D193787}" type="pres">
      <dgm:prSet presAssocID="{9169B4F5-A5AF-4E58-AB85-D7054389017F}" presName="conn2-1" presStyleLbl="parChTrans1D4" presStyleIdx="1" presStyleCnt="5"/>
      <dgm:spPr/>
      <dgm:t>
        <a:bodyPr/>
        <a:lstStyle/>
        <a:p>
          <a:endParaRPr lang="en-US"/>
        </a:p>
      </dgm:t>
    </dgm:pt>
    <dgm:pt modelId="{DF4DBDAA-09E1-4342-A4B3-59F7114964FB}" type="pres">
      <dgm:prSet presAssocID="{9169B4F5-A5AF-4E58-AB85-D7054389017F}" presName="connTx" presStyleLbl="parChTrans1D4" presStyleIdx="1" presStyleCnt="5"/>
      <dgm:spPr/>
      <dgm:t>
        <a:bodyPr/>
        <a:lstStyle/>
        <a:p>
          <a:endParaRPr lang="en-US"/>
        </a:p>
      </dgm:t>
    </dgm:pt>
    <dgm:pt modelId="{47219FD8-3544-4F01-A3CB-7166E3EC28DE}" type="pres">
      <dgm:prSet presAssocID="{8668D320-B3FB-43A1-89A5-B8A24AB5E09A}" presName="root2" presStyleCnt="0"/>
      <dgm:spPr/>
    </dgm:pt>
    <dgm:pt modelId="{713A957D-E93A-4FE3-8AD7-F2BB75498AE4}" type="pres">
      <dgm:prSet presAssocID="{8668D320-B3FB-43A1-89A5-B8A24AB5E09A}" presName="LevelTwoTextNode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147DEF-520A-4794-882F-6DAE1BFA9052}" type="pres">
      <dgm:prSet presAssocID="{8668D320-B3FB-43A1-89A5-B8A24AB5E09A}" presName="level3hierChild" presStyleCnt="0"/>
      <dgm:spPr/>
    </dgm:pt>
    <dgm:pt modelId="{1E77644E-7EF9-4D68-B3D2-F3E249FE1415}" type="pres">
      <dgm:prSet presAssocID="{5DF0E814-BACF-441B-A698-9F935E090AE8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607725C-D4B3-4D2E-A172-50AFB9BEBC0E}" type="pres">
      <dgm:prSet presAssocID="{5DF0E814-BACF-441B-A698-9F935E090AE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9C590F62-6F98-4C57-8526-3D7C3428506E}" type="pres">
      <dgm:prSet presAssocID="{94628DF5-6F9A-4CBD-ADA9-735A93A197CA}" presName="root2" presStyleCnt="0"/>
      <dgm:spPr/>
    </dgm:pt>
    <dgm:pt modelId="{F02332BF-15D6-4B76-AF97-DE3CD8714B09}" type="pres">
      <dgm:prSet presAssocID="{94628DF5-6F9A-4CBD-ADA9-735A93A197C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D93AC3-EA9D-4B02-98DC-5AF174A01278}" type="pres">
      <dgm:prSet presAssocID="{94628DF5-6F9A-4CBD-ADA9-735A93A197CA}" presName="level3hierChild" presStyleCnt="0"/>
      <dgm:spPr/>
    </dgm:pt>
    <dgm:pt modelId="{EC07DE12-4EDE-4A29-A4A3-58E513C7B14F}" type="pres">
      <dgm:prSet presAssocID="{85A5E223-D13D-46DF-A92C-C7E213147135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B71BA513-0B58-4099-A539-EE4822003D17}" type="pres">
      <dgm:prSet presAssocID="{85A5E223-D13D-46DF-A92C-C7E213147135}" presName="connTx" presStyleLbl="parChTrans1D3" presStyleIdx="2" presStyleCnt="5"/>
      <dgm:spPr/>
      <dgm:t>
        <a:bodyPr/>
        <a:lstStyle/>
        <a:p>
          <a:endParaRPr lang="en-US"/>
        </a:p>
      </dgm:t>
    </dgm:pt>
    <dgm:pt modelId="{57F44538-31A0-4991-BA0B-E834E67B38AC}" type="pres">
      <dgm:prSet presAssocID="{0459602F-6F98-49AB-8E8E-A550D6F34215}" presName="root2" presStyleCnt="0"/>
      <dgm:spPr/>
    </dgm:pt>
    <dgm:pt modelId="{2A0175FD-2B34-46B1-B6EE-7A648D11C87F}" type="pres">
      <dgm:prSet presAssocID="{0459602F-6F98-49AB-8E8E-A550D6F34215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24DE34-3F81-4DE7-8173-754B8330776B}" type="pres">
      <dgm:prSet presAssocID="{0459602F-6F98-49AB-8E8E-A550D6F34215}" presName="level3hierChild" presStyleCnt="0"/>
      <dgm:spPr/>
    </dgm:pt>
    <dgm:pt modelId="{85CF8F75-920C-49D1-BA96-953066E79FE3}" type="pres">
      <dgm:prSet presAssocID="{DAEA53E0-B634-451B-9091-5195FEF82540}" presName="conn2-1" presStyleLbl="parChTrans1D4" presStyleIdx="2" presStyleCnt="5"/>
      <dgm:spPr/>
      <dgm:t>
        <a:bodyPr/>
        <a:lstStyle/>
        <a:p>
          <a:endParaRPr lang="en-US"/>
        </a:p>
      </dgm:t>
    </dgm:pt>
    <dgm:pt modelId="{A0854071-6F63-43C0-8169-F67C41A4E774}" type="pres">
      <dgm:prSet presAssocID="{DAEA53E0-B634-451B-9091-5195FEF82540}" presName="connTx" presStyleLbl="parChTrans1D4" presStyleIdx="2" presStyleCnt="5"/>
      <dgm:spPr/>
      <dgm:t>
        <a:bodyPr/>
        <a:lstStyle/>
        <a:p>
          <a:endParaRPr lang="en-US"/>
        </a:p>
      </dgm:t>
    </dgm:pt>
    <dgm:pt modelId="{1E88A421-9BC6-49BE-BB5D-2D2B8F4D0094}" type="pres">
      <dgm:prSet presAssocID="{F3FBDC1B-3A58-43D2-9654-223134D7C044}" presName="root2" presStyleCnt="0"/>
      <dgm:spPr/>
    </dgm:pt>
    <dgm:pt modelId="{0BF53DEE-7F1C-47CC-9D22-FD2FCB7DC45F}" type="pres">
      <dgm:prSet presAssocID="{F3FBDC1B-3A58-43D2-9654-223134D7C044}" presName="LevelTwoTextNode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E9FDDE-6950-490E-8ED1-FD0F6E7DFAED}" type="pres">
      <dgm:prSet presAssocID="{F3FBDC1B-3A58-43D2-9654-223134D7C044}" presName="level3hierChild" presStyleCnt="0"/>
      <dgm:spPr/>
    </dgm:pt>
    <dgm:pt modelId="{A67031A7-15B8-46FB-9A15-DFDBE236C8D8}" type="pres">
      <dgm:prSet presAssocID="{64CFC6E7-9DE7-4C64-A9BF-98EA399D49EE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B8BC2210-F710-4D52-BAE5-7FB2231ACA39}" type="pres">
      <dgm:prSet presAssocID="{64CFC6E7-9DE7-4C64-A9BF-98EA399D49EE}" presName="connTx" presStyleLbl="parChTrans1D3" presStyleIdx="3" presStyleCnt="5"/>
      <dgm:spPr/>
      <dgm:t>
        <a:bodyPr/>
        <a:lstStyle/>
        <a:p>
          <a:endParaRPr lang="en-US"/>
        </a:p>
      </dgm:t>
    </dgm:pt>
    <dgm:pt modelId="{DC063BC0-1C41-4E99-9392-4D622FF79A92}" type="pres">
      <dgm:prSet presAssocID="{93788F76-C5D9-41C6-8B98-C05A3ECE9F0F}" presName="root2" presStyleCnt="0"/>
      <dgm:spPr/>
    </dgm:pt>
    <dgm:pt modelId="{06241F98-029B-47E4-8693-21028D49F507}" type="pres">
      <dgm:prSet presAssocID="{93788F76-C5D9-41C6-8B98-C05A3ECE9F0F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093811-7FD0-4E20-98BB-2C9BD043D2E3}" type="pres">
      <dgm:prSet presAssocID="{93788F76-C5D9-41C6-8B98-C05A3ECE9F0F}" presName="level3hierChild" presStyleCnt="0"/>
      <dgm:spPr/>
    </dgm:pt>
    <dgm:pt modelId="{3D039A33-0783-4861-B5CE-D8272405DC43}" type="pres">
      <dgm:prSet presAssocID="{0A9FA3AF-4C09-4441-827F-22F2C75B433A}" presName="conn2-1" presStyleLbl="parChTrans1D4" presStyleIdx="3" presStyleCnt="5"/>
      <dgm:spPr/>
      <dgm:t>
        <a:bodyPr/>
        <a:lstStyle/>
        <a:p>
          <a:endParaRPr lang="en-US"/>
        </a:p>
      </dgm:t>
    </dgm:pt>
    <dgm:pt modelId="{2D22952D-68A0-466E-9409-D41AC5AD4730}" type="pres">
      <dgm:prSet presAssocID="{0A9FA3AF-4C09-4441-827F-22F2C75B433A}" presName="connTx" presStyleLbl="parChTrans1D4" presStyleIdx="3" presStyleCnt="5"/>
      <dgm:spPr/>
      <dgm:t>
        <a:bodyPr/>
        <a:lstStyle/>
        <a:p>
          <a:endParaRPr lang="en-US"/>
        </a:p>
      </dgm:t>
    </dgm:pt>
    <dgm:pt modelId="{9E8BE8E8-FA6D-4101-BC97-AC1C3EDE874E}" type="pres">
      <dgm:prSet presAssocID="{D2DCC095-882D-4A49-8C69-B256F4200E9E}" presName="root2" presStyleCnt="0"/>
      <dgm:spPr/>
    </dgm:pt>
    <dgm:pt modelId="{2C30BB93-B75B-4074-BD8B-62859599B49F}" type="pres">
      <dgm:prSet presAssocID="{D2DCC095-882D-4A49-8C69-B256F4200E9E}" presName="LevelTwoTextNode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5ACC81-24B5-4437-A1CC-4938CA7A4215}" type="pres">
      <dgm:prSet presAssocID="{D2DCC095-882D-4A49-8C69-B256F4200E9E}" presName="level3hierChild" presStyleCnt="0"/>
      <dgm:spPr/>
    </dgm:pt>
    <dgm:pt modelId="{B070F1C0-CB52-4312-BB8B-F67CC47F674E}" type="pres">
      <dgm:prSet presAssocID="{9B7B01A3-CB8C-42F4-96D2-ABAECC5C3164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65EB23A0-F27E-4B32-A76D-C6C087D0BC56}" type="pres">
      <dgm:prSet presAssocID="{9B7B01A3-CB8C-42F4-96D2-ABAECC5C3164}" presName="connTx" presStyleLbl="parChTrans1D3" presStyleIdx="4" presStyleCnt="5"/>
      <dgm:spPr/>
      <dgm:t>
        <a:bodyPr/>
        <a:lstStyle/>
        <a:p>
          <a:endParaRPr lang="en-US"/>
        </a:p>
      </dgm:t>
    </dgm:pt>
    <dgm:pt modelId="{7AB8DA06-1241-41C6-A141-608B6960982D}" type="pres">
      <dgm:prSet presAssocID="{FA15C2BD-E3EB-4A0B-AA0B-E215C1028706}" presName="root2" presStyleCnt="0"/>
      <dgm:spPr/>
    </dgm:pt>
    <dgm:pt modelId="{992BD53F-6EC7-4226-9BC7-81E98C2EFF32}" type="pres">
      <dgm:prSet presAssocID="{FA15C2BD-E3EB-4A0B-AA0B-E215C1028706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043CE8-2991-4E2D-A845-E91FD5CF1431}" type="pres">
      <dgm:prSet presAssocID="{FA15C2BD-E3EB-4A0B-AA0B-E215C1028706}" presName="level3hierChild" presStyleCnt="0"/>
      <dgm:spPr/>
    </dgm:pt>
    <dgm:pt modelId="{38000063-60B1-41F2-9059-A98526912DB1}" type="pres">
      <dgm:prSet presAssocID="{292A59C4-5785-41F2-96DD-6C987245DA03}" presName="conn2-1" presStyleLbl="parChTrans1D4" presStyleIdx="4" presStyleCnt="5"/>
      <dgm:spPr/>
      <dgm:t>
        <a:bodyPr/>
        <a:lstStyle/>
        <a:p>
          <a:endParaRPr lang="en-US"/>
        </a:p>
      </dgm:t>
    </dgm:pt>
    <dgm:pt modelId="{75BB032C-02FD-47B9-A6F9-1879B758F9FA}" type="pres">
      <dgm:prSet presAssocID="{292A59C4-5785-41F2-96DD-6C987245DA03}" presName="connTx" presStyleLbl="parChTrans1D4" presStyleIdx="4" presStyleCnt="5"/>
      <dgm:spPr/>
      <dgm:t>
        <a:bodyPr/>
        <a:lstStyle/>
        <a:p>
          <a:endParaRPr lang="en-US"/>
        </a:p>
      </dgm:t>
    </dgm:pt>
    <dgm:pt modelId="{2D6E235D-0A20-4126-A440-A1151DA0044E}" type="pres">
      <dgm:prSet presAssocID="{F0945D16-925B-475C-BB91-F56027D8430D}" presName="root2" presStyleCnt="0"/>
      <dgm:spPr/>
    </dgm:pt>
    <dgm:pt modelId="{711AEBEE-68DB-4331-ADF6-360FDD6A0112}" type="pres">
      <dgm:prSet presAssocID="{F0945D16-925B-475C-BB91-F56027D8430D}" presName="LevelTwoTextNode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59BD21-E6D1-4A08-8C70-CAD0EF28570C}" type="pres">
      <dgm:prSet presAssocID="{F0945D16-925B-475C-BB91-F56027D8430D}" presName="level3hierChild" presStyleCnt="0"/>
      <dgm:spPr/>
    </dgm:pt>
  </dgm:ptLst>
  <dgm:cxnLst>
    <dgm:cxn modelId="{E66DBA35-C511-4251-BB08-728A279DAFE7}" type="presOf" srcId="{C38D41DD-ED52-424A-87DC-6C1FB679B559}" destId="{1206F83C-A5B1-427D-83AE-919453DA9093}" srcOrd="0" destOrd="0" presId="urn:microsoft.com/office/officeart/2005/8/layout/hierarchy2"/>
    <dgm:cxn modelId="{DD527CCC-DF83-43A9-B6F6-0176BC48B10B}" type="presOf" srcId="{DAEA53E0-B634-451B-9091-5195FEF82540}" destId="{A0854071-6F63-43C0-8169-F67C41A4E774}" srcOrd="1" destOrd="0" presId="urn:microsoft.com/office/officeart/2005/8/layout/hierarchy2"/>
    <dgm:cxn modelId="{226645D5-4DDC-433F-8EA1-C7B2485EDA85}" srcId="{93788F76-C5D9-41C6-8B98-C05A3ECE9F0F}" destId="{D2DCC095-882D-4A49-8C69-B256F4200E9E}" srcOrd="0" destOrd="0" parTransId="{0A9FA3AF-4C09-4441-827F-22F2C75B433A}" sibTransId="{BD5AB2F8-79C6-4B65-83EF-C52E9058B48D}"/>
    <dgm:cxn modelId="{F0A87439-08D9-44E9-AC5D-D25A79AFC16F}" srcId="{7D4A9655-40AA-4A7B-95E8-2B4AF656226C}" destId="{8B543439-31F7-43A9-93F3-8CBC3FD7EE30}" srcOrd="0" destOrd="0" parTransId="{A8AD751D-6AC9-4EDD-B87A-3D5295247255}" sibTransId="{A54B4AF9-CE98-45E3-BE3D-B48FB3709F50}"/>
    <dgm:cxn modelId="{53E3988E-42B8-4D80-B117-9A9912E0D229}" type="presOf" srcId="{9169B4F5-A5AF-4E58-AB85-D7054389017F}" destId="{DF4DBDAA-09E1-4342-A4B3-59F7114964FB}" srcOrd="1" destOrd="0" presId="urn:microsoft.com/office/officeart/2005/8/layout/hierarchy2"/>
    <dgm:cxn modelId="{72D73B64-1124-4FDF-A2F6-24ECE8C5DDE3}" type="presOf" srcId="{87D8BDFE-D42C-4E4E-BB09-8E6F6D0BC625}" destId="{9F2F8555-8F22-409D-A0D9-40BB350F00D3}" srcOrd="0" destOrd="0" presId="urn:microsoft.com/office/officeart/2005/8/layout/hierarchy2"/>
    <dgm:cxn modelId="{61E5B788-F8B0-4EE0-B7A4-52A6CA0BA0C2}" type="presOf" srcId="{5DF0E814-BACF-441B-A698-9F935E090AE8}" destId="{1E77644E-7EF9-4D68-B3D2-F3E249FE1415}" srcOrd="0" destOrd="0" presId="urn:microsoft.com/office/officeart/2005/8/layout/hierarchy2"/>
    <dgm:cxn modelId="{CFDB41A7-9983-4BA1-99D1-A2B3C8BD173B}" srcId="{5FCC997E-5434-4DED-9940-51214C4B918A}" destId="{7D4A9655-40AA-4A7B-95E8-2B4AF656226C}" srcOrd="0" destOrd="0" parTransId="{6A5E02DF-1C63-4DC4-AF7A-A30D400291EC}" sibTransId="{725C9EF7-00D9-4248-9BB4-6F566CE88F5F}"/>
    <dgm:cxn modelId="{F0D0F3EF-C119-4052-8D00-A07CB49546BB}" srcId="{0459602F-6F98-49AB-8E8E-A550D6F34215}" destId="{F3FBDC1B-3A58-43D2-9654-223134D7C044}" srcOrd="0" destOrd="0" parTransId="{DAEA53E0-B634-451B-9091-5195FEF82540}" sibTransId="{54F5BA94-D680-487A-8F73-758A24357B0E}"/>
    <dgm:cxn modelId="{043B58EC-ED80-4664-8F9A-D3106D700CFB}" type="presOf" srcId="{0A9FA3AF-4C09-4441-827F-22F2C75B433A}" destId="{3D039A33-0783-4861-B5CE-D8272405DC43}" srcOrd="0" destOrd="0" presId="urn:microsoft.com/office/officeart/2005/8/layout/hierarchy2"/>
    <dgm:cxn modelId="{B0A3C813-E7C3-4DA9-B8EB-F1AD168AF8F3}" srcId="{94628DF5-6F9A-4CBD-ADA9-735A93A197CA}" destId="{0459602F-6F98-49AB-8E8E-A550D6F34215}" srcOrd="0" destOrd="0" parTransId="{85A5E223-D13D-46DF-A92C-C7E213147135}" sibTransId="{B3B7DF31-5E16-49F3-8006-4FFDCD25C00C}"/>
    <dgm:cxn modelId="{57B7CA2C-AD5B-4F45-9BD2-E72769257918}" srcId="{C38D41DD-ED52-424A-87DC-6C1FB679B559}" destId="{A384D49F-DBA6-4B5E-BDF6-E7DCD69F4DAF}" srcOrd="0" destOrd="0" parTransId="{8BEE84B9-1D88-4665-BA0A-491BCC2C2198}" sibTransId="{3193A407-E9EF-45F8-B4EE-6039969EEF20}"/>
    <dgm:cxn modelId="{E768047A-657E-4EF6-A8C3-D04D70178E23}" type="presOf" srcId="{94628DF5-6F9A-4CBD-ADA9-735A93A197CA}" destId="{F02332BF-15D6-4B76-AF97-DE3CD8714B09}" srcOrd="0" destOrd="0" presId="urn:microsoft.com/office/officeart/2005/8/layout/hierarchy2"/>
    <dgm:cxn modelId="{59620988-203F-461E-9157-5DB85EE275D8}" type="presOf" srcId="{8A92E915-E36D-4E48-90D2-DE5D26E0E526}" destId="{67E15E29-261C-4456-A721-4AC31B9696EE}" srcOrd="0" destOrd="0" presId="urn:microsoft.com/office/officeart/2005/8/layout/hierarchy2"/>
    <dgm:cxn modelId="{1F47CF24-B0D2-4091-A083-A43A63067023}" srcId="{A384D49F-DBA6-4B5E-BDF6-E7DCD69F4DAF}" destId="{94628DF5-6F9A-4CBD-ADA9-735A93A197CA}" srcOrd="1" destOrd="0" parTransId="{5DF0E814-BACF-441B-A698-9F935E090AE8}" sibTransId="{1CF178C5-D95E-4965-9E9B-0946ABFB074E}"/>
    <dgm:cxn modelId="{9955DFBE-EAA3-41CE-9556-D99371AFF562}" type="presOf" srcId="{85A5E223-D13D-46DF-A92C-C7E213147135}" destId="{EC07DE12-4EDE-4A29-A4A3-58E513C7B14F}" srcOrd="0" destOrd="0" presId="urn:microsoft.com/office/officeart/2005/8/layout/hierarchy2"/>
    <dgm:cxn modelId="{5D620CC6-9D92-417D-86F0-23152A01A12C}" type="presOf" srcId="{0A9FA3AF-4C09-4441-827F-22F2C75B433A}" destId="{2D22952D-68A0-466E-9409-D41AC5AD4730}" srcOrd="1" destOrd="0" presId="urn:microsoft.com/office/officeart/2005/8/layout/hierarchy2"/>
    <dgm:cxn modelId="{616CAF2A-F722-4FAE-A4CD-F7E4A0B018C0}" type="presOf" srcId="{FA15C2BD-E3EB-4A0B-AA0B-E215C1028706}" destId="{992BD53F-6EC7-4226-9BC7-81E98C2EFF32}" srcOrd="0" destOrd="0" presId="urn:microsoft.com/office/officeart/2005/8/layout/hierarchy2"/>
    <dgm:cxn modelId="{3751019D-D6BC-42F5-94E5-06AA732F2861}" type="presOf" srcId="{F3FBDC1B-3A58-43D2-9654-223134D7C044}" destId="{0BF53DEE-7F1C-47CC-9D22-FD2FCB7DC45F}" srcOrd="0" destOrd="0" presId="urn:microsoft.com/office/officeart/2005/8/layout/hierarchy2"/>
    <dgm:cxn modelId="{14E53F63-53E5-49AE-B286-29DDA9F29572}" type="presOf" srcId="{9B7B01A3-CB8C-42F4-96D2-ABAECC5C3164}" destId="{B070F1C0-CB52-4312-BB8B-F67CC47F674E}" srcOrd="0" destOrd="0" presId="urn:microsoft.com/office/officeart/2005/8/layout/hierarchy2"/>
    <dgm:cxn modelId="{73726F6D-710D-479A-B7C3-436F42FF04B4}" type="presOf" srcId="{93788F76-C5D9-41C6-8B98-C05A3ECE9F0F}" destId="{06241F98-029B-47E4-8693-21028D49F507}" srcOrd="0" destOrd="0" presId="urn:microsoft.com/office/officeart/2005/8/layout/hierarchy2"/>
    <dgm:cxn modelId="{95062797-AF56-4316-A574-DC42B71F1DEB}" srcId="{A384D49F-DBA6-4B5E-BDF6-E7DCD69F4DAF}" destId="{5FCC997E-5434-4DED-9940-51214C4B918A}" srcOrd="0" destOrd="0" parTransId="{87D8BDFE-D42C-4E4E-BB09-8E6F6D0BC625}" sibTransId="{6DC2A663-C6A4-4C3D-AD27-85BC3E4B4815}"/>
    <dgm:cxn modelId="{5628F299-5E38-4AA2-B8DB-B7DEE5CB69CB}" type="presOf" srcId="{9169B4F5-A5AF-4E58-AB85-D7054389017F}" destId="{AF5F740D-7D33-4BE1-AF93-F5DA0D193787}" srcOrd="0" destOrd="0" presId="urn:microsoft.com/office/officeart/2005/8/layout/hierarchy2"/>
    <dgm:cxn modelId="{C4DCE4D1-EC7B-4B94-BD2E-16E9AA3372D9}" srcId="{8A92E915-E36D-4E48-90D2-DE5D26E0E526}" destId="{8668D320-B3FB-43A1-89A5-B8A24AB5E09A}" srcOrd="0" destOrd="0" parTransId="{9169B4F5-A5AF-4E58-AB85-D7054389017F}" sibTransId="{3979584C-FE87-44AC-AB79-BE9500F4E804}"/>
    <dgm:cxn modelId="{9964EF13-ABA7-42C6-9730-03CBAFEDA872}" type="presOf" srcId="{DAEA53E0-B634-451B-9091-5195FEF82540}" destId="{85CF8F75-920C-49D1-BA96-953066E79FE3}" srcOrd="0" destOrd="0" presId="urn:microsoft.com/office/officeart/2005/8/layout/hierarchy2"/>
    <dgm:cxn modelId="{AC14E4D7-535A-4B4A-A22E-BC80CA1D6775}" srcId="{94628DF5-6F9A-4CBD-ADA9-735A93A197CA}" destId="{93788F76-C5D9-41C6-8B98-C05A3ECE9F0F}" srcOrd="1" destOrd="0" parTransId="{64CFC6E7-9DE7-4C64-A9BF-98EA399D49EE}" sibTransId="{410B60A0-1759-498D-A30B-B2248C29AA25}"/>
    <dgm:cxn modelId="{F18D3849-9B4A-4CBF-AD33-848CB3DCC416}" type="presOf" srcId="{A384D49F-DBA6-4B5E-BDF6-E7DCD69F4DAF}" destId="{C9F26207-06ED-48BE-89AD-E1AFD7C11D01}" srcOrd="0" destOrd="0" presId="urn:microsoft.com/office/officeart/2005/8/layout/hierarchy2"/>
    <dgm:cxn modelId="{2BBC32D8-0393-42D7-A0BC-656AD3D9DFB6}" type="presOf" srcId="{F26C0B0A-3BAD-40A0-A86D-AFD69CB38C47}" destId="{73D6596E-7170-42CD-85AC-74AD0873B8D9}" srcOrd="1" destOrd="0" presId="urn:microsoft.com/office/officeart/2005/8/layout/hierarchy2"/>
    <dgm:cxn modelId="{8351913F-20AB-4587-9C9D-A1D62E012C55}" type="presOf" srcId="{9B7B01A3-CB8C-42F4-96D2-ABAECC5C3164}" destId="{65EB23A0-F27E-4B32-A76D-C6C087D0BC56}" srcOrd="1" destOrd="0" presId="urn:microsoft.com/office/officeart/2005/8/layout/hierarchy2"/>
    <dgm:cxn modelId="{4C419668-D2BA-4A6D-B9E7-4BEC4B792E26}" type="presOf" srcId="{A8AD751D-6AC9-4EDD-B87A-3D5295247255}" destId="{756C2ED5-27CE-4C84-9F93-74A5A1288F28}" srcOrd="0" destOrd="0" presId="urn:microsoft.com/office/officeart/2005/8/layout/hierarchy2"/>
    <dgm:cxn modelId="{8E3A663A-019A-45C0-B47E-0F995A7485F6}" type="presOf" srcId="{64CFC6E7-9DE7-4C64-A9BF-98EA399D49EE}" destId="{A67031A7-15B8-46FB-9A15-DFDBE236C8D8}" srcOrd="0" destOrd="0" presId="urn:microsoft.com/office/officeart/2005/8/layout/hierarchy2"/>
    <dgm:cxn modelId="{4BFE5287-400A-4D21-AD36-A8E9865252FF}" srcId="{FA15C2BD-E3EB-4A0B-AA0B-E215C1028706}" destId="{F0945D16-925B-475C-BB91-F56027D8430D}" srcOrd="0" destOrd="0" parTransId="{292A59C4-5785-41F2-96DD-6C987245DA03}" sibTransId="{22F7C3FE-B4C5-4CD0-9201-B0C0659823D0}"/>
    <dgm:cxn modelId="{C1CFE64B-00E3-4F8D-9388-AC7374E72498}" type="presOf" srcId="{6A5E02DF-1C63-4DC4-AF7A-A30D400291EC}" destId="{BF02F010-7154-439C-A52F-904BFB5D6B3D}" srcOrd="0" destOrd="0" presId="urn:microsoft.com/office/officeart/2005/8/layout/hierarchy2"/>
    <dgm:cxn modelId="{9CF19618-628A-4532-8878-6AE5C4CF99FB}" srcId="{5FCC997E-5434-4DED-9940-51214C4B918A}" destId="{8A92E915-E36D-4E48-90D2-DE5D26E0E526}" srcOrd="1" destOrd="0" parTransId="{F26C0B0A-3BAD-40A0-A86D-AFD69CB38C47}" sibTransId="{30F214C7-CCD8-4920-BE59-5B2298FC40E0}"/>
    <dgm:cxn modelId="{F7E6C21D-9238-4BE1-A673-2EED0F9D84A5}" type="presOf" srcId="{292A59C4-5785-41F2-96DD-6C987245DA03}" destId="{75BB032C-02FD-47B9-A6F9-1879B758F9FA}" srcOrd="1" destOrd="0" presId="urn:microsoft.com/office/officeart/2005/8/layout/hierarchy2"/>
    <dgm:cxn modelId="{F4C11069-717D-435D-AB9C-3BC6EFD52E8B}" type="presOf" srcId="{85A5E223-D13D-46DF-A92C-C7E213147135}" destId="{B71BA513-0B58-4099-A539-EE4822003D17}" srcOrd="1" destOrd="0" presId="urn:microsoft.com/office/officeart/2005/8/layout/hierarchy2"/>
    <dgm:cxn modelId="{0F27D3F5-535E-4327-AE7C-2CF6AD472DB1}" type="presOf" srcId="{7D4A9655-40AA-4A7B-95E8-2B4AF656226C}" destId="{2C0D8233-B699-433A-B87B-BDBDE58310EA}" srcOrd="0" destOrd="0" presId="urn:microsoft.com/office/officeart/2005/8/layout/hierarchy2"/>
    <dgm:cxn modelId="{C629D30E-2468-4D05-B198-F8DE1DCE85CD}" type="presOf" srcId="{292A59C4-5785-41F2-96DD-6C987245DA03}" destId="{38000063-60B1-41F2-9059-A98526912DB1}" srcOrd="0" destOrd="0" presId="urn:microsoft.com/office/officeart/2005/8/layout/hierarchy2"/>
    <dgm:cxn modelId="{4929E541-9B13-4BCF-BEC9-6357A345DB26}" type="presOf" srcId="{64CFC6E7-9DE7-4C64-A9BF-98EA399D49EE}" destId="{B8BC2210-F710-4D52-BAE5-7FB2231ACA39}" srcOrd="1" destOrd="0" presId="urn:microsoft.com/office/officeart/2005/8/layout/hierarchy2"/>
    <dgm:cxn modelId="{3BCBF26E-9284-4AAA-AD35-42317D76D54C}" type="presOf" srcId="{5FCC997E-5434-4DED-9940-51214C4B918A}" destId="{194E6B1E-1221-442E-8F3A-39AF92EAA548}" srcOrd="0" destOrd="0" presId="urn:microsoft.com/office/officeart/2005/8/layout/hierarchy2"/>
    <dgm:cxn modelId="{7731B8FD-C52C-4EA2-AE41-C69B2F6E5C9E}" type="presOf" srcId="{0459602F-6F98-49AB-8E8E-A550D6F34215}" destId="{2A0175FD-2B34-46B1-B6EE-7A648D11C87F}" srcOrd="0" destOrd="0" presId="urn:microsoft.com/office/officeart/2005/8/layout/hierarchy2"/>
    <dgm:cxn modelId="{860A25EC-2AF8-4A8F-B8A5-2351EAFE8B57}" type="presOf" srcId="{6A5E02DF-1C63-4DC4-AF7A-A30D400291EC}" destId="{469401B2-618E-49B1-BFB6-53B3279421E6}" srcOrd="1" destOrd="0" presId="urn:microsoft.com/office/officeart/2005/8/layout/hierarchy2"/>
    <dgm:cxn modelId="{D2303491-0F89-488D-993D-77F2A658B4F2}" type="presOf" srcId="{8B543439-31F7-43A9-93F3-8CBC3FD7EE30}" destId="{2BA60DA3-5863-496B-B9D0-E986770B519F}" srcOrd="0" destOrd="0" presId="urn:microsoft.com/office/officeart/2005/8/layout/hierarchy2"/>
    <dgm:cxn modelId="{D4E9A481-D02C-4242-A13D-CD083401DE9F}" type="presOf" srcId="{F26C0B0A-3BAD-40A0-A86D-AFD69CB38C47}" destId="{AA380757-F81F-428B-A9A2-D8F455894078}" srcOrd="0" destOrd="0" presId="urn:microsoft.com/office/officeart/2005/8/layout/hierarchy2"/>
    <dgm:cxn modelId="{85799D0C-F54F-45B6-9DDB-62687253F933}" type="presOf" srcId="{8668D320-B3FB-43A1-89A5-B8A24AB5E09A}" destId="{713A957D-E93A-4FE3-8AD7-F2BB75498AE4}" srcOrd="0" destOrd="0" presId="urn:microsoft.com/office/officeart/2005/8/layout/hierarchy2"/>
    <dgm:cxn modelId="{1B87301E-8A96-48CD-B001-FB47FB5E34EC}" srcId="{94628DF5-6F9A-4CBD-ADA9-735A93A197CA}" destId="{FA15C2BD-E3EB-4A0B-AA0B-E215C1028706}" srcOrd="2" destOrd="0" parTransId="{9B7B01A3-CB8C-42F4-96D2-ABAECC5C3164}" sibTransId="{A1F9AE88-566B-4D3E-ADA4-596190E66086}"/>
    <dgm:cxn modelId="{70712331-7C74-43AF-B570-6EE812FE18A3}" type="presOf" srcId="{5DF0E814-BACF-441B-A698-9F935E090AE8}" destId="{D607725C-D4B3-4D2E-A172-50AFB9BEBC0E}" srcOrd="1" destOrd="0" presId="urn:microsoft.com/office/officeart/2005/8/layout/hierarchy2"/>
    <dgm:cxn modelId="{70CC260A-E53E-4C61-B969-88BEA465A998}" type="presOf" srcId="{D2DCC095-882D-4A49-8C69-B256F4200E9E}" destId="{2C30BB93-B75B-4074-BD8B-62859599B49F}" srcOrd="0" destOrd="0" presId="urn:microsoft.com/office/officeart/2005/8/layout/hierarchy2"/>
    <dgm:cxn modelId="{2A60BA90-5F2A-4557-AD6A-148E70D6FF79}" type="presOf" srcId="{F0945D16-925B-475C-BB91-F56027D8430D}" destId="{711AEBEE-68DB-4331-ADF6-360FDD6A0112}" srcOrd="0" destOrd="0" presId="urn:microsoft.com/office/officeart/2005/8/layout/hierarchy2"/>
    <dgm:cxn modelId="{04B3DDCF-DA9A-4941-8A12-7FC46EC03DE4}" type="presOf" srcId="{87D8BDFE-D42C-4E4E-BB09-8E6F6D0BC625}" destId="{C54DA5B1-C0CB-4108-9464-186813834061}" srcOrd="1" destOrd="0" presId="urn:microsoft.com/office/officeart/2005/8/layout/hierarchy2"/>
    <dgm:cxn modelId="{0961FC91-B1C8-42CC-BFDD-037B12193E69}" type="presOf" srcId="{A8AD751D-6AC9-4EDD-B87A-3D5295247255}" destId="{B602ECB3-DFAC-410E-9B02-95AF8689D656}" srcOrd="1" destOrd="0" presId="urn:microsoft.com/office/officeart/2005/8/layout/hierarchy2"/>
    <dgm:cxn modelId="{C111E566-E91E-4375-AC4C-15AD246A1416}" type="presParOf" srcId="{1206F83C-A5B1-427D-83AE-919453DA9093}" destId="{8E1C4848-8E16-464B-BEB0-EF22A7356CB4}" srcOrd="0" destOrd="0" presId="urn:microsoft.com/office/officeart/2005/8/layout/hierarchy2"/>
    <dgm:cxn modelId="{E7B833CE-3E14-4FFD-88EE-7D05411B0317}" type="presParOf" srcId="{8E1C4848-8E16-464B-BEB0-EF22A7356CB4}" destId="{C9F26207-06ED-48BE-89AD-E1AFD7C11D01}" srcOrd="0" destOrd="0" presId="urn:microsoft.com/office/officeart/2005/8/layout/hierarchy2"/>
    <dgm:cxn modelId="{B0A0D14F-8488-4008-82EE-328E945CE94F}" type="presParOf" srcId="{8E1C4848-8E16-464B-BEB0-EF22A7356CB4}" destId="{5E86B52A-8CA8-4A03-A189-39DC286CBA8B}" srcOrd="1" destOrd="0" presId="urn:microsoft.com/office/officeart/2005/8/layout/hierarchy2"/>
    <dgm:cxn modelId="{C7557740-8448-4346-B9D8-C92BCB153D86}" type="presParOf" srcId="{5E86B52A-8CA8-4A03-A189-39DC286CBA8B}" destId="{9F2F8555-8F22-409D-A0D9-40BB350F00D3}" srcOrd="0" destOrd="0" presId="urn:microsoft.com/office/officeart/2005/8/layout/hierarchy2"/>
    <dgm:cxn modelId="{0AC0D5DA-9741-4E2A-A118-F8F8378857E6}" type="presParOf" srcId="{9F2F8555-8F22-409D-A0D9-40BB350F00D3}" destId="{C54DA5B1-C0CB-4108-9464-186813834061}" srcOrd="0" destOrd="0" presId="urn:microsoft.com/office/officeart/2005/8/layout/hierarchy2"/>
    <dgm:cxn modelId="{A7259EFC-EE55-44D6-A45B-C0FBE73D2B14}" type="presParOf" srcId="{5E86B52A-8CA8-4A03-A189-39DC286CBA8B}" destId="{1975A09E-0C04-45CB-BC94-BFA64155C28F}" srcOrd="1" destOrd="0" presId="urn:microsoft.com/office/officeart/2005/8/layout/hierarchy2"/>
    <dgm:cxn modelId="{36C110D7-891C-4EF3-9A06-943E6C6662E4}" type="presParOf" srcId="{1975A09E-0C04-45CB-BC94-BFA64155C28F}" destId="{194E6B1E-1221-442E-8F3A-39AF92EAA548}" srcOrd="0" destOrd="0" presId="urn:microsoft.com/office/officeart/2005/8/layout/hierarchy2"/>
    <dgm:cxn modelId="{CE89EC05-B108-451D-B5A9-57444C789069}" type="presParOf" srcId="{1975A09E-0C04-45CB-BC94-BFA64155C28F}" destId="{2D79B13A-B078-422A-BE29-3A6E3C9530B2}" srcOrd="1" destOrd="0" presId="urn:microsoft.com/office/officeart/2005/8/layout/hierarchy2"/>
    <dgm:cxn modelId="{339BF809-F484-4A96-B389-6B585D8FBAC9}" type="presParOf" srcId="{2D79B13A-B078-422A-BE29-3A6E3C9530B2}" destId="{BF02F010-7154-439C-A52F-904BFB5D6B3D}" srcOrd="0" destOrd="0" presId="urn:microsoft.com/office/officeart/2005/8/layout/hierarchy2"/>
    <dgm:cxn modelId="{413F2FAA-AD7B-4010-951E-FB755B518671}" type="presParOf" srcId="{BF02F010-7154-439C-A52F-904BFB5D6B3D}" destId="{469401B2-618E-49B1-BFB6-53B3279421E6}" srcOrd="0" destOrd="0" presId="urn:microsoft.com/office/officeart/2005/8/layout/hierarchy2"/>
    <dgm:cxn modelId="{DE97C42C-3176-4EF8-BB2F-E88B8C1357D7}" type="presParOf" srcId="{2D79B13A-B078-422A-BE29-3A6E3C9530B2}" destId="{0FBB7B7F-D416-4909-8090-C41083FCBD26}" srcOrd="1" destOrd="0" presId="urn:microsoft.com/office/officeart/2005/8/layout/hierarchy2"/>
    <dgm:cxn modelId="{B76B04F5-3224-45AC-A507-E353C5A16632}" type="presParOf" srcId="{0FBB7B7F-D416-4909-8090-C41083FCBD26}" destId="{2C0D8233-B699-433A-B87B-BDBDE58310EA}" srcOrd="0" destOrd="0" presId="urn:microsoft.com/office/officeart/2005/8/layout/hierarchy2"/>
    <dgm:cxn modelId="{6E9A20BE-0294-4E79-A4D6-70A6FFDD8C00}" type="presParOf" srcId="{0FBB7B7F-D416-4909-8090-C41083FCBD26}" destId="{A9AFE50E-25F4-4037-8109-0A25E5AD558D}" srcOrd="1" destOrd="0" presId="urn:microsoft.com/office/officeart/2005/8/layout/hierarchy2"/>
    <dgm:cxn modelId="{FE6A284E-EE6D-4AD2-BFE7-DB7EAB5B608C}" type="presParOf" srcId="{A9AFE50E-25F4-4037-8109-0A25E5AD558D}" destId="{756C2ED5-27CE-4C84-9F93-74A5A1288F28}" srcOrd="0" destOrd="0" presId="urn:microsoft.com/office/officeart/2005/8/layout/hierarchy2"/>
    <dgm:cxn modelId="{7623FC53-4F1A-4919-A3C5-86E3636F614E}" type="presParOf" srcId="{756C2ED5-27CE-4C84-9F93-74A5A1288F28}" destId="{B602ECB3-DFAC-410E-9B02-95AF8689D656}" srcOrd="0" destOrd="0" presId="urn:microsoft.com/office/officeart/2005/8/layout/hierarchy2"/>
    <dgm:cxn modelId="{3DF0E2D1-805A-4469-BB2A-D583324E2266}" type="presParOf" srcId="{A9AFE50E-25F4-4037-8109-0A25E5AD558D}" destId="{E6FD56AF-91B0-47C8-8B32-EF4BCFCE4F6D}" srcOrd="1" destOrd="0" presId="urn:microsoft.com/office/officeart/2005/8/layout/hierarchy2"/>
    <dgm:cxn modelId="{12316AA7-C6DD-4993-9F6E-0CA4DD363151}" type="presParOf" srcId="{E6FD56AF-91B0-47C8-8B32-EF4BCFCE4F6D}" destId="{2BA60DA3-5863-496B-B9D0-E986770B519F}" srcOrd="0" destOrd="0" presId="urn:microsoft.com/office/officeart/2005/8/layout/hierarchy2"/>
    <dgm:cxn modelId="{8F3A3DC8-41FC-4C8F-926C-3B9FAA059FFC}" type="presParOf" srcId="{E6FD56AF-91B0-47C8-8B32-EF4BCFCE4F6D}" destId="{6F22DEEB-1CD3-43A6-839C-5F59C544A614}" srcOrd="1" destOrd="0" presId="urn:microsoft.com/office/officeart/2005/8/layout/hierarchy2"/>
    <dgm:cxn modelId="{03BE5575-6B4B-467C-928B-A38DCA082D71}" type="presParOf" srcId="{2D79B13A-B078-422A-BE29-3A6E3C9530B2}" destId="{AA380757-F81F-428B-A9A2-D8F455894078}" srcOrd="2" destOrd="0" presId="urn:microsoft.com/office/officeart/2005/8/layout/hierarchy2"/>
    <dgm:cxn modelId="{6E73DEB4-3B3B-424B-A3DA-56C2F6B0495C}" type="presParOf" srcId="{AA380757-F81F-428B-A9A2-D8F455894078}" destId="{73D6596E-7170-42CD-85AC-74AD0873B8D9}" srcOrd="0" destOrd="0" presId="urn:microsoft.com/office/officeart/2005/8/layout/hierarchy2"/>
    <dgm:cxn modelId="{008BE342-F5D6-4669-8A0A-048ADF2CC1EC}" type="presParOf" srcId="{2D79B13A-B078-422A-BE29-3A6E3C9530B2}" destId="{DC9DB08D-76DA-4044-8287-1B2B9A1C1DF7}" srcOrd="3" destOrd="0" presId="urn:microsoft.com/office/officeart/2005/8/layout/hierarchy2"/>
    <dgm:cxn modelId="{65490CF7-CA78-4598-AB09-D23F8377995F}" type="presParOf" srcId="{DC9DB08D-76DA-4044-8287-1B2B9A1C1DF7}" destId="{67E15E29-261C-4456-A721-4AC31B9696EE}" srcOrd="0" destOrd="0" presId="urn:microsoft.com/office/officeart/2005/8/layout/hierarchy2"/>
    <dgm:cxn modelId="{B08F331D-20EA-45A7-9D31-AB5163DDBA05}" type="presParOf" srcId="{DC9DB08D-76DA-4044-8287-1B2B9A1C1DF7}" destId="{FCEC0405-025F-4B6C-BC22-0163B50EFFFB}" srcOrd="1" destOrd="0" presId="urn:microsoft.com/office/officeart/2005/8/layout/hierarchy2"/>
    <dgm:cxn modelId="{B56D6B1F-BD9C-47DA-81FE-D534E797E3D7}" type="presParOf" srcId="{FCEC0405-025F-4B6C-BC22-0163B50EFFFB}" destId="{AF5F740D-7D33-4BE1-AF93-F5DA0D193787}" srcOrd="0" destOrd="0" presId="urn:microsoft.com/office/officeart/2005/8/layout/hierarchy2"/>
    <dgm:cxn modelId="{048F9FA3-A4CD-43DE-AE3C-F2EF0E5D43D3}" type="presParOf" srcId="{AF5F740D-7D33-4BE1-AF93-F5DA0D193787}" destId="{DF4DBDAA-09E1-4342-A4B3-59F7114964FB}" srcOrd="0" destOrd="0" presId="urn:microsoft.com/office/officeart/2005/8/layout/hierarchy2"/>
    <dgm:cxn modelId="{F8AA6B08-EE18-439C-8765-CA658D22B0B9}" type="presParOf" srcId="{FCEC0405-025F-4B6C-BC22-0163B50EFFFB}" destId="{47219FD8-3544-4F01-A3CB-7166E3EC28DE}" srcOrd="1" destOrd="0" presId="urn:microsoft.com/office/officeart/2005/8/layout/hierarchy2"/>
    <dgm:cxn modelId="{2E36E73E-E80B-448B-AE45-89255AAD734B}" type="presParOf" srcId="{47219FD8-3544-4F01-A3CB-7166E3EC28DE}" destId="{713A957D-E93A-4FE3-8AD7-F2BB75498AE4}" srcOrd="0" destOrd="0" presId="urn:microsoft.com/office/officeart/2005/8/layout/hierarchy2"/>
    <dgm:cxn modelId="{AC4A2728-7E25-4245-A035-965F3249C209}" type="presParOf" srcId="{47219FD8-3544-4F01-A3CB-7166E3EC28DE}" destId="{1E147DEF-520A-4794-882F-6DAE1BFA9052}" srcOrd="1" destOrd="0" presId="urn:microsoft.com/office/officeart/2005/8/layout/hierarchy2"/>
    <dgm:cxn modelId="{A36F2212-9081-4D2A-A084-A7C89CFA9934}" type="presParOf" srcId="{5E86B52A-8CA8-4A03-A189-39DC286CBA8B}" destId="{1E77644E-7EF9-4D68-B3D2-F3E249FE1415}" srcOrd="2" destOrd="0" presId="urn:microsoft.com/office/officeart/2005/8/layout/hierarchy2"/>
    <dgm:cxn modelId="{CF773B2E-A38B-45F8-8422-A28D0E82F0EF}" type="presParOf" srcId="{1E77644E-7EF9-4D68-B3D2-F3E249FE1415}" destId="{D607725C-D4B3-4D2E-A172-50AFB9BEBC0E}" srcOrd="0" destOrd="0" presId="urn:microsoft.com/office/officeart/2005/8/layout/hierarchy2"/>
    <dgm:cxn modelId="{BE193FDC-8454-4473-B1DA-6D2983605E9A}" type="presParOf" srcId="{5E86B52A-8CA8-4A03-A189-39DC286CBA8B}" destId="{9C590F62-6F98-4C57-8526-3D7C3428506E}" srcOrd="3" destOrd="0" presId="urn:microsoft.com/office/officeart/2005/8/layout/hierarchy2"/>
    <dgm:cxn modelId="{C266CC29-54AE-4A03-A9D4-84D66A9BB62F}" type="presParOf" srcId="{9C590F62-6F98-4C57-8526-3D7C3428506E}" destId="{F02332BF-15D6-4B76-AF97-DE3CD8714B09}" srcOrd="0" destOrd="0" presId="urn:microsoft.com/office/officeart/2005/8/layout/hierarchy2"/>
    <dgm:cxn modelId="{5585E498-42B5-40B6-9E9E-366F919866CE}" type="presParOf" srcId="{9C590F62-6F98-4C57-8526-3D7C3428506E}" destId="{05D93AC3-EA9D-4B02-98DC-5AF174A01278}" srcOrd="1" destOrd="0" presId="urn:microsoft.com/office/officeart/2005/8/layout/hierarchy2"/>
    <dgm:cxn modelId="{1E058980-B251-499C-ADD0-1563E6B932A3}" type="presParOf" srcId="{05D93AC3-EA9D-4B02-98DC-5AF174A01278}" destId="{EC07DE12-4EDE-4A29-A4A3-58E513C7B14F}" srcOrd="0" destOrd="0" presId="urn:microsoft.com/office/officeart/2005/8/layout/hierarchy2"/>
    <dgm:cxn modelId="{680E71E4-101D-44AE-9FFD-8561AE613BFE}" type="presParOf" srcId="{EC07DE12-4EDE-4A29-A4A3-58E513C7B14F}" destId="{B71BA513-0B58-4099-A539-EE4822003D17}" srcOrd="0" destOrd="0" presId="urn:microsoft.com/office/officeart/2005/8/layout/hierarchy2"/>
    <dgm:cxn modelId="{B0101D69-12BF-4E7E-B403-B4DF2ABA6C69}" type="presParOf" srcId="{05D93AC3-EA9D-4B02-98DC-5AF174A01278}" destId="{57F44538-31A0-4991-BA0B-E834E67B38AC}" srcOrd="1" destOrd="0" presId="urn:microsoft.com/office/officeart/2005/8/layout/hierarchy2"/>
    <dgm:cxn modelId="{A3C3ED2D-DD4B-430E-A0B1-877A631391DC}" type="presParOf" srcId="{57F44538-31A0-4991-BA0B-E834E67B38AC}" destId="{2A0175FD-2B34-46B1-B6EE-7A648D11C87F}" srcOrd="0" destOrd="0" presId="urn:microsoft.com/office/officeart/2005/8/layout/hierarchy2"/>
    <dgm:cxn modelId="{45CE27AA-3D65-4B9D-BADB-34043071B6A4}" type="presParOf" srcId="{57F44538-31A0-4991-BA0B-E834E67B38AC}" destId="{2524DE34-3F81-4DE7-8173-754B8330776B}" srcOrd="1" destOrd="0" presId="urn:microsoft.com/office/officeart/2005/8/layout/hierarchy2"/>
    <dgm:cxn modelId="{024CE376-6CF4-4CCF-893E-0931D8EC13F4}" type="presParOf" srcId="{2524DE34-3F81-4DE7-8173-754B8330776B}" destId="{85CF8F75-920C-49D1-BA96-953066E79FE3}" srcOrd="0" destOrd="0" presId="urn:microsoft.com/office/officeart/2005/8/layout/hierarchy2"/>
    <dgm:cxn modelId="{D6BEBC22-522F-4133-9657-D3803C5C7815}" type="presParOf" srcId="{85CF8F75-920C-49D1-BA96-953066E79FE3}" destId="{A0854071-6F63-43C0-8169-F67C41A4E774}" srcOrd="0" destOrd="0" presId="urn:microsoft.com/office/officeart/2005/8/layout/hierarchy2"/>
    <dgm:cxn modelId="{70F6F489-68AC-44BB-8619-50B4375F4FA8}" type="presParOf" srcId="{2524DE34-3F81-4DE7-8173-754B8330776B}" destId="{1E88A421-9BC6-49BE-BB5D-2D2B8F4D0094}" srcOrd="1" destOrd="0" presId="urn:microsoft.com/office/officeart/2005/8/layout/hierarchy2"/>
    <dgm:cxn modelId="{1924814B-9C91-4531-9A05-67A4050EDD9C}" type="presParOf" srcId="{1E88A421-9BC6-49BE-BB5D-2D2B8F4D0094}" destId="{0BF53DEE-7F1C-47CC-9D22-FD2FCB7DC45F}" srcOrd="0" destOrd="0" presId="urn:microsoft.com/office/officeart/2005/8/layout/hierarchy2"/>
    <dgm:cxn modelId="{8CEB2C24-E85C-4519-8F4B-0006E2445B5D}" type="presParOf" srcId="{1E88A421-9BC6-49BE-BB5D-2D2B8F4D0094}" destId="{CBE9FDDE-6950-490E-8ED1-FD0F6E7DFAED}" srcOrd="1" destOrd="0" presId="urn:microsoft.com/office/officeart/2005/8/layout/hierarchy2"/>
    <dgm:cxn modelId="{7C13D7BF-19DE-4FCB-AEA3-AE3247823365}" type="presParOf" srcId="{05D93AC3-EA9D-4B02-98DC-5AF174A01278}" destId="{A67031A7-15B8-46FB-9A15-DFDBE236C8D8}" srcOrd="2" destOrd="0" presId="urn:microsoft.com/office/officeart/2005/8/layout/hierarchy2"/>
    <dgm:cxn modelId="{CADD8A90-3C7D-4013-B5A6-05DD1F89EC9A}" type="presParOf" srcId="{A67031A7-15B8-46FB-9A15-DFDBE236C8D8}" destId="{B8BC2210-F710-4D52-BAE5-7FB2231ACA39}" srcOrd="0" destOrd="0" presId="urn:microsoft.com/office/officeart/2005/8/layout/hierarchy2"/>
    <dgm:cxn modelId="{A1904408-0C91-4F70-B5F9-EF689E486071}" type="presParOf" srcId="{05D93AC3-EA9D-4B02-98DC-5AF174A01278}" destId="{DC063BC0-1C41-4E99-9392-4D622FF79A92}" srcOrd="3" destOrd="0" presId="urn:microsoft.com/office/officeart/2005/8/layout/hierarchy2"/>
    <dgm:cxn modelId="{D52F9224-48DC-487E-BFFF-BDDD08A7CC99}" type="presParOf" srcId="{DC063BC0-1C41-4E99-9392-4D622FF79A92}" destId="{06241F98-029B-47E4-8693-21028D49F507}" srcOrd="0" destOrd="0" presId="urn:microsoft.com/office/officeart/2005/8/layout/hierarchy2"/>
    <dgm:cxn modelId="{A47BBAEE-C82B-4496-ACD4-0329E2A0848D}" type="presParOf" srcId="{DC063BC0-1C41-4E99-9392-4D622FF79A92}" destId="{A6093811-7FD0-4E20-98BB-2C9BD043D2E3}" srcOrd="1" destOrd="0" presId="urn:microsoft.com/office/officeart/2005/8/layout/hierarchy2"/>
    <dgm:cxn modelId="{4D076115-93A8-4469-9162-61F7783F330D}" type="presParOf" srcId="{A6093811-7FD0-4E20-98BB-2C9BD043D2E3}" destId="{3D039A33-0783-4861-B5CE-D8272405DC43}" srcOrd="0" destOrd="0" presId="urn:microsoft.com/office/officeart/2005/8/layout/hierarchy2"/>
    <dgm:cxn modelId="{506B9F08-847C-4447-8F91-63B6C92CC64B}" type="presParOf" srcId="{3D039A33-0783-4861-B5CE-D8272405DC43}" destId="{2D22952D-68A0-466E-9409-D41AC5AD4730}" srcOrd="0" destOrd="0" presId="urn:microsoft.com/office/officeart/2005/8/layout/hierarchy2"/>
    <dgm:cxn modelId="{CEA6D97A-89A7-41A8-A7BA-2366D2078DEC}" type="presParOf" srcId="{A6093811-7FD0-4E20-98BB-2C9BD043D2E3}" destId="{9E8BE8E8-FA6D-4101-BC97-AC1C3EDE874E}" srcOrd="1" destOrd="0" presId="urn:microsoft.com/office/officeart/2005/8/layout/hierarchy2"/>
    <dgm:cxn modelId="{6C0EB4BE-0A02-47C1-92D8-7FC8D5E94167}" type="presParOf" srcId="{9E8BE8E8-FA6D-4101-BC97-AC1C3EDE874E}" destId="{2C30BB93-B75B-4074-BD8B-62859599B49F}" srcOrd="0" destOrd="0" presId="urn:microsoft.com/office/officeart/2005/8/layout/hierarchy2"/>
    <dgm:cxn modelId="{A44537FE-B971-4A37-B5C7-3530FC8337FA}" type="presParOf" srcId="{9E8BE8E8-FA6D-4101-BC97-AC1C3EDE874E}" destId="{B15ACC81-24B5-4437-A1CC-4938CA7A4215}" srcOrd="1" destOrd="0" presId="urn:microsoft.com/office/officeart/2005/8/layout/hierarchy2"/>
    <dgm:cxn modelId="{2993190B-9F07-436F-9B5A-4725EC6FDE12}" type="presParOf" srcId="{05D93AC3-EA9D-4B02-98DC-5AF174A01278}" destId="{B070F1C0-CB52-4312-BB8B-F67CC47F674E}" srcOrd="4" destOrd="0" presId="urn:microsoft.com/office/officeart/2005/8/layout/hierarchy2"/>
    <dgm:cxn modelId="{0A34A33A-4DEC-4CA0-904A-7A5BF803AFD7}" type="presParOf" srcId="{B070F1C0-CB52-4312-BB8B-F67CC47F674E}" destId="{65EB23A0-F27E-4B32-A76D-C6C087D0BC56}" srcOrd="0" destOrd="0" presId="urn:microsoft.com/office/officeart/2005/8/layout/hierarchy2"/>
    <dgm:cxn modelId="{94B98BB7-9E3A-497E-89D8-8B290B8E4818}" type="presParOf" srcId="{05D93AC3-EA9D-4B02-98DC-5AF174A01278}" destId="{7AB8DA06-1241-41C6-A141-608B6960982D}" srcOrd="5" destOrd="0" presId="urn:microsoft.com/office/officeart/2005/8/layout/hierarchy2"/>
    <dgm:cxn modelId="{8E5E6A34-F2BB-4F00-981D-FBEC5130D7A6}" type="presParOf" srcId="{7AB8DA06-1241-41C6-A141-608B6960982D}" destId="{992BD53F-6EC7-4226-9BC7-81E98C2EFF32}" srcOrd="0" destOrd="0" presId="urn:microsoft.com/office/officeart/2005/8/layout/hierarchy2"/>
    <dgm:cxn modelId="{E9C6D503-D1ED-4869-B579-25972B919FDE}" type="presParOf" srcId="{7AB8DA06-1241-41C6-A141-608B6960982D}" destId="{B8043CE8-2991-4E2D-A845-E91FD5CF1431}" srcOrd="1" destOrd="0" presId="urn:microsoft.com/office/officeart/2005/8/layout/hierarchy2"/>
    <dgm:cxn modelId="{78077C7A-0697-4000-B6A1-A236D6637C1B}" type="presParOf" srcId="{B8043CE8-2991-4E2D-A845-E91FD5CF1431}" destId="{38000063-60B1-41F2-9059-A98526912DB1}" srcOrd="0" destOrd="0" presId="urn:microsoft.com/office/officeart/2005/8/layout/hierarchy2"/>
    <dgm:cxn modelId="{C8CB279C-3B35-42EA-84EF-8FE71CA2F2E2}" type="presParOf" srcId="{38000063-60B1-41F2-9059-A98526912DB1}" destId="{75BB032C-02FD-47B9-A6F9-1879B758F9FA}" srcOrd="0" destOrd="0" presId="urn:microsoft.com/office/officeart/2005/8/layout/hierarchy2"/>
    <dgm:cxn modelId="{3E392C99-D9F0-48FB-B80F-5DF478AE6DC9}" type="presParOf" srcId="{B8043CE8-2991-4E2D-A845-E91FD5CF1431}" destId="{2D6E235D-0A20-4126-A440-A1151DA0044E}" srcOrd="1" destOrd="0" presId="urn:microsoft.com/office/officeart/2005/8/layout/hierarchy2"/>
    <dgm:cxn modelId="{F6939C1F-362F-4CDA-AE1E-2BFE0EC6E664}" type="presParOf" srcId="{2D6E235D-0A20-4126-A440-A1151DA0044E}" destId="{711AEBEE-68DB-4331-ADF6-360FDD6A0112}" srcOrd="0" destOrd="0" presId="urn:microsoft.com/office/officeart/2005/8/layout/hierarchy2"/>
    <dgm:cxn modelId="{E8EB6A48-91DA-49B8-997F-D202DB0B405B}" type="presParOf" srcId="{2D6E235D-0A20-4126-A440-A1151DA0044E}" destId="{A159BD21-E6D1-4A08-8C70-CAD0EF28570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6C1001-6516-4E80-B382-F5347341FF9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D39D616-7766-417E-A843-3F1A245DE742}">
      <dgm:prSet phldrT="[Tekst]"/>
      <dgm:spPr/>
      <dgm:t>
        <a:bodyPr/>
        <a:lstStyle/>
        <a:p>
          <a:r>
            <a:rPr lang="hr-HR" dirty="0"/>
            <a:t>smanjiti negativnu orijentaciju na problem</a:t>
          </a:r>
        </a:p>
      </dgm:t>
    </dgm:pt>
    <dgm:pt modelId="{28533523-4AF3-4D97-85F8-95EAA1EB7022}" type="parTrans" cxnId="{86E84BBA-2800-4C6F-AF9C-D689B8B3FEB9}">
      <dgm:prSet/>
      <dgm:spPr/>
      <dgm:t>
        <a:bodyPr/>
        <a:lstStyle/>
        <a:p>
          <a:endParaRPr lang="hr-HR"/>
        </a:p>
      </dgm:t>
    </dgm:pt>
    <dgm:pt modelId="{382A3D0F-FCAD-4958-8E32-7E97E01C08DB}" type="sibTrans" cxnId="{86E84BBA-2800-4C6F-AF9C-D689B8B3FEB9}">
      <dgm:prSet/>
      <dgm:spPr/>
      <dgm:t>
        <a:bodyPr/>
        <a:lstStyle/>
        <a:p>
          <a:endParaRPr lang="hr-HR"/>
        </a:p>
      </dgm:t>
    </dgm:pt>
    <dgm:pt modelId="{43FD3B80-E372-4BE7-8D72-A1621A6454B1}">
      <dgm:prSet phldrT="[Tekst]"/>
      <dgm:spPr/>
      <dgm:t>
        <a:bodyPr/>
        <a:lstStyle/>
        <a:p>
          <a:r>
            <a:rPr lang="hr-HR" dirty="0"/>
            <a:t>smanjiti tendenciju izbjegavanja PS</a:t>
          </a:r>
        </a:p>
      </dgm:t>
    </dgm:pt>
    <dgm:pt modelId="{8A305A85-AA51-485D-956D-7644E3A50F0D}" type="parTrans" cxnId="{C6B75078-06B7-456C-B5FE-2233D00E3331}">
      <dgm:prSet/>
      <dgm:spPr/>
      <dgm:t>
        <a:bodyPr/>
        <a:lstStyle/>
        <a:p>
          <a:endParaRPr lang="hr-HR"/>
        </a:p>
      </dgm:t>
    </dgm:pt>
    <dgm:pt modelId="{1BBF0BF5-F8F1-4918-9B57-1A898E323C95}" type="sibTrans" cxnId="{C6B75078-06B7-456C-B5FE-2233D00E3331}">
      <dgm:prSet/>
      <dgm:spPr/>
      <dgm:t>
        <a:bodyPr/>
        <a:lstStyle/>
        <a:p>
          <a:endParaRPr lang="hr-HR"/>
        </a:p>
      </dgm:t>
    </dgm:pt>
    <dgm:pt modelId="{3B55446D-0E0B-4FD1-AADB-021DE55DB4C3}">
      <dgm:prSet phldrT="[Tekst]"/>
      <dgm:spPr/>
      <dgm:t>
        <a:bodyPr/>
        <a:lstStyle/>
        <a:p>
          <a:r>
            <a:rPr lang="hr-HR" dirty="0"/>
            <a:t>smanjiti impulzivnost i neopreznost</a:t>
          </a:r>
        </a:p>
      </dgm:t>
    </dgm:pt>
    <dgm:pt modelId="{5FDEEED6-3428-4554-832C-DF281193D914}" type="parTrans" cxnId="{F184D72B-8BD4-4DE6-98C8-B62915E9E0CA}">
      <dgm:prSet/>
      <dgm:spPr/>
      <dgm:t>
        <a:bodyPr/>
        <a:lstStyle/>
        <a:p>
          <a:endParaRPr lang="hr-HR"/>
        </a:p>
      </dgm:t>
    </dgm:pt>
    <dgm:pt modelId="{63C72DC4-04FF-4485-94F6-EE77DB4DAAC2}" type="sibTrans" cxnId="{F184D72B-8BD4-4DE6-98C8-B62915E9E0CA}">
      <dgm:prSet/>
      <dgm:spPr/>
      <dgm:t>
        <a:bodyPr/>
        <a:lstStyle/>
        <a:p>
          <a:endParaRPr lang="hr-HR"/>
        </a:p>
      </dgm:t>
    </dgm:pt>
    <dgm:pt modelId="{6C4FBED5-8169-469A-9E9A-4FAF796A8DC2}">
      <dgm:prSet/>
      <dgm:spPr/>
      <dgm:t>
        <a:bodyPr/>
        <a:lstStyle/>
        <a:p>
          <a:r>
            <a:rPr lang="hr-HR" dirty="0"/>
            <a:t>poticati primjenu racionalnih PS vještina</a:t>
          </a:r>
        </a:p>
      </dgm:t>
    </dgm:pt>
    <dgm:pt modelId="{42B43ADD-3B37-41F0-B1A0-EECF693642F2}" type="parTrans" cxnId="{A9AE7274-D6A6-418B-B9B2-10920786190E}">
      <dgm:prSet/>
      <dgm:spPr/>
      <dgm:t>
        <a:bodyPr/>
        <a:lstStyle/>
        <a:p>
          <a:endParaRPr lang="hr-HR"/>
        </a:p>
      </dgm:t>
    </dgm:pt>
    <dgm:pt modelId="{2FD3EA71-02C5-47C5-9385-9BDD5735EC5F}" type="sibTrans" cxnId="{A9AE7274-D6A6-418B-B9B2-10920786190E}">
      <dgm:prSet/>
      <dgm:spPr/>
      <dgm:t>
        <a:bodyPr/>
        <a:lstStyle/>
        <a:p>
          <a:endParaRPr lang="hr-HR"/>
        </a:p>
      </dgm:t>
    </dgm:pt>
    <dgm:pt modelId="{20056802-3E7C-48C3-90F5-68D671014F10}">
      <dgm:prSet/>
      <dgm:spPr/>
      <dgm:t>
        <a:bodyPr/>
        <a:lstStyle/>
        <a:p>
          <a:r>
            <a:rPr lang="hr-HR" dirty="0"/>
            <a:t>osnažiti pozitivnu orijentaciju na problem</a:t>
          </a:r>
          <a:endParaRPr lang="hr-HR" dirty="0">
            <a:solidFill>
              <a:schemeClr val="bg1"/>
            </a:solidFill>
          </a:endParaRPr>
        </a:p>
      </dgm:t>
    </dgm:pt>
    <dgm:pt modelId="{58F96541-EBE2-4D6A-9234-3C63D2654B5E}" type="parTrans" cxnId="{B0D6575F-5501-4912-BCB3-FB93093E89FF}">
      <dgm:prSet/>
      <dgm:spPr/>
      <dgm:t>
        <a:bodyPr/>
        <a:lstStyle/>
        <a:p>
          <a:endParaRPr lang="hr-HR"/>
        </a:p>
      </dgm:t>
    </dgm:pt>
    <dgm:pt modelId="{AC2FA493-5EDE-486B-9495-A11377C24DC6}" type="sibTrans" cxnId="{B0D6575F-5501-4912-BCB3-FB93093E89FF}">
      <dgm:prSet/>
      <dgm:spPr/>
      <dgm:t>
        <a:bodyPr/>
        <a:lstStyle/>
        <a:p>
          <a:endParaRPr lang="hr-HR"/>
        </a:p>
      </dgm:t>
    </dgm:pt>
    <dgm:pt modelId="{E169E18A-5ECD-47F9-B40C-D9214DE230A6}" type="pres">
      <dgm:prSet presAssocID="{C76C1001-6516-4E80-B382-F5347341FF9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321450-A9EE-44E5-B503-C90221CA7ECE}" type="pres">
      <dgm:prSet presAssocID="{20056802-3E7C-48C3-90F5-68D671014F10}" presName="parentLin" presStyleCnt="0"/>
      <dgm:spPr/>
    </dgm:pt>
    <dgm:pt modelId="{853D6E91-A3F3-40BD-8364-CA68E17B955E}" type="pres">
      <dgm:prSet presAssocID="{20056802-3E7C-48C3-90F5-68D671014F10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97F51F1C-E5AD-4718-816C-5B5A5C1FEA1C}" type="pres">
      <dgm:prSet presAssocID="{20056802-3E7C-48C3-90F5-68D671014F1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AE12D-9DBC-4CEF-B26F-A06392535E88}" type="pres">
      <dgm:prSet presAssocID="{20056802-3E7C-48C3-90F5-68D671014F10}" presName="negativeSpace" presStyleCnt="0"/>
      <dgm:spPr/>
    </dgm:pt>
    <dgm:pt modelId="{B7974C28-7534-412F-BC12-2B1D1AB73A71}" type="pres">
      <dgm:prSet presAssocID="{20056802-3E7C-48C3-90F5-68D671014F10}" presName="childText" presStyleLbl="conFgAcc1" presStyleIdx="0" presStyleCnt="5">
        <dgm:presLayoutVars>
          <dgm:bulletEnabled val="1"/>
        </dgm:presLayoutVars>
      </dgm:prSet>
      <dgm:spPr/>
    </dgm:pt>
    <dgm:pt modelId="{C55BB52E-50D3-40C5-B118-7AAF9684B0E2}" type="pres">
      <dgm:prSet presAssocID="{AC2FA493-5EDE-486B-9495-A11377C24DC6}" presName="spaceBetweenRectangles" presStyleCnt="0"/>
      <dgm:spPr/>
    </dgm:pt>
    <dgm:pt modelId="{F5F91E86-BE53-4EEE-88E6-D73651CC0779}" type="pres">
      <dgm:prSet presAssocID="{AD39D616-7766-417E-A843-3F1A245DE742}" presName="parentLin" presStyleCnt="0"/>
      <dgm:spPr/>
    </dgm:pt>
    <dgm:pt modelId="{EDBFEF56-B433-4E71-9035-72131F4C68CD}" type="pres">
      <dgm:prSet presAssocID="{AD39D616-7766-417E-A843-3F1A245DE74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FAAC6814-76B2-407C-9D0B-787F58323334}" type="pres">
      <dgm:prSet presAssocID="{AD39D616-7766-417E-A843-3F1A245DE74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B9AA5-D48B-4F93-B02A-5A30354514A6}" type="pres">
      <dgm:prSet presAssocID="{AD39D616-7766-417E-A843-3F1A245DE742}" presName="negativeSpace" presStyleCnt="0"/>
      <dgm:spPr/>
    </dgm:pt>
    <dgm:pt modelId="{8AE2DC5E-BFC1-4D6A-AD92-B81BDC99B4E1}" type="pres">
      <dgm:prSet presAssocID="{AD39D616-7766-417E-A843-3F1A245DE742}" presName="childText" presStyleLbl="conFgAcc1" presStyleIdx="1" presStyleCnt="5">
        <dgm:presLayoutVars>
          <dgm:bulletEnabled val="1"/>
        </dgm:presLayoutVars>
      </dgm:prSet>
      <dgm:spPr/>
    </dgm:pt>
    <dgm:pt modelId="{26825249-CD6E-4640-89D9-4CA1BF06A16F}" type="pres">
      <dgm:prSet presAssocID="{382A3D0F-FCAD-4958-8E32-7E97E01C08DB}" presName="spaceBetweenRectangles" presStyleCnt="0"/>
      <dgm:spPr/>
    </dgm:pt>
    <dgm:pt modelId="{7605AB8D-8894-4314-8998-F012362AF7A3}" type="pres">
      <dgm:prSet presAssocID="{6C4FBED5-8169-469A-9E9A-4FAF796A8DC2}" presName="parentLin" presStyleCnt="0"/>
      <dgm:spPr/>
    </dgm:pt>
    <dgm:pt modelId="{E9DE2D48-A633-4E22-8FBE-E6BE86E2CBA0}" type="pres">
      <dgm:prSet presAssocID="{6C4FBED5-8169-469A-9E9A-4FAF796A8DC2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15C24EE0-15C3-4CD7-A696-A34364685CE9}" type="pres">
      <dgm:prSet presAssocID="{6C4FBED5-8169-469A-9E9A-4FAF796A8DC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D5987-992B-4141-A56B-E7640E560464}" type="pres">
      <dgm:prSet presAssocID="{6C4FBED5-8169-469A-9E9A-4FAF796A8DC2}" presName="negativeSpace" presStyleCnt="0"/>
      <dgm:spPr/>
    </dgm:pt>
    <dgm:pt modelId="{07A68D41-9FC4-4EAE-8522-C2B40885B37D}" type="pres">
      <dgm:prSet presAssocID="{6C4FBED5-8169-469A-9E9A-4FAF796A8DC2}" presName="childText" presStyleLbl="conFgAcc1" presStyleIdx="2" presStyleCnt="5">
        <dgm:presLayoutVars>
          <dgm:bulletEnabled val="1"/>
        </dgm:presLayoutVars>
      </dgm:prSet>
      <dgm:spPr/>
    </dgm:pt>
    <dgm:pt modelId="{6B0A4B46-6DA7-4CBD-879A-6AEC6EBE95ED}" type="pres">
      <dgm:prSet presAssocID="{2FD3EA71-02C5-47C5-9385-9BDD5735EC5F}" presName="spaceBetweenRectangles" presStyleCnt="0"/>
      <dgm:spPr/>
    </dgm:pt>
    <dgm:pt modelId="{94524D9E-0898-4BB9-8043-AFE31DA27582}" type="pres">
      <dgm:prSet presAssocID="{43FD3B80-E372-4BE7-8D72-A1621A6454B1}" presName="parentLin" presStyleCnt="0"/>
      <dgm:spPr/>
    </dgm:pt>
    <dgm:pt modelId="{CADC4F3F-017B-4513-A3DE-9F91EB6F882B}" type="pres">
      <dgm:prSet presAssocID="{43FD3B80-E372-4BE7-8D72-A1621A6454B1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8A452D74-04D3-4575-A3C1-F8AE0CCED211}" type="pres">
      <dgm:prSet presAssocID="{43FD3B80-E372-4BE7-8D72-A1621A6454B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0F6BB-6C57-41C9-A566-86A4BECD380A}" type="pres">
      <dgm:prSet presAssocID="{43FD3B80-E372-4BE7-8D72-A1621A6454B1}" presName="negativeSpace" presStyleCnt="0"/>
      <dgm:spPr/>
    </dgm:pt>
    <dgm:pt modelId="{B563352F-897D-4338-B349-05093CA5E9FB}" type="pres">
      <dgm:prSet presAssocID="{43FD3B80-E372-4BE7-8D72-A1621A6454B1}" presName="childText" presStyleLbl="conFgAcc1" presStyleIdx="3" presStyleCnt="5">
        <dgm:presLayoutVars>
          <dgm:bulletEnabled val="1"/>
        </dgm:presLayoutVars>
      </dgm:prSet>
      <dgm:spPr/>
    </dgm:pt>
    <dgm:pt modelId="{6DDB89BB-BA4E-40DC-9D61-96B8DDD483E4}" type="pres">
      <dgm:prSet presAssocID="{1BBF0BF5-F8F1-4918-9B57-1A898E323C95}" presName="spaceBetweenRectangles" presStyleCnt="0"/>
      <dgm:spPr/>
    </dgm:pt>
    <dgm:pt modelId="{90FEEB87-9C01-4080-A150-1C93CCCBD73A}" type="pres">
      <dgm:prSet presAssocID="{3B55446D-0E0B-4FD1-AADB-021DE55DB4C3}" presName="parentLin" presStyleCnt="0"/>
      <dgm:spPr/>
    </dgm:pt>
    <dgm:pt modelId="{82D05376-B43F-4F48-89E7-A59DB77E46D5}" type="pres">
      <dgm:prSet presAssocID="{3B55446D-0E0B-4FD1-AADB-021DE55DB4C3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E769B629-0B4E-464D-8966-0706A5995199}" type="pres">
      <dgm:prSet presAssocID="{3B55446D-0E0B-4FD1-AADB-021DE55DB4C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6E769-ECEF-40CE-ABDB-12C096043E76}" type="pres">
      <dgm:prSet presAssocID="{3B55446D-0E0B-4FD1-AADB-021DE55DB4C3}" presName="negativeSpace" presStyleCnt="0"/>
      <dgm:spPr/>
    </dgm:pt>
    <dgm:pt modelId="{AAC9DCF3-389D-439F-B6F0-1E19389582F9}" type="pres">
      <dgm:prSet presAssocID="{3B55446D-0E0B-4FD1-AADB-021DE55DB4C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9AE7274-D6A6-418B-B9B2-10920786190E}" srcId="{C76C1001-6516-4E80-B382-F5347341FF98}" destId="{6C4FBED5-8169-469A-9E9A-4FAF796A8DC2}" srcOrd="2" destOrd="0" parTransId="{42B43ADD-3B37-41F0-B1A0-EECF693642F2}" sibTransId="{2FD3EA71-02C5-47C5-9385-9BDD5735EC5F}"/>
    <dgm:cxn modelId="{B57C478F-C8E7-4CD4-972E-6686DB72BA7E}" type="presOf" srcId="{3B55446D-0E0B-4FD1-AADB-021DE55DB4C3}" destId="{82D05376-B43F-4F48-89E7-A59DB77E46D5}" srcOrd="0" destOrd="0" presId="urn:microsoft.com/office/officeart/2005/8/layout/list1"/>
    <dgm:cxn modelId="{0C5071B2-6FF8-406B-9AB5-4D8EAEBCBF82}" type="presOf" srcId="{AD39D616-7766-417E-A843-3F1A245DE742}" destId="{EDBFEF56-B433-4E71-9035-72131F4C68CD}" srcOrd="0" destOrd="0" presId="urn:microsoft.com/office/officeart/2005/8/layout/list1"/>
    <dgm:cxn modelId="{DE5E75D3-15E1-40B9-A5CD-9D36E9027FA1}" type="presOf" srcId="{43FD3B80-E372-4BE7-8D72-A1621A6454B1}" destId="{CADC4F3F-017B-4513-A3DE-9F91EB6F882B}" srcOrd="0" destOrd="0" presId="urn:microsoft.com/office/officeart/2005/8/layout/list1"/>
    <dgm:cxn modelId="{DEB8A435-DACA-426F-9F7B-23D7A100CC30}" type="presOf" srcId="{20056802-3E7C-48C3-90F5-68D671014F10}" destId="{853D6E91-A3F3-40BD-8364-CA68E17B955E}" srcOrd="0" destOrd="0" presId="urn:microsoft.com/office/officeart/2005/8/layout/list1"/>
    <dgm:cxn modelId="{0CAD01B5-4BA9-490B-B70B-CFC8AFF1B281}" type="presOf" srcId="{6C4FBED5-8169-469A-9E9A-4FAF796A8DC2}" destId="{E9DE2D48-A633-4E22-8FBE-E6BE86E2CBA0}" srcOrd="0" destOrd="0" presId="urn:microsoft.com/office/officeart/2005/8/layout/list1"/>
    <dgm:cxn modelId="{F184D72B-8BD4-4DE6-98C8-B62915E9E0CA}" srcId="{C76C1001-6516-4E80-B382-F5347341FF98}" destId="{3B55446D-0E0B-4FD1-AADB-021DE55DB4C3}" srcOrd="4" destOrd="0" parTransId="{5FDEEED6-3428-4554-832C-DF281193D914}" sibTransId="{63C72DC4-04FF-4485-94F6-EE77DB4DAAC2}"/>
    <dgm:cxn modelId="{86E84BBA-2800-4C6F-AF9C-D689B8B3FEB9}" srcId="{C76C1001-6516-4E80-B382-F5347341FF98}" destId="{AD39D616-7766-417E-A843-3F1A245DE742}" srcOrd="1" destOrd="0" parTransId="{28533523-4AF3-4D97-85F8-95EAA1EB7022}" sibTransId="{382A3D0F-FCAD-4958-8E32-7E97E01C08DB}"/>
    <dgm:cxn modelId="{9E636B16-1CEC-4196-9B3F-4DE942B3C106}" type="presOf" srcId="{3B55446D-0E0B-4FD1-AADB-021DE55DB4C3}" destId="{E769B629-0B4E-464D-8966-0706A5995199}" srcOrd="1" destOrd="0" presId="urn:microsoft.com/office/officeart/2005/8/layout/list1"/>
    <dgm:cxn modelId="{3E868C63-D98E-4598-8A84-C6971445A52C}" type="presOf" srcId="{C76C1001-6516-4E80-B382-F5347341FF98}" destId="{E169E18A-5ECD-47F9-B40C-D9214DE230A6}" srcOrd="0" destOrd="0" presId="urn:microsoft.com/office/officeart/2005/8/layout/list1"/>
    <dgm:cxn modelId="{92293FF2-365C-49EB-AEE7-55A05CC3569C}" type="presOf" srcId="{43FD3B80-E372-4BE7-8D72-A1621A6454B1}" destId="{8A452D74-04D3-4575-A3C1-F8AE0CCED211}" srcOrd="1" destOrd="0" presId="urn:microsoft.com/office/officeart/2005/8/layout/list1"/>
    <dgm:cxn modelId="{C6B75078-06B7-456C-B5FE-2233D00E3331}" srcId="{C76C1001-6516-4E80-B382-F5347341FF98}" destId="{43FD3B80-E372-4BE7-8D72-A1621A6454B1}" srcOrd="3" destOrd="0" parTransId="{8A305A85-AA51-485D-956D-7644E3A50F0D}" sibTransId="{1BBF0BF5-F8F1-4918-9B57-1A898E323C95}"/>
    <dgm:cxn modelId="{24A914E0-1134-42CA-ABC8-35E01BA47D00}" type="presOf" srcId="{20056802-3E7C-48C3-90F5-68D671014F10}" destId="{97F51F1C-E5AD-4718-816C-5B5A5C1FEA1C}" srcOrd="1" destOrd="0" presId="urn:microsoft.com/office/officeart/2005/8/layout/list1"/>
    <dgm:cxn modelId="{B0D6575F-5501-4912-BCB3-FB93093E89FF}" srcId="{C76C1001-6516-4E80-B382-F5347341FF98}" destId="{20056802-3E7C-48C3-90F5-68D671014F10}" srcOrd="0" destOrd="0" parTransId="{58F96541-EBE2-4D6A-9234-3C63D2654B5E}" sibTransId="{AC2FA493-5EDE-486B-9495-A11377C24DC6}"/>
    <dgm:cxn modelId="{4787B90F-30AD-482A-B135-037DDCE9F4FD}" type="presOf" srcId="{AD39D616-7766-417E-A843-3F1A245DE742}" destId="{FAAC6814-76B2-407C-9D0B-787F58323334}" srcOrd="1" destOrd="0" presId="urn:microsoft.com/office/officeart/2005/8/layout/list1"/>
    <dgm:cxn modelId="{B3275410-0946-497B-ABBD-512B7B530F09}" type="presOf" srcId="{6C4FBED5-8169-469A-9E9A-4FAF796A8DC2}" destId="{15C24EE0-15C3-4CD7-A696-A34364685CE9}" srcOrd="1" destOrd="0" presId="urn:microsoft.com/office/officeart/2005/8/layout/list1"/>
    <dgm:cxn modelId="{AF4ABD29-201A-44CF-9006-186EDA289EBE}" type="presParOf" srcId="{E169E18A-5ECD-47F9-B40C-D9214DE230A6}" destId="{92321450-A9EE-44E5-B503-C90221CA7ECE}" srcOrd="0" destOrd="0" presId="urn:microsoft.com/office/officeart/2005/8/layout/list1"/>
    <dgm:cxn modelId="{910F116D-1A9D-4F23-97F1-AA0447137371}" type="presParOf" srcId="{92321450-A9EE-44E5-B503-C90221CA7ECE}" destId="{853D6E91-A3F3-40BD-8364-CA68E17B955E}" srcOrd="0" destOrd="0" presId="urn:microsoft.com/office/officeart/2005/8/layout/list1"/>
    <dgm:cxn modelId="{B9F90F09-17DB-4ED7-90BE-1A8C70F0DB97}" type="presParOf" srcId="{92321450-A9EE-44E5-B503-C90221CA7ECE}" destId="{97F51F1C-E5AD-4718-816C-5B5A5C1FEA1C}" srcOrd="1" destOrd="0" presId="urn:microsoft.com/office/officeart/2005/8/layout/list1"/>
    <dgm:cxn modelId="{711E2D26-F182-44AE-868D-EDE72704981C}" type="presParOf" srcId="{E169E18A-5ECD-47F9-B40C-D9214DE230A6}" destId="{39DAE12D-9DBC-4CEF-B26F-A06392535E88}" srcOrd="1" destOrd="0" presId="urn:microsoft.com/office/officeart/2005/8/layout/list1"/>
    <dgm:cxn modelId="{64DAB421-451D-4381-8176-8D0AD250A35E}" type="presParOf" srcId="{E169E18A-5ECD-47F9-B40C-D9214DE230A6}" destId="{B7974C28-7534-412F-BC12-2B1D1AB73A71}" srcOrd="2" destOrd="0" presId="urn:microsoft.com/office/officeart/2005/8/layout/list1"/>
    <dgm:cxn modelId="{1DD064A3-4A19-413E-BCBA-B612AB21E494}" type="presParOf" srcId="{E169E18A-5ECD-47F9-B40C-D9214DE230A6}" destId="{C55BB52E-50D3-40C5-B118-7AAF9684B0E2}" srcOrd="3" destOrd="0" presId="urn:microsoft.com/office/officeart/2005/8/layout/list1"/>
    <dgm:cxn modelId="{43BAED94-C984-4F3C-95CF-9460DA198234}" type="presParOf" srcId="{E169E18A-5ECD-47F9-B40C-D9214DE230A6}" destId="{F5F91E86-BE53-4EEE-88E6-D73651CC0779}" srcOrd="4" destOrd="0" presId="urn:microsoft.com/office/officeart/2005/8/layout/list1"/>
    <dgm:cxn modelId="{5A9AD05E-3204-4CDB-8AEC-BE1EA09C28E1}" type="presParOf" srcId="{F5F91E86-BE53-4EEE-88E6-D73651CC0779}" destId="{EDBFEF56-B433-4E71-9035-72131F4C68CD}" srcOrd="0" destOrd="0" presId="urn:microsoft.com/office/officeart/2005/8/layout/list1"/>
    <dgm:cxn modelId="{C911FDAF-6276-4EC6-AFAA-F77ACFB11CFC}" type="presParOf" srcId="{F5F91E86-BE53-4EEE-88E6-D73651CC0779}" destId="{FAAC6814-76B2-407C-9D0B-787F58323334}" srcOrd="1" destOrd="0" presId="urn:microsoft.com/office/officeart/2005/8/layout/list1"/>
    <dgm:cxn modelId="{F0816327-8C15-45A4-A8D1-14BAB765B76A}" type="presParOf" srcId="{E169E18A-5ECD-47F9-B40C-D9214DE230A6}" destId="{6A1B9AA5-D48B-4F93-B02A-5A30354514A6}" srcOrd="5" destOrd="0" presId="urn:microsoft.com/office/officeart/2005/8/layout/list1"/>
    <dgm:cxn modelId="{3DC53A87-A9EE-413D-BC05-CEB5DD456312}" type="presParOf" srcId="{E169E18A-5ECD-47F9-B40C-D9214DE230A6}" destId="{8AE2DC5E-BFC1-4D6A-AD92-B81BDC99B4E1}" srcOrd="6" destOrd="0" presId="urn:microsoft.com/office/officeart/2005/8/layout/list1"/>
    <dgm:cxn modelId="{287D94B9-5BF0-43AE-9665-4B2E8BAACC75}" type="presParOf" srcId="{E169E18A-5ECD-47F9-B40C-D9214DE230A6}" destId="{26825249-CD6E-4640-89D9-4CA1BF06A16F}" srcOrd="7" destOrd="0" presId="urn:microsoft.com/office/officeart/2005/8/layout/list1"/>
    <dgm:cxn modelId="{EA7A32D3-5FD5-414A-883C-46C3682AAE3F}" type="presParOf" srcId="{E169E18A-5ECD-47F9-B40C-D9214DE230A6}" destId="{7605AB8D-8894-4314-8998-F012362AF7A3}" srcOrd="8" destOrd="0" presId="urn:microsoft.com/office/officeart/2005/8/layout/list1"/>
    <dgm:cxn modelId="{C6ED9849-6557-4918-8DA7-D8367E06E6B3}" type="presParOf" srcId="{7605AB8D-8894-4314-8998-F012362AF7A3}" destId="{E9DE2D48-A633-4E22-8FBE-E6BE86E2CBA0}" srcOrd="0" destOrd="0" presId="urn:microsoft.com/office/officeart/2005/8/layout/list1"/>
    <dgm:cxn modelId="{DEAF2C11-F80D-4532-B6E9-4CC28C7C176E}" type="presParOf" srcId="{7605AB8D-8894-4314-8998-F012362AF7A3}" destId="{15C24EE0-15C3-4CD7-A696-A34364685CE9}" srcOrd="1" destOrd="0" presId="urn:microsoft.com/office/officeart/2005/8/layout/list1"/>
    <dgm:cxn modelId="{2C96F2A9-D455-4311-A5C7-ED312E4E628A}" type="presParOf" srcId="{E169E18A-5ECD-47F9-B40C-D9214DE230A6}" destId="{E8BD5987-992B-4141-A56B-E7640E560464}" srcOrd="9" destOrd="0" presId="urn:microsoft.com/office/officeart/2005/8/layout/list1"/>
    <dgm:cxn modelId="{C1289D8E-7A17-4AED-BD2B-2667B8D8C67A}" type="presParOf" srcId="{E169E18A-5ECD-47F9-B40C-D9214DE230A6}" destId="{07A68D41-9FC4-4EAE-8522-C2B40885B37D}" srcOrd="10" destOrd="0" presId="urn:microsoft.com/office/officeart/2005/8/layout/list1"/>
    <dgm:cxn modelId="{1F9BAD23-BBE8-4A64-91A5-1702A39F2916}" type="presParOf" srcId="{E169E18A-5ECD-47F9-B40C-D9214DE230A6}" destId="{6B0A4B46-6DA7-4CBD-879A-6AEC6EBE95ED}" srcOrd="11" destOrd="0" presId="urn:microsoft.com/office/officeart/2005/8/layout/list1"/>
    <dgm:cxn modelId="{89B32A35-75E2-4B97-99C2-8B36FBE488E5}" type="presParOf" srcId="{E169E18A-5ECD-47F9-B40C-D9214DE230A6}" destId="{94524D9E-0898-4BB9-8043-AFE31DA27582}" srcOrd="12" destOrd="0" presId="urn:microsoft.com/office/officeart/2005/8/layout/list1"/>
    <dgm:cxn modelId="{0F80BDDF-7633-4DBD-ADC3-BFE7A06CF487}" type="presParOf" srcId="{94524D9E-0898-4BB9-8043-AFE31DA27582}" destId="{CADC4F3F-017B-4513-A3DE-9F91EB6F882B}" srcOrd="0" destOrd="0" presId="urn:microsoft.com/office/officeart/2005/8/layout/list1"/>
    <dgm:cxn modelId="{AF485D48-C857-4EE7-8947-FCECCB2A399F}" type="presParOf" srcId="{94524D9E-0898-4BB9-8043-AFE31DA27582}" destId="{8A452D74-04D3-4575-A3C1-F8AE0CCED211}" srcOrd="1" destOrd="0" presId="urn:microsoft.com/office/officeart/2005/8/layout/list1"/>
    <dgm:cxn modelId="{02065E4B-9CAD-48A2-9023-A6F6BD301A53}" type="presParOf" srcId="{E169E18A-5ECD-47F9-B40C-D9214DE230A6}" destId="{3BE0F6BB-6C57-41C9-A566-86A4BECD380A}" srcOrd="13" destOrd="0" presId="urn:microsoft.com/office/officeart/2005/8/layout/list1"/>
    <dgm:cxn modelId="{00D34A9F-7F1D-42A8-8DE8-66F0954A0C0C}" type="presParOf" srcId="{E169E18A-5ECD-47F9-B40C-D9214DE230A6}" destId="{B563352F-897D-4338-B349-05093CA5E9FB}" srcOrd="14" destOrd="0" presId="urn:microsoft.com/office/officeart/2005/8/layout/list1"/>
    <dgm:cxn modelId="{124C40FD-2AF2-402B-9AAC-60CE774C015F}" type="presParOf" srcId="{E169E18A-5ECD-47F9-B40C-D9214DE230A6}" destId="{6DDB89BB-BA4E-40DC-9D61-96B8DDD483E4}" srcOrd="15" destOrd="0" presId="urn:microsoft.com/office/officeart/2005/8/layout/list1"/>
    <dgm:cxn modelId="{CD28E7E0-BD8D-42E3-AB44-2D05314243EE}" type="presParOf" srcId="{E169E18A-5ECD-47F9-B40C-D9214DE230A6}" destId="{90FEEB87-9C01-4080-A150-1C93CCCBD73A}" srcOrd="16" destOrd="0" presId="urn:microsoft.com/office/officeart/2005/8/layout/list1"/>
    <dgm:cxn modelId="{B0497D41-BA15-4E15-928B-ECDED96A4142}" type="presParOf" srcId="{90FEEB87-9C01-4080-A150-1C93CCCBD73A}" destId="{82D05376-B43F-4F48-89E7-A59DB77E46D5}" srcOrd="0" destOrd="0" presId="urn:microsoft.com/office/officeart/2005/8/layout/list1"/>
    <dgm:cxn modelId="{13821914-5AD6-4CDE-9E54-79CF3F776559}" type="presParOf" srcId="{90FEEB87-9C01-4080-A150-1C93CCCBD73A}" destId="{E769B629-0B4E-464D-8966-0706A5995199}" srcOrd="1" destOrd="0" presId="urn:microsoft.com/office/officeart/2005/8/layout/list1"/>
    <dgm:cxn modelId="{8E70E8B2-48CC-4C9E-874E-92346A022DE4}" type="presParOf" srcId="{E169E18A-5ECD-47F9-B40C-D9214DE230A6}" destId="{4046E769-ECEF-40CE-ABDB-12C096043E76}" srcOrd="17" destOrd="0" presId="urn:microsoft.com/office/officeart/2005/8/layout/list1"/>
    <dgm:cxn modelId="{F3A317AD-2D7D-43AD-85B2-1F37E194725A}" type="presParOf" srcId="{E169E18A-5ECD-47F9-B40C-D9214DE230A6}" destId="{AAC9DCF3-389D-439F-B6F0-1E19389582F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0DC9C8-0A3D-4493-94D1-7C3E22C64872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E217B28-8AC8-4CDC-8267-B420D2D4764F}">
      <dgm:prSet phldrT="[Tekst]" custT="1"/>
      <dgm:spPr/>
      <dgm:t>
        <a:bodyPr/>
        <a:lstStyle/>
        <a:p>
          <a:r>
            <a:rPr lang="hr-HR" sz="2000" dirty="0">
              <a:latin typeface="Barlow" panose="020B0604020202020204" pitchFamily="2" charset="-18"/>
            </a:rPr>
            <a:t>Izbjegavati</a:t>
          </a:r>
        </a:p>
      </dgm:t>
    </dgm:pt>
    <dgm:pt modelId="{83AEFB21-0524-4725-B789-C949D5B11F42}" type="parTrans" cxnId="{9F8B12DC-326A-4A7E-98EE-26CFBD094851}">
      <dgm:prSet/>
      <dgm:spPr/>
      <dgm:t>
        <a:bodyPr/>
        <a:lstStyle/>
        <a:p>
          <a:endParaRPr lang="hr-HR"/>
        </a:p>
      </dgm:t>
    </dgm:pt>
    <dgm:pt modelId="{2207FDD1-5F09-4CDC-AA52-F90BB187E1A5}" type="sibTrans" cxnId="{9F8B12DC-326A-4A7E-98EE-26CFBD094851}">
      <dgm:prSet/>
      <dgm:spPr/>
      <dgm:t>
        <a:bodyPr/>
        <a:lstStyle/>
        <a:p>
          <a:endParaRPr lang="hr-HR"/>
        </a:p>
      </dgm:t>
    </dgm:pt>
    <dgm:pt modelId="{8CAA3BEE-D6F0-410B-99AE-20B12CDAB746}">
      <dgm:prSet phldrT="[Tekst]" custT="1"/>
      <dgm:spPr/>
      <dgm:t>
        <a:bodyPr/>
        <a:lstStyle/>
        <a:p>
          <a:pPr>
            <a:buClr>
              <a:schemeClr val="accent1">
                <a:lumMod val="50000"/>
              </a:schemeClr>
            </a:buClr>
            <a:buFont typeface="Arial" pitchFamily="34" charset="0"/>
            <a:buChar char="•"/>
          </a:pPr>
          <a:r>
            <a:rPr lang="hr-HR" sz="1300" dirty="0">
              <a:solidFill>
                <a:schemeClr val="accent5">
                  <a:lumMod val="50000"/>
                </a:schemeClr>
              </a:solidFill>
              <a:latin typeface="Barlow" panose="020B0604020202020204" pitchFamily="2" charset="-18"/>
            </a:rPr>
            <a:t>fokusiranost samo na površne probleme</a:t>
          </a:r>
          <a:endParaRPr lang="hr-HR" sz="1300" dirty="0">
            <a:latin typeface="Barlow" panose="020B0604020202020204" pitchFamily="2" charset="-18"/>
          </a:endParaRPr>
        </a:p>
      </dgm:t>
    </dgm:pt>
    <dgm:pt modelId="{0C406908-1E7E-409C-9460-8B762CC26022}" type="parTrans" cxnId="{630A6445-CB24-4867-81C5-D8B036ABC3F4}">
      <dgm:prSet/>
      <dgm:spPr/>
      <dgm:t>
        <a:bodyPr/>
        <a:lstStyle/>
        <a:p>
          <a:endParaRPr lang="hr-HR"/>
        </a:p>
      </dgm:t>
    </dgm:pt>
    <dgm:pt modelId="{86D1E94A-2C08-4600-812C-4B48B53799E9}" type="sibTrans" cxnId="{630A6445-CB24-4867-81C5-D8B036ABC3F4}">
      <dgm:prSet/>
      <dgm:spPr/>
      <dgm:t>
        <a:bodyPr/>
        <a:lstStyle/>
        <a:p>
          <a:endParaRPr lang="hr-HR"/>
        </a:p>
      </dgm:t>
    </dgm:pt>
    <dgm:pt modelId="{29229FEF-BA9A-4C27-ABD6-EFADD07006DD}">
      <dgm:prSet phldrT="[Tekst]" custT="1"/>
      <dgm:spPr/>
      <dgm:t>
        <a:bodyPr/>
        <a:lstStyle/>
        <a:p>
          <a:pPr>
            <a:buClr>
              <a:schemeClr val="accent1">
                <a:lumMod val="50000"/>
              </a:schemeClr>
            </a:buClr>
            <a:buFont typeface="Arial" pitchFamily="34" charset="0"/>
            <a:buChar char="•"/>
          </a:pPr>
          <a:r>
            <a:rPr lang="hr-HR" sz="1400" dirty="0">
              <a:solidFill>
                <a:schemeClr val="accent5">
                  <a:lumMod val="50000"/>
                </a:schemeClr>
              </a:solidFill>
              <a:latin typeface="Barlow" panose="020B0604020202020204" pitchFamily="2" charset="-18"/>
            </a:rPr>
            <a:t>prezentirati PS kao mehaničko rješenje</a:t>
          </a:r>
          <a:endParaRPr lang="hr-HR" sz="1400" dirty="0">
            <a:latin typeface="Barlow" panose="020B0604020202020204" pitchFamily="2" charset="-18"/>
          </a:endParaRPr>
        </a:p>
      </dgm:t>
    </dgm:pt>
    <dgm:pt modelId="{06907AE7-A738-4AC3-9B18-9CA9D25C56D1}" type="parTrans" cxnId="{2E73E359-E1C6-4B50-8CC4-6E11FE16EB5A}">
      <dgm:prSet/>
      <dgm:spPr/>
      <dgm:t>
        <a:bodyPr/>
        <a:lstStyle/>
        <a:p>
          <a:endParaRPr lang="hr-HR"/>
        </a:p>
      </dgm:t>
    </dgm:pt>
    <dgm:pt modelId="{81D9F14F-7183-4454-8145-CCE136CEAFF2}" type="sibTrans" cxnId="{2E73E359-E1C6-4B50-8CC4-6E11FE16EB5A}">
      <dgm:prSet/>
      <dgm:spPr/>
      <dgm:t>
        <a:bodyPr/>
        <a:lstStyle/>
        <a:p>
          <a:endParaRPr lang="hr-HR"/>
        </a:p>
      </dgm:t>
    </dgm:pt>
    <dgm:pt modelId="{1FAB19A9-9501-46E1-9ED7-E69A4FB5FB44}">
      <dgm:prSet phldrT="[Tekst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rgbClr val="363739">
                  <a:hueOff val="0"/>
                  <a:satOff val="0"/>
                  <a:lumOff val="0"/>
                  <a:alphaOff val="0"/>
                </a:srgbClr>
              </a:solidFill>
              <a:latin typeface="Barlow" panose="020B0604020202020204" pitchFamily="2" charset="-18"/>
              <a:ea typeface="+mn-ea"/>
              <a:cs typeface="+mn-cs"/>
            </a:rPr>
            <a:t>Poticati</a:t>
          </a:r>
        </a:p>
      </dgm:t>
    </dgm:pt>
    <dgm:pt modelId="{0A7A1376-898E-4DAB-B65A-92D98F75AC58}" type="parTrans" cxnId="{9FB63483-FF6C-417E-A33D-4D17E84F6AA5}">
      <dgm:prSet/>
      <dgm:spPr/>
      <dgm:t>
        <a:bodyPr/>
        <a:lstStyle/>
        <a:p>
          <a:endParaRPr lang="hr-HR"/>
        </a:p>
      </dgm:t>
    </dgm:pt>
    <dgm:pt modelId="{9D5D2D17-C2E7-4CFA-99DC-1AFC1D4CB18E}" type="sibTrans" cxnId="{9FB63483-FF6C-417E-A33D-4D17E84F6AA5}">
      <dgm:prSet/>
      <dgm:spPr/>
      <dgm:t>
        <a:bodyPr/>
        <a:lstStyle/>
        <a:p>
          <a:endParaRPr lang="hr-HR"/>
        </a:p>
      </dgm:t>
    </dgm:pt>
    <dgm:pt modelId="{1EE22CE1-E643-49F1-8738-50DDDB8ACCDE}">
      <dgm:prSet phldrT="[Tekst]" custT="1"/>
      <dgm:spPr/>
      <dgm:t>
        <a:bodyPr/>
        <a:lstStyle/>
        <a:p>
          <a:r>
            <a:rPr lang="hr-HR" sz="1300" kern="1200" dirty="0">
              <a:solidFill>
                <a:schemeClr val="accent5">
                  <a:lumMod val="50000"/>
                </a:schemeClr>
              </a:solidFill>
              <a:latin typeface="Barlow" panose="020B0604020202020204" pitchFamily="2" charset="-18"/>
              <a:ea typeface="+mn-ea"/>
              <a:cs typeface="+mn-cs"/>
            </a:rPr>
            <a:t>Učiniti PS relevantnim za klijenta; ciljevi na probleme i na emocije</a:t>
          </a:r>
        </a:p>
      </dgm:t>
    </dgm:pt>
    <dgm:pt modelId="{F2876124-9B5B-499C-887B-CCD9C0125D60}" type="parTrans" cxnId="{57378110-9742-4CC4-922A-02BB7383480E}">
      <dgm:prSet/>
      <dgm:spPr/>
      <dgm:t>
        <a:bodyPr/>
        <a:lstStyle/>
        <a:p>
          <a:endParaRPr lang="hr-HR"/>
        </a:p>
      </dgm:t>
    </dgm:pt>
    <dgm:pt modelId="{FA4FC39A-5450-4BD8-A743-D2C5DDF066D7}" type="sibTrans" cxnId="{57378110-9742-4CC4-922A-02BB7383480E}">
      <dgm:prSet/>
      <dgm:spPr/>
      <dgm:t>
        <a:bodyPr/>
        <a:lstStyle/>
        <a:p>
          <a:endParaRPr lang="hr-HR"/>
        </a:p>
      </dgm:t>
    </dgm:pt>
    <dgm:pt modelId="{5003F73B-C62F-4966-B6AB-A08760D1E738}">
      <dgm:prSet phldrT="[Tekst]" custT="1"/>
      <dgm:spPr/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>
              <a:solidFill>
                <a:schemeClr val="accent5">
                  <a:lumMod val="50000"/>
                </a:schemeClr>
              </a:solidFill>
              <a:latin typeface="Barlow" panose="020B0604020202020204" pitchFamily="2" charset="-18"/>
              <a:ea typeface="+mn-ea"/>
              <a:cs typeface="+mn-cs"/>
            </a:rPr>
            <a:t>Aktivno sudjelovanje i fokus na implementaciji rješenja</a:t>
          </a:r>
        </a:p>
      </dgm:t>
    </dgm:pt>
    <dgm:pt modelId="{9FD2E94A-88A7-4FD2-A5B6-56EF2CDF839F}" type="parTrans" cxnId="{8E8F1905-BFD4-4FD8-B947-FB3DFBBB2E1C}">
      <dgm:prSet/>
      <dgm:spPr/>
      <dgm:t>
        <a:bodyPr/>
        <a:lstStyle/>
        <a:p>
          <a:endParaRPr lang="hr-HR"/>
        </a:p>
      </dgm:t>
    </dgm:pt>
    <dgm:pt modelId="{511E2C25-2D2D-4E1F-B854-4622EEB47A29}" type="sibTrans" cxnId="{8E8F1905-BFD4-4FD8-B947-FB3DFBBB2E1C}">
      <dgm:prSet/>
      <dgm:spPr/>
      <dgm:t>
        <a:bodyPr/>
        <a:lstStyle/>
        <a:p>
          <a:endParaRPr lang="hr-HR"/>
        </a:p>
      </dgm:t>
    </dgm:pt>
    <dgm:pt modelId="{3DCEE4B2-F81E-4F14-BE06-2909FAD992A2}">
      <dgm:prSet phldrT="[Tekst]" custT="1"/>
      <dgm:spPr/>
      <dgm:t>
        <a:bodyPr/>
        <a:lstStyle/>
        <a:p>
          <a:r>
            <a:rPr lang="hr-HR" sz="1300" dirty="0">
              <a:solidFill>
                <a:schemeClr val="accent5">
                  <a:lumMod val="50000"/>
                </a:schemeClr>
              </a:solidFill>
              <a:latin typeface="Barlow" panose="020B0604020202020204" pitchFamily="2" charset="-18"/>
            </a:rPr>
            <a:t>Izgradnja pozitivnog odnosa klijent-terapeut; procjena snaga i slabosti</a:t>
          </a:r>
        </a:p>
      </dgm:t>
    </dgm:pt>
    <dgm:pt modelId="{6578C82F-3AA5-4627-9A58-369ED082B046}" type="parTrans" cxnId="{CD2C48C1-636C-43E3-A19C-9CB455AE6674}">
      <dgm:prSet/>
      <dgm:spPr/>
      <dgm:t>
        <a:bodyPr/>
        <a:lstStyle/>
        <a:p>
          <a:endParaRPr lang="hr-HR"/>
        </a:p>
      </dgm:t>
    </dgm:pt>
    <dgm:pt modelId="{367BE5C6-CAA2-418D-ABFE-D7F8F7B44AD6}" type="sibTrans" cxnId="{CD2C48C1-636C-43E3-A19C-9CB455AE6674}">
      <dgm:prSet/>
      <dgm:spPr/>
      <dgm:t>
        <a:bodyPr/>
        <a:lstStyle/>
        <a:p>
          <a:endParaRPr lang="hr-HR"/>
        </a:p>
      </dgm:t>
    </dgm:pt>
    <dgm:pt modelId="{98866C71-5B81-41E5-8577-775E387C5B91}">
      <dgm:prSet custT="1"/>
      <dgm:spPr/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>
              <a:solidFill>
                <a:schemeClr val="accent5">
                  <a:lumMod val="50000"/>
                </a:schemeClr>
              </a:solidFill>
              <a:latin typeface="Barlow" panose="020B0604020202020204" pitchFamily="2" charset="-18"/>
              <a:ea typeface="+mn-ea"/>
              <a:cs typeface="+mn-cs"/>
            </a:rPr>
            <a:t>Uključiti i provjeravati domaću zadaću</a:t>
          </a:r>
        </a:p>
      </dgm:t>
    </dgm:pt>
    <dgm:pt modelId="{D4C1B4D6-5761-45E7-8966-0C44ECB46B7A}" type="parTrans" cxnId="{85585FD4-7573-4090-B677-529F2692A0F0}">
      <dgm:prSet/>
      <dgm:spPr/>
      <dgm:t>
        <a:bodyPr/>
        <a:lstStyle/>
        <a:p>
          <a:endParaRPr lang="hr-HR"/>
        </a:p>
      </dgm:t>
    </dgm:pt>
    <dgm:pt modelId="{1E0A44D4-65A3-455E-BAF0-C634AD7772E3}" type="sibTrans" cxnId="{85585FD4-7573-4090-B677-529F2692A0F0}">
      <dgm:prSet/>
      <dgm:spPr/>
      <dgm:t>
        <a:bodyPr/>
        <a:lstStyle/>
        <a:p>
          <a:endParaRPr lang="hr-HR"/>
        </a:p>
      </dgm:t>
    </dgm:pt>
    <dgm:pt modelId="{BEFD4EE9-19F8-46DA-AD8E-16E1B2D7A408}" type="pres">
      <dgm:prSet presAssocID="{EE0DC9C8-0A3D-4493-94D1-7C3E22C64872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3B0E2C-288B-4562-95DF-5FD8FE36239D}" type="pres">
      <dgm:prSet presAssocID="{EE0DC9C8-0A3D-4493-94D1-7C3E22C64872}" presName="dummyMaxCanvas" presStyleCnt="0"/>
      <dgm:spPr/>
    </dgm:pt>
    <dgm:pt modelId="{A5D8CA95-D330-470F-A761-13BB2423DDFC}" type="pres">
      <dgm:prSet presAssocID="{EE0DC9C8-0A3D-4493-94D1-7C3E22C64872}" presName="parentComposite" presStyleCnt="0"/>
      <dgm:spPr/>
    </dgm:pt>
    <dgm:pt modelId="{BEC872EC-751C-4893-8835-423A08634A2A}" type="pres">
      <dgm:prSet presAssocID="{EE0DC9C8-0A3D-4493-94D1-7C3E22C64872}" presName="parent1" presStyleLbl="alignAccFollowNode1" presStyleIdx="0" presStyleCnt="4" custScaleX="79864" custScaleY="59563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329EA54F-3BAD-421A-B022-0FA7164C9149}" type="pres">
      <dgm:prSet presAssocID="{EE0DC9C8-0A3D-4493-94D1-7C3E22C64872}" presName="parent2" presStyleLbl="alignAccFollowNode1" presStyleIdx="1" presStyleCnt="4" custScaleX="87745" custScaleY="84477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46752A86-07E6-42DA-AD8A-A1771B01D5D0}" type="pres">
      <dgm:prSet presAssocID="{EE0DC9C8-0A3D-4493-94D1-7C3E22C64872}" presName="childrenComposite" presStyleCnt="0"/>
      <dgm:spPr/>
    </dgm:pt>
    <dgm:pt modelId="{DE952FD3-376F-4182-8C71-4F6CFC868FBB}" type="pres">
      <dgm:prSet presAssocID="{EE0DC9C8-0A3D-4493-94D1-7C3E22C64872}" presName="dummyMaxCanvas_ChildArea" presStyleCnt="0"/>
      <dgm:spPr/>
    </dgm:pt>
    <dgm:pt modelId="{AF986788-56E9-4142-AD6E-3804A45411F0}" type="pres">
      <dgm:prSet presAssocID="{EE0DC9C8-0A3D-4493-94D1-7C3E22C64872}" presName="fulcrum" presStyleLbl="alignAccFollowNode1" presStyleIdx="2" presStyleCnt="4"/>
      <dgm:spPr/>
    </dgm:pt>
    <dgm:pt modelId="{AFEBE8A1-C686-4A61-9146-8EB5E11FBD7C}" type="pres">
      <dgm:prSet presAssocID="{EE0DC9C8-0A3D-4493-94D1-7C3E22C64872}" presName="balance_24" presStyleLbl="alignAccFollowNode1" presStyleIdx="3" presStyleCnt="4">
        <dgm:presLayoutVars>
          <dgm:bulletEnabled val="1"/>
        </dgm:presLayoutVars>
      </dgm:prSet>
      <dgm:spPr/>
    </dgm:pt>
    <dgm:pt modelId="{15E1F109-E6B9-46AF-9E0F-96AFD73E40BA}" type="pres">
      <dgm:prSet presAssocID="{EE0DC9C8-0A3D-4493-94D1-7C3E22C64872}" presName="right_24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951EA-D6DC-48F8-8FBE-851C0CC4A652}" type="pres">
      <dgm:prSet presAssocID="{EE0DC9C8-0A3D-4493-94D1-7C3E22C64872}" presName="right_24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AB11F-49A0-4904-A012-33A1158664D5}" type="pres">
      <dgm:prSet presAssocID="{EE0DC9C8-0A3D-4493-94D1-7C3E22C64872}" presName="right_24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F14BC1-8F34-4CB9-AC47-C9C4C7F0402A}" type="pres">
      <dgm:prSet presAssocID="{EE0DC9C8-0A3D-4493-94D1-7C3E22C64872}" presName="right_24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4BBA1-7993-4C11-A2C8-F9B496C55159}" type="pres">
      <dgm:prSet presAssocID="{EE0DC9C8-0A3D-4493-94D1-7C3E22C64872}" presName="left_24_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95E13-AA74-4659-BA13-646C1D0356D4}" type="pres">
      <dgm:prSet presAssocID="{EE0DC9C8-0A3D-4493-94D1-7C3E22C64872}" presName="left_24_2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9278B4-3608-4A61-BDE7-BD581C5FB734}" type="presOf" srcId="{29229FEF-BA9A-4C27-ABD6-EFADD07006DD}" destId="{A3B95E13-AA74-4659-BA13-646C1D0356D4}" srcOrd="0" destOrd="0" presId="urn:microsoft.com/office/officeart/2005/8/layout/balance1"/>
    <dgm:cxn modelId="{E0E4E3DB-20A8-4BF3-8734-6FFABF7B7325}" type="presOf" srcId="{3DCEE4B2-F81E-4F14-BE06-2909FAD992A2}" destId="{E9F14BC1-8F34-4CB9-AC47-C9C4C7F0402A}" srcOrd="0" destOrd="0" presId="urn:microsoft.com/office/officeart/2005/8/layout/balance1"/>
    <dgm:cxn modelId="{CD2C48C1-636C-43E3-A19C-9CB455AE6674}" srcId="{1FAB19A9-9501-46E1-9ED7-E69A4FB5FB44}" destId="{3DCEE4B2-F81E-4F14-BE06-2909FAD992A2}" srcOrd="3" destOrd="0" parTransId="{6578C82F-3AA5-4627-9A58-369ED082B046}" sibTransId="{367BE5C6-CAA2-418D-ABFE-D7F8F7B44AD6}"/>
    <dgm:cxn modelId="{2DD65745-902B-4AD7-84F4-41B772989386}" type="presOf" srcId="{8CAA3BEE-D6F0-410B-99AE-20B12CDAB746}" destId="{03B4BBA1-7993-4C11-A2C8-F9B496C55159}" srcOrd="0" destOrd="0" presId="urn:microsoft.com/office/officeart/2005/8/layout/balance1"/>
    <dgm:cxn modelId="{7731B027-4E6B-455D-9DE6-E963EF66FED6}" type="presOf" srcId="{2E217B28-8AC8-4CDC-8267-B420D2D4764F}" destId="{BEC872EC-751C-4893-8835-423A08634A2A}" srcOrd="0" destOrd="0" presId="urn:microsoft.com/office/officeart/2005/8/layout/balance1"/>
    <dgm:cxn modelId="{34731862-F406-458B-82BA-10C631F6220A}" type="presOf" srcId="{1EE22CE1-E643-49F1-8738-50DDDB8ACCDE}" destId="{98E951EA-D6DC-48F8-8FBE-851C0CC4A652}" srcOrd="0" destOrd="0" presId="urn:microsoft.com/office/officeart/2005/8/layout/balance1"/>
    <dgm:cxn modelId="{57378110-9742-4CC4-922A-02BB7383480E}" srcId="{1FAB19A9-9501-46E1-9ED7-E69A4FB5FB44}" destId="{1EE22CE1-E643-49F1-8738-50DDDB8ACCDE}" srcOrd="1" destOrd="0" parTransId="{F2876124-9B5B-499C-887B-CCD9C0125D60}" sibTransId="{FA4FC39A-5450-4BD8-A743-D2C5DDF066D7}"/>
    <dgm:cxn modelId="{630A6445-CB24-4867-81C5-D8B036ABC3F4}" srcId="{2E217B28-8AC8-4CDC-8267-B420D2D4764F}" destId="{8CAA3BEE-D6F0-410B-99AE-20B12CDAB746}" srcOrd="0" destOrd="0" parTransId="{0C406908-1E7E-409C-9460-8B762CC26022}" sibTransId="{86D1E94A-2C08-4600-812C-4B48B53799E9}"/>
    <dgm:cxn modelId="{8028DE55-0AA3-4F40-B66D-BDEF4F5F1D1C}" type="presOf" srcId="{98866C71-5B81-41E5-8577-775E387C5B91}" destId="{15E1F109-E6B9-46AF-9E0F-96AFD73E40BA}" srcOrd="0" destOrd="0" presId="urn:microsoft.com/office/officeart/2005/8/layout/balance1"/>
    <dgm:cxn modelId="{9F8B12DC-326A-4A7E-98EE-26CFBD094851}" srcId="{EE0DC9C8-0A3D-4493-94D1-7C3E22C64872}" destId="{2E217B28-8AC8-4CDC-8267-B420D2D4764F}" srcOrd="0" destOrd="0" parTransId="{83AEFB21-0524-4725-B789-C949D5B11F42}" sibTransId="{2207FDD1-5F09-4CDC-AA52-F90BB187E1A5}"/>
    <dgm:cxn modelId="{2E73E359-E1C6-4B50-8CC4-6E11FE16EB5A}" srcId="{2E217B28-8AC8-4CDC-8267-B420D2D4764F}" destId="{29229FEF-BA9A-4C27-ABD6-EFADD07006DD}" srcOrd="1" destOrd="0" parTransId="{06907AE7-A738-4AC3-9B18-9CA9D25C56D1}" sibTransId="{81D9F14F-7183-4454-8145-CCE136CEAFF2}"/>
    <dgm:cxn modelId="{772A8EF3-0DC1-44DA-8E35-52CAAA84A593}" type="presOf" srcId="{5003F73B-C62F-4966-B6AB-A08760D1E738}" destId="{141AB11F-49A0-4904-A012-33A1158664D5}" srcOrd="0" destOrd="0" presId="urn:microsoft.com/office/officeart/2005/8/layout/balance1"/>
    <dgm:cxn modelId="{87F65B8D-BAF4-493C-B78C-01B537FDB6F3}" type="presOf" srcId="{EE0DC9C8-0A3D-4493-94D1-7C3E22C64872}" destId="{BEFD4EE9-19F8-46DA-AD8E-16E1B2D7A408}" srcOrd="0" destOrd="0" presId="urn:microsoft.com/office/officeart/2005/8/layout/balance1"/>
    <dgm:cxn modelId="{8E8F1905-BFD4-4FD8-B947-FB3DFBBB2E1C}" srcId="{1FAB19A9-9501-46E1-9ED7-E69A4FB5FB44}" destId="{5003F73B-C62F-4966-B6AB-A08760D1E738}" srcOrd="2" destOrd="0" parTransId="{9FD2E94A-88A7-4FD2-A5B6-56EF2CDF839F}" sibTransId="{511E2C25-2D2D-4E1F-B854-4622EEB47A29}"/>
    <dgm:cxn modelId="{00506432-2253-483C-B560-0BDC15430AD5}" type="presOf" srcId="{1FAB19A9-9501-46E1-9ED7-E69A4FB5FB44}" destId="{329EA54F-3BAD-421A-B022-0FA7164C9149}" srcOrd="0" destOrd="0" presId="urn:microsoft.com/office/officeart/2005/8/layout/balance1"/>
    <dgm:cxn modelId="{85585FD4-7573-4090-B677-529F2692A0F0}" srcId="{1FAB19A9-9501-46E1-9ED7-E69A4FB5FB44}" destId="{98866C71-5B81-41E5-8577-775E387C5B91}" srcOrd="0" destOrd="0" parTransId="{D4C1B4D6-5761-45E7-8966-0C44ECB46B7A}" sibTransId="{1E0A44D4-65A3-455E-BAF0-C634AD7772E3}"/>
    <dgm:cxn modelId="{9FB63483-FF6C-417E-A33D-4D17E84F6AA5}" srcId="{EE0DC9C8-0A3D-4493-94D1-7C3E22C64872}" destId="{1FAB19A9-9501-46E1-9ED7-E69A4FB5FB44}" srcOrd="1" destOrd="0" parTransId="{0A7A1376-898E-4DAB-B65A-92D98F75AC58}" sibTransId="{9D5D2D17-C2E7-4CFA-99DC-1AFC1D4CB18E}"/>
    <dgm:cxn modelId="{687EB76E-64F1-4098-B1E3-8016465CEADD}" type="presParOf" srcId="{BEFD4EE9-19F8-46DA-AD8E-16E1B2D7A408}" destId="{EB3B0E2C-288B-4562-95DF-5FD8FE36239D}" srcOrd="0" destOrd="0" presId="urn:microsoft.com/office/officeart/2005/8/layout/balance1"/>
    <dgm:cxn modelId="{165E25C8-3C71-442D-AF18-B77F2DC910DC}" type="presParOf" srcId="{BEFD4EE9-19F8-46DA-AD8E-16E1B2D7A408}" destId="{A5D8CA95-D330-470F-A761-13BB2423DDFC}" srcOrd="1" destOrd="0" presId="urn:microsoft.com/office/officeart/2005/8/layout/balance1"/>
    <dgm:cxn modelId="{E0F51E54-2B72-4240-AE38-BA3FCAC74F32}" type="presParOf" srcId="{A5D8CA95-D330-470F-A761-13BB2423DDFC}" destId="{BEC872EC-751C-4893-8835-423A08634A2A}" srcOrd="0" destOrd="0" presId="urn:microsoft.com/office/officeart/2005/8/layout/balance1"/>
    <dgm:cxn modelId="{41A47600-2CF6-4288-94C1-5082CCCFC0A5}" type="presParOf" srcId="{A5D8CA95-D330-470F-A761-13BB2423DDFC}" destId="{329EA54F-3BAD-421A-B022-0FA7164C9149}" srcOrd="1" destOrd="0" presId="urn:microsoft.com/office/officeart/2005/8/layout/balance1"/>
    <dgm:cxn modelId="{319EF4CA-1E59-4253-8C4F-0BC27F840408}" type="presParOf" srcId="{BEFD4EE9-19F8-46DA-AD8E-16E1B2D7A408}" destId="{46752A86-07E6-42DA-AD8A-A1771B01D5D0}" srcOrd="2" destOrd="0" presId="urn:microsoft.com/office/officeart/2005/8/layout/balance1"/>
    <dgm:cxn modelId="{D6C436AE-7440-4EBC-8441-FB42B950F843}" type="presParOf" srcId="{46752A86-07E6-42DA-AD8A-A1771B01D5D0}" destId="{DE952FD3-376F-4182-8C71-4F6CFC868FBB}" srcOrd="0" destOrd="0" presId="urn:microsoft.com/office/officeart/2005/8/layout/balance1"/>
    <dgm:cxn modelId="{70571842-51A5-4569-A82F-DD59D257B3B3}" type="presParOf" srcId="{46752A86-07E6-42DA-AD8A-A1771B01D5D0}" destId="{AF986788-56E9-4142-AD6E-3804A45411F0}" srcOrd="1" destOrd="0" presId="urn:microsoft.com/office/officeart/2005/8/layout/balance1"/>
    <dgm:cxn modelId="{D29ABB51-2673-4696-BA8E-0F087B1A74A3}" type="presParOf" srcId="{46752A86-07E6-42DA-AD8A-A1771B01D5D0}" destId="{AFEBE8A1-C686-4A61-9146-8EB5E11FBD7C}" srcOrd="2" destOrd="0" presId="urn:microsoft.com/office/officeart/2005/8/layout/balance1"/>
    <dgm:cxn modelId="{95093618-EB8E-4AF4-95CF-82BBBC9E05F4}" type="presParOf" srcId="{46752A86-07E6-42DA-AD8A-A1771B01D5D0}" destId="{15E1F109-E6B9-46AF-9E0F-96AFD73E40BA}" srcOrd="3" destOrd="0" presId="urn:microsoft.com/office/officeart/2005/8/layout/balance1"/>
    <dgm:cxn modelId="{02577567-DCB3-4F90-9D45-7F8EC77AA674}" type="presParOf" srcId="{46752A86-07E6-42DA-AD8A-A1771B01D5D0}" destId="{98E951EA-D6DC-48F8-8FBE-851C0CC4A652}" srcOrd="4" destOrd="0" presId="urn:microsoft.com/office/officeart/2005/8/layout/balance1"/>
    <dgm:cxn modelId="{D7BF8991-4A15-4C4C-B8B8-96975AF80DBC}" type="presParOf" srcId="{46752A86-07E6-42DA-AD8A-A1771B01D5D0}" destId="{141AB11F-49A0-4904-A012-33A1158664D5}" srcOrd="5" destOrd="0" presId="urn:microsoft.com/office/officeart/2005/8/layout/balance1"/>
    <dgm:cxn modelId="{4D498ACD-4A03-4DF2-A4B6-16425B5D086B}" type="presParOf" srcId="{46752A86-07E6-42DA-AD8A-A1771B01D5D0}" destId="{E9F14BC1-8F34-4CB9-AC47-C9C4C7F0402A}" srcOrd="6" destOrd="0" presId="urn:microsoft.com/office/officeart/2005/8/layout/balance1"/>
    <dgm:cxn modelId="{A945CC8D-7066-4A0A-AC47-85A2B025F15E}" type="presParOf" srcId="{46752A86-07E6-42DA-AD8A-A1771B01D5D0}" destId="{03B4BBA1-7993-4C11-A2C8-F9B496C55159}" srcOrd="7" destOrd="0" presId="urn:microsoft.com/office/officeart/2005/8/layout/balance1"/>
    <dgm:cxn modelId="{C81748DD-A38E-4BCF-88F3-9665753BA211}" type="presParOf" srcId="{46752A86-07E6-42DA-AD8A-A1771B01D5D0}" destId="{A3B95E13-AA74-4659-BA13-646C1D0356D4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9255C-2E13-47D4-A254-2097912289EF}">
      <dsp:nvSpPr>
        <dsp:cNvPr id="0" name=""/>
        <dsp:cNvSpPr/>
      </dsp:nvSpPr>
      <dsp:spPr>
        <a:xfrm>
          <a:off x="233060" y="639973"/>
          <a:ext cx="4195093" cy="381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1. Definicija i formulacija problema</a:t>
          </a:r>
        </a:p>
      </dsp:txBody>
      <dsp:txXfrm>
        <a:off x="233060" y="639973"/>
        <a:ext cx="4195093" cy="381372"/>
      </dsp:txXfrm>
    </dsp:sp>
    <dsp:sp modelId="{9D59DD80-C7C6-400F-A722-9125A58F7D44}">
      <dsp:nvSpPr>
        <dsp:cNvPr id="0" name=""/>
        <dsp:cNvSpPr/>
      </dsp:nvSpPr>
      <dsp:spPr>
        <a:xfrm>
          <a:off x="233060" y="1021346"/>
          <a:ext cx="559345" cy="93224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F4C29-2AA1-4655-9D01-33388D16BC18}">
      <dsp:nvSpPr>
        <dsp:cNvPr id="0" name=""/>
        <dsp:cNvSpPr/>
      </dsp:nvSpPr>
      <dsp:spPr>
        <a:xfrm>
          <a:off x="825035" y="1021346"/>
          <a:ext cx="559345" cy="9322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98DD2-2F95-428D-8076-B4D55FB12962}">
      <dsp:nvSpPr>
        <dsp:cNvPr id="0" name=""/>
        <dsp:cNvSpPr/>
      </dsp:nvSpPr>
      <dsp:spPr>
        <a:xfrm>
          <a:off x="1417009" y="1021346"/>
          <a:ext cx="559345" cy="93224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9BB0A-1009-422D-8E2B-F5D3C6A277FF}">
      <dsp:nvSpPr>
        <dsp:cNvPr id="0" name=""/>
        <dsp:cNvSpPr/>
      </dsp:nvSpPr>
      <dsp:spPr>
        <a:xfrm>
          <a:off x="2008983" y="1021346"/>
          <a:ext cx="559345" cy="93224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CEDBC-5E66-4F57-A147-A352866D19E9}">
      <dsp:nvSpPr>
        <dsp:cNvPr id="0" name=""/>
        <dsp:cNvSpPr/>
      </dsp:nvSpPr>
      <dsp:spPr>
        <a:xfrm>
          <a:off x="2600957" y="1021346"/>
          <a:ext cx="559345" cy="93224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36504-5E7B-477E-9A50-973D316E2CE6}">
      <dsp:nvSpPr>
        <dsp:cNvPr id="0" name=""/>
        <dsp:cNvSpPr/>
      </dsp:nvSpPr>
      <dsp:spPr>
        <a:xfrm>
          <a:off x="3192932" y="1021346"/>
          <a:ext cx="559345" cy="93224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2C251-646E-49E1-9E1A-62C7CE9205FD}">
      <dsp:nvSpPr>
        <dsp:cNvPr id="0" name=""/>
        <dsp:cNvSpPr/>
      </dsp:nvSpPr>
      <dsp:spPr>
        <a:xfrm>
          <a:off x="3784906" y="1021346"/>
          <a:ext cx="559345" cy="9322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A474E-B602-449F-8518-5B41AA32488C}">
      <dsp:nvSpPr>
        <dsp:cNvPr id="0" name=""/>
        <dsp:cNvSpPr/>
      </dsp:nvSpPr>
      <dsp:spPr>
        <a:xfrm>
          <a:off x="233060" y="1182194"/>
          <a:ext cx="4195093" cy="381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2. Generiranje alternativnih rješenja</a:t>
          </a:r>
        </a:p>
      </dsp:txBody>
      <dsp:txXfrm>
        <a:off x="233060" y="1182194"/>
        <a:ext cx="4195093" cy="381372"/>
      </dsp:txXfrm>
    </dsp:sp>
    <dsp:sp modelId="{F83BAFEC-CE36-4D42-A0FC-5386AF906882}">
      <dsp:nvSpPr>
        <dsp:cNvPr id="0" name=""/>
        <dsp:cNvSpPr/>
      </dsp:nvSpPr>
      <dsp:spPr>
        <a:xfrm>
          <a:off x="233060" y="1563566"/>
          <a:ext cx="559345" cy="93224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8DDAE-A44F-4032-A4BC-0B9CD28A4D5C}">
      <dsp:nvSpPr>
        <dsp:cNvPr id="0" name=""/>
        <dsp:cNvSpPr/>
      </dsp:nvSpPr>
      <dsp:spPr>
        <a:xfrm>
          <a:off x="825035" y="1563566"/>
          <a:ext cx="559345" cy="93224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5E0FB-1EE7-4E1C-9E99-E7B52AC02D0A}">
      <dsp:nvSpPr>
        <dsp:cNvPr id="0" name=""/>
        <dsp:cNvSpPr/>
      </dsp:nvSpPr>
      <dsp:spPr>
        <a:xfrm>
          <a:off x="1417009" y="1563566"/>
          <a:ext cx="559345" cy="93224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88DC3-28CC-4FAB-9D1D-7AD17E7D468E}">
      <dsp:nvSpPr>
        <dsp:cNvPr id="0" name=""/>
        <dsp:cNvSpPr/>
      </dsp:nvSpPr>
      <dsp:spPr>
        <a:xfrm>
          <a:off x="2008983" y="1563566"/>
          <a:ext cx="559345" cy="93224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F9CEC-FA41-4616-8B96-991C6CBB5F7A}">
      <dsp:nvSpPr>
        <dsp:cNvPr id="0" name=""/>
        <dsp:cNvSpPr/>
      </dsp:nvSpPr>
      <dsp:spPr>
        <a:xfrm>
          <a:off x="2600957" y="1563566"/>
          <a:ext cx="559345" cy="9322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4F75F-3699-425E-88B0-B03E9A3871D1}">
      <dsp:nvSpPr>
        <dsp:cNvPr id="0" name=""/>
        <dsp:cNvSpPr/>
      </dsp:nvSpPr>
      <dsp:spPr>
        <a:xfrm>
          <a:off x="3192932" y="1563566"/>
          <a:ext cx="559345" cy="93224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FD912-5BF3-4C25-8A6D-391DA6B0F5FE}">
      <dsp:nvSpPr>
        <dsp:cNvPr id="0" name=""/>
        <dsp:cNvSpPr/>
      </dsp:nvSpPr>
      <dsp:spPr>
        <a:xfrm>
          <a:off x="3784906" y="1563566"/>
          <a:ext cx="559345" cy="93224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1B806-0F98-4CF4-BB91-9284902C5C72}">
      <dsp:nvSpPr>
        <dsp:cNvPr id="0" name=""/>
        <dsp:cNvSpPr/>
      </dsp:nvSpPr>
      <dsp:spPr>
        <a:xfrm>
          <a:off x="233060" y="1724415"/>
          <a:ext cx="4195093" cy="381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3. Donošenje odluke</a:t>
          </a:r>
        </a:p>
      </dsp:txBody>
      <dsp:txXfrm>
        <a:off x="233060" y="1724415"/>
        <a:ext cx="4195093" cy="381372"/>
      </dsp:txXfrm>
    </dsp:sp>
    <dsp:sp modelId="{2535CBD9-8786-48C8-95E6-04DB525CB160}">
      <dsp:nvSpPr>
        <dsp:cNvPr id="0" name=""/>
        <dsp:cNvSpPr/>
      </dsp:nvSpPr>
      <dsp:spPr>
        <a:xfrm>
          <a:off x="233060" y="2105787"/>
          <a:ext cx="559345" cy="93224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F3427-19AB-4832-94DF-7EE3B97C2DA9}">
      <dsp:nvSpPr>
        <dsp:cNvPr id="0" name=""/>
        <dsp:cNvSpPr/>
      </dsp:nvSpPr>
      <dsp:spPr>
        <a:xfrm>
          <a:off x="825035" y="2105787"/>
          <a:ext cx="559345" cy="93224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BF14E-6FD9-481B-8B62-EDCFB1425080}">
      <dsp:nvSpPr>
        <dsp:cNvPr id="0" name=""/>
        <dsp:cNvSpPr/>
      </dsp:nvSpPr>
      <dsp:spPr>
        <a:xfrm>
          <a:off x="1417009" y="2105787"/>
          <a:ext cx="559345" cy="9322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C0C00-E5A4-4BD0-9650-03942E3F76ED}">
      <dsp:nvSpPr>
        <dsp:cNvPr id="0" name=""/>
        <dsp:cNvSpPr/>
      </dsp:nvSpPr>
      <dsp:spPr>
        <a:xfrm>
          <a:off x="2008983" y="2105787"/>
          <a:ext cx="559345" cy="93224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46B50-9CC4-4121-9A73-ADDD2BEE4F92}">
      <dsp:nvSpPr>
        <dsp:cNvPr id="0" name=""/>
        <dsp:cNvSpPr/>
      </dsp:nvSpPr>
      <dsp:spPr>
        <a:xfrm>
          <a:off x="2600957" y="2105787"/>
          <a:ext cx="559345" cy="93224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E0B43-746F-49BF-AE4B-6BF4685D2BEC}">
      <dsp:nvSpPr>
        <dsp:cNvPr id="0" name=""/>
        <dsp:cNvSpPr/>
      </dsp:nvSpPr>
      <dsp:spPr>
        <a:xfrm>
          <a:off x="3192932" y="2105787"/>
          <a:ext cx="559345" cy="93224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CC0E5-CE10-42AE-83AA-41F65C5A4AF4}">
      <dsp:nvSpPr>
        <dsp:cNvPr id="0" name=""/>
        <dsp:cNvSpPr/>
      </dsp:nvSpPr>
      <dsp:spPr>
        <a:xfrm>
          <a:off x="3784906" y="2105787"/>
          <a:ext cx="559345" cy="93224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73872-7E66-4E48-A24E-DBB4E904F46D}">
      <dsp:nvSpPr>
        <dsp:cNvPr id="0" name=""/>
        <dsp:cNvSpPr/>
      </dsp:nvSpPr>
      <dsp:spPr>
        <a:xfrm>
          <a:off x="233060" y="2266635"/>
          <a:ext cx="4195093" cy="381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4. Implementacija rješenja i verifikacija</a:t>
          </a:r>
        </a:p>
      </dsp:txBody>
      <dsp:txXfrm>
        <a:off x="233060" y="2266635"/>
        <a:ext cx="4195093" cy="381372"/>
      </dsp:txXfrm>
    </dsp:sp>
    <dsp:sp modelId="{6A1253D8-F335-477A-AEF5-EB0869F109D8}">
      <dsp:nvSpPr>
        <dsp:cNvPr id="0" name=""/>
        <dsp:cNvSpPr/>
      </dsp:nvSpPr>
      <dsp:spPr>
        <a:xfrm>
          <a:off x="233060" y="2648007"/>
          <a:ext cx="559345" cy="9322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37509-CD1A-4303-A457-BE70FB00CE34}">
      <dsp:nvSpPr>
        <dsp:cNvPr id="0" name=""/>
        <dsp:cNvSpPr/>
      </dsp:nvSpPr>
      <dsp:spPr>
        <a:xfrm>
          <a:off x="825035" y="2648007"/>
          <a:ext cx="559345" cy="93224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CA015-7918-4913-A9EE-7DB72BCA611F}">
      <dsp:nvSpPr>
        <dsp:cNvPr id="0" name=""/>
        <dsp:cNvSpPr/>
      </dsp:nvSpPr>
      <dsp:spPr>
        <a:xfrm>
          <a:off x="1417009" y="2648007"/>
          <a:ext cx="559345" cy="93224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31A1B-3BA2-4E23-9494-8619A8DDF5BE}">
      <dsp:nvSpPr>
        <dsp:cNvPr id="0" name=""/>
        <dsp:cNvSpPr/>
      </dsp:nvSpPr>
      <dsp:spPr>
        <a:xfrm>
          <a:off x="2008983" y="2648007"/>
          <a:ext cx="559345" cy="93224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AD3D2-3661-4E65-BFFC-0C74DC8ADBC2}">
      <dsp:nvSpPr>
        <dsp:cNvPr id="0" name=""/>
        <dsp:cNvSpPr/>
      </dsp:nvSpPr>
      <dsp:spPr>
        <a:xfrm>
          <a:off x="2600957" y="2648007"/>
          <a:ext cx="559345" cy="93224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F3FF0-7598-4CF7-9526-E5A91AB05FBA}">
      <dsp:nvSpPr>
        <dsp:cNvPr id="0" name=""/>
        <dsp:cNvSpPr/>
      </dsp:nvSpPr>
      <dsp:spPr>
        <a:xfrm>
          <a:off x="3192932" y="2648007"/>
          <a:ext cx="559345" cy="9322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46C7A-5AA2-4CCB-934D-F28F2B8AA1F0}">
      <dsp:nvSpPr>
        <dsp:cNvPr id="0" name=""/>
        <dsp:cNvSpPr/>
      </dsp:nvSpPr>
      <dsp:spPr>
        <a:xfrm>
          <a:off x="3784906" y="2648007"/>
          <a:ext cx="559345" cy="93224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AB5C6-3512-4CF5-AD08-3584B160E94E}">
      <dsp:nvSpPr>
        <dsp:cNvPr id="0" name=""/>
        <dsp:cNvSpPr/>
      </dsp:nvSpPr>
      <dsp:spPr>
        <a:xfrm>
          <a:off x="2313" y="20257"/>
          <a:ext cx="2256003" cy="902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>
              <a:latin typeface="Barlow" panose="020B0604020202020204" pitchFamily="2" charset="-18"/>
            </a:rPr>
            <a:t>Socijalni PS</a:t>
          </a:r>
        </a:p>
      </dsp:txBody>
      <dsp:txXfrm>
        <a:off x="2313" y="20257"/>
        <a:ext cx="2256003" cy="902401"/>
      </dsp:txXfrm>
    </dsp:sp>
    <dsp:sp modelId="{9E36D9C6-822E-42CB-B033-91D4AA7CC83A}">
      <dsp:nvSpPr>
        <dsp:cNvPr id="0" name=""/>
        <dsp:cNvSpPr/>
      </dsp:nvSpPr>
      <dsp:spPr>
        <a:xfrm>
          <a:off x="2313" y="922658"/>
          <a:ext cx="2256003" cy="2064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err="1">
              <a:latin typeface="Barlow" panose="020B0604020202020204" pitchFamily="2" charset="-18"/>
            </a:rPr>
            <a:t>samousmjeravajući</a:t>
          </a:r>
          <a:r>
            <a:rPr lang="hr-HR" sz="1400" kern="1200" dirty="0">
              <a:latin typeface="Barlow" panose="020B0604020202020204" pitchFamily="2" charset="-18"/>
            </a:rPr>
            <a:t> KB proces pomoću kojeg pojedinac /par/grupa nastoje otkriti učinkovita rješenja za specifične probleme svakodnevnog života</a:t>
          </a:r>
        </a:p>
      </dsp:txBody>
      <dsp:txXfrm>
        <a:off x="2313" y="922658"/>
        <a:ext cx="2256003" cy="2064240"/>
      </dsp:txXfrm>
    </dsp:sp>
    <dsp:sp modelId="{FAA446C7-171B-4BF8-A5CA-86893EBEB835}">
      <dsp:nvSpPr>
        <dsp:cNvPr id="0" name=""/>
        <dsp:cNvSpPr/>
      </dsp:nvSpPr>
      <dsp:spPr>
        <a:xfrm>
          <a:off x="2574157" y="20257"/>
          <a:ext cx="2256003" cy="902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rgbClr val="FFFFFF"/>
              </a:solidFill>
              <a:latin typeface="Barlow" panose="020B0604020202020204" pitchFamily="2" charset="-18"/>
              <a:ea typeface="+mn-ea"/>
              <a:cs typeface="+mn-cs"/>
            </a:rPr>
            <a:t>Problem</a:t>
          </a:r>
          <a:endParaRPr lang="hr-HR" sz="2400" kern="1200" dirty="0">
            <a:solidFill>
              <a:srgbClr val="FFFFFF"/>
            </a:solidFill>
            <a:latin typeface="Barlow" panose="020B0604020202020204" pitchFamily="2" charset="-18"/>
            <a:ea typeface="+mn-ea"/>
            <a:cs typeface="+mn-cs"/>
          </a:endParaRPr>
        </a:p>
      </dsp:txBody>
      <dsp:txXfrm>
        <a:off x="2574157" y="20257"/>
        <a:ext cx="2256003" cy="902401"/>
      </dsp:txXfrm>
    </dsp:sp>
    <dsp:sp modelId="{F8D7F2B5-B882-41F2-9D43-A0667A07BD6D}">
      <dsp:nvSpPr>
        <dsp:cNvPr id="0" name=""/>
        <dsp:cNvSpPr/>
      </dsp:nvSpPr>
      <dsp:spPr>
        <a:xfrm>
          <a:off x="2574157" y="922658"/>
          <a:ext cx="2256003" cy="2064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>
              <a:solidFill>
                <a:srgbClr val="363739">
                  <a:hueOff val="0"/>
                  <a:satOff val="0"/>
                  <a:lumOff val="0"/>
                  <a:alphaOff val="0"/>
                </a:srgbClr>
              </a:solidFill>
              <a:latin typeface="Barlow" panose="020B0604020202020204" pitchFamily="2" charset="-18"/>
              <a:ea typeface="+mn-ea"/>
              <a:cs typeface="+mn-cs"/>
            </a:rPr>
            <a:t>svaka životna situacija ili zadatak koji zahtijeva učinkovit odgovor kako bi se postigao cilj ili riješio konflikt, kada nijedan učinkovit odgovor nije odmah vidljiv ili dostupan osobi</a:t>
          </a:r>
        </a:p>
      </dsp:txBody>
      <dsp:txXfrm>
        <a:off x="2574157" y="922658"/>
        <a:ext cx="2256003" cy="2064240"/>
      </dsp:txXfrm>
    </dsp:sp>
    <dsp:sp modelId="{C9DAF49D-12F4-45E1-90A7-5447A254A9E1}">
      <dsp:nvSpPr>
        <dsp:cNvPr id="0" name=""/>
        <dsp:cNvSpPr/>
      </dsp:nvSpPr>
      <dsp:spPr>
        <a:xfrm>
          <a:off x="5146001" y="20257"/>
          <a:ext cx="2256003" cy="902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rgbClr val="FFFFFF"/>
              </a:solidFill>
              <a:latin typeface="Barlow" panose="020B0604020202020204" pitchFamily="2" charset="-18"/>
              <a:ea typeface="+mn-ea"/>
              <a:cs typeface="+mn-cs"/>
            </a:rPr>
            <a:t>Rješenje</a:t>
          </a:r>
          <a:endParaRPr lang="hr-HR" sz="2400" kern="1200" dirty="0">
            <a:solidFill>
              <a:srgbClr val="FFFFFF"/>
            </a:solidFill>
            <a:latin typeface="Barlow" panose="020B0604020202020204" pitchFamily="2" charset="-18"/>
            <a:ea typeface="+mn-ea"/>
            <a:cs typeface="+mn-cs"/>
          </a:endParaRPr>
        </a:p>
      </dsp:txBody>
      <dsp:txXfrm>
        <a:off x="5146001" y="20257"/>
        <a:ext cx="2256003" cy="902401"/>
      </dsp:txXfrm>
    </dsp:sp>
    <dsp:sp modelId="{994D380A-8079-4FEC-A715-359C9D944406}">
      <dsp:nvSpPr>
        <dsp:cNvPr id="0" name=""/>
        <dsp:cNvSpPr/>
      </dsp:nvSpPr>
      <dsp:spPr>
        <a:xfrm>
          <a:off x="5146001" y="922658"/>
          <a:ext cx="2256003" cy="2064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>
              <a:solidFill>
                <a:srgbClr val="363739">
                  <a:hueOff val="0"/>
                  <a:satOff val="0"/>
                  <a:lumOff val="0"/>
                  <a:alphaOff val="0"/>
                </a:srgbClr>
              </a:solidFill>
              <a:latin typeface="Barlow" panose="020B0604020202020204" pitchFamily="2" charset="-18"/>
              <a:ea typeface="+mn-ea"/>
              <a:cs typeface="+mn-cs"/>
            </a:rPr>
            <a:t>strategija suočavanja (odgovor) ili obrazac strategija (odgovora) za specifičnu situaciju</a:t>
          </a:r>
        </a:p>
      </dsp:txBody>
      <dsp:txXfrm>
        <a:off x="5146001" y="922658"/>
        <a:ext cx="2256003" cy="2064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26207-06ED-48BE-89AD-E1AFD7C11D01}">
      <dsp:nvSpPr>
        <dsp:cNvPr id="0" name=""/>
        <dsp:cNvSpPr/>
      </dsp:nvSpPr>
      <dsp:spPr>
        <a:xfrm>
          <a:off x="2882" y="1669267"/>
          <a:ext cx="1509941" cy="7549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u="none" kern="12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rPr>
            <a:t>Dva glavna procesa u modelu</a:t>
          </a:r>
          <a:endParaRPr lang="hr-HR" sz="1600" kern="1200" dirty="0"/>
        </a:p>
      </dsp:txBody>
      <dsp:txXfrm>
        <a:off x="24994" y="1691379"/>
        <a:ext cx="1465717" cy="710746"/>
      </dsp:txXfrm>
    </dsp:sp>
    <dsp:sp modelId="{9F2F8555-8F22-409D-A0D9-40BB350F00D3}">
      <dsp:nvSpPr>
        <dsp:cNvPr id="0" name=""/>
        <dsp:cNvSpPr/>
      </dsp:nvSpPr>
      <dsp:spPr>
        <a:xfrm rot="17945813">
          <a:off x="1193805" y="1489109"/>
          <a:ext cx="1242014" cy="30014"/>
        </a:xfrm>
        <a:custGeom>
          <a:avLst/>
          <a:gdLst/>
          <a:ahLst/>
          <a:cxnLst/>
          <a:rect l="0" t="0" r="0" b="0"/>
          <a:pathLst>
            <a:path>
              <a:moveTo>
                <a:pt x="0" y="15007"/>
              </a:moveTo>
              <a:lnTo>
                <a:pt x="1242014" y="150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1783761" y="1473066"/>
        <a:ext cx="62100" cy="62100"/>
      </dsp:txXfrm>
    </dsp:sp>
    <dsp:sp modelId="{194E6B1E-1221-442E-8F3A-39AF92EAA548}">
      <dsp:nvSpPr>
        <dsp:cNvPr id="0" name=""/>
        <dsp:cNvSpPr/>
      </dsp:nvSpPr>
      <dsp:spPr>
        <a:xfrm>
          <a:off x="2116800" y="583996"/>
          <a:ext cx="1509941" cy="7549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u="none" kern="12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rPr>
            <a:t>Orijentacija na problem</a:t>
          </a:r>
          <a:endParaRPr lang="hr-HR" sz="1600" kern="1200" dirty="0"/>
        </a:p>
      </dsp:txBody>
      <dsp:txXfrm>
        <a:off x="2138912" y="606108"/>
        <a:ext cx="1465717" cy="710746"/>
      </dsp:txXfrm>
    </dsp:sp>
    <dsp:sp modelId="{BF02F010-7154-439C-A52F-904BFB5D6B3D}">
      <dsp:nvSpPr>
        <dsp:cNvPr id="0" name=""/>
        <dsp:cNvSpPr/>
      </dsp:nvSpPr>
      <dsp:spPr>
        <a:xfrm rot="19457599">
          <a:off x="3556830" y="729420"/>
          <a:ext cx="743799" cy="30014"/>
        </a:xfrm>
        <a:custGeom>
          <a:avLst/>
          <a:gdLst/>
          <a:ahLst/>
          <a:cxnLst/>
          <a:rect l="0" t="0" r="0" b="0"/>
          <a:pathLst>
            <a:path>
              <a:moveTo>
                <a:pt x="0" y="15007"/>
              </a:moveTo>
              <a:lnTo>
                <a:pt x="743799" y="150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3910135" y="725833"/>
        <a:ext cx="37189" cy="37189"/>
      </dsp:txXfrm>
    </dsp:sp>
    <dsp:sp modelId="{2C0D8233-B699-433A-B87B-BDBDE58310EA}">
      <dsp:nvSpPr>
        <dsp:cNvPr id="0" name=""/>
        <dsp:cNvSpPr/>
      </dsp:nvSpPr>
      <dsp:spPr>
        <a:xfrm>
          <a:off x="4230718" y="149888"/>
          <a:ext cx="1509941" cy="7549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u="none" kern="12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rPr>
            <a:t>Pozitivna</a:t>
          </a:r>
          <a:endParaRPr lang="hr-HR" sz="1600" kern="1200" dirty="0"/>
        </a:p>
      </dsp:txBody>
      <dsp:txXfrm>
        <a:off x="4252830" y="172000"/>
        <a:ext cx="1465717" cy="710746"/>
      </dsp:txXfrm>
    </dsp:sp>
    <dsp:sp modelId="{756C2ED5-27CE-4C84-9F93-74A5A1288F28}">
      <dsp:nvSpPr>
        <dsp:cNvPr id="0" name=""/>
        <dsp:cNvSpPr/>
      </dsp:nvSpPr>
      <dsp:spPr>
        <a:xfrm>
          <a:off x="5740659" y="512366"/>
          <a:ext cx="603976" cy="30014"/>
        </a:xfrm>
        <a:custGeom>
          <a:avLst/>
          <a:gdLst/>
          <a:ahLst/>
          <a:cxnLst/>
          <a:rect l="0" t="0" r="0" b="0"/>
          <a:pathLst>
            <a:path>
              <a:moveTo>
                <a:pt x="0" y="15007"/>
              </a:moveTo>
              <a:lnTo>
                <a:pt x="603976" y="150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6027548" y="512274"/>
        <a:ext cx="30198" cy="30198"/>
      </dsp:txXfrm>
    </dsp:sp>
    <dsp:sp modelId="{2BA60DA3-5863-496B-B9D0-E986770B519F}">
      <dsp:nvSpPr>
        <dsp:cNvPr id="0" name=""/>
        <dsp:cNvSpPr/>
      </dsp:nvSpPr>
      <dsp:spPr>
        <a:xfrm>
          <a:off x="6344635" y="149888"/>
          <a:ext cx="1509941" cy="7549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i="1" kern="1200" dirty="0">
              <a:solidFill>
                <a:schemeClr val="tx1"/>
              </a:solidFill>
              <a:latin typeface="Barlow" panose="020B0604020202020204" pitchFamily="2" charset="-18"/>
            </a:rPr>
            <a:t>Problem je izazov…</a:t>
          </a:r>
        </a:p>
      </dsp:txBody>
      <dsp:txXfrm>
        <a:off x="6366747" y="172000"/>
        <a:ext cx="1465717" cy="710746"/>
      </dsp:txXfrm>
    </dsp:sp>
    <dsp:sp modelId="{AA380757-F81F-428B-A9A2-D8F455894078}">
      <dsp:nvSpPr>
        <dsp:cNvPr id="0" name=""/>
        <dsp:cNvSpPr/>
      </dsp:nvSpPr>
      <dsp:spPr>
        <a:xfrm rot="2142401">
          <a:off x="3556830" y="1163528"/>
          <a:ext cx="743799" cy="30014"/>
        </a:xfrm>
        <a:custGeom>
          <a:avLst/>
          <a:gdLst/>
          <a:ahLst/>
          <a:cxnLst/>
          <a:rect l="0" t="0" r="0" b="0"/>
          <a:pathLst>
            <a:path>
              <a:moveTo>
                <a:pt x="0" y="15007"/>
              </a:moveTo>
              <a:lnTo>
                <a:pt x="743799" y="150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3910135" y="1159941"/>
        <a:ext cx="37189" cy="37189"/>
      </dsp:txXfrm>
    </dsp:sp>
    <dsp:sp modelId="{67E15E29-261C-4456-A721-4AC31B9696EE}">
      <dsp:nvSpPr>
        <dsp:cNvPr id="0" name=""/>
        <dsp:cNvSpPr/>
      </dsp:nvSpPr>
      <dsp:spPr>
        <a:xfrm>
          <a:off x="4230718" y="1018104"/>
          <a:ext cx="1509941" cy="7549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u="none" kern="12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rPr>
            <a:t>Negativna</a:t>
          </a:r>
          <a:endParaRPr lang="hr-HR" sz="1600" kern="1200" dirty="0"/>
        </a:p>
      </dsp:txBody>
      <dsp:txXfrm>
        <a:off x="4252830" y="1040216"/>
        <a:ext cx="1465717" cy="710746"/>
      </dsp:txXfrm>
    </dsp:sp>
    <dsp:sp modelId="{AF5F740D-7D33-4BE1-AF93-F5DA0D193787}">
      <dsp:nvSpPr>
        <dsp:cNvPr id="0" name=""/>
        <dsp:cNvSpPr/>
      </dsp:nvSpPr>
      <dsp:spPr>
        <a:xfrm>
          <a:off x="5740659" y="1380582"/>
          <a:ext cx="603976" cy="30014"/>
        </a:xfrm>
        <a:custGeom>
          <a:avLst/>
          <a:gdLst/>
          <a:ahLst/>
          <a:cxnLst/>
          <a:rect l="0" t="0" r="0" b="0"/>
          <a:pathLst>
            <a:path>
              <a:moveTo>
                <a:pt x="0" y="15007"/>
              </a:moveTo>
              <a:lnTo>
                <a:pt x="603976" y="150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6027548" y="1380490"/>
        <a:ext cx="30198" cy="30198"/>
      </dsp:txXfrm>
    </dsp:sp>
    <dsp:sp modelId="{713A957D-E93A-4FE3-8AD7-F2BB75498AE4}">
      <dsp:nvSpPr>
        <dsp:cNvPr id="0" name=""/>
        <dsp:cNvSpPr/>
      </dsp:nvSpPr>
      <dsp:spPr>
        <a:xfrm>
          <a:off x="6344635" y="1018104"/>
          <a:ext cx="1509941" cy="7549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i="1" kern="1200" dirty="0">
              <a:solidFill>
                <a:schemeClr val="tx1"/>
              </a:solidFill>
              <a:latin typeface="Barlow" panose="020B0604020202020204" pitchFamily="2" charset="-18"/>
            </a:rPr>
            <a:t>Problem je prijetnja dobrobiti…</a:t>
          </a:r>
        </a:p>
      </dsp:txBody>
      <dsp:txXfrm>
        <a:off x="6366747" y="1040216"/>
        <a:ext cx="1465717" cy="710746"/>
      </dsp:txXfrm>
    </dsp:sp>
    <dsp:sp modelId="{1E77644E-7EF9-4D68-B3D2-F3E249FE1415}">
      <dsp:nvSpPr>
        <dsp:cNvPr id="0" name=""/>
        <dsp:cNvSpPr/>
      </dsp:nvSpPr>
      <dsp:spPr>
        <a:xfrm rot="3654187">
          <a:off x="1193805" y="2574380"/>
          <a:ext cx="1242014" cy="30014"/>
        </a:xfrm>
        <a:custGeom>
          <a:avLst/>
          <a:gdLst/>
          <a:ahLst/>
          <a:cxnLst/>
          <a:rect l="0" t="0" r="0" b="0"/>
          <a:pathLst>
            <a:path>
              <a:moveTo>
                <a:pt x="0" y="15007"/>
              </a:moveTo>
              <a:lnTo>
                <a:pt x="1242014" y="150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1783761" y="2558337"/>
        <a:ext cx="62100" cy="62100"/>
      </dsp:txXfrm>
    </dsp:sp>
    <dsp:sp modelId="{F02332BF-15D6-4B76-AF97-DE3CD8714B09}">
      <dsp:nvSpPr>
        <dsp:cNvPr id="0" name=""/>
        <dsp:cNvSpPr/>
      </dsp:nvSpPr>
      <dsp:spPr>
        <a:xfrm>
          <a:off x="2116800" y="2754537"/>
          <a:ext cx="1509941" cy="7549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rPr>
            <a:t>Stil rješavanja problema</a:t>
          </a:r>
          <a:endParaRPr lang="hr-HR" sz="1600" kern="1200" dirty="0"/>
        </a:p>
      </dsp:txBody>
      <dsp:txXfrm>
        <a:off x="2138912" y="2776649"/>
        <a:ext cx="1465717" cy="710746"/>
      </dsp:txXfrm>
    </dsp:sp>
    <dsp:sp modelId="{EC07DE12-4EDE-4A29-A4A3-58E513C7B14F}">
      <dsp:nvSpPr>
        <dsp:cNvPr id="0" name=""/>
        <dsp:cNvSpPr/>
      </dsp:nvSpPr>
      <dsp:spPr>
        <a:xfrm rot="18289469">
          <a:off x="3399913" y="2682907"/>
          <a:ext cx="1057632" cy="30014"/>
        </a:xfrm>
        <a:custGeom>
          <a:avLst/>
          <a:gdLst/>
          <a:ahLst/>
          <a:cxnLst/>
          <a:rect l="0" t="0" r="0" b="0"/>
          <a:pathLst>
            <a:path>
              <a:moveTo>
                <a:pt x="0" y="15007"/>
              </a:moveTo>
              <a:lnTo>
                <a:pt x="1057632" y="150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3902289" y="2671473"/>
        <a:ext cx="52881" cy="52881"/>
      </dsp:txXfrm>
    </dsp:sp>
    <dsp:sp modelId="{2A0175FD-2B34-46B1-B6EE-7A648D11C87F}">
      <dsp:nvSpPr>
        <dsp:cNvPr id="0" name=""/>
        <dsp:cNvSpPr/>
      </dsp:nvSpPr>
      <dsp:spPr>
        <a:xfrm>
          <a:off x="4230718" y="1886321"/>
          <a:ext cx="1509941" cy="7549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u="none" kern="12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rPr>
            <a:t>Racionalni</a:t>
          </a:r>
          <a:endParaRPr lang="hr-HR" sz="1600" kern="1200" dirty="0"/>
        </a:p>
      </dsp:txBody>
      <dsp:txXfrm>
        <a:off x="4252830" y="1908433"/>
        <a:ext cx="1465717" cy="710746"/>
      </dsp:txXfrm>
    </dsp:sp>
    <dsp:sp modelId="{85CF8F75-920C-49D1-BA96-953066E79FE3}">
      <dsp:nvSpPr>
        <dsp:cNvPr id="0" name=""/>
        <dsp:cNvSpPr/>
      </dsp:nvSpPr>
      <dsp:spPr>
        <a:xfrm>
          <a:off x="5740659" y="2248799"/>
          <a:ext cx="603976" cy="30014"/>
        </a:xfrm>
        <a:custGeom>
          <a:avLst/>
          <a:gdLst/>
          <a:ahLst/>
          <a:cxnLst/>
          <a:rect l="0" t="0" r="0" b="0"/>
          <a:pathLst>
            <a:path>
              <a:moveTo>
                <a:pt x="0" y="15007"/>
              </a:moveTo>
              <a:lnTo>
                <a:pt x="603976" y="150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6027548" y="2248707"/>
        <a:ext cx="30198" cy="30198"/>
      </dsp:txXfrm>
    </dsp:sp>
    <dsp:sp modelId="{0BF53DEE-7F1C-47CC-9D22-FD2FCB7DC45F}">
      <dsp:nvSpPr>
        <dsp:cNvPr id="0" name=""/>
        <dsp:cNvSpPr/>
      </dsp:nvSpPr>
      <dsp:spPr>
        <a:xfrm>
          <a:off x="6344635" y="1886321"/>
          <a:ext cx="1509941" cy="7549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i="1" kern="1200" dirty="0">
              <a:solidFill>
                <a:srgbClr val="363739"/>
              </a:solidFill>
              <a:latin typeface="Barlow" panose="020B0604020202020204" pitchFamily="2" charset="-18"/>
              <a:ea typeface="+mn-ea"/>
              <a:cs typeface="+mn-cs"/>
            </a:rPr>
            <a:t>Racionalna, namjerna i sustavna primjena PS vještina</a:t>
          </a:r>
        </a:p>
      </dsp:txBody>
      <dsp:txXfrm>
        <a:off x="6366747" y="1908433"/>
        <a:ext cx="1465717" cy="710746"/>
      </dsp:txXfrm>
    </dsp:sp>
    <dsp:sp modelId="{A67031A7-15B8-46FB-9A15-DFDBE236C8D8}">
      <dsp:nvSpPr>
        <dsp:cNvPr id="0" name=""/>
        <dsp:cNvSpPr/>
      </dsp:nvSpPr>
      <dsp:spPr>
        <a:xfrm>
          <a:off x="3626741" y="3117015"/>
          <a:ext cx="603976" cy="30014"/>
        </a:xfrm>
        <a:custGeom>
          <a:avLst/>
          <a:gdLst/>
          <a:ahLst/>
          <a:cxnLst/>
          <a:rect l="0" t="0" r="0" b="0"/>
          <a:pathLst>
            <a:path>
              <a:moveTo>
                <a:pt x="0" y="15007"/>
              </a:moveTo>
              <a:lnTo>
                <a:pt x="603976" y="150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3913630" y="3116923"/>
        <a:ext cx="30198" cy="30198"/>
      </dsp:txXfrm>
    </dsp:sp>
    <dsp:sp modelId="{06241F98-029B-47E4-8693-21028D49F507}">
      <dsp:nvSpPr>
        <dsp:cNvPr id="0" name=""/>
        <dsp:cNvSpPr/>
      </dsp:nvSpPr>
      <dsp:spPr>
        <a:xfrm>
          <a:off x="4230718" y="2754537"/>
          <a:ext cx="1509941" cy="7549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rPr>
            <a:t>Impulzivni</a:t>
          </a:r>
          <a:endParaRPr lang="hr-HR" sz="1600" kern="1200" dirty="0"/>
        </a:p>
      </dsp:txBody>
      <dsp:txXfrm>
        <a:off x="4252830" y="2776649"/>
        <a:ext cx="1465717" cy="710746"/>
      </dsp:txXfrm>
    </dsp:sp>
    <dsp:sp modelId="{3D039A33-0783-4861-B5CE-D8272405DC43}">
      <dsp:nvSpPr>
        <dsp:cNvPr id="0" name=""/>
        <dsp:cNvSpPr/>
      </dsp:nvSpPr>
      <dsp:spPr>
        <a:xfrm>
          <a:off x="5740659" y="3117015"/>
          <a:ext cx="603976" cy="30014"/>
        </a:xfrm>
        <a:custGeom>
          <a:avLst/>
          <a:gdLst/>
          <a:ahLst/>
          <a:cxnLst/>
          <a:rect l="0" t="0" r="0" b="0"/>
          <a:pathLst>
            <a:path>
              <a:moveTo>
                <a:pt x="0" y="15007"/>
              </a:moveTo>
              <a:lnTo>
                <a:pt x="603976" y="150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6027548" y="3116923"/>
        <a:ext cx="30198" cy="30198"/>
      </dsp:txXfrm>
    </dsp:sp>
    <dsp:sp modelId="{2C30BB93-B75B-4074-BD8B-62859599B49F}">
      <dsp:nvSpPr>
        <dsp:cNvPr id="0" name=""/>
        <dsp:cNvSpPr/>
      </dsp:nvSpPr>
      <dsp:spPr>
        <a:xfrm>
          <a:off x="6344635" y="2754537"/>
          <a:ext cx="1509941" cy="7549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i="1" kern="1200" dirty="0">
              <a:solidFill>
                <a:srgbClr val="363739"/>
              </a:solidFill>
              <a:latin typeface="Barlow" panose="020B0604020202020204" pitchFamily="2" charset="-18"/>
              <a:ea typeface="+mn-ea"/>
              <a:cs typeface="+mn-cs"/>
            </a:rPr>
            <a:t>Ograničena, impulzivna i ne do kraja razrađena primjena PS strategija </a:t>
          </a:r>
        </a:p>
      </dsp:txBody>
      <dsp:txXfrm>
        <a:off x="6366747" y="2776649"/>
        <a:ext cx="1465717" cy="710746"/>
      </dsp:txXfrm>
    </dsp:sp>
    <dsp:sp modelId="{B070F1C0-CB52-4312-BB8B-F67CC47F674E}">
      <dsp:nvSpPr>
        <dsp:cNvPr id="0" name=""/>
        <dsp:cNvSpPr/>
      </dsp:nvSpPr>
      <dsp:spPr>
        <a:xfrm rot="3310531">
          <a:off x="3399913" y="3551123"/>
          <a:ext cx="1057632" cy="30014"/>
        </a:xfrm>
        <a:custGeom>
          <a:avLst/>
          <a:gdLst/>
          <a:ahLst/>
          <a:cxnLst/>
          <a:rect l="0" t="0" r="0" b="0"/>
          <a:pathLst>
            <a:path>
              <a:moveTo>
                <a:pt x="0" y="15007"/>
              </a:moveTo>
              <a:lnTo>
                <a:pt x="1057632" y="150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3902289" y="3539690"/>
        <a:ext cx="52881" cy="52881"/>
      </dsp:txXfrm>
    </dsp:sp>
    <dsp:sp modelId="{992BD53F-6EC7-4226-9BC7-81E98C2EFF32}">
      <dsp:nvSpPr>
        <dsp:cNvPr id="0" name=""/>
        <dsp:cNvSpPr/>
      </dsp:nvSpPr>
      <dsp:spPr>
        <a:xfrm>
          <a:off x="4230718" y="3622753"/>
          <a:ext cx="1509941" cy="7549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>
              <a:solidFill>
                <a:schemeClr val="dk1"/>
              </a:solidFill>
              <a:latin typeface="Barlow"/>
            </a:rPr>
            <a:t>Izbjegavajući</a:t>
          </a:r>
          <a:endParaRPr lang="hr-HR" sz="1600" kern="1200" dirty="0"/>
        </a:p>
      </dsp:txBody>
      <dsp:txXfrm>
        <a:off x="4252830" y="3644865"/>
        <a:ext cx="1465717" cy="710746"/>
      </dsp:txXfrm>
    </dsp:sp>
    <dsp:sp modelId="{38000063-60B1-41F2-9059-A98526912DB1}">
      <dsp:nvSpPr>
        <dsp:cNvPr id="0" name=""/>
        <dsp:cNvSpPr/>
      </dsp:nvSpPr>
      <dsp:spPr>
        <a:xfrm>
          <a:off x="5740659" y="3985231"/>
          <a:ext cx="603976" cy="30014"/>
        </a:xfrm>
        <a:custGeom>
          <a:avLst/>
          <a:gdLst/>
          <a:ahLst/>
          <a:cxnLst/>
          <a:rect l="0" t="0" r="0" b="0"/>
          <a:pathLst>
            <a:path>
              <a:moveTo>
                <a:pt x="0" y="15007"/>
              </a:moveTo>
              <a:lnTo>
                <a:pt x="603976" y="150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6027548" y="3985139"/>
        <a:ext cx="30198" cy="30198"/>
      </dsp:txXfrm>
    </dsp:sp>
    <dsp:sp modelId="{711AEBEE-68DB-4331-ADF6-360FDD6A0112}">
      <dsp:nvSpPr>
        <dsp:cNvPr id="0" name=""/>
        <dsp:cNvSpPr/>
      </dsp:nvSpPr>
      <dsp:spPr>
        <a:xfrm>
          <a:off x="6344635" y="3622753"/>
          <a:ext cx="1509941" cy="7549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i="1" kern="1200" dirty="0" err="1">
              <a:solidFill>
                <a:srgbClr val="363739"/>
              </a:solidFill>
              <a:latin typeface="Barlow" panose="020B0604020202020204" pitchFamily="2" charset="-18"/>
              <a:ea typeface="+mn-ea"/>
              <a:cs typeface="+mn-cs"/>
            </a:rPr>
            <a:t>Prokrastinacija</a:t>
          </a:r>
          <a:r>
            <a:rPr lang="hr-HR" sz="1200" i="1" kern="1200" dirty="0">
              <a:solidFill>
                <a:srgbClr val="363739"/>
              </a:solidFill>
              <a:latin typeface="Barlow" panose="020B0604020202020204" pitchFamily="2" charset="-18"/>
              <a:ea typeface="+mn-ea"/>
              <a:cs typeface="+mn-cs"/>
            </a:rPr>
            <a:t>, pasivnost, ovisnost</a:t>
          </a:r>
        </a:p>
      </dsp:txBody>
      <dsp:txXfrm>
        <a:off x="6366747" y="3644865"/>
        <a:ext cx="1465717" cy="7107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74C28-7534-412F-BC12-2B1D1AB73A71}">
      <dsp:nvSpPr>
        <dsp:cNvPr id="0" name=""/>
        <dsp:cNvSpPr/>
      </dsp:nvSpPr>
      <dsp:spPr>
        <a:xfrm>
          <a:off x="0" y="251502"/>
          <a:ext cx="466121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51F1C-E5AD-4718-816C-5B5A5C1FEA1C}">
      <dsp:nvSpPr>
        <dsp:cNvPr id="0" name=""/>
        <dsp:cNvSpPr/>
      </dsp:nvSpPr>
      <dsp:spPr>
        <a:xfrm>
          <a:off x="233060" y="30102"/>
          <a:ext cx="3262850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28" tIns="0" rIns="12332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osnažiti pozitivnu orijentaciju na problem</a:t>
          </a:r>
          <a:endParaRPr lang="hr-HR" sz="1500" kern="1200" dirty="0">
            <a:solidFill>
              <a:schemeClr val="bg1"/>
            </a:solidFill>
          </a:endParaRPr>
        </a:p>
      </dsp:txBody>
      <dsp:txXfrm>
        <a:off x="254676" y="51718"/>
        <a:ext cx="3219618" cy="399568"/>
      </dsp:txXfrm>
    </dsp:sp>
    <dsp:sp modelId="{8AE2DC5E-BFC1-4D6A-AD92-B81BDC99B4E1}">
      <dsp:nvSpPr>
        <dsp:cNvPr id="0" name=""/>
        <dsp:cNvSpPr/>
      </dsp:nvSpPr>
      <dsp:spPr>
        <a:xfrm>
          <a:off x="0" y="931902"/>
          <a:ext cx="466121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C6814-76B2-407C-9D0B-787F58323334}">
      <dsp:nvSpPr>
        <dsp:cNvPr id="0" name=""/>
        <dsp:cNvSpPr/>
      </dsp:nvSpPr>
      <dsp:spPr>
        <a:xfrm>
          <a:off x="233060" y="710502"/>
          <a:ext cx="3262850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28" tIns="0" rIns="12332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smanjiti negativnu orijentaciju na problem</a:t>
          </a:r>
        </a:p>
      </dsp:txBody>
      <dsp:txXfrm>
        <a:off x="254676" y="732118"/>
        <a:ext cx="3219618" cy="399568"/>
      </dsp:txXfrm>
    </dsp:sp>
    <dsp:sp modelId="{07A68D41-9FC4-4EAE-8522-C2B40885B37D}">
      <dsp:nvSpPr>
        <dsp:cNvPr id="0" name=""/>
        <dsp:cNvSpPr/>
      </dsp:nvSpPr>
      <dsp:spPr>
        <a:xfrm>
          <a:off x="0" y="1612303"/>
          <a:ext cx="466121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24EE0-15C3-4CD7-A696-A34364685CE9}">
      <dsp:nvSpPr>
        <dsp:cNvPr id="0" name=""/>
        <dsp:cNvSpPr/>
      </dsp:nvSpPr>
      <dsp:spPr>
        <a:xfrm>
          <a:off x="233060" y="1390902"/>
          <a:ext cx="3262850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28" tIns="0" rIns="12332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poticati primjenu racionalnih PS vještina</a:t>
          </a:r>
        </a:p>
      </dsp:txBody>
      <dsp:txXfrm>
        <a:off x="254676" y="1412518"/>
        <a:ext cx="3219618" cy="399568"/>
      </dsp:txXfrm>
    </dsp:sp>
    <dsp:sp modelId="{B563352F-897D-4338-B349-05093CA5E9FB}">
      <dsp:nvSpPr>
        <dsp:cNvPr id="0" name=""/>
        <dsp:cNvSpPr/>
      </dsp:nvSpPr>
      <dsp:spPr>
        <a:xfrm>
          <a:off x="0" y="2292703"/>
          <a:ext cx="466121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452D74-04D3-4575-A3C1-F8AE0CCED211}">
      <dsp:nvSpPr>
        <dsp:cNvPr id="0" name=""/>
        <dsp:cNvSpPr/>
      </dsp:nvSpPr>
      <dsp:spPr>
        <a:xfrm>
          <a:off x="233060" y="2071303"/>
          <a:ext cx="3262850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28" tIns="0" rIns="12332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smanjiti tendenciju izbjegavanja PS</a:t>
          </a:r>
        </a:p>
      </dsp:txBody>
      <dsp:txXfrm>
        <a:off x="254676" y="2092919"/>
        <a:ext cx="3219618" cy="399568"/>
      </dsp:txXfrm>
    </dsp:sp>
    <dsp:sp modelId="{AAC9DCF3-389D-439F-B6F0-1E19389582F9}">
      <dsp:nvSpPr>
        <dsp:cNvPr id="0" name=""/>
        <dsp:cNvSpPr/>
      </dsp:nvSpPr>
      <dsp:spPr>
        <a:xfrm>
          <a:off x="0" y="2973103"/>
          <a:ext cx="466121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9B629-0B4E-464D-8966-0706A5995199}">
      <dsp:nvSpPr>
        <dsp:cNvPr id="0" name=""/>
        <dsp:cNvSpPr/>
      </dsp:nvSpPr>
      <dsp:spPr>
        <a:xfrm>
          <a:off x="233060" y="2751703"/>
          <a:ext cx="3262850" cy="442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28" tIns="0" rIns="12332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smanjiti impulzivnost i neopreznost</a:t>
          </a:r>
        </a:p>
      </dsp:txBody>
      <dsp:txXfrm>
        <a:off x="254676" y="2773319"/>
        <a:ext cx="3219618" cy="399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872EC-751C-4893-8835-423A08634A2A}">
      <dsp:nvSpPr>
        <dsp:cNvPr id="0" name=""/>
        <dsp:cNvSpPr/>
      </dsp:nvSpPr>
      <dsp:spPr>
        <a:xfrm>
          <a:off x="1618479" y="217226"/>
          <a:ext cx="1544501" cy="63994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>
              <a:latin typeface="Barlow" panose="020B0604020202020204" pitchFamily="2" charset="-18"/>
            </a:rPr>
            <a:t>Izbjegavati</a:t>
          </a:r>
        </a:p>
      </dsp:txBody>
      <dsp:txXfrm>
        <a:off x="1637222" y="235969"/>
        <a:ext cx="1507015" cy="602457"/>
      </dsp:txXfrm>
    </dsp:sp>
    <dsp:sp modelId="{329EA54F-3BAD-421A-B022-0FA7164C9149}">
      <dsp:nvSpPr>
        <dsp:cNvPr id="0" name=""/>
        <dsp:cNvSpPr/>
      </dsp:nvSpPr>
      <dsp:spPr>
        <a:xfrm>
          <a:off x="4335706" y="83389"/>
          <a:ext cx="1696913" cy="9076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rgbClr val="363739">
                  <a:hueOff val="0"/>
                  <a:satOff val="0"/>
                  <a:lumOff val="0"/>
                  <a:alphaOff val="0"/>
                </a:srgbClr>
              </a:solidFill>
              <a:latin typeface="Barlow" panose="020B0604020202020204" pitchFamily="2" charset="-18"/>
              <a:ea typeface="+mn-ea"/>
              <a:cs typeface="+mn-cs"/>
            </a:rPr>
            <a:t>Poticati</a:t>
          </a:r>
        </a:p>
      </dsp:txBody>
      <dsp:txXfrm>
        <a:off x="4362289" y="109972"/>
        <a:ext cx="1643747" cy="854452"/>
      </dsp:txXfrm>
    </dsp:sp>
    <dsp:sp modelId="{AF986788-56E9-4142-AD6E-3804A45411F0}">
      <dsp:nvSpPr>
        <dsp:cNvPr id="0" name=""/>
        <dsp:cNvSpPr/>
      </dsp:nvSpPr>
      <dsp:spPr>
        <a:xfrm>
          <a:off x="3422651" y="4566188"/>
          <a:ext cx="805797" cy="805797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BE8A1-C686-4A61-9146-8EB5E11FBD7C}">
      <dsp:nvSpPr>
        <dsp:cNvPr id="0" name=""/>
        <dsp:cNvSpPr/>
      </dsp:nvSpPr>
      <dsp:spPr>
        <a:xfrm rot="240000">
          <a:off x="1407418" y="4220894"/>
          <a:ext cx="4836263" cy="3381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1F109-E6B9-46AF-9E0F-96AFD73E40BA}">
      <dsp:nvSpPr>
        <dsp:cNvPr id="0" name=""/>
        <dsp:cNvSpPr/>
      </dsp:nvSpPr>
      <dsp:spPr>
        <a:xfrm rot="240000">
          <a:off x="4316378" y="3611642"/>
          <a:ext cx="1919216" cy="662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>
              <a:solidFill>
                <a:schemeClr val="accent5">
                  <a:lumMod val="50000"/>
                </a:schemeClr>
              </a:solidFill>
              <a:latin typeface="Barlow" panose="020B0604020202020204" pitchFamily="2" charset="-18"/>
              <a:ea typeface="+mn-ea"/>
              <a:cs typeface="+mn-cs"/>
            </a:rPr>
            <a:t>Uključiti i provjeravati domaću zadaću</a:t>
          </a:r>
        </a:p>
      </dsp:txBody>
      <dsp:txXfrm>
        <a:off x="4348733" y="3643997"/>
        <a:ext cx="1854506" cy="598080"/>
      </dsp:txXfrm>
    </dsp:sp>
    <dsp:sp modelId="{98E951EA-D6DC-48F8-8FBE-851C0CC4A652}">
      <dsp:nvSpPr>
        <dsp:cNvPr id="0" name=""/>
        <dsp:cNvSpPr/>
      </dsp:nvSpPr>
      <dsp:spPr>
        <a:xfrm rot="240000">
          <a:off x="4370098" y="2902540"/>
          <a:ext cx="1919216" cy="662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>
              <a:solidFill>
                <a:schemeClr val="accent5">
                  <a:lumMod val="50000"/>
                </a:schemeClr>
              </a:solidFill>
              <a:latin typeface="Barlow" panose="020B0604020202020204" pitchFamily="2" charset="-18"/>
              <a:ea typeface="+mn-ea"/>
              <a:cs typeface="+mn-cs"/>
            </a:rPr>
            <a:t>Učiniti PS relevantnim za klijenta; ciljevi na probleme i na emocije</a:t>
          </a:r>
        </a:p>
      </dsp:txBody>
      <dsp:txXfrm>
        <a:off x="4402453" y="2934895"/>
        <a:ext cx="1854506" cy="598080"/>
      </dsp:txXfrm>
    </dsp:sp>
    <dsp:sp modelId="{141AB11F-49A0-4904-A012-33A1158664D5}">
      <dsp:nvSpPr>
        <dsp:cNvPr id="0" name=""/>
        <dsp:cNvSpPr/>
      </dsp:nvSpPr>
      <dsp:spPr>
        <a:xfrm rot="240000">
          <a:off x="4423817" y="2193438"/>
          <a:ext cx="1919216" cy="662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>
              <a:solidFill>
                <a:schemeClr val="accent5">
                  <a:lumMod val="50000"/>
                </a:schemeClr>
              </a:solidFill>
              <a:latin typeface="Barlow" panose="020B0604020202020204" pitchFamily="2" charset="-18"/>
              <a:ea typeface="+mn-ea"/>
              <a:cs typeface="+mn-cs"/>
            </a:rPr>
            <a:t>Aktivno sudjelovanje i fokus na implementaciji rješenja</a:t>
          </a:r>
        </a:p>
      </dsp:txBody>
      <dsp:txXfrm>
        <a:off x="4456172" y="2225793"/>
        <a:ext cx="1854506" cy="598080"/>
      </dsp:txXfrm>
    </dsp:sp>
    <dsp:sp modelId="{E9F14BC1-8F34-4CB9-AC47-C9C4C7F0402A}">
      <dsp:nvSpPr>
        <dsp:cNvPr id="0" name=""/>
        <dsp:cNvSpPr/>
      </dsp:nvSpPr>
      <dsp:spPr>
        <a:xfrm rot="240000">
          <a:off x="4477537" y="1484335"/>
          <a:ext cx="1919216" cy="662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>
              <a:solidFill>
                <a:schemeClr val="accent5">
                  <a:lumMod val="50000"/>
                </a:schemeClr>
              </a:solidFill>
              <a:latin typeface="Barlow" panose="020B0604020202020204" pitchFamily="2" charset="-18"/>
            </a:rPr>
            <a:t>Izgradnja pozitivnog odnosa klijent-terapeut; procjena snaga i slabosti</a:t>
          </a:r>
        </a:p>
      </dsp:txBody>
      <dsp:txXfrm>
        <a:off x="4509892" y="1516690"/>
        <a:ext cx="1854506" cy="598080"/>
      </dsp:txXfrm>
    </dsp:sp>
    <dsp:sp modelId="{03B4BBA1-7993-4C11-A2C8-F9B496C55159}">
      <dsp:nvSpPr>
        <dsp:cNvPr id="0" name=""/>
        <dsp:cNvSpPr/>
      </dsp:nvSpPr>
      <dsp:spPr>
        <a:xfrm rot="240000">
          <a:off x="1522945" y="3418250"/>
          <a:ext cx="1919216" cy="662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>
                <a:lumMod val="50000"/>
              </a:schemeClr>
            </a:buClr>
            <a:buFont typeface="Arial" pitchFamily="34" charset="0"/>
            <a:buChar char="•"/>
          </a:pPr>
          <a:r>
            <a:rPr lang="hr-HR" sz="1300" kern="1200" dirty="0">
              <a:solidFill>
                <a:schemeClr val="accent5">
                  <a:lumMod val="50000"/>
                </a:schemeClr>
              </a:solidFill>
              <a:latin typeface="Barlow" panose="020B0604020202020204" pitchFamily="2" charset="-18"/>
            </a:rPr>
            <a:t>fokusiranost samo na površne probleme</a:t>
          </a:r>
          <a:endParaRPr lang="hr-HR" sz="1300" kern="1200" dirty="0">
            <a:latin typeface="Barlow" panose="020B0604020202020204" pitchFamily="2" charset="-18"/>
          </a:endParaRPr>
        </a:p>
      </dsp:txBody>
      <dsp:txXfrm>
        <a:off x="1555300" y="3450605"/>
        <a:ext cx="1854506" cy="598080"/>
      </dsp:txXfrm>
    </dsp:sp>
    <dsp:sp modelId="{A3B95E13-AA74-4659-BA13-646C1D0356D4}">
      <dsp:nvSpPr>
        <dsp:cNvPr id="0" name=""/>
        <dsp:cNvSpPr/>
      </dsp:nvSpPr>
      <dsp:spPr>
        <a:xfrm rot="240000">
          <a:off x="1576665" y="2709148"/>
          <a:ext cx="1919216" cy="662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>
                <a:lumMod val="50000"/>
              </a:schemeClr>
            </a:buClr>
            <a:buFont typeface="Arial" pitchFamily="34" charset="0"/>
            <a:buChar char="•"/>
          </a:pPr>
          <a:r>
            <a:rPr lang="hr-HR" sz="1400" kern="1200" dirty="0">
              <a:solidFill>
                <a:schemeClr val="accent5">
                  <a:lumMod val="50000"/>
                </a:schemeClr>
              </a:solidFill>
              <a:latin typeface="Barlow" panose="020B0604020202020204" pitchFamily="2" charset="-18"/>
            </a:rPr>
            <a:t>prezentirati PS kao mehaničko rješenje</a:t>
          </a:r>
          <a:endParaRPr lang="hr-HR" sz="1400" kern="1200" dirty="0">
            <a:latin typeface="Barlow" panose="020B0604020202020204" pitchFamily="2" charset="-18"/>
          </a:endParaRPr>
        </a:p>
      </dsp:txBody>
      <dsp:txXfrm>
        <a:off x="1609020" y="2741503"/>
        <a:ext cx="1854506" cy="598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b87c9a92b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gfb87c9a92b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b87c9a92b_0_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fb87c9a92b_0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4364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b87c9a92b_0_9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fb87c9a92b_0_9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b87c9a92b_0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gfb87c9a92b_0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b87c9a92b_0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gfb87c9a92b_0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1812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b87c9a92b_0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gfb87c9a92b_0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4149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b87c9a92b_0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gfb87c9a92b_0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4851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b87c9a92b_0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gfb87c9a92b_0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9063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b87c9a92b_0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gfb87c9a92b_0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0260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b87c9a92b_0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gfb87c9a92b_0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0269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b87c9a92b_0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gfb87c9a92b_0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4223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fb87c9a92b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gfb87c9a92b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b87c9a92b_0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gfb87c9a92b_0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8982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fb87c9a92b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gfb87c9a92b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fb87c9a92b_0_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fb87c9a92b_0_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6389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fb87c9a92b_0_1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gfb87c9a92b_0_1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b87c9a92b_0_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fb87c9a92b_0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b87c9a92b_0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fb87c9a92b_0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b87c9a92b_0_8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fb87c9a92b_0_8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b87c9a92b_0_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fb87c9a92b_0_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b87c9a92b_0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fb87c9a92b_0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6849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b87c9a92b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fb87c9a92b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590675" y="-430404"/>
            <a:ext cx="6391200" cy="6391200"/>
          </a:xfrm>
          <a:prstGeom prst="chord">
            <a:avLst>
              <a:gd name="adj1" fmla="val 14385217"/>
              <a:gd name="adj2" fmla="val 720831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449540" y="784173"/>
            <a:ext cx="539646" cy="134911"/>
          </a:xfrm>
          <a:custGeom>
            <a:avLst/>
            <a:gdLst/>
            <a:ahLst/>
            <a:cxnLst/>
            <a:rect l="l" t="t" r="r" b="b"/>
            <a:pathLst>
              <a:path w="1079292" h="269823" extrusionOk="0">
                <a:moveTo>
                  <a:pt x="134912" y="0"/>
                </a:moveTo>
                <a:cubicBezTo>
                  <a:pt x="60373" y="0"/>
                  <a:pt x="0" y="60373"/>
                  <a:pt x="0" y="134912"/>
                </a:cubicBezTo>
                <a:cubicBezTo>
                  <a:pt x="0" y="209450"/>
                  <a:pt x="60373" y="269823"/>
                  <a:pt x="134912" y="269823"/>
                </a:cubicBezTo>
                <a:cubicBezTo>
                  <a:pt x="209450" y="269823"/>
                  <a:pt x="269823" y="209450"/>
                  <a:pt x="269823" y="134912"/>
                </a:cubicBezTo>
                <a:cubicBezTo>
                  <a:pt x="269823" y="60373"/>
                  <a:pt x="209450" y="0"/>
                  <a:pt x="134912" y="0"/>
                </a:cubicBezTo>
                <a:close/>
                <a:moveTo>
                  <a:pt x="944381" y="0"/>
                </a:moveTo>
                <a:cubicBezTo>
                  <a:pt x="869842" y="0"/>
                  <a:pt x="809469" y="60373"/>
                  <a:pt x="809469" y="134912"/>
                </a:cubicBezTo>
                <a:cubicBezTo>
                  <a:pt x="809469" y="209450"/>
                  <a:pt x="869842" y="269823"/>
                  <a:pt x="944381" y="269823"/>
                </a:cubicBezTo>
                <a:cubicBezTo>
                  <a:pt x="1018919" y="269823"/>
                  <a:pt x="1079292" y="209450"/>
                  <a:pt x="1079292" y="134912"/>
                </a:cubicBezTo>
                <a:cubicBezTo>
                  <a:pt x="1079292" y="60373"/>
                  <a:pt x="1018919" y="0"/>
                  <a:pt x="944381" y="0"/>
                </a:cubicBezTo>
                <a:close/>
                <a:moveTo>
                  <a:pt x="539646" y="0"/>
                </a:moveTo>
                <a:cubicBezTo>
                  <a:pt x="465107" y="0"/>
                  <a:pt x="404735" y="60373"/>
                  <a:pt x="404735" y="134912"/>
                </a:cubicBezTo>
                <a:cubicBezTo>
                  <a:pt x="404735" y="209450"/>
                  <a:pt x="465107" y="269823"/>
                  <a:pt x="539646" y="269823"/>
                </a:cubicBezTo>
                <a:cubicBezTo>
                  <a:pt x="614185" y="269823"/>
                  <a:pt x="674558" y="209450"/>
                  <a:pt x="674558" y="134912"/>
                </a:cubicBezTo>
                <a:cubicBezTo>
                  <a:pt x="674558" y="60373"/>
                  <a:pt x="614185" y="0"/>
                  <a:pt x="5396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4350" y="1838325"/>
            <a:ext cx="3497400" cy="18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314625" y="4788300"/>
            <a:ext cx="548700" cy="1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buNone/>
              <a:defRPr/>
            </a:lvl1pPr>
            <a:lvl2pPr lvl="1" algn="l">
              <a:buNone/>
              <a:defRPr/>
            </a:lvl2pPr>
            <a:lvl3pPr lvl="2" algn="l">
              <a:buNone/>
              <a:defRPr/>
            </a:lvl3pPr>
            <a:lvl4pPr lvl="3" algn="l">
              <a:buNone/>
              <a:defRPr/>
            </a:lvl4pPr>
            <a:lvl5pPr lvl="4" algn="l">
              <a:buNone/>
              <a:defRPr/>
            </a:lvl5pPr>
            <a:lvl6pPr lvl="5" algn="l">
              <a:buNone/>
              <a:defRPr/>
            </a:lvl6pPr>
            <a:lvl7pPr lvl="6" algn="l">
              <a:buNone/>
              <a:defRPr/>
            </a:lvl7pPr>
            <a:lvl8pPr lvl="7" algn="l">
              <a:buNone/>
              <a:defRPr/>
            </a:lvl8pPr>
            <a:lvl9pPr lvl="8" algn="l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15525" y="2260775"/>
            <a:ext cx="4784400" cy="234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488950" rtl="0">
              <a:spcBef>
                <a:spcPts val="0"/>
              </a:spcBef>
              <a:spcAft>
                <a:spcPts val="0"/>
              </a:spcAft>
              <a:buSzPts val="4100"/>
              <a:buChar char="•"/>
              <a:defRPr sz="4100" b="1"/>
            </a:lvl1pPr>
            <a:lvl2pPr marL="914400" lvl="1" indent="-488950" rtl="0">
              <a:spcBef>
                <a:spcPts val="800"/>
              </a:spcBef>
              <a:spcAft>
                <a:spcPts val="0"/>
              </a:spcAft>
              <a:buSzPts val="4100"/>
              <a:buChar char="○"/>
              <a:defRPr sz="4100" b="1"/>
            </a:lvl2pPr>
            <a:lvl3pPr marL="1371600" lvl="2" indent="-488950" rtl="0">
              <a:spcBef>
                <a:spcPts val="800"/>
              </a:spcBef>
              <a:spcAft>
                <a:spcPts val="0"/>
              </a:spcAft>
              <a:buSzPts val="4100"/>
              <a:buChar char="■"/>
              <a:defRPr sz="4100" b="1"/>
            </a:lvl3pPr>
            <a:lvl4pPr marL="1828800" lvl="3" indent="-488950" rtl="0">
              <a:spcBef>
                <a:spcPts val="800"/>
              </a:spcBef>
              <a:spcAft>
                <a:spcPts val="0"/>
              </a:spcAft>
              <a:buSzPts val="4100"/>
              <a:buChar char="●"/>
              <a:defRPr sz="4100" b="1"/>
            </a:lvl4pPr>
            <a:lvl5pPr marL="2286000" lvl="4" indent="-488950" rtl="0">
              <a:spcBef>
                <a:spcPts val="800"/>
              </a:spcBef>
              <a:spcAft>
                <a:spcPts val="0"/>
              </a:spcAft>
              <a:buSzPts val="4100"/>
              <a:buChar char="○"/>
              <a:defRPr sz="4100" b="1"/>
            </a:lvl5pPr>
            <a:lvl6pPr marL="2743200" lvl="5" indent="-488950" rtl="0">
              <a:spcBef>
                <a:spcPts val="800"/>
              </a:spcBef>
              <a:spcAft>
                <a:spcPts val="0"/>
              </a:spcAft>
              <a:buSzPts val="4100"/>
              <a:buChar char="■"/>
              <a:defRPr sz="4100" b="1"/>
            </a:lvl6pPr>
            <a:lvl7pPr marL="3200400" lvl="6" indent="-488950" rtl="0">
              <a:spcBef>
                <a:spcPts val="800"/>
              </a:spcBef>
              <a:spcAft>
                <a:spcPts val="0"/>
              </a:spcAft>
              <a:buSzPts val="4100"/>
              <a:buChar char="●"/>
              <a:defRPr sz="4100" b="1"/>
            </a:lvl7pPr>
            <a:lvl8pPr marL="3657600" lvl="7" indent="-488950" rtl="0">
              <a:spcBef>
                <a:spcPts val="800"/>
              </a:spcBef>
              <a:spcAft>
                <a:spcPts val="0"/>
              </a:spcAft>
              <a:buSzPts val="4100"/>
              <a:buChar char="○"/>
              <a:defRPr sz="4100" b="1"/>
            </a:lvl8pPr>
            <a:lvl9pPr marL="4114800" lvl="8" indent="-488950" rtl="0">
              <a:spcBef>
                <a:spcPts val="800"/>
              </a:spcBef>
              <a:spcAft>
                <a:spcPts val="800"/>
              </a:spcAft>
              <a:buSzPts val="4100"/>
              <a:buChar char="■"/>
              <a:defRPr sz="4100" b="1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515532" y="604394"/>
            <a:ext cx="537342" cy="5397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6549307" y="869192"/>
            <a:ext cx="1810639" cy="1810639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5817581" y="2205888"/>
            <a:ext cx="1467171" cy="734205"/>
          </a:xfrm>
          <a:custGeom>
            <a:avLst/>
            <a:gdLst/>
            <a:ahLst/>
            <a:cxnLst/>
            <a:rect l="l" t="t" r="r" b="b"/>
            <a:pathLst>
              <a:path w="2934342" h="1468410" extrusionOk="0">
                <a:moveTo>
                  <a:pt x="2934342" y="0"/>
                </a:moveTo>
                <a:cubicBezTo>
                  <a:pt x="2934342" y="811099"/>
                  <a:pt x="2277030" y="1468411"/>
                  <a:pt x="1465931" y="1468411"/>
                </a:cubicBezTo>
                <a:cubicBezTo>
                  <a:pt x="654832" y="1468411"/>
                  <a:pt x="0" y="811099"/>
                  <a:pt x="0" y="0"/>
                </a:cubicBezTo>
                <a:lnTo>
                  <a:pt x="293434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697262" y="806038"/>
            <a:ext cx="173875" cy="1364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2"/>
                </a:solidFill>
                <a:latin typeface="Georgia"/>
              </a:rPr>
              <a:t>”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16600" y="1967475"/>
            <a:ext cx="6768900" cy="242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516600" y="1967475"/>
            <a:ext cx="3162600" cy="249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4122876" y="1967475"/>
            <a:ext cx="3162600" cy="249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516600" y="1967475"/>
            <a:ext cx="2108700" cy="25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2846689" y="1967475"/>
            <a:ext cx="2108700" cy="25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5176777" y="1967475"/>
            <a:ext cx="2108700" cy="25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TITLE_ONLY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516600" y="1655400"/>
            <a:ext cx="3679200" cy="141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244527" y="379439"/>
            <a:ext cx="539646" cy="134912"/>
          </a:xfrm>
          <a:custGeom>
            <a:avLst/>
            <a:gdLst/>
            <a:ahLst/>
            <a:cxnLst/>
            <a:rect l="l" t="t" r="r" b="b"/>
            <a:pathLst>
              <a:path w="1079292" h="269823" extrusionOk="0">
                <a:moveTo>
                  <a:pt x="134912" y="0"/>
                </a:moveTo>
                <a:cubicBezTo>
                  <a:pt x="60373" y="0"/>
                  <a:pt x="0" y="60373"/>
                  <a:pt x="0" y="134912"/>
                </a:cubicBezTo>
                <a:cubicBezTo>
                  <a:pt x="0" y="209450"/>
                  <a:pt x="60373" y="269823"/>
                  <a:pt x="134912" y="269823"/>
                </a:cubicBezTo>
                <a:cubicBezTo>
                  <a:pt x="209450" y="269823"/>
                  <a:pt x="269823" y="209450"/>
                  <a:pt x="269823" y="134912"/>
                </a:cubicBezTo>
                <a:cubicBezTo>
                  <a:pt x="269823" y="60373"/>
                  <a:pt x="209450" y="0"/>
                  <a:pt x="134912" y="0"/>
                </a:cubicBezTo>
                <a:close/>
                <a:moveTo>
                  <a:pt x="944381" y="0"/>
                </a:moveTo>
                <a:cubicBezTo>
                  <a:pt x="869842" y="0"/>
                  <a:pt x="809469" y="60373"/>
                  <a:pt x="809469" y="134912"/>
                </a:cubicBezTo>
                <a:cubicBezTo>
                  <a:pt x="809469" y="209450"/>
                  <a:pt x="869842" y="269823"/>
                  <a:pt x="944381" y="269823"/>
                </a:cubicBezTo>
                <a:cubicBezTo>
                  <a:pt x="1018919" y="269823"/>
                  <a:pt x="1079292" y="209450"/>
                  <a:pt x="1079292" y="134912"/>
                </a:cubicBezTo>
                <a:cubicBezTo>
                  <a:pt x="1079292" y="60373"/>
                  <a:pt x="1018919" y="0"/>
                  <a:pt x="944381" y="0"/>
                </a:cubicBezTo>
                <a:close/>
                <a:moveTo>
                  <a:pt x="539646" y="0"/>
                </a:moveTo>
                <a:cubicBezTo>
                  <a:pt x="465107" y="0"/>
                  <a:pt x="404735" y="60373"/>
                  <a:pt x="404735" y="134912"/>
                </a:cubicBezTo>
                <a:cubicBezTo>
                  <a:pt x="404735" y="209450"/>
                  <a:pt x="465107" y="269823"/>
                  <a:pt x="539646" y="269823"/>
                </a:cubicBezTo>
                <a:cubicBezTo>
                  <a:pt x="614185" y="269823"/>
                  <a:pt x="674558" y="209450"/>
                  <a:pt x="674558" y="134912"/>
                </a:cubicBezTo>
                <a:cubicBezTo>
                  <a:pt x="674558" y="60373"/>
                  <a:pt x="614185" y="0"/>
                  <a:pt x="5396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516600" y="3066900"/>
            <a:ext cx="3679200" cy="26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516600" y="4406300"/>
            <a:ext cx="7772100" cy="3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6600" y="1967475"/>
            <a:ext cx="6768900" cy="2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•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302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600"/>
              <a:buFont typeface="Barlow"/>
              <a:buChar char="■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ctrTitle"/>
          </p:nvPr>
        </p:nvSpPr>
        <p:spPr>
          <a:xfrm>
            <a:off x="514428" y="1384379"/>
            <a:ext cx="3497400" cy="234027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dirty="0"/>
              <a:t>Problem </a:t>
            </a:r>
            <a:r>
              <a:rPr lang="hr-HR" sz="4800" dirty="0" err="1"/>
              <a:t>solving</a:t>
            </a:r>
            <a:r>
              <a:rPr lang="hr-HR" sz="4800" dirty="0"/>
              <a:t> tehnike</a:t>
            </a:r>
            <a:endParaRPr sz="4800" dirty="0"/>
          </a:p>
        </p:txBody>
      </p:sp>
      <p:sp>
        <p:nvSpPr>
          <p:cNvPr id="60" name="Google Shape;60;p12"/>
          <p:cNvSpPr txBox="1"/>
          <p:nvPr/>
        </p:nvSpPr>
        <p:spPr>
          <a:xfrm>
            <a:off x="314628" y="4788300"/>
            <a:ext cx="3996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01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63" name="Google Shape;63;p12"/>
          <p:cNvSpPr/>
          <p:nvPr/>
        </p:nvSpPr>
        <p:spPr>
          <a:xfrm>
            <a:off x="7441602" y="1384379"/>
            <a:ext cx="1400232" cy="700707"/>
          </a:xfrm>
          <a:custGeom>
            <a:avLst/>
            <a:gdLst/>
            <a:ahLst/>
            <a:cxnLst/>
            <a:rect l="l" t="t" r="r" b="b"/>
            <a:pathLst>
              <a:path w="2800464" h="1401415" extrusionOk="0">
                <a:moveTo>
                  <a:pt x="2800465" y="0"/>
                </a:moveTo>
                <a:cubicBezTo>
                  <a:pt x="2800465" y="774093"/>
                  <a:pt x="2173142" y="1401416"/>
                  <a:pt x="1399049" y="1401416"/>
                </a:cubicBezTo>
                <a:cubicBezTo>
                  <a:pt x="624956" y="1401416"/>
                  <a:pt x="0" y="774093"/>
                  <a:pt x="0" y="0"/>
                </a:cubicBezTo>
                <a:lnTo>
                  <a:pt x="280046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55A7A70-E9E8-4D82-936C-8FEE92831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10" y="133502"/>
            <a:ext cx="77120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4A174F1D-8C69-4933-9C9D-E25502703A7C}"/>
              </a:ext>
            </a:extLst>
          </p:cNvPr>
          <p:cNvSpPr txBox="1"/>
          <p:nvPr/>
        </p:nvSpPr>
        <p:spPr>
          <a:xfrm>
            <a:off x="1796902" y="4131493"/>
            <a:ext cx="2317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dirty="0">
                <a:latin typeface="Barlow" panose="00000500000000000000" pitchFamily="2" charset="-18"/>
              </a:rPr>
              <a:t>Iva Plejić, mag. </a:t>
            </a:r>
            <a:r>
              <a:rPr lang="hr-HR" sz="1800" dirty="0" err="1">
                <a:latin typeface="Barlow" panose="00000500000000000000" pitchFamily="2" charset="-18"/>
              </a:rPr>
              <a:t>psih</a:t>
            </a:r>
            <a:r>
              <a:rPr lang="hr-HR" sz="1800" dirty="0">
                <a:latin typeface="Barlow" panose="00000500000000000000" pitchFamily="2" charset="-18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1"/>
          <p:cNvPicPr preferRelativeResize="0"/>
          <p:nvPr/>
        </p:nvPicPr>
        <p:blipFill rotWithShape="1">
          <a:blip r:embed="rId3">
            <a:alphaModFix/>
          </a:blip>
          <a:srcRect t="81482"/>
          <a:stretch/>
        </p:blipFill>
        <p:spPr>
          <a:xfrm rot="-5400000" flipH="1">
            <a:off x="7047697" y="1441265"/>
            <a:ext cx="3537567" cy="65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1"/>
          <p:cNvPicPr preferRelativeResize="0"/>
          <p:nvPr/>
        </p:nvPicPr>
        <p:blipFill rotWithShape="1">
          <a:blip r:embed="rId3">
            <a:alphaModFix/>
          </a:blip>
          <a:srcRect t="81482"/>
          <a:stretch/>
        </p:blipFill>
        <p:spPr>
          <a:xfrm rot="-5400000" flipH="1">
            <a:off x="7047697" y="4977502"/>
            <a:ext cx="3537567" cy="655037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1"/>
          <p:cNvSpPr txBox="1">
            <a:spLocks noGrp="1"/>
          </p:cNvSpPr>
          <p:nvPr>
            <p:ph type="body" idx="1"/>
          </p:nvPr>
        </p:nvSpPr>
        <p:spPr>
          <a:xfrm>
            <a:off x="516600" y="2980375"/>
            <a:ext cx="2108700" cy="154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40012"/>
              </a:lnSpc>
              <a:buNone/>
            </a:pPr>
            <a:r>
              <a:rPr lang="hr-HR" dirty="0">
                <a:latin typeface="Barlow Medium"/>
              </a:rPr>
              <a:t>Stresni životni događaji</a:t>
            </a:r>
          </a:p>
          <a:p>
            <a:pPr marL="285750" indent="-285750">
              <a:lnSpc>
                <a:spcPct val="140012"/>
              </a:lnSpc>
            </a:pPr>
            <a:r>
              <a:rPr lang="hr-HR" sz="1300" dirty="0">
                <a:latin typeface="Barlow"/>
                <a:ea typeface="Barlow"/>
                <a:cs typeface="Barlow"/>
                <a:sym typeface="Barlow"/>
              </a:rPr>
              <a:t>Veliki negativni događaji</a:t>
            </a:r>
            <a:endParaRPr lang="hr-HR" sz="1300" dirty="0"/>
          </a:p>
          <a:p>
            <a:pPr marL="285750" indent="-285750">
              <a:lnSpc>
                <a:spcPct val="140012"/>
              </a:lnSpc>
            </a:pPr>
            <a:r>
              <a:rPr lang="hr-HR" sz="1300" dirty="0">
                <a:latin typeface="Barlow"/>
                <a:ea typeface="Barlow"/>
                <a:cs typeface="Barlow"/>
                <a:sym typeface="Barlow"/>
              </a:rPr>
              <a:t>Svakodnevni problemi</a:t>
            </a:r>
          </a:p>
        </p:txBody>
      </p:sp>
      <p:sp>
        <p:nvSpPr>
          <p:cNvPr id="204" name="Google Shape;204;p21"/>
          <p:cNvSpPr txBox="1">
            <a:spLocks noGrp="1"/>
          </p:cNvSpPr>
          <p:nvPr>
            <p:ph type="body" idx="2"/>
          </p:nvPr>
        </p:nvSpPr>
        <p:spPr>
          <a:xfrm>
            <a:off x="2846688" y="2980374"/>
            <a:ext cx="2330088" cy="19512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0" indent="0">
              <a:buNone/>
            </a:pPr>
            <a:r>
              <a:rPr lang="hr-HR" dirty="0">
                <a:latin typeface="Barlow Medium"/>
                <a:ea typeface="Barlow Medium"/>
                <a:cs typeface="Barlow Medium"/>
                <a:sym typeface="Barlow Medium"/>
              </a:rPr>
              <a:t>Emocionalni stres </a:t>
            </a:r>
          </a:p>
          <a:p>
            <a:pPr marL="127000" indent="0">
              <a:buNone/>
            </a:pPr>
            <a:r>
              <a:rPr lang="hr-HR" sz="1300" dirty="0">
                <a:latin typeface="Barlow Medium"/>
                <a:ea typeface="Barlow Medium"/>
                <a:cs typeface="Barlow Medium"/>
                <a:sym typeface="Barlow Medium"/>
              </a:rPr>
              <a:t>E</a:t>
            </a:r>
            <a:r>
              <a:rPr lang="hr-HR" sz="1300" dirty="0"/>
              <a:t>mocionalni odgovori na stresne životne događaje </a:t>
            </a:r>
          </a:p>
          <a:p>
            <a:r>
              <a:rPr lang="hr-HR" sz="1300" dirty="0"/>
              <a:t>Negativni (anksioznost, depresija, ljutnja...)</a:t>
            </a:r>
          </a:p>
          <a:p>
            <a:r>
              <a:rPr lang="hr-HR" sz="1300" dirty="0"/>
              <a:t>Pozitivni (nada, olakšanje, radost...)</a:t>
            </a:r>
          </a:p>
          <a:p>
            <a:pPr marL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Google Shape;205;p21"/>
          <p:cNvSpPr txBox="1">
            <a:spLocks noGrp="1"/>
          </p:cNvSpPr>
          <p:nvPr>
            <p:ph type="body" idx="3"/>
          </p:nvPr>
        </p:nvSpPr>
        <p:spPr>
          <a:xfrm>
            <a:off x="5572106" y="2980375"/>
            <a:ext cx="2330087" cy="154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latin typeface="Barlow Medium"/>
                <a:ea typeface="Barlow Medium"/>
                <a:cs typeface="Barlow Medium"/>
                <a:sym typeface="Barlow Medium"/>
              </a:rPr>
              <a:t>PS suočavanje</a:t>
            </a:r>
            <a:r>
              <a:rPr lang="en" dirty="0">
                <a:latin typeface="Barlow Medium"/>
                <a:ea typeface="Barlow Medium"/>
                <a:cs typeface="Barlow Medium"/>
                <a:sym typeface="Barlow Medium"/>
              </a:rPr>
              <a:t/>
            </a:r>
            <a:br>
              <a:rPr lang="en" dirty="0">
                <a:latin typeface="Barlow Medium"/>
                <a:ea typeface="Barlow Medium"/>
                <a:cs typeface="Barlow Medium"/>
                <a:sym typeface="Barlow Medium"/>
              </a:rPr>
            </a:br>
            <a:r>
              <a:rPr lang="hr-HR" sz="1300" dirty="0"/>
              <a:t>Kognitivne procjene i aktivnosti nošenja sa stresnom situacijom</a:t>
            </a:r>
            <a:endParaRPr sz="1300" dirty="0"/>
          </a:p>
        </p:txBody>
      </p:sp>
      <p:sp>
        <p:nvSpPr>
          <p:cNvPr id="206" name="Google Shape;206;p21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title"/>
          </p:nvPr>
        </p:nvSpPr>
        <p:spPr>
          <a:xfrm>
            <a:off x="516600" y="514349"/>
            <a:ext cx="6480000" cy="113369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/>
              <a:t>2. Relacijski / </a:t>
            </a:r>
            <a:r>
              <a:rPr lang="hr-HR" sz="3200" dirty="0" err="1"/>
              <a:t>Ps</a:t>
            </a:r>
            <a:r>
              <a:rPr lang="hr-HR" sz="3200" dirty="0"/>
              <a:t> model stresa i dobrobiti</a:t>
            </a:r>
            <a:endParaRPr sz="3200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C504E9B8-5E79-46AE-9D16-5A20D1D61A21}"/>
              </a:ext>
            </a:extLst>
          </p:cNvPr>
          <p:cNvSpPr txBox="1"/>
          <p:nvPr/>
        </p:nvSpPr>
        <p:spPr>
          <a:xfrm>
            <a:off x="514351" y="1479669"/>
            <a:ext cx="7172990" cy="741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12"/>
              </a:lnSpc>
              <a:buClr>
                <a:schemeClr val="dk1"/>
              </a:buClr>
              <a:buSzPts val="1600"/>
            </a:pPr>
            <a:r>
              <a:rPr lang="hr-HR" sz="1600" dirty="0">
                <a:solidFill>
                  <a:schemeClr val="dk1"/>
                </a:solidFill>
                <a:latin typeface="Barlow Medium"/>
                <a:sym typeface="Barlow"/>
              </a:rPr>
              <a:t>Stres - </a:t>
            </a:r>
            <a:r>
              <a:rPr lang="hr-HR" sz="1600" dirty="0"/>
              <a:t>situacija nadilazi mogućnosti osobe da udovolji osobnim ili zahtjevima okoline</a:t>
            </a:r>
            <a:endParaRPr lang="hr-HR" sz="1600" dirty="0">
              <a:solidFill>
                <a:schemeClr val="dk1"/>
              </a:solidFill>
              <a:latin typeface="Barlow Medium"/>
              <a:sym typeface="Barlow"/>
            </a:endParaRPr>
          </a:p>
        </p:txBody>
      </p:sp>
      <p:grpSp>
        <p:nvGrpSpPr>
          <p:cNvPr id="27" name="Google Shape;328;p26">
            <a:extLst>
              <a:ext uri="{FF2B5EF4-FFF2-40B4-BE49-F238E27FC236}">
                <a16:creationId xmlns:a16="http://schemas.microsoft.com/office/drawing/2014/main" id="{786FC1E6-7B57-4F8B-98BB-48953BBD5B65}"/>
              </a:ext>
            </a:extLst>
          </p:cNvPr>
          <p:cNvGrpSpPr/>
          <p:nvPr/>
        </p:nvGrpSpPr>
        <p:grpSpPr>
          <a:xfrm>
            <a:off x="5770101" y="2216776"/>
            <a:ext cx="597290" cy="531032"/>
            <a:chOff x="9543346" y="8196262"/>
            <a:chExt cx="1194579" cy="1062065"/>
          </a:xfrm>
        </p:grpSpPr>
        <p:sp>
          <p:nvSpPr>
            <p:cNvPr id="28" name="Google Shape;329;p26">
              <a:extLst>
                <a:ext uri="{FF2B5EF4-FFF2-40B4-BE49-F238E27FC236}">
                  <a16:creationId xmlns:a16="http://schemas.microsoft.com/office/drawing/2014/main" id="{0A5B2534-BBC3-4B42-BFEB-2B18AE91271F}"/>
                </a:ext>
              </a:extLst>
            </p:cNvPr>
            <p:cNvSpPr/>
            <p:nvPr/>
          </p:nvSpPr>
          <p:spPr>
            <a:xfrm>
              <a:off x="9543346" y="8270375"/>
              <a:ext cx="395706" cy="913840"/>
            </a:xfrm>
            <a:custGeom>
              <a:avLst/>
              <a:gdLst/>
              <a:ahLst/>
              <a:cxnLst/>
              <a:rect l="l" t="t" r="r" b="b"/>
              <a:pathLst>
                <a:path w="395706" h="913840" extrusionOk="0">
                  <a:moveTo>
                    <a:pt x="43394" y="0"/>
                  </a:moveTo>
                  <a:lnTo>
                    <a:pt x="352312" y="0"/>
                  </a:lnTo>
                  <a:cubicBezTo>
                    <a:pt x="376278" y="0"/>
                    <a:pt x="395706" y="19407"/>
                    <a:pt x="395706" y="43348"/>
                  </a:cubicBezTo>
                  <a:lnTo>
                    <a:pt x="395706" y="870493"/>
                  </a:lnTo>
                  <a:cubicBezTo>
                    <a:pt x="395706" y="894434"/>
                    <a:pt x="376278" y="913841"/>
                    <a:pt x="352312" y="913841"/>
                  </a:cubicBezTo>
                  <a:lnTo>
                    <a:pt x="43394" y="913841"/>
                  </a:lnTo>
                  <a:cubicBezTo>
                    <a:pt x="19428" y="913841"/>
                    <a:pt x="0" y="894434"/>
                    <a:pt x="0" y="870493"/>
                  </a:cubicBezTo>
                  <a:lnTo>
                    <a:pt x="0" y="43348"/>
                  </a:lnTo>
                  <a:cubicBezTo>
                    <a:pt x="0" y="19407"/>
                    <a:pt x="19428" y="0"/>
                    <a:pt x="43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330;p26">
              <a:extLst>
                <a:ext uri="{FF2B5EF4-FFF2-40B4-BE49-F238E27FC236}">
                  <a16:creationId xmlns:a16="http://schemas.microsoft.com/office/drawing/2014/main" id="{0AE443A4-8D33-406A-B452-3CE2828B0271}"/>
                </a:ext>
              </a:extLst>
            </p:cNvPr>
            <p:cNvSpPr/>
            <p:nvPr/>
          </p:nvSpPr>
          <p:spPr>
            <a:xfrm>
              <a:off x="9611976" y="8196262"/>
              <a:ext cx="727810" cy="1062065"/>
            </a:xfrm>
            <a:custGeom>
              <a:avLst/>
              <a:gdLst/>
              <a:ahLst/>
              <a:cxnLst/>
              <a:rect l="l" t="t" r="r" b="b"/>
              <a:pathLst>
                <a:path w="727810" h="1062065" extrusionOk="0">
                  <a:moveTo>
                    <a:pt x="713346" y="1062065"/>
                  </a:moveTo>
                  <a:lnTo>
                    <a:pt x="14465" y="1062065"/>
                  </a:lnTo>
                  <a:cubicBezTo>
                    <a:pt x="6477" y="1062065"/>
                    <a:pt x="0" y="1055596"/>
                    <a:pt x="0" y="1047616"/>
                  </a:cubicBezTo>
                  <a:lnTo>
                    <a:pt x="0" y="14449"/>
                  </a:lnTo>
                  <a:cubicBezTo>
                    <a:pt x="0" y="6470"/>
                    <a:pt x="6477" y="0"/>
                    <a:pt x="14465" y="0"/>
                  </a:cubicBezTo>
                  <a:lnTo>
                    <a:pt x="713346" y="0"/>
                  </a:lnTo>
                  <a:cubicBezTo>
                    <a:pt x="721334" y="0"/>
                    <a:pt x="727811" y="6470"/>
                    <a:pt x="727811" y="14449"/>
                  </a:cubicBezTo>
                  <a:lnTo>
                    <a:pt x="727811" y="351254"/>
                  </a:lnTo>
                  <a:cubicBezTo>
                    <a:pt x="727811" y="359233"/>
                    <a:pt x="721334" y="365703"/>
                    <a:pt x="713346" y="365703"/>
                  </a:cubicBezTo>
                  <a:cubicBezTo>
                    <a:pt x="705358" y="365703"/>
                    <a:pt x="698881" y="359233"/>
                    <a:pt x="698881" y="351254"/>
                  </a:cubicBezTo>
                  <a:lnTo>
                    <a:pt x="698881" y="28898"/>
                  </a:lnTo>
                  <a:lnTo>
                    <a:pt x="28929" y="28898"/>
                  </a:lnTo>
                  <a:lnTo>
                    <a:pt x="28929" y="1033167"/>
                  </a:lnTo>
                  <a:lnTo>
                    <a:pt x="698881" y="1033167"/>
                  </a:lnTo>
                  <a:lnTo>
                    <a:pt x="698881" y="710812"/>
                  </a:lnTo>
                  <a:cubicBezTo>
                    <a:pt x="698881" y="702832"/>
                    <a:pt x="705358" y="696362"/>
                    <a:pt x="713346" y="696362"/>
                  </a:cubicBezTo>
                  <a:cubicBezTo>
                    <a:pt x="721334" y="696362"/>
                    <a:pt x="727811" y="702832"/>
                    <a:pt x="727811" y="710812"/>
                  </a:cubicBezTo>
                  <a:lnTo>
                    <a:pt x="727811" y="1047616"/>
                  </a:lnTo>
                  <a:cubicBezTo>
                    <a:pt x="727811" y="1055596"/>
                    <a:pt x="721334" y="1062065"/>
                    <a:pt x="713346" y="10620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31;p26">
              <a:extLst>
                <a:ext uri="{FF2B5EF4-FFF2-40B4-BE49-F238E27FC236}">
                  <a16:creationId xmlns:a16="http://schemas.microsoft.com/office/drawing/2014/main" id="{FB2A3046-9B43-49DC-B204-4A563318108C}"/>
                </a:ext>
              </a:extLst>
            </p:cNvPr>
            <p:cNvSpPr/>
            <p:nvPr/>
          </p:nvSpPr>
          <p:spPr>
            <a:xfrm>
              <a:off x="10097348" y="8712849"/>
              <a:ext cx="640577" cy="28898"/>
            </a:xfrm>
            <a:custGeom>
              <a:avLst/>
              <a:gdLst/>
              <a:ahLst/>
              <a:cxnLst/>
              <a:rect l="l" t="t" r="r" b="b"/>
              <a:pathLst>
                <a:path w="640577" h="28898" extrusionOk="0">
                  <a:moveTo>
                    <a:pt x="626113" y="28898"/>
                  </a:moveTo>
                  <a:lnTo>
                    <a:pt x="14465" y="28898"/>
                  </a:lnTo>
                  <a:cubicBezTo>
                    <a:pt x="6477" y="28898"/>
                    <a:pt x="0" y="22429"/>
                    <a:pt x="0" y="14449"/>
                  </a:cubicBezTo>
                  <a:cubicBezTo>
                    <a:pt x="0" y="6470"/>
                    <a:pt x="6477" y="0"/>
                    <a:pt x="14465" y="0"/>
                  </a:cubicBezTo>
                  <a:lnTo>
                    <a:pt x="626113" y="0"/>
                  </a:lnTo>
                  <a:cubicBezTo>
                    <a:pt x="634101" y="0"/>
                    <a:pt x="640578" y="6470"/>
                    <a:pt x="640578" y="14449"/>
                  </a:cubicBezTo>
                  <a:cubicBezTo>
                    <a:pt x="640578" y="22429"/>
                    <a:pt x="634101" y="28898"/>
                    <a:pt x="626113" y="288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32;p26">
              <a:extLst>
                <a:ext uri="{FF2B5EF4-FFF2-40B4-BE49-F238E27FC236}">
                  <a16:creationId xmlns:a16="http://schemas.microsoft.com/office/drawing/2014/main" id="{FD6FD46A-ED8C-44DD-B435-DBF2903CF65A}"/>
                </a:ext>
              </a:extLst>
            </p:cNvPr>
            <p:cNvSpPr/>
            <p:nvPr/>
          </p:nvSpPr>
          <p:spPr>
            <a:xfrm>
              <a:off x="10432931" y="8437079"/>
              <a:ext cx="304994" cy="580437"/>
            </a:xfrm>
            <a:custGeom>
              <a:avLst/>
              <a:gdLst/>
              <a:ahLst/>
              <a:cxnLst/>
              <a:rect l="l" t="t" r="r" b="b"/>
              <a:pathLst>
                <a:path w="304994" h="580437" extrusionOk="0">
                  <a:moveTo>
                    <a:pt x="14465" y="580437"/>
                  </a:moveTo>
                  <a:cubicBezTo>
                    <a:pt x="10764" y="580437"/>
                    <a:pt x="7063" y="579026"/>
                    <a:pt x="4238" y="576204"/>
                  </a:cubicBezTo>
                  <a:cubicBezTo>
                    <a:pt x="-1413" y="570560"/>
                    <a:pt x="-1413" y="561416"/>
                    <a:pt x="4238" y="555772"/>
                  </a:cubicBezTo>
                  <a:lnTo>
                    <a:pt x="270076" y="290219"/>
                  </a:lnTo>
                  <a:lnTo>
                    <a:pt x="4238" y="24665"/>
                  </a:lnTo>
                  <a:cubicBezTo>
                    <a:pt x="-1413" y="19021"/>
                    <a:pt x="-1413" y="9877"/>
                    <a:pt x="4238" y="4233"/>
                  </a:cubicBezTo>
                  <a:cubicBezTo>
                    <a:pt x="9888" y="-1411"/>
                    <a:pt x="19041" y="-1411"/>
                    <a:pt x="24692" y="4233"/>
                  </a:cubicBezTo>
                  <a:lnTo>
                    <a:pt x="300757" y="280003"/>
                  </a:lnTo>
                  <a:cubicBezTo>
                    <a:pt x="306407" y="285647"/>
                    <a:pt x="306407" y="294790"/>
                    <a:pt x="300757" y="300435"/>
                  </a:cubicBezTo>
                  <a:lnTo>
                    <a:pt x="24692" y="576204"/>
                  </a:lnTo>
                  <a:cubicBezTo>
                    <a:pt x="21867" y="579026"/>
                    <a:pt x="18166" y="580437"/>
                    <a:pt x="14465" y="5804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369;p26">
            <a:extLst>
              <a:ext uri="{FF2B5EF4-FFF2-40B4-BE49-F238E27FC236}">
                <a16:creationId xmlns:a16="http://schemas.microsoft.com/office/drawing/2014/main" id="{5B7D5FB2-4A16-4F20-9B7A-1D5EE58C5ABB}"/>
              </a:ext>
            </a:extLst>
          </p:cNvPr>
          <p:cNvGrpSpPr/>
          <p:nvPr/>
        </p:nvGrpSpPr>
        <p:grpSpPr>
          <a:xfrm>
            <a:off x="3088220" y="2222431"/>
            <a:ext cx="583318" cy="550896"/>
            <a:chOff x="11174763" y="4582518"/>
            <a:chExt cx="1166636" cy="1101793"/>
          </a:xfrm>
        </p:grpSpPr>
        <p:sp>
          <p:nvSpPr>
            <p:cNvPr id="43" name="Google Shape;370;p26">
              <a:extLst>
                <a:ext uri="{FF2B5EF4-FFF2-40B4-BE49-F238E27FC236}">
                  <a16:creationId xmlns:a16="http://schemas.microsoft.com/office/drawing/2014/main" id="{6149ECC1-8022-4937-80C5-12CDFFCF05E9}"/>
                </a:ext>
              </a:extLst>
            </p:cNvPr>
            <p:cNvSpPr/>
            <p:nvPr/>
          </p:nvSpPr>
          <p:spPr>
            <a:xfrm>
              <a:off x="11198068" y="4706208"/>
              <a:ext cx="550632" cy="978103"/>
            </a:xfrm>
            <a:custGeom>
              <a:avLst/>
              <a:gdLst/>
              <a:ahLst/>
              <a:cxnLst/>
              <a:rect l="l" t="t" r="r" b="b"/>
              <a:pathLst>
                <a:path w="550632" h="978103" extrusionOk="0">
                  <a:moveTo>
                    <a:pt x="502657" y="93529"/>
                  </a:moveTo>
                  <a:cubicBezTo>
                    <a:pt x="411143" y="3764"/>
                    <a:pt x="281471" y="-24410"/>
                    <a:pt x="174609" y="22214"/>
                  </a:cubicBezTo>
                  <a:cubicBezTo>
                    <a:pt x="66809" y="69246"/>
                    <a:pt x="-4133" y="185761"/>
                    <a:pt x="187" y="312059"/>
                  </a:cubicBezTo>
                  <a:cubicBezTo>
                    <a:pt x="3282" y="402553"/>
                    <a:pt x="40685" y="481409"/>
                    <a:pt x="90740" y="554453"/>
                  </a:cubicBezTo>
                  <a:cubicBezTo>
                    <a:pt x="209378" y="727579"/>
                    <a:pt x="372225" y="854320"/>
                    <a:pt x="539609" y="975886"/>
                  </a:cubicBezTo>
                  <a:cubicBezTo>
                    <a:pt x="542035" y="977648"/>
                    <a:pt x="546224" y="978266"/>
                    <a:pt x="550633" y="978069"/>
                  </a:cubicBezTo>
                  <a:lnTo>
                    <a:pt x="550633" y="140970"/>
                  </a:lnTo>
                  <a:cubicBezTo>
                    <a:pt x="533515" y="124034"/>
                    <a:pt x="518132" y="108710"/>
                    <a:pt x="502657" y="93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371;p26">
              <a:extLst>
                <a:ext uri="{FF2B5EF4-FFF2-40B4-BE49-F238E27FC236}">
                  <a16:creationId xmlns:a16="http://schemas.microsoft.com/office/drawing/2014/main" id="{C4C0BA20-FFD8-40EA-97A9-19B9DA850458}"/>
                </a:ext>
              </a:extLst>
            </p:cNvPr>
            <p:cNvSpPr/>
            <p:nvPr/>
          </p:nvSpPr>
          <p:spPr>
            <a:xfrm>
              <a:off x="11174763" y="4582518"/>
              <a:ext cx="1166636" cy="1039446"/>
            </a:xfrm>
            <a:custGeom>
              <a:avLst/>
              <a:gdLst/>
              <a:ahLst/>
              <a:cxnLst/>
              <a:rect l="l" t="t" r="r" b="b"/>
              <a:pathLst>
                <a:path w="1166636" h="1039446" extrusionOk="0">
                  <a:moveTo>
                    <a:pt x="581949" y="1039447"/>
                  </a:moveTo>
                  <a:cubicBezTo>
                    <a:pt x="575131" y="1039447"/>
                    <a:pt x="568511" y="1037910"/>
                    <a:pt x="563682" y="1034409"/>
                  </a:cubicBezTo>
                  <a:cubicBezTo>
                    <a:pt x="395986" y="912617"/>
                    <a:pt x="221751" y="778384"/>
                    <a:pt x="96262" y="595260"/>
                  </a:cubicBezTo>
                  <a:cubicBezTo>
                    <a:pt x="33623" y="503854"/>
                    <a:pt x="3097" y="421870"/>
                    <a:pt x="202" y="337249"/>
                  </a:cubicBezTo>
                  <a:cubicBezTo>
                    <a:pt x="-4443" y="201351"/>
                    <a:pt x="71389" y="75595"/>
                    <a:pt x="188910" y="24324"/>
                  </a:cubicBezTo>
                  <a:cubicBezTo>
                    <a:pt x="305157" y="-26389"/>
                    <a:pt x="444336" y="3645"/>
                    <a:pt x="543468" y="100890"/>
                  </a:cubicBezTo>
                  <a:cubicBezTo>
                    <a:pt x="554338" y="111556"/>
                    <a:pt x="565153" y="122276"/>
                    <a:pt x="576521" y="133548"/>
                  </a:cubicBezTo>
                  <a:lnTo>
                    <a:pt x="583788" y="140740"/>
                  </a:lnTo>
                  <a:cubicBezTo>
                    <a:pt x="587050" y="137422"/>
                    <a:pt x="590251" y="134153"/>
                    <a:pt x="593398" y="130930"/>
                  </a:cubicBezTo>
                  <a:cubicBezTo>
                    <a:pt x="606590" y="117443"/>
                    <a:pt x="619054" y="104704"/>
                    <a:pt x="632267" y="92583"/>
                  </a:cubicBezTo>
                  <a:cubicBezTo>
                    <a:pt x="741302" y="-7456"/>
                    <a:pt x="892870" y="-28591"/>
                    <a:pt x="1009424" y="40021"/>
                  </a:cubicBezTo>
                  <a:cubicBezTo>
                    <a:pt x="1130643" y="111366"/>
                    <a:pt x="1191395" y="262301"/>
                    <a:pt x="1157178" y="407064"/>
                  </a:cubicBezTo>
                  <a:cubicBezTo>
                    <a:pt x="1129369" y="524737"/>
                    <a:pt x="1059783" y="617530"/>
                    <a:pt x="1002265" y="685231"/>
                  </a:cubicBezTo>
                  <a:cubicBezTo>
                    <a:pt x="884976" y="823271"/>
                    <a:pt x="742684" y="933670"/>
                    <a:pt x="606393" y="1032397"/>
                  </a:cubicBezTo>
                  <a:cubicBezTo>
                    <a:pt x="600386" y="1036748"/>
                    <a:pt x="590994" y="1039447"/>
                    <a:pt x="581949" y="1039447"/>
                  </a:cubicBezTo>
                  <a:close/>
                  <a:moveTo>
                    <a:pt x="306505" y="27853"/>
                  </a:moveTo>
                  <a:cubicBezTo>
                    <a:pt x="270095" y="27853"/>
                    <a:pt x="233997" y="35045"/>
                    <a:pt x="200079" y="49844"/>
                  </a:cubicBezTo>
                  <a:cubicBezTo>
                    <a:pt x="92938" y="96580"/>
                    <a:pt x="23822" y="211697"/>
                    <a:pt x="28086" y="336297"/>
                  </a:cubicBezTo>
                  <a:cubicBezTo>
                    <a:pt x="30789" y="415399"/>
                    <a:pt x="59770" y="492692"/>
                    <a:pt x="119283" y="579543"/>
                  </a:cubicBezTo>
                  <a:cubicBezTo>
                    <a:pt x="242272" y="759003"/>
                    <a:pt x="414368" y="891529"/>
                    <a:pt x="580103" y="1011894"/>
                  </a:cubicBezTo>
                  <a:cubicBezTo>
                    <a:pt x="581418" y="1012037"/>
                    <a:pt x="587963" y="1011215"/>
                    <a:pt x="590040" y="1009841"/>
                  </a:cubicBezTo>
                  <a:cubicBezTo>
                    <a:pt x="724888" y="912154"/>
                    <a:pt x="865606" y="803020"/>
                    <a:pt x="980988" y="667216"/>
                  </a:cubicBezTo>
                  <a:cubicBezTo>
                    <a:pt x="1036490" y="601901"/>
                    <a:pt x="1103583" y="512569"/>
                    <a:pt x="1130030" y="400674"/>
                  </a:cubicBezTo>
                  <a:cubicBezTo>
                    <a:pt x="1161469" y="267658"/>
                    <a:pt x="1106049" y="129217"/>
                    <a:pt x="995257" y="64004"/>
                  </a:cubicBezTo>
                  <a:cubicBezTo>
                    <a:pt x="889349" y="1660"/>
                    <a:pt x="751069" y="21388"/>
                    <a:pt x="651147" y="113086"/>
                  </a:cubicBezTo>
                  <a:cubicBezTo>
                    <a:pt x="638486" y="124697"/>
                    <a:pt x="626281" y="137171"/>
                    <a:pt x="613360" y="150386"/>
                  </a:cubicBezTo>
                  <a:cubicBezTo>
                    <a:pt x="607060" y="156824"/>
                    <a:pt x="600576" y="163452"/>
                    <a:pt x="593752" y="170284"/>
                  </a:cubicBezTo>
                  <a:cubicBezTo>
                    <a:pt x="588317" y="175702"/>
                    <a:pt x="579517" y="175729"/>
                    <a:pt x="574055" y="170338"/>
                  </a:cubicBezTo>
                  <a:lnTo>
                    <a:pt x="556858" y="153302"/>
                  </a:lnTo>
                  <a:cubicBezTo>
                    <a:pt x="545531" y="142072"/>
                    <a:pt x="534750" y="131379"/>
                    <a:pt x="523907" y="120754"/>
                  </a:cubicBezTo>
                  <a:cubicBezTo>
                    <a:pt x="462119" y="60143"/>
                    <a:pt x="383631" y="27853"/>
                    <a:pt x="306505" y="278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" name="Google Shape;435;p26">
            <a:extLst>
              <a:ext uri="{FF2B5EF4-FFF2-40B4-BE49-F238E27FC236}">
                <a16:creationId xmlns:a16="http://schemas.microsoft.com/office/drawing/2014/main" id="{23DC4981-ADBA-4756-B23F-3C0B5BAA2CBE}"/>
              </a:ext>
            </a:extLst>
          </p:cNvPr>
          <p:cNvGrpSpPr/>
          <p:nvPr/>
        </p:nvGrpSpPr>
        <p:grpSpPr>
          <a:xfrm>
            <a:off x="690414" y="2254835"/>
            <a:ext cx="598485" cy="598485"/>
            <a:chOff x="16062331" y="8061331"/>
            <a:chExt cx="1196969" cy="1196969"/>
          </a:xfrm>
        </p:grpSpPr>
        <p:sp>
          <p:nvSpPr>
            <p:cNvPr id="46" name="Google Shape;436;p26">
              <a:extLst>
                <a:ext uri="{FF2B5EF4-FFF2-40B4-BE49-F238E27FC236}">
                  <a16:creationId xmlns:a16="http://schemas.microsoft.com/office/drawing/2014/main" id="{B1B6CA43-AB38-43C3-9DED-B2EABD2067BD}"/>
                </a:ext>
              </a:extLst>
            </p:cNvPr>
            <p:cNvSpPr/>
            <p:nvPr/>
          </p:nvSpPr>
          <p:spPr>
            <a:xfrm>
              <a:off x="16295102" y="8294109"/>
              <a:ext cx="731418" cy="731418"/>
            </a:xfrm>
            <a:custGeom>
              <a:avLst/>
              <a:gdLst/>
              <a:ahLst/>
              <a:cxnLst/>
              <a:rect l="l" t="t" r="r" b="b"/>
              <a:pathLst>
                <a:path w="731418" h="731418" extrusionOk="0">
                  <a:moveTo>
                    <a:pt x="365709" y="731419"/>
                  </a:moveTo>
                  <a:cubicBezTo>
                    <a:pt x="164054" y="731419"/>
                    <a:pt x="0" y="567365"/>
                    <a:pt x="0" y="365709"/>
                  </a:cubicBezTo>
                  <a:cubicBezTo>
                    <a:pt x="0" y="164054"/>
                    <a:pt x="164054" y="0"/>
                    <a:pt x="365709" y="0"/>
                  </a:cubicBezTo>
                  <a:cubicBezTo>
                    <a:pt x="567365" y="0"/>
                    <a:pt x="731419" y="164054"/>
                    <a:pt x="731419" y="365709"/>
                  </a:cubicBezTo>
                  <a:cubicBezTo>
                    <a:pt x="731419" y="567365"/>
                    <a:pt x="567365" y="731419"/>
                    <a:pt x="365709" y="731419"/>
                  </a:cubicBezTo>
                  <a:close/>
                  <a:moveTo>
                    <a:pt x="365709" y="28166"/>
                  </a:moveTo>
                  <a:cubicBezTo>
                    <a:pt x="179588" y="28166"/>
                    <a:pt x="28166" y="179588"/>
                    <a:pt x="28166" y="365709"/>
                  </a:cubicBezTo>
                  <a:cubicBezTo>
                    <a:pt x="28166" y="551831"/>
                    <a:pt x="179588" y="703252"/>
                    <a:pt x="365709" y="703252"/>
                  </a:cubicBezTo>
                  <a:cubicBezTo>
                    <a:pt x="551831" y="703252"/>
                    <a:pt x="703252" y="551831"/>
                    <a:pt x="703252" y="365709"/>
                  </a:cubicBezTo>
                  <a:cubicBezTo>
                    <a:pt x="703252" y="179588"/>
                    <a:pt x="551831" y="28166"/>
                    <a:pt x="365709" y="28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7;p26">
              <a:extLst>
                <a:ext uri="{FF2B5EF4-FFF2-40B4-BE49-F238E27FC236}">
                  <a16:creationId xmlns:a16="http://schemas.microsoft.com/office/drawing/2014/main" id="{A1A4A9AF-50D2-4762-B1C8-06AE895CAEE3}"/>
                </a:ext>
              </a:extLst>
            </p:cNvPr>
            <p:cNvSpPr/>
            <p:nvPr/>
          </p:nvSpPr>
          <p:spPr>
            <a:xfrm>
              <a:off x="16444772" y="8443774"/>
              <a:ext cx="432081" cy="432081"/>
            </a:xfrm>
            <a:custGeom>
              <a:avLst/>
              <a:gdLst/>
              <a:ahLst/>
              <a:cxnLst/>
              <a:rect l="l" t="t" r="r" b="b"/>
              <a:pathLst>
                <a:path w="432081" h="432081" extrusionOk="0">
                  <a:moveTo>
                    <a:pt x="432082" y="216041"/>
                  </a:moveTo>
                  <a:cubicBezTo>
                    <a:pt x="432082" y="335357"/>
                    <a:pt x="335357" y="432082"/>
                    <a:pt x="216041" y="432082"/>
                  </a:cubicBezTo>
                  <a:cubicBezTo>
                    <a:pt x="96725" y="432082"/>
                    <a:pt x="0" y="335357"/>
                    <a:pt x="0" y="216041"/>
                  </a:cubicBezTo>
                  <a:cubicBezTo>
                    <a:pt x="0" y="96725"/>
                    <a:pt x="96725" y="0"/>
                    <a:pt x="216041" y="0"/>
                  </a:cubicBezTo>
                  <a:cubicBezTo>
                    <a:pt x="335357" y="0"/>
                    <a:pt x="432082" y="96725"/>
                    <a:pt x="432082" y="2160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38;p26">
              <a:extLst>
                <a:ext uri="{FF2B5EF4-FFF2-40B4-BE49-F238E27FC236}">
                  <a16:creationId xmlns:a16="http://schemas.microsoft.com/office/drawing/2014/main" id="{5DFBCE09-1F4B-409B-AA23-842943E23420}"/>
                </a:ext>
              </a:extLst>
            </p:cNvPr>
            <p:cNvSpPr/>
            <p:nvPr/>
          </p:nvSpPr>
          <p:spPr>
            <a:xfrm>
              <a:off x="16062331" y="8061331"/>
              <a:ext cx="1196969" cy="1196969"/>
            </a:xfrm>
            <a:custGeom>
              <a:avLst/>
              <a:gdLst/>
              <a:ahLst/>
              <a:cxnLst/>
              <a:rect l="l" t="t" r="r" b="b"/>
              <a:pathLst>
                <a:path w="1196969" h="1196969" extrusionOk="0">
                  <a:moveTo>
                    <a:pt x="660226" y="1196969"/>
                  </a:moveTo>
                  <a:lnTo>
                    <a:pt x="536736" y="1196969"/>
                  </a:lnTo>
                  <a:cubicBezTo>
                    <a:pt x="529798" y="1196969"/>
                    <a:pt x="523898" y="1191915"/>
                    <a:pt x="522825" y="1185066"/>
                  </a:cubicBezTo>
                  <a:lnTo>
                    <a:pt x="503612" y="1062271"/>
                  </a:lnTo>
                  <a:cubicBezTo>
                    <a:pt x="444054" y="1050175"/>
                    <a:pt x="388306" y="1027084"/>
                    <a:pt x="337619" y="993519"/>
                  </a:cubicBezTo>
                  <a:lnTo>
                    <a:pt x="237207" y="1066761"/>
                  </a:lnTo>
                  <a:cubicBezTo>
                    <a:pt x="231596" y="1070853"/>
                    <a:pt x="223860" y="1070248"/>
                    <a:pt x="218950" y="1065338"/>
                  </a:cubicBezTo>
                  <a:lnTo>
                    <a:pt x="131631" y="978019"/>
                  </a:lnTo>
                  <a:cubicBezTo>
                    <a:pt x="126721" y="973116"/>
                    <a:pt x="126123" y="965366"/>
                    <a:pt x="130208" y="959762"/>
                  </a:cubicBezTo>
                  <a:lnTo>
                    <a:pt x="203450" y="859350"/>
                  </a:lnTo>
                  <a:cubicBezTo>
                    <a:pt x="169885" y="808663"/>
                    <a:pt x="146794" y="752915"/>
                    <a:pt x="134698" y="693357"/>
                  </a:cubicBezTo>
                  <a:lnTo>
                    <a:pt x="11903" y="674144"/>
                  </a:lnTo>
                  <a:cubicBezTo>
                    <a:pt x="5054" y="673071"/>
                    <a:pt x="0" y="667171"/>
                    <a:pt x="0" y="660233"/>
                  </a:cubicBezTo>
                  <a:lnTo>
                    <a:pt x="0" y="536736"/>
                  </a:lnTo>
                  <a:cubicBezTo>
                    <a:pt x="0" y="529798"/>
                    <a:pt x="5054" y="523898"/>
                    <a:pt x="11903" y="522825"/>
                  </a:cubicBezTo>
                  <a:lnTo>
                    <a:pt x="134698" y="503612"/>
                  </a:lnTo>
                  <a:cubicBezTo>
                    <a:pt x="146794" y="444054"/>
                    <a:pt x="169879" y="388306"/>
                    <a:pt x="203450" y="337619"/>
                  </a:cubicBezTo>
                  <a:lnTo>
                    <a:pt x="130208" y="237214"/>
                  </a:lnTo>
                  <a:cubicBezTo>
                    <a:pt x="126123" y="231610"/>
                    <a:pt x="126721" y="223860"/>
                    <a:pt x="131631" y="218957"/>
                  </a:cubicBezTo>
                  <a:lnTo>
                    <a:pt x="218950" y="131631"/>
                  </a:lnTo>
                  <a:cubicBezTo>
                    <a:pt x="223846" y="126721"/>
                    <a:pt x="231596" y="126116"/>
                    <a:pt x="237207" y="130208"/>
                  </a:cubicBezTo>
                  <a:lnTo>
                    <a:pt x="337619" y="203450"/>
                  </a:lnTo>
                  <a:cubicBezTo>
                    <a:pt x="388306" y="169885"/>
                    <a:pt x="444054" y="146794"/>
                    <a:pt x="503605" y="134698"/>
                  </a:cubicBezTo>
                  <a:lnTo>
                    <a:pt x="522825" y="11903"/>
                  </a:lnTo>
                  <a:cubicBezTo>
                    <a:pt x="523898" y="5054"/>
                    <a:pt x="529798" y="0"/>
                    <a:pt x="536736" y="0"/>
                  </a:cubicBezTo>
                  <a:lnTo>
                    <a:pt x="660226" y="0"/>
                  </a:lnTo>
                  <a:cubicBezTo>
                    <a:pt x="667164" y="0"/>
                    <a:pt x="673064" y="5054"/>
                    <a:pt x="674137" y="11903"/>
                  </a:cubicBezTo>
                  <a:lnTo>
                    <a:pt x="693357" y="134698"/>
                  </a:lnTo>
                  <a:cubicBezTo>
                    <a:pt x="752915" y="146794"/>
                    <a:pt x="808663" y="169885"/>
                    <a:pt x="859344" y="203450"/>
                  </a:cubicBezTo>
                  <a:lnTo>
                    <a:pt x="959755" y="130208"/>
                  </a:lnTo>
                  <a:cubicBezTo>
                    <a:pt x="965366" y="126116"/>
                    <a:pt x="973109" y="126721"/>
                    <a:pt x="978012" y="131631"/>
                  </a:cubicBezTo>
                  <a:lnTo>
                    <a:pt x="1065338" y="218957"/>
                  </a:lnTo>
                  <a:cubicBezTo>
                    <a:pt x="1070248" y="223860"/>
                    <a:pt x="1070846" y="231610"/>
                    <a:pt x="1066761" y="237214"/>
                  </a:cubicBezTo>
                  <a:lnTo>
                    <a:pt x="993519" y="337619"/>
                  </a:lnTo>
                  <a:cubicBezTo>
                    <a:pt x="1027090" y="388320"/>
                    <a:pt x="1050182" y="444075"/>
                    <a:pt x="1062264" y="503612"/>
                  </a:cubicBezTo>
                  <a:lnTo>
                    <a:pt x="1185066" y="522825"/>
                  </a:lnTo>
                  <a:cubicBezTo>
                    <a:pt x="1191915" y="523898"/>
                    <a:pt x="1196969" y="529798"/>
                    <a:pt x="1196969" y="536736"/>
                  </a:cubicBezTo>
                  <a:lnTo>
                    <a:pt x="1196969" y="660233"/>
                  </a:lnTo>
                  <a:cubicBezTo>
                    <a:pt x="1196969" y="667171"/>
                    <a:pt x="1191915" y="673071"/>
                    <a:pt x="1185066" y="674144"/>
                  </a:cubicBezTo>
                  <a:lnTo>
                    <a:pt x="1062264" y="693357"/>
                  </a:lnTo>
                  <a:cubicBezTo>
                    <a:pt x="1050182" y="752894"/>
                    <a:pt x="1027090" y="808649"/>
                    <a:pt x="993519" y="859350"/>
                  </a:cubicBezTo>
                  <a:lnTo>
                    <a:pt x="1066761" y="959762"/>
                  </a:lnTo>
                  <a:cubicBezTo>
                    <a:pt x="1070846" y="965366"/>
                    <a:pt x="1070248" y="973116"/>
                    <a:pt x="1065338" y="978019"/>
                  </a:cubicBezTo>
                  <a:lnTo>
                    <a:pt x="978012" y="1065338"/>
                  </a:lnTo>
                  <a:cubicBezTo>
                    <a:pt x="973109" y="1070248"/>
                    <a:pt x="965366" y="1070853"/>
                    <a:pt x="959755" y="1066761"/>
                  </a:cubicBezTo>
                  <a:lnTo>
                    <a:pt x="859344" y="993519"/>
                  </a:lnTo>
                  <a:cubicBezTo>
                    <a:pt x="808663" y="1027084"/>
                    <a:pt x="752915" y="1050175"/>
                    <a:pt x="693357" y="1062271"/>
                  </a:cubicBezTo>
                  <a:lnTo>
                    <a:pt x="674137" y="1185066"/>
                  </a:lnTo>
                  <a:cubicBezTo>
                    <a:pt x="673064" y="1191915"/>
                    <a:pt x="667164" y="1196969"/>
                    <a:pt x="660226" y="1196969"/>
                  </a:cubicBezTo>
                  <a:close/>
                  <a:moveTo>
                    <a:pt x="548791" y="1168803"/>
                  </a:moveTo>
                  <a:lnTo>
                    <a:pt x="648178" y="1168803"/>
                  </a:lnTo>
                  <a:lnTo>
                    <a:pt x="667061" y="1048133"/>
                  </a:lnTo>
                  <a:cubicBezTo>
                    <a:pt x="667983" y="1042212"/>
                    <a:pt x="672562" y="1037529"/>
                    <a:pt x="678455" y="1036456"/>
                  </a:cubicBezTo>
                  <a:cubicBezTo>
                    <a:pt x="741053" y="1025096"/>
                    <a:pt x="799318" y="1000966"/>
                    <a:pt x="851628" y="964727"/>
                  </a:cubicBezTo>
                  <a:cubicBezTo>
                    <a:pt x="856559" y="961316"/>
                    <a:pt x="863105" y="961392"/>
                    <a:pt x="867946" y="964926"/>
                  </a:cubicBezTo>
                  <a:lnTo>
                    <a:pt x="966618" y="1036903"/>
                  </a:lnTo>
                  <a:lnTo>
                    <a:pt x="1036903" y="966625"/>
                  </a:lnTo>
                  <a:lnTo>
                    <a:pt x="964926" y="867953"/>
                  </a:lnTo>
                  <a:cubicBezTo>
                    <a:pt x="961399" y="863112"/>
                    <a:pt x="961316" y="856565"/>
                    <a:pt x="964727" y="851635"/>
                  </a:cubicBezTo>
                  <a:cubicBezTo>
                    <a:pt x="1000973" y="799297"/>
                    <a:pt x="1025103" y="741032"/>
                    <a:pt x="1036449" y="678462"/>
                  </a:cubicBezTo>
                  <a:cubicBezTo>
                    <a:pt x="1037515" y="672562"/>
                    <a:pt x="1042205" y="667983"/>
                    <a:pt x="1048126" y="667061"/>
                  </a:cubicBezTo>
                  <a:lnTo>
                    <a:pt x="1168803" y="648178"/>
                  </a:lnTo>
                  <a:lnTo>
                    <a:pt x="1168803" y="548791"/>
                  </a:lnTo>
                  <a:lnTo>
                    <a:pt x="1048126" y="529908"/>
                  </a:lnTo>
                  <a:cubicBezTo>
                    <a:pt x="1042205" y="528987"/>
                    <a:pt x="1037515" y="524407"/>
                    <a:pt x="1036449" y="518507"/>
                  </a:cubicBezTo>
                  <a:cubicBezTo>
                    <a:pt x="1025103" y="455937"/>
                    <a:pt x="1000973" y="397672"/>
                    <a:pt x="964727" y="345334"/>
                  </a:cubicBezTo>
                  <a:cubicBezTo>
                    <a:pt x="961316" y="340404"/>
                    <a:pt x="961399" y="333857"/>
                    <a:pt x="964926" y="329016"/>
                  </a:cubicBezTo>
                  <a:lnTo>
                    <a:pt x="1036903" y="230351"/>
                  </a:lnTo>
                  <a:lnTo>
                    <a:pt x="966618" y="160066"/>
                  </a:lnTo>
                  <a:lnTo>
                    <a:pt x="867946" y="232043"/>
                  </a:lnTo>
                  <a:cubicBezTo>
                    <a:pt x="863105" y="235570"/>
                    <a:pt x="856559" y="235653"/>
                    <a:pt x="851628" y="232242"/>
                  </a:cubicBezTo>
                  <a:cubicBezTo>
                    <a:pt x="799318" y="196003"/>
                    <a:pt x="741053" y="171873"/>
                    <a:pt x="678455" y="160513"/>
                  </a:cubicBezTo>
                  <a:cubicBezTo>
                    <a:pt x="672562" y="159440"/>
                    <a:pt x="667983" y="154757"/>
                    <a:pt x="667061" y="148836"/>
                  </a:cubicBezTo>
                  <a:lnTo>
                    <a:pt x="648178" y="28166"/>
                  </a:lnTo>
                  <a:lnTo>
                    <a:pt x="548784" y="28166"/>
                  </a:lnTo>
                  <a:lnTo>
                    <a:pt x="529901" y="148836"/>
                  </a:lnTo>
                  <a:cubicBezTo>
                    <a:pt x="528980" y="154757"/>
                    <a:pt x="524400" y="159440"/>
                    <a:pt x="518507" y="160513"/>
                  </a:cubicBezTo>
                  <a:cubicBezTo>
                    <a:pt x="455916" y="171873"/>
                    <a:pt x="397651" y="196003"/>
                    <a:pt x="345334" y="232242"/>
                  </a:cubicBezTo>
                  <a:cubicBezTo>
                    <a:pt x="340411" y="235653"/>
                    <a:pt x="333857" y="235570"/>
                    <a:pt x="329016" y="232043"/>
                  </a:cubicBezTo>
                  <a:lnTo>
                    <a:pt x="230344" y="160066"/>
                  </a:lnTo>
                  <a:lnTo>
                    <a:pt x="160066" y="230351"/>
                  </a:lnTo>
                  <a:lnTo>
                    <a:pt x="232043" y="329016"/>
                  </a:lnTo>
                  <a:cubicBezTo>
                    <a:pt x="235570" y="333857"/>
                    <a:pt x="235653" y="340404"/>
                    <a:pt x="232242" y="345334"/>
                  </a:cubicBezTo>
                  <a:cubicBezTo>
                    <a:pt x="196003" y="397658"/>
                    <a:pt x="171873" y="455923"/>
                    <a:pt x="160513" y="518514"/>
                  </a:cubicBezTo>
                  <a:cubicBezTo>
                    <a:pt x="159440" y="524407"/>
                    <a:pt x="154757" y="528987"/>
                    <a:pt x="148836" y="529908"/>
                  </a:cubicBezTo>
                  <a:lnTo>
                    <a:pt x="28166" y="548791"/>
                  </a:lnTo>
                  <a:lnTo>
                    <a:pt x="28166" y="648178"/>
                  </a:lnTo>
                  <a:lnTo>
                    <a:pt x="148836" y="667061"/>
                  </a:lnTo>
                  <a:cubicBezTo>
                    <a:pt x="154757" y="667983"/>
                    <a:pt x="159440" y="672562"/>
                    <a:pt x="160513" y="678455"/>
                  </a:cubicBezTo>
                  <a:cubicBezTo>
                    <a:pt x="171873" y="741046"/>
                    <a:pt x="196003" y="799311"/>
                    <a:pt x="232242" y="851635"/>
                  </a:cubicBezTo>
                  <a:cubicBezTo>
                    <a:pt x="235653" y="856559"/>
                    <a:pt x="235570" y="863112"/>
                    <a:pt x="232043" y="867953"/>
                  </a:cubicBezTo>
                  <a:lnTo>
                    <a:pt x="160066" y="966625"/>
                  </a:lnTo>
                  <a:lnTo>
                    <a:pt x="230344" y="1036903"/>
                  </a:lnTo>
                  <a:lnTo>
                    <a:pt x="329016" y="964926"/>
                  </a:lnTo>
                  <a:cubicBezTo>
                    <a:pt x="333857" y="961392"/>
                    <a:pt x="340411" y="961316"/>
                    <a:pt x="345334" y="964727"/>
                  </a:cubicBezTo>
                  <a:cubicBezTo>
                    <a:pt x="397658" y="1000966"/>
                    <a:pt x="455923" y="1025096"/>
                    <a:pt x="518514" y="1036456"/>
                  </a:cubicBezTo>
                  <a:cubicBezTo>
                    <a:pt x="524407" y="1037529"/>
                    <a:pt x="528987" y="1042212"/>
                    <a:pt x="529908" y="1048133"/>
                  </a:cubicBezTo>
                  <a:lnTo>
                    <a:pt x="548791" y="1168803"/>
                  </a:lnTo>
                  <a:close/>
                  <a:moveTo>
                    <a:pt x="1182886" y="660233"/>
                  </a:moveTo>
                  <a:lnTo>
                    <a:pt x="1183023" y="660233"/>
                  </a:lnTo>
                  <a:lnTo>
                    <a:pt x="1182886" y="6602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5"/>
          <p:cNvGrpSpPr/>
          <p:nvPr/>
        </p:nvGrpSpPr>
        <p:grpSpPr>
          <a:xfrm>
            <a:off x="-945594" y="-6040"/>
            <a:ext cx="5225404" cy="5225404"/>
            <a:chOff x="-1891188" y="-12079"/>
            <a:chExt cx="10450808" cy="10450808"/>
          </a:xfrm>
        </p:grpSpPr>
        <p:sp>
          <p:nvSpPr>
            <p:cNvPr id="87" name="Google Shape;87;p15"/>
            <p:cNvSpPr/>
            <p:nvPr/>
          </p:nvSpPr>
          <p:spPr>
            <a:xfrm>
              <a:off x="-1891188" y="-12079"/>
              <a:ext cx="10450808" cy="10450808"/>
            </a:xfrm>
            <a:custGeom>
              <a:avLst/>
              <a:gdLst/>
              <a:ahLst/>
              <a:cxnLst/>
              <a:rect l="l" t="t" r="r" b="b"/>
              <a:pathLst>
                <a:path w="10450808" h="10450808" extrusionOk="0">
                  <a:moveTo>
                    <a:pt x="10450808" y="10450808"/>
                  </a:moveTo>
                  <a:lnTo>
                    <a:pt x="0" y="10450808"/>
                  </a:lnTo>
                  <a:lnTo>
                    <a:pt x="0" y="0"/>
                  </a:lnTo>
                  <a:lnTo>
                    <a:pt x="10450808" y="0"/>
                  </a:lnTo>
                  <a:lnTo>
                    <a:pt x="10450808" y="10450808"/>
                  </a:lnTo>
                  <a:close/>
                  <a:moveTo>
                    <a:pt x="14495" y="10436313"/>
                  </a:moveTo>
                  <a:lnTo>
                    <a:pt x="10436313" y="10436313"/>
                  </a:lnTo>
                  <a:lnTo>
                    <a:pt x="10436313" y="14495"/>
                  </a:lnTo>
                  <a:lnTo>
                    <a:pt x="14495" y="14495"/>
                  </a:lnTo>
                  <a:lnTo>
                    <a:pt x="14495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-1883941" y="9475496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-1883941" y="8526758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-1883941" y="7577923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-1883941" y="6629185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-1883941" y="5680447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-1883941" y="4731708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-1883941" y="3782970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-1883941" y="2834232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-1883941" y="1885397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-1883941" y="936659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7596386" y="-483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6647648" y="-483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5698813" y="-483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4750075" y="-483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3801337" y="-483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2852598" y="-483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1903860" y="-483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955122" y="-483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6287" y="-483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-942450" y="-483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15"/>
          <p:cNvSpPr txBox="1"/>
          <p:nvPr/>
        </p:nvSpPr>
        <p:spPr>
          <a:xfrm>
            <a:off x="5238555" y="564133"/>
            <a:ext cx="294221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1" u="non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Ciljevi PST</a:t>
            </a:r>
            <a:endParaRPr sz="400" dirty="0">
              <a:solidFill>
                <a:schemeClr val="dk1"/>
              </a:solidFill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050" name="Picture 2" descr="How Problem Solving Skills can help Manage Anger">
            <a:extLst>
              <a:ext uri="{FF2B5EF4-FFF2-40B4-BE49-F238E27FC236}">
                <a16:creationId xmlns:a16="http://schemas.microsoft.com/office/drawing/2014/main" id="{6C6DCB03-6C37-4AF3-916B-ABCD8E0B9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 r="4910"/>
          <a:stretch/>
        </p:blipFill>
        <p:spPr bwMode="auto">
          <a:xfrm>
            <a:off x="17111" y="1191805"/>
            <a:ext cx="4259075" cy="31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Google Shape;109;p15"/>
          <p:cNvSpPr/>
          <p:nvPr/>
        </p:nvSpPr>
        <p:spPr>
          <a:xfrm>
            <a:off x="3364108" y="158292"/>
            <a:ext cx="1447657" cy="1447657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252F671B-C691-4E97-A127-14300B412C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1079920"/>
              </p:ext>
            </p:extLst>
          </p:nvPr>
        </p:nvGraphicFramePr>
        <p:xfrm>
          <a:off x="4465674" y="1701210"/>
          <a:ext cx="4661215" cy="3381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422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/>
          <p:nvPr/>
        </p:nvSpPr>
        <p:spPr>
          <a:xfrm>
            <a:off x="6129125" y="0"/>
            <a:ext cx="3015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>
            <a:off x="606307" y="753384"/>
            <a:ext cx="5378319" cy="6741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/>
              <a:t>PS tehnike/moduli </a:t>
            </a:r>
            <a:endParaRPr sz="3200" dirty="0"/>
          </a:p>
        </p:txBody>
      </p:sp>
      <p:pic>
        <p:nvPicPr>
          <p:cNvPr id="3" name="Slika 2" descr="Slika na kojoj se prikazuje tekst, vektorska grafika&#10;&#10;Opis je automatski generiran">
            <a:extLst>
              <a:ext uri="{FF2B5EF4-FFF2-40B4-BE49-F238E27FC236}">
                <a16:creationId xmlns:a16="http://schemas.microsoft.com/office/drawing/2014/main" id="{73C5A0FA-E805-4ED6-B1E7-B8641D68D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545" y="2152485"/>
            <a:ext cx="4469937" cy="27507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9"/>
          <p:cNvGrpSpPr/>
          <p:nvPr/>
        </p:nvGrpSpPr>
        <p:grpSpPr>
          <a:xfrm>
            <a:off x="513142" y="-90359"/>
            <a:ext cx="1908216" cy="5225404"/>
            <a:chOff x="1026284" y="-180719"/>
            <a:chExt cx="3816432" cy="10450808"/>
          </a:xfrm>
        </p:grpSpPr>
        <p:sp>
          <p:nvSpPr>
            <p:cNvPr id="147" name="Google Shape;147;p19"/>
            <p:cNvSpPr/>
            <p:nvPr/>
          </p:nvSpPr>
          <p:spPr>
            <a:xfrm>
              <a:off x="1026284" y="-180719"/>
              <a:ext cx="3814476" cy="10450808"/>
            </a:xfrm>
            <a:custGeom>
              <a:avLst/>
              <a:gdLst/>
              <a:ahLst/>
              <a:cxnLst/>
              <a:rect l="l" t="t" r="r" b="b"/>
              <a:pathLst>
                <a:path w="10450619" h="10450808" extrusionOk="0">
                  <a:moveTo>
                    <a:pt x="10450619" y="10450808"/>
                  </a:moveTo>
                  <a:lnTo>
                    <a:pt x="0" y="10450808"/>
                  </a:lnTo>
                  <a:lnTo>
                    <a:pt x="0" y="0"/>
                  </a:lnTo>
                  <a:lnTo>
                    <a:pt x="10450619" y="0"/>
                  </a:lnTo>
                  <a:lnTo>
                    <a:pt x="10450619" y="10450808"/>
                  </a:lnTo>
                  <a:close/>
                  <a:moveTo>
                    <a:pt x="14495" y="10436313"/>
                  </a:moveTo>
                  <a:lnTo>
                    <a:pt x="10436125" y="10436313"/>
                  </a:lnTo>
                  <a:lnTo>
                    <a:pt x="10436125" y="14495"/>
                  </a:lnTo>
                  <a:lnTo>
                    <a:pt x="14495" y="14495"/>
                  </a:lnTo>
                  <a:lnTo>
                    <a:pt x="14495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1033531" y="9306856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1033531" y="8358118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1033531" y="7409283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1033531" y="6460545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1033531" y="5511807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1033531" y="4563068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1033531" y="3614330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1033531" y="2665592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1033531" y="1716757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1033531" y="768019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4821265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3872543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2923726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1975005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2963982" y="679827"/>
            <a:ext cx="5663252" cy="9226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hr-HR" sz="2800" dirty="0"/>
              <a:t>Prepreke uspješnom rješavanju problema i pojačavanje </a:t>
            </a:r>
            <a:r>
              <a:rPr lang="hr-HR" sz="2800" dirty="0" err="1"/>
              <a:t>samoefikasnosti</a:t>
            </a:r>
            <a:endParaRPr lang="hr-HR" sz="2800" dirty="0"/>
          </a:p>
        </p:txBody>
      </p:sp>
      <p:sp>
        <p:nvSpPr>
          <p:cNvPr id="163" name="Google Shape;163;p19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subTitle" idx="1"/>
          </p:nvPr>
        </p:nvSpPr>
        <p:spPr>
          <a:xfrm>
            <a:off x="3178223" y="1934078"/>
            <a:ext cx="5404100" cy="4060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hr-HR" dirty="0"/>
              <a:t>Osvijestiti kognitivne limite – npr. teškoće u </a:t>
            </a:r>
            <a:r>
              <a:rPr lang="hr-HR" dirty="0" err="1"/>
              <a:t>multitaskingu</a:t>
            </a:r>
            <a:r>
              <a:rPr lang="hr-HR" dirty="0"/>
              <a:t> kada smo pod stresom</a:t>
            </a:r>
            <a:endParaRPr dirty="0"/>
          </a:p>
        </p:txBody>
      </p:sp>
      <p:sp>
        <p:nvSpPr>
          <p:cNvPr id="165" name="Google Shape;165;p19"/>
          <p:cNvSpPr/>
          <p:nvPr/>
        </p:nvSpPr>
        <p:spPr>
          <a:xfrm>
            <a:off x="1563185" y="3363592"/>
            <a:ext cx="1268700" cy="118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9"/>
          <p:cNvSpPr/>
          <p:nvPr/>
        </p:nvSpPr>
        <p:spPr>
          <a:xfrm>
            <a:off x="369100" y="1294000"/>
            <a:ext cx="1280160" cy="1280156"/>
          </a:xfrm>
          <a:custGeom>
            <a:avLst/>
            <a:gdLst/>
            <a:ahLst/>
            <a:cxnLst/>
            <a:rect l="l" t="t" r="r" b="b"/>
            <a:pathLst>
              <a:path w="2438400" h="2438393" extrusionOk="0">
                <a:moveTo>
                  <a:pt x="2438400" y="1085807"/>
                </a:moveTo>
                <a:lnTo>
                  <a:pt x="2438400" y="1085807"/>
                </a:lnTo>
                <a:lnTo>
                  <a:pt x="2438400" y="0"/>
                </a:lnTo>
                <a:lnTo>
                  <a:pt x="2438400" y="0"/>
                </a:lnTo>
                <a:cubicBezTo>
                  <a:pt x="1091702" y="0"/>
                  <a:pt x="0" y="1091696"/>
                  <a:pt x="0" y="2438394"/>
                </a:cubicBezTo>
                <a:lnTo>
                  <a:pt x="1085820" y="2438394"/>
                </a:lnTo>
                <a:cubicBezTo>
                  <a:pt x="1085820" y="1691384"/>
                  <a:pt x="1691396" y="1085807"/>
                  <a:pt x="2438400" y="108580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" name="Google Shape;311;p26">
            <a:extLst>
              <a:ext uri="{FF2B5EF4-FFF2-40B4-BE49-F238E27FC236}">
                <a16:creationId xmlns:a16="http://schemas.microsoft.com/office/drawing/2014/main" id="{43ABBDEC-F1A9-4C0F-A013-7B8BD216F1C9}"/>
              </a:ext>
            </a:extLst>
          </p:cNvPr>
          <p:cNvGrpSpPr/>
          <p:nvPr/>
        </p:nvGrpSpPr>
        <p:grpSpPr>
          <a:xfrm>
            <a:off x="7558012" y="2918557"/>
            <a:ext cx="598485" cy="570229"/>
            <a:chOff x="11196488" y="2894921"/>
            <a:chExt cx="1196969" cy="1140459"/>
          </a:xfrm>
        </p:grpSpPr>
        <p:sp>
          <p:nvSpPr>
            <p:cNvPr id="24" name="Google Shape;312;p26">
              <a:extLst>
                <a:ext uri="{FF2B5EF4-FFF2-40B4-BE49-F238E27FC236}">
                  <a16:creationId xmlns:a16="http://schemas.microsoft.com/office/drawing/2014/main" id="{68BB042C-61D0-4BBB-9A22-D2C229E68825}"/>
                </a:ext>
              </a:extLst>
            </p:cNvPr>
            <p:cNvSpPr/>
            <p:nvPr/>
          </p:nvSpPr>
          <p:spPr>
            <a:xfrm>
              <a:off x="11259193" y="2960140"/>
              <a:ext cx="1071558" cy="1075240"/>
            </a:xfrm>
            <a:custGeom>
              <a:avLst/>
              <a:gdLst/>
              <a:ahLst/>
              <a:cxnLst/>
              <a:rect l="l" t="t" r="r" b="b"/>
              <a:pathLst>
                <a:path w="1071558" h="1075240" extrusionOk="0">
                  <a:moveTo>
                    <a:pt x="1058240" y="1075241"/>
                  </a:moveTo>
                  <a:lnTo>
                    <a:pt x="13319" y="1075241"/>
                  </a:lnTo>
                  <a:cubicBezTo>
                    <a:pt x="5964" y="1075241"/>
                    <a:pt x="0" y="1069285"/>
                    <a:pt x="0" y="1061940"/>
                  </a:cubicBezTo>
                  <a:lnTo>
                    <a:pt x="0" y="13301"/>
                  </a:lnTo>
                  <a:cubicBezTo>
                    <a:pt x="0" y="5956"/>
                    <a:pt x="5964" y="0"/>
                    <a:pt x="13319" y="0"/>
                  </a:cubicBezTo>
                  <a:lnTo>
                    <a:pt x="1058240" y="0"/>
                  </a:lnTo>
                  <a:cubicBezTo>
                    <a:pt x="1065595" y="0"/>
                    <a:pt x="1071559" y="5956"/>
                    <a:pt x="1071559" y="13301"/>
                  </a:cubicBezTo>
                  <a:lnTo>
                    <a:pt x="1071559" y="1061940"/>
                  </a:lnTo>
                  <a:cubicBezTo>
                    <a:pt x="1071559" y="1069285"/>
                    <a:pt x="1065595" y="1075241"/>
                    <a:pt x="1058240" y="1075241"/>
                  </a:cubicBezTo>
                  <a:close/>
                  <a:moveTo>
                    <a:pt x="26638" y="1048639"/>
                  </a:moveTo>
                  <a:lnTo>
                    <a:pt x="1044921" y="1048639"/>
                  </a:lnTo>
                  <a:lnTo>
                    <a:pt x="1044921" y="26602"/>
                  </a:lnTo>
                  <a:lnTo>
                    <a:pt x="26638" y="26602"/>
                  </a:lnTo>
                  <a:lnTo>
                    <a:pt x="26638" y="10486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13;p26">
              <a:extLst>
                <a:ext uri="{FF2B5EF4-FFF2-40B4-BE49-F238E27FC236}">
                  <a16:creationId xmlns:a16="http://schemas.microsoft.com/office/drawing/2014/main" id="{17A644E1-42BF-4A69-A28D-493AA94C4BAF}"/>
                </a:ext>
              </a:extLst>
            </p:cNvPr>
            <p:cNvSpPr/>
            <p:nvPr/>
          </p:nvSpPr>
          <p:spPr>
            <a:xfrm>
              <a:off x="11196488" y="3227875"/>
              <a:ext cx="1196969" cy="26602"/>
            </a:xfrm>
            <a:custGeom>
              <a:avLst/>
              <a:gdLst/>
              <a:ahLst/>
              <a:cxnLst/>
              <a:rect l="l" t="t" r="r" b="b"/>
              <a:pathLst>
                <a:path w="1196969" h="26602" extrusionOk="0">
                  <a:moveTo>
                    <a:pt x="1183650" y="26602"/>
                  </a:moveTo>
                  <a:lnTo>
                    <a:pt x="13319" y="26602"/>
                  </a:lnTo>
                  <a:cubicBezTo>
                    <a:pt x="5964" y="26602"/>
                    <a:pt x="0" y="20646"/>
                    <a:pt x="0" y="13301"/>
                  </a:cubicBezTo>
                  <a:cubicBezTo>
                    <a:pt x="0" y="5956"/>
                    <a:pt x="5964" y="0"/>
                    <a:pt x="13319" y="0"/>
                  </a:cubicBezTo>
                  <a:lnTo>
                    <a:pt x="1183650" y="0"/>
                  </a:lnTo>
                  <a:cubicBezTo>
                    <a:pt x="1191006" y="0"/>
                    <a:pt x="1196969" y="5956"/>
                    <a:pt x="1196969" y="13301"/>
                  </a:cubicBezTo>
                  <a:cubicBezTo>
                    <a:pt x="1196969" y="20646"/>
                    <a:pt x="1191006" y="26602"/>
                    <a:pt x="1183650" y="266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314;p26">
              <a:extLst>
                <a:ext uri="{FF2B5EF4-FFF2-40B4-BE49-F238E27FC236}">
                  <a16:creationId xmlns:a16="http://schemas.microsoft.com/office/drawing/2014/main" id="{CC64673B-7B8B-45FF-9D07-5B4692508950}"/>
                </a:ext>
              </a:extLst>
            </p:cNvPr>
            <p:cNvSpPr/>
            <p:nvPr/>
          </p:nvSpPr>
          <p:spPr>
            <a:xfrm>
              <a:off x="12111616" y="2894921"/>
              <a:ext cx="26637" cy="157040"/>
            </a:xfrm>
            <a:custGeom>
              <a:avLst/>
              <a:gdLst/>
              <a:ahLst/>
              <a:cxnLst/>
              <a:rect l="l" t="t" r="r" b="b"/>
              <a:pathLst>
                <a:path w="26637" h="157040" extrusionOk="0">
                  <a:moveTo>
                    <a:pt x="13319" y="157041"/>
                  </a:moveTo>
                  <a:cubicBezTo>
                    <a:pt x="5964" y="157041"/>
                    <a:pt x="0" y="151085"/>
                    <a:pt x="0" y="143740"/>
                  </a:cubicBezTo>
                  <a:lnTo>
                    <a:pt x="0" y="13301"/>
                  </a:lnTo>
                  <a:cubicBezTo>
                    <a:pt x="0" y="5956"/>
                    <a:pt x="5964" y="0"/>
                    <a:pt x="13319" y="0"/>
                  </a:cubicBezTo>
                  <a:cubicBezTo>
                    <a:pt x="20674" y="0"/>
                    <a:pt x="26638" y="5956"/>
                    <a:pt x="26638" y="13301"/>
                  </a:cubicBezTo>
                  <a:lnTo>
                    <a:pt x="26638" y="143740"/>
                  </a:lnTo>
                  <a:cubicBezTo>
                    <a:pt x="26638" y="151085"/>
                    <a:pt x="20674" y="157041"/>
                    <a:pt x="13319" y="1570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15;p26">
              <a:extLst>
                <a:ext uri="{FF2B5EF4-FFF2-40B4-BE49-F238E27FC236}">
                  <a16:creationId xmlns:a16="http://schemas.microsoft.com/office/drawing/2014/main" id="{592F8E77-C530-4458-B545-2723076919BD}"/>
                </a:ext>
              </a:extLst>
            </p:cNvPr>
            <p:cNvSpPr/>
            <p:nvPr/>
          </p:nvSpPr>
          <p:spPr>
            <a:xfrm>
              <a:off x="11889482" y="2894921"/>
              <a:ext cx="26637" cy="157040"/>
            </a:xfrm>
            <a:custGeom>
              <a:avLst/>
              <a:gdLst/>
              <a:ahLst/>
              <a:cxnLst/>
              <a:rect l="l" t="t" r="r" b="b"/>
              <a:pathLst>
                <a:path w="26637" h="157040" extrusionOk="0">
                  <a:moveTo>
                    <a:pt x="13319" y="157041"/>
                  </a:moveTo>
                  <a:cubicBezTo>
                    <a:pt x="5964" y="157041"/>
                    <a:pt x="0" y="151085"/>
                    <a:pt x="0" y="143740"/>
                  </a:cubicBezTo>
                  <a:lnTo>
                    <a:pt x="0" y="13301"/>
                  </a:lnTo>
                  <a:cubicBezTo>
                    <a:pt x="0" y="5956"/>
                    <a:pt x="5964" y="0"/>
                    <a:pt x="13319" y="0"/>
                  </a:cubicBezTo>
                  <a:cubicBezTo>
                    <a:pt x="20674" y="0"/>
                    <a:pt x="26638" y="5956"/>
                    <a:pt x="26638" y="13301"/>
                  </a:cubicBezTo>
                  <a:lnTo>
                    <a:pt x="26638" y="143740"/>
                  </a:lnTo>
                  <a:cubicBezTo>
                    <a:pt x="26638" y="151085"/>
                    <a:pt x="20674" y="157041"/>
                    <a:pt x="13319" y="1570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316;p26">
              <a:extLst>
                <a:ext uri="{FF2B5EF4-FFF2-40B4-BE49-F238E27FC236}">
                  <a16:creationId xmlns:a16="http://schemas.microsoft.com/office/drawing/2014/main" id="{7E8AD47D-DADF-4969-A6D0-E639B67E4EC0}"/>
                </a:ext>
              </a:extLst>
            </p:cNvPr>
            <p:cNvSpPr/>
            <p:nvPr/>
          </p:nvSpPr>
          <p:spPr>
            <a:xfrm>
              <a:off x="11667341" y="2894921"/>
              <a:ext cx="26637" cy="157040"/>
            </a:xfrm>
            <a:custGeom>
              <a:avLst/>
              <a:gdLst/>
              <a:ahLst/>
              <a:cxnLst/>
              <a:rect l="l" t="t" r="r" b="b"/>
              <a:pathLst>
                <a:path w="26637" h="157040" extrusionOk="0">
                  <a:moveTo>
                    <a:pt x="13319" y="157041"/>
                  </a:moveTo>
                  <a:cubicBezTo>
                    <a:pt x="5964" y="157041"/>
                    <a:pt x="0" y="151085"/>
                    <a:pt x="0" y="143740"/>
                  </a:cubicBezTo>
                  <a:lnTo>
                    <a:pt x="0" y="13301"/>
                  </a:lnTo>
                  <a:cubicBezTo>
                    <a:pt x="0" y="5956"/>
                    <a:pt x="5964" y="0"/>
                    <a:pt x="13319" y="0"/>
                  </a:cubicBezTo>
                  <a:cubicBezTo>
                    <a:pt x="20674" y="0"/>
                    <a:pt x="26638" y="5956"/>
                    <a:pt x="26638" y="13301"/>
                  </a:cubicBezTo>
                  <a:lnTo>
                    <a:pt x="26638" y="143740"/>
                  </a:lnTo>
                  <a:cubicBezTo>
                    <a:pt x="26638" y="151085"/>
                    <a:pt x="20674" y="157041"/>
                    <a:pt x="13319" y="1570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317;p26">
              <a:extLst>
                <a:ext uri="{FF2B5EF4-FFF2-40B4-BE49-F238E27FC236}">
                  <a16:creationId xmlns:a16="http://schemas.microsoft.com/office/drawing/2014/main" id="{9901670C-E396-46FE-BECA-B0412683804A}"/>
                </a:ext>
              </a:extLst>
            </p:cNvPr>
            <p:cNvSpPr/>
            <p:nvPr/>
          </p:nvSpPr>
          <p:spPr>
            <a:xfrm>
              <a:off x="11445207" y="2894921"/>
              <a:ext cx="26637" cy="157040"/>
            </a:xfrm>
            <a:custGeom>
              <a:avLst/>
              <a:gdLst/>
              <a:ahLst/>
              <a:cxnLst/>
              <a:rect l="l" t="t" r="r" b="b"/>
              <a:pathLst>
                <a:path w="26637" h="157040" extrusionOk="0">
                  <a:moveTo>
                    <a:pt x="13319" y="157041"/>
                  </a:moveTo>
                  <a:cubicBezTo>
                    <a:pt x="5964" y="157041"/>
                    <a:pt x="0" y="151085"/>
                    <a:pt x="0" y="143740"/>
                  </a:cubicBezTo>
                  <a:lnTo>
                    <a:pt x="0" y="13301"/>
                  </a:lnTo>
                  <a:cubicBezTo>
                    <a:pt x="0" y="5956"/>
                    <a:pt x="5964" y="0"/>
                    <a:pt x="13319" y="0"/>
                  </a:cubicBezTo>
                  <a:cubicBezTo>
                    <a:pt x="20674" y="0"/>
                    <a:pt x="26638" y="5956"/>
                    <a:pt x="26638" y="13301"/>
                  </a:cubicBezTo>
                  <a:lnTo>
                    <a:pt x="26638" y="143740"/>
                  </a:lnTo>
                  <a:cubicBezTo>
                    <a:pt x="26638" y="151085"/>
                    <a:pt x="20674" y="157041"/>
                    <a:pt x="13319" y="1570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18;p26">
              <a:extLst>
                <a:ext uri="{FF2B5EF4-FFF2-40B4-BE49-F238E27FC236}">
                  <a16:creationId xmlns:a16="http://schemas.microsoft.com/office/drawing/2014/main" id="{CCFB1083-BEDC-42CD-AE17-129DC2CE243D}"/>
                </a:ext>
              </a:extLst>
            </p:cNvPr>
            <p:cNvSpPr/>
            <p:nvPr/>
          </p:nvSpPr>
          <p:spPr>
            <a:xfrm>
              <a:off x="11465006" y="3397163"/>
              <a:ext cx="155974" cy="155766"/>
            </a:xfrm>
            <a:custGeom>
              <a:avLst/>
              <a:gdLst/>
              <a:ahLst/>
              <a:cxnLst/>
              <a:rect l="l" t="t" r="r" b="b"/>
              <a:pathLst>
                <a:path w="155974" h="155766" extrusionOk="0">
                  <a:moveTo>
                    <a:pt x="0" y="0"/>
                  </a:moveTo>
                  <a:lnTo>
                    <a:pt x="155975" y="0"/>
                  </a:lnTo>
                  <a:lnTo>
                    <a:pt x="155975" y="155767"/>
                  </a:lnTo>
                  <a:lnTo>
                    <a:pt x="0" y="1557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9;p26">
              <a:extLst>
                <a:ext uri="{FF2B5EF4-FFF2-40B4-BE49-F238E27FC236}">
                  <a16:creationId xmlns:a16="http://schemas.microsoft.com/office/drawing/2014/main" id="{94075E04-EC14-42BC-8CB1-409EB3225AE0}"/>
                </a:ext>
              </a:extLst>
            </p:cNvPr>
            <p:cNvSpPr/>
            <p:nvPr/>
          </p:nvSpPr>
          <p:spPr>
            <a:xfrm rot="10800000">
              <a:off x="11968961" y="3397163"/>
              <a:ext cx="155974" cy="155766"/>
            </a:xfrm>
            <a:custGeom>
              <a:avLst/>
              <a:gdLst/>
              <a:ahLst/>
              <a:cxnLst/>
              <a:rect l="l" t="t" r="r" b="b"/>
              <a:pathLst>
                <a:path w="155974" h="155766" extrusionOk="0">
                  <a:moveTo>
                    <a:pt x="0" y="0"/>
                  </a:moveTo>
                  <a:lnTo>
                    <a:pt x="155975" y="0"/>
                  </a:lnTo>
                  <a:lnTo>
                    <a:pt x="155975" y="155767"/>
                  </a:lnTo>
                  <a:lnTo>
                    <a:pt x="0" y="1557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0;p26">
              <a:extLst>
                <a:ext uri="{FF2B5EF4-FFF2-40B4-BE49-F238E27FC236}">
                  <a16:creationId xmlns:a16="http://schemas.microsoft.com/office/drawing/2014/main" id="{604F9BFE-11D9-487F-8C90-41CBA48C0309}"/>
                </a:ext>
              </a:extLst>
            </p:cNvPr>
            <p:cNvSpPr/>
            <p:nvPr/>
          </p:nvSpPr>
          <p:spPr>
            <a:xfrm>
              <a:off x="11716985" y="3397163"/>
              <a:ext cx="155974" cy="155766"/>
            </a:xfrm>
            <a:custGeom>
              <a:avLst/>
              <a:gdLst/>
              <a:ahLst/>
              <a:cxnLst/>
              <a:rect l="l" t="t" r="r" b="b"/>
              <a:pathLst>
                <a:path w="155974" h="155766" extrusionOk="0">
                  <a:moveTo>
                    <a:pt x="0" y="0"/>
                  </a:moveTo>
                  <a:lnTo>
                    <a:pt x="155975" y="0"/>
                  </a:lnTo>
                  <a:lnTo>
                    <a:pt x="155975" y="155767"/>
                  </a:lnTo>
                  <a:lnTo>
                    <a:pt x="0" y="1557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21;p26">
              <a:extLst>
                <a:ext uri="{FF2B5EF4-FFF2-40B4-BE49-F238E27FC236}">
                  <a16:creationId xmlns:a16="http://schemas.microsoft.com/office/drawing/2014/main" id="{B93B427F-A110-486C-9FBD-34F580DBC75E}"/>
                </a:ext>
              </a:extLst>
            </p:cNvPr>
            <p:cNvSpPr/>
            <p:nvPr/>
          </p:nvSpPr>
          <p:spPr>
            <a:xfrm>
              <a:off x="11465006" y="3673801"/>
              <a:ext cx="155974" cy="155766"/>
            </a:xfrm>
            <a:custGeom>
              <a:avLst/>
              <a:gdLst/>
              <a:ahLst/>
              <a:cxnLst/>
              <a:rect l="l" t="t" r="r" b="b"/>
              <a:pathLst>
                <a:path w="155974" h="155766" extrusionOk="0">
                  <a:moveTo>
                    <a:pt x="0" y="0"/>
                  </a:moveTo>
                  <a:lnTo>
                    <a:pt x="155975" y="0"/>
                  </a:lnTo>
                  <a:lnTo>
                    <a:pt x="155975" y="155767"/>
                  </a:lnTo>
                  <a:lnTo>
                    <a:pt x="0" y="1557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22;p26">
              <a:extLst>
                <a:ext uri="{FF2B5EF4-FFF2-40B4-BE49-F238E27FC236}">
                  <a16:creationId xmlns:a16="http://schemas.microsoft.com/office/drawing/2014/main" id="{37E2412B-A100-428D-968E-F45EC3E705A2}"/>
                </a:ext>
              </a:extLst>
            </p:cNvPr>
            <p:cNvSpPr/>
            <p:nvPr/>
          </p:nvSpPr>
          <p:spPr>
            <a:xfrm rot="10800000">
              <a:off x="11968961" y="3673801"/>
              <a:ext cx="155974" cy="155766"/>
            </a:xfrm>
            <a:custGeom>
              <a:avLst/>
              <a:gdLst/>
              <a:ahLst/>
              <a:cxnLst/>
              <a:rect l="l" t="t" r="r" b="b"/>
              <a:pathLst>
                <a:path w="155974" h="155766" extrusionOk="0">
                  <a:moveTo>
                    <a:pt x="0" y="0"/>
                  </a:moveTo>
                  <a:lnTo>
                    <a:pt x="155975" y="0"/>
                  </a:lnTo>
                  <a:lnTo>
                    <a:pt x="155975" y="155767"/>
                  </a:lnTo>
                  <a:lnTo>
                    <a:pt x="0" y="1557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23;p26">
              <a:extLst>
                <a:ext uri="{FF2B5EF4-FFF2-40B4-BE49-F238E27FC236}">
                  <a16:creationId xmlns:a16="http://schemas.microsoft.com/office/drawing/2014/main" id="{0E078D6E-9745-4D75-9504-3013573203CC}"/>
                </a:ext>
              </a:extLst>
            </p:cNvPr>
            <p:cNvSpPr/>
            <p:nvPr/>
          </p:nvSpPr>
          <p:spPr>
            <a:xfrm>
              <a:off x="11716985" y="3673801"/>
              <a:ext cx="155974" cy="155766"/>
            </a:xfrm>
            <a:custGeom>
              <a:avLst/>
              <a:gdLst/>
              <a:ahLst/>
              <a:cxnLst/>
              <a:rect l="l" t="t" r="r" b="b"/>
              <a:pathLst>
                <a:path w="155974" h="155766" extrusionOk="0">
                  <a:moveTo>
                    <a:pt x="0" y="0"/>
                  </a:moveTo>
                  <a:lnTo>
                    <a:pt x="155975" y="0"/>
                  </a:lnTo>
                  <a:lnTo>
                    <a:pt x="155975" y="155767"/>
                  </a:lnTo>
                  <a:lnTo>
                    <a:pt x="0" y="1557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354;p26">
            <a:extLst>
              <a:ext uri="{FF2B5EF4-FFF2-40B4-BE49-F238E27FC236}">
                <a16:creationId xmlns:a16="http://schemas.microsoft.com/office/drawing/2014/main" id="{A6A458D0-7A57-418F-BFA4-B51F5C2C4727}"/>
              </a:ext>
            </a:extLst>
          </p:cNvPr>
          <p:cNvGrpSpPr/>
          <p:nvPr/>
        </p:nvGrpSpPr>
        <p:grpSpPr>
          <a:xfrm>
            <a:off x="3468317" y="2946521"/>
            <a:ext cx="439139" cy="598484"/>
            <a:chOff x="9702216" y="1050931"/>
            <a:chExt cx="878278" cy="1196968"/>
          </a:xfrm>
        </p:grpSpPr>
        <p:sp>
          <p:nvSpPr>
            <p:cNvPr id="37" name="Google Shape;355;p26">
              <a:extLst>
                <a:ext uri="{FF2B5EF4-FFF2-40B4-BE49-F238E27FC236}">
                  <a16:creationId xmlns:a16="http://schemas.microsoft.com/office/drawing/2014/main" id="{402B0640-091D-49A5-A483-32001114CBBA}"/>
                </a:ext>
              </a:extLst>
            </p:cNvPr>
            <p:cNvSpPr/>
            <p:nvPr/>
          </p:nvSpPr>
          <p:spPr>
            <a:xfrm>
              <a:off x="9702216" y="1050931"/>
              <a:ext cx="448933" cy="1099188"/>
            </a:xfrm>
            <a:custGeom>
              <a:avLst/>
              <a:gdLst/>
              <a:ahLst/>
              <a:cxnLst/>
              <a:rect l="l" t="t" r="r" b="b"/>
              <a:pathLst>
                <a:path w="448933" h="1099188" extrusionOk="0">
                  <a:moveTo>
                    <a:pt x="405805" y="1099189"/>
                  </a:moveTo>
                  <a:lnTo>
                    <a:pt x="43128" y="1099189"/>
                  </a:lnTo>
                  <a:cubicBezTo>
                    <a:pt x="19309" y="1099189"/>
                    <a:pt x="0" y="1079894"/>
                    <a:pt x="0" y="1056092"/>
                  </a:cubicBezTo>
                  <a:lnTo>
                    <a:pt x="0" y="43096"/>
                  </a:lnTo>
                  <a:cubicBezTo>
                    <a:pt x="0" y="19295"/>
                    <a:pt x="19309" y="0"/>
                    <a:pt x="43128" y="0"/>
                  </a:cubicBezTo>
                  <a:lnTo>
                    <a:pt x="405805" y="0"/>
                  </a:lnTo>
                  <a:cubicBezTo>
                    <a:pt x="429624" y="0"/>
                    <a:pt x="448933" y="19295"/>
                    <a:pt x="448933" y="43096"/>
                  </a:cubicBezTo>
                  <a:lnTo>
                    <a:pt x="448933" y="1056092"/>
                  </a:lnTo>
                  <a:cubicBezTo>
                    <a:pt x="448933" y="1079894"/>
                    <a:pt x="429624" y="1099189"/>
                    <a:pt x="405805" y="1099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56;p26">
              <a:extLst>
                <a:ext uri="{FF2B5EF4-FFF2-40B4-BE49-F238E27FC236}">
                  <a16:creationId xmlns:a16="http://schemas.microsoft.com/office/drawing/2014/main" id="{0D94F1D2-AB19-4C7A-B82C-443DAED60920}"/>
                </a:ext>
              </a:extLst>
            </p:cNvPr>
            <p:cNvSpPr/>
            <p:nvPr/>
          </p:nvSpPr>
          <p:spPr>
            <a:xfrm>
              <a:off x="9751907" y="1086613"/>
              <a:ext cx="828585" cy="1161286"/>
            </a:xfrm>
            <a:custGeom>
              <a:avLst/>
              <a:gdLst/>
              <a:ahLst/>
              <a:cxnLst/>
              <a:rect l="l" t="t" r="r" b="b"/>
              <a:pathLst>
                <a:path w="828585" h="1161286" extrusionOk="0">
                  <a:moveTo>
                    <a:pt x="540221" y="1161287"/>
                  </a:moveTo>
                  <a:lnTo>
                    <a:pt x="14376" y="1161287"/>
                  </a:lnTo>
                  <a:cubicBezTo>
                    <a:pt x="6437" y="1161287"/>
                    <a:pt x="0" y="1154855"/>
                    <a:pt x="0" y="1146921"/>
                  </a:cubicBezTo>
                  <a:lnTo>
                    <a:pt x="0" y="14365"/>
                  </a:lnTo>
                  <a:cubicBezTo>
                    <a:pt x="0" y="6432"/>
                    <a:pt x="6437" y="0"/>
                    <a:pt x="14376" y="0"/>
                  </a:cubicBezTo>
                  <a:lnTo>
                    <a:pt x="814210" y="0"/>
                  </a:lnTo>
                  <a:cubicBezTo>
                    <a:pt x="822149" y="0"/>
                    <a:pt x="828586" y="6432"/>
                    <a:pt x="828586" y="14365"/>
                  </a:cubicBezTo>
                  <a:lnTo>
                    <a:pt x="828586" y="873136"/>
                  </a:lnTo>
                  <a:cubicBezTo>
                    <a:pt x="828586" y="876945"/>
                    <a:pt x="827069" y="880599"/>
                    <a:pt x="824374" y="883293"/>
                  </a:cubicBezTo>
                  <a:lnTo>
                    <a:pt x="550385" y="1157078"/>
                  </a:lnTo>
                  <a:cubicBezTo>
                    <a:pt x="547690" y="1159772"/>
                    <a:pt x="544032" y="1161287"/>
                    <a:pt x="540221" y="1161287"/>
                  </a:cubicBezTo>
                  <a:close/>
                  <a:moveTo>
                    <a:pt x="28752" y="1132556"/>
                  </a:moveTo>
                  <a:lnTo>
                    <a:pt x="534268" y="1132556"/>
                  </a:lnTo>
                  <a:lnTo>
                    <a:pt x="799833" y="867188"/>
                  </a:lnTo>
                  <a:lnTo>
                    <a:pt x="799833" y="28731"/>
                  </a:lnTo>
                  <a:lnTo>
                    <a:pt x="28752" y="28731"/>
                  </a:lnTo>
                  <a:lnTo>
                    <a:pt x="28752" y="113255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57;p26">
              <a:extLst>
                <a:ext uri="{FF2B5EF4-FFF2-40B4-BE49-F238E27FC236}">
                  <a16:creationId xmlns:a16="http://schemas.microsoft.com/office/drawing/2014/main" id="{FE2A2684-2C73-48C0-9F74-2E87841EC6C3}"/>
                </a:ext>
              </a:extLst>
            </p:cNvPr>
            <p:cNvSpPr/>
            <p:nvPr/>
          </p:nvSpPr>
          <p:spPr>
            <a:xfrm>
              <a:off x="10277752" y="1945383"/>
              <a:ext cx="302741" cy="302516"/>
            </a:xfrm>
            <a:custGeom>
              <a:avLst/>
              <a:gdLst/>
              <a:ahLst/>
              <a:cxnLst/>
              <a:rect l="l" t="t" r="r" b="b"/>
              <a:pathLst>
                <a:path w="302741" h="302516" extrusionOk="0">
                  <a:moveTo>
                    <a:pt x="14376" y="302516"/>
                  </a:moveTo>
                  <a:cubicBezTo>
                    <a:pt x="12523" y="302516"/>
                    <a:pt x="10656" y="302158"/>
                    <a:pt x="8873" y="301422"/>
                  </a:cubicBezTo>
                  <a:cubicBezTo>
                    <a:pt x="3503" y="299198"/>
                    <a:pt x="0" y="293959"/>
                    <a:pt x="0" y="288151"/>
                  </a:cubicBezTo>
                  <a:lnTo>
                    <a:pt x="0" y="14365"/>
                  </a:lnTo>
                  <a:cubicBezTo>
                    <a:pt x="0" y="6432"/>
                    <a:pt x="6437" y="0"/>
                    <a:pt x="14376" y="0"/>
                  </a:cubicBezTo>
                  <a:lnTo>
                    <a:pt x="288365" y="0"/>
                  </a:lnTo>
                  <a:cubicBezTo>
                    <a:pt x="294177" y="0"/>
                    <a:pt x="299421" y="3500"/>
                    <a:pt x="301646" y="8866"/>
                  </a:cubicBezTo>
                  <a:cubicBezTo>
                    <a:pt x="303871" y="14239"/>
                    <a:pt x="302643" y="20412"/>
                    <a:pt x="298529" y="24522"/>
                  </a:cubicBezTo>
                  <a:lnTo>
                    <a:pt x="24541" y="298308"/>
                  </a:lnTo>
                  <a:cubicBezTo>
                    <a:pt x="21789" y="301057"/>
                    <a:pt x="18111" y="302516"/>
                    <a:pt x="14376" y="302516"/>
                  </a:cubicBezTo>
                  <a:close/>
                  <a:moveTo>
                    <a:pt x="28752" y="28731"/>
                  </a:moveTo>
                  <a:lnTo>
                    <a:pt x="28752" y="253472"/>
                  </a:lnTo>
                  <a:lnTo>
                    <a:pt x="253660" y="28731"/>
                  </a:lnTo>
                  <a:lnTo>
                    <a:pt x="28752" y="287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358;p26">
              <a:extLst>
                <a:ext uri="{FF2B5EF4-FFF2-40B4-BE49-F238E27FC236}">
                  <a16:creationId xmlns:a16="http://schemas.microsoft.com/office/drawing/2014/main" id="{DB770C54-B7D9-4B4A-893C-71849496F626}"/>
                </a:ext>
              </a:extLst>
            </p:cNvPr>
            <p:cNvSpPr/>
            <p:nvPr/>
          </p:nvSpPr>
          <p:spPr>
            <a:xfrm>
              <a:off x="9917373" y="1420644"/>
              <a:ext cx="497646" cy="28730"/>
            </a:xfrm>
            <a:custGeom>
              <a:avLst/>
              <a:gdLst/>
              <a:ahLst/>
              <a:cxnLst/>
              <a:rect l="l" t="t" r="r" b="b"/>
              <a:pathLst>
                <a:path w="497646" h="28730" extrusionOk="0">
                  <a:moveTo>
                    <a:pt x="483271" y="28731"/>
                  </a:moveTo>
                  <a:lnTo>
                    <a:pt x="14376" y="28731"/>
                  </a:lnTo>
                  <a:cubicBezTo>
                    <a:pt x="6437" y="28731"/>
                    <a:pt x="0" y="22299"/>
                    <a:pt x="0" y="14365"/>
                  </a:cubicBezTo>
                  <a:cubicBezTo>
                    <a:pt x="0" y="6432"/>
                    <a:pt x="6437" y="0"/>
                    <a:pt x="14376" y="0"/>
                  </a:cubicBezTo>
                  <a:lnTo>
                    <a:pt x="483271" y="0"/>
                  </a:lnTo>
                  <a:cubicBezTo>
                    <a:pt x="491210" y="0"/>
                    <a:pt x="497647" y="6432"/>
                    <a:pt x="497647" y="14365"/>
                  </a:cubicBezTo>
                  <a:cubicBezTo>
                    <a:pt x="497647" y="22299"/>
                    <a:pt x="491210" y="28731"/>
                    <a:pt x="483271" y="287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359;p26">
              <a:extLst>
                <a:ext uri="{FF2B5EF4-FFF2-40B4-BE49-F238E27FC236}">
                  <a16:creationId xmlns:a16="http://schemas.microsoft.com/office/drawing/2014/main" id="{9655ACB5-CD6D-4995-B7AD-2AE887231BA5}"/>
                </a:ext>
              </a:extLst>
            </p:cNvPr>
            <p:cNvSpPr/>
            <p:nvPr/>
          </p:nvSpPr>
          <p:spPr>
            <a:xfrm>
              <a:off x="9917373" y="1565232"/>
              <a:ext cx="497646" cy="28730"/>
            </a:xfrm>
            <a:custGeom>
              <a:avLst/>
              <a:gdLst/>
              <a:ahLst/>
              <a:cxnLst/>
              <a:rect l="l" t="t" r="r" b="b"/>
              <a:pathLst>
                <a:path w="497646" h="28730" extrusionOk="0">
                  <a:moveTo>
                    <a:pt x="483271" y="28731"/>
                  </a:moveTo>
                  <a:lnTo>
                    <a:pt x="14376" y="28731"/>
                  </a:lnTo>
                  <a:cubicBezTo>
                    <a:pt x="6437" y="28731"/>
                    <a:pt x="0" y="22299"/>
                    <a:pt x="0" y="14365"/>
                  </a:cubicBezTo>
                  <a:cubicBezTo>
                    <a:pt x="0" y="6432"/>
                    <a:pt x="6437" y="0"/>
                    <a:pt x="14376" y="0"/>
                  </a:cubicBezTo>
                  <a:lnTo>
                    <a:pt x="483271" y="0"/>
                  </a:lnTo>
                  <a:cubicBezTo>
                    <a:pt x="491210" y="0"/>
                    <a:pt x="497647" y="6432"/>
                    <a:pt x="497647" y="14365"/>
                  </a:cubicBezTo>
                  <a:cubicBezTo>
                    <a:pt x="497647" y="22299"/>
                    <a:pt x="491210" y="28731"/>
                    <a:pt x="483271" y="287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360;p26">
              <a:extLst>
                <a:ext uri="{FF2B5EF4-FFF2-40B4-BE49-F238E27FC236}">
                  <a16:creationId xmlns:a16="http://schemas.microsoft.com/office/drawing/2014/main" id="{D7E21295-8432-4B32-B2BC-653A4B4F9531}"/>
                </a:ext>
              </a:extLst>
            </p:cNvPr>
            <p:cNvSpPr/>
            <p:nvPr/>
          </p:nvSpPr>
          <p:spPr>
            <a:xfrm>
              <a:off x="9917373" y="1709812"/>
              <a:ext cx="368261" cy="28730"/>
            </a:xfrm>
            <a:custGeom>
              <a:avLst/>
              <a:gdLst/>
              <a:ahLst/>
              <a:cxnLst/>
              <a:rect l="l" t="t" r="r" b="b"/>
              <a:pathLst>
                <a:path w="368261" h="28730" extrusionOk="0">
                  <a:moveTo>
                    <a:pt x="353886" y="28731"/>
                  </a:moveTo>
                  <a:lnTo>
                    <a:pt x="14376" y="28731"/>
                  </a:lnTo>
                  <a:cubicBezTo>
                    <a:pt x="6437" y="28731"/>
                    <a:pt x="0" y="22299"/>
                    <a:pt x="0" y="14365"/>
                  </a:cubicBezTo>
                  <a:cubicBezTo>
                    <a:pt x="0" y="6432"/>
                    <a:pt x="6437" y="0"/>
                    <a:pt x="14376" y="0"/>
                  </a:cubicBezTo>
                  <a:lnTo>
                    <a:pt x="353886" y="0"/>
                  </a:lnTo>
                  <a:cubicBezTo>
                    <a:pt x="361825" y="0"/>
                    <a:pt x="368262" y="6432"/>
                    <a:pt x="368262" y="14365"/>
                  </a:cubicBezTo>
                  <a:cubicBezTo>
                    <a:pt x="368262" y="22299"/>
                    <a:pt x="361825" y="28731"/>
                    <a:pt x="353886" y="287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361;p26">
            <a:extLst>
              <a:ext uri="{FF2B5EF4-FFF2-40B4-BE49-F238E27FC236}">
                <a16:creationId xmlns:a16="http://schemas.microsoft.com/office/drawing/2014/main" id="{20E58CCF-6150-40C2-B1A0-A384648B77EC}"/>
              </a:ext>
            </a:extLst>
          </p:cNvPr>
          <p:cNvGrpSpPr/>
          <p:nvPr/>
        </p:nvGrpSpPr>
        <p:grpSpPr>
          <a:xfrm>
            <a:off x="5555045" y="2929747"/>
            <a:ext cx="449698" cy="598484"/>
            <a:chOff x="16210319" y="1050931"/>
            <a:chExt cx="899395" cy="1196968"/>
          </a:xfrm>
        </p:grpSpPr>
        <p:sp>
          <p:nvSpPr>
            <p:cNvPr id="44" name="Google Shape;362;p26">
              <a:extLst>
                <a:ext uri="{FF2B5EF4-FFF2-40B4-BE49-F238E27FC236}">
                  <a16:creationId xmlns:a16="http://schemas.microsoft.com/office/drawing/2014/main" id="{6517A79D-6414-4FFC-A984-054DB3393F2C}"/>
                </a:ext>
              </a:extLst>
            </p:cNvPr>
            <p:cNvSpPr/>
            <p:nvPr/>
          </p:nvSpPr>
          <p:spPr>
            <a:xfrm>
              <a:off x="16508852" y="1064636"/>
              <a:ext cx="387234" cy="312742"/>
            </a:xfrm>
            <a:custGeom>
              <a:avLst/>
              <a:gdLst/>
              <a:ahLst/>
              <a:cxnLst/>
              <a:rect l="l" t="t" r="r" b="b"/>
              <a:pathLst>
                <a:path w="387234" h="312742" extrusionOk="0">
                  <a:moveTo>
                    <a:pt x="151165" y="0"/>
                  </a:moveTo>
                  <a:cubicBezTo>
                    <a:pt x="93637" y="0"/>
                    <a:pt x="40956" y="20602"/>
                    <a:pt x="0" y="54765"/>
                  </a:cubicBezTo>
                  <a:cubicBezTo>
                    <a:pt x="13446" y="122893"/>
                    <a:pt x="62657" y="195406"/>
                    <a:pt x="138851" y="248046"/>
                  </a:cubicBezTo>
                  <a:cubicBezTo>
                    <a:pt x="218521" y="303090"/>
                    <a:pt x="308135" y="322932"/>
                    <a:pt x="378154" y="307871"/>
                  </a:cubicBezTo>
                  <a:cubicBezTo>
                    <a:pt x="384024" y="282776"/>
                    <a:pt x="387234" y="258302"/>
                    <a:pt x="387234" y="235841"/>
                  </a:cubicBezTo>
                  <a:cubicBezTo>
                    <a:pt x="387234" y="105590"/>
                    <a:pt x="281543" y="0"/>
                    <a:pt x="151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363;p26">
              <a:extLst>
                <a:ext uri="{FF2B5EF4-FFF2-40B4-BE49-F238E27FC236}">
                  <a16:creationId xmlns:a16="http://schemas.microsoft.com/office/drawing/2014/main" id="{9F7F824D-388C-4430-BB45-F224C77924B0}"/>
                </a:ext>
              </a:extLst>
            </p:cNvPr>
            <p:cNvSpPr/>
            <p:nvPr/>
          </p:nvSpPr>
          <p:spPr>
            <a:xfrm>
              <a:off x="16346441" y="1198205"/>
              <a:ext cx="313576" cy="462991"/>
            </a:xfrm>
            <a:custGeom>
              <a:avLst/>
              <a:gdLst/>
              <a:ahLst/>
              <a:cxnLst/>
              <a:rect l="l" t="t" r="r" b="b"/>
              <a:pathLst>
                <a:path w="313576" h="462991" extrusionOk="0">
                  <a:moveTo>
                    <a:pt x="77507" y="102273"/>
                  </a:moveTo>
                  <a:cubicBezTo>
                    <a:pt x="77507" y="65700"/>
                    <a:pt x="86083" y="31211"/>
                    <a:pt x="100955" y="317"/>
                  </a:cubicBezTo>
                  <a:lnTo>
                    <a:pt x="100799" y="0"/>
                  </a:lnTo>
                  <a:cubicBezTo>
                    <a:pt x="100799" y="0"/>
                    <a:pt x="-55690" y="231721"/>
                    <a:pt x="21299" y="381081"/>
                  </a:cubicBezTo>
                  <a:cubicBezTo>
                    <a:pt x="98289" y="530441"/>
                    <a:pt x="313577" y="429872"/>
                    <a:pt x="313577" y="429872"/>
                  </a:cubicBezTo>
                  <a:cubicBezTo>
                    <a:pt x="183198" y="429872"/>
                    <a:pt x="77507" y="232525"/>
                    <a:pt x="77507" y="102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364;p26">
              <a:extLst>
                <a:ext uri="{FF2B5EF4-FFF2-40B4-BE49-F238E27FC236}">
                  <a16:creationId xmlns:a16="http://schemas.microsoft.com/office/drawing/2014/main" id="{24EBA128-67A6-4836-A52B-E31669CB5202}"/>
                </a:ext>
              </a:extLst>
            </p:cNvPr>
            <p:cNvSpPr/>
            <p:nvPr/>
          </p:nvSpPr>
          <p:spPr>
            <a:xfrm>
              <a:off x="16660016" y="1198205"/>
              <a:ext cx="313576" cy="462991"/>
            </a:xfrm>
            <a:custGeom>
              <a:avLst/>
              <a:gdLst/>
              <a:ahLst/>
              <a:cxnLst/>
              <a:rect l="l" t="t" r="r" b="b"/>
              <a:pathLst>
                <a:path w="313576" h="462991" extrusionOk="0">
                  <a:moveTo>
                    <a:pt x="236070" y="102273"/>
                  </a:moveTo>
                  <a:cubicBezTo>
                    <a:pt x="236070" y="65700"/>
                    <a:pt x="227494" y="31211"/>
                    <a:pt x="212621" y="317"/>
                  </a:cubicBezTo>
                  <a:lnTo>
                    <a:pt x="212778" y="0"/>
                  </a:lnTo>
                  <a:cubicBezTo>
                    <a:pt x="212778" y="0"/>
                    <a:pt x="369267" y="231721"/>
                    <a:pt x="292278" y="381081"/>
                  </a:cubicBezTo>
                  <a:cubicBezTo>
                    <a:pt x="215288" y="530441"/>
                    <a:pt x="0" y="429872"/>
                    <a:pt x="0" y="429872"/>
                  </a:cubicBezTo>
                  <a:cubicBezTo>
                    <a:pt x="130378" y="429872"/>
                    <a:pt x="236070" y="232525"/>
                    <a:pt x="236070" y="102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365;p26">
              <a:extLst>
                <a:ext uri="{FF2B5EF4-FFF2-40B4-BE49-F238E27FC236}">
                  <a16:creationId xmlns:a16="http://schemas.microsoft.com/office/drawing/2014/main" id="{375ECB00-3A2B-4F50-B32A-F13C7BB21C1D}"/>
                </a:ext>
              </a:extLst>
            </p:cNvPr>
            <p:cNvSpPr/>
            <p:nvPr/>
          </p:nvSpPr>
          <p:spPr>
            <a:xfrm>
              <a:off x="16410223" y="1050931"/>
              <a:ext cx="499580" cy="590851"/>
            </a:xfrm>
            <a:custGeom>
              <a:avLst/>
              <a:gdLst/>
              <a:ahLst/>
              <a:cxnLst/>
              <a:rect l="l" t="t" r="r" b="b"/>
              <a:pathLst>
                <a:path w="499580" h="590851" extrusionOk="0">
                  <a:moveTo>
                    <a:pt x="249794" y="590851"/>
                  </a:moveTo>
                  <a:cubicBezTo>
                    <a:pt x="107264" y="590851"/>
                    <a:pt x="0" y="383806"/>
                    <a:pt x="0" y="249546"/>
                  </a:cubicBezTo>
                  <a:cubicBezTo>
                    <a:pt x="0" y="111946"/>
                    <a:pt x="112054" y="0"/>
                    <a:pt x="249794" y="0"/>
                  </a:cubicBezTo>
                  <a:cubicBezTo>
                    <a:pt x="387526" y="0"/>
                    <a:pt x="499581" y="111946"/>
                    <a:pt x="499581" y="249546"/>
                  </a:cubicBezTo>
                  <a:cubicBezTo>
                    <a:pt x="499581" y="383806"/>
                    <a:pt x="392317" y="590851"/>
                    <a:pt x="249794" y="590851"/>
                  </a:cubicBezTo>
                  <a:close/>
                  <a:moveTo>
                    <a:pt x="249794" y="27414"/>
                  </a:moveTo>
                  <a:cubicBezTo>
                    <a:pt x="127188" y="27414"/>
                    <a:pt x="27441" y="127065"/>
                    <a:pt x="27441" y="249546"/>
                  </a:cubicBezTo>
                  <a:cubicBezTo>
                    <a:pt x="27441" y="373499"/>
                    <a:pt x="127054" y="563437"/>
                    <a:pt x="249794" y="563437"/>
                  </a:cubicBezTo>
                  <a:cubicBezTo>
                    <a:pt x="372527" y="563437"/>
                    <a:pt x="472140" y="373499"/>
                    <a:pt x="472140" y="249546"/>
                  </a:cubicBezTo>
                  <a:cubicBezTo>
                    <a:pt x="472140" y="127065"/>
                    <a:pt x="372393" y="27414"/>
                    <a:pt x="249794" y="274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366;p26">
              <a:extLst>
                <a:ext uri="{FF2B5EF4-FFF2-40B4-BE49-F238E27FC236}">
                  <a16:creationId xmlns:a16="http://schemas.microsoft.com/office/drawing/2014/main" id="{1A2902C1-F836-40E6-A094-2C8FEF015BE0}"/>
                </a:ext>
              </a:extLst>
            </p:cNvPr>
            <p:cNvSpPr/>
            <p:nvPr/>
          </p:nvSpPr>
          <p:spPr>
            <a:xfrm>
              <a:off x="16210319" y="1708485"/>
              <a:ext cx="899395" cy="539414"/>
            </a:xfrm>
            <a:custGeom>
              <a:avLst/>
              <a:gdLst/>
              <a:ahLst/>
              <a:cxnLst/>
              <a:rect l="l" t="t" r="r" b="b"/>
              <a:pathLst>
                <a:path w="899395" h="539414" extrusionOk="0">
                  <a:moveTo>
                    <a:pt x="885674" y="539414"/>
                  </a:moveTo>
                  <a:lnTo>
                    <a:pt x="13721" y="539414"/>
                  </a:lnTo>
                  <a:cubicBezTo>
                    <a:pt x="9594" y="539414"/>
                    <a:pt x="5688" y="537560"/>
                    <a:pt x="3082" y="534361"/>
                  </a:cubicBezTo>
                  <a:cubicBezTo>
                    <a:pt x="476" y="531169"/>
                    <a:pt x="-549" y="526966"/>
                    <a:pt x="282" y="522930"/>
                  </a:cubicBezTo>
                  <a:lnTo>
                    <a:pt x="57006" y="248962"/>
                  </a:lnTo>
                  <a:cubicBezTo>
                    <a:pt x="82082" y="127867"/>
                    <a:pt x="177113" y="36160"/>
                    <a:pt x="299122" y="15332"/>
                  </a:cubicBezTo>
                  <a:lnTo>
                    <a:pt x="328807" y="10265"/>
                  </a:lnTo>
                  <a:cubicBezTo>
                    <a:pt x="409032" y="-3422"/>
                    <a:pt x="490376" y="-3422"/>
                    <a:pt x="570588" y="10265"/>
                  </a:cubicBezTo>
                  <a:lnTo>
                    <a:pt x="600273" y="15332"/>
                  </a:lnTo>
                  <a:cubicBezTo>
                    <a:pt x="722276" y="36167"/>
                    <a:pt x="817307" y="127867"/>
                    <a:pt x="842383" y="248962"/>
                  </a:cubicBezTo>
                  <a:lnTo>
                    <a:pt x="899113" y="522930"/>
                  </a:lnTo>
                  <a:cubicBezTo>
                    <a:pt x="899944" y="526966"/>
                    <a:pt x="898919" y="531169"/>
                    <a:pt x="896313" y="534361"/>
                  </a:cubicBezTo>
                  <a:cubicBezTo>
                    <a:pt x="893707" y="537560"/>
                    <a:pt x="889801" y="539414"/>
                    <a:pt x="885674" y="539414"/>
                  </a:cubicBezTo>
                  <a:close/>
                  <a:moveTo>
                    <a:pt x="30570" y="512000"/>
                  </a:moveTo>
                  <a:lnTo>
                    <a:pt x="868825" y="512000"/>
                  </a:lnTo>
                  <a:lnTo>
                    <a:pt x="815505" y="254517"/>
                  </a:lnTo>
                  <a:lnTo>
                    <a:pt x="815505" y="254517"/>
                  </a:lnTo>
                  <a:cubicBezTo>
                    <a:pt x="792740" y="144552"/>
                    <a:pt x="706438" y="61272"/>
                    <a:pt x="595651" y="42358"/>
                  </a:cubicBezTo>
                  <a:lnTo>
                    <a:pt x="565966" y="37291"/>
                  </a:lnTo>
                  <a:cubicBezTo>
                    <a:pt x="488802" y="24113"/>
                    <a:pt x="410566" y="24120"/>
                    <a:pt x="333430" y="37291"/>
                  </a:cubicBezTo>
                  <a:lnTo>
                    <a:pt x="303744" y="42358"/>
                  </a:lnTo>
                  <a:cubicBezTo>
                    <a:pt x="192950" y="61272"/>
                    <a:pt x="106648" y="144552"/>
                    <a:pt x="83884" y="254517"/>
                  </a:cubicBezTo>
                  <a:lnTo>
                    <a:pt x="30570" y="5120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367;p26">
              <a:extLst>
                <a:ext uri="{FF2B5EF4-FFF2-40B4-BE49-F238E27FC236}">
                  <a16:creationId xmlns:a16="http://schemas.microsoft.com/office/drawing/2014/main" id="{3A7150C2-0E6A-40CB-AA3F-C6159C77FB13}"/>
                </a:ext>
              </a:extLst>
            </p:cNvPr>
            <p:cNvSpPr/>
            <p:nvPr/>
          </p:nvSpPr>
          <p:spPr>
            <a:xfrm>
              <a:off x="16366577" y="2055163"/>
              <a:ext cx="27440" cy="192736"/>
            </a:xfrm>
            <a:custGeom>
              <a:avLst/>
              <a:gdLst/>
              <a:ahLst/>
              <a:cxnLst/>
              <a:rect l="l" t="t" r="r" b="b"/>
              <a:pathLst>
                <a:path w="27440" h="192736" extrusionOk="0">
                  <a:moveTo>
                    <a:pt x="13720" y="192736"/>
                  </a:moveTo>
                  <a:cubicBezTo>
                    <a:pt x="6143" y="192736"/>
                    <a:pt x="0" y="186599"/>
                    <a:pt x="0" y="179029"/>
                  </a:cubicBezTo>
                  <a:lnTo>
                    <a:pt x="0" y="13707"/>
                  </a:lnTo>
                  <a:cubicBezTo>
                    <a:pt x="0" y="6137"/>
                    <a:pt x="6143" y="0"/>
                    <a:pt x="13720" y="0"/>
                  </a:cubicBezTo>
                  <a:cubicBezTo>
                    <a:pt x="21297" y="0"/>
                    <a:pt x="27441" y="6137"/>
                    <a:pt x="27441" y="13707"/>
                  </a:cubicBezTo>
                  <a:lnTo>
                    <a:pt x="27441" y="179029"/>
                  </a:lnTo>
                  <a:cubicBezTo>
                    <a:pt x="27441" y="186599"/>
                    <a:pt x="21297" y="192736"/>
                    <a:pt x="13720" y="1927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368;p26">
              <a:extLst>
                <a:ext uri="{FF2B5EF4-FFF2-40B4-BE49-F238E27FC236}">
                  <a16:creationId xmlns:a16="http://schemas.microsoft.com/office/drawing/2014/main" id="{A4F82E4D-26D6-42C6-819F-2972139D16E7}"/>
                </a:ext>
              </a:extLst>
            </p:cNvPr>
            <p:cNvSpPr/>
            <p:nvPr/>
          </p:nvSpPr>
          <p:spPr>
            <a:xfrm>
              <a:off x="16926016" y="2055163"/>
              <a:ext cx="27440" cy="192736"/>
            </a:xfrm>
            <a:custGeom>
              <a:avLst/>
              <a:gdLst/>
              <a:ahLst/>
              <a:cxnLst/>
              <a:rect l="l" t="t" r="r" b="b"/>
              <a:pathLst>
                <a:path w="27440" h="192736" extrusionOk="0">
                  <a:moveTo>
                    <a:pt x="13720" y="192736"/>
                  </a:moveTo>
                  <a:cubicBezTo>
                    <a:pt x="6143" y="192736"/>
                    <a:pt x="0" y="186599"/>
                    <a:pt x="0" y="179029"/>
                  </a:cubicBezTo>
                  <a:lnTo>
                    <a:pt x="0" y="13707"/>
                  </a:lnTo>
                  <a:cubicBezTo>
                    <a:pt x="0" y="6137"/>
                    <a:pt x="6143" y="0"/>
                    <a:pt x="13720" y="0"/>
                  </a:cubicBezTo>
                  <a:cubicBezTo>
                    <a:pt x="21297" y="0"/>
                    <a:pt x="27441" y="6137"/>
                    <a:pt x="27441" y="13707"/>
                  </a:cubicBezTo>
                  <a:lnTo>
                    <a:pt x="27441" y="179029"/>
                  </a:lnTo>
                  <a:cubicBezTo>
                    <a:pt x="27441" y="186599"/>
                    <a:pt x="21297" y="192736"/>
                    <a:pt x="13720" y="1927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kstniOkvir 1">
            <a:extLst>
              <a:ext uri="{FF2B5EF4-FFF2-40B4-BE49-F238E27FC236}">
                <a16:creationId xmlns:a16="http://schemas.microsoft.com/office/drawing/2014/main" id="{D059E137-BC06-4AF6-9610-F03407B10DD5}"/>
              </a:ext>
            </a:extLst>
          </p:cNvPr>
          <p:cNvSpPr txBox="1"/>
          <p:nvPr/>
        </p:nvSpPr>
        <p:spPr>
          <a:xfrm>
            <a:off x="2915704" y="3719712"/>
            <a:ext cx="202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Barlow" panose="020B0604020202020204" pitchFamily="2" charset="-18"/>
              </a:rPr>
              <a:t>EKSTERNALIZACIJA</a:t>
            </a:r>
          </a:p>
          <a:p>
            <a:r>
              <a:rPr lang="hr-HR" dirty="0"/>
              <a:t>napraviti popis ideja</a:t>
            </a:r>
            <a:endParaRPr lang="hr-HR" dirty="0">
              <a:latin typeface="Barlow" panose="020B0604020202020204" pitchFamily="2" charset="-18"/>
            </a:endParaRPr>
          </a:p>
        </p:txBody>
      </p:sp>
      <p:sp>
        <p:nvSpPr>
          <p:cNvPr id="52" name="TekstniOkvir 51">
            <a:extLst>
              <a:ext uri="{FF2B5EF4-FFF2-40B4-BE49-F238E27FC236}">
                <a16:creationId xmlns:a16="http://schemas.microsoft.com/office/drawing/2014/main" id="{6B5C5F2B-2EB1-4189-98E9-32299A0AF7C7}"/>
              </a:ext>
            </a:extLst>
          </p:cNvPr>
          <p:cNvSpPr txBox="1"/>
          <p:nvPr/>
        </p:nvSpPr>
        <p:spPr>
          <a:xfrm>
            <a:off x="4970880" y="3721302"/>
            <a:ext cx="2026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Barlow" panose="020B0604020202020204" pitchFamily="2" charset="-18"/>
              </a:rPr>
              <a:t>VIZUALIZACIJA</a:t>
            </a:r>
          </a:p>
          <a:p>
            <a:r>
              <a:rPr lang="hr-HR" dirty="0"/>
              <a:t>zamišljanje uspješne implementacije rješenja</a:t>
            </a:r>
            <a:endParaRPr lang="hr-HR" dirty="0">
              <a:latin typeface="Barlow" panose="020B0604020202020204" pitchFamily="2" charset="-18"/>
            </a:endParaRPr>
          </a:p>
        </p:txBody>
      </p:sp>
      <p:sp>
        <p:nvSpPr>
          <p:cNvPr id="53" name="TekstniOkvir 52">
            <a:extLst>
              <a:ext uri="{FF2B5EF4-FFF2-40B4-BE49-F238E27FC236}">
                <a16:creationId xmlns:a16="http://schemas.microsoft.com/office/drawing/2014/main" id="{AE671B8F-9D98-4BE8-8CAF-7B7B9D685FE4}"/>
              </a:ext>
            </a:extLst>
          </p:cNvPr>
          <p:cNvSpPr txBox="1"/>
          <p:nvPr/>
        </p:nvSpPr>
        <p:spPr>
          <a:xfrm>
            <a:off x="6891299" y="3699322"/>
            <a:ext cx="225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Barlow" panose="020B0604020202020204" pitchFamily="2" charset="-18"/>
              </a:rPr>
              <a:t>POJEDNOSTAVLJIVANJE</a:t>
            </a:r>
          </a:p>
          <a:p>
            <a:r>
              <a:rPr lang="pl-PL" dirty="0"/>
              <a:t>kompleksan problem razbiti na manje i rješive probleme </a:t>
            </a:r>
            <a:endParaRPr lang="hr-HR" dirty="0">
              <a:latin typeface="Barlow" panose="020B0604020202020204" pitchFamily="2" charset="-1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9"/>
          <p:cNvGrpSpPr/>
          <p:nvPr/>
        </p:nvGrpSpPr>
        <p:grpSpPr>
          <a:xfrm>
            <a:off x="513142" y="-90359"/>
            <a:ext cx="1908216" cy="5225404"/>
            <a:chOff x="1026284" y="-180719"/>
            <a:chExt cx="3816432" cy="10450808"/>
          </a:xfrm>
        </p:grpSpPr>
        <p:sp>
          <p:nvSpPr>
            <p:cNvPr id="147" name="Google Shape;147;p19"/>
            <p:cNvSpPr/>
            <p:nvPr/>
          </p:nvSpPr>
          <p:spPr>
            <a:xfrm>
              <a:off x="1026284" y="-180719"/>
              <a:ext cx="3814476" cy="10450808"/>
            </a:xfrm>
            <a:custGeom>
              <a:avLst/>
              <a:gdLst/>
              <a:ahLst/>
              <a:cxnLst/>
              <a:rect l="l" t="t" r="r" b="b"/>
              <a:pathLst>
                <a:path w="10450619" h="10450808" extrusionOk="0">
                  <a:moveTo>
                    <a:pt x="10450619" y="10450808"/>
                  </a:moveTo>
                  <a:lnTo>
                    <a:pt x="0" y="10450808"/>
                  </a:lnTo>
                  <a:lnTo>
                    <a:pt x="0" y="0"/>
                  </a:lnTo>
                  <a:lnTo>
                    <a:pt x="10450619" y="0"/>
                  </a:lnTo>
                  <a:lnTo>
                    <a:pt x="10450619" y="10450808"/>
                  </a:lnTo>
                  <a:close/>
                  <a:moveTo>
                    <a:pt x="14495" y="10436313"/>
                  </a:moveTo>
                  <a:lnTo>
                    <a:pt x="10436125" y="10436313"/>
                  </a:lnTo>
                  <a:lnTo>
                    <a:pt x="10436125" y="14495"/>
                  </a:lnTo>
                  <a:lnTo>
                    <a:pt x="14495" y="14495"/>
                  </a:lnTo>
                  <a:lnTo>
                    <a:pt x="14495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1033531" y="9306856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1033531" y="8358118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1033531" y="7409283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1033531" y="6460545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1033531" y="5511807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1033531" y="4563068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1033531" y="3614330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1033531" y="2665592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1033531" y="1716757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1033531" y="768019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4821265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3872543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2923726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1975005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2963982" y="414547"/>
            <a:ext cx="4085663" cy="9226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hr-HR" sz="2800" dirty="0"/>
              <a:t>Prepoznavanje problema</a:t>
            </a:r>
          </a:p>
        </p:txBody>
      </p:sp>
      <p:sp>
        <p:nvSpPr>
          <p:cNvPr id="163" name="Google Shape;163;p19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65" name="Google Shape;165;p19"/>
          <p:cNvSpPr/>
          <p:nvPr/>
        </p:nvSpPr>
        <p:spPr>
          <a:xfrm>
            <a:off x="1563185" y="3363592"/>
            <a:ext cx="1268700" cy="118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9"/>
          <p:cNvSpPr/>
          <p:nvPr/>
        </p:nvSpPr>
        <p:spPr>
          <a:xfrm>
            <a:off x="369100" y="1294000"/>
            <a:ext cx="1280160" cy="1280156"/>
          </a:xfrm>
          <a:custGeom>
            <a:avLst/>
            <a:gdLst/>
            <a:ahLst/>
            <a:cxnLst/>
            <a:rect l="l" t="t" r="r" b="b"/>
            <a:pathLst>
              <a:path w="2438400" h="2438393" extrusionOk="0">
                <a:moveTo>
                  <a:pt x="2438400" y="1085807"/>
                </a:moveTo>
                <a:lnTo>
                  <a:pt x="2438400" y="1085807"/>
                </a:lnTo>
                <a:lnTo>
                  <a:pt x="2438400" y="0"/>
                </a:lnTo>
                <a:lnTo>
                  <a:pt x="2438400" y="0"/>
                </a:lnTo>
                <a:cubicBezTo>
                  <a:pt x="1091702" y="0"/>
                  <a:pt x="0" y="1091696"/>
                  <a:pt x="0" y="2438394"/>
                </a:cubicBezTo>
                <a:lnTo>
                  <a:pt x="1085820" y="2438394"/>
                </a:lnTo>
                <a:cubicBezTo>
                  <a:pt x="1085820" y="1691384"/>
                  <a:pt x="1691396" y="1085807"/>
                  <a:pt x="2438400" y="108580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4" name="Picture 2" descr="See the source image">
            <a:extLst>
              <a:ext uri="{FF2B5EF4-FFF2-40B4-BE49-F238E27FC236}">
                <a16:creationId xmlns:a16="http://schemas.microsoft.com/office/drawing/2014/main" id="{F832224B-6D02-4096-9522-DB7366A712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6"/>
          <a:stretch/>
        </p:blipFill>
        <p:spPr bwMode="auto">
          <a:xfrm>
            <a:off x="3298999" y="2029492"/>
            <a:ext cx="20002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D059E137-BC06-4AF6-9610-F03407B10DD5}"/>
              </a:ext>
            </a:extLst>
          </p:cNvPr>
          <p:cNvSpPr txBox="1"/>
          <p:nvPr/>
        </p:nvSpPr>
        <p:spPr>
          <a:xfrm>
            <a:off x="5687794" y="1986974"/>
            <a:ext cx="2573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Barlow" panose="020B0604020202020204" pitchFamily="2" charset="-18"/>
              </a:rPr>
              <a:t>Koristiti osjećaje, neučinkovito ponašanje i određene misli kao znakove da postoji problem</a:t>
            </a:r>
          </a:p>
        </p:txBody>
      </p:sp>
    </p:spTree>
    <p:extLst>
      <p:ext uri="{BB962C8B-B14F-4D97-AF65-F5344CB8AC3E}">
        <p14:creationId xmlns:p14="http://schemas.microsoft.com/office/powerpoint/2010/main" val="1797962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9"/>
          <p:cNvGrpSpPr/>
          <p:nvPr/>
        </p:nvGrpSpPr>
        <p:grpSpPr>
          <a:xfrm>
            <a:off x="513142" y="-90359"/>
            <a:ext cx="1908216" cy="5225404"/>
            <a:chOff x="1026284" y="-180719"/>
            <a:chExt cx="3816432" cy="10450808"/>
          </a:xfrm>
        </p:grpSpPr>
        <p:sp>
          <p:nvSpPr>
            <p:cNvPr id="147" name="Google Shape;147;p19"/>
            <p:cNvSpPr/>
            <p:nvPr/>
          </p:nvSpPr>
          <p:spPr>
            <a:xfrm>
              <a:off x="1026284" y="-180719"/>
              <a:ext cx="3814476" cy="10450808"/>
            </a:xfrm>
            <a:custGeom>
              <a:avLst/>
              <a:gdLst/>
              <a:ahLst/>
              <a:cxnLst/>
              <a:rect l="l" t="t" r="r" b="b"/>
              <a:pathLst>
                <a:path w="10450619" h="10450808" extrusionOk="0">
                  <a:moveTo>
                    <a:pt x="10450619" y="10450808"/>
                  </a:moveTo>
                  <a:lnTo>
                    <a:pt x="0" y="10450808"/>
                  </a:lnTo>
                  <a:lnTo>
                    <a:pt x="0" y="0"/>
                  </a:lnTo>
                  <a:lnTo>
                    <a:pt x="10450619" y="0"/>
                  </a:lnTo>
                  <a:lnTo>
                    <a:pt x="10450619" y="10450808"/>
                  </a:lnTo>
                  <a:close/>
                  <a:moveTo>
                    <a:pt x="14495" y="10436313"/>
                  </a:moveTo>
                  <a:lnTo>
                    <a:pt x="10436125" y="10436313"/>
                  </a:lnTo>
                  <a:lnTo>
                    <a:pt x="10436125" y="14495"/>
                  </a:lnTo>
                  <a:lnTo>
                    <a:pt x="14495" y="14495"/>
                  </a:lnTo>
                  <a:lnTo>
                    <a:pt x="14495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1033531" y="9306856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1033531" y="8358118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1033531" y="7409283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1033531" y="6460545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1033531" y="5511807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1033531" y="4563068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1033531" y="3614330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1033531" y="2665592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1033531" y="1716757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1033531" y="768019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4821265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3872543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2923726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1975005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2963982" y="414547"/>
            <a:ext cx="4085663" cy="9226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hr-HR" sz="2800" dirty="0"/>
              <a:t>Promatranje problema kao izazov</a:t>
            </a:r>
          </a:p>
        </p:txBody>
      </p:sp>
      <p:sp>
        <p:nvSpPr>
          <p:cNvPr id="163" name="Google Shape;163;p19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65" name="Google Shape;165;p19"/>
          <p:cNvSpPr/>
          <p:nvPr/>
        </p:nvSpPr>
        <p:spPr>
          <a:xfrm>
            <a:off x="1563185" y="3363592"/>
            <a:ext cx="1268700" cy="118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9"/>
          <p:cNvSpPr/>
          <p:nvPr/>
        </p:nvSpPr>
        <p:spPr>
          <a:xfrm>
            <a:off x="369100" y="1294000"/>
            <a:ext cx="1280160" cy="1280156"/>
          </a:xfrm>
          <a:custGeom>
            <a:avLst/>
            <a:gdLst/>
            <a:ahLst/>
            <a:cxnLst/>
            <a:rect l="l" t="t" r="r" b="b"/>
            <a:pathLst>
              <a:path w="2438400" h="2438393" extrusionOk="0">
                <a:moveTo>
                  <a:pt x="2438400" y="1085807"/>
                </a:moveTo>
                <a:lnTo>
                  <a:pt x="2438400" y="1085807"/>
                </a:lnTo>
                <a:lnTo>
                  <a:pt x="2438400" y="0"/>
                </a:lnTo>
                <a:lnTo>
                  <a:pt x="2438400" y="0"/>
                </a:lnTo>
                <a:cubicBezTo>
                  <a:pt x="1091702" y="0"/>
                  <a:pt x="0" y="1091696"/>
                  <a:pt x="0" y="2438394"/>
                </a:cubicBezTo>
                <a:lnTo>
                  <a:pt x="1085820" y="2438394"/>
                </a:lnTo>
                <a:cubicBezTo>
                  <a:pt x="1085820" y="1691384"/>
                  <a:pt x="1691396" y="1085807"/>
                  <a:pt x="2438400" y="108580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D059E137-BC06-4AF6-9610-F03407B10DD5}"/>
              </a:ext>
            </a:extLst>
          </p:cNvPr>
          <p:cNvSpPr txBox="1"/>
          <p:nvPr/>
        </p:nvSpPr>
        <p:spPr>
          <a:xfrm>
            <a:off x="6146380" y="2045289"/>
            <a:ext cx="23072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Barlow" panose="020B0604020202020204" pitchFamily="2" charset="-18"/>
              </a:rPr>
              <a:t>Klijent argumentira suprotno gledište od svog trenutnog </a:t>
            </a:r>
            <a:r>
              <a:rPr lang="hr-HR" dirty="0" err="1">
                <a:latin typeface="Barlow" panose="020B0604020202020204" pitchFamily="2" charset="-18"/>
              </a:rPr>
              <a:t>maladaptivnog</a:t>
            </a:r>
            <a:r>
              <a:rPr lang="hr-HR" dirty="0">
                <a:latin typeface="Barlow" panose="020B0604020202020204" pitchFamily="2" charset="-18"/>
              </a:rPr>
              <a:t> vjerovanja i razmišljanja</a:t>
            </a:r>
          </a:p>
        </p:txBody>
      </p:sp>
      <p:pic>
        <p:nvPicPr>
          <p:cNvPr id="7174" name="Picture 6" descr="See the source image">
            <a:extLst>
              <a:ext uri="{FF2B5EF4-FFF2-40B4-BE49-F238E27FC236}">
                <a16:creationId xmlns:a16="http://schemas.microsoft.com/office/drawing/2014/main" id="{7C9F963B-2A73-4DCF-A1D2-E7BDF5190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175" y="1934078"/>
            <a:ext cx="2931915" cy="293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617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9"/>
          <p:cNvGrpSpPr/>
          <p:nvPr/>
        </p:nvGrpSpPr>
        <p:grpSpPr>
          <a:xfrm>
            <a:off x="513142" y="-90359"/>
            <a:ext cx="1908216" cy="5225404"/>
            <a:chOff x="1026284" y="-180719"/>
            <a:chExt cx="3816432" cy="10450808"/>
          </a:xfrm>
        </p:grpSpPr>
        <p:sp>
          <p:nvSpPr>
            <p:cNvPr id="147" name="Google Shape;147;p19"/>
            <p:cNvSpPr/>
            <p:nvPr/>
          </p:nvSpPr>
          <p:spPr>
            <a:xfrm>
              <a:off x="1026284" y="-180719"/>
              <a:ext cx="3814476" cy="10450808"/>
            </a:xfrm>
            <a:custGeom>
              <a:avLst/>
              <a:gdLst/>
              <a:ahLst/>
              <a:cxnLst/>
              <a:rect l="l" t="t" r="r" b="b"/>
              <a:pathLst>
                <a:path w="10450619" h="10450808" extrusionOk="0">
                  <a:moveTo>
                    <a:pt x="10450619" y="10450808"/>
                  </a:moveTo>
                  <a:lnTo>
                    <a:pt x="0" y="10450808"/>
                  </a:lnTo>
                  <a:lnTo>
                    <a:pt x="0" y="0"/>
                  </a:lnTo>
                  <a:lnTo>
                    <a:pt x="10450619" y="0"/>
                  </a:lnTo>
                  <a:lnTo>
                    <a:pt x="10450619" y="10450808"/>
                  </a:lnTo>
                  <a:close/>
                  <a:moveTo>
                    <a:pt x="14495" y="10436313"/>
                  </a:moveTo>
                  <a:lnTo>
                    <a:pt x="10436125" y="10436313"/>
                  </a:lnTo>
                  <a:lnTo>
                    <a:pt x="10436125" y="14495"/>
                  </a:lnTo>
                  <a:lnTo>
                    <a:pt x="14495" y="14495"/>
                  </a:lnTo>
                  <a:lnTo>
                    <a:pt x="14495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1033531" y="9306856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1033531" y="8358118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1033531" y="7409283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1033531" y="6460545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1033531" y="5511807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1033531" y="4563068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1033531" y="3614330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1033531" y="2665592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1033531" y="1716757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1033531" y="768019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4821265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3872543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2923726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1975005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2963982" y="414547"/>
            <a:ext cx="4085663" cy="9226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hr-HR" sz="2800" dirty="0"/>
              <a:t>Upotreba i kontrola emocija</a:t>
            </a:r>
          </a:p>
        </p:txBody>
      </p:sp>
      <p:sp>
        <p:nvSpPr>
          <p:cNvPr id="163" name="Google Shape;163;p19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65" name="Google Shape;165;p19"/>
          <p:cNvSpPr/>
          <p:nvPr/>
        </p:nvSpPr>
        <p:spPr>
          <a:xfrm>
            <a:off x="931490" y="3362484"/>
            <a:ext cx="1268700" cy="118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9"/>
          <p:cNvSpPr/>
          <p:nvPr/>
        </p:nvSpPr>
        <p:spPr>
          <a:xfrm>
            <a:off x="369100" y="1294000"/>
            <a:ext cx="1280160" cy="1280156"/>
          </a:xfrm>
          <a:custGeom>
            <a:avLst/>
            <a:gdLst/>
            <a:ahLst/>
            <a:cxnLst/>
            <a:rect l="l" t="t" r="r" b="b"/>
            <a:pathLst>
              <a:path w="2438400" h="2438393" extrusionOk="0">
                <a:moveTo>
                  <a:pt x="2438400" y="1085807"/>
                </a:moveTo>
                <a:lnTo>
                  <a:pt x="2438400" y="1085807"/>
                </a:lnTo>
                <a:lnTo>
                  <a:pt x="2438400" y="0"/>
                </a:lnTo>
                <a:lnTo>
                  <a:pt x="2438400" y="0"/>
                </a:lnTo>
                <a:cubicBezTo>
                  <a:pt x="1091702" y="0"/>
                  <a:pt x="0" y="1091696"/>
                  <a:pt x="0" y="2438394"/>
                </a:cubicBezTo>
                <a:lnTo>
                  <a:pt x="1085820" y="2438394"/>
                </a:lnTo>
                <a:cubicBezTo>
                  <a:pt x="1085820" y="1691384"/>
                  <a:pt x="1691396" y="1085807"/>
                  <a:pt x="2438400" y="108580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D059E137-BC06-4AF6-9610-F03407B10DD5}"/>
              </a:ext>
            </a:extLst>
          </p:cNvPr>
          <p:cNvSpPr txBox="1"/>
          <p:nvPr/>
        </p:nvSpPr>
        <p:spPr>
          <a:xfrm>
            <a:off x="6146380" y="2045289"/>
            <a:ext cx="230726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Barlow" panose="020B0604020202020204" pitchFamily="2" charset="-18"/>
              </a:rPr>
              <a:t>Poticati </a:t>
            </a:r>
            <a:r>
              <a:rPr lang="hr-HR" dirty="0" err="1">
                <a:latin typeface="Barlow" panose="020B0604020202020204" pitchFamily="2" charset="-18"/>
              </a:rPr>
              <a:t>klijentovo</a:t>
            </a:r>
            <a:r>
              <a:rPr lang="hr-HR" dirty="0">
                <a:latin typeface="Barlow" panose="020B0604020202020204" pitchFamily="2" charset="-18"/>
              </a:rPr>
              <a:t> razumijevanje uloge osjećaja u PS</a:t>
            </a:r>
          </a:p>
          <a:p>
            <a:pPr marL="342900" indent="-342900">
              <a:buAutoNum type="arabicPeriod"/>
            </a:pPr>
            <a:r>
              <a:rPr lang="hr-HR" dirty="0">
                <a:latin typeface="Barlow" panose="020B0604020202020204" pitchFamily="2" charset="-18"/>
              </a:rPr>
              <a:t>Osjećaji mogu biti informacija da imamo neki problem</a:t>
            </a:r>
          </a:p>
          <a:p>
            <a:pPr marL="342900" indent="-342900">
              <a:buAutoNum type="arabicPeriod"/>
            </a:pPr>
            <a:r>
              <a:rPr lang="hr-HR" dirty="0">
                <a:latin typeface="Barlow" panose="020B0604020202020204" pitchFamily="2" charset="-18"/>
              </a:rPr>
              <a:t>Nošenje s neugodnim osjećajima</a:t>
            </a:r>
          </a:p>
          <a:p>
            <a:pPr marL="285750" indent="-285750">
              <a:buFontTx/>
              <a:buChar char="-"/>
            </a:pPr>
            <a:r>
              <a:rPr lang="hr-HR" dirty="0">
                <a:latin typeface="Barlow" panose="020B0604020202020204" pitchFamily="2" charset="-18"/>
              </a:rPr>
              <a:t>Kognitivno restrukturiranje</a:t>
            </a:r>
          </a:p>
          <a:p>
            <a:pPr marL="285750" indent="-285750">
              <a:buFontTx/>
              <a:buChar char="-"/>
            </a:pPr>
            <a:r>
              <a:rPr lang="hr-HR" dirty="0">
                <a:latin typeface="Barlow" panose="020B0604020202020204" pitchFamily="2" charset="-18"/>
              </a:rPr>
              <a:t>Vježbe relaksacije</a:t>
            </a:r>
          </a:p>
        </p:txBody>
      </p:sp>
      <p:pic>
        <p:nvPicPr>
          <p:cNvPr id="9218" name="Picture 2" descr="See the source image">
            <a:extLst>
              <a:ext uri="{FF2B5EF4-FFF2-40B4-BE49-F238E27FC236}">
                <a16:creationId xmlns:a16="http://schemas.microsoft.com/office/drawing/2014/main" id="{8C2C827C-84E6-4775-89CE-570C6D28F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73" y="2055779"/>
            <a:ext cx="3819564" cy="214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728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9"/>
          <p:cNvGrpSpPr/>
          <p:nvPr/>
        </p:nvGrpSpPr>
        <p:grpSpPr>
          <a:xfrm>
            <a:off x="513142" y="-90359"/>
            <a:ext cx="1908216" cy="5225404"/>
            <a:chOff x="1026284" y="-180719"/>
            <a:chExt cx="3816432" cy="10450808"/>
          </a:xfrm>
        </p:grpSpPr>
        <p:sp>
          <p:nvSpPr>
            <p:cNvPr id="147" name="Google Shape;147;p19"/>
            <p:cNvSpPr/>
            <p:nvPr/>
          </p:nvSpPr>
          <p:spPr>
            <a:xfrm>
              <a:off x="1026284" y="-180719"/>
              <a:ext cx="3814476" cy="10450808"/>
            </a:xfrm>
            <a:custGeom>
              <a:avLst/>
              <a:gdLst/>
              <a:ahLst/>
              <a:cxnLst/>
              <a:rect l="l" t="t" r="r" b="b"/>
              <a:pathLst>
                <a:path w="10450619" h="10450808" extrusionOk="0">
                  <a:moveTo>
                    <a:pt x="10450619" y="10450808"/>
                  </a:moveTo>
                  <a:lnTo>
                    <a:pt x="0" y="10450808"/>
                  </a:lnTo>
                  <a:lnTo>
                    <a:pt x="0" y="0"/>
                  </a:lnTo>
                  <a:lnTo>
                    <a:pt x="10450619" y="0"/>
                  </a:lnTo>
                  <a:lnTo>
                    <a:pt x="10450619" y="10450808"/>
                  </a:lnTo>
                  <a:close/>
                  <a:moveTo>
                    <a:pt x="14495" y="10436313"/>
                  </a:moveTo>
                  <a:lnTo>
                    <a:pt x="10436125" y="10436313"/>
                  </a:lnTo>
                  <a:lnTo>
                    <a:pt x="10436125" y="14495"/>
                  </a:lnTo>
                  <a:lnTo>
                    <a:pt x="14495" y="14495"/>
                  </a:lnTo>
                  <a:lnTo>
                    <a:pt x="14495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1033531" y="9306856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1033531" y="8358118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1033531" y="7409283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1033531" y="6460545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1033531" y="5511807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1033531" y="4563068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1033531" y="3614330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1033531" y="2665592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1033531" y="1716757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1033531" y="768019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4821265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3872543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2923726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1975005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2963982" y="414547"/>
            <a:ext cx="4085663" cy="9226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hr-HR" sz="2800" dirty="0"/>
              <a:t>Stani i razmisli</a:t>
            </a:r>
          </a:p>
        </p:txBody>
      </p:sp>
      <p:sp>
        <p:nvSpPr>
          <p:cNvPr id="163" name="Google Shape;163;p19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65" name="Google Shape;165;p19"/>
          <p:cNvSpPr/>
          <p:nvPr/>
        </p:nvSpPr>
        <p:spPr>
          <a:xfrm>
            <a:off x="931490" y="3362484"/>
            <a:ext cx="1268700" cy="118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9"/>
          <p:cNvSpPr/>
          <p:nvPr/>
        </p:nvSpPr>
        <p:spPr>
          <a:xfrm>
            <a:off x="369100" y="1294000"/>
            <a:ext cx="1280160" cy="1280156"/>
          </a:xfrm>
          <a:custGeom>
            <a:avLst/>
            <a:gdLst/>
            <a:ahLst/>
            <a:cxnLst/>
            <a:rect l="l" t="t" r="r" b="b"/>
            <a:pathLst>
              <a:path w="2438400" h="2438393" extrusionOk="0">
                <a:moveTo>
                  <a:pt x="2438400" y="1085807"/>
                </a:moveTo>
                <a:lnTo>
                  <a:pt x="2438400" y="1085807"/>
                </a:lnTo>
                <a:lnTo>
                  <a:pt x="2438400" y="0"/>
                </a:lnTo>
                <a:lnTo>
                  <a:pt x="2438400" y="0"/>
                </a:lnTo>
                <a:cubicBezTo>
                  <a:pt x="1091702" y="0"/>
                  <a:pt x="0" y="1091696"/>
                  <a:pt x="0" y="2438394"/>
                </a:cubicBezTo>
                <a:lnTo>
                  <a:pt x="1085820" y="2438394"/>
                </a:lnTo>
                <a:cubicBezTo>
                  <a:pt x="1085820" y="1691384"/>
                  <a:pt x="1691396" y="1085807"/>
                  <a:pt x="2438400" y="108580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D059E137-BC06-4AF6-9610-F03407B10DD5}"/>
              </a:ext>
            </a:extLst>
          </p:cNvPr>
          <p:cNvSpPr txBox="1"/>
          <p:nvPr/>
        </p:nvSpPr>
        <p:spPr>
          <a:xfrm>
            <a:off x="6146380" y="2045289"/>
            <a:ext cx="23072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Barlow" panose="020B0604020202020204" pitchFamily="2" charset="-18"/>
              </a:rPr>
              <a:t>Cilj: smanjiti izbjegavajući ili impulzivan stil suočavanja s problemom</a:t>
            </a:r>
          </a:p>
          <a:p>
            <a:endParaRPr lang="hr-HR" dirty="0">
              <a:latin typeface="Barlow" panose="020B0604020202020204" pitchFamily="2" charset="-18"/>
            </a:endParaRPr>
          </a:p>
          <a:p>
            <a:r>
              <a:rPr lang="hr-HR" dirty="0">
                <a:latin typeface="Barlow" panose="020B0604020202020204" pitchFamily="2" charset="-18"/>
              </a:rPr>
              <a:t>Npr. Vizualizirati crveni znak STOP ili svjetlo na semaforu kao znak za "zaustavljanje", a zatim za "razmišljanje" u PS smjeru</a:t>
            </a:r>
          </a:p>
        </p:txBody>
      </p:sp>
      <p:pic>
        <p:nvPicPr>
          <p:cNvPr id="10242" name="Picture 2" descr="See the source image">
            <a:extLst>
              <a:ext uri="{FF2B5EF4-FFF2-40B4-BE49-F238E27FC236}">
                <a16:creationId xmlns:a16="http://schemas.microsoft.com/office/drawing/2014/main" id="{CE0DF902-0F21-4B50-8B37-980F0F26C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67" y="2197598"/>
            <a:ext cx="4215108" cy="293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ee the source image">
            <a:extLst>
              <a:ext uri="{FF2B5EF4-FFF2-40B4-BE49-F238E27FC236}">
                <a16:creationId xmlns:a16="http://schemas.microsoft.com/office/drawing/2014/main" id="{4C73531E-B09F-4B38-9036-F79DA0F77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194" y="1876975"/>
            <a:ext cx="1907238" cy="127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926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9"/>
          <p:cNvGrpSpPr/>
          <p:nvPr/>
        </p:nvGrpSpPr>
        <p:grpSpPr>
          <a:xfrm>
            <a:off x="513142" y="-90359"/>
            <a:ext cx="1908216" cy="5225404"/>
            <a:chOff x="1026284" y="-180719"/>
            <a:chExt cx="3816432" cy="10450808"/>
          </a:xfrm>
        </p:grpSpPr>
        <p:sp>
          <p:nvSpPr>
            <p:cNvPr id="147" name="Google Shape;147;p19"/>
            <p:cNvSpPr/>
            <p:nvPr/>
          </p:nvSpPr>
          <p:spPr>
            <a:xfrm>
              <a:off x="1026284" y="-180719"/>
              <a:ext cx="3814476" cy="10450808"/>
            </a:xfrm>
            <a:custGeom>
              <a:avLst/>
              <a:gdLst/>
              <a:ahLst/>
              <a:cxnLst/>
              <a:rect l="l" t="t" r="r" b="b"/>
              <a:pathLst>
                <a:path w="10450619" h="10450808" extrusionOk="0">
                  <a:moveTo>
                    <a:pt x="10450619" y="10450808"/>
                  </a:moveTo>
                  <a:lnTo>
                    <a:pt x="0" y="10450808"/>
                  </a:lnTo>
                  <a:lnTo>
                    <a:pt x="0" y="0"/>
                  </a:lnTo>
                  <a:lnTo>
                    <a:pt x="10450619" y="0"/>
                  </a:lnTo>
                  <a:lnTo>
                    <a:pt x="10450619" y="10450808"/>
                  </a:lnTo>
                  <a:close/>
                  <a:moveTo>
                    <a:pt x="14495" y="10436313"/>
                  </a:moveTo>
                  <a:lnTo>
                    <a:pt x="10436125" y="10436313"/>
                  </a:lnTo>
                  <a:lnTo>
                    <a:pt x="10436125" y="14495"/>
                  </a:lnTo>
                  <a:lnTo>
                    <a:pt x="14495" y="14495"/>
                  </a:lnTo>
                  <a:lnTo>
                    <a:pt x="14495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1033531" y="9306856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1033531" y="8358118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1033531" y="7409283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1033531" y="6460545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1033531" y="5511807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1033531" y="4563068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1033531" y="3614330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1033531" y="2665592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1033531" y="1716757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1033531" y="768019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4821265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3872543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2923726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1975005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2963982" y="414547"/>
            <a:ext cx="4085663" cy="9226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hr-HR" sz="2800" dirty="0"/>
              <a:t>Definicija i formulacija problema</a:t>
            </a:r>
          </a:p>
        </p:txBody>
      </p:sp>
      <p:sp>
        <p:nvSpPr>
          <p:cNvPr id="163" name="Google Shape;163;p19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65" name="Google Shape;165;p19"/>
          <p:cNvSpPr/>
          <p:nvPr/>
        </p:nvSpPr>
        <p:spPr>
          <a:xfrm>
            <a:off x="931490" y="3362484"/>
            <a:ext cx="1268700" cy="118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9"/>
          <p:cNvSpPr/>
          <p:nvPr/>
        </p:nvSpPr>
        <p:spPr>
          <a:xfrm>
            <a:off x="369100" y="1294000"/>
            <a:ext cx="1280160" cy="1280156"/>
          </a:xfrm>
          <a:custGeom>
            <a:avLst/>
            <a:gdLst/>
            <a:ahLst/>
            <a:cxnLst/>
            <a:rect l="l" t="t" r="r" b="b"/>
            <a:pathLst>
              <a:path w="2438400" h="2438393" extrusionOk="0">
                <a:moveTo>
                  <a:pt x="2438400" y="1085807"/>
                </a:moveTo>
                <a:lnTo>
                  <a:pt x="2438400" y="1085807"/>
                </a:lnTo>
                <a:lnTo>
                  <a:pt x="2438400" y="0"/>
                </a:lnTo>
                <a:lnTo>
                  <a:pt x="2438400" y="0"/>
                </a:lnTo>
                <a:cubicBezTo>
                  <a:pt x="1091702" y="0"/>
                  <a:pt x="0" y="1091696"/>
                  <a:pt x="0" y="2438394"/>
                </a:cubicBezTo>
                <a:lnTo>
                  <a:pt x="1085820" y="2438394"/>
                </a:lnTo>
                <a:cubicBezTo>
                  <a:pt x="1085820" y="1691384"/>
                  <a:pt x="1691396" y="1085807"/>
                  <a:pt x="2438400" y="108580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D059E137-BC06-4AF6-9610-F03407B10DD5}"/>
              </a:ext>
            </a:extLst>
          </p:cNvPr>
          <p:cNvSpPr txBox="1"/>
          <p:nvPr/>
        </p:nvSpPr>
        <p:spPr>
          <a:xfrm>
            <a:off x="6078296" y="2256345"/>
            <a:ext cx="23072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Barlow" panose="020B0604020202020204" pitchFamily="2" charset="-18"/>
              </a:rPr>
              <a:t>Razumijevanje problema i osvještavanje da su problemi individualni i postavljanje realnih ciljeva </a:t>
            </a:r>
          </a:p>
        </p:txBody>
      </p:sp>
      <p:sp>
        <p:nvSpPr>
          <p:cNvPr id="25" name="Google Shape;164;p19">
            <a:extLst>
              <a:ext uri="{FF2B5EF4-FFF2-40B4-BE49-F238E27FC236}">
                <a16:creationId xmlns:a16="http://schemas.microsoft.com/office/drawing/2014/main" id="{562AC4ED-7DBE-4EC3-A402-4E5EDA1EB8D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178223" y="1934078"/>
            <a:ext cx="2627154" cy="20990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hr-HR" dirty="0"/>
              <a:t>5W tehnika : ▪ WHO 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hr-HR" dirty="0"/>
              <a:t>	     ▪ WHAT 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hr-HR" dirty="0"/>
              <a:t>	     ▪ WHERE 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hr-HR" dirty="0"/>
              <a:t> 	    ▪ WHEN 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hr-HR" dirty="0"/>
              <a:t>                           ▪ WHY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0807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9"/>
          <p:cNvGrpSpPr/>
          <p:nvPr/>
        </p:nvGrpSpPr>
        <p:grpSpPr>
          <a:xfrm>
            <a:off x="513142" y="-90359"/>
            <a:ext cx="1908216" cy="5225404"/>
            <a:chOff x="1026284" y="-180719"/>
            <a:chExt cx="3816432" cy="10450808"/>
          </a:xfrm>
        </p:grpSpPr>
        <p:sp>
          <p:nvSpPr>
            <p:cNvPr id="147" name="Google Shape;147;p19"/>
            <p:cNvSpPr/>
            <p:nvPr/>
          </p:nvSpPr>
          <p:spPr>
            <a:xfrm>
              <a:off x="1026284" y="-180719"/>
              <a:ext cx="3814476" cy="10450808"/>
            </a:xfrm>
            <a:custGeom>
              <a:avLst/>
              <a:gdLst/>
              <a:ahLst/>
              <a:cxnLst/>
              <a:rect l="l" t="t" r="r" b="b"/>
              <a:pathLst>
                <a:path w="10450619" h="10450808" extrusionOk="0">
                  <a:moveTo>
                    <a:pt x="10450619" y="10450808"/>
                  </a:moveTo>
                  <a:lnTo>
                    <a:pt x="0" y="10450808"/>
                  </a:lnTo>
                  <a:lnTo>
                    <a:pt x="0" y="0"/>
                  </a:lnTo>
                  <a:lnTo>
                    <a:pt x="10450619" y="0"/>
                  </a:lnTo>
                  <a:lnTo>
                    <a:pt x="10450619" y="10450808"/>
                  </a:lnTo>
                  <a:close/>
                  <a:moveTo>
                    <a:pt x="14495" y="10436313"/>
                  </a:moveTo>
                  <a:lnTo>
                    <a:pt x="10436125" y="10436313"/>
                  </a:lnTo>
                  <a:lnTo>
                    <a:pt x="10436125" y="14495"/>
                  </a:lnTo>
                  <a:lnTo>
                    <a:pt x="14495" y="14495"/>
                  </a:lnTo>
                  <a:lnTo>
                    <a:pt x="14495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1033531" y="9306856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1033531" y="8358118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1033531" y="7409283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1033531" y="6460545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1033531" y="5511807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1033531" y="4563068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1033531" y="3614330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1033531" y="2665592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1033531" y="1716757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1033531" y="768019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4821265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3872543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2923726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1975005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2963982" y="414547"/>
            <a:ext cx="4085663" cy="9226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hr-HR" sz="2800" dirty="0"/>
              <a:t>Generiranje alternativnih rješenja</a:t>
            </a:r>
          </a:p>
        </p:txBody>
      </p:sp>
      <p:sp>
        <p:nvSpPr>
          <p:cNvPr id="163" name="Google Shape;163;p19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165" name="Google Shape;165;p19"/>
          <p:cNvSpPr/>
          <p:nvPr/>
        </p:nvSpPr>
        <p:spPr>
          <a:xfrm>
            <a:off x="931490" y="3362484"/>
            <a:ext cx="1268700" cy="118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9"/>
          <p:cNvSpPr/>
          <p:nvPr/>
        </p:nvSpPr>
        <p:spPr>
          <a:xfrm>
            <a:off x="369100" y="1294000"/>
            <a:ext cx="1280160" cy="1280156"/>
          </a:xfrm>
          <a:custGeom>
            <a:avLst/>
            <a:gdLst/>
            <a:ahLst/>
            <a:cxnLst/>
            <a:rect l="l" t="t" r="r" b="b"/>
            <a:pathLst>
              <a:path w="2438400" h="2438393" extrusionOk="0">
                <a:moveTo>
                  <a:pt x="2438400" y="1085807"/>
                </a:moveTo>
                <a:lnTo>
                  <a:pt x="2438400" y="1085807"/>
                </a:lnTo>
                <a:lnTo>
                  <a:pt x="2438400" y="0"/>
                </a:lnTo>
                <a:lnTo>
                  <a:pt x="2438400" y="0"/>
                </a:lnTo>
                <a:cubicBezTo>
                  <a:pt x="1091702" y="0"/>
                  <a:pt x="0" y="1091696"/>
                  <a:pt x="0" y="2438394"/>
                </a:cubicBezTo>
                <a:lnTo>
                  <a:pt x="1085820" y="2438394"/>
                </a:lnTo>
                <a:cubicBezTo>
                  <a:pt x="1085820" y="1691384"/>
                  <a:pt x="1691396" y="1085807"/>
                  <a:pt x="2438400" y="108580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66" name="Picture 2" descr="See the source image">
            <a:extLst>
              <a:ext uri="{FF2B5EF4-FFF2-40B4-BE49-F238E27FC236}">
                <a16:creationId xmlns:a16="http://schemas.microsoft.com/office/drawing/2014/main" id="{DEAD0EB7-1517-4B17-9A69-FBE9405F4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95" y="1620010"/>
            <a:ext cx="6045026" cy="331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D059E137-BC06-4AF6-9610-F03407B10DD5}"/>
              </a:ext>
            </a:extLst>
          </p:cNvPr>
          <p:cNvSpPr txBox="1"/>
          <p:nvPr/>
        </p:nvSpPr>
        <p:spPr>
          <a:xfrm>
            <a:off x="5777538" y="3329187"/>
            <a:ext cx="31472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Barlow" panose="020B0604020202020204" pitchFamily="2" charset="-18"/>
              </a:rPr>
              <a:t>Potaknuti kreativnost kod klijenta za stvaranjem širokog raspona ideja </a:t>
            </a:r>
          </a:p>
          <a:p>
            <a:endParaRPr lang="hr-HR" b="1" dirty="0">
              <a:latin typeface="Barlow" panose="020B0604020202020204" pitchFamily="2" charset="-18"/>
            </a:endParaRPr>
          </a:p>
          <a:p>
            <a:r>
              <a:rPr lang="hr-HR" b="1" dirty="0">
                <a:latin typeface="Barlow" panose="020B0604020202020204" pitchFamily="2" charset="-18"/>
              </a:rPr>
              <a:t>Pr. Tehnika 2 stupaca</a:t>
            </a:r>
          </a:p>
          <a:p>
            <a:r>
              <a:rPr lang="hr-HR" dirty="0">
                <a:latin typeface="Barlow" panose="020B0604020202020204" pitchFamily="2" charset="-18"/>
              </a:rPr>
              <a:t>▪ popisivanje prednosti i nedostataka svakog rješenja, te mogućih ishod</a:t>
            </a:r>
          </a:p>
        </p:txBody>
      </p:sp>
    </p:spTree>
    <p:extLst>
      <p:ext uri="{BB962C8B-B14F-4D97-AF65-F5344CB8AC3E}">
        <p14:creationId xmlns:p14="http://schemas.microsoft.com/office/powerpoint/2010/main" val="311874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3" name="Google Shape;463;p28"/>
          <p:cNvCxnSpPr/>
          <p:nvPr/>
        </p:nvCxnSpPr>
        <p:spPr>
          <a:xfrm>
            <a:off x="784094" y="2577761"/>
            <a:ext cx="1810200" cy="0"/>
          </a:xfrm>
          <a:prstGeom prst="straightConnector1">
            <a:avLst/>
          </a:prstGeom>
          <a:noFill/>
          <a:ln w="9525" cap="rnd" cmpd="sng">
            <a:solidFill>
              <a:schemeClr val="dk1">
                <a:alpha val="3882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5" name="Google Shape;465;p28"/>
          <p:cNvSpPr txBox="1"/>
          <p:nvPr/>
        </p:nvSpPr>
        <p:spPr>
          <a:xfrm>
            <a:off x="514350" y="2975372"/>
            <a:ext cx="1682438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hr-HR" dirty="0">
                <a:latin typeface="Barlow" panose="020B0604020202020204" pitchFamily="2" charset="-18"/>
              </a:rPr>
              <a:t>Identificiranje i rješavanje trenutnih životnih problema (koji su uzrokovali </a:t>
            </a:r>
            <a:r>
              <a:rPr lang="hr-HR" dirty="0" err="1">
                <a:latin typeface="Barlow" panose="020B0604020202020204" pitchFamily="2" charset="-18"/>
              </a:rPr>
              <a:t>maladaptivne</a:t>
            </a:r>
            <a:r>
              <a:rPr lang="hr-HR" dirty="0">
                <a:latin typeface="Barlow" panose="020B0604020202020204" pitchFamily="2" charset="-18"/>
              </a:rPr>
              <a:t> odgovore)</a:t>
            </a:r>
          </a:p>
        </p:txBody>
      </p:sp>
      <p:sp>
        <p:nvSpPr>
          <p:cNvPr id="468" name="Google Shape;468;p28"/>
          <p:cNvSpPr txBox="1"/>
          <p:nvPr/>
        </p:nvSpPr>
        <p:spPr>
          <a:xfrm>
            <a:off x="2658629" y="2975372"/>
            <a:ext cx="168243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hr-HR" dirty="0">
                <a:latin typeface="Barlow" panose="020B0604020202020204" pitchFamily="2" charset="-18"/>
              </a:rPr>
              <a:t>Učenje klijenta vještinama koje će mu pomoći da se bolje nosi s budućim problemima</a:t>
            </a:r>
          </a:p>
        </p:txBody>
      </p:sp>
      <p:sp>
        <p:nvSpPr>
          <p:cNvPr id="471" name="Google Shape;471;p28"/>
          <p:cNvSpPr txBox="1"/>
          <p:nvPr/>
        </p:nvSpPr>
        <p:spPr>
          <a:xfrm>
            <a:off x="6947188" y="2975372"/>
            <a:ext cx="1682438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latin typeface="Barlow" panose="020B0604020202020204" pitchFamily="2" charset="-18"/>
                <a:sym typeface="Barlow Medium"/>
              </a:rPr>
              <a:t>Rješivi problemi</a:t>
            </a:r>
            <a:endParaRPr dirty="0">
              <a:latin typeface="Barlow" panose="020B0604020202020204" pitchFamily="2" charset="-18"/>
              <a:sym typeface="Barlow"/>
            </a:endParaRPr>
          </a:p>
        </p:txBody>
      </p:sp>
      <p:sp>
        <p:nvSpPr>
          <p:cNvPr id="474" name="Google Shape;474;p28"/>
          <p:cNvSpPr txBox="1"/>
          <p:nvPr/>
        </p:nvSpPr>
        <p:spPr>
          <a:xfrm>
            <a:off x="4802909" y="2975372"/>
            <a:ext cx="1682438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hr-HR" dirty="0">
                <a:latin typeface="Barlow" panose="020B0604020202020204" pitchFamily="2" charset="-18"/>
              </a:rPr>
              <a:t>Fokusiranost na </a:t>
            </a:r>
            <a:r>
              <a:rPr lang="hr-HR" dirty="0" err="1">
                <a:latin typeface="Barlow" panose="020B0604020202020204" pitchFamily="2" charset="-18"/>
              </a:rPr>
              <a:t>maladaptivne</a:t>
            </a:r>
            <a:r>
              <a:rPr lang="hr-HR" dirty="0">
                <a:latin typeface="Barlow" panose="020B0604020202020204" pitchFamily="2" charset="-18"/>
              </a:rPr>
              <a:t> odgovore (anksioznost, depresija, prejedanje, prekomjerno pijenje)</a:t>
            </a:r>
          </a:p>
        </p:txBody>
      </p:sp>
      <p:sp>
        <p:nvSpPr>
          <p:cNvPr id="476" name="Google Shape;476;p28"/>
          <p:cNvSpPr/>
          <p:nvPr/>
        </p:nvSpPr>
        <p:spPr>
          <a:xfrm>
            <a:off x="514350" y="2477521"/>
            <a:ext cx="204978" cy="204978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7" name="Google Shape;477;p28"/>
          <p:cNvCxnSpPr/>
          <p:nvPr/>
        </p:nvCxnSpPr>
        <p:spPr>
          <a:xfrm>
            <a:off x="2928373" y="2577761"/>
            <a:ext cx="1810200" cy="0"/>
          </a:xfrm>
          <a:prstGeom prst="straightConnector1">
            <a:avLst/>
          </a:prstGeom>
          <a:noFill/>
          <a:ln w="9525" cap="rnd" cmpd="sng">
            <a:solidFill>
              <a:schemeClr val="dk1">
                <a:alpha val="3882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8" name="Google Shape;478;p28"/>
          <p:cNvCxnSpPr/>
          <p:nvPr/>
        </p:nvCxnSpPr>
        <p:spPr>
          <a:xfrm>
            <a:off x="5072653" y="2577761"/>
            <a:ext cx="1810200" cy="0"/>
          </a:xfrm>
          <a:prstGeom prst="straightConnector1">
            <a:avLst/>
          </a:prstGeom>
          <a:noFill/>
          <a:ln w="9525" cap="rnd" cmpd="sng">
            <a:solidFill>
              <a:schemeClr val="dk1">
                <a:alpha val="3882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9" name="Google Shape;479;p28"/>
          <p:cNvSpPr/>
          <p:nvPr/>
        </p:nvSpPr>
        <p:spPr>
          <a:xfrm>
            <a:off x="2658629" y="2477521"/>
            <a:ext cx="204978" cy="204978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8"/>
          <p:cNvSpPr/>
          <p:nvPr/>
        </p:nvSpPr>
        <p:spPr>
          <a:xfrm>
            <a:off x="4802909" y="2477521"/>
            <a:ext cx="204978" cy="204978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8"/>
          <p:cNvSpPr/>
          <p:nvPr/>
        </p:nvSpPr>
        <p:spPr>
          <a:xfrm>
            <a:off x="6947188" y="2479903"/>
            <a:ext cx="204978" cy="204978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8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/>
              <a:t>Problem </a:t>
            </a:r>
            <a:r>
              <a:rPr lang="hr-HR" sz="3200" dirty="0" err="1"/>
              <a:t>solving</a:t>
            </a:r>
            <a:r>
              <a:rPr lang="hr-HR" sz="3200" dirty="0"/>
              <a:t> tehnike</a:t>
            </a:r>
            <a:endParaRPr sz="3200" dirty="0"/>
          </a:p>
        </p:txBody>
      </p:sp>
      <p:sp>
        <p:nvSpPr>
          <p:cNvPr id="483" name="Google Shape;483;p28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FAC4396-922B-4E4A-9C97-C827104A6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6" r="50587" b="18703"/>
          <a:stretch/>
        </p:blipFill>
        <p:spPr bwMode="auto">
          <a:xfrm rot="295856">
            <a:off x="5744344" y="719656"/>
            <a:ext cx="2405688" cy="160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9"/>
          <p:cNvGrpSpPr/>
          <p:nvPr/>
        </p:nvGrpSpPr>
        <p:grpSpPr>
          <a:xfrm>
            <a:off x="513142" y="-90359"/>
            <a:ext cx="1908216" cy="5225404"/>
            <a:chOff x="1026284" y="-180719"/>
            <a:chExt cx="3816432" cy="10450808"/>
          </a:xfrm>
        </p:grpSpPr>
        <p:sp>
          <p:nvSpPr>
            <p:cNvPr id="147" name="Google Shape;147;p19"/>
            <p:cNvSpPr/>
            <p:nvPr/>
          </p:nvSpPr>
          <p:spPr>
            <a:xfrm>
              <a:off x="1026284" y="-180719"/>
              <a:ext cx="3814476" cy="10450808"/>
            </a:xfrm>
            <a:custGeom>
              <a:avLst/>
              <a:gdLst/>
              <a:ahLst/>
              <a:cxnLst/>
              <a:rect l="l" t="t" r="r" b="b"/>
              <a:pathLst>
                <a:path w="10450619" h="10450808" extrusionOk="0">
                  <a:moveTo>
                    <a:pt x="10450619" y="10450808"/>
                  </a:moveTo>
                  <a:lnTo>
                    <a:pt x="0" y="10450808"/>
                  </a:lnTo>
                  <a:lnTo>
                    <a:pt x="0" y="0"/>
                  </a:lnTo>
                  <a:lnTo>
                    <a:pt x="10450619" y="0"/>
                  </a:lnTo>
                  <a:lnTo>
                    <a:pt x="10450619" y="10450808"/>
                  </a:lnTo>
                  <a:close/>
                  <a:moveTo>
                    <a:pt x="14495" y="10436313"/>
                  </a:moveTo>
                  <a:lnTo>
                    <a:pt x="10436125" y="10436313"/>
                  </a:lnTo>
                  <a:lnTo>
                    <a:pt x="10436125" y="14495"/>
                  </a:lnTo>
                  <a:lnTo>
                    <a:pt x="14495" y="14495"/>
                  </a:lnTo>
                  <a:lnTo>
                    <a:pt x="14495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1033531" y="9306856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1033531" y="8358118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1033531" y="7409283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1033531" y="6460545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1033531" y="5511807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1033531" y="4563068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1033531" y="3614330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1033531" y="2665592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1033531" y="1716757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1033531" y="768019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4821265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3872543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2923726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1975005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2963982" y="414547"/>
            <a:ext cx="4085663" cy="9226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hr-HR" sz="2800" dirty="0"/>
              <a:t>Donošenje odluke</a:t>
            </a:r>
          </a:p>
        </p:txBody>
      </p:sp>
      <p:sp>
        <p:nvSpPr>
          <p:cNvPr id="163" name="Google Shape;163;p19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65" name="Google Shape;165;p19"/>
          <p:cNvSpPr/>
          <p:nvPr/>
        </p:nvSpPr>
        <p:spPr>
          <a:xfrm>
            <a:off x="931490" y="3362484"/>
            <a:ext cx="1268700" cy="118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9"/>
          <p:cNvSpPr/>
          <p:nvPr/>
        </p:nvSpPr>
        <p:spPr>
          <a:xfrm>
            <a:off x="369100" y="1294000"/>
            <a:ext cx="1280160" cy="1280156"/>
          </a:xfrm>
          <a:custGeom>
            <a:avLst/>
            <a:gdLst/>
            <a:ahLst/>
            <a:cxnLst/>
            <a:rect l="l" t="t" r="r" b="b"/>
            <a:pathLst>
              <a:path w="2438400" h="2438393" extrusionOk="0">
                <a:moveTo>
                  <a:pt x="2438400" y="1085807"/>
                </a:moveTo>
                <a:lnTo>
                  <a:pt x="2438400" y="1085807"/>
                </a:lnTo>
                <a:lnTo>
                  <a:pt x="2438400" y="0"/>
                </a:lnTo>
                <a:lnTo>
                  <a:pt x="2438400" y="0"/>
                </a:lnTo>
                <a:cubicBezTo>
                  <a:pt x="1091702" y="0"/>
                  <a:pt x="0" y="1091696"/>
                  <a:pt x="0" y="2438394"/>
                </a:cubicBezTo>
                <a:lnTo>
                  <a:pt x="1085820" y="2438394"/>
                </a:lnTo>
                <a:cubicBezTo>
                  <a:pt x="1085820" y="1691384"/>
                  <a:pt x="1691396" y="1085807"/>
                  <a:pt x="2438400" y="108580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D059E137-BC06-4AF6-9610-F03407B10DD5}"/>
              </a:ext>
            </a:extLst>
          </p:cNvPr>
          <p:cNvSpPr txBox="1"/>
          <p:nvPr/>
        </p:nvSpPr>
        <p:spPr>
          <a:xfrm>
            <a:off x="3405477" y="1568236"/>
            <a:ext cx="4579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latin typeface="Barlow" panose="020B0604020202020204" pitchFamily="2" charset="-18"/>
              </a:rPr>
              <a:t>Bolje utvrditi potencijalne posljedice određenog rješenja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err="1">
                <a:latin typeface="Barlow" panose="020B0604020202020204" pitchFamily="2" charset="-18"/>
              </a:rPr>
              <a:t>Cost</a:t>
            </a:r>
            <a:r>
              <a:rPr lang="hr-HR" dirty="0">
                <a:latin typeface="Barlow" panose="020B0604020202020204" pitchFamily="2" charset="-18"/>
              </a:rPr>
              <a:t>-benefit analiza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dirty="0">
              <a:latin typeface="Barlow" panose="020B0604020202020204" pitchFamily="2" charset="-18"/>
            </a:endParaRPr>
          </a:p>
        </p:txBody>
      </p:sp>
      <p:pic>
        <p:nvPicPr>
          <p:cNvPr id="13316" name="Picture 4" descr="See the source image">
            <a:extLst>
              <a:ext uri="{FF2B5EF4-FFF2-40B4-BE49-F238E27FC236}">
                <a16:creationId xmlns:a16="http://schemas.microsoft.com/office/drawing/2014/main" id="{435B0B7D-5C4A-434A-81AB-591E43EA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031" y="2525273"/>
            <a:ext cx="3841544" cy="256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563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9"/>
          <p:cNvGrpSpPr/>
          <p:nvPr/>
        </p:nvGrpSpPr>
        <p:grpSpPr>
          <a:xfrm>
            <a:off x="513142" y="-90359"/>
            <a:ext cx="1908216" cy="5225404"/>
            <a:chOff x="1026284" y="-180719"/>
            <a:chExt cx="3816432" cy="10450808"/>
          </a:xfrm>
        </p:grpSpPr>
        <p:sp>
          <p:nvSpPr>
            <p:cNvPr id="147" name="Google Shape;147;p19"/>
            <p:cNvSpPr/>
            <p:nvPr/>
          </p:nvSpPr>
          <p:spPr>
            <a:xfrm>
              <a:off x="1026284" y="-180719"/>
              <a:ext cx="3814476" cy="10450808"/>
            </a:xfrm>
            <a:custGeom>
              <a:avLst/>
              <a:gdLst/>
              <a:ahLst/>
              <a:cxnLst/>
              <a:rect l="l" t="t" r="r" b="b"/>
              <a:pathLst>
                <a:path w="10450619" h="10450808" extrusionOk="0">
                  <a:moveTo>
                    <a:pt x="10450619" y="10450808"/>
                  </a:moveTo>
                  <a:lnTo>
                    <a:pt x="0" y="10450808"/>
                  </a:lnTo>
                  <a:lnTo>
                    <a:pt x="0" y="0"/>
                  </a:lnTo>
                  <a:lnTo>
                    <a:pt x="10450619" y="0"/>
                  </a:lnTo>
                  <a:lnTo>
                    <a:pt x="10450619" y="10450808"/>
                  </a:lnTo>
                  <a:close/>
                  <a:moveTo>
                    <a:pt x="14495" y="10436313"/>
                  </a:moveTo>
                  <a:lnTo>
                    <a:pt x="10436125" y="10436313"/>
                  </a:lnTo>
                  <a:lnTo>
                    <a:pt x="10436125" y="14495"/>
                  </a:lnTo>
                  <a:lnTo>
                    <a:pt x="14495" y="14495"/>
                  </a:lnTo>
                  <a:lnTo>
                    <a:pt x="14495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1033531" y="9306856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1033531" y="8358118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1033531" y="7409283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1033531" y="6460545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1033531" y="5511807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1033531" y="4563068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1033531" y="3614330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1033531" y="2665592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1033531" y="1716757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1033531" y="768019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4821265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3872543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2923726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1975005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2963982" y="414547"/>
            <a:ext cx="4085663" cy="9226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hr-HR" sz="2800" dirty="0"/>
              <a:t>Implementacija i verifikacija rješenja</a:t>
            </a:r>
          </a:p>
        </p:txBody>
      </p:sp>
      <p:sp>
        <p:nvSpPr>
          <p:cNvPr id="163" name="Google Shape;163;p19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165" name="Google Shape;165;p19"/>
          <p:cNvSpPr/>
          <p:nvPr/>
        </p:nvSpPr>
        <p:spPr>
          <a:xfrm>
            <a:off x="931490" y="3362484"/>
            <a:ext cx="1268700" cy="118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9"/>
          <p:cNvSpPr/>
          <p:nvPr/>
        </p:nvSpPr>
        <p:spPr>
          <a:xfrm>
            <a:off x="369100" y="1294000"/>
            <a:ext cx="1280160" cy="1280156"/>
          </a:xfrm>
          <a:custGeom>
            <a:avLst/>
            <a:gdLst/>
            <a:ahLst/>
            <a:cxnLst/>
            <a:rect l="l" t="t" r="r" b="b"/>
            <a:pathLst>
              <a:path w="2438400" h="2438393" extrusionOk="0">
                <a:moveTo>
                  <a:pt x="2438400" y="1085807"/>
                </a:moveTo>
                <a:lnTo>
                  <a:pt x="2438400" y="1085807"/>
                </a:lnTo>
                <a:lnTo>
                  <a:pt x="2438400" y="0"/>
                </a:lnTo>
                <a:lnTo>
                  <a:pt x="2438400" y="0"/>
                </a:lnTo>
                <a:cubicBezTo>
                  <a:pt x="1091702" y="0"/>
                  <a:pt x="0" y="1091696"/>
                  <a:pt x="0" y="2438394"/>
                </a:cubicBezTo>
                <a:lnTo>
                  <a:pt x="1085820" y="2438394"/>
                </a:lnTo>
                <a:cubicBezTo>
                  <a:pt x="1085820" y="1691384"/>
                  <a:pt x="1691396" y="1085807"/>
                  <a:pt x="2438400" y="108580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D059E137-BC06-4AF6-9610-F03407B10DD5}"/>
              </a:ext>
            </a:extLst>
          </p:cNvPr>
          <p:cNvSpPr txBox="1"/>
          <p:nvPr/>
        </p:nvSpPr>
        <p:spPr>
          <a:xfrm>
            <a:off x="3405477" y="1568236"/>
            <a:ext cx="45795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latin typeface="Barlow" panose="020B0604020202020204" pitchFamily="2" charset="-18"/>
              </a:rPr>
              <a:t>Usporedba ako plan bude uspješno realiziran i ako ne bude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err="1">
                <a:latin typeface="Barlow" panose="020B0604020202020204" pitchFamily="2" charset="-18"/>
              </a:rPr>
              <a:t>Samomotrenje</a:t>
            </a:r>
            <a:endParaRPr lang="hr-HR" dirty="0">
              <a:latin typeface="Barlow" panose="020B0604020202020204" pitchFamily="2" charset="-18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err="1">
                <a:latin typeface="Barlow" panose="020B0604020202020204" pitchFamily="2" charset="-18"/>
              </a:rPr>
              <a:t>Samopotkrijepljivanje</a:t>
            </a:r>
            <a:endParaRPr lang="hr-HR" dirty="0">
              <a:latin typeface="Barlow" panose="020B0604020202020204" pitchFamily="2" charset="-18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dirty="0">
              <a:latin typeface="Barlow" panose="020B0604020202020204" pitchFamily="2" charset="-18"/>
            </a:endParaRPr>
          </a:p>
        </p:txBody>
      </p:sp>
      <p:grpSp>
        <p:nvGrpSpPr>
          <p:cNvPr id="24" name="Google Shape;324;p26">
            <a:extLst>
              <a:ext uri="{FF2B5EF4-FFF2-40B4-BE49-F238E27FC236}">
                <a16:creationId xmlns:a16="http://schemas.microsoft.com/office/drawing/2014/main" id="{462D30F9-1A6C-443D-A2B3-5E34EE60F52C}"/>
              </a:ext>
            </a:extLst>
          </p:cNvPr>
          <p:cNvGrpSpPr/>
          <p:nvPr/>
        </p:nvGrpSpPr>
        <p:grpSpPr>
          <a:xfrm>
            <a:off x="4778696" y="3348400"/>
            <a:ext cx="598484" cy="591795"/>
            <a:chOff x="9543346" y="2873157"/>
            <a:chExt cx="1196968" cy="1183590"/>
          </a:xfrm>
        </p:grpSpPr>
        <p:sp>
          <p:nvSpPr>
            <p:cNvPr id="25" name="Google Shape;325;p26">
              <a:extLst>
                <a:ext uri="{FF2B5EF4-FFF2-40B4-BE49-F238E27FC236}">
                  <a16:creationId xmlns:a16="http://schemas.microsoft.com/office/drawing/2014/main" id="{114A9BC0-44DD-4369-AFC7-F52C36405C18}"/>
                </a:ext>
              </a:extLst>
            </p:cNvPr>
            <p:cNvSpPr/>
            <p:nvPr/>
          </p:nvSpPr>
          <p:spPr>
            <a:xfrm>
              <a:off x="10195073" y="2957484"/>
              <a:ext cx="545241" cy="1099263"/>
            </a:xfrm>
            <a:custGeom>
              <a:avLst/>
              <a:gdLst/>
              <a:ahLst/>
              <a:cxnLst/>
              <a:rect l="l" t="t" r="r" b="b"/>
              <a:pathLst>
                <a:path w="545241" h="1099263" extrusionOk="0">
                  <a:moveTo>
                    <a:pt x="464069" y="1099263"/>
                  </a:moveTo>
                  <a:lnTo>
                    <a:pt x="81172" y="1099263"/>
                  </a:lnTo>
                  <a:cubicBezTo>
                    <a:pt x="36342" y="1099263"/>
                    <a:pt x="0" y="1062955"/>
                    <a:pt x="0" y="1018166"/>
                  </a:cubicBezTo>
                  <a:lnTo>
                    <a:pt x="0" y="81098"/>
                  </a:lnTo>
                  <a:cubicBezTo>
                    <a:pt x="0" y="36309"/>
                    <a:pt x="36342" y="0"/>
                    <a:pt x="81172" y="0"/>
                  </a:cubicBezTo>
                  <a:lnTo>
                    <a:pt x="464069" y="0"/>
                  </a:lnTo>
                  <a:cubicBezTo>
                    <a:pt x="508899" y="0"/>
                    <a:pt x="545241" y="36309"/>
                    <a:pt x="545241" y="81098"/>
                  </a:cubicBezTo>
                  <a:lnTo>
                    <a:pt x="545241" y="1018166"/>
                  </a:lnTo>
                  <a:cubicBezTo>
                    <a:pt x="545241" y="1062955"/>
                    <a:pt x="508899" y="1099263"/>
                    <a:pt x="464069" y="10992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326;p26">
              <a:extLst>
                <a:ext uri="{FF2B5EF4-FFF2-40B4-BE49-F238E27FC236}">
                  <a16:creationId xmlns:a16="http://schemas.microsoft.com/office/drawing/2014/main" id="{767FD8DD-5866-4C71-A88B-4F2B3D0EF8C8}"/>
                </a:ext>
              </a:extLst>
            </p:cNvPr>
            <p:cNvSpPr/>
            <p:nvPr/>
          </p:nvSpPr>
          <p:spPr>
            <a:xfrm>
              <a:off x="9543346" y="2873157"/>
              <a:ext cx="1150289" cy="1154722"/>
            </a:xfrm>
            <a:custGeom>
              <a:avLst/>
              <a:gdLst/>
              <a:ahLst/>
              <a:cxnLst/>
              <a:rect l="l" t="t" r="r" b="b"/>
              <a:pathLst>
                <a:path w="1150289" h="1154722" extrusionOk="0">
                  <a:moveTo>
                    <a:pt x="1060450" y="1154723"/>
                  </a:moveTo>
                  <a:lnTo>
                    <a:pt x="89840" y="1154723"/>
                  </a:lnTo>
                  <a:cubicBezTo>
                    <a:pt x="40302" y="1154723"/>
                    <a:pt x="0" y="1114458"/>
                    <a:pt x="0" y="1064958"/>
                  </a:cubicBezTo>
                  <a:lnTo>
                    <a:pt x="0" y="89758"/>
                  </a:lnTo>
                  <a:cubicBezTo>
                    <a:pt x="0" y="40265"/>
                    <a:pt x="40302" y="0"/>
                    <a:pt x="89840" y="0"/>
                  </a:cubicBezTo>
                  <a:lnTo>
                    <a:pt x="1060450" y="0"/>
                  </a:lnTo>
                  <a:cubicBezTo>
                    <a:pt x="1109988" y="0"/>
                    <a:pt x="1150290" y="40265"/>
                    <a:pt x="1150290" y="89758"/>
                  </a:cubicBezTo>
                  <a:lnTo>
                    <a:pt x="1150290" y="1064958"/>
                  </a:lnTo>
                  <a:cubicBezTo>
                    <a:pt x="1150290" y="1114458"/>
                    <a:pt x="1109988" y="1154723"/>
                    <a:pt x="1060450" y="1154723"/>
                  </a:cubicBezTo>
                  <a:close/>
                  <a:moveTo>
                    <a:pt x="89840" y="28569"/>
                  </a:moveTo>
                  <a:cubicBezTo>
                    <a:pt x="56073" y="28569"/>
                    <a:pt x="28595" y="56021"/>
                    <a:pt x="28595" y="89758"/>
                  </a:cubicBezTo>
                  <a:lnTo>
                    <a:pt x="28595" y="1064958"/>
                  </a:lnTo>
                  <a:cubicBezTo>
                    <a:pt x="28595" y="1098702"/>
                    <a:pt x="56073" y="1126154"/>
                    <a:pt x="89840" y="1126154"/>
                  </a:cubicBezTo>
                  <a:lnTo>
                    <a:pt x="1060450" y="1126154"/>
                  </a:lnTo>
                  <a:cubicBezTo>
                    <a:pt x="1094217" y="1126154"/>
                    <a:pt x="1121695" y="1098702"/>
                    <a:pt x="1121695" y="1064958"/>
                  </a:cubicBezTo>
                  <a:lnTo>
                    <a:pt x="1121695" y="89758"/>
                  </a:lnTo>
                  <a:cubicBezTo>
                    <a:pt x="1121695" y="56021"/>
                    <a:pt x="1094217" y="28569"/>
                    <a:pt x="1060450" y="28569"/>
                  </a:cubicBezTo>
                  <a:lnTo>
                    <a:pt x="89840" y="2856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27;p26">
              <a:extLst>
                <a:ext uri="{FF2B5EF4-FFF2-40B4-BE49-F238E27FC236}">
                  <a16:creationId xmlns:a16="http://schemas.microsoft.com/office/drawing/2014/main" id="{37876B85-9BCB-4909-AE14-9FB2E842EB3D}"/>
                </a:ext>
              </a:extLst>
            </p:cNvPr>
            <p:cNvSpPr/>
            <p:nvPr/>
          </p:nvSpPr>
          <p:spPr>
            <a:xfrm>
              <a:off x="9747823" y="3230416"/>
              <a:ext cx="741334" cy="523906"/>
            </a:xfrm>
            <a:custGeom>
              <a:avLst/>
              <a:gdLst/>
              <a:ahLst/>
              <a:cxnLst/>
              <a:rect l="l" t="t" r="r" b="b"/>
              <a:pathLst>
                <a:path w="741334" h="523906" extrusionOk="0">
                  <a:moveTo>
                    <a:pt x="231236" y="523907"/>
                  </a:moveTo>
                  <a:cubicBezTo>
                    <a:pt x="227578" y="523907"/>
                    <a:pt x="223920" y="522512"/>
                    <a:pt x="221128" y="519722"/>
                  </a:cubicBezTo>
                  <a:lnTo>
                    <a:pt x="4189" y="302982"/>
                  </a:lnTo>
                  <a:cubicBezTo>
                    <a:pt x="-1396" y="297403"/>
                    <a:pt x="-1396" y="288363"/>
                    <a:pt x="4189" y="282784"/>
                  </a:cubicBezTo>
                  <a:cubicBezTo>
                    <a:pt x="9774" y="277204"/>
                    <a:pt x="18821" y="277204"/>
                    <a:pt x="24406" y="282784"/>
                  </a:cubicBezTo>
                  <a:lnTo>
                    <a:pt x="231236" y="489424"/>
                  </a:lnTo>
                  <a:lnTo>
                    <a:pt x="716929" y="4185"/>
                  </a:lnTo>
                  <a:cubicBezTo>
                    <a:pt x="722513" y="-1395"/>
                    <a:pt x="731561" y="-1395"/>
                    <a:pt x="737146" y="4185"/>
                  </a:cubicBezTo>
                  <a:cubicBezTo>
                    <a:pt x="742731" y="9765"/>
                    <a:pt x="742731" y="18804"/>
                    <a:pt x="737146" y="24384"/>
                  </a:cubicBezTo>
                  <a:lnTo>
                    <a:pt x="241345" y="519722"/>
                  </a:lnTo>
                  <a:cubicBezTo>
                    <a:pt x="238553" y="522512"/>
                    <a:pt x="234895" y="523907"/>
                    <a:pt x="231236" y="5239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Google Shape;421;p26">
            <a:extLst>
              <a:ext uri="{FF2B5EF4-FFF2-40B4-BE49-F238E27FC236}">
                <a16:creationId xmlns:a16="http://schemas.microsoft.com/office/drawing/2014/main" id="{6B06E936-8DC4-486E-B417-6BDECDCA2256}"/>
              </a:ext>
            </a:extLst>
          </p:cNvPr>
          <p:cNvSpPr/>
          <p:nvPr/>
        </p:nvSpPr>
        <p:spPr>
          <a:xfrm>
            <a:off x="3654808" y="3430455"/>
            <a:ext cx="406861" cy="562867"/>
          </a:xfrm>
          <a:custGeom>
            <a:avLst/>
            <a:gdLst/>
            <a:ahLst/>
            <a:cxnLst/>
            <a:rect l="l" t="t" r="r" b="b"/>
            <a:pathLst>
              <a:path w="813721" h="1085593" extrusionOk="0">
                <a:moveTo>
                  <a:pt x="476426" y="1085593"/>
                </a:moveTo>
                <a:cubicBezTo>
                  <a:pt x="397881" y="1085593"/>
                  <a:pt x="317471" y="1084794"/>
                  <a:pt x="236020" y="1083201"/>
                </a:cubicBezTo>
                <a:cubicBezTo>
                  <a:pt x="163288" y="1081767"/>
                  <a:pt x="96691" y="1054578"/>
                  <a:pt x="32286" y="1028288"/>
                </a:cubicBezTo>
                <a:lnTo>
                  <a:pt x="22105" y="1024131"/>
                </a:lnTo>
                <a:cubicBezTo>
                  <a:pt x="8463" y="1018586"/>
                  <a:pt x="957" y="999004"/>
                  <a:pt x="778" y="986996"/>
                </a:cubicBezTo>
                <a:cubicBezTo>
                  <a:pt x="-56" y="929724"/>
                  <a:pt x="30" y="871539"/>
                  <a:pt x="116" y="815265"/>
                </a:cubicBezTo>
                <a:lnTo>
                  <a:pt x="288" y="687066"/>
                </a:lnTo>
                <a:cubicBezTo>
                  <a:pt x="434" y="614851"/>
                  <a:pt x="579" y="540185"/>
                  <a:pt x="4" y="466780"/>
                </a:cubicBezTo>
                <a:cubicBezTo>
                  <a:pt x="-182" y="442731"/>
                  <a:pt x="6722" y="424867"/>
                  <a:pt x="23098" y="407056"/>
                </a:cubicBezTo>
                <a:cubicBezTo>
                  <a:pt x="58319" y="368738"/>
                  <a:pt x="93541" y="329164"/>
                  <a:pt x="127603" y="290892"/>
                </a:cubicBezTo>
                <a:cubicBezTo>
                  <a:pt x="151711" y="263802"/>
                  <a:pt x="175818" y="236713"/>
                  <a:pt x="200137" y="209815"/>
                </a:cubicBezTo>
                <a:cubicBezTo>
                  <a:pt x="215461" y="192856"/>
                  <a:pt x="221451" y="177213"/>
                  <a:pt x="220154" y="157512"/>
                </a:cubicBezTo>
                <a:cubicBezTo>
                  <a:pt x="218433" y="131255"/>
                  <a:pt x="219075" y="104708"/>
                  <a:pt x="219697" y="79039"/>
                </a:cubicBezTo>
                <a:lnTo>
                  <a:pt x="220022" y="64731"/>
                </a:lnTo>
                <a:cubicBezTo>
                  <a:pt x="220445" y="44468"/>
                  <a:pt x="227091" y="27747"/>
                  <a:pt x="239237" y="16367"/>
                </a:cubicBezTo>
                <a:cubicBezTo>
                  <a:pt x="251556" y="4828"/>
                  <a:pt x="268931" y="-790"/>
                  <a:pt x="289895" y="89"/>
                </a:cubicBezTo>
                <a:cubicBezTo>
                  <a:pt x="391884" y="4464"/>
                  <a:pt x="478193" y="88575"/>
                  <a:pt x="486381" y="191574"/>
                </a:cubicBezTo>
                <a:cubicBezTo>
                  <a:pt x="490339" y="241504"/>
                  <a:pt x="482714" y="293324"/>
                  <a:pt x="463055" y="349995"/>
                </a:cubicBezTo>
                <a:cubicBezTo>
                  <a:pt x="460824" y="356445"/>
                  <a:pt x="459070" y="363345"/>
                  <a:pt x="457137" y="371196"/>
                </a:cubicBezTo>
                <a:lnTo>
                  <a:pt x="479431" y="371196"/>
                </a:lnTo>
                <a:cubicBezTo>
                  <a:pt x="498958" y="371196"/>
                  <a:pt x="518491" y="371282"/>
                  <a:pt x="538025" y="371368"/>
                </a:cubicBezTo>
                <a:cubicBezTo>
                  <a:pt x="582182" y="371566"/>
                  <a:pt x="627855" y="371771"/>
                  <a:pt x="672654" y="370906"/>
                </a:cubicBezTo>
                <a:cubicBezTo>
                  <a:pt x="736781" y="369551"/>
                  <a:pt x="780985" y="395583"/>
                  <a:pt x="803186" y="447925"/>
                </a:cubicBezTo>
                <a:cubicBezTo>
                  <a:pt x="824242" y="497564"/>
                  <a:pt x="813605" y="545498"/>
                  <a:pt x="772466" y="586843"/>
                </a:cubicBezTo>
                <a:cubicBezTo>
                  <a:pt x="800988" y="651240"/>
                  <a:pt x="795633" y="687080"/>
                  <a:pt x="749040" y="742534"/>
                </a:cubicBezTo>
                <a:cubicBezTo>
                  <a:pt x="750953" y="746506"/>
                  <a:pt x="752880" y="750564"/>
                  <a:pt x="754634" y="754708"/>
                </a:cubicBezTo>
                <a:cubicBezTo>
                  <a:pt x="772817" y="797705"/>
                  <a:pt x="771513" y="834411"/>
                  <a:pt x="750874" y="860873"/>
                </a:cubicBezTo>
                <a:cubicBezTo>
                  <a:pt x="729646" y="888075"/>
                  <a:pt x="730109" y="909897"/>
                  <a:pt x="738661" y="943080"/>
                </a:cubicBezTo>
                <a:cubicBezTo>
                  <a:pt x="746823" y="974723"/>
                  <a:pt x="739356" y="1008732"/>
                  <a:pt x="718175" y="1036397"/>
                </a:cubicBezTo>
                <a:cubicBezTo>
                  <a:pt x="695424" y="1066111"/>
                  <a:pt x="659991" y="1084140"/>
                  <a:pt x="623387" y="1084629"/>
                </a:cubicBezTo>
                <a:cubicBezTo>
                  <a:pt x="575291" y="1085270"/>
                  <a:pt x="526236" y="1085593"/>
                  <a:pt x="476426" y="1085593"/>
                </a:cubicBezTo>
                <a:close/>
                <a:moveTo>
                  <a:pt x="285513" y="27067"/>
                </a:moveTo>
                <a:cubicBezTo>
                  <a:pt x="273519" y="27067"/>
                  <a:pt x="264205" y="30100"/>
                  <a:pt x="257791" y="36108"/>
                </a:cubicBezTo>
                <a:cubicBezTo>
                  <a:pt x="250987" y="42479"/>
                  <a:pt x="247406" y="52299"/>
                  <a:pt x="247134" y="65299"/>
                </a:cubicBezTo>
                <a:lnTo>
                  <a:pt x="246797" y="79686"/>
                </a:lnTo>
                <a:cubicBezTo>
                  <a:pt x="246194" y="104760"/>
                  <a:pt x="245572" y="130694"/>
                  <a:pt x="247214" y="155741"/>
                </a:cubicBezTo>
                <a:cubicBezTo>
                  <a:pt x="248981" y="182705"/>
                  <a:pt x="240416" y="205651"/>
                  <a:pt x="220260" y="227949"/>
                </a:cubicBezTo>
                <a:cubicBezTo>
                  <a:pt x="195994" y="254801"/>
                  <a:pt x="171933" y="281838"/>
                  <a:pt x="147865" y="308875"/>
                </a:cubicBezTo>
                <a:cubicBezTo>
                  <a:pt x="113736" y="347226"/>
                  <a:pt x="78442" y="386879"/>
                  <a:pt x="43075" y="425362"/>
                </a:cubicBezTo>
                <a:cubicBezTo>
                  <a:pt x="31458" y="437999"/>
                  <a:pt x="26984" y="449551"/>
                  <a:pt x="27116" y="466569"/>
                </a:cubicBezTo>
                <a:cubicBezTo>
                  <a:pt x="27692" y="540105"/>
                  <a:pt x="27546" y="614845"/>
                  <a:pt x="27401" y="687119"/>
                </a:cubicBezTo>
                <a:lnTo>
                  <a:pt x="27229" y="815305"/>
                </a:lnTo>
                <a:cubicBezTo>
                  <a:pt x="27143" y="871467"/>
                  <a:pt x="27057" y="929545"/>
                  <a:pt x="27891" y="986599"/>
                </a:cubicBezTo>
                <a:cubicBezTo>
                  <a:pt x="27950" y="990935"/>
                  <a:pt x="31346" y="998033"/>
                  <a:pt x="33213" y="999533"/>
                </a:cubicBezTo>
                <a:lnTo>
                  <a:pt x="42546" y="1003227"/>
                </a:lnTo>
                <a:cubicBezTo>
                  <a:pt x="104654" y="1028586"/>
                  <a:pt x="168874" y="1054803"/>
                  <a:pt x="236550" y="1056131"/>
                </a:cubicBezTo>
                <a:cubicBezTo>
                  <a:pt x="369352" y="1058728"/>
                  <a:pt x="499368" y="1059204"/>
                  <a:pt x="623029" y="1057559"/>
                </a:cubicBezTo>
                <a:cubicBezTo>
                  <a:pt x="651380" y="1057182"/>
                  <a:pt x="678896" y="1043125"/>
                  <a:pt x="696636" y="1019954"/>
                </a:cubicBezTo>
                <a:cubicBezTo>
                  <a:pt x="712734" y="998938"/>
                  <a:pt x="718479" y="973375"/>
                  <a:pt x="712409" y="949834"/>
                </a:cubicBezTo>
                <a:cubicBezTo>
                  <a:pt x="702394" y="910988"/>
                  <a:pt x="701752" y="879774"/>
                  <a:pt x="729480" y="844232"/>
                </a:cubicBezTo>
                <a:cubicBezTo>
                  <a:pt x="743930" y="825714"/>
                  <a:pt x="743990" y="799133"/>
                  <a:pt x="729653" y="765236"/>
                </a:cubicBezTo>
                <a:cubicBezTo>
                  <a:pt x="727793" y="760828"/>
                  <a:pt x="725701" y="756519"/>
                  <a:pt x="723669" y="752329"/>
                </a:cubicBezTo>
                <a:lnTo>
                  <a:pt x="720723" y="746183"/>
                </a:lnTo>
                <a:cubicBezTo>
                  <a:pt x="718439" y="741325"/>
                  <a:pt x="719247" y="735575"/>
                  <a:pt x="722782" y="731531"/>
                </a:cubicBezTo>
                <a:cubicBezTo>
                  <a:pt x="769620" y="677953"/>
                  <a:pt x="773479" y="652978"/>
                  <a:pt x="744526" y="590888"/>
                </a:cubicBezTo>
                <a:cubicBezTo>
                  <a:pt x="742745" y="587061"/>
                  <a:pt x="742851" y="582620"/>
                  <a:pt x="744817" y="578886"/>
                </a:cubicBezTo>
                <a:cubicBezTo>
                  <a:pt x="745784" y="576646"/>
                  <a:pt x="747055" y="573725"/>
                  <a:pt x="749821" y="571088"/>
                </a:cubicBezTo>
                <a:cubicBezTo>
                  <a:pt x="786347" y="536365"/>
                  <a:pt x="795633" y="499534"/>
                  <a:pt x="778218" y="458486"/>
                </a:cubicBezTo>
                <a:cubicBezTo>
                  <a:pt x="760273" y="416176"/>
                  <a:pt x="727071" y="397017"/>
                  <a:pt x="673177" y="397975"/>
                </a:cubicBezTo>
                <a:cubicBezTo>
                  <a:pt x="628053" y="398841"/>
                  <a:pt x="582215" y="398636"/>
                  <a:pt x="537906" y="398438"/>
                </a:cubicBezTo>
                <a:cubicBezTo>
                  <a:pt x="518412" y="398352"/>
                  <a:pt x="498918" y="398266"/>
                  <a:pt x="479424" y="398266"/>
                </a:cubicBezTo>
                <a:lnTo>
                  <a:pt x="439748" y="398266"/>
                </a:lnTo>
                <a:cubicBezTo>
                  <a:pt x="435545" y="398266"/>
                  <a:pt x="431574" y="396317"/>
                  <a:pt x="429012" y="392992"/>
                </a:cubicBezTo>
                <a:cubicBezTo>
                  <a:pt x="426444" y="389668"/>
                  <a:pt x="425570" y="385339"/>
                  <a:pt x="426642" y="381275"/>
                </a:cubicBezTo>
                <a:cubicBezTo>
                  <a:pt x="428006" y="376120"/>
                  <a:pt x="429171" y="371368"/>
                  <a:pt x="430270" y="366907"/>
                </a:cubicBezTo>
                <a:cubicBezTo>
                  <a:pt x="432586" y="357496"/>
                  <a:pt x="434585" y="349367"/>
                  <a:pt x="437432" y="341146"/>
                </a:cubicBezTo>
                <a:cubicBezTo>
                  <a:pt x="456098" y="287330"/>
                  <a:pt x="463061" y="240486"/>
                  <a:pt x="459348" y="193716"/>
                </a:cubicBezTo>
                <a:cubicBezTo>
                  <a:pt x="452226" y="104106"/>
                  <a:pt x="377282" y="30933"/>
                  <a:pt x="288730" y="27133"/>
                </a:cubicBezTo>
                <a:cubicBezTo>
                  <a:pt x="287637" y="27087"/>
                  <a:pt x="286565" y="27067"/>
                  <a:pt x="285513" y="270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38" name="Picture 2" descr="See the source image">
            <a:extLst>
              <a:ext uri="{FF2B5EF4-FFF2-40B4-BE49-F238E27FC236}">
                <a16:creationId xmlns:a16="http://schemas.microsoft.com/office/drawing/2014/main" id="{31E7C6A5-4801-4B12-8805-CC0744F81D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r="52209" b="-309"/>
          <a:stretch/>
        </p:blipFill>
        <p:spPr bwMode="auto">
          <a:xfrm rot="247194">
            <a:off x="6159771" y="2145992"/>
            <a:ext cx="2468855" cy="271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185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0"/>
          <p:cNvSpPr txBox="1"/>
          <p:nvPr/>
        </p:nvSpPr>
        <p:spPr>
          <a:xfrm>
            <a:off x="1422912" y="363130"/>
            <a:ext cx="697230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 dirty="0">
                <a:solidFill>
                  <a:schemeClr val="dk1"/>
                </a:solidFill>
                <a:latin typeface="Barlow"/>
                <a:sym typeface="Barlow"/>
              </a:rPr>
              <a:t>Priručnik za klijente</a:t>
            </a:r>
            <a:endParaRPr sz="2800" b="1" dirty="0">
              <a:solidFill>
                <a:schemeClr val="dk1"/>
              </a:solidFill>
              <a:latin typeface="Barlow"/>
              <a:sym typeface="Barlow"/>
            </a:endParaRPr>
          </a:p>
        </p:txBody>
      </p:sp>
      <p:grpSp>
        <p:nvGrpSpPr>
          <p:cNvPr id="528" name="Google Shape;528;p30"/>
          <p:cNvGrpSpPr/>
          <p:nvPr/>
        </p:nvGrpSpPr>
        <p:grpSpPr>
          <a:xfrm>
            <a:off x="1422912" y="996843"/>
            <a:ext cx="1214888" cy="593457"/>
            <a:chOff x="0" y="-19050"/>
            <a:chExt cx="3239700" cy="1582554"/>
          </a:xfrm>
        </p:grpSpPr>
        <p:sp>
          <p:nvSpPr>
            <p:cNvPr id="529" name="Google Shape;529;p30"/>
            <p:cNvSpPr txBox="1"/>
            <p:nvPr/>
          </p:nvSpPr>
          <p:spPr>
            <a:xfrm>
              <a:off x="0" y="-19050"/>
              <a:ext cx="3239700" cy="984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u="none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r>
                <a:rPr lang="hr-HR" sz="2000" b="1" u="none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A</a:t>
              </a:r>
              <a:endParaRPr sz="7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30" name="Google Shape;530;p30"/>
            <p:cNvSpPr txBox="1"/>
            <p:nvPr/>
          </p:nvSpPr>
          <p:spPr>
            <a:xfrm>
              <a:off x="0" y="816631"/>
              <a:ext cx="3239700" cy="746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300" b="1" dirty="0" err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Attitude</a:t>
              </a:r>
              <a:r>
                <a:rPr lang="hr-HR" sz="1300" b="1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 (stav)</a:t>
              </a:r>
              <a:endParaRPr lang="hr-HR" sz="7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31" name="Google Shape;531;p30"/>
          <p:cNvGrpSpPr/>
          <p:nvPr/>
        </p:nvGrpSpPr>
        <p:grpSpPr>
          <a:xfrm>
            <a:off x="1291012" y="1669956"/>
            <a:ext cx="1478687" cy="873533"/>
            <a:chOff x="0" y="-19050"/>
            <a:chExt cx="3239700" cy="2329424"/>
          </a:xfrm>
        </p:grpSpPr>
        <p:sp>
          <p:nvSpPr>
            <p:cNvPr id="532" name="Google Shape;532;p30"/>
            <p:cNvSpPr txBox="1"/>
            <p:nvPr/>
          </p:nvSpPr>
          <p:spPr>
            <a:xfrm>
              <a:off x="0" y="-19050"/>
              <a:ext cx="3239700" cy="984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u="none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r>
                <a:rPr lang="hr-HR" sz="2000" b="1" u="none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D</a:t>
              </a:r>
              <a:endParaRPr sz="7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33" name="Google Shape;533;p30"/>
            <p:cNvSpPr txBox="1"/>
            <p:nvPr/>
          </p:nvSpPr>
          <p:spPr>
            <a:xfrm>
              <a:off x="0" y="816631"/>
              <a:ext cx="3239700" cy="149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300" b="1" dirty="0" err="1">
                  <a:solidFill>
                    <a:schemeClr val="dk1"/>
                  </a:solidFill>
                  <a:latin typeface="Barlow"/>
                </a:rPr>
                <a:t>Define</a:t>
              </a:r>
              <a:r>
                <a:rPr lang="hr-HR" sz="1300" b="1" dirty="0">
                  <a:solidFill>
                    <a:schemeClr val="dk1"/>
                  </a:solidFill>
                  <a:latin typeface="Barlow"/>
                </a:rPr>
                <a:t> (definiraj) </a:t>
              </a:r>
              <a:endParaRPr lang="hr-HR" sz="1300" b="1" dirty="0">
                <a:solidFill>
                  <a:schemeClr val="dk1"/>
                </a:solidFill>
                <a:latin typeface="Barlow"/>
                <a:sym typeface="Barlow"/>
              </a:endParaRPr>
            </a:p>
          </p:txBody>
        </p:sp>
      </p:grpSp>
      <p:grpSp>
        <p:nvGrpSpPr>
          <p:cNvPr id="534" name="Google Shape;534;p30"/>
          <p:cNvGrpSpPr/>
          <p:nvPr/>
        </p:nvGrpSpPr>
        <p:grpSpPr>
          <a:xfrm>
            <a:off x="987439" y="2495025"/>
            <a:ext cx="2085832" cy="873533"/>
            <a:chOff x="0" y="-19050"/>
            <a:chExt cx="3239700" cy="2329424"/>
          </a:xfrm>
        </p:grpSpPr>
        <p:sp>
          <p:nvSpPr>
            <p:cNvPr id="535" name="Google Shape;535;p30"/>
            <p:cNvSpPr txBox="1"/>
            <p:nvPr/>
          </p:nvSpPr>
          <p:spPr>
            <a:xfrm>
              <a:off x="0" y="-19050"/>
              <a:ext cx="3239700" cy="984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000" b="1" u="none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A</a:t>
              </a:r>
              <a:endParaRPr sz="1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36" name="Google Shape;536;p30"/>
            <p:cNvSpPr txBox="1"/>
            <p:nvPr/>
          </p:nvSpPr>
          <p:spPr>
            <a:xfrm>
              <a:off x="0" y="816631"/>
              <a:ext cx="3239700" cy="149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200" dirty="0">
                  <a:solidFill>
                    <a:srgbClr val="C00000"/>
                  </a:solidFill>
                </a:rPr>
                <a:t> </a:t>
              </a:r>
              <a:r>
                <a:rPr lang="hr-HR" sz="1300" b="1" dirty="0" err="1">
                  <a:solidFill>
                    <a:schemeClr val="dk1"/>
                  </a:solidFill>
                  <a:latin typeface="Barlow"/>
                </a:rPr>
                <a:t>Alternatives</a:t>
              </a:r>
              <a:r>
                <a:rPr lang="hr-HR" sz="1300" b="1" dirty="0">
                  <a:solidFill>
                    <a:schemeClr val="dk1"/>
                  </a:solidFill>
                  <a:latin typeface="Barlow"/>
                </a:rPr>
                <a:t> (alternative) </a:t>
              </a:r>
              <a:endParaRPr sz="1300" b="1" dirty="0">
                <a:solidFill>
                  <a:schemeClr val="dk1"/>
                </a:solidFill>
                <a:latin typeface="Barlow"/>
                <a:sym typeface="Barlow"/>
              </a:endParaRPr>
            </a:p>
          </p:txBody>
        </p:sp>
      </p:grpSp>
      <p:grpSp>
        <p:nvGrpSpPr>
          <p:cNvPr id="537" name="Google Shape;537;p30"/>
          <p:cNvGrpSpPr/>
          <p:nvPr/>
        </p:nvGrpSpPr>
        <p:grpSpPr>
          <a:xfrm>
            <a:off x="1135640" y="4034085"/>
            <a:ext cx="1789430" cy="873533"/>
            <a:chOff x="0" y="-19050"/>
            <a:chExt cx="3239700" cy="2329424"/>
          </a:xfrm>
        </p:grpSpPr>
        <p:sp>
          <p:nvSpPr>
            <p:cNvPr id="538" name="Google Shape;538;p30"/>
            <p:cNvSpPr txBox="1"/>
            <p:nvPr/>
          </p:nvSpPr>
          <p:spPr>
            <a:xfrm>
              <a:off x="0" y="-19050"/>
              <a:ext cx="3239700" cy="984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u="none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r>
                <a:rPr lang="hr-HR" sz="2000" b="1" u="none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T</a:t>
              </a:r>
              <a:endParaRPr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39" name="Google Shape;539;p30"/>
            <p:cNvSpPr txBox="1"/>
            <p:nvPr/>
          </p:nvSpPr>
          <p:spPr>
            <a:xfrm>
              <a:off x="0" y="816631"/>
              <a:ext cx="3239700" cy="149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200" dirty="0">
                  <a:solidFill>
                    <a:srgbClr val="C00000"/>
                  </a:solidFill>
                </a:rPr>
                <a:t> </a:t>
              </a:r>
              <a:r>
                <a:rPr lang="hr-HR" sz="1300" b="1" dirty="0" err="1">
                  <a:solidFill>
                    <a:schemeClr val="dk1"/>
                  </a:solidFill>
                  <a:latin typeface="Barlow"/>
                </a:rPr>
                <a:t>Try</a:t>
              </a:r>
              <a:r>
                <a:rPr lang="hr-HR" sz="1300" b="1" dirty="0">
                  <a:solidFill>
                    <a:schemeClr val="dk1"/>
                  </a:solidFill>
                  <a:latin typeface="Barlow"/>
                </a:rPr>
                <a:t> </a:t>
              </a:r>
              <a:r>
                <a:rPr lang="hr-HR" sz="1300" b="1" dirty="0" err="1">
                  <a:solidFill>
                    <a:schemeClr val="dk1"/>
                  </a:solidFill>
                  <a:latin typeface="Barlow"/>
                </a:rPr>
                <a:t>out</a:t>
              </a:r>
              <a:r>
                <a:rPr lang="hr-HR" sz="1300" b="1" dirty="0">
                  <a:solidFill>
                    <a:schemeClr val="dk1"/>
                  </a:solidFill>
                  <a:latin typeface="Barlow"/>
                </a:rPr>
                <a:t> (isprobaj) </a:t>
              </a:r>
              <a:endParaRPr sz="1300" b="1" dirty="0">
                <a:solidFill>
                  <a:schemeClr val="dk1"/>
                </a:solidFill>
                <a:latin typeface="Barlow"/>
                <a:sym typeface="Barlow"/>
              </a:endParaRPr>
            </a:p>
          </p:txBody>
        </p:sp>
      </p:grpSp>
      <p:sp>
        <p:nvSpPr>
          <p:cNvPr id="540" name="Google Shape;540;p30"/>
          <p:cNvSpPr/>
          <p:nvPr/>
        </p:nvSpPr>
        <p:spPr>
          <a:xfrm>
            <a:off x="0" y="0"/>
            <a:ext cx="951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1" name="Google Shape;541;p30"/>
          <p:cNvGrpSpPr/>
          <p:nvPr/>
        </p:nvGrpSpPr>
        <p:grpSpPr>
          <a:xfrm>
            <a:off x="-944609" y="-4"/>
            <a:ext cx="1891805" cy="5180466"/>
            <a:chOff x="1026284" y="-180719"/>
            <a:chExt cx="3816432" cy="10450808"/>
          </a:xfrm>
        </p:grpSpPr>
        <p:sp>
          <p:nvSpPr>
            <p:cNvPr id="542" name="Google Shape;542;p30"/>
            <p:cNvSpPr/>
            <p:nvPr/>
          </p:nvSpPr>
          <p:spPr>
            <a:xfrm>
              <a:off x="1026284" y="-180719"/>
              <a:ext cx="3814476" cy="10450808"/>
            </a:xfrm>
            <a:custGeom>
              <a:avLst/>
              <a:gdLst/>
              <a:ahLst/>
              <a:cxnLst/>
              <a:rect l="l" t="t" r="r" b="b"/>
              <a:pathLst>
                <a:path w="10450619" h="10450808" extrusionOk="0">
                  <a:moveTo>
                    <a:pt x="10450619" y="10450808"/>
                  </a:moveTo>
                  <a:lnTo>
                    <a:pt x="0" y="10450808"/>
                  </a:lnTo>
                  <a:lnTo>
                    <a:pt x="0" y="0"/>
                  </a:lnTo>
                  <a:lnTo>
                    <a:pt x="10450619" y="0"/>
                  </a:lnTo>
                  <a:lnTo>
                    <a:pt x="10450619" y="10450808"/>
                  </a:lnTo>
                  <a:close/>
                  <a:moveTo>
                    <a:pt x="14495" y="10436313"/>
                  </a:moveTo>
                  <a:lnTo>
                    <a:pt x="10436125" y="10436313"/>
                  </a:lnTo>
                  <a:lnTo>
                    <a:pt x="10436125" y="14495"/>
                  </a:lnTo>
                  <a:lnTo>
                    <a:pt x="14495" y="14495"/>
                  </a:lnTo>
                  <a:lnTo>
                    <a:pt x="14495" y="10436313"/>
                  </a:lnTo>
                  <a:close/>
                </a:path>
              </a:pathLst>
            </a:custGeom>
            <a:solidFill>
              <a:srgbClr val="363739"/>
            </a:solidFill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1033531" y="9306856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363739"/>
            </a:solidFill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1033531" y="8358118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363739"/>
            </a:solidFill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1033531" y="7409283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363739"/>
            </a:solidFill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1033531" y="6460545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363739"/>
            </a:solidFill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1033531" y="5511807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363739"/>
            </a:solidFill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1033531" y="4563068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363739"/>
            </a:solidFill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1033531" y="3614330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363739"/>
            </a:solidFill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1033531" y="2665592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363739"/>
            </a:solidFill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1033531" y="1716757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363739"/>
            </a:solidFill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1033531" y="768019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363739"/>
            </a:solidFill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4821265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rgbClr val="363739"/>
            </a:solidFill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3872543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rgbClr val="363739"/>
            </a:solidFill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2923726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rgbClr val="363739"/>
            </a:solidFill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1975005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rgbClr val="363739"/>
            </a:solidFill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7" name="Google Shape;557;p30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39" name="Google Shape;534;p30">
            <a:extLst>
              <a:ext uri="{FF2B5EF4-FFF2-40B4-BE49-F238E27FC236}">
                <a16:creationId xmlns:a16="http://schemas.microsoft.com/office/drawing/2014/main" id="{BDB12221-52B6-42C6-B8AD-FCCAD0511159}"/>
              </a:ext>
            </a:extLst>
          </p:cNvPr>
          <p:cNvGrpSpPr/>
          <p:nvPr/>
        </p:nvGrpSpPr>
        <p:grpSpPr>
          <a:xfrm>
            <a:off x="1210260" y="3224406"/>
            <a:ext cx="1640190" cy="873533"/>
            <a:chOff x="0" y="-19050"/>
            <a:chExt cx="3239700" cy="2329424"/>
          </a:xfrm>
        </p:grpSpPr>
        <p:sp>
          <p:nvSpPr>
            <p:cNvPr id="40" name="Google Shape;535;p30">
              <a:extLst>
                <a:ext uri="{FF2B5EF4-FFF2-40B4-BE49-F238E27FC236}">
                  <a16:creationId xmlns:a16="http://schemas.microsoft.com/office/drawing/2014/main" id="{07F2A71E-5B3C-460D-8A0F-B7B7C7566223}"/>
                </a:ext>
              </a:extLst>
            </p:cNvPr>
            <p:cNvSpPr txBox="1"/>
            <p:nvPr/>
          </p:nvSpPr>
          <p:spPr>
            <a:xfrm>
              <a:off x="0" y="-19050"/>
              <a:ext cx="3239700" cy="984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000" b="1" u="none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P</a:t>
              </a:r>
              <a:endParaRPr sz="1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1" name="Google Shape;536;p30">
              <a:extLst>
                <a:ext uri="{FF2B5EF4-FFF2-40B4-BE49-F238E27FC236}">
                  <a16:creationId xmlns:a16="http://schemas.microsoft.com/office/drawing/2014/main" id="{FA1F723F-6940-48D8-BE1D-9F0EAC1FE053}"/>
                </a:ext>
              </a:extLst>
            </p:cNvPr>
            <p:cNvSpPr txBox="1"/>
            <p:nvPr/>
          </p:nvSpPr>
          <p:spPr>
            <a:xfrm>
              <a:off x="0" y="816631"/>
              <a:ext cx="3239700" cy="149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200" dirty="0">
                  <a:solidFill>
                    <a:srgbClr val="C00000"/>
                  </a:solidFill>
                </a:rPr>
                <a:t> </a:t>
              </a:r>
              <a:r>
                <a:rPr lang="hr-HR" sz="1300" b="1" dirty="0" err="1">
                  <a:solidFill>
                    <a:schemeClr val="dk1"/>
                  </a:solidFill>
                  <a:latin typeface="Barlow"/>
                </a:rPr>
                <a:t>Predict</a:t>
              </a:r>
              <a:r>
                <a:rPr lang="hr-HR" sz="1300" b="1" dirty="0">
                  <a:solidFill>
                    <a:schemeClr val="dk1"/>
                  </a:solidFill>
                  <a:latin typeface="Barlow"/>
                </a:rPr>
                <a:t> (predvidi)</a:t>
              </a:r>
              <a:endParaRPr sz="1300" b="1" dirty="0">
                <a:solidFill>
                  <a:schemeClr val="dk1"/>
                </a:solidFill>
                <a:latin typeface="Barlow"/>
                <a:sym typeface="Barlow"/>
              </a:endParaRPr>
            </a:p>
          </p:txBody>
        </p:sp>
      </p:grpSp>
      <p:sp>
        <p:nvSpPr>
          <p:cNvPr id="2" name="TekstniOkvir 1">
            <a:extLst>
              <a:ext uri="{FF2B5EF4-FFF2-40B4-BE49-F238E27FC236}">
                <a16:creationId xmlns:a16="http://schemas.microsoft.com/office/drawing/2014/main" id="{05824228-EDCD-4563-9556-10161E5BE856}"/>
              </a:ext>
            </a:extLst>
          </p:cNvPr>
          <p:cNvSpPr txBox="1"/>
          <p:nvPr/>
        </p:nvSpPr>
        <p:spPr>
          <a:xfrm>
            <a:off x="3073271" y="1181509"/>
            <a:ext cx="5464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1"/>
                </a:solidFill>
                <a:latin typeface="Barlow" panose="020B0604020202020204" pitchFamily="2" charset="-18"/>
              </a:rPr>
              <a:t>razviti pozitivan i optimističan stav prema problemu</a:t>
            </a:r>
          </a:p>
        </p:txBody>
      </p:sp>
      <p:sp>
        <p:nvSpPr>
          <p:cNvPr id="43" name="TekstniOkvir 42">
            <a:extLst>
              <a:ext uri="{FF2B5EF4-FFF2-40B4-BE49-F238E27FC236}">
                <a16:creationId xmlns:a16="http://schemas.microsoft.com/office/drawing/2014/main" id="{7051EA29-DC05-4D50-B449-6A57F7F036A6}"/>
              </a:ext>
            </a:extLst>
          </p:cNvPr>
          <p:cNvSpPr txBox="1"/>
          <p:nvPr/>
        </p:nvSpPr>
        <p:spPr>
          <a:xfrm>
            <a:off x="3073268" y="1987895"/>
            <a:ext cx="5464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1"/>
                </a:solidFill>
                <a:latin typeface="Barlow" panose="020B0604020202020204" pitchFamily="2" charset="-18"/>
              </a:rPr>
              <a:t>identificirati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  <a:latin typeface="Barlow" panose="020B0604020202020204" pitchFamily="2" charset="-18"/>
              </a:rPr>
              <a:t>problem i prepreke, specificirati realistične ciljeve</a:t>
            </a:r>
          </a:p>
        </p:txBody>
      </p:sp>
      <p:sp>
        <p:nvSpPr>
          <p:cNvPr id="44" name="TekstniOkvir 43">
            <a:extLst>
              <a:ext uri="{FF2B5EF4-FFF2-40B4-BE49-F238E27FC236}">
                <a16:creationId xmlns:a16="http://schemas.microsoft.com/office/drawing/2014/main" id="{C272A10B-9B6E-4E3E-8330-4F09ECE6B7B7}"/>
              </a:ext>
            </a:extLst>
          </p:cNvPr>
          <p:cNvSpPr txBox="1"/>
          <p:nvPr/>
        </p:nvSpPr>
        <p:spPr>
          <a:xfrm>
            <a:off x="3109410" y="2631848"/>
            <a:ext cx="5464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1"/>
                </a:solidFill>
                <a:latin typeface="Barlow" panose="020B0604020202020204" pitchFamily="2" charset="-18"/>
              </a:rPr>
              <a:t>nakon dobro definiranog cilja, generiranje alternativnih rješenja na problem</a:t>
            </a:r>
          </a:p>
        </p:txBody>
      </p:sp>
      <p:sp>
        <p:nvSpPr>
          <p:cNvPr id="45" name="TekstniOkvir 44">
            <a:extLst>
              <a:ext uri="{FF2B5EF4-FFF2-40B4-BE49-F238E27FC236}">
                <a16:creationId xmlns:a16="http://schemas.microsoft.com/office/drawing/2014/main" id="{ED225310-5615-438C-8CF0-9D96F4AFAAEE}"/>
              </a:ext>
            </a:extLst>
          </p:cNvPr>
          <p:cNvSpPr txBox="1"/>
          <p:nvPr/>
        </p:nvSpPr>
        <p:spPr>
          <a:xfrm>
            <a:off x="3073268" y="3393028"/>
            <a:ext cx="5464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1"/>
                </a:solidFill>
                <a:latin typeface="Barlow" panose="020B0604020202020204" pitchFamily="2" charset="-18"/>
              </a:rPr>
              <a:t>predviđanje pozitivnih i negativnih posljedica svakog alternativnog rješenja; odabir onog rješenja koje ima najveću vjerojatnost rješavanja problema (</a:t>
            </a:r>
            <a:r>
              <a:rPr lang="hr-HR" dirty="0" err="1">
                <a:solidFill>
                  <a:schemeClr val="tx1"/>
                </a:solidFill>
                <a:latin typeface="Barlow" panose="020B0604020202020204" pitchFamily="2" charset="-18"/>
              </a:rPr>
              <a:t>cost</a:t>
            </a:r>
            <a:r>
              <a:rPr lang="hr-HR" dirty="0">
                <a:solidFill>
                  <a:schemeClr val="tx1"/>
                </a:solidFill>
                <a:latin typeface="Barlow" panose="020B0604020202020204" pitchFamily="2" charset="-18"/>
              </a:rPr>
              <a:t>-benefit)</a:t>
            </a:r>
          </a:p>
        </p:txBody>
      </p:sp>
      <p:sp>
        <p:nvSpPr>
          <p:cNvPr id="46" name="TekstniOkvir 45">
            <a:extLst>
              <a:ext uri="{FF2B5EF4-FFF2-40B4-BE49-F238E27FC236}">
                <a16:creationId xmlns:a16="http://schemas.microsoft.com/office/drawing/2014/main" id="{7C3A1330-280C-4CB2-A603-031E661F8E04}"/>
              </a:ext>
            </a:extLst>
          </p:cNvPr>
          <p:cNvSpPr txBox="1"/>
          <p:nvPr/>
        </p:nvSpPr>
        <p:spPr>
          <a:xfrm>
            <a:off x="3073268" y="4258209"/>
            <a:ext cx="5464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1"/>
                </a:solidFill>
                <a:latin typeface="Barlow" panose="020B0604020202020204" pitchFamily="2" charset="-18"/>
              </a:rPr>
              <a:t>nakon odabira rješenja, potrebno je isprobati ga u stvarnom životu. Ako su zadovoljni rezultatom, problem je riješen i treba se nagraditi. Ako nisu zadovoljni rezultatom, kreće se ispočetka s 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23"/>
          <p:cNvGrpSpPr/>
          <p:nvPr/>
        </p:nvGrpSpPr>
        <p:grpSpPr>
          <a:xfrm>
            <a:off x="-212108" y="-90359"/>
            <a:ext cx="1908216" cy="5225404"/>
            <a:chOff x="1026284" y="-180719"/>
            <a:chExt cx="3816432" cy="10450808"/>
          </a:xfrm>
        </p:grpSpPr>
        <p:sp>
          <p:nvSpPr>
            <p:cNvPr id="221" name="Google Shape;221;p23"/>
            <p:cNvSpPr/>
            <p:nvPr/>
          </p:nvSpPr>
          <p:spPr>
            <a:xfrm>
              <a:off x="1026284" y="-180719"/>
              <a:ext cx="3814476" cy="10450808"/>
            </a:xfrm>
            <a:custGeom>
              <a:avLst/>
              <a:gdLst/>
              <a:ahLst/>
              <a:cxnLst/>
              <a:rect l="l" t="t" r="r" b="b"/>
              <a:pathLst>
                <a:path w="10450619" h="10450808" extrusionOk="0">
                  <a:moveTo>
                    <a:pt x="10450619" y="10450808"/>
                  </a:moveTo>
                  <a:lnTo>
                    <a:pt x="0" y="10450808"/>
                  </a:lnTo>
                  <a:lnTo>
                    <a:pt x="0" y="0"/>
                  </a:lnTo>
                  <a:lnTo>
                    <a:pt x="10450619" y="0"/>
                  </a:lnTo>
                  <a:lnTo>
                    <a:pt x="10450619" y="10450808"/>
                  </a:lnTo>
                  <a:close/>
                  <a:moveTo>
                    <a:pt x="14495" y="10436313"/>
                  </a:moveTo>
                  <a:lnTo>
                    <a:pt x="10436125" y="10436313"/>
                  </a:lnTo>
                  <a:lnTo>
                    <a:pt x="10436125" y="14495"/>
                  </a:lnTo>
                  <a:lnTo>
                    <a:pt x="14495" y="14495"/>
                  </a:lnTo>
                  <a:lnTo>
                    <a:pt x="14495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1033531" y="9306856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1033531" y="8358118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1033531" y="7409283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1033531" y="6460545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1033531" y="5511807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1033531" y="4563068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1033531" y="3614330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1033531" y="2665592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1033531" y="1716757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1033531" y="768019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4821265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3872543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3726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1975005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23"/>
          <p:cNvSpPr/>
          <p:nvPr/>
        </p:nvSpPr>
        <p:spPr>
          <a:xfrm>
            <a:off x="5370600" y="0"/>
            <a:ext cx="3773400" cy="514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3"/>
          <p:cNvSpPr txBox="1"/>
          <p:nvPr/>
        </p:nvSpPr>
        <p:spPr>
          <a:xfrm>
            <a:off x="1685383" y="241436"/>
            <a:ext cx="1371249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KOD PST</a:t>
            </a:r>
            <a:endParaRPr sz="11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3" name="Google Shape;243;p23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CF04F7D1-C9D1-47AD-B303-D4AC7B318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8956941"/>
              </p:ext>
            </p:extLst>
          </p:nvPr>
        </p:nvGraphicFramePr>
        <p:xfrm>
          <a:off x="1471156" y="8455"/>
          <a:ext cx="7651100" cy="5371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2" name="Google Shape;419;p26">
            <a:extLst>
              <a:ext uri="{FF2B5EF4-FFF2-40B4-BE49-F238E27FC236}">
                <a16:creationId xmlns:a16="http://schemas.microsoft.com/office/drawing/2014/main" id="{1E8AC98C-0C3F-4952-A604-49AD82B47801}"/>
              </a:ext>
            </a:extLst>
          </p:cNvPr>
          <p:cNvGrpSpPr/>
          <p:nvPr/>
        </p:nvGrpSpPr>
        <p:grpSpPr>
          <a:xfrm>
            <a:off x="7130416" y="4268847"/>
            <a:ext cx="593734" cy="555752"/>
            <a:chOff x="11280820" y="8146206"/>
            <a:chExt cx="1187468" cy="1111504"/>
          </a:xfrm>
        </p:grpSpPr>
        <p:sp>
          <p:nvSpPr>
            <p:cNvPr id="23" name="Google Shape;420;p26">
              <a:extLst>
                <a:ext uri="{FF2B5EF4-FFF2-40B4-BE49-F238E27FC236}">
                  <a16:creationId xmlns:a16="http://schemas.microsoft.com/office/drawing/2014/main" id="{1EE31447-5DEE-49C1-BA68-383024FC5182}"/>
                </a:ext>
              </a:extLst>
            </p:cNvPr>
            <p:cNvSpPr/>
            <p:nvPr/>
          </p:nvSpPr>
          <p:spPr>
            <a:xfrm>
              <a:off x="11280820" y="8573516"/>
              <a:ext cx="257697" cy="684195"/>
            </a:xfrm>
            <a:custGeom>
              <a:avLst/>
              <a:gdLst/>
              <a:ahLst/>
              <a:cxnLst/>
              <a:rect l="l" t="t" r="r" b="b"/>
              <a:pathLst>
                <a:path w="257697" h="684195" extrusionOk="0">
                  <a:moveTo>
                    <a:pt x="0" y="684195"/>
                  </a:moveTo>
                  <a:cubicBezTo>
                    <a:pt x="0" y="454587"/>
                    <a:pt x="0" y="227977"/>
                    <a:pt x="0" y="0"/>
                  </a:cubicBezTo>
                  <a:cubicBezTo>
                    <a:pt x="86219" y="0"/>
                    <a:pt x="171015" y="0"/>
                    <a:pt x="257698" y="0"/>
                  </a:cubicBezTo>
                  <a:cubicBezTo>
                    <a:pt x="257698" y="228321"/>
                    <a:pt x="257698" y="455592"/>
                    <a:pt x="257698" y="684195"/>
                  </a:cubicBezTo>
                  <a:cubicBezTo>
                    <a:pt x="171370" y="684195"/>
                    <a:pt x="86545" y="684195"/>
                    <a:pt x="0" y="6841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421;p26">
              <a:extLst>
                <a:ext uri="{FF2B5EF4-FFF2-40B4-BE49-F238E27FC236}">
                  <a16:creationId xmlns:a16="http://schemas.microsoft.com/office/drawing/2014/main" id="{C12E86CB-7478-47BE-9432-4D52491CA5F2}"/>
                </a:ext>
              </a:extLst>
            </p:cNvPr>
            <p:cNvSpPr/>
            <p:nvPr/>
          </p:nvSpPr>
          <p:spPr>
            <a:xfrm>
              <a:off x="11654567" y="8146206"/>
              <a:ext cx="813721" cy="1085593"/>
            </a:xfrm>
            <a:custGeom>
              <a:avLst/>
              <a:gdLst/>
              <a:ahLst/>
              <a:cxnLst/>
              <a:rect l="l" t="t" r="r" b="b"/>
              <a:pathLst>
                <a:path w="813721" h="1085593" extrusionOk="0">
                  <a:moveTo>
                    <a:pt x="476426" y="1085593"/>
                  </a:moveTo>
                  <a:cubicBezTo>
                    <a:pt x="397881" y="1085593"/>
                    <a:pt x="317471" y="1084794"/>
                    <a:pt x="236020" y="1083201"/>
                  </a:cubicBezTo>
                  <a:cubicBezTo>
                    <a:pt x="163288" y="1081767"/>
                    <a:pt x="96691" y="1054578"/>
                    <a:pt x="32286" y="1028288"/>
                  </a:cubicBezTo>
                  <a:lnTo>
                    <a:pt x="22105" y="1024131"/>
                  </a:lnTo>
                  <a:cubicBezTo>
                    <a:pt x="8463" y="1018586"/>
                    <a:pt x="957" y="999004"/>
                    <a:pt x="778" y="986996"/>
                  </a:cubicBezTo>
                  <a:cubicBezTo>
                    <a:pt x="-56" y="929724"/>
                    <a:pt x="30" y="871539"/>
                    <a:pt x="116" y="815265"/>
                  </a:cubicBezTo>
                  <a:lnTo>
                    <a:pt x="288" y="687066"/>
                  </a:lnTo>
                  <a:cubicBezTo>
                    <a:pt x="434" y="614851"/>
                    <a:pt x="579" y="540185"/>
                    <a:pt x="4" y="466780"/>
                  </a:cubicBezTo>
                  <a:cubicBezTo>
                    <a:pt x="-182" y="442731"/>
                    <a:pt x="6722" y="424867"/>
                    <a:pt x="23098" y="407056"/>
                  </a:cubicBezTo>
                  <a:cubicBezTo>
                    <a:pt x="58319" y="368738"/>
                    <a:pt x="93541" y="329164"/>
                    <a:pt x="127603" y="290892"/>
                  </a:cubicBezTo>
                  <a:cubicBezTo>
                    <a:pt x="151711" y="263802"/>
                    <a:pt x="175818" y="236713"/>
                    <a:pt x="200137" y="209815"/>
                  </a:cubicBezTo>
                  <a:cubicBezTo>
                    <a:pt x="215461" y="192856"/>
                    <a:pt x="221451" y="177213"/>
                    <a:pt x="220154" y="157512"/>
                  </a:cubicBezTo>
                  <a:cubicBezTo>
                    <a:pt x="218433" y="131255"/>
                    <a:pt x="219075" y="104708"/>
                    <a:pt x="219697" y="79039"/>
                  </a:cubicBezTo>
                  <a:lnTo>
                    <a:pt x="220022" y="64731"/>
                  </a:lnTo>
                  <a:cubicBezTo>
                    <a:pt x="220445" y="44468"/>
                    <a:pt x="227091" y="27747"/>
                    <a:pt x="239237" y="16367"/>
                  </a:cubicBezTo>
                  <a:cubicBezTo>
                    <a:pt x="251556" y="4828"/>
                    <a:pt x="268931" y="-790"/>
                    <a:pt x="289895" y="89"/>
                  </a:cubicBezTo>
                  <a:cubicBezTo>
                    <a:pt x="391884" y="4464"/>
                    <a:pt x="478193" y="88575"/>
                    <a:pt x="486381" y="191574"/>
                  </a:cubicBezTo>
                  <a:cubicBezTo>
                    <a:pt x="490339" y="241504"/>
                    <a:pt x="482714" y="293324"/>
                    <a:pt x="463055" y="349995"/>
                  </a:cubicBezTo>
                  <a:cubicBezTo>
                    <a:pt x="460824" y="356445"/>
                    <a:pt x="459070" y="363345"/>
                    <a:pt x="457137" y="371196"/>
                  </a:cubicBezTo>
                  <a:lnTo>
                    <a:pt x="479431" y="371196"/>
                  </a:lnTo>
                  <a:cubicBezTo>
                    <a:pt x="498958" y="371196"/>
                    <a:pt x="518491" y="371282"/>
                    <a:pt x="538025" y="371368"/>
                  </a:cubicBezTo>
                  <a:cubicBezTo>
                    <a:pt x="582182" y="371566"/>
                    <a:pt x="627855" y="371771"/>
                    <a:pt x="672654" y="370906"/>
                  </a:cubicBezTo>
                  <a:cubicBezTo>
                    <a:pt x="736781" y="369551"/>
                    <a:pt x="780985" y="395583"/>
                    <a:pt x="803186" y="447925"/>
                  </a:cubicBezTo>
                  <a:cubicBezTo>
                    <a:pt x="824242" y="497564"/>
                    <a:pt x="813605" y="545498"/>
                    <a:pt x="772466" y="586843"/>
                  </a:cubicBezTo>
                  <a:cubicBezTo>
                    <a:pt x="800988" y="651240"/>
                    <a:pt x="795633" y="687080"/>
                    <a:pt x="749040" y="742534"/>
                  </a:cubicBezTo>
                  <a:cubicBezTo>
                    <a:pt x="750953" y="746506"/>
                    <a:pt x="752880" y="750564"/>
                    <a:pt x="754634" y="754708"/>
                  </a:cubicBezTo>
                  <a:cubicBezTo>
                    <a:pt x="772817" y="797705"/>
                    <a:pt x="771513" y="834411"/>
                    <a:pt x="750874" y="860873"/>
                  </a:cubicBezTo>
                  <a:cubicBezTo>
                    <a:pt x="729646" y="888075"/>
                    <a:pt x="730109" y="909897"/>
                    <a:pt x="738661" y="943080"/>
                  </a:cubicBezTo>
                  <a:cubicBezTo>
                    <a:pt x="746823" y="974723"/>
                    <a:pt x="739356" y="1008732"/>
                    <a:pt x="718175" y="1036397"/>
                  </a:cubicBezTo>
                  <a:cubicBezTo>
                    <a:pt x="695424" y="1066111"/>
                    <a:pt x="659991" y="1084140"/>
                    <a:pt x="623387" y="1084629"/>
                  </a:cubicBezTo>
                  <a:cubicBezTo>
                    <a:pt x="575291" y="1085270"/>
                    <a:pt x="526236" y="1085593"/>
                    <a:pt x="476426" y="1085593"/>
                  </a:cubicBezTo>
                  <a:close/>
                  <a:moveTo>
                    <a:pt x="285513" y="27067"/>
                  </a:moveTo>
                  <a:cubicBezTo>
                    <a:pt x="273519" y="27067"/>
                    <a:pt x="264205" y="30100"/>
                    <a:pt x="257791" y="36108"/>
                  </a:cubicBezTo>
                  <a:cubicBezTo>
                    <a:pt x="250987" y="42479"/>
                    <a:pt x="247406" y="52299"/>
                    <a:pt x="247134" y="65299"/>
                  </a:cubicBezTo>
                  <a:lnTo>
                    <a:pt x="246797" y="79686"/>
                  </a:lnTo>
                  <a:cubicBezTo>
                    <a:pt x="246194" y="104760"/>
                    <a:pt x="245572" y="130694"/>
                    <a:pt x="247214" y="155741"/>
                  </a:cubicBezTo>
                  <a:cubicBezTo>
                    <a:pt x="248981" y="182705"/>
                    <a:pt x="240416" y="205651"/>
                    <a:pt x="220260" y="227949"/>
                  </a:cubicBezTo>
                  <a:cubicBezTo>
                    <a:pt x="195994" y="254801"/>
                    <a:pt x="171933" y="281838"/>
                    <a:pt x="147865" y="308875"/>
                  </a:cubicBezTo>
                  <a:cubicBezTo>
                    <a:pt x="113736" y="347226"/>
                    <a:pt x="78442" y="386879"/>
                    <a:pt x="43075" y="425362"/>
                  </a:cubicBezTo>
                  <a:cubicBezTo>
                    <a:pt x="31458" y="437999"/>
                    <a:pt x="26984" y="449551"/>
                    <a:pt x="27116" y="466569"/>
                  </a:cubicBezTo>
                  <a:cubicBezTo>
                    <a:pt x="27692" y="540105"/>
                    <a:pt x="27546" y="614845"/>
                    <a:pt x="27401" y="687119"/>
                  </a:cubicBezTo>
                  <a:lnTo>
                    <a:pt x="27229" y="815305"/>
                  </a:lnTo>
                  <a:cubicBezTo>
                    <a:pt x="27143" y="871467"/>
                    <a:pt x="27057" y="929545"/>
                    <a:pt x="27891" y="986599"/>
                  </a:cubicBezTo>
                  <a:cubicBezTo>
                    <a:pt x="27950" y="990935"/>
                    <a:pt x="31346" y="998033"/>
                    <a:pt x="33213" y="999533"/>
                  </a:cubicBezTo>
                  <a:lnTo>
                    <a:pt x="42546" y="1003227"/>
                  </a:lnTo>
                  <a:cubicBezTo>
                    <a:pt x="104654" y="1028586"/>
                    <a:pt x="168874" y="1054803"/>
                    <a:pt x="236550" y="1056131"/>
                  </a:cubicBezTo>
                  <a:cubicBezTo>
                    <a:pt x="369352" y="1058728"/>
                    <a:pt x="499368" y="1059204"/>
                    <a:pt x="623029" y="1057559"/>
                  </a:cubicBezTo>
                  <a:cubicBezTo>
                    <a:pt x="651380" y="1057182"/>
                    <a:pt x="678896" y="1043125"/>
                    <a:pt x="696636" y="1019954"/>
                  </a:cubicBezTo>
                  <a:cubicBezTo>
                    <a:pt x="712734" y="998938"/>
                    <a:pt x="718479" y="973375"/>
                    <a:pt x="712409" y="949834"/>
                  </a:cubicBezTo>
                  <a:cubicBezTo>
                    <a:pt x="702394" y="910988"/>
                    <a:pt x="701752" y="879774"/>
                    <a:pt x="729480" y="844232"/>
                  </a:cubicBezTo>
                  <a:cubicBezTo>
                    <a:pt x="743930" y="825714"/>
                    <a:pt x="743990" y="799133"/>
                    <a:pt x="729653" y="765236"/>
                  </a:cubicBezTo>
                  <a:cubicBezTo>
                    <a:pt x="727793" y="760828"/>
                    <a:pt x="725701" y="756519"/>
                    <a:pt x="723669" y="752329"/>
                  </a:cubicBezTo>
                  <a:lnTo>
                    <a:pt x="720723" y="746183"/>
                  </a:lnTo>
                  <a:cubicBezTo>
                    <a:pt x="718439" y="741325"/>
                    <a:pt x="719247" y="735575"/>
                    <a:pt x="722782" y="731531"/>
                  </a:cubicBezTo>
                  <a:cubicBezTo>
                    <a:pt x="769620" y="677953"/>
                    <a:pt x="773479" y="652978"/>
                    <a:pt x="744526" y="590888"/>
                  </a:cubicBezTo>
                  <a:cubicBezTo>
                    <a:pt x="742745" y="587061"/>
                    <a:pt x="742851" y="582620"/>
                    <a:pt x="744817" y="578886"/>
                  </a:cubicBezTo>
                  <a:cubicBezTo>
                    <a:pt x="745784" y="576646"/>
                    <a:pt x="747055" y="573725"/>
                    <a:pt x="749821" y="571088"/>
                  </a:cubicBezTo>
                  <a:cubicBezTo>
                    <a:pt x="786347" y="536365"/>
                    <a:pt x="795633" y="499534"/>
                    <a:pt x="778218" y="458486"/>
                  </a:cubicBezTo>
                  <a:cubicBezTo>
                    <a:pt x="760273" y="416176"/>
                    <a:pt x="727071" y="397017"/>
                    <a:pt x="673177" y="397975"/>
                  </a:cubicBezTo>
                  <a:cubicBezTo>
                    <a:pt x="628053" y="398841"/>
                    <a:pt x="582215" y="398636"/>
                    <a:pt x="537906" y="398438"/>
                  </a:cubicBezTo>
                  <a:cubicBezTo>
                    <a:pt x="518412" y="398352"/>
                    <a:pt x="498918" y="398266"/>
                    <a:pt x="479424" y="398266"/>
                  </a:cubicBezTo>
                  <a:lnTo>
                    <a:pt x="439748" y="398266"/>
                  </a:lnTo>
                  <a:cubicBezTo>
                    <a:pt x="435545" y="398266"/>
                    <a:pt x="431574" y="396317"/>
                    <a:pt x="429012" y="392992"/>
                  </a:cubicBezTo>
                  <a:cubicBezTo>
                    <a:pt x="426444" y="389668"/>
                    <a:pt x="425570" y="385339"/>
                    <a:pt x="426642" y="381275"/>
                  </a:cubicBezTo>
                  <a:cubicBezTo>
                    <a:pt x="428006" y="376120"/>
                    <a:pt x="429171" y="371368"/>
                    <a:pt x="430270" y="366907"/>
                  </a:cubicBezTo>
                  <a:cubicBezTo>
                    <a:pt x="432586" y="357496"/>
                    <a:pt x="434585" y="349367"/>
                    <a:pt x="437432" y="341146"/>
                  </a:cubicBezTo>
                  <a:cubicBezTo>
                    <a:pt x="456098" y="287330"/>
                    <a:pt x="463061" y="240486"/>
                    <a:pt x="459348" y="193716"/>
                  </a:cubicBezTo>
                  <a:cubicBezTo>
                    <a:pt x="452226" y="104106"/>
                    <a:pt x="377282" y="30933"/>
                    <a:pt x="288730" y="27133"/>
                  </a:cubicBezTo>
                  <a:cubicBezTo>
                    <a:pt x="287637" y="27087"/>
                    <a:pt x="286565" y="27067"/>
                    <a:pt x="285513" y="27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422;p26">
              <a:extLst>
                <a:ext uri="{FF2B5EF4-FFF2-40B4-BE49-F238E27FC236}">
                  <a16:creationId xmlns:a16="http://schemas.microsoft.com/office/drawing/2014/main" id="{DE3FB590-4B21-4CA2-BB56-B69D24F883A2}"/>
                </a:ext>
              </a:extLst>
            </p:cNvPr>
            <p:cNvSpPr/>
            <p:nvPr/>
          </p:nvSpPr>
          <p:spPr>
            <a:xfrm>
              <a:off x="11330206" y="8497140"/>
              <a:ext cx="284807" cy="711264"/>
            </a:xfrm>
            <a:custGeom>
              <a:avLst/>
              <a:gdLst/>
              <a:ahLst/>
              <a:cxnLst/>
              <a:rect l="l" t="t" r="r" b="b"/>
              <a:pathLst>
                <a:path w="284807" h="711264" extrusionOk="0">
                  <a:moveTo>
                    <a:pt x="271251" y="711265"/>
                  </a:moveTo>
                  <a:lnTo>
                    <a:pt x="13556" y="711265"/>
                  </a:lnTo>
                  <a:cubicBezTo>
                    <a:pt x="6070" y="711265"/>
                    <a:pt x="0" y="705204"/>
                    <a:pt x="0" y="697730"/>
                  </a:cubicBezTo>
                  <a:lnTo>
                    <a:pt x="0" y="13535"/>
                  </a:lnTo>
                  <a:cubicBezTo>
                    <a:pt x="0" y="6060"/>
                    <a:pt x="6070" y="0"/>
                    <a:pt x="13556" y="0"/>
                  </a:cubicBezTo>
                  <a:lnTo>
                    <a:pt x="271251" y="0"/>
                  </a:lnTo>
                  <a:cubicBezTo>
                    <a:pt x="278738" y="0"/>
                    <a:pt x="284807" y="6060"/>
                    <a:pt x="284807" y="13535"/>
                  </a:cubicBezTo>
                  <a:lnTo>
                    <a:pt x="284807" y="697730"/>
                  </a:lnTo>
                  <a:cubicBezTo>
                    <a:pt x="284807" y="705204"/>
                    <a:pt x="278738" y="711265"/>
                    <a:pt x="271251" y="711265"/>
                  </a:cubicBezTo>
                  <a:close/>
                  <a:moveTo>
                    <a:pt x="27113" y="684195"/>
                  </a:moveTo>
                  <a:lnTo>
                    <a:pt x="257695" y="684195"/>
                  </a:lnTo>
                  <a:lnTo>
                    <a:pt x="257695" y="27070"/>
                  </a:lnTo>
                  <a:lnTo>
                    <a:pt x="27113" y="27070"/>
                  </a:lnTo>
                  <a:lnTo>
                    <a:pt x="27113" y="6841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oogle Shape;372;p26">
            <a:extLst>
              <a:ext uri="{FF2B5EF4-FFF2-40B4-BE49-F238E27FC236}">
                <a16:creationId xmlns:a16="http://schemas.microsoft.com/office/drawing/2014/main" id="{0B5FF045-1E3B-48FB-95DA-BA0F0569A021}"/>
              </a:ext>
            </a:extLst>
          </p:cNvPr>
          <p:cNvGrpSpPr/>
          <p:nvPr/>
        </p:nvGrpSpPr>
        <p:grpSpPr>
          <a:xfrm>
            <a:off x="4500133" y="3950417"/>
            <a:ext cx="597290" cy="596306"/>
            <a:chOff x="9543345" y="4550963"/>
            <a:chExt cx="1194579" cy="1192612"/>
          </a:xfrm>
        </p:grpSpPr>
        <p:sp>
          <p:nvSpPr>
            <p:cNvPr id="30" name="Google Shape;373;p26">
              <a:extLst>
                <a:ext uri="{FF2B5EF4-FFF2-40B4-BE49-F238E27FC236}">
                  <a16:creationId xmlns:a16="http://schemas.microsoft.com/office/drawing/2014/main" id="{65877D3B-F641-4FDF-8D90-B27D2C91B0FE}"/>
                </a:ext>
              </a:extLst>
            </p:cNvPr>
            <p:cNvSpPr/>
            <p:nvPr/>
          </p:nvSpPr>
          <p:spPr>
            <a:xfrm>
              <a:off x="9723960" y="5288155"/>
              <a:ext cx="1000669" cy="442148"/>
            </a:xfrm>
            <a:custGeom>
              <a:avLst/>
              <a:gdLst/>
              <a:ahLst/>
              <a:cxnLst/>
              <a:rect l="l" t="t" r="r" b="b"/>
              <a:pathLst>
                <a:path w="1000669" h="442148" extrusionOk="0">
                  <a:moveTo>
                    <a:pt x="346032" y="0"/>
                  </a:moveTo>
                  <a:lnTo>
                    <a:pt x="0" y="0"/>
                  </a:lnTo>
                  <a:lnTo>
                    <a:pt x="500335" y="442148"/>
                  </a:lnTo>
                  <a:lnTo>
                    <a:pt x="10006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74;p26">
              <a:extLst>
                <a:ext uri="{FF2B5EF4-FFF2-40B4-BE49-F238E27FC236}">
                  <a16:creationId xmlns:a16="http://schemas.microsoft.com/office/drawing/2014/main" id="{3CCDC0BA-FD64-43EB-9EB1-B03FE31B585F}"/>
                </a:ext>
              </a:extLst>
            </p:cNvPr>
            <p:cNvSpPr/>
            <p:nvPr/>
          </p:nvSpPr>
          <p:spPr>
            <a:xfrm>
              <a:off x="9543345" y="4550963"/>
              <a:ext cx="1194579" cy="1192612"/>
            </a:xfrm>
            <a:custGeom>
              <a:avLst/>
              <a:gdLst/>
              <a:ahLst/>
              <a:cxnLst/>
              <a:rect l="l" t="t" r="r" b="b"/>
              <a:pathLst>
                <a:path w="1194579" h="1192612" extrusionOk="0">
                  <a:moveTo>
                    <a:pt x="597290" y="1192613"/>
                  </a:moveTo>
                  <a:cubicBezTo>
                    <a:pt x="594142" y="1192613"/>
                    <a:pt x="590994" y="1191505"/>
                    <a:pt x="588483" y="1189282"/>
                  </a:cubicBezTo>
                  <a:lnTo>
                    <a:pt x="4486" y="673200"/>
                  </a:lnTo>
                  <a:cubicBezTo>
                    <a:pt x="346" y="669539"/>
                    <a:pt x="-1095" y="663714"/>
                    <a:pt x="865" y="658556"/>
                  </a:cubicBezTo>
                  <a:cubicBezTo>
                    <a:pt x="2825" y="653398"/>
                    <a:pt x="7770" y="649990"/>
                    <a:pt x="13294" y="649990"/>
                  </a:cubicBezTo>
                  <a:lnTo>
                    <a:pt x="338717" y="649990"/>
                  </a:lnTo>
                  <a:lnTo>
                    <a:pt x="338717" y="13270"/>
                  </a:lnTo>
                  <a:cubicBezTo>
                    <a:pt x="338717" y="5942"/>
                    <a:pt x="344668" y="0"/>
                    <a:pt x="352009" y="0"/>
                  </a:cubicBezTo>
                  <a:lnTo>
                    <a:pt x="842564" y="0"/>
                  </a:lnTo>
                  <a:cubicBezTo>
                    <a:pt x="849905" y="0"/>
                    <a:pt x="855857" y="5942"/>
                    <a:pt x="855857" y="13270"/>
                  </a:cubicBezTo>
                  <a:lnTo>
                    <a:pt x="855857" y="649990"/>
                  </a:lnTo>
                  <a:lnTo>
                    <a:pt x="1181286" y="649990"/>
                  </a:lnTo>
                  <a:cubicBezTo>
                    <a:pt x="1186809" y="649990"/>
                    <a:pt x="1191755" y="653398"/>
                    <a:pt x="1193715" y="658556"/>
                  </a:cubicBezTo>
                  <a:cubicBezTo>
                    <a:pt x="1195675" y="663714"/>
                    <a:pt x="1194234" y="669539"/>
                    <a:pt x="1190094" y="673200"/>
                  </a:cubicBezTo>
                  <a:lnTo>
                    <a:pt x="606097" y="1189282"/>
                  </a:lnTo>
                  <a:cubicBezTo>
                    <a:pt x="603586" y="1191505"/>
                    <a:pt x="600438" y="1192613"/>
                    <a:pt x="597290" y="1192613"/>
                  </a:cubicBezTo>
                  <a:close/>
                  <a:moveTo>
                    <a:pt x="48367" y="676531"/>
                  </a:moveTo>
                  <a:lnTo>
                    <a:pt x="597290" y="1161621"/>
                  </a:lnTo>
                  <a:lnTo>
                    <a:pt x="1146213" y="676531"/>
                  </a:lnTo>
                  <a:lnTo>
                    <a:pt x="842564" y="676531"/>
                  </a:lnTo>
                  <a:cubicBezTo>
                    <a:pt x="835224" y="676531"/>
                    <a:pt x="829272" y="670589"/>
                    <a:pt x="829272" y="663260"/>
                  </a:cubicBezTo>
                  <a:lnTo>
                    <a:pt x="829272" y="26541"/>
                  </a:lnTo>
                  <a:lnTo>
                    <a:pt x="365301" y="26541"/>
                  </a:lnTo>
                  <a:lnTo>
                    <a:pt x="365301" y="663260"/>
                  </a:lnTo>
                  <a:cubicBezTo>
                    <a:pt x="365301" y="670589"/>
                    <a:pt x="359349" y="676531"/>
                    <a:pt x="352009" y="676531"/>
                  </a:cubicBezTo>
                  <a:lnTo>
                    <a:pt x="48367" y="6765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187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29"/>
          <p:cNvGrpSpPr/>
          <p:nvPr/>
        </p:nvGrpSpPr>
        <p:grpSpPr>
          <a:xfrm>
            <a:off x="-768525" y="-48199"/>
            <a:ext cx="5225404" cy="5225404"/>
            <a:chOff x="-1537049" y="-96399"/>
            <a:chExt cx="10450808" cy="10450808"/>
          </a:xfrm>
        </p:grpSpPr>
        <p:sp>
          <p:nvSpPr>
            <p:cNvPr id="489" name="Google Shape;489;p29"/>
            <p:cNvSpPr/>
            <p:nvPr/>
          </p:nvSpPr>
          <p:spPr>
            <a:xfrm>
              <a:off x="-1537049" y="-96399"/>
              <a:ext cx="10450808" cy="10450808"/>
            </a:xfrm>
            <a:custGeom>
              <a:avLst/>
              <a:gdLst/>
              <a:ahLst/>
              <a:cxnLst/>
              <a:rect l="l" t="t" r="r" b="b"/>
              <a:pathLst>
                <a:path w="10450808" h="10450808" extrusionOk="0">
                  <a:moveTo>
                    <a:pt x="10450808" y="10450808"/>
                  </a:moveTo>
                  <a:lnTo>
                    <a:pt x="0" y="10450808"/>
                  </a:lnTo>
                  <a:lnTo>
                    <a:pt x="0" y="0"/>
                  </a:lnTo>
                  <a:lnTo>
                    <a:pt x="10450808" y="0"/>
                  </a:lnTo>
                  <a:lnTo>
                    <a:pt x="10450808" y="10450808"/>
                  </a:lnTo>
                  <a:close/>
                  <a:moveTo>
                    <a:pt x="14495" y="10436313"/>
                  </a:moveTo>
                  <a:lnTo>
                    <a:pt x="10436313" y="10436313"/>
                  </a:lnTo>
                  <a:lnTo>
                    <a:pt x="10436313" y="14495"/>
                  </a:lnTo>
                  <a:lnTo>
                    <a:pt x="14495" y="14495"/>
                  </a:lnTo>
                  <a:lnTo>
                    <a:pt x="14495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-1529802" y="9391176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-1529802" y="8442438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-1529802" y="7493603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-1529802" y="6544865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-1529802" y="5596127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-1529802" y="4647388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-1529802" y="3698650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-1529802" y="2749912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-1529802" y="1801077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-1529802" y="852339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7950525" y="-8915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7001787" y="-8915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6052952" y="-8915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5104214" y="-8915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4155476" y="-8915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3206737" y="-8915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2257999" y="-8915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1309261" y="-8915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360426" y="-8915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-588311" y="-8915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1" name="Google Shape;511;p29"/>
          <p:cNvSpPr txBox="1"/>
          <p:nvPr/>
        </p:nvSpPr>
        <p:spPr>
          <a:xfrm>
            <a:off x="1964647" y="763668"/>
            <a:ext cx="509951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75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Hvala na pažnji</a:t>
            </a:r>
            <a:r>
              <a:rPr lang="en" sz="75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!</a:t>
            </a:r>
            <a:endParaRPr sz="7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13" name="Google Shape;513;p29"/>
          <p:cNvSpPr/>
          <p:nvPr/>
        </p:nvSpPr>
        <p:spPr>
          <a:xfrm>
            <a:off x="244527" y="379439"/>
            <a:ext cx="539646" cy="134912"/>
          </a:xfrm>
          <a:custGeom>
            <a:avLst/>
            <a:gdLst/>
            <a:ahLst/>
            <a:cxnLst/>
            <a:rect l="l" t="t" r="r" b="b"/>
            <a:pathLst>
              <a:path w="1079292" h="269823" extrusionOk="0">
                <a:moveTo>
                  <a:pt x="134912" y="0"/>
                </a:moveTo>
                <a:cubicBezTo>
                  <a:pt x="60373" y="0"/>
                  <a:pt x="0" y="60373"/>
                  <a:pt x="0" y="134912"/>
                </a:cubicBezTo>
                <a:cubicBezTo>
                  <a:pt x="0" y="209450"/>
                  <a:pt x="60373" y="269823"/>
                  <a:pt x="134912" y="269823"/>
                </a:cubicBezTo>
                <a:cubicBezTo>
                  <a:pt x="209450" y="269823"/>
                  <a:pt x="269823" y="209450"/>
                  <a:pt x="269823" y="134912"/>
                </a:cubicBezTo>
                <a:cubicBezTo>
                  <a:pt x="269823" y="60373"/>
                  <a:pt x="209450" y="0"/>
                  <a:pt x="134912" y="0"/>
                </a:cubicBezTo>
                <a:close/>
                <a:moveTo>
                  <a:pt x="944381" y="0"/>
                </a:moveTo>
                <a:cubicBezTo>
                  <a:pt x="869842" y="0"/>
                  <a:pt x="809469" y="60373"/>
                  <a:pt x="809469" y="134912"/>
                </a:cubicBezTo>
                <a:cubicBezTo>
                  <a:pt x="809469" y="209450"/>
                  <a:pt x="869842" y="269823"/>
                  <a:pt x="944381" y="269823"/>
                </a:cubicBezTo>
                <a:cubicBezTo>
                  <a:pt x="1018919" y="269823"/>
                  <a:pt x="1079292" y="209450"/>
                  <a:pt x="1079292" y="134912"/>
                </a:cubicBezTo>
                <a:cubicBezTo>
                  <a:pt x="1079292" y="60373"/>
                  <a:pt x="1018919" y="0"/>
                  <a:pt x="944381" y="0"/>
                </a:cubicBezTo>
                <a:close/>
                <a:moveTo>
                  <a:pt x="539646" y="0"/>
                </a:moveTo>
                <a:cubicBezTo>
                  <a:pt x="465107" y="0"/>
                  <a:pt x="404735" y="60373"/>
                  <a:pt x="404735" y="134912"/>
                </a:cubicBezTo>
                <a:cubicBezTo>
                  <a:pt x="404735" y="209450"/>
                  <a:pt x="465107" y="269823"/>
                  <a:pt x="539646" y="269823"/>
                </a:cubicBezTo>
                <a:cubicBezTo>
                  <a:pt x="614185" y="269823"/>
                  <a:pt x="674558" y="209450"/>
                  <a:pt x="674558" y="134912"/>
                </a:cubicBezTo>
                <a:cubicBezTo>
                  <a:pt x="674558" y="60373"/>
                  <a:pt x="614185" y="0"/>
                  <a:pt x="5396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29"/>
          <p:cNvSpPr/>
          <p:nvPr/>
        </p:nvSpPr>
        <p:spPr>
          <a:xfrm rot="5400000">
            <a:off x="1412630" y="3399051"/>
            <a:ext cx="1219200" cy="1219197"/>
          </a:xfrm>
          <a:custGeom>
            <a:avLst/>
            <a:gdLst/>
            <a:ahLst/>
            <a:cxnLst/>
            <a:rect l="l" t="t" r="r" b="b"/>
            <a:pathLst>
              <a:path w="2438400" h="2438393" extrusionOk="0">
                <a:moveTo>
                  <a:pt x="2438400" y="1085807"/>
                </a:moveTo>
                <a:lnTo>
                  <a:pt x="2438400" y="1085807"/>
                </a:lnTo>
                <a:lnTo>
                  <a:pt x="2438400" y="0"/>
                </a:lnTo>
                <a:lnTo>
                  <a:pt x="2438400" y="0"/>
                </a:lnTo>
                <a:cubicBezTo>
                  <a:pt x="1091702" y="0"/>
                  <a:pt x="0" y="1091696"/>
                  <a:pt x="0" y="2438394"/>
                </a:cubicBezTo>
                <a:lnTo>
                  <a:pt x="1085820" y="2438394"/>
                </a:lnTo>
                <a:cubicBezTo>
                  <a:pt x="1085820" y="1691384"/>
                  <a:pt x="1691396" y="1085807"/>
                  <a:pt x="2438400" y="108580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29"/>
          <p:cNvSpPr/>
          <p:nvPr/>
        </p:nvSpPr>
        <p:spPr>
          <a:xfrm>
            <a:off x="7446365" y="514350"/>
            <a:ext cx="1400232" cy="700708"/>
          </a:xfrm>
          <a:custGeom>
            <a:avLst/>
            <a:gdLst/>
            <a:ahLst/>
            <a:cxnLst/>
            <a:rect l="l" t="t" r="r" b="b"/>
            <a:pathLst>
              <a:path w="2800464" h="1401415" extrusionOk="0">
                <a:moveTo>
                  <a:pt x="2800465" y="0"/>
                </a:moveTo>
                <a:cubicBezTo>
                  <a:pt x="2800465" y="774093"/>
                  <a:pt x="2173142" y="1401416"/>
                  <a:pt x="1399049" y="1401416"/>
                </a:cubicBezTo>
                <a:cubicBezTo>
                  <a:pt x="624956" y="1401416"/>
                  <a:pt x="0" y="774093"/>
                  <a:pt x="0" y="0"/>
                </a:cubicBezTo>
                <a:lnTo>
                  <a:pt x="280046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29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5"/>
          <p:cNvGrpSpPr/>
          <p:nvPr/>
        </p:nvGrpSpPr>
        <p:grpSpPr>
          <a:xfrm>
            <a:off x="-945594" y="-6040"/>
            <a:ext cx="5225404" cy="5225404"/>
            <a:chOff x="-1891188" y="-12079"/>
            <a:chExt cx="10450808" cy="10450808"/>
          </a:xfrm>
        </p:grpSpPr>
        <p:sp>
          <p:nvSpPr>
            <p:cNvPr id="87" name="Google Shape;87;p15"/>
            <p:cNvSpPr/>
            <p:nvPr/>
          </p:nvSpPr>
          <p:spPr>
            <a:xfrm>
              <a:off x="-1891188" y="-12079"/>
              <a:ext cx="10450808" cy="10450808"/>
            </a:xfrm>
            <a:custGeom>
              <a:avLst/>
              <a:gdLst/>
              <a:ahLst/>
              <a:cxnLst/>
              <a:rect l="l" t="t" r="r" b="b"/>
              <a:pathLst>
                <a:path w="10450808" h="10450808" extrusionOk="0">
                  <a:moveTo>
                    <a:pt x="10450808" y="10450808"/>
                  </a:moveTo>
                  <a:lnTo>
                    <a:pt x="0" y="10450808"/>
                  </a:lnTo>
                  <a:lnTo>
                    <a:pt x="0" y="0"/>
                  </a:lnTo>
                  <a:lnTo>
                    <a:pt x="10450808" y="0"/>
                  </a:lnTo>
                  <a:lnTo>
                    <a:pt x="10450808" y="10450808"/>
                  </a:lnTo>
                  <a:close/>
                  <a:moveTo>
                    <a:pt x="14495" y="10436313"/>
                  </a:moveTo>
                  <a:lnTo>
                    <a:pt x="10436313" y="10436313"/>
                  </a:lnTo>
                  <a:lnTo>
                    <a:pt x="10436313" y="14495"/>
                  </a:lnTo>
                  <a:lnTo>
                    <a:pt x="14495" y="14495"/>
                  </a:lnTo>
                  <a:lnTo>
                    <a:pt x="14495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-1883941" y="9475496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-1883941" y="8526758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-1883941" y="7577923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-1883941" y="6629185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-1883941" y="5680447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-1883941" y="4731708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-1883941" y="3782970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-1883941" y="2834232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-1883941" y="1885397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-1883941" y="936659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7596386" y="-483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6647648" y="-483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5698813" y="-483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4750075" y="-483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3801337" y="-483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2852598" y="-483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1903860" y="-483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955122" y="-483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6287" y="-483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-942450" y="-483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15"/>
          <p:cNvSpPr txBox="1"/>
          <p:nvPr/>
        </p:nvSpPr>
        <p:spPr>
          <a:xfrm>
            <a:off x="5238555" y="564133"/>
            <a:ext cx="2942213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1" u="non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4 problem </a:t>
            </a:r>
            <a:r>
              <a:rPr lang="hr-HR" sz="3200" b="1" u="none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solving</a:t>
            </a:r>
            <a:r>
              <a:rPr lang="hr-HR" sz="3200" b="1" u="non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vještine</a:t>
            </a:r>
            <a:endParaRPr sz="3200" dirty="0">
              <a:solidFill>
                <a:schemeClr val="dk1"/>
              </a:solidFill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09" name="Google Shape;109;p15"/>
          <p:cNvSpPr/>
          <p:nvPr/>
        </p:nvSpPr>
        <p:spPr>
          <a:xfrm>
            <a:off x="3364108" y="158292"/>
            <a:ext cx="1447657" cy="1447657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252F671B-C691-4E97-A127-14300B412C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6874201"/>
              </p:ext>
            </p:extLst>
          </p:nvPr>
        </p:nvGraphicFramePr>
        <p:xfrm>
          <a:off x="4465674" y="1701210"/>
          <a:ext cx="4661215" cy="3381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0DFBBF4F-5F70-4609-B545-4896FB3CE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02" y="1753241"/>
            <a:ext cx="4315318" cy="32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/>
          <p:nvPr/>
        </p:nvSpPr>
        <p:spPr>
          <a:xfrm>
            <a:off x="8168919" y="2204528"/>
            <a:ext cx="735600" cy="6549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6"/>
          <p:cNvSpPr/>
          <p:nvPr/>
        </p:nvSpPr>
        <p:spPr>
          <a:xfrm>
            <a:off x="8189175" y="3259127"/>
            <a:ext cx="735600" cy="6548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516599" y="514350"/>
            <a:ext cx="7859475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/>
              <a:t>Vrste problema za primjenu PS </a:t>
            </a:r>
            <a:endParaRPr sz="3200" dirty="0"/>
          </a:p>
        </p:txBody>
      </p:sp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4960F966-FD6C-4257-A9DD-F2285C78E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7788" y="1562986"/>
            <a:ext cx="7859474" cy="2653936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hr-HR" sz="1800" dirty="0"/>
              <a:t>gubitak ili strah od gubitka (važnog odnosa, statusa...)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hr-HR" sz="1800" dirty="0"/>
              <a:t>bračni problemi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hr-HR" sz="1800" dirty="0"/>
              <a:t>problemi na poslu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hr-HR" sz="1800" dirty="0"/>
              <a:t>problemi u učenju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hr-HR" sz="1800" dirty="0"/>
              <a:t>problemi vezani uz brigu o djeci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hr-HR" sz="1800" dirty="0"/>
              <a:t>suočavanja (s tjelesnom ili psihičkom bolešću, sa dosadom...)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hr-HR" sz="1800" dirty="0"/>
              <a:t>situacije u kojima treba donijeti važan izbor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hr-HR" dirty="0"/>
          </a:p>
        </p:txBody>
      </p:sp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25" name="Google Shape;125;p16"/>
          <p:cNvSpPr/>
          <p:nvPr/>
        </p:nvSpPr>
        <p:spPr>
          <a:xfrm>
            <a:off x="8168919" y="1078622"/>
            <a:ext cx="755856" cy="755856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10 Step Process for Effective Business Problem Solving">
            <a:extLst>
              <a:ext uri="{FF2B5EF4-FFF2-40B4-BE49-F238E27FC236}">
                <a16:creationId xmlns:a16="http://schemas.microsoft.com/office/drawing/2014/main" id="{B007BD38-8D23-4623-87BC-AAC7D7AA9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574" y="3869024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/>
              <a:t>Kome PS može koristiti</a:t>
            </a:r>
            <a:endParaRPr sz="3200" dirty="0"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836320" y="2847337"/>
            <a:ext cx="2108700" cy="112809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hr-HR" dirty="0"/>
              <a:t>Osobe koje inače dobro funkcioniraju, ali su zapele u nekoj poteškoći</a:t>
            </a:r>
            <a:endParaRPr sz="1400" dirty="0"/>
          </a:p>
        </p:txBody>
      </p:sp>
      <p:sp>
        <p:nvSpPr>
          <p:cNvPr id="74" name="Google Shape;74;p13"/>
          <p:cNvSpPr/>
          <p:nvPr/>
        </p:nvSpPr>
        <p:spPr>
          <a:xfrm>
            <a:off x="7154881" y="733894"/>
            <a:ext cx="1137488" cy="1137486"/>
          </a:xfrm>
          <a:custGeom>
            <a:avLst/>
            <a:gdLst/>
            <a:ahLst/>
            <a:cxnLst/>
            <a:rect l="l" t="t" r="r" b="b"/>
            <a:pathLst>
              <a:path w="2274977" h="2274971" extrusionOk="0">
                <a:moveTo>
                  <a:pt x="2274977" y="1013036"/>
                </a:moveTo>
                <a:lnTo>
                  <a:pt x="2274977" y="1013036"/>
                </a:lnTo>
                <a:lnTo>
                  <a:pt x="2274977" y="0"/>
                </a:lnTo>
                <a:lnTo>
                  <a:pt x="2274977" y="0"/>
                </a:lnTo>
                <a:cubicBezTo>
                  <a:pt x="1018536" y="0"/>
                  <a:pt x="0" y="1018530"/>
                  <a:pt x="0" y="2274971"/>
                </a:cubicBezTo>
                <a:lnTo>
                  <a:pt x="1013047" y="2274971"/>
                </a:lnTo>
                <a:cubicBezTo>
                  <a:pt x="1013047" y="1578027"/>
                  <a:pt x="1578038" y="1013036"/>
                  <a:pt x="2274977" y="10130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6477000" y="1123749"/>
            <a:ext cx="1106170" cy="276543"/>
          </a:xfrm>
          <a:custGeom>
            <a:avLst/>
            <a:gdLst/>
            <a:ahLst/>
            <a:cxnLst/>
            <a:rect l="l" t="t" r="r" b="b"/>
            <a:pathLst>
              <a:path w="2212339" h="553085" extrusionOk="0">
                <a:moveTo>
                  <a:pt x="276542" y="0"/>
                </a:moveTo>
                <a:cubicBezTo>
                  <a:pt x="123753" y="0"/>
                  <a:pt x="0" y="123753"/>
                  <a:pt x="0" y="276543"/>
                </a:cubicBezTo>
                <a:cubicBezTo>
                  <a:pt x="0" y="429332"/>
                  <a:pt x="123753" y="553085"/>
                  <a:pt x="276542" y="553085"/>
                </a:cubicBezTo>
                <a:cubicBezTo>
                  <a:pt x="429332" y="553085"/>
                  <a:pt x="553085" y="429332"/>
                  <a:pt x="553085" y="276543"/>
                </a:cubicBezTo>
                <a:cubicBezTo>
                  <a:pt x="553085" y="123753"/>
                  <a:pt x="429332" y="0"/>
                  <a:pt x="276542" y="0"/>
                </a:cubicBezTo>
                <a:close/>
                <a:moveTo>
                  <a:pt x="1935797" y="0"/>
                </a:moveTo>
                <a:cubicBezTo>
                  <a:pt x="1783007" y="0"/>
                  <a:pt x="1659254" y="123753"/>
                  <a:pt x="1659254" y="276543"/>
                </a:cubicBezTo>
                <a:cubicBezTo>
                  <a:pt x="1659254" y="429332"/>
                  <a:pt x="1783007" y="553085"/>
                  <a:pt x="1935797" y="553085"/>
                </a:cubicBezTo>
                <a:cubicBezTo>
                  <a:pt x="2088586" y="553085"/>
                  <a:pt x="2212339" y="429332"/>
                  <a:pt x="2212339" y="276543"/>
                </a:cubicBezTo>
                <a:cubicBezTo>
                  <a:pt x="2212339" y="123753"/>
                  <a:pt x="2088586" y="0"/>
                  <a:pt x="1935797" y="0"/>
                </a:cubicBezTo>
                <a:close/>
                <a:moveTo>
                  <a:pt x="1106170" y="0"/>
                </a:moveTo>
                <a:cubicBezTo>
                  <a:pt x="953380" y="0"/>
                  <a:pt x="829627" y="123753"/>
                  <a:pt x="829627" y="276543"/>
                </a:cubicBezTo>
                <a:cubicBezTo>
                  <a:pt x="829627" y="429332"/>
                  <a:pt x="953380" y="553085"/>
                  <a:pt x="1106170" y="553085"/>
                </a:cubicBezTo>
                <a:cubicBezTo>
                  <a:pt x="1258959" y="553085"/>
                  <a:pt x="1382712" y="429332"/>
                  <a:pt x="1382712" y="276543"/>
                </a:cubicBezTo>
                <a:cubicBezTo>
                  <a:pt x="1382712" y="123753"/>
                  <a:pt x="1258959" y="0"/>
                  <a:pt x="11061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70;p13">
            <a:extLst>
              <a:ext uri="{FF2B5EF4-FFF2-40B4-BE49-F238E27FC236}">
                <a16:creationId xmlns:a16="http://schemas.microsoft.com/office/drawing/2014/main" id="{84CE49F8-31EA-483E-A0D0-E065F859EB83}"/>
              </a:ext>
            </a:extLst>
          </p:cNvPr>
          <p:cNvSpPr txBox="1">
            <a:spLocks/>
          </p:cNvSpPr>
          <p:nvPr/>
        </p:nvSpPr>
        <p:spPr>
          <a:xfrm>
            <a:off x="516600" y="1578263"/>
            <a:ext cx="2108700" cy="71790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•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600"/>
              <a:buFont typeface="Barlow"/>
              <a:buChar char="■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hr-HR" dirty="0"/>
              <a:t>Djeca, adolescenti, odrasli </a:t>
            </a:r>
            <a:endParaRPr lang="hr-HR" sz="1400" dirty="0"/>
          </a:p>
        </p:txBody>
      </p:sp>
      <p:sp>
        <p:nvSpPr>
          <p:cNvPr id="15" name="Google Shape;70;p13">
            <a:extLst>
              <a:ext uri="{FF2B5EF4-FFF2-40B4-BE49-F238E27FC236}">
                <a16:creationId xmlns:a16="http://schemas.microsoft.com/office/drawing/2014/main" id="{83144DE4-1EB8-464E-8868-C6268945216E}"/>
              </a:ext>
            </a:extLst>
          </p:cNvPr>
          <p:cNvSpPr txBox="1">
            <a:spLocks/>
          </p:cNvSpPr>
          <p:nvPr/>
        </p:nvSpPr>
        <p:spPr>
          <a:xfrm>
            <a:off x="3389285" y="1901999"/>
            <a:ext cx="2108700" cy="112809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•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600"/>
              <a:buFont typeface="Barlow"/>
              <a:buChar char="■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hr-HR" dirty="0"/>
              <a:t>Osobe sa slabijim resursima za suočavanje s problemima</a:t>
            </a:r>
            <a:endParaRPr lang="hr-HR" sz="1400" dirty="0"/>
          </a:p>
        </p:txBody>
      </p:sp>
      <p:sp>
        <p:nvSpPr>
          <p:cNvPr id="18" name="Google Shape;70;p13">
            <a:extLst>
              <a:ext uri="{FF2B5EF4-FFF2-40B4-BE49-F238E27FC236}">
                <a16:creationId xmlns:a16="http://schemas.microsoft.com/office/drawing/2014/main" id="{B9BFEF6B-67E8-4576-BFC3-E30F08C6FA35}"/>
              </a:ext>
            </a:extLst>
          </p:cNvPr>
          <p:cNvSpPr txBox="1">
            <a:spLocks/>
          </p:cNvSpPr>
          <p:nvPr/>
        </p:nvSpPr>
        <p:spPr>
          <a:xfrm>
            <a:off x="3593695" y="3699840"/>
            <a:ext cx="2108700" cy="112809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•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600"/>
              <a:buFont typeface="Barlow"/>
              <a:buChar char="■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hr-HR" dirty="0"/>
              <a:t>Samostalna metoda ili dio terapijskog procesa</a:t>
            </a:r>
          </a:p>
        </p:txBody>
      </p:sp>
      <p:sp>
        <p:nvSpPr>
          <p:cNvPr id="19" name="Google Shape;70;p13">
            <a:extLst>
              <a:ext uri="{FF2B5EF4-FFF2-40B4-BE49-F238E27FC236}">
                <a16:creationId xmlns:a16="http://schemas.microsoft.com/office/drawing/2014/main" id="{37A55509-E74B-4D5A-9634-10EEEFCF015E}"/>
              </a:ext>
            </a:extLst>
          </p:cNvPr>
          <p:cNvSpPr txBox="1">
            <a:spLocks/>
          </p:cNvSpPr>
          <p:nvPr/>
        </p:nvSpPr>
        <p:spPr>
          <a:xfrm>
            <a:off x="5942250" y="2261235"/>
            <a:ext cx="2108700" cy="112809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•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600"/>
              <a:buFont typeface="Barlow"/>
              <a:buChar char="■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hr-HR" dirty="0"/>
              <a:t>Individualna, grupna, bračna i obiteljska terapija</a:t>
            </a:r>
          </a:p>
        </p:txBody>
      </p:sp>
      <p:sp>
        <p:nvSpPr>
          <p:cNvPr id="20" name="Google Shape;70;p13">
            <a:extLst>
              <a:ext uri="{FF2B5EF4-FFF2-40B4-BE49-F238E27FC236}">
                <a16:creationId xmlns:a16="http://schemas.microsoft.com/office/drawing/2014/main" id="{1C061379-5763-438C-8351-27055ACC0858}"/>
              </a:ext>
            </a:extLst>
          </p:cNvPr>
          <p:cNvSpPr txBox="1">
            <a:spLocks/>
          </p:cNvSpPr>
          <p:nvPr/>
        </p:nvSpPr>
        <p:spPr>
          <a:xfrm>
            <a:off x="6528820" y="3803559"/>
            <a:ext cx="2108700" cy="112809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•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600"/>
              <a:buFont typeface="Barlow"/>
              <a:buChar char="■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hr-HR" dirty="0"/>
              <a:t>Svi poremećaji kod kojih stres i nošenje sa istim igraju važnu ulogu </a:t>
            </a:r>
          </a:p>
          <a:p>
            <a:pPr marL="0" indent="0">
              <a:lnSpc>
                <a:spcPct val="100000"/>
              </a:lnSpc>
              <a:buFont typeface="Barlow"/>
              <a:buNone/>
            </a:pPr>
            <a:endParaRPr lang="hr-HR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5 Basic Steps to Becoming More Efficient – Teodesk">
            <a:extLst>
              <a:ext uri="{FF2B5EF4-FFF2-40B4-BE49-F238E27FC236}">
                <a16:creationId xmlns:a16="http://schemas.microsoft.com/office/drawing/2014/main" id="{DD3EE982-A91C-40CB-98BC-459450A06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96" y="-779032"/>
            <a:ext cx="10423668" cy="573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" name="Google Shape;171;p20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/>
              <a:t>Koraci </a:t>
            </a:r>
            <a:endParaRPr sz="3200" dirty="0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701CABD7-3216-4F82-9D08-2B2B80F552C9}"/>
              </a:ext>
            </a:extLst>
          </p:cNvPr>
          <p:cNvGrpSpPr/>
          <p:nvPr/>
        </p:nvGrpSpPr>
        <p:grpSpPr>
          <a:xfrm>
            <a:off x="5966806" y="2534622"/>
            <a:ext cx="806012" cy="809625"/>
            <a:chOff x="4290568" y="2123749"/>
            <a:chExt cx="806012" cy="809625"/>
          </a:xfrm>
        </p:grpSpPr>
        <p:sp>
          <p:nvSpPr>
            <p:cNvPr id="172" name="Google Shape;172;p20"/>
            <p:cNvSpPr/>
            <p:nvPr/>
          </p:nvSpPr>
          <p:spPr>
            <a:xfrm>
              <a:off x="4290568" y="2123749"/>
              <a:ext cx="806012" cy="80962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0"/>
            <p:cNvSpPr txBox="1"/>
            <p:nvPr/>
          </p:nvSpPr>
          <p:spPr>
            <a:xfrm>
              <a:off x="4498291" y="2378940"/>
              <a:ext cx="382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497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600" b="1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4</a:t>
              </a:r>
              <a:endParaRPr sz="7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D78786E5-1B38-45E7-ABF3-D1AC9027E4F5}"/>
              </a:ext>
            </a:extLst>
          </p:cNvPr>
          <p:cNvGrpSpPr/>
          <p:nvPr/>
        </p:nvGrpSpPr>
        <p:grpSpPr>
          <a:xfrm>
            <a:off x="363891" y="1754315"/>
            <a:ext cx="806012" cy="809625"/>
            <a:chOff x="515788" y="1262506"/>
            <a:chExt cx="806012" cy="809625"/>
          </a:xfrm>
        </p:grpSpPr>
        <p:sp>
          <p:nvSpPr>
            <p:cNvPr id="174" name="Google Shape;174;p20"/>
            <p:cNvSpPr/>
            <p:nvPr/>
          </p:nvSpPr>
          <p:spPr>
            <a:xfrm>
              <a:off x="515788" y="1262506"/>
              <a:ext cx="806012" cy="80962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20"/>
            <p:cNvSpPr txBox="1"/>
            <p:nvPr/>
          </p:nvSpPr>
          <p:spPr>
            <a:xfrm>
              <a:off x="727394" y="1477759"/>
              <a:ext cx="382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497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1</a:t>
              </a:r>
              <a:endParaRPr sz="7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176" name="Google Shape;176;p20"/>
          <p:cNvSpPr/>
          <p:nvPr/>
        </p:nvSpPr>
        <p:spPr>
          <a:xfrm>
            <a:off x="-16296" y="4322663"/>
            <a:ext cx="9144000" cy="650100"/>
          </a:xfrm>
          <a:prstGeom prst="rect">
            <a:avLst/>
          </a:prstGeom>
          <a:solidFill>
            <a:srgbClr val="EFBC49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body" idx="1"/>
          </p:nvPr>
        </p:nvSpPr>
        <p:spPr>
          <a:xfrm>
            <a:off x="749426" y="3639124"/>
            <a:ext cx="1560080" cy="93145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0" indent="0">
              <a:buNone/>
            </a:pPr>
            <a:r>
              <a:rPr lang="hr-HR" dirty="0"/>
              <a:t>Identificiranje problema 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dirty="0"/>
          </a:p>
        </p:txBody>
      </p:sp>
      <p:sp>
        <p:nvSpPr>
          <p:cNvPr id="179" name="Google Shape;179;p20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146EB7A0-7050-44FA-BF64-776D4DE6E709}"/>
              </a:ext>
            </a:extLst>
          </p:cNvPr>
          <p:cNvGrpSpPr/>
          <p:nvPr/>
        </p:nvGrpSpPr>
        <p:grpSpPr>
          <a:xfrm>
            <a:off x="2097900" y="2756847"/>
            <a:ext cx="806012" cy="809625"/>
            <a:chOff x="1890932" y="1697575"/>
            <a:chExt cx="806012" cy="809625"/>
          </a:xfrm>
        </p:grpSpPr>
        <p:sp>
          <p:nvSpPr>
            <p:cNvPr id="11" name="Google Shape;174;p20">
              <a:extLst>
                <a:ext uri="{FF2B5EF4-FFF2-40B4-BE49-F238E27FC236}">
                  <a16:creationId xmlns:a16="http://schemas.microsoft.com/office/drawing/2014/main" id="{0FE04ED6-2F55-4C93-94F4-DD9DDC03D841}"/>
                </a:ext>
              </a:extLst>
            </p:cNvPr>
            <p:cNvSpPr/>
            <p:nvPr/>
          </p:nvSpPr>
          <p:spPr>
            <a:xfrm>
              <a:off x="1890932" y="1697575"/>
              <a:ext cx="806012" cy="80962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75;p20">
              <a:extLst>
                <a:ext uri="{FF2B5EF4-FFF2-40B4-BE49-F238E27FC236}">
                  <a16:creationId xmlns:a16="http://schemas.microsoft.com/office/drawing/2014/main" id="{EB2302EE-30F7-4109-BF15-597897C3F437}"/>
                </a:ext>
              </a:extLst>
            </p:cNvPr>
            <p:cNvSpPr txBox="1"/>
            <p:nvPr/>
          </p:nvSpPr>
          <p:spPr>
            <a:xfrm>
              <a:off x="2102538" y="1912828"/>
              <a:ext cx="382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497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600" b="1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2</a:t>
              </a:r>
              <a:endParaRPr sz="7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4" name="Grupa 3">
            <a:extLst>
              <a:ext uri="{FF2B5EF4-FFF2-40B4-BE49-F238E27FC236}">
                <a16:creationId xmlns:a16="http://schemas.microsoft.com/office/drawing/2014/main" id="{58A3509B-F31B-494E-A1C1-C1C4E4C1F4D3}"/>
              </a:ext>
            </a:extLst>
          </p:cNvPr>
          <p:cNvGrpSpPr/>
          <p:nvPr/>
        </p:nvGrpSpPr>
        <p:grpSpPr>
          <a:xfrm>
            <a:off x="4099168" y="1682937"/>
            <a:ext cx="806012" cy="809625"/>
            <a:chOff x="3332991" y="1567038"/>
            <a:chExt cx="806012" cy="809625"/>
          </a:xfrm>
        </p:grpSpPr>
        <p:sp>
          <p:nvSpPr>
            <p:cNvPr id="13" name="Google Shape;174;p20">
              <a:extLst>
                <a:ext uri="{FF2B5EF4-FFF2-40B4-BE49-F238E27FC236}">
                  <a16:creationId xmlns:a16="http://schemas.microsoft.com/office/drawing/2014/main" id="{807A761A-ED4D-4364-AEE7-FBECEB27AED4}"/>
                </a:ext>
              </a:extLst>
            </p:cNvPr>
            <p:cNvSpPr/>
            <p:nvPr/>
          </p:nvSpPr>
          <p:spPr>
            <a:xfrm>
              <a:off x="3332991" y="1567038"/>
              <a:ext cx="806012" cy="80962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75;p20">
              <a:extLst>
                <a:ext uri="{FF2B5EF4-FFF2-40B4-BE49-F238E27FC236}">
                  <a16:creationId xmlns:a16="http://schemas.microsoft.com/office/drawing/2014/main" id="{08D80311-22CF-4A5B-AED1-66DF76190152}"/>
                </a:ext>
              </a:extLst>
            </p:cNvPr>
            <p:cNvSpPr txBox="1"/>
            <p:nvPr/>
          </p:nvSpPr>
          <p:spPr>
            <a:xfrm>
              <a:off x="3544597" y="1782291"/>
              <a:ext cx="382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497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600" b="1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3</a:t>
              </a:r>
              <a:endParaRPr sz="7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17" name="Google Shape;177;p20">
            <a:extLst>
              <a:ext uri="{FF2B5EF4-FFF2-40B4-BE49-F238E27FC236}">
                <a16:creationId xmlns:a16="http://schemas.microsoft.com/office/drawing/2014/main" id="{3927FF7E-7AD2-4394-9A8E-6E3E4DDA6803}"/>
              </a:ext>
            </a:extLst>
          </p:cNvPr>
          <p:cNvSpPr txBox="1">
            <a:spLocks/>
          </p:cNvSpPr>
          <p:nvPr/>
        </p:nvSpPr>
        <p:spPr>
          <a:xfrm>
            <a:off x="2355497" y="1810492"/>
            <a:ext cx="1567887" cy="931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•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600"/>
              <a:buFont typeface="Barlow"/>
              <a:buChar char="■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127000" indent="0">
              <a:buNone/>
            </a:pPr>
            <a:r>
              <a:rPr lang="hr-HR" dirty="0"/>
              <a:t>Identificiranje pacijentovih resursa </a:t>
            </a:r>
          </a:p>
          <a:p>
            <a:pPr marL="0" indent="0">
              <a:spcAft>
                <a:spcPts val="800"/>
              </a:spcAft>
              <a:buFont typeface="Barlow"/>
              <a:buNone/>
            </a:pPr>
            <a:endParaRPr lang="hr-HR" dirty="0"/>
          </a:p>
        </p:txBody>
      </p:sp>
      <p:sp>
        <p:nvSpPr>
          <p:cNvPr id="19" name="Google Shape;172;p20">
            <a:extLst>
              <a:ext uri="{FF2B5EF4-FFF2-40B4-BE49-F238E27FC236}">
                <a16:creationId xmlns:a16="http://schemas.microsoft.com/office/drawing/2014/main" id="{888DB90C-116A-45D5-AB35-05865BB7FCDB}"/>
              </a:ext>
            </a:extLst>
          </p:cNvPr>
          <p:cNvSpPr/>
          <p:nvPr/>
        </p:nvSpPr>
        <p:spPr>
          <a:xfrm>
            <a:off x="7431439" y="1592710"/>
            <a:ext cx="806012" cy="809625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73;p20">
            <a:extLst>
              <a:ext uri="{FF2B5EF4-FFF2-40B4-BE49-F238E27FC236}">
                <a16:creationId xmlns:a16="http://schemas.microsoft.com/office/drawing/2014/main" id="{BDACFEAD-252C-4FD2-BAA2-B97E080D9928}"/>
              </a:ext>
            </a:extLst>
          </p:cNvPr>
          <p:cNvSpPr txBox="1"/>
          <p:nvPr/>
        </p:nvSpPr>
        <p:spPr>
          <a:xfrm>
            <a:off x="7643045" y="1903217"/>
            <a:ext cx="382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4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5</a:t>
            </a:r>
            <a:endParaRPr sz="1600" b="1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" name="Google Shape;177;p20">
            <a:extLst>
              <a:ext uri="{FF2B5EF4-FFF2-40B4-BE49-F238E27FC236}">
                <a16:creationId xmlns:a16="http://schemas.microsoft.com/office/drawing/2014/main" id="{BABEED0C-DE78-4BCF-86AE-668422F61190}"/>
              </a:ext>
            </a:extLst>
          </p:cNvPr>
          <p:cNvSpPr txBox="1">
            <a:spLocks/>
          </p:cNvSpPr>
          <p:nvPr/>
        </p:nvSpPr>
        <p:spPr>
          <a:xfrm>
            <a:off x="5691692" y="1201683"/>
            <a:ext cx="1348473" cy="931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•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600"/>
              <a:buFont typeface="Barlow"/>
              <a:buChar char="■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127000" indent="0">
              <a:buNone/>
            </a:pPr>
            <a:r>
              <a:rPr lang="hr-HR" dirty="0"/>
              <a:t>Dogovor o praktičnim aspektima </a:t>
            </a:r>
          </a:p>
          <a:p>
            <a:pPr marL="0" indent="0">
              <a:spcAft>
                <a:spcPts val="800"/>
              </a:spcAft>
              <a:buFont typeface="Barlow"/>
              <a:buNone/>
            </a:pPr>
            <a:endParaRPr lang="hr-HR" dirty="0"/>
          </a:p>
        </p:txBody>
      </p:sp>
      <p:sp>
        <p:nvSpPr>
          <p:cNvPr id="23" name="Google Shape;177;p20">
            <a:extLst>
              <a:ext uri="{FF2B5EF4-FFF2-40B4-BE49-F238E27FC236}">
                <a16:creationId xmlns:a16="http://schemas.microsoft.com/office/drawing/2014/main" id="{B999E4FA-F189-4F05-BC21-EF1C0C3C12F0}"/>
              </a:ext>
            </a:extLst>
          </p:cNvPr>
          <p:cNvSpPr txBox="1">
            <a:spLocks/>
          </p:cNvSpPr>
          <p:nvPr/>
        </p:nvSpPr>
        <p:spPr>
          <a:xfrm>
            <a:off x="8206559" y="1945723"/>
            <a:ext cx="1348473" cy="931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•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600"/>
              <a:buFont typeface="Barlow"/>
              <a:buChar char="■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127000" indent="0">
              <a:buNone/>
            </a:pPr>
            <a:r>
              <a:rPr lang="hr-HR" dirty="0"/>
              <a:t>Sklapanje terapijskog ugovora</a:t>
            </a:r>
          </a:p>
          <a:p>
            <a:pPr marL="0" indent="0">
              <a:spcAft>
                <a:spcPts val="800"/>
              </a:spcAft>
              <a:buFont typeface="Barlow"/>
              <a:buNone/>
            </a:pPr>
            <a:endParaRPr lang="hr-HR" dirty="0"/>
          </a:p>
        </p:txBody>
      </p:sp>
      <p:sp>
        <p:nvSpPr>
          <p:cNvPr id="24" name="Google Shape;177;p20">
            <a:extLst>
              <a:ext uri="{FF2B5EF4-FFF2-40B4-BE49-F238E27FC236}">
                <a16:creationId xmlns:a16="http://schemas.microsoft.com/office/drawing/2014/main" id="{C540AE57-B14E-4FF2-B718-8F00B8EF7A9A}"/>
              </a:ext>
            </a:extLst>
          </p:cNvPr>
          <p:cNvSpPr txBox="1">
            <a:spLocks/>
          </p:cNvSpPr>
          <p:nvPr/>
        </p:nvSpPr>
        <p:spPr>
          <a:xfrm>
            <a:off x="4376140" y="2763823"/>
            <a:ext cx="1348473" cy="931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•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600"/>
              <a:buFont typeface="Barlow"/>
              <a:buChar char="■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127000" indent="0">
              <a:buNone/>
            </a:pPr>
            <a:r>
              <a:rPr lang="hr-HR" dirty="0"/>
              <a:t>Procjena primjerenosti PS</a:t>
            </a:r>
          </a:p>
          <a:p>
            <a:pPr marL="0" indent="0">
              <a:spcAft>
                <a:spcPts val="800"/>
              </a:spcAft>
              <a:buFont typeface="Barlow"/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532F4F-404B-4416-90B6-26E495D7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/>
              <a:t>Teorijska podloga</a:t>
            </a:r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1"/>
          </p:nvPr>
        </p:nvSpPr>
        <p:spPr>
          <a:xfrm>
            <a:off x="612293" y="1520907"/>
            <a:ext cx="6768900" cy="136051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1800" b="1" dirty="0">
                <a:solidFill>
                  <a:schemeClr val="tx1"/>
                </a:solidFill>
              </a:rPr>
              <a:t>SOCIJALNI MODEL PS</a:t>
            </a:r>
          </a:p>
          <a:p>
            <a:pPr marL="514350" indent="-514350">
              <a:buFont typeface="+mj-lt"/>
              <a:buAutoNum type="arabicPeriod"/>
            </a:pPr>
            <a:endParaRPr lang="hr-HR" sz="1800" b="1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r-HR" sz="1800" b="1" dirty="0">
                <a:solidFill>
                  <a:schemeClr val="tx1"/>
                </a:solidFill>
              </a:rPr>
              <a:t>RELACIJSKI / PS MODEL STRESA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dirty="0"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/>
          <p:nvPr/>
        </p:nvSpPr>
        <p:spPr>
          <a:xfrm>
            <a:off x="8168919" y="2204528"/>
            <a:ext cx="735600" cy="6549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6"/>
          <p:cNvSpPr/>
          <p:nvPr/>
        </p:nvSpPr>
        <p:spPr>
          <a:xfrm>
            <a:off x="8189175" y="3259127"/>
            <a:ext cx="735600" cy="6548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516599" y="514350"/>
            <a:ext cx="7859475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3200" b="1" dirty="0">
                <a:solidFill>
                  <a:schemeClr val="tx1"/>
                </a:solidFill>
              </a:rPr>
              <a:t>SOCIJALNI MODEL PS</a:t>
            </a:r>
          </a:p>
        </p:txBody>
      </p:sp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25" name="Google Shape;125;p16"/>
          <p:cNvSpPr/>
          <p:nvPr/>
        </p:nvSpPr>
        <p:spPr>
          <a:xfrm>
            <a:off x="8168919" y="1078622"/>
            <a:ext cx="755856" cy="755856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D3BC7C49-3DEE-4776-A992-B385EE8A16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1898726"/>
              </p:ext>
            </p:extLst>
          </p:nvPr>
        </p:nvGraphicFramePr>
        <p:xfrm>
          <a:off x="516599" y="1621994"/>
          <a:ext cx="7404319" cy="3007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0190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1FF15034-DB5A-4900-9C88-2FCB2C530F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E1E83830-00FD-4B38-ABF7-25878BB1E3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9948994"/>
              </p:ext>
            </p:extLst>
          </p:nvPr>
        </p:nvGraphicFramePr>
        <p:xfrm>
          <a:off x="723014" y="404036"/>
          <a:ext cx="7857460" cy="4527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320901"/>
      </p:ext>
    </p:extLst>
  </p:cSld>
  <p:clrMapOvr>
    <a:masterClrMapping/>
  </p:clrMapOvr>
</p:sld>
</file>

<file path=ppt/theme/theme1.xml><?xml version="1.0" encoding="utf-8"?>
<a:theme xmlns:a="http://schemas.openxmlformats.org/drawingml/2006/main" name="Business Geometric Template">
  <a:themeElements>
    <a:clrScheme name="Custom 347">
      <a:dk1>
        <a:srgbClr val="363739"/>
      </a:dk1>
      <a:lt1>
        <a:srgbClr val="FFFFFF"/>
      </a:lt1>
      <a:dk2>
        <a:srgbClr val="888888"/>
      </a:dk2>
      <a:lt2>
        <a:srgbClr val="F5F5EF"/>
      </a:lt2>
      <a:accent1>
        <a:srgbClr val="EFBC49"/>
      </a:accent1>
      <a:accent2>
        <a:srgbClr val="D8A530"/>
      </a:accent2>
      <a:accent3>
        <a:srgbClr val="AB8540"/>
      </a:accent3>
      <a:accent4>
        <a:srgbClr val="494F56"/>
      </a:accent4>
      <a:accent5>
        <a:srgbClr val="888888"/>
      </a:accent5>
      <a:accent6>
        <a:srgbClr val="B1B1B2"/>
      </a:accent6>
      <a:hlink>
        <a:srgbClr val="36373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811</Words>
  <Application>Microsoft Office PowerPoint</Application>
  <PresentationFormat>On-screen Show (16:9)</PresentationFormat>
  <Paragraphs>170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Barlow</vt:lpstr>
      <vt:lpstr>Calibri</vt:lpstr>
      <vt:lpstr>Wingdings</vt:lpstr>
      <vt:lpstr>Georgia</vt:lpstr>
      <vt:lpstr>Barlow Medium</vt:lpstr>
      <vt:lpstr>Business Geometric Template</vt:lpstr>
      <vt:lpstr>Problem solving tehnike</vt:lpstr>
      <vt:lpstr>Problem solving tehnike</vt:lpstr>
      <vt:lpstr>PowerPoint Presentation</vt:lpstr>
      <vt:lpstr>Vrste problema za primjenu PS </vt:lpstr>
      <vt:lpstr>Kome PS može koristiti</vt:lpstr>
      <vt:lpstr>Koraci </vt:lpstr>
      <vt:lpstr>Teorijska podloga</vt:lpstr>
      <vt:lpstr>SOCIJALNI MODEL PS</vt:lpstr>
      <vt:lpstr>PowerPoint Presentation</vt:lpstr>
      <vt:lpstr>2. Relacijski / Ps model stresa i dobrobiti</vt:lpstr>
      <vt:lpstr>PowerPoint Presentation</vt:lpstr>
      <vt:lpstr>PS tehnike/moduli </vt:lpstr>
      <vt:lpstr>Prepreke uspješnom rješavanju problema i pojačavanje samoefikasnosti</vt:lpstr>
      <vt:lpstr>Prepoznavanje problema</vt:lpstr>
      <vt:lpstr>Promatranje problema kao izazov</vt:lpstr>
      <vt:lpstr>Upotreba i kontrola emocija</vt:lpstr>
      <vt:lpstr>Stani i razmisli</vt:lpstr>
      <vt:lpstr>Definicija i formulacija problema</vt:lpstr>
      <vt:lpstr>Generiranje alternativnih rješenja</vt:lpstr>
      <vt:lpstr>Donošenje odluke</vt:lpstr>
      <vt:lpstr>Implementacija i verifikacija rješenja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solving tehnike</dc:title>
  <dc:creator>Korisnik</dc:creator>
  <cp:lastModifiedBy>hubikotvr@outlook.com</cp:lastModifiedBy>
  <cp:revision>32</cp:revision>
  <dcterms:modified xsi:type="dcterms:W3CDTF">2022-03-18T14:01:50Z</dcterms:modified>
</cp:coreProperties>
</file>