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70" r:id="rId3"/>
    <p:sldId id="257" r:id="rId4"/>
    <p:sldId id="259" r:id="rId5"/>
    <p:sldId id="260" r:id="rId6"/>
    <p:sldId id="261" r:id="rId7"/>
    <p:sldId id="262" r:id="rId8"/>
    <p:sldId id="263" r:id="rId9"/>
    <p:sldId id="272" r:id="rId10"/>
    <p:sldId id="264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13" clrIdx="0">
    <p:extLst>
      <p:ext uri="{19B8F6BF-5375-455C-9EA6-DF929625EA0E}">
        <p15:presenceInfo xmlns:p15="http://schemas.microsoft.com/office/powerpoint/2012/main" userId="c1b5124203b58be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FBD4A7-9766-8EA8-66BC-E53F81CB140E}" v="1276" dt="2021-11-25T17:15:20.545"/>
    <p1510:client id="{5E5BAF6D-5BAB-4AE9-B672-12779177DE56}" v="47" dt="2021-11-26T16:08:26.640"/>
    <p1510:client id="{8015AB01-D36C-9489-A779-69E39E6849C9}" v="940" dt="2021-11-26T15:55:46.958"/>
    <p1510:client id="{B90C228C-305D-453D-9D96-EE4FE1F0963A}" v="211" dt="2021-11-24T17:49:54.570"/>
    <p1510:client id="{F2B6D3C6-D377-F005-E12D-3A78FF90A846}" v="32" dt="2021-11-26T16:20:46.8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4C6286-ECE3-4F21-A296-FB0B7FD98A0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D395FF6-E9AD-4AC1-A072-8A1392661C6F}">
      <dgm:prSet/>
      <dgm:spPr/>
      <dgm:t>
        <a:bodyPr/>
        <a:lstStyle/>
        <a:p>
          <a:r>
            <a:rPr lang="en-US" b="1" dirty="0"/>
            <a:t>POČETNI DIO PRVE SEANSE</a:t>
          </a:r>
        </a:p>
      </dgm:t>
    </dgm:pt>
    <dgm:pt modelId="{2E146675-133C-455B-ABEC-53584BDF8700}" type="parTrans" cxnId="{8BB0B4A4-3A48-491B-9466-F3FD6D875FFB}">
      <dgm:prSet/>
      <dgm:spPr/>
      <dgm:t>
        <a:bodyPr/>
        <a:lstStyle/>
        <a:p>
          <a:endParaRPr lang="en-US"/>
        </a:p>
      </dgm:t>
    </dgm:pt>
    <dgm:pt modelId="{8F8E7111-912F-43B8-B702-10BD9D1F920D}" type="sibTrans" cxnId="{8BB0B4A4-3A48-491B-9466-F3FD6D875FFB}">
      <dgm:prSet/>
      <dgm:spPr/>
      <dgm:t>
        <a:bodyPr/>
        <a:lstStyle/>
        <a:p>
          <a:endParaRPr lang="en-US"/>
        </a:p>
      </dgm:t>
    </dgm:pt>
    <dgm:pt modelId="{DCD76178-5777-446F-91CD-E09B0173789C}">
      <dgm:prSet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procjena</a:t>
          </a:r>
          <a:r>
            <a:rPr lang="en-US" dirty="0"/>
            <a:t> </a:t>
          </a:r>
          <a:r>
            <a:rPr lang="en-US" dirty="0" err="1"/>
            <a:t>raspoloženja</a:t>
          </a:r>
          <a:r>
            <a:rPr lang="en-US" dirty="0"/>
            <a:t> </a:t>
          </a:r>
          <a:r>
            <a:rPr lang="en-US" dirty="0" err="1"/>
            <a:t>te</a:t>
          </a:r>
          <a:r>
            <a:rPr lang="en-US" dirty="0"/>
            <a:t> </a:t>
          </a:r>
          <a:r>
            <a:rPr lang="en-US" dirty="0" err="1"/>
            <a:t>provjera</a:t>
          </a:r>
          <a:r>
            <a:rPr lang="en-US" dirty="0"/>
            <a:t> </a:t>
          </a:r>
          <a:r>
            <a:rPr lang="en-US" dirty="0" err="1"/>
            <a:t>uzimanja</a:t>
          </a:r>
          <a:r>
            <a:rPr lang="en-US" dirty="0"/>
            <a:t> </a:t>
          </a:r>
          <a:r>
            <a:rPr lang="en-US" dirty="0" err="1"/>
            <a:t>lijekova</a:t>
          </a:r>
          <a:r>
            <a:rPr lang="en-US" dirty="0"/>
            <a:t>/</a:t>
          </a:r>
          <a:r>
            <a:rPr lang="en-US" dirty="0" err="1"/>
            <a:t>ostalih</a:t>
          </a:r>
          <a:r>
            <a:rPr lang="en-US" dirty="0"/>
            <a:t> </a:t>
          </a:r>
          <a:r>
            <a:rPr lang="en-US" dirty="0" err="1"/>
            <a:t>tretmana</a:t>
          </a:r>
          <a:r>
            <a:rPr lang="en-US" dirty="0"/>
            <a:t> </a:t>
          </a:r>
        </a:p>
      </dgm:t>
    </dgm:pt>
    <dgm:pt modelId="{61CE6D14-BFD8-429F-A8E2-D7D0974E8E8D}" type="parTrans" cxnId="{3A0746D2-9351-40E9-8292-D79A17A58C8F}">
      <dgm:prSet/>
      <dgm:spPr/>
      <dgm:t>
        <a:bodyPr/>
        <a:lstStyle/>
        <a:p>
          <a:endParaRPr lang="en-US"/>
        </a:p>
      </dgm:t>
    </dgm:pt>
    <dgm:pt modelId="{9E474514-28DE-4994-B7A1-974A5CAD8ED9}" type="sibTrans" cxnId="{3A0746D2-9351-40E9-8292-D79A17A58C8F}">
      <dgm:prSet/>
      <dgm:spPr/>
      <dgm:t>
        <a:bodyPr/>
        <a:lstStyle/>
        <a:p>
          <a:endParaRPr lang="en-US"/>
        </a:p>
      </dgm:t>
    </dgm:pt>
    <dgm:pt modelId="{5E104EEC-32FE-487F-B5EA-A1FBCCAA1763}">
      <dgm:prSet/>
      <dgm:spPr/>
      <dgm:t>
        <a:bodyPr/>
        <a:lstStyle/>
        <a:p>
          <a:r>
            <a:rPr lang="en-US" dirty="0"/>
            <a:t>2. </a:t>
          </a:r>
          <a:r>
            <a:rPr lang="en-US" dirty="0" err="1"/>
            <a:t>postavljanje</a:t>
          </a:r>
          <a:r>
            <a:rPr lang="en-US" dirty="0"/>
            <a:t> </a:t>
          </a:r>
          <a:r>
            <a:rPr lang="en-US" dirty="0" err="1"/>
            <a:t>dnevnog</a:t>
          </a:r>
          <a:r>
            <a:rPr lang="en-US" dirty="0"/>
            <a:t> </a:t>
          </a:r>
          <a:r>
            <a:rPr lang="en-US" dirty="0" err="1"/>
            <a:t>reda</a:t>
          </a:r>
          <a:endParaRPr lang="en-US" dirty="0"/>
        </a:p>
      </dgm:t>
    </dgm:pt>
    <dgm:pt modelId="{AC0A0C49-19E8-4DB4-904E-CD985503A911}" type="parTrans" cxnId="{C4C38C29-592A-433C-8817-B64200B253E9}">
      <dgm:prSet/>
      <dgm:spPr/>
      <dgm:t>
        <a:bodyPr/>
        <a:lstStyle/>
        <a:p>
          <a:endParaRPr lang="en-US"/>
        </a:p>
      </dgm:t>
    </dgm:pt>
    <dgm:pt modelId="{2A43D583-A363-4B3F-A229-E56111DBB7CC}" type="sibTrans" cxnId="{C4C38C29-592A-433C-8817-B64200B253E9}">
      <dgm:prSet/>
      <dgm:spPr/>
      <dgm:t>
        <a:bodyPr/>
        <a:lstStyle/>
        <a:p>
          <a:endParaRPr lang="en-US"/>
        </a:p>
      </dgm:t>
    </dgm:pt>
    <dgm:pt modelId="{371F0218-DDEB-43A2-97BF-F554F586FBB6}">
      <dgm:prSet/>
      <dgm:spPr/>
      <dgm:t>
        <a:bodyPr/>
        <a:lstStyle/>
        <a:p>
          <a:pPr rtl="0"/>
          <a:r>
            <a:rPr lang="en-US" dirty="0"/>
            <a:t>3. update </a:t>
          </a:r>
          <a:r>
            <a:rPr lang="en-US" dirty="0" err="1">
              <a:latin typeface="Tw Cen MT"/>
            </a:rPr>
            <a:t>i</a:t>
          </a:r>
          <a:r>
            <a:rPr lang="en-US" dirty="0">
              <a:latin typeface="Tw Cen MT"/>
            </a:rPr>
            <a:t> </a:t>
          </a:r>
          <a:r>
            <a:rPr lang="en-US" dirty="0" err="1"/>
            <a:t>pregled</a:t>
          </a:r>
          <a:r>
            <a:rPr lang="en-US" dirty="0"/>
            <a:t> </a:t>
          </a:r>
          <a:r>
            <a:rPr lang="en-US" dirty="0" err="1"/>
            <a:t>akcijskog</a:t>
          </a:r>
          <a:r>
            <a:rPr lang="en-US" dirty="0"/>
            <a:t> plana </a:t>
          </a:r>
        </a:p>
      </dgm:t>
    </dgm:pt>
    <dgm:pt modelId="{67BA1A22-3846-48ED-87DD-99D10A48CA0B}" type="parTrans" cxnId="{1CA28B2E-C943-4EFC-8685-6171028BC07F}">
      <dgm:prSet/>
      <dgm:spPr/>
      <dgm:t>
        <a:bodyPr/>
        <a:lstStyle/>
        <a:p>
          <a:endParaRPr lang="en-US"/>
        </a:p>
      </dgm:t>
    </dgm:pt>
    <dgm:pt modelId="{3D112677-C1F3-499A-AFFA-CE48E4CE4A83}" type="sibTrans" cxnId="{1CA28B2E-C943-4EFC-8685-6171028BC07F}">
      <dgm:prSet/>
      <dgm:spPr/>
      <dgm:t>
        <a:bodyPr/>
        <a:lstStyle/>
        <a:p>
          <a:endParaRPr lang="en-US"/>
        </a:p>
      </dgm:t>
    </dgm:pt>
    <dgm:pt modelId="{69E666AA-68CB-4A66-A64D-71D508F32297}">
      <dgm:prSet/>
      <dgm:spPr/>
      <dgm:t>
        <a:bodyPr/>
        <a:lstStyle/>
        <a:p>
          <a:pPr rtl="0"/>
          <a:r>
            <a:rPr lang="en-US" dirty="0"/>
            <a:t>4. </a:t>
          </a:r>
          <a:r>
            <a:rPr lang="en-US" dirty="0" err="1"/>
            <a:t>razgovarati</a:t>
          </a:r>
          <a:r>
            <a:rPr lang="en-US" dirty="0"/>
            <a:t> s </a:t>
          </a:r>
          <a:r>
            <a:rPr lang="en-US" dirty="0" err="1"/>
            <a:t>klijentom</a:t>
          </a:r>
          <a:r>
            <a:rPr lang="en-US" dirty="0"/>
            <a:t> o </a:t>
          </a:r>
          <a:r>
            <a:rPr lang="en-US" dirty="0" err="1"/>
            <a:t>njegovoj</a:t>
          </a:r>
          <a:r>
            <a:rPr lang="en-US" dirty="0"/>
            <a:t> </a:t>
          </a:r>
          <a:r>
            <a:rPr lang="en-US" dirty="0" err="1" smtClean="0"/>
            <a:t>dijagnoz</a:t>
          </a:r>
          <a:r>
            <a:rPr lang="hr-BA" dirty="0" smtClean="0"/>
            <a:t>i</a:t>
          </a:r>
          <a:r>
            <a:rPr lang="en-US" dirty="0">
              <a:latin typeface="Tw Cen MT"/>
            </a:rPr>
            <a:t> </a:t>
          </a:r>
          <a:r>
            <a:rPr lang="en-US" dirty="0" err="1">
              <a:latin typeface="Tw Cen MT"/>
            </a:rPr>
            <a:t>i</a:t>
          </a:r>
          <a:r>
            <a:rPr lang="en-US" dirty="0">
              <a:latin typeface="Tw Cen MT"/>
            </a:rPr>
            <a:t> </a:t>
          </a:r>
          <a:r>
            <a:rPr lang="en-US" dirty="0" err="1"/>
            <a:t>psihoedukacija</a:t>
          </a:r>
          <a:r>
            <a:rPr lang="en-US" dirty="0"/>
            <a:t> </a:t>
          </a:r>
        </a:p>
      </dgm:t>
    </dgm:pt>
    <dgm:pt modelId="{34F0138A-64A5-4F20-95AE-D7F26B180DEE}" type="parTrans" cxnId="{88A6D116-FDCF-4EDE-9DB3-2C451AC21C39}">
      <dgm:prSet/>
      <dgm:spPr/>
      <dgm:t>
        <a:bodyPr/>
        <a:lstStyle/>
        <a:p>
          <a:endParaRPr lang="en-US"/>
        </a:p>
      </dgm:t>
    </dgm:pt>
    <dgm:pt modelId="{3F263AC1-76CC-48FA-970E-D4C640A64FB2}" type="sibTrans" cxnId="{88A6D116-FDCF-4EDE-9DB3-2C451AC21C39}">
      <dgm:prSet/>
      <dgm:spPr/>
      <dgm:t>
        <a:bodyPr/>
        <a:lstStyle/>
        <a:p>
          <a:endParaRPr lang="en-US"/>
        </a:p>
      </dgm:t>
    </dgm:pt>
    <dgm:pt modelId="{A66E2412-6BB5-4895-B6DB-F098B23252A8}">
      <dgm:prSet/>
      <dgm:spPr/>
      <dgm:t>
        <a:bodyPr/>
        <a:lstStyle/>
        <a:p>
          <a:r>
            <a:rPr lang="en-US" b="1" dirty="0"/>
            <a:t>SREDIŠNJI DIO PRVE SEANSE</a:t>
          </a:r>
        </a:p>
      </dgm:t>
    </dgm:pt>
    <dgm:pt modelId="{2098C44B-B378-4C06-B390-80C970849D3F}" type="parTrans" cxnId="{F2ED0E3A-D09E-4480-97FB-A523B3E84CBA}">
      <dgm:prSet/>
      <dgm:spPr/>
      <dgm:t>
        <a:bodyPr/>
        <a:lstStyle/>
        <a:p>
          <a:endParaRPr lang="en-US"/>
        </a:p>
      </dgm:t>
    </dgm:pt>
    <dgm:pt modelId="{36D00BBA-6A58-463D-B9A1-8EDBD47A3B2B}" type="sibTrans" cxnId="{F2ED0E3A-D09E-4480-97FB-A523B3E84CBA}">
      <dgm:prSet/>
      <dgm:spPr/>
      <dgm:t>
        <a:bodyPr/>
        <a:lstStyle/>
        <a:p>
          <a:endParaRPr lang="en-US"/>
        </a:p>
      </dgm:t>
    </dgm:pt>
    <dgm:pt modelId="{CEE88AC7-1DF7-419C-AE3A-9CA837E62B79}">
      <dgm:prSet/>
      <dgm:spPr/>
      <dgm:t>
        <a:bodyPr/>
        <a:lstStyle/>
        <a:p>
          <a:pPr rtl="0"/>
          <a:r>
            <a:rPr lang="en-US" dirty="0"/>
            <a:t>1. </a:t>
          </a:r>
          <a:r>
            <a:rPr lang="en-US" dirty="0" err="1"/>
            <a:t>identifikacija</a:t>
          </a:r>
          <a:r>
            <a:rPr lang="en-US" dirty="0"/>
            <a:t> </a:t>
          </a:r>
          <a:r>
            <a:rPr lang="en-US" dirty="0" err="1"/>
            <a:t>aspiracija</a:t>
          </a:r>
          <a:r>
            <a:rPr lang="en-US" dirty="0"/>
            <a:t>, vrijednosti</a:t>
          </a:r>
          <a:r>
            <a:rPr lang="en-US" dirty="0">
              <a:latin typeface="Tw Cen MT"/>
            </a:rPr>
            <a:t> i </a:t>
          </a:r>
          <a:r>
            <a:rPr lang="en-US" dirty="0"/>
            <a:t>ciljeva </a:t>
          </a:r>
        </a:p>
      </dgm:t>
    </dgm:pt>
    <dgm:pt modelId="{8E546ED9-1CEE-43C3-912B-2FE4A6C0F6C4}" type="parTrans" cxnId="{F2AB9FED-0283-4A93-AFEA-76285F10EE25}">
      <dgm:prSet/>
      <dgm:spPr/>
      <dgm:t>
        <a:bodyPr/>
        <a:lstStyle/>
        <a:p>
          <a:endParaRPr lang="en-US"/>
        </a:p>
      </dgm:t>
    </dgm:pt>
    <dgm:pt modelId="{E90B8C04-8AD6-44BC-951E-972878C3A5A5}" type="sibTrans" cxnId="{F2AB9FED-0283-4A93-AFEA-76285F10EE25}">
      <dgm:prSet/>
      <dgm:spPr/>
      <dgm:t>
        <a:bodyPr/>
        <a:lstStyle/>
        <a:p>
          <a:endParaRPr lang="en-US"/>
        </a:p>
      </dgm:t>
    </dgm:pt>
    <dgm:pt modelId="{11A1BC7B-E65A-49AC-ADA6-993058C464A6}">
      <dgm:prSet/>
      <dgm:spPr/>
      <dgm:t>
        <a:bodyPr/>
        <a:lstStyle/>
        <a:p>
          <a:r>
            <a:rPr lang="en-US" dirty="0"/>
            <a:t>2. </a:t>
          </a:r>
          <a:r>
            <a:rPr lang="en-US" dirty="0" err="1"/>
            <a:t>planiranje</a:t>
          </a:r>
          <a:r>
            <a:rPr lang="en-US" dirty="0"/>
            <a:t> </a:t>
          </a:r>
          <a:r>
            <a:rPr lang="en-US" dirty="0" err="1"/>
            <a:t>aktivnosti</a:t>
          </a:r>
          <a:r>
            <a:rPr lang="en-US" dirty="0"/>
            <a:t> </a:t>
          </a:r>
          <a:r>
            <a:rPr lang="en-US" dirty="0" err="1"/>
            <a:t>ili</a:t>
          </a:r>
          <a:r>
            <a:rPr lang="en-US" dirty="0"/>
            <a:t> rad </a:t>
          </a:r>
          <a:r>
            <a:rPr lang="en-US" dirty="0" err="1"/>
            <a:t>na</a:t>
          </a:r>
          <a:r>
            <a:rPr lang="en-US" dirty="0"/>
            <a:t> </a:t>
          </a:r>
          <a:r>
            <a:rPr lang="en-US" dirty="0" err="1"/>
            <a:t>problemu</a:t>
          </a:r>
          <a:r>
            <a:rPr lang="en-US" dirty="0"/>
            <a:t> </a:t>
          </a:r>
        </a:p>
      </dgm:t>
    </dgm:pt>
    <dgm:pt modelId="{876797E1-5F6C-4F95-BCFA-95E8541100B2}" type="parTrans" cxnId="{7E76EE64-5894-4E62-B799-A989E0AA32CA}">
      <dgm:prSet/>
      <dgm:spPr/>
      <dgm:t>
        <a:bodyPr/>
        <a:lstStyle/>
        <a:p>
          <a:endParaRPr lang="en-US"/>
        </a:p>
      </dgm:t>
    </dgm:pt>
    <dgm:pt modelId="{BD45B80E-8523-487A-BCE8-821FDD31B804}" type="sibTrans" cxnId="{7E76EE64-5894-4E62-B799-A989E0AA32CA}">
      <dgm:prSet/>
      <dgm:spPr/>
      <dgm:t>
        <a:bodyPr/>
        <a:lstStyle/>
        <a:p>
          <a:endParaRPr lang="en-US"/>
        </a:p>
      </dgm:t>
    </dgm:pt>
    <dgm:pt modelId="{42A4805E-4299-40BE-887A-9ADC0A96F735}">
      <dgm:prSet/>
      <dgm:spPr/>
      <dgm:t>
        <a:bodyPr/>
        <a:lstStyle/>
        <a:p>
          <a:pPr rtl="0"/>
          <a:r>
            <a:rPr lang="en-US" dirty="0"/>
            <a:t>3. </a:t>
          </a:r>
          <a:r>
            <a:rPr lang="en-US" dirty="0" err="1"/>
            <a:t>suradnički</a:t>
          </a:r>
          <a:r>
            <a:rPr lang="en-US" dirty="0"/>
            <a:t> </a:t>
          </a:r>
          <a:r>
            <a:rPr lang="en-US" dirty="0" err="1"/>
            <a:t>izraditi</a:t>
          </a:r>
          <a:r>
            <a:rPr lang="en-US" dirty="0"/>
            <a:t> </a:t>
          </a:r>
          <a:r>
            <a:rPr lang="en-US" dirty="0" err="1"/>
            <a:t>novi</a:t>
          </a:r>
          <a:r>
            <a:rPr lang="en-US" dirty="0"/>
            <a:t> </a:t>
          </a:r>
          <a:r>
            <a:rPr lang="en-US" dirty="0" err="1"/>
            <a:t>akcijski</a:t>
          </a:r>
          <a:r>
            <a:rPr lang="en-US" dirty="0"/>
            <a:t> plan</a:t>
          </a:r>
          <a:r>
            <a:rPr lang="en-US" dirty="0">
              <a:latin typeface="Tw Cen MT"/>
            </a:rPr>
            <a:t> </a:t>
          </a:r>
          <a:r>
            <a:rPr lang="en-US" dirty="0" err="1">
              <a:latin typeface="Tw Cen MT"/>
            </a:rPr>
            <a:t>i</a:t>
          </a:r>
          <a:r>
            <a:rPr lang="en-US" dirty="0">
              <a:latin typeface="Tw Cen MT"/>
            </a:rPr>
            <a:t> </a:t>
          </a:r>
          <a:r>
            <a:rPr lang="en-US" dirty="0" err="1"/>
            <a:t>procijeniti</a:t>
          </a:r>
          <a:r>
            <a:rPr lang="en-US" dirty="0"/>
            <a:t> </a:t>
          </a:r>
          <a:r>
            <a:rPr lang="en-US" dirty="0" err="1"/>
            <a:t>vjerojatnost</a:t>
          </a:r>
          <a:r>
            <a:rPr lang="en-US" dirty="0"/>
            <a:t> </a:t>
          </a:r>
          <a:r>
            <a:rPr lang="en-US" dirty="0" err="1"/>
            <a:t>izvršavanja</a:t>
          </a:r>
          <a:r>
            <a:rPr lang="en-US" dirty="0"/>
            <a:t> </a:t>
          </a:r>
        </a:p>
      </dgm:t>
    </dgm:pt>
    <dgm:pt modelId="{875F269F-4CA8-4499-B7F7-A7147F73B40E}" type="parTrans" cxnId="{97A8D7E2-C233-4C7C-A134-8D436C579727}">
      <dgm:prSet/>
      <dgm:spPr/>
      <dgm:t>
        <a:bodyPr/>
        <a:lstStyle/>
        <a:p>
          <a:endParaRPr lang="en-US"/>
        </a:p>
      </dgm:t>
    </dgm:pt>
    <dgm:pt modelId="{D575728D-2854-4573-8D3F-EDF9553CE42E}" type="sibTrans" cxnId="{97A8D7E2-C233-4C7C-A134-8D436C579727}">
      <dgm:prSet/>
      <dgm:spPr/>
      <dgm:t>
        <a:bodyPr/>
        <a:lstStyle/>
        <a:p>
          <a:endParaRPr lang="en-US"/>
        </a:p>
      </dgm:t>
    </dgm:pt>
    <dgm:pt modelId="{DCEB2DA4-BC44-4279-BAD7-8E00F511CBCF}">
      <dgm:prSet/>
      <dgm:spPr/>
      <dgm:t>
        <a:bodyPr/>
        <a:lstStyle/>
        <a:p>
          <a:r>
            <a:rPr lang="en-US" b="1" dirty="0"/>
            <a:t>KRAJ PRVE SEANSE</a:t>
          </a:r>
        </a:p>
      </dgm:t>
    </dgm:pt>
    <dgm:pt modelId="{5DB48AC6-BC25-43F2-A61D-AD3C965629DD}" type="parTrans" cxnId="{A7EC1447-970E-426D-940F-34F433C028FF}">
      <dgm:prSet/>
      <dgm:spPr/>
      <dgm:t>
        <a:bodyPr/>
        <a:lstStyle/>
        <a:p>
          <a:endParaRPr lang="en-US"/>
        </a:p>
      </dgm:t>
    </dgm:pt>
    <dgm:pt modelId="{868F0D51-04BA-4B08-A555-06F01CD8F862}" type="sibTrans" cxnId="{A7EC1447-970E-426D-940F-34F433C028FF}">
      <dgm:prSet/>
      <dgm:spPr/>
      <dgm:t>
        <a:bodyPr/>
        <a:lstStyle/>
        <a:p>
          <a:endParaRPr lang="en-US"/>
        </a:p>
      </dgm:t>
    </dgm:pt>
    <dgm:pt modelId="{9FA8E1C6-110A-43B3-92DC-3C82DEABCDF9}">
      <dgm:prSet/>
      <dgm:spPr/>
      <dgm:t>
        <a:bodyPr/>
        <a:lstStyle/>
        <a:p>
          <a:r>
            <a:rPr lang="en-US" dirty="0"/>
            <a:t>1. </a:t>
          </a:r>
          <a:r>
            <a:rPr lang="en-US" dirty="0" err="1"/>
            <a:t>sumiranje</a:t>
          </a:r>
          <a:r>
            <a:rPr lang="en-US" dirty="0"/>
            <a:t> </a:t>
          </a:r>
        </a:p>
      </dgm:t>
    </dgm:pt>
    <dgm:pt modelId="{51790725-17A3-4B23-BE8A-F28B1EB13079}" type="parTrans" cxnId="{CDD0A961-CA3C-434F-846C-2B61B7E8C059}">
      <dgm:prSet/>
      <dgm:spPr/>
      <dgm:t>
        <a:bodyPr/>
        <a:lstStyle/>
        <a:p>
          <a:endParaRPr lang="en-US"/>
        </a:p>
      </dgm:t>
    </dgm:pt>
    <dgm:pt modelId="{0734CE89-A625-412B-9505-DB0824593540}" type="sibTrans" cxnId="{CDD0A961-CA3C-434F-846C-2B61B7E8C059}">
      <dgm:prSet/>
      <dgm:spPr/>
      <dgm:t>
        <a:bodyPr/>
        <a:lstStyle/>
        <a:p>
          <a:endParaRPr lang="en-US"/>
        </a:p>
      </dgm:t>
    </dgm:pt>
    <dgm:pt modelId="{B7D58C9E-01FB-4ABC-B39E-37FADD84E027}">
      <dgm:prSet/>
      <dgm:spPr/>
      <dgm:t>
        <a:bodyPr/>
        <a:lstStyle/>
        <a:p>
          <a:r>
            <a:rPr lang="en-US" dirty="0"/>
            <a:t>2. </a:t>
          </a:r>
          <a:r>
            <a:rPr lang="en-US" dirty="0" err="1"/>
            <a:t>procjeniti</a:t>
          </a:r>
          <a:r>
            <a:rPr lang="en-US" dirty="0"/>
            <a:t> </a:t>
          </a:r>
          <a:r>
            <a:rPr lang="en-US" dirty="0" err="1"/>
            <a:t>vjerojatnost</a:t>
          </a:r>
          <a:r>
            <a:rPr lang="en-US" dirty="0"/>
            <a:t> </a:t>
          </a:r>
          <a:r>
            <a:rPr lang="en-US" dirty="0" err="1"/>
            <a:t>izvršavanja</a:t>
          </a:r>
          <a:r>
            <a:rPr lang="en-US" dirty="0"/>
            <a:t> </a:t>
          </a:r>
          <a:r>
            <a:rPr lang="en-US" dirty="0" err="1"/>
            <a:t>akcijskog</a:t>
          </a:r>
          <a:r>
            <a:rPr lang="en-US" dirty="0"/>
            <a:t> plana </a:t>
          </a:r>
        </a:p>
      </dgm:t>
    </dgm:pt>
    <dgm:pt modelId="{1399A302-D618-424D-BB47-8F4DC37CFA03}" type="parTrans" cxnId="{81A1684F-C1B8-4719-87C7-7957CC939459}">
      <dgm:prSet/>
      <dgm:spPr/>
      <dgm:t>
        <a:bodyPr/>
        <a:lstStyle/>
        <a:p>
          <a:endParaRPr lang="en-US"/>
        </a:p>
      </dgm:t>
    </dgm:pt>
    <dgm:pt modelId="{337C2523-3B1C-4BA3-976E-D0C762C43765}" type="sibTrans" cxnId="{81A1684F-C1B8-4719-87C7-7957CC939459}">
      <dgm:prSet/>
      <dgm:spPr/>
      <dgm:t>
        <a:bodyPr/>
        <a:lstStyle/>
        <a:p>
          <a:endParaRPr lang="en-US"/>
        </a:p>
      </dgm:t>
    </dgm:pt>
    <dgm:pt modelId="{AD9862BB-3260-4070-88BA-B6534EE91AEB}">
      <dgm:prSet/>
      <dgm:spPr/>
      <dgm:t>
        <a:bodyPr/>
        <a:lstStyle/>
        <a:p>
          <a:r>
            <a:rPr lang="en-US" dirty="0"/>
            <a:t>3. </a:t>
          </a:r>
          <a:r>
            <a:rPr lang="hr-BA" dirty="0" smtClean="0"/>
            <a:t>o</a:t>
          </a:r>
          <a:r>
            <a:rPr lang="en-US" dirty="0" err="1" smtClean="0"/>
            <a:t>sigurati</a:t>
          </a:r>
          <a:r>
            <a:rPr lang="en-US" dirty="0" smtClean="0"/>
            <a:t> </a:t>
          </a:r>
          <a:r>
            <a:rPr lang="en-US" dirty="0" err="1"/>
            <a:t>povratne</a:t>
          </a:r>
          <a:r>
            <a:rPr lang="en-US" dirty="0"/>
            <a:t> </a:t>
          </a:r>
          <a:r>
            <a:rPr lang="en-US" dirty="0" err="1"/>
            <a:t>informacije</a:t>
          </a:r>
          <a:r>
            <a:rPr lang="en-US" dirty="0"/>
            <a:t> </a:t>
          </a:r>
        </a:p>
      </dgm:t>
    </dgm:pt>
    <dgm:pt modelId="{03C64DE6-617F-4758-99B5-67B057665C18}" type="parTrans" cxnId="{6898E979-B869-45FF-AF03-EAA3A5640909}">
      <dgm:prSet/>
      <dgm:spPr/>
      <dgm:t>
        <a:bodyPr/>
        <a:lstStyle/>
        <a:p>
          <a:endParaRPr lang="en-US"/>
        </a:p>
      </dgm:t>
    </dgm:pt>
    <dgm:pt modelId="{F5AAB679-E57A-4230-B2D4-32283E1CFC64}" type="sibTrans" cxnId="{6898E979-B869-45FF-AF03-EAA3A5640909}">
      <dgm:prSet/>
      <dgm:spPr/>
      <dgm:t>
        <a:bodyPr/>
        <a:lstStyle/>
        <a:p>
          <a:endParaRPr lang="en-US"/>
        </a:p>
      </dgm:t>
    </dgm:pt>
    <dgm:pt modelId="{333E6D2F-2735-4FCA-B434-C36A10C8E276}" type="pres">
      <dgm:prSet presAssocID="{BC4C6286-ECE3-4F21-A296-FB0B7FD98A06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4B2A473-B1D0-4C2A-BC17-42A2EC872BE0}" type="pres">
      <dgm:prSet presAssocID="{1D395FF6-E9AD-4AC1-A072-8A1392661C6F}" presName="thickLine" presStyleLbl="alignNode1" presStyleIdx="0" presStyleCnt="13"/>
      <dgm:spPr/>
    </dgm:pt>
    <dgm:pt modelId="{9C1CB332-19E9-45DB-B9EB-7F6E3D541D3C}" type="pres">
      <dgm:prSet presAssocID="{1D395FF6-E9AD-4AC1-A072-8A1392661C6F}" presName="horz1" presStyleCnt="0"/>
      <dgm:spPr/>
    </dgm:pt>
    <dgm:pt modelId="{361D63FD-B7B2-46D9-BAA3-FAB3FD5C66D7}" type="pres">
      <dgm:prSet presAssocID="{1D395FF6-E9AD-4AC1-A072-8A1392661C6F}" presName="tx1" presStyleLbl="revTx" presStyleIdx="0" presStyleCnt="13"/>
      <dgm:spPr/>
      <dgm:t>
        <a:bodyPr/>
        <a:lstStyle/>
        <a:p>
          <a:endParaRPr lang="en-US"/>
        </a:p>
      </dgm:t>
    </dgm:pt>
    <dgm:pt modelId="{01BB2C78-BC7A-4C1C-BDBE-0DCA1A3D4061}" type="pres">
      <dgm:prSet presAssocID="{1D395FF6-E9AD-4AC1-A072-8A1392661C6F}" presName="vert1" presStyleCnt="0"/>
      <dgm:spPr/>
    </dgm:pt>
    <dgm:pt modelId="{3B644E52-0ED0-4674-845E-A22E71DBFFF6}" type="pres">
      <dgm:prSet presAssocID="{DCD76178-5777-446F-91CD-E09B0173789C}" presName="thickLine" presStyleLbl="alignNode1" presStyleIdx="1" presStyleCnt="13"/>
      <dgm:spPr/>
    </dgm:pt>
    <dgm:pt modelId="{AE21ABE0-067C-478B-9767-80A9779B2FEC}" type="pres">
      <dgm:prSet presAssocID="{DCD76178-5777-446F-91CD-E09B0173789C}" presName="horz1" presStyleCnt="0"/>
      <dgm:spPr/>
    </dgm:pt>
    <dgm:pt modelId="{AD8E17EC-9E47-4EB5-896C-D7CBCBCB84F2}" type="pres">
      <dgm:prSet presAssocID="{DCD76178-5777-446F-91CD-E09B0173789C}" presName="tx1" presStyleLbl="revTx" presStyleIdx="1" presStyleCnt="13"/>
      <dgm:spPr/>
      <dgm:t>
        <a:bodyPr/>
        <a:lstStyle/>
        <a:p>
          <a:endParaRPr lang="en-US"/>
        </a:p>
      </dgm:t>
    </dgm:pt>
    <dgm:pt modelId="{CE065CE0-E1AF-4F29-96F4-5D7BA3F04DB3}" type="pres">
      <dgm:prSet presAssocID="{DCD76178-5777-446F-91CD-E09B0173789C}" presName="vert1" presStyleCnt="0"/>
      <dgm:spPr/>
    </dgm:pt>
    <dgm:pt modelId="{87739343-6CA9-4427-AD51-31663656198B}" type="pres">
      <dgm:prSet presAssocID="{5E104EEC-32FE-487F-B5EA-A1FBCCAA1763}" presName="thickLine" presStyleLbl="alignNode1" presStyleIdx="2" presStyleCnt="13"/>
      <dgm:spPr/>
    </dgm:pt>
    <dgm:pt modelId="{5991842B-CBF6-447C-A48E-56ED6705BB36}" type="pres">
      <dgm:prSet presAssocID="{5E104EEC-32FE-487F-B5EA-A1FBCCAA1763}" presName="horz1" presStyleCnt="0"/>
      <dgm:spPr/>
    </dgm:pt>
    <dgm:pt modelId="{23296A78-FC14-4884-B566-770017C7437B}" type="pres">
      <dgm:prSet presAssocID="{5E104EEC-32FE-487F-B5EA-A1FBCCAA1763}" presName="tx1" presStyleLbl="revTx" presStyleIdx="2" presStyleCnt="13"/>
      <dgm:spPr/>
      <dgm:t>
        <a:bodyPr/>
        <a:lstStyle/>
        <a:p>
          <a:endParaRPr lang="en-US"/>
        </a:p>
      </dgm:t>
    </dgm:pt>
    <dgm:pt modelId="{19BFEAC0-B9A5-405E-A632-52B23D4F1109}" type="pres">
      <dgm:prSet presAssocID="{5E104EEC-32FE-487F-B5EA-A1FBCCAA1763}" presName="vert1" presStyleCnt="0"/>
      <dgm:spPr/>
    </dgm:pt>
    <dgm:pt modelId="{B0043C8F-478F-4A4F-865D-EAD0C6CB54B4}" type="pres">
      <dgm:prSet presAssocID="{371F0218-DDEB-43A2-97BF-F554F586FBB6}" presName="thickLine" presStyleLbl="alignNode1" presStyleIdx="3" presStyleCnt="13"/>
      <dgm:spPr/>
    </dgm:pt>
    <dgm:pt modelId="{01D5BD98-3EA6-4159-B567-D3D373332303}" type="pres">
      <dgm:prSet presAssocID="{371F0218-DDEB-43A2-97BF-F554F586FBB6}" presName="horz1" presStyleCnt="0"/>
      <dgm:spPr/>
    </dgm:pt>
    <dgm:pt modelId="{E5D1490F-25D8-4B9F-BD70-A0153063B295}" type="pres">
      <dgm:prSet presAssocID="{371F0218-DDEB-43A2-97BF-F554F586FBB6}" presName="tx1" presStyleLbl="revTx" presStyleIdx="3" presStyleCnt="13"/>
      <dgm:spPr/>
      <dgm:t>
        <a:bodyPr/>
        <a:lstStyle/>
        <a:p>
          <a:endParaRPr lang="en-US"/>
        </a:p>
      </dgm:t>
    </dgm:pt>
    <dgm:pt modelId="{A20D0021-72A3-4D78-9D63-1F0B97457BD5}" type="pres">
      <dgm:prSet presAssocID="{371F0218-DDEB-43A2-97BF-F554F586FBB6}" presName="vert1" presStyleCnt="0"/>
      <dgm:spPr/>
    </dgm:pt>
    <dgm:pt modelId="{6D11ED7C-23FE-4A5E-AC5F-DD03A4B6796E}" type="pres">
      <dgm:prSet presAssocID="{69E666AA-68CB-4A66-A64D-71D508F32297}" presName="thickLine" presStyleLbl="alignNode1" presStyleIdx="4" presStyleCnt="13"/>
      <dgm:spPr/>
    </dgm:pt>
    <dgm:pt modelId="{ABB0274C-5028-49F8-A1DD-0AF346A072CB}" type="pres">
      <dgm:prSet presAssocID="{69E666AA-68CB-4A66-A64D-71D508F32297}" presName="horz1" presStyleCnt="0"/>
      <dgm:spPr/>
    </dgm:pt>
    <dgm:pt modelId="{365B862B-C716-43B0-B7EB-3BB261F41C5C}" type="pres">
      <dgm:prSet presAssocID="{69E666AA-68CB-4A66-A64D-71D508F32297}" presName="tx1" presStyleLbl="revTx" presStyleIdx="4" presStyleCnt="13"/>
      <dgm:spPr/>
      <dgm:t>
        <a:bodyPr/>
        <a:lstStyle/>
        <a:p>
          <a:endParaRPr lang="en-US"/>
        </a:p>
      </dgm:t>
    </dgm:pt>
    <dgm:pt modelId="{E94C6CA5-E2C1-4541-90E7-E746C6FA85B1}" type="pres">
      <dgm:prSet presAssocID="{69E666AA-68CB-4A66-A64D-71D508F32297}" presName="vert1" presStyleCnt="0"/>
      <dgm:spPr/>
    </dgm:pt>
    <dgm:pt modelId="{C5B4226C-98E9-4867-9008-509623012243}" type="pres">
      <dgm:prSet presAssocID="{A66E2412-6BB5-4895-B6DB-F098B23252A8}" presName="thickLine" presStyleLbl="alignNode1" presStyleIdx="5" presStyleCnt="13"/>
      <dgm:spPr/>
    </dgm:pt>
    <dgm:pt modelId="{23E86440-F94C-46DA-971A-9ECC588C5C2B}" type="pres">
      <dgm:prSet presAssocID="{A66E2412-6BB5-4895-B6DB-F098B23252A8}" presName="horz1" presStyleCnt="0"/>
      <dgm:spPr/>
    </dgm:pt>
    <dgm:pt modelId="{6647C5CE-000D-4949-AF4F-4D35F4AFCA12}" type="pres">
      <dgm:prSet presAssocID="{A66E2412-6BB5-4895-B6DB-F098B23252A8}" presName="tx1" presStyleLbl="revTx" presStyleIdx="5" presStyleCnt="13"/>
      <dgm:spPr/>
      <dgm:t>
        <a:bodyPr/>
        <a:lstStyle/>
        <a:p>
          <a:endParaRPr lang="en-US"/>
        </a:p>
      </dgm:t>
    </dgm:pt>
    <dgm:pt modelId="{0DC42E45-802B-4789-9F0E-47CB7165DCDD}" type="pres">
      <dgm:prSet presAssocID="{A66E2412-6BB5-4895-B6DB-F098B23252A8}" presName="vert1" presStyleCnt="0"/>
      <dgm:spPr/>
    </dgm:pt>
    <dgm:pt modelId="{D7B6F9DE-4B25-49EC-905C-162F0B7D9E5D}" type="pres">
      <dgm:prSet presAssocID="{CEE88AC7-1DF7-419C-AE3A-9CA837E62B79}" presName="thickLine" presStyleLbl="alignNode1" presStyleIdx="6" presStyleCnt="13"/>
      <dgm:spPr/>
    </dgm:pt>
    <dgm:pt modelId="{C0F47119-9EC9-467A-9EF0-323827BC8321}" type="pres">
      <dgm:prSet presAssocID="{CEE88AC7-1DF7-419C-AE3A-9CA837E62B79}" presName="horz1" presStyleCnt="0"/>
      <dgm:spPr/>
    </dgm:pt>
    <dgm:pt modelId="{48A714C6-2658-4615-8C73-F09AD571BFD8}" type="pres">
      <dgm:prSet presAssocID="{CEE88AC7-1DF7-419C-AE3A-9CA837E62B79}" presName="tx1" presStyleLbl="revTx" presStyleIdx="6" presStyleCnt="13"/>
      <dgm:spPr/>
      <dgm:t>
        <a:bodyPr/>
        <a:lstStyle/>
        <a:p>
          <a:endParaRPr lang="en-US"/>
        </a:p>
      </dgm:t>
    </dgm:pt>
    <dgm:pt modelId="{FFD4BFCD-33C8-4B3D-9000-E14578A64231}" type="pres">
      <dgm:prSet presAssocID="{CEE88AC7-1DF7-419C-AE3A-9CA837E62B79}" presName="vert1" presStyleCnt="0"/>
      <dgm:spPr/>
    </dgm:pt>
    <dgm:pt modelId="{099258E4-B28B-4E43-9104-24632412DD17}" type="pres">
      <dgm:prSet presAssocID="{11A1BC7B-E65A-49AC-ADA6-993058C464A6}" presName="thickLine" presStyleLbl="alignNode1" presStyleIdx="7" presStyleCnt="13"/>
      <dgm:spPr/>
    </dgm:pt>
    <dgm:pt modelId="{6D294D4D-7D49-4D0A-8847-376C06A5E999}" type="pres">
      <dgm:prSet presAssocID="{11A1BC7B-E65A-49AC-ADA6-993058C464A6}" presName="horz1" presStyleCnt="0"/>
      <dgm:spPr/>
    </dgm:pt>
    <dgm:pt modelId="{8C36F22F-21E4-448E-88FC-7570D0DAEF80}" type="pres">
      <dgm:prSet presAssocID="{11A1BC7B-E65A-49AC-ADA6-993058C464A6}" presName="tx1" presStyleLbl="revTx" presStyleIdx="7" presStyleCnt="13"/>
      <dgm:spPr/>
      <dgm:t>
        <a:bodyPr/>
        <a:lstStyle/>
        <a:p>
          <a:endParaRPr lang="en-US"/>
        </a:p>
      </dgm:t>
    </dgm:pt>
    <dgm:pt modelId="{7B0CA5F4-53B9-4BD3-A650-EE8FAFFAE591}" type="pres">
      <dgm:prSet presAssocID="{11A1BC7B-E65A-49AC-ADA6-993058C464A6}" presName="vert1" presStyleCnt="0"/>
      <dgm:spPr/>
    </dgm:pt>
    <dgm:pt modelId="{7CA1800E-924D-4EB1-9D22-327BFB76664C}" type="pres">
      <dgm:prSet presAssocID="{42A4805E-4299-40BE-887A-9ADC0A96F735}" presName="thickLine" presStyleLbl="alignNode1" presStyleIdx="8" presStyleCnt="13"/>
      <dgm:spPr/>
    </dgm:pt>
    <dgm:pt modelId="{45E7613E-A406-480F-9214-7376069EA986}" type="pres">
      <dgm:prSet presAssocID="{42A4805E-4299-40BE-887A-9ADC0A96F735}" presName="horz1" presStyleCnt="0"/>
      <dgm:spPr/>
    </dgm:pt>
    <dgm:pt modelId="{445F7658-2902-4A0B-84D4-1E520EF98D9D}" type="pres">
      <dgm:prSet presAssocID="{42A4805E-4299-40BE-887A-9ADC0A96F735}" presName="tx1" presStyleLbl="revTx" presStyleIdx="8" presStyleCnt="13"/>
      <dgm:spPr/>
      <dgm:t>
        <a:bodyPr/>
        <a:lstStyle/>
        <a:p>
          <a:endParaRPr lang="en-US"/>
        </a:p>
      </dgm:t>
    </dgm:pt>
    <dgm:pt modelId="{C0C1AAA0-1292-4733-A65B-FB3D902275BD}" type="pres">
      <dgm:prSet presAssocID="{42A4805E-4299-40BE-887A-9ADC0A96F735}" presName="vert1" presStyleCnt="0"/>
      <dgm:spPr/>
    </dgm:pt>
    <dgm:pt modelId="{B5D6B935-CF1B-4AC0-B9D3-73800C396DEB}" type="pres">
      <dgm:prSet presAssocID="{DCEB2DA4-BC44-4279-BAD7-8E00F511CBCF}" presName="thickLine" presStyleLbl="alignNode1" presStyleIdx="9" presStyleCnt="13"/>
      <dgm:spPr/>
    </dgm:pt>
    <dgm:pt modelId="{734CA7E3-00A8-4343-9B31-1EC3A8791EE3}" type="pres">
      <dgm:prSet presAssocID="{DCEB2DA4-BC44-4279-BAD7-8E00F511CBCF}" presName="horz1" presStyleCnt="0"/>
      <dgm:spPr/>
    </dgm:pt>
    <dgm:pt modelId="{ACA3DBC7-07ED-4F54-BE56-3ACECCFF65BD}" type="pres">
      <dgm:prSet presAssocID="{DCEB2DA4-BC44-4279-BAD7-8E00F511CBCF}" presName="tx1" presStyleLbl="revTx" presStyleIdx="9" presStyleCnt="13"/>
      <dgm:spPr/>
      <dgm:t>
        <a:bodyPr/>
        <a:lstStyle/>
        <a:p>
          <a:endParaRPr lang="en-US"/>
        </a:p>
      </dgm:t>
    </dgm:pt>
    <dgm:pt modelId="{BFBBC74F-24B8-4A0B-820F-F936E028AD4B}" type="pres">
      <dgm:prSet presAssocID="{DCEB2DA4-BC44-4279-BAD7-8E00F511CBCF}" presName="vert1" presStyleCnt="0"/>
      <dgm:spPr/>
    </dgm:pt>
    <dgm:pt modelId="{70BD0FFD-E5F2-420D-834B-F1A9F1B40147}" type="pres">
      <dgm:prSet presAssocID="{9FA8E1C6-110A-43B3-92DC-3C82DEABCDF9}" presName="thickLine" presStyleLbl="alignNode1" presStyleIdx="10" presStyleCnt="13"/>
      <dgm:spPr/>
    </dgm:pt>
    <dgm:pt modelId="{86B18AFA-EBFD-427B-A424-DF43814819A3}" type="pres">
      <dgm:prSet presAssocID="{9FA8E1C6-110A-43B3-92DC-3C82DEABCDF9}" presName="horz1" presStyleCnt="0"/>
      <dgm:spPr/>
    </dgm:pt>
    <dgm:pt modelId="{E454BCF7-4BA7-43EA-A6FB-C75EF1CEDA86}" type="pres">
      <dgm:prSet presAssocID="{9FA8E1C6-110A-43B3-92DC-3C82DEABCDF9}" presName="tx1" presStyleLbl="revTx" presStyleIdx="10" presStyleCnt="13"/>
      <dgm:spPr/>
      <dgm:t>
        <a:bodyPr/>
        <a:lstStyle/>
        <a:p>
          <a:endParaRPr lang="en-US"/>
        </a:p>
      </dgm:t>
    </dgm:pt>
    <dgm:pt modelId="{0AD79813-BBAE-4505-8F38-04C8D1195B58}" type="pres">
      <dgm:prSet presAssocID="{9FA8E1C6-110A-43B3-92DC-3C82DEABCDF9}" presName="vert1" presStyleCnt="0"/>
      <dgm:spPr/>
    </dgm:pt>
    <dgm:pt modelId="{2DFFF776-1C28-4025-84A3-B3B850CCFB46}" type="pres">
      <dgm:prSet presAssocID="{B7D58C9E-01FB-4ABC-B39E-37FADD84E027}" presName="thickLine" presStyleLbl="alignNode1" presStyleIdx="11" presStyleCnt="13"/>
      <dgm:spPr/>
    </dgm:pt>
    <dgm:pt modelId="{A2176D66-4BB6-4CFF-AA53-478A5B4E2FD3}" type="pres">
      <dgm:prSet presAssocID="{B7D58C9E-01FB-4ABC-B39E-37FADD84E027}" presName="horz1" presStyleCnt="0"/>
      <dgm:spPr/>
    </dgm:pt>
    <dgm:pt modelId="{418FFE02-0C92-4FF2-A783-8BCCF6E21C80}" type="pres">
      <dgm:prSet presAssocID="{B7D58C9E-01FB-4ABC-B39E-37FADD84E027}" presName="tx1" presStyleLbl="revTx" presStyleIdx="11" presStyleCnt="13"/>
      <dgm:spPr/>
      <dgm:t>
        <a:bodyPr/>
        <a:lstStyle/>
        <a:p>
          <a:endParaRPr lang="en-US"/>
        </a:p>
      </dgm:t>
    </dgm:pt>
    <dgm:pt modelId="{2D6E1A75-976F-4683-9BBF-42CA96E1A5DD}" type="pres">
      <dgm:prSet presAssocID="{B7D58C9E-01FB-4ABC-B39E-37FADD84E027}" presName="vert1" presStyleCnt="0"/>
      <dgm:spPr/>
    </dgm:pt>
    <dgm:pt modelId="{AFE46743-9042-47E6-BB2B-CA7C3B6C5C66}" type="pres">
      <dgm:prSet presAssocID="{AD9862BB-3260-4070-88BA-B6534EE91AEB}" presName="thickLine" presStyleLbl="alignNode1" presStyleIdx="12" presStyleCnt="13"/>
      <dgm:spPr/>
    </dgm:pt>
    <dgm:pt modelId="{8186B484-DD38-46D1-B717-F9D2DFA6FFA6}" type="pres">
      <dgm:prSet presAssocID="{AD9862BB-3260-4070-88BA-B6534EE91AEB}" presName="horz1" presStyleCnt="0"/>
      <dgm:spPr/>
    </dgm:pt>
    <dgm:pt modelId="{3DB3EE19-3550-4297-A341-B87233521929}" type="pres">
      <dgm:prSet presAssocID="{AD9862BB-3260-4070-88BA-B6534EE91AEB}" presName="tx1" presStyleLbl="revTx" presStyleIdx="12" presStyleCnt="13"/>
      <dgm:spPr/>
      <dgm:t>
        <a:bodyPr/>
        <a:lstStyle/>
        <a:p>
          <a:endParaRPr lang="en-US"/>
        </a:p>
      </dgm:t>
    </dgm:pt>
    <dgm:pt modelId="{3B40BFBF-9B1D-486B-9AF4-50F7743A5AF6}" type="pres">
      <dgm:prSet presAssocID="{AD9862BB-3260-4070-88BA-B6534EE91AEB}" presName="vert1" presStyleCnt="0"/>
      <dgm:spPr/>
    </dgm:pt>
  </dgm:ptLst>
  <dgm:cxnLst>
    <dgm:cxn modelId="{B641FA8F-A39B-4206-9500-9CEF3469EEDA}" type="presOf" srcId="{A66E2412-6BB5-4895-B6DB-F098B23252A8}" destId="{6647C5CE-000D-4949-AF4F-4D35F4AFCA12}" srcOrd="0" destOrd="0" presId="urn:microsoft.com/office/officeart/2008/layout/LinedList"/>
    <dgm:cxn modelId="{7E76EE64-5894-4E62-B799-A989E0AA32CA}" srcId="{BC4C6286-ECE3-4F21-A296-FB0B7FD98A06}" destId="{11A1BC7B-E65A-49AC-ADA6-993058C464A6}" srcOrd="7" destOrd="0" parTransId="{876797E1-5F6C-4F95-BCFA-95E8541100B2}" sibTransId="{BD45B80E-8523-487A-BCE8-821FDD31B804}"/>
    <dgm:cxn modelId="{6898E979-B869-45FF-AF03-EAA3A5640909}" srcId="{BC4C6286-ECE3-4F21-A296-FB0B7FD98A06}" destId="{AD9862BB-3260-4070-88BA-B6534EE91AEB}" srcOrd="12" destOrd="0" parTransId="{03C64DE6-617F-4758-99B5-67B057665C18}" sibTransId="{F5AAB679-E57A-4230-B2D4-32283E1CFC64}"/>
    <dgm:cxn modelId="{DBD031E5-CCC5-4A86-A9A1-C4A0807289DD}" type="presOf" srcId="{5E104EEC-32FE-487F-B5EA-A1FBCCAA1763}" destId="{23296A78-FC14-4884-B566-770017C7437B}" srcOrd="0" destOrd="0" presId="urn:microsoft.com/office/officeart/2008/layout/LinedList"/>
    <dgm:cxn modelId="{A7EC1447-970E-426D-940F-34F433C028FF}" srcId="{BC4C6286-ECE3-4F21-A296-FB0B7FD98A06}" destId="{DCEB2DA4-BC44-4279-BAD7-8E00F511CBCF}" srcOrd="9" destOrd="0" parTransId="{5DB48AC6-BC25-43F2-A61D-AD3C965629DD}" sibTransId="{868F0D51-04BA-4B08-A555-06F01CD8F862}"/>
    <dgm:cxn modelId="{F2AB9FED-0283-4A93-AFEA-76285F10EE25}" srcId="{BC4C6286-ECE3-4F21-A296-FB0B7FD98A06}" destId="{CEE88AC7-1DF7-419C-AE3A-9CA837E62B79}" srcOrd="6" destOrd="0" parTransId="{8E546ED9-1CEE-43C3-912B-2FE4A6C0F6C4}" sibTransId="{E90B8C04-8AD6-44BC-951E-972878C3A5A5}"/>
    <dgm:cxn modelId="{1DABB7AF-5827-4686-9C57-E584DA6F9E8C}" type="presOf" srcId="{DCD76178-5777-446F-91CD-E09B0173789C}" destId="{AD8E17EC-9E47-4EB5-896C-D7CBCBCB84F2}" srcOrd="0" destOrd="0" presId="urn:microsoft.com/office/officeart/2008/layout/LinedList"/>
    <dgm:cxn modelId="{2798C561-58E9-46D4-966B-EE40784D63E2}" type="presOf" srcId="{11A1BC7B-E65A-49AC-ADA6-993058C464A6}" destId="{8C36F22F-21E4-448E-88FC-7570D0DAEF80}" srcOrd="0" destOrd="0" presId="urn:microsoft.com/office/officeart/2008/layout/LinedList"/>
    <dgm:cxn modelId="{88A6D116-FDCF-4EDE-9DB3-2C451AC21C39}" srcId="{BC4C6286-ECE3-4F21-A296-FB0B7FD98A06}" destId="{69E666AA-68CB-4A66-A64D-71D508F32297}" srcOrd="4" destOrd="0" parTransId="{34F0138A-64A5-4F20-95AE-D7F26B180DEE}" sibTransId="{3F263AC1-76CC-48FA-970E-D4C640A64FB2}"/>
    <dgm:cxn modelId="{5137FF49-5B0D-406F-BF80-9F104BDC457A}" type="presOf" srcId="{371F0218-DDEB-43A2-97BF-F554F586FBB6}" destId="{E5D1490F-25D8-4B9F-BD70-A0153063B295}" srcOrd="0" destOrd="0" presId="urn:microsoft.com/office/officeart/2008/layout/LinedList"/>
    <dgm:cxn modelId="{8BB0B4A4-3A48-491B-9466-F3FD6D875FFB}" srcId="{BC4C6286-ECE3-4F21-A296-FB0B7FD98A06}" destId="{1D395FF6-E9AD-4AC1-A072-8A1392661C6F}" srcOrd="0" destOrd="0" parTransId="{2E146675-133C-455B-ABEC-53584BDF8700}" sibTransId="{8F8E7111-912F-43B8-B702-10BD9D1F920D}"/>
    <dgm:cxn modelId="{C4C38C29-592A-433C-8817-B64200B253E9}" srcId="{BC4C6286-ECE3-4F21-A296-FB0B7FD98A06}" destId="{5E104EEC-32FE-487F-B5EA-A1FBCCAA1763}" srcOrd="2" destOrd="0" parTransId="{AC0A0C49-19E8-4DB4-904E-CD985503A911}" sibTransId="{2A43D583-A363-4B3F-A229-E56111DBB7CC}"/>
    <dgm:cxn modelId="{3A0746D2-9351-40E9-8292-D79A17A58C8F}" srcId="{BC4C6286-ECE3-4F21-A296-FB0B7FD98A06}" destId="{DCD76178-5777-446F-91CD-E09B0173789C}" srcOrd="1" destOrd="0" parTransId="{61CE6D14-BFD8-429F-A8E2-D7D0974E8E8D}" sibTransId="{9E474514-28DE-4994-B7A1-974A5CAD8ED9}"/>
    <dgm:cxn modelId="{DB96ACCD-368C-40DE-86E2-0317FE0DD1AB}" type="presOf" srcId="{DCEB2DA4-BC44-4279-BAD7-8E00F511CBCF}" destId="{ACA3DBC7-07ED-4F54-BE56-3ACECCFF65BD}" srcOrd="0" destOrd="0" presId="urn:microsoft.com/office/officeart/2008/layout/LinedList"/>
    <dgm:cxn modelId="{81A1684F-C1B8-4719-87C7-7957CC939459}" srcId="{BC4C6286-ECE3-4F21-A296-FB0B7FD98A06}" destId="{B7D58C9E-01FB-4ABC-B39E-37FADD84E027}" srcOrd="11" destOrd="0" parTransId="{1399A302-D618-424D-BB47-8F4DC37CFA03}" sibTransId="{337C2523-3B1C-4BA3-976E-D0C762C43765}"/>
    <dgm:cxn modelId="{5AE82F69-AE59-4A65-AB00-5B9AE29D3B77}" type="presOf" srcId="{B7D58C9E-01FB-4ABC-B39E-37FADD84E027}" destId="{418FFE02-0C92-4FF2-A783-8BCCF6E21C80}" srcOrd="0" destOrd="0" presId="urn:microsoft.com/office/officeart/2008/layout/LinedList"/>
    <dgm:cxn modelId="{274CA8F3-4CB4-4819-BDB1-F6910BEAC26B}" type="presOf" srcId="{CEE88AC7-1DF7-419C-AE3A-9CA837E62B79}" destId="{48A714C6-2658-4615-8C73-F09AD571BFD8}" srcOrd="0" destOrd="0" presId="urn:microsoft.com/office/officeart/2008/layout/LinedList"/>
    <dgm:cxn modelId="{CDD0A961-CA3C-434F-846C-2B61B7E8C059}" srcId="{BC4C6286-ECE3-4F21-A296-FB0B7FD98A06}" destId="{9FA8E1C6-110A-43B3-92DC-3C82DEABCDF9}" srcOrd="10" destOrd="0" parTransId="{51790725-17A3-4B23-BE8A-F28B1EB13079}" sibTransId="{0734CE89-A625-412B-9505-DB0824593540}"/>
    <dgm:cxn modelId="{5A154C5D-DE33-4FBF-BB19-A84D1FD99383}" type="presOf" srcId="{9FA8E1C6-110A-43B3-92DC-3C82DEABCDF9}" destId="{E454BCF7-4BA7-43EA-A6FB-C75EF1CEDA86}" srcOrd="0" destOrd="0" presId="urn:microsoft.com/office/officeart/2008/layout/LinedList"/>
    <dgm:cxn modelId="{F9E846CB-7BB9-48FC-938B-C2D94C3CAA2C}" type="presOf" srcId="{BC4C6286-ECE3-4F21-A296-FB0B7FD98A06}" destId="{333E6D2F-2735-4FCA-B434-C36A10C8E276}" srcOrd="0" destOrd="0" presId="urn:microsoft.com/office/officeart/2008/layout/LinedList"/>
    <dgm:cxn modelId="{0A3E19DC-F7C6-411E-AA56-562F5E9CA41D}" type="presOf" srcId="{AD9862BB-3260-4070-88BA-B6534EE91AEB}" destId="{3DB3EE19-3550-4297-A341-B87233521929}" srcOrd="0" destOrd="0" presId="urn:microsoft.com/office/officeart/2008/layout/LinedList"/>
    <dgm:cxn modelId="{97A8D7E2-C233-4C7C-A134-8D436C579727}" srcId="{BC4C6286-ECE3-4F21-A296-FB0B7FD98A06}" destId="{42A4805E-4299-40BE-887A-9ADC0A96F735}" srcOrd="8" destOrd="0" parTransId="{875F269F-4CA8-4499-B7F7-A7147F73B40E}" sibTransId="{D575728D-2854-4573-8D3F-EDF9553CE42E}"/>
    <dgm:cxn modelId="{BDDC1DB3-A4DD-4F5A-B7AD-C983A23C3257}" type="presOf" srcId="{69E666AA-68CB-4A66-A64D-71D508F32297}" destId="{365B862B-C716-43B0-B7EB-3BB261F41C5C}" srcOrd="0" destOrd="0" presId="urn:microsoft.com/office/officeart/2008/layout/LinedList"/>
    <dgm:cxn modelId="{1CA28B2E-C943-4EFC-8685-6171028BC07F}" srcId="{BC4C6286-ECE3-4F21-A296-FB0B7FD98A06}" destId="{371F0218-DDEB-43A2-97BF-F554F586FBB6}" srcOrd="3" destOrd="0" parTransId="{67BA1A22-3846-48ED-87DD-99D10A48CA0B}" sibTransId="{3D112677-C1F3-499A-AFFA-CE48E4CE4A83}"/>
    <dgm:cxn modelId="{F2ED0E3A-D09E-4480-97FB-A523B3E84CBA}" srcId="{BC4C6286-ECE3-4F21-A296-FB0B7FD98A06}" destId="{A66E2412-6BB5-4895-B6DB-F098B23252A8}" srcOrd="5" destOrd="0" parTransId="{2098C44B-B378-4C06-B390-80C970849D3F}" sibTransId="{36D00BBA-6A58-463D-B9A1-8EDBD47A3B2B}"/>
    <dgm:cxn modelId="{93180CBF-258B-4D00-BB23-A52A3B8175F3}" type="presOf" srcId="{1D395FF6-E9AD-4AC1-A072-8A1392661C6F}" destId="{361D63FD-B7B2-46D9-BAA3-FAB3FD5C66D7}" srcOrd="0" destOrd="0" presId="urn:microsoft.com/office/officeart/2008/layout/LinedList"/>
    <dgm:cxn modelId="{23117319-4CE4-492F-8E8F-F8E2E3D3B1E2}" type="presOf" srcId="{42A4805E-4299-40BE-887A-9ADC0A96F735}" destId="{445F7658-2902-4A0B-84D4-1E520EF98D9D}" srcOrd="0" destOrd="0" presId="urn:microsoft.com/office/officeart/2008/layout/LinedList"/>
    <dgm:cxn modelId="{6BF2B191-9FDD-4622-97CA-240E939B6295}" type="presParOf" srcId="{333E6D2F-2735-4FCA-B434-C36A10C8E276}" destId="{94B2A473-B1D0-4C2A-BC17-42A2EC872BE0}" srcOrd="0" destOrd="0" presId="urn:microsoft.com/office/officeart/2008/layout/LinedList"/>
    <dgm:cxn modelId="{D5430DAE-987F-418D-8490-2F46251EB0A5}" type="presParOf" srcId="{333E6D2F-2735-4FCA-B434-C36A10C8E276}" destId="{9C1CB332-19E9-45DB-B9EB-7F6E3D541D3C}" srcOrd="1" destOrd="0" presId="urn:microsoft.com/office/officeart/2008/layout/LinedList"/>
    <dgm:cxn modelId="{A37FABEA-F821-4CEA-A0AA-F28AC50D09E0}" type="presParOf" srcId="{9C1CB332-19E9-45DB-B9EB-7F6E3D541D3C}" destId="{361D63FD-B7B2-46D9-BAA3-FAB3FD5C66D7}" srcOrd="0" destOrd="0" presId="urn:microsoft.com/office/officeart/2008/layout/LinedList"/>
    <dgm:cxn modelId="{6946C29A-FC9F-4BB1-B10F-99E759A88590}" type="presParOf" srcId="{9C1CB332-19E9-45DB-B9EB-7F6E3D541D3C}" destId="{01BB2C78-BC7A-4C1C-BDBE-0DCA1A3D4061}" srcOrd="1" destOrd="0" presId="urn:microsoft.com/office/officeart/2008/layout/LinedList"/>
    <dgm:cxn modelId="{8BE02F6B-5222-44D2-96DD-FA77EC7E759E}" type="presParOf" srcId="{333E6D2F-2735-4FCA-B434-C36A10C8E276}" destId="{3B644E52-0ED0-4674-845E-A22E71DBFFF6}" srcOrd="2" destOrd="0" presId="urn:microsoft.com/office/officeart/2008/layout/LinedList"/>
    <dgm:cxn modelId="{AF5FE538-1434-4DC5-AC8D-A2084DE56EEE}" type="presParOf" srcId="{333E6D2F-2735-4FCA-B434-C36A10C8E276}" destId="{AE21ABE0-067C-478B-9767-80A9779B2FEC}" srcOrd="3" destOrd="0" presId="urn:microsoft.com/office/officeart/2008/layout/LinedList"/>
    <dgm:cxn modelId="{A3DD43A2-DA28-4598-AA99-6AA23FD7DEE4}" type="presParOf" srcId="{AE21ABE0-067C-478B-9767-80A9779B2FEC}" destId="{AD8E17EC-9E47-4EB5-896C-D7CBCBCB84F2}" srcOrd="0" destOrd="0" presId="urn:microsoft.com/office/officeart/2008/layout/LinedList"/>
    <dgm:cxn modelId="{F68660CB-90E4-49AF-97F6-74C11B99F506}" type="presParOf" srcId="{AE21ABE0-067C-478B-9767-80A9779B2FEC}" destId="{CE065CE0-E1AF-4F29-96F4-5D7BA3F04DB3}" srcOrd="1" destOrd="0" presId="urn:microsoft.com/office/officeart/2008/layout/LinedList"/>
    <dgm:cxn modelId="{E7687490-663F-4954-8C25-78CA18037597}" type="presParOf" srcId="{333E6D2F-2735-4FCA-B434-C36A10C8E276}" destId="{87739343-6CA9-4427-AD51-31663656198B}" srcOrd="4" destOrd="0" presId="urn:microsoft.com/office/officeart/2008/layout/LinedList"/>
    <dgm:cxn modelId="{52DC3552-3DDA-4B01-AD66-DAB6D4A34DCC}" type="presParOf" srcId="{333E6D2F-2735-4FCA-B434-C36A10C8E276}" destId="{5991842B-CBF6-447C-A48E-56ED6705BB36}" srcOrd="5" destOrd="0" presId="urn:microsoft.com/office/officeart/2008/layout/LinedList"/>
    <dgm:cxn modelId="{72CADDB8-7D4B-41D0-90B6-9999E3B2F338}" type="presParOf" srcId="{5991842B-CBF6-447C-A48E-56ED6705BB36}" destId="{23296A78-FC14-4884-B566-770017C7437B}" srcOrd="0" destOrd="0" presId="urn:microsoft.com/office/officeart/2008/layout/LinedList"/>
    <dgm:cxn modelId="{FC6D4A13-DDB3-48B9-A11B-C90A6D5AECFF}" type="presParOf" srcId="{5991842B-CBF6-447C-A48E-56ED6705BB36}" destId="{19BFEAC0-B9A5-405E-A632-52B23D4F1109}" srcOrd="1" destOrd="0" presId="urn:microsoft.com/office/officeart/2008/layout/LinedList"/>
    <dgm:cxn modelId="{9FF3B043-527D-4E52-BA7F-75924EA372BA}" type="presParOf" srcId="{333E6D2F-2735-4FCA-B434-C36A10C8E276}" destId="{B0043C8F-478F-4A4F-865D-EAD0C6CB54B4}" srcOrd="6" destOrd="0" presId="urn:microsoft.com/office/officeart/2008/layout/LinedList"/>
    <dgm:cxn modelId="{F2DADF84-F68A-40B2-8A6B-88D079AF7012}" type="presParOf" srcId="{333E6D2F-2735-4FCA-B434-C36A10C8E276}" destId="{01D5BD98-3EA6-4159-B567-D3D373332303}" srcOrd="7" destOrd="0" presId="urn:microsoft.com/office/officeart/2008/layout/LinedList"/>
    <dgm:cxn modelId="{63067EFB-6960-4AED-AD28-24C6863DDD41}" type="presParOf" srcId="{01D5BD98-3EA6-4159-B567-D3D373332303}" destId="{E5D1490F-25D8-4B9F-BD70-A0153063B295}" srcOrd="0" destOrd="0" presId="urn:microsoft.com/office/officeart/2008/layout/LinedList"/>
    <dgm:cxn modelId="{6FA65F53-E0D9-4313-9223-4419CA150DD3}" type="presParOf" srcId="{01D5BD98-3EA6-4159-B567-D3D373332303}" destId="{A20D0021-72A3-4D78-9D63-1F0B97457BD5}" srcOrd="1" destOrd="0" presId="urn:microsoft.com/office/officeart/2008/layout/LinedList"/>
    <dgm:cxn modelId="{200C2B7D-41AF-4C5B-B2BC-0F4DFB5E643C}" type="presParOf" srcId="{333E6D2F-2735-4FCA-B434-C36A10C8E276}" destId="{6D11ED7C-23FE-4A5E-AC5F-DD03A4B6796E}" srcOrd="8" destOrd="0" presId="urn:microsoft.com/office/officeart/2008/layout/LinedList"/>
    <dgm:cxn modelId="{D675619D-4022-419A-B2B2-107A724FFF48}" type="presParOf" srcId="{333E6D2F-2735-4FCA-B434-C36A10C8E276}" destId="{ABB0274C-5028-49F8-A1DD-0AF346A072CB}" srcOrd="9" destOrd="0" presId="urn:microsoft.com/office/officeart/2008/layout/LinedList"/>
    <dgm:cxn modelId="{FA75F399-04EF-4B6C-BC76-D2B571768082}" type="presParOf" srcId="{ABB0274C-5028-49F8-A1DD-0AF346A072CB}" destId="{365B862B-C716-43B0-B7EB-3BB261F41C5C}" srcOrd="0" destOrd="0" presId="urn:microsoft.com/office/officeart/2008/layout/LinedList"/>
    <dgm:cxn modelId="{A5C09CE6-17C7-4340-B567-F5D0E6627FE0}" type="presParOf" srcId="{ABB0274C-5028-49F8-A1DD-0AF346A072CB}" destId="{E94C6CA5-E2C1-4541-90E7-E746C6FA85B1}" srcOrd="1" destOrd="0" presId="urn:microsoft.com/office/officeart/2008/layout/LinedList"/>
    <dgm:cxn modelId="{D2830FD4-7B8F-44EB-B68A-AB1E6A40B385}" type="presParOf" srcId="{333E6D2F-2735-4FCA-B434-C36A10C8E276}" destId="{C5B4226C-98E9-4867-9008-509623012243}" srcOrd="10" destOrd="0" presId="urn:microsoft.com/office/officeart/2008/layout/LinedList"/>
    <dgm:cxn modelId="{81E4EDDB-8C5D-4779-9D61-CED21A9A78BC}" type="presParOf" srcId="{333E6D2F-2735-4FCA-B434-C36A10C8E276}" destId="{23E86440-F94C-46DA-971A-9ECC588C5C2B}" srcOrd="11" destOrd="0" presId="urn:microsoft.com/office/officeart/2008/layout/LinedList"/>
    <dgm:cxn modelId="{CDABB51D-E6C9-4ED8-BA4A-ECB837EA939E}" type="presParOf" srcId="{23E86440-F94C-46DA-971A-9ECC588C5C2B}" destId="{6647C5CE-000D-4949-AF4F-4D35F4AFCA12}" srcOrd="0" destOrd="0" presId="urn:microsoft.com/office/officeart/2008/layout/LinedList"/>
    <dgm:cxn modelId="{C026A417-C13F-4517-8D27-0D4D00DDB395}" type="presParOf" srcId="{23E86440-F94C-46DA-971A-9ECC588C5C2B}" destId="{0DC42E45-802B-4789-9F0E-47CB7165DCDD}" srcOrd="1" destOrd="0" presId="urn:microsoft.com/office/officeart/2008/layout/LinedList"/>
    <dgm:cxn modelId="{69E9474B-70EA-4192-B602-8B0ECF9F8EE9}" type="presParOf" srcId="{333E6D2F-2735-4FCA-B434-C36A10C8E276}" destId="{D7B6F9DE-4B25-49EC-905C-162F0B7D9E5D}" srcOrd="12" destOrd="0" presId="urn:microsoft.com/office/officeart/2008/layout/LinedList"/>
    <dgm:cxn modelId="{C5074D08-6D30-4395-9BD0-5FE4FFA737CA}" type="presParOf" srcId="{333E6D2F-2735-4FCA-B434-C36A10C8E276}" destId="{C0F47119-9EC9-467A-9EF0-323827BC8321}" srcOrd="13" destOrd="0" presId="urn:microsoft.com/office/officeart/2008/layout/LinedList"/>
    <dgm:cxn modelId="{0E55CECC-C58F-4568-BC42-14BF0A4955A3}" type="presParOf" srcId="{C0F47119-9EC9-467A-9EF0-323827BC8321}" destId="{48A714C6-2658-4615-8C73-F09AD571BFD8}" srcOrd="0" destOrd="0" presId="urn:microsoft.com/office/officeart/2008/layout/LinedList"/>
    <dgm:cxn modelId="{9C7A9AA7-CD6F-4DA0-B7EA-06F52930B1E5}" type="presParOf" srcId="{C0F47119-9EC9-467A-9EF0-323827BC8321}" destId="{FFD4BFCD-33C8-4B3D-9000-E14578A64231}" srcOrd="1" destOrd="0" presId="urn:microsoft.com/office/officeart/2008/layout/LinedList"/>
    <dgm:cxn modelId="{E514A8B2-795C-4F45-A4D6-B6BCBCE1EF84}" type="presParOf" srcId="{333E6D2F-2735-4FCA-B434-C36A10C8E276}" destId="{099258E4-B28B-4E43-9104-24632412DD17}" srcOrd="14" destOrd="0" presId="urn:microsoft.com/office/officeart/2008/layout/LinedList"/>
    <dgm:cxn modelId="{F701779F-09D2-4D70-AA6F-74FA83D4B335}" type="presParOf" srcId="{333E6D2F-2735-4FCA-B434-C36A10C8E276}" destId="{6D294D4D-7D49-4D0A-8847-376C06A5E999}" srcOrd="15" destOrd="0" presId="urn:microsoft.com/office/officeart/2008/layout/LinedList"/>
    <dgm:cxn modelId="{3F94A920-5957-4658-8004-FE279ACA9740}" type="presParOf" srcId="{6D294D4D-7D49-4D0A-8847-376C06A5E999}" destId="{8C36F22F-21E4-448E-88FC-7570D0DAEF80}" srcOrd="0" destOrd="0" presId="urn:microsoft.com/office/officeart/2008/layout/LinedList"/>
    <dgm:cxn modelId="{FB91BC6E-16EA-4758-BC94-F1F4FB5AA5B7}" type="presParOf" srcId="{6D294D4D-7D49-4D0A-8847-376C06A5E999}" destId="{7B0CA5F4-53B9-4BD3-A650-EE8FAFFAE591}" srcOrd="1" destOrd="0" presId="urn:microsoft.com/office/officeart/2008/layout/LinedList"/>
    <dgm:cxn modelId="{CCE8861D-D744-44A1-A0DA-E753B4D757DB}" type="presParOf" srcId="{333E6D2F-2735-4FCA-B434-C36A10C8E276}" destId="{7CA1800E-924D-4EB1-9D22-327BFB76664C}" srcOrd="16" destOrd="0" presId="urn:microsoft.com/office/officeart/2008/layout/LinedList"/>
    <dgm:cxn modelId="{44745E35-61A6-44B2-8697-6ED075CC77E2}" type="presParOf" srcId="{333E6D2F-2735-4FCA-B434-C36A10C8E276}" destId="{45E7613E-A406-480F-9214-7376069EA986}" srcOrd="17" destOrd="0" presId="urn:microsoft.com/office/officeart/2008/layout/LinedList"/>
    <dgm:cxn modelId="{A8A13AB9-BE22-497C-9F47-A713560F86AE}" type="presParOf" srcId="{45E7613E-A406-480F-9214-7376069EA986}" destId="{445F7658-2902-4A0B-84D4-1E520EF98D9D}" srcOrd="0" destOrd="0" presId="urn:microsoft.com/office/officeart/2008/layout/LinedList"/>
    <dgm:cxn modelId="{FF5D42B8-FCF7-4DDA-B883-254D61CD6B56}" type="presParOf" srcId="{45E7613E-A406-480F-9214-7376069EA986}" destId="{C0C1AAA0-1292-4733-A65B-FB3D902275BD}" srcOrd="1" destOrd="0" presId="urn:microsoft.com/office/officeart/2008/layout/LinedList"/>
    <dgm:cxn modelId="{9EE58315-DE8F-45C3-8684-2EF83C6BBC91}" type="presParOf" srcId="{333E6D2F-2735-4FCA-B434-C36A10C8E276}" destId="{B5D6B935-CF1B-4AC0-B9D3-73800C396DEB}" srcOrd="18" destOrd="0" presId="urn:microsoft.com/office/officeart/2008/layout/LinedList"/>
    <dgm:cxn modelId="{87C9A5AB-5B99-4C5A-81F4-BA714290695A}" type="presParOf" srcId="{333E6D2F-2735-4FCA-B434-C36A10C8E276}" destId="{734CA7E3-00A8-4343-9B31-1EC3A8791EE3}" srcOrd="19" destOrd="0" presId="urn:microsoft.com/office/officeart/2008/layout/LinedList"/>
    <dgm:cxn modelId="{6203390D-7C06-46D3-A285-27A0CA97BFDC}" type="presParOf" srcId="{734CA7E3-00A8-4343-9B31-1EC3A8791EE3}" destId="{ACA3DBC7-07ED-4F54-BE56-3ACECCFF65BD}" srcOrd="0" destOrd="0" presId="urn:microsoft.com/office/officeart/2008/layout/LinedList"/>
    <dgm:cxn modelId="{8DECD3BE-B6AE-452F-99D4-0F247A377A09}" type="presParOf" srcId="{734CA7E3-00A8-4343-9B31-1EC3A8791EE3}" destId="{BFBBC74F-24B8-4A0B-820F-F936E028AD4B}" srcOrd="1" destOrd="0" presId="urn:microsoft.com/office/officeart/2008/layout/LinedList"/>
    <dgm:cxn modelId="{3E1B0F5C-D2B6-42CB-8CF0-AC3032F6DF4D}" type="presParOf" srcId="{333E6D2F-2735-4FCA-B434-C36A10C8E276}" destId="{70BD0FFD-E5F2-420D-834B-F1A9F1B40147}" srcOrd="20" destOrd="0" presId="urn:microsoft.com/office/officeart/2008/layout/LinedList"/>
    <dgm:cxn modelId="{6ABFC3CD-825E-4925-A7FA-9EC96D36FDC1}" type="presParOf" srcId="{333E6D2F-2735-4FCA-B434-C36A10C8E276}" destId="{86B18AFA-EBFD-427B-A424-DF43814819A3}" srcOrd="21" destOrd="0" presId="urn:microsoft.com/office/officeart/2008/layout/LinedList"/>
    <dgm:cxn modelId="{0A8C97B0-6F09-42AE-B806-48C5E7E1CD62}" type="presParOf" srcId="{86B18AFA-EBFD-427B-A424-DF43814819A3}" destId="{E454BCF7-4BA7-43EA-A6FB-C75EF1CEDA86}" srcOrd="0" destOrd="0" presId="urn:microsoft.com/office/officeart/2008/layout/LinedList"/>
    <dgm:cxn modelId="{087D4C73-09CD-447F-A949-314DBE504D77}" type="presParOf" srcId="{86B18AFA-EBFD-427B-A424-DF43814819A3}" destId="{0AD79813-BBAE-4505-8F38-04C8D1195B58}" srcOrd="1" destOrd="0" presId="urn:microsoft.com/office/officeart/2008/layout/LinedList"/>
    <dgm:cxn modelId="{F5C245F0-3E3C-4214-9AB7-57173CFF0FBC}" type="presParOf" srcId="{333E6D2F-2735-4FCA-B434-C36A10C8E276}" destId="{2DFFF776-1C28-4025-84A3-B3B850CCFB46}" srcOrd="22" destOrd="0" presId="urn:microsoft.com/office/officeart/2008/layout/LinedList"/>
    <dgm:cxn modelId="{EEBF413C-CFC8-4F30-AB36-6D3A6AD3603F}" type="presParOf" srcId="{333E6D2F-2735-4FCA-B434-C36A10C8E276}" destId="{A2176D66-4BB6-4CFF-AA53-478A5B4E2FD3}" srcOrd="23" destOrd="0" presId="urn:microsoft.com/office/officeart/2008/layout/LinedList"/>
    <dgm:cxn modelId="{0DDA9CA5-19E2-438D-81FE-77004DE1484C}" type="presParOf" srcId="{A2176D66-4BB6-4CFF-AA53-478A5B4E2FD3}" destId="{418FFE02-0C92-4FF2-A783-8BCCF6E21C80}" srcOrd="0" destOrd="0" presId="urn:microsoft.com/office/officeart/2008/layout/LinedList"/>
    <dgm:cxn modelId="{C86E87B6-4AC9-442D-9709-60406BD01648}" type="presParOf" srcId="{A2176D66-4BB6-4CFF-AA53-478A5B4E2FD3}" destId="{2D6E1A75-976F-4683-9BBF-42CA96E1A5DD}" srcOrd="1" destOrd="0" presId="urn:microsoft.com/office/officeart/2008/layout/LinedList"/>
    <dgm:cxn modelId="{8F215E4B-BEA0-4DD5-A686-C59E8D459A42}" type="presParOf" srcId="{333E6D2F-2735-4FCA-B434-C36A10C8E276}" destId="{AFE46743-9042-47E6-BB2B-CA7C3B6C5C66}" srcOrd="24" destOrd="0" presId="urn:microsoft.com/office/officeart/2008/layout/LinedList"/>
    <dgm:cxn modelId="{C4695CB0-13DE-4B76-860F-07B7FE1A11FF}" type="presParOf" srcId="{333E6D2F-2735-4FCA-B434-C36A10C8E276}" destId="{8186B484-DD38-46D1-B717-F9D2DFA6FFA6}" srcOrd="25" destOrd="0" presId="urn:microsoft.com/office/officeart/2008/layout/LinedList"/>
    <dgm:cxn modelId="{EE8B9603-DA41-4D60-B909-DC99C3315CB9}" type="presParOf" srcId="{8186B484-DD38-46D1-B717-F9D2DFA6FFA6}" destId="{3DB3EE19-3550-4297-A341-B87233521929}" srcOrd="0" destOrd="0" presId="urn:microsoft.com/office/officeart/2008/layout/LinedList"/>
    <dgm:cxn modelId="{86007D6A-66DB-4BCB-88A8-3ACB7F7B0C07}" type="presParOf" srcId="{8186B484-DD38-46D1-B717-F9D2DFA6FFA6}" destId="{3B40BFBF-9B1D-486B-9AF4-50F7743A5AF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D43071-91CE-4D49-8AF5-93FCE4D5195F}" type="doc">
      <dgm:prSet loTypeId="urn:microsoft.com/office/officeart/2005/8/layout/default" loCatId="list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91E6A4B6-65CE-492C-A4B6-C9B62D55E234}">
      <dgm:prSet/>
      <dgm:spPr/>
      <dgm:t>
        <a:bodyPr/>
        <a:lstStyle/>
        <a:p>
          <a:r>
            <a:rPr lang="en-US" dirty="0" err="1"/>
            <a:t>Terapeuti</a:t>
          </a:r>
          <a:r>
            <a:rPr lang="en-US" dirty="0"/>
            <a:t> </a:t>
          </a:r>
          <a:r>
            <a:rPr lang="en-US" dirty="0" err="1"/>
            <a:t>mogu</a:t>
          </a:r>
          <a:r>
            <a:rPr lang="en-US" dirty="0"/>
            <a:t> </a:t>
          </a:r>
          <a:r>
            <a:rPr lang="en-US" dirty="0" err="1"/>
            <a:t>koristiti</a:t>
          </a:r>
          <a:r>
            <a:rPr lang="en-US" dirty="0"/>
            <a:t> </a:t>
          </a:r>
          <a:r>
            <a:rPr lang="en-US" dirty="0" err="1"/>
            <a:t>povratnu</a:t>
          </a:r>
          <a:r>
            <a:rPr lang="en-US" dirty="0"/>
            <a:t> </a:t>
          </a:r>
          <a:r>
            <a:rPr lang="en-US" dirty="0" err="1"/>
            <a:t>informaciju</a:t>
          </a:r>
          <a:r>
            <a:rPr lang="en-US" dirty="0"/>
            <a:t> </a:t>
          </a:r>
          <a:r>
            <a:rPr lang="en-US" dirty="0" err="1"/>
            <a:t>klijenta</a:t>
          </a:r>
          <a:r>
            <a:rPr lang="en-US" dirty="0"/>
            <a:t> </a:t>
          </a:r>
          <a:r>
            <a:rPr lang="en-US" dirty="0" err="1"/>
            <a:t>za</a:t>
          </a:r>
          <a:r>
            <a:rPr lang="en-US" dirty="0"/>
            <a:t> </a:t>
          </a:r>
          <a:r>
            <a:rPr lang="en-US" dirty="0" err="1"/>
            <a:t>poboljšanje</a:t>
          </a:r>
          <a:r>
            <a:rPr lang="en-US" dirty="0"/>
            <a:t> </a:t>
          </a:r>
          <a:r>
            <a:rPr lang="en-US" dirty="0" err="1"/>
            <a:t>tretmana</a:t>
          </a:r>
          <a:r>
            <a:rPr lang="en-US" dirty="0"/>
            <a:t> </a:t>
          </a:r>
          <a:r>
            <a:rPr lang="en-US" dirty="0" err="1"/>
            <a:t>te</a:t>
          </a:r>
          <a:r>
            <a:rPr lang="en-US" dirty="0"/>
            <a:t> </a:t>
          </a:r>
          <a:r>
            <a:rPr lang="en-US" dirty="0" err="1"/>
            <a:t>samim</a:t>
          </a:r>
          <a:r>
            <a:rPr lang="en-US" dirty="0"/>
            <a:t> time se </a:t>
          </a:r>
          <a:r>
            <a:rPr lang="en-US" dirty="0" err="1"/>
            <a:t>poboljšavaju</a:t>
          </a:r>
          <a:r>
            <a:rPr lang="en-US" dirty="0"/>
            <a:t> </a:t>
          </a:r>
          <a:r>
            <a:rPr lang="hr-BA" dirty="0" smtClean="0"/>
            <a:t>i</a:t>
          </a:r>
          <a:r>
            <a:rPr lang="en-US" dirty="0" smtClean="0"/>
            <a:t> </a:t>
          </a:r>
          <a:r>
            <a:rPr lang="en-US" dirty="0" err="1"/>
            <a:t>ishodi</a:t>
          </a:r>
          <a:r>
            <a:rPr lang="en-US" dirty="0"/>
            <a:t> </a:t>
          </a:r>
          <a:r>
            <a:rPr lang="en-US" dirty="0" err="1"/>
            <a:t>tretmana</a:t>
          </a:r>
          <a:r>
            <a:rPr lang="en-US" dirty="0"/>
            <a:t> </a:t>
          </a:r>
        </a:p>
      </dgm:t>
    </dgm:pt>
    <dgm:pt modelId="{EF242DA5-7E55-484F-956B-840E3EF6AE98}" type="parTrans" cxnId="{7501AF5D-CD98-451F-A079-DBDCB6A8969C}">
      <dgm:prSet/>
      <dgm:spPr/>
      <dgm:t>
        <a:bodyPr/>
        <a:lstStyle/>
        <a:p>
          <a:endParaRPr lang="en-US"/>
        </a:p>
      </dgm:t>
    </dgm:pt>
    <dgm:pt modelId="{7AD012E6-C74C-4DA2-AB4C-2482E06D7B1F}" type="sibTrans" cxnId="{7501AF5D-CD98-451F-A079-DBDCB6A8969C}">
      <dgm:prSet/>
      <dgm:spPr/>
      <dgm:t>
        <a:bodyPr/>
        <a:lstStyle/>
        <a:p>
          <a:endParaRPr lang="en-US"/>
        </a:p>
      </dgm:t>
    </dgm:pt>
    <dgm:pt modelId="{46E160D6-16D2-4280-BDC0-115E9CE49BA8}">
      <dgm:prSet/>
      <dgm:spPr/>
      <dgm:t>
        <a:bodyPr/>
        <a:lstStyle/>
        <a:p>
          <a:r>
            <a:rPr lang="en-US" b="1" dirty="0"/>
            <a:t>INSTRUMENTI:</a:t>
          </a:r>
          <a:r>
            <a:rPr lang="en-US" dirty="0"/>
            <a:t> </a:t>
          </a:r>
          <a:r>
            <a:rPr lang="en-US" dirty="0" err="1"/>
            <a:t>Beckov</a:t>
          </a:r>
          <a:r>
            <a:rPr lang="en-US" dirty="0"/>
            <a:t> </a:t>
          </a:r>
          <a:r>
            <a:rPr lang="en-US" dirty="0" err="1"/>
            <a:t>inventar</a:t>
          </a:r>
          <a:r>
            <a:rPr lang="en-US" dirty="0"/>
            <a:t> </a:t>
          </a:r>
          <a:r>
            <a:rPr lang="en-US" dirty="0" err="1"/>
            <a:t>depresije</a:t>
          </a:r>
          <a:r>
            <a:rPr lang="en-US" dirty="0"/>
            <a:t> – II, </a:t>
          </a:r>
          <a:r>
            <a:rPr lang="en-US" dirty="0" err="1"/>
            <a:t>Beckov</a:t>
          </a:r>
          <a:r>
            <a:rPr lang="en-US" dirty="0"/>
            <a:t> </a:t>
          </a:r>
          <a:r>
            <a:rPr lang="en-US" dirty="0" err="1"/>
            <a:t>inventar</a:t>
          </a:r>
          <a:r>
            <a:rPr lang="en-US" dirty="0"/>
            <a:t> </a:t>
          </a:r>
          <a:r>
            <a:rPr lang="en-US" dirty="0" err="1"/>
            <a:t>anksioznosti</a:t>
          </a:r>
          <a:r>
            <a:rPr lang="en-US" dirty="0"/>
            <a:t>, </a:t>
          </a:r>
          <a:r>
            <a:rPr lang="en-US" dirty="0" err="1"/>
            <a:t>Beckova</a:t>
          </a:r>
          <a:r>
            <a:rPr lang="en-US" dirty="0"/>
            <a:t> </a:t>
          </a:r>
          <a:r>
            <a:rPr lang="en-US" dirty="0" err="1"/>
            <a:t>skala</a:t>
          </a:r>
          <a:r>
            <a:rPr lang="en-US" dirty="0"/>
            <a:t> </a:t>
          </a:r>
          <a:r>
            <a:rPr lang="en-US" dirty="0" err="1"/>
            <a:t>beznađa</a:t>
          </a:r>
          <a:endParaRPr lang="en-US" dirty="0"/>
        </a:p>
      </dgm:t>
    </dgm:pt>
    <dgm:pt modelId="{FD2D5D22-22A5-4623-A5F7-78AC47FC44E0}" type="parTrans" cxnId="{C9CB5DD7-4059-4704-AF1D-F9B3EC6DFA2F}">
      <dgm:prSet/>
      <dgm:spPr/>
      <dgm:t>
        <a:bodyPr/>
        <a:lstStyle/>
        <a:p>
          <a:endParaRPr lang="en-US"/>
        </a:p>
      </dgm:t>
    </dgm:pt>
    <dgm:pt modelId="{2B1E5C8C-310F-4395-8A39-5802A823DC96}" type="sibTrans" cxnId="{C9CB5DD7-4059-4704-AF1D-F9B3EC6DFA2F}">
      <dgm:prSet/>
      <dgm:spPr/>
      <dgm:t>
        <a:bodyPr/>
        <a:lstStyle/>
        <a:p>
          <a:endParaRPr lang="en-US"/>
        </a:p>
      </dgm:t>
    </dgm:pt>
    <dgm:pt modelId="{757FC7F0-1135-48C0-8822-E547D09CD574}">
      <dgm:prSet/>
      <dgm:spPr/>
      <dgm:t>
        <a:bodyPr/>
        <a:lstStyle/>
        <a:p>
          <a:r>
            <a:rPr lang="en-US" b="1"/>
            <a:t>PITANJE:</a:t>
          </a:r>
          <a:r>
            <a:rPr lang="en-US"/>
            <a:t> Kako se osjećate od 0 do 10? </a:t>
          </a:r>
        </a:p>
      </dgm:t>
    </dgm:pt>
    <dgm:pt modelId="{EDD85048-A709-436B-9BE4-2E342CF0AEC6}" type="parTrans" cxnId="{B49F78EC-AC89-467B-A5D3-70F9E3BC4AC9}">
      <dgm:prSet/>
      <dgm:spPr/>
      <dgm:t>
        <a:bodyPr/>
        <a:lstStyle/>
        <a:p>
          <a:endParaRPr lang="en-US"/>
        </a:p>
      </dgm:t>
    </dgm:pt>
    <dgm:pt modelId="{FC51A975-BE72-4AEA-AD81-00587D08A409}" type="sibTrans" cxnId="{B49F78EC-AC89-467B-A5D3-70F9E3BC4AC9}">
      <dgm:prSet/>
      <dgm:spPr/>
      <dgm:t>
        <a:bodyPr/>
        <a:lstStyle/>
        <a:p>
          <a:endParaRPr lang="en-US"/>
        </a:p>
      </dgm:t>
    </dgm:pt>
    <dgm:pt modelId="{32CE9348-A4C8-47E9-A69F-35CBD0FB643C}">
      <dgm:prSet/>
      <dgm:spPr/>
      <dgm:t>
        <a:bodyPr/>
        <a:lstStyle/>
        <a:p>
          <a:r>
            <a:rPr lang="en-US"/>
            <a:t>Važna procjena </a:t>
          </a:r>
          <a:r>
            <a:rPr lang="en-US" b="1"/>
            <a:t>SUICIDALNOSTI!</a:t>
          </a:r>
          <a:endParaRPr lang="en-US"/>
        </a:p>
      </dgm:t>
    </dgm:pt>
    <dgm:pt modelId="{780BA9C3-F89D-4DDC-B3D5-D4FF1BDAD7F2}" type="parTrans" cxnId="{7099575E-CC80-4347-BBA5-71CD90731BFE}">
      <dgm:prSet/>
      <dgm:spPr/>
      <dgm:t>
        <a:bodyPr/>
        <a:lstStyle/>
        <a:p>
          <a:endParaRPr lang="en-US"/>
        </a:p>
      </dgm:t>
    </dgm:pt>
    <dgm:pt modelId="{5611B153-4CE3-4D9F-BA7B-5A0D98CC9DB2}" type="sibTrans" cxnId="{7099575E-CC80-4347-BBA5-71CD90731BFE}">
      <dgm:prSet/>
      <dgm:spPr/>
      <dgm:t>
        <a:bodyPr/>
        <a:lstStyle/>
        <a:p>
          <a:endParaRPr lang="en-US"/>
        </a:p>
      </dgm:t>
    </dgm:pt>
    <dgm:pt modelId="{1B915AD0-EB99-45A6-A2A5-C2A690074C01}">
      <dgm:prSet/>
      <dgm:spPr/>
      <dgm:t>
        <a:bodyPr/>
        <a:lstStyle/>
        <a:p>
          <a:r>
            <a:rPr lang="en-US" dirty="0" err="1"/>
            <a:t>Procjena</a:t>
          </a:r>
          <a:r>
            <a:rPr lang="en-US" dirty="0"/>
            <a:t> </a:t>
          </a:r>
          <a:r>
            <a:rPr lang="en-US" dirty="0" err="1"/>
            <a:t>problema</a:t>
          </a:r>
          <a:r>
            <a:rPr lang="en-US" dirty="0"/>
            <a:t> </a:t>
          </a:r>
          <a:r>
            <a:rPr lang="en-US" dirty="0" err="1"/>
            <a:t>sa</a:t>
          </a:r>
          <a:r>
            <a:rPr lang="en-US" dirty="0"/>
            <a:t> </a:t>
          </a:r>
          <a:r>
            <a:rPr lang="en-US" b="1" dirty="0" err="1"/>
            <a:t>spavanjem</a:t>
          </a:r>
          <a:r>
            <a:rPr lang="en-US" b="1" dirty="0"/>
            <a:t>, </a:t>
          </a:r>
          <a:r>
            <a:rPr lang="en-US" b="1" dirty="0" err="1"/>
            <a:t>anksioznih</a:t>
          </a:r>
          <a:r>
            <a:rPr lang="en-US" b="1" dirty="0"/>
            <a:t> </a:t>
          </a:r>
          <a:r>
            <a:rPr lang="en-US" b="1" dirty="0" err="1"/>
            <a:t>simptoma</a:t>
          </a:r>
          <a:r>
            <a:rPr lang="en-US" b="1" dirty="0"/>
            <a:t> </a:t>
          </a:r>
          <a:r>
            <a:rPr lang="hr-BA" b="1" dirty="0" smtClean="0"/>
            <a:t>i</a:t>
          </a:r>
          <a:r>
            <a:rPr lang="en-US" b="1" dirty="0" smtClean="0"/>
            <a:t> </a:t>
          </a:r>
          <a:r>
            <a:rPr lang="en-US" b="1" dirty="0" err="1"/>
            <a:t>impulzivnog</a:t>
          </a:r>
          <a:r>
            <a:rPr lang="en-US" b="1" dirty="0"/>
            <a:t> </a:t>
          </a:r>
          <a:r>
            <a:rPr lang="en-US" b="1" dirty="0" err="1"/>
            <a:t>ponašanja</a:t>
          </a:r>
          <a:r>
            <a:rPr lang="en-US" b="1" dirty="0"/>
            <a:t> </a:t>
          </a:r>
          <a:endParaRPr lang="en-US" dirty="0"/>
        </a:p>
      </dgm:t>
    </dgm:pt>
    <dgm:pt modelId="{619FB6FA-15C1-4A71-8F5C-82CFCB6ADEE7}" type="parTrans" cxnId="{DC6F515A-85DF-4322-89B7-DC17B3D9E388}">
      <dgm:prSet/>
      <dgm:spPr/>
      <dgm:t>
        <a:bodyPr/>
        <a:lstStyle/>
        <a:p>
          <a:endParaRPr lang="en-US"/>
        </a:p>
      </dgm:t>
    </dgm:pt>
    <dgm:pt modelId="{2C255059-F1BA-4FF6-B295-77DD74CCD4DF}" type="sibTrans" cxnId="{DC6F515A-85DF-4322-89B7-DC17B3D9E388}">
      <dgm:prSet/>
      <dgm:spPr/>
      <dgm:t>
        <a:bodyPr/>
        <a:lstStyle/>
        <a:p>
          <a:endParaRPr lang="en-US"/>
        </a:p>
      </dgm:t>
    </dgm:pt>
    <dgm:pt modelId="{66A08531-6BC6-4209-A56A-9313DB617618}">
      <dgm:prSet/>
      <dgm:spPr/>
      <dgm:t>
        <a:bodyPr/>
        <a:lstStyle/>
        <a:p>
          <a:r>
            <a:rPr lang="en-US"/>
            <a:t>Procjena raspoloženja bi trebala biti kratka </a:t>
          </a:r>
        </a:p>
      </dgm:t>
    </dgm:pt>
    <dgm:pt modelId="{826D4096-CF8E-463C-83CE-9AF99567DA17}" type="parTrans" cxnId="{7CAC7CAF-B5A9-4D3C-B837-4EC4AC25C26E}">
      <dgm:prSet/>
      <dgm:spPr/>
      <dgm:t>
        <a:bodyPr/>
        <a:lstStyle/>
        <a:p>
          <a:endParaRPr lang="en-US"/>
        </a:p>
      </dgm:t>
    </dgm:pt>
    <dgm:pt modelId="{727404FB-3E85-4B11-95D7-0B62ADFF3AB5}" type="sibTrans" cxnId="{7CAC7CAF-B5A9-4D3C-B837-4EC4AC25C26E}">
      <dgm:prSet/>
      <dgm:spPr/>
      <dgm:t>
        <a:bodyPr/>
        <a:lstStyle/>
        <a:p>
          <a:endParaRPr lang="en-US"/>
        </a:p>
      </dgm:t>
    </dgm:pt>
    <dgm:pt modelId="{89E5B556-FDEC-4496-9559-B97A0BF5F4C8}">
      <dgm:prSet/>
      <dgm:spPr/>
      <dgm:t>
        <a:bodyPr/>
        <a:lstStyle/>
        <a:p>
          <a:r>
            <a:rPr lang="en-US" i="1"/>
            <a:t>Možete li sažeti kako ste se osjećali ovaj tjedan u jednoj ili dvije rečenice? </a:t>
          </a:r>
          <a:endParaRPr lang="en-US"/>
        </a:p>
      </dgm:t>
    </dgm:pt>
    <dgm:pt modelId="{9CDFF310-AD2F-4B64-854E-D3716121C4F0}" type="parTrans" cxnId="{DC16C44A-0DE1-4832-95CA-AA89C303ADFD}">
      <dgm:prSet/>
      <dgm:spPr/>
      <dgm:t>
        <a:bodyPr/>
        <a:lstStyle/>
        <a:p>
          <a:endParaRPr lang="en-US"/>
        </a:p>
      </dgm:t>
    </dgm:pt>
    <dgm:pt modelId="{C60F91C7-B623-41A9-9A0D-211FA93D9F1E}" type="sibTrans" cxnId="{DC16C44A-0DE1-4832-95CA-AA89C303ADFD}">
      <dgm:prSet/>
      <dgm:spPr/>
      <dgm:t>
        <a:bodyPr/>
        <a:lstStyle/>
        <a:p>
          <a:endParaRPr lang="en-US"/>
        </a:p>
      </dgm:t>
    </dgm:pt>
    <dgm:pt modelId="{67FFBA26-FB80-4E53-9083-6005E8EFA90D}">
      <dgm:prSet/>
      <dgm:spPr/>
      <dgm:t>
        <a:bodyPr/>
        <a:lstStyle/>
        <a:p>
          <a:r>
            <a:rPr lang="en-US" i="1"/>
            <a:t>Možemo li nekoliko idućih minuta razgovarati o tome kako ste se osjećali prošli tjedan?</a:t>
          </a:r>
          <a:r>
            <a:rPr lang="en-US"/>
            <a:t> </a:t>
          </a:r>
        </a:p>
      </dgm:t>
    </dgm:pt>
    <dgm:pt modelId="{8383269B-47DC-4563-9E85-267978E9F2B2}" type="parTrans" cxnId="{02C44F78-7750-4B89-B3E4-E0A62BD2955D}">
      <dgm:prSet/>
      <dgm:spPr/>
      <dgm:t>
        <a:bodyPr/>
        <a:lstStyle/>
        <a:p>
          <a:endParaRPr lang="en-US"/>
        </a:p>
      </dgm:t>
    </dgm:pt>
    <dgm:pt modelId="{06263B96-85F8-41C2-B073-8D7A5A078329}" type="sibTrans" cxnId="{02C44F78-7750-4B89-B3E4-E0A62BD2955D}">
      <dgm:prSet/>
      <dgm:spPr/>
      <dgm:t>
        <a:bodyPr/>
        <a:lstStyle/>
        <a:p>
          <a:endParaRPr lang="en-US"/>
        </a:p>
      </dgm:t>
    </dgm:pt>
    <dgm:pt modelId="{F647DC7E-4868-4699-B119-59BC6DD297AB}" type="pres">
      <dgm:prSet presAssocID="{62D43071-91CE-4D49-8AF5-93FCE4D5195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96B321-58E4-4FEE-AA9E-62C1D0E07E16}" type="pres">
      <dgm:prSet presAssocID="{91E6A4B6-65CE-492C-A4B6-C9B62D55E234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2DEA3C-CDB3-45A4-AC62-4A0A1D8C22D2}" type="pres">
      <dgm:prSet presAssocID="{7AD012E6-C74C-4DA2-AB4C-2482E06D7B1F}" presName="sibTrans" presStyleCnt="0"/>
      <dgm:spPr/>
      <dgm:t>
        <a:bodyPr/>
        <a:lstStyle/>
        <a:p>
          <a:endParaRPr lang="en-US"/>
        </a:p>
      </dgm:t>
    </dgm:pt>
    <dgm:pt modelId="{C513F83F-3838-46EA-9F2A-F81A3683B063}" type="pres">
      <dgm:prSet presAssocID="{46E160D6-16D2-4280-BDC0-115E9CE49BA8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C8E5EA-FCF3-4CEF-A1A2-FB6509A6607D}" type="pres">
      <dgm:prSet presAssocID="{2B1E5C8C-310F-4395-8A39-5802A823DC96}" presName="sibTrans" presStyleCnt="0"/>
      <dgm:spPr/>
      <dgm:t>
        <a:bodyPr/>
        <a:lstStyle/>
        <a:p>
          <a:endParaRPr lang="en-US"/>
        </a:p>
      </dgm:t>
    </dgm:pt>
    <dgm:pt modelId="{9EEEC39E-D4A7-4D09-A93B-BF64AA529CAB}" type="pres">
      <dgm:prSet presAssocID="{757FC7F0-1135-48C0-8822-E547D09CD574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0D6FEE-466A-47BF-BAE1-E6E1214997DC}" type="pres">
      <dgm:prSet presAssocID="{FC51A975-BE72-4AEA-AD81-00587D08A409}" presName="sibTrans" presStyleCnt="0"/>
      <dgm:spPr/>
      <dgm:t>
        <a:bodyPr/>
        <a:lstStyle/>
        <a:p>
          <a:endParaRPr lang="en-US"/>
        </a:p>
      </dgm:t>
    </dgm:pt>
    <dgm:pt modelId="{E42F1380-B612-4C0E-B50E-A92E23115019}" type="pres">
      <dgm:prSet presAssocID="{32CE9348-A4C8-47E9-A69F-35CBD0FB643C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B7A48E7-7142-4842-A65F-895452E84AAF}" type="pres">
      <dgm:prSet presAssocID="{5611B153-4CE3-4D9F-BA7B-5A0D98CC9DB2}" presName="sibTrans" presStyleCnt="0"/>
      <dgm:spPr/>
      <dgm:t>
        <a:bodyPr/>
        <a:lstStyle/>
        <a:p>
          <a:endParaRPr lang="en-US"/>
        </a:p>
      </dgm:t>
    </dgm:pt>
    <dgm:pt modelId="{71EA5A98-8BFC-4611-9E1D-71E42AA49DD5}" type="pres">
      <dgm:prSet presAssocID="{1B915AD0-EB99-45A6-A2A5-C2A690074C0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EEFEE5-19ED-4ACD-BD91-6FCE92485EEE}" type="pres">
      <dgm:prSet presAssocID="{2C255059-F1BA-4FF6-B295-77DD74CCD4DF}" presName="sibTrans" presStyleCnt="0"/>
      <dgm:spPr/>
      <dgm:t>
        <a:bodyPr/>
        <a:lstStyle/>
        <a:p>
          <a:endParaRPr lang="en-US"/>
        </a:p>
      </dgm:t>
    </dgm:pt>
    <dgm:pt modelId="{17F0F8E0-BEEB-4BFC-9DAE-5DF818461590}" type="pres">
      <dgm:prSet presAssocID="{66A08531-6BC6-4209-A56A-9313DB61761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8D163C9-5F11-4BA1-9154-75FC3E647F16}" type="presOf" srcId="{66A08531-6BC6-4209-A56A-9313DB617618}" destId="{17F0F8E0-BEEB-4BFC-9DAE-5DF818461590}" srcOrd="0" destOrd="0" presId="urn:microsoft.com/office/officeart/2005/8/layout/default"/>
    <dgm:cxn modelId="{74382D44-9A5E-477C-A360-2FE2AFB95829}" type="presOf" srcId="{89E5B556-FDEC-4496-9559-B97A0BF5F4C8}" destId="{17F0F8E0-BEEB-4BFC-9DAE-5DF818461590}" srcOrd="0" destOrd="1" presId="urn:microsoft.com/office/officeart/2005/8/layout/default"/>
    <dgm:cxn modelId="{C9CB5DD7-4059-4704-AF1D-F9B3EC6DFA2F}" srcId="{62D43071-91CE-4D49-8AF5-93FCE4D5195F}" destId="{46E160D6-16D2-4280-BDC0-115E9CE49BA8}" srcOrd="1" destOrd="0" parTransId="{FD2D5D22-22A5-4623-A5F7-78AC47FC44E0}" sibTransId="{2B1E5C8C-310F-4395-8A39-5802A823DC96}"/>
    <dgm:cxn modelId="{5546C648-C1FF-46FF-A508-CE51A80979E1}" type="presOf" srcId="{1B915AD0-EB99-45A6-A2A5-C2A690074C01}" destId="{71EA5A98-8BFC-4611-9E1D-71E42AA49DD5}" srcOrd="0" destOrd="0" presId="urn:microsoft.com/office/officeart/2005/8/layout/default"/>
    <dgm:cxn modelId="{DFA26997-44A7-47AA-B0BC-B0ED6017834C}" type="presOf" srcId="{46E160D6-16D2-4280-BDC0-115E9CE49BA8}" destId="{C513F83F-3838-46EA-9F2A-F81A3683B063}" srcOrd="0" destOrd="0" presId="urn:microsoft.com/office/officeart/2005/8/layout/default"/>
    <dgm:cxn modelId="{B49F78EC-AC89-467B-A5D3-70F9E3BC4AC9}" srcId="{62D43071-91CE-4D49-8AF5-93FCE4D5195F}" destId="{757FC7F0-1135-48C0-8822-E547D09CD574}" srcOrd="2" destOrd="0" parTransId="{EDD85048-A709-436B-9BE4-2E342CF0AEC6}" sibTransId="{FC51A975-BE72-4AEA-AD81-00587D08A409}"/>
    <dgm:cxn modelId="{7CAC7CAF-B5A9-4D3C-B837-4EC4AC25C26E}" srcId="{62D43071-91CE-4D49-8AF5-93FCE4D5195F}" destId="{66A08531-6BC6-4209-A56A-9313DB617618}" srcOrd="5" destOrd="0" parTransId="{826D4096-CF8E-463C-83CE-9AF99567DA17}" sibTransId="{727404FB-3E85-4B11-95D7-0B62ADFF3AB5}"/>
    <dgm:cxn modelId="{FD246549-AB3E-4D4C-ABCE-8B7C0F952139}" type="presOf" srcId="{62D43071-91CE-4D49-8AF5-93FCE4D5195F}" destId="{F647DC7E-4868-4699-B119-59BC6DD297AB}" srcOrd="0" destOrd="0" presId="urn:microsoft.com/office/officeart/2005/8/layout/default"/>
    <dgm:cxn modelId="{7501AF5D-CD98-451F-A079-DBDCB6A8969C}" srcId="{62D43071-91CE-4D49-8AF5-93FCE4D5195F}" destId="{91E6A4B6-65CE-492C-A4B6-C9B62D55E234}" srcOrd="0" destOrd="0" parTransId="{EF242DA5-7E55-484F-956B-840E3EF6AE98}" sibTransId="{7AD012E6-C74C-4DA2-AB4C-2482E06D7B1F}"/>
    <dgm:cxn modelId="{5FFB2164-6D4C-49CF-A3E9-6A7F1381AB67}" type="presOf" srcId="{67FFBA26-FB80-4E53-9083-6005E8EFA90D}" destId="{17F0F8E0-BEEB-4BFC-9DAE-5DF818461590}" srcOrd="0" destOrd="2" presId="urn:microsoft.com/office/officeart/2005/8/layout/default"/>
    <dgm:cxn modelId="{7099575E-CC80-4347-BBA5-71CD90731BFE}" srcId="{62D43071-91CE-4D49-8AF5-93FCE4D5195F}" destId="{32CE9348-A4C8-47E9-A69F-35CBD0FB643C}" srcOrd="3" destOrd="0" parTransId="{780BA9C3-F89D-4DDC-B3D5-D4FF1BDAD7F2}" sibTransId="{5611B153-4CE3-4D9F-BA7B-5A0D98CC9DB2}"/>
    <dgm:cxn modelId="{1A42F7D1-5865-406E-A086-585D1FDD8B36}" type="presOf" srcId="{91E6A4B6-65CE-492C-A4B6-C9B62D55E234}" destId="{C396B321-58E4-4FEE-AA9E-62C1D0E07E16}" srcOrd="0" destOrd="0" presId="urn:microsoft.com/office/officeart/2005/8/layout/default"/>
    <dgm:cxn modelId="{DC16C44A-0DE1-4832-95CA-AA89C303ADFD}" srcId="{66A08531-6BC6-4209-A56A-9313DB617618}" destId="{89E5B556-FDEC-4496-9559-B97A0BF5F4C8}" srcOrd="0" destOrd="0" parTransId="{9CDFF310-AD2F-4B64-854E-D3716121C4F0}" sibTransId="{C60F91C7-B623-41A9-9A0D-211FA93D9F1E}"/>
    <dgm:cxn modelId="{DC6F515A-85DF-4322-89B7-DC17B3D9E388}" srcId="{62D43071-91CE-4D49-8AF5-93FCE4D5195F}" destId="{1B915AD0-EB99-45A6-A2A5-C2A690074C01}" srcOrd="4" destOrd="0" parTransId="{619FB6FA-15C1-4A71-8F5C-82CFCB6ADEE7}" sibTransId="{2C255059-F1BA-4FF6-B295-77DD74CCD4DF}"/>
    <dgm:cxn modelId="{D41CFA8B-0B49-42D8-A4BC-205666B4E13C}" type="presOf" srcId="{757FC7F0-1135-48C0-8822-E547D09CD574}" destId="{9EEEC39E-D4A7-4D09-A93B-BF64AA529CAB}" srcOrd="0" destOrd="0" presId="urn:microsoft.com/office/officeart/2005/8/layout/default"/>
    <dgm:cxn modelId="{1392EB4B-FB3D-48FA-96BF-3BCA0E04AB4A}" type="presOf" srcId="{32CE9348-A4C8-47E9-A69F-35CBD0FB643C}" destId="{E42F1380-B612-4C0E-B50E-A92E23115019}" srcOrd="0" destOrd="0" presId="urn:microsoft.com/office/officeart/2005/8/layout/default"/>
    <dgm:cxn modelId="{02C44F78-7750-4B89-B3E4-E0A62BD2955D}" srcId="{66A08531-6BC6-4209-A56A-9313DB617618}" destId="{67FFBA26-FB80-4E53-9083-6005E8EFA90D}" srcOrd="1" destOrd="0" parTransId="{8383269B-47DC-4563-9E85-267978E9F2B2}" sibTransId="{06263B96-85F8-41C2-B073-8D7A5A078329}"/>
    <dgm:cxn modelId="{AA219033-4A98-486E-84A5-72F8A8FB53F7}" type="presParOf" srcId="{F647DC7E-4868-4699-B119-59BC6DD297AB}" destId="{C396B321-58E4-4FEE-AA9E-62C1D0E07E16}" srcOrd="0" destOrd="0" presId="urn:microsoft.com/office/officeart/2005/8/layout/default"/>
    <dgm:cxn modelId="{C4277B88-DE2F-4684-B988-5D6A83085A15}" type="presParOf" srcId="{F647DC7E-4868-4699-B119-59BC6DD297AB}" destId="{F32DEA3C-CDB3-45A4-AC62-4A0A1D8C22D2}" srcOrd="1" destOrd="0" presId="urn:microsoft.com/office/officeart/2005/8/layout/default"/>
    <dgm:cxn modelId="{DD7A7C53-8B1E-4190-A15C-6DE59DAA348C}" type="presParOf" srcId="{F647DC7E-4868-4699-B119-59BC6DD297AB}" destId="{C513F83F-3838-46EA-9F2A-F81A3683B063}" srcOrd="2" destOrd="0" presId="urn:microsoft.com/office/officeart/2005/8/layout/default"/>
    <dgm:cxn modelId="{BA217C73-F787-4CCF-A966-9C7F6AEEF92E}" type="presParOf" srcId="{F647DC7E-4868-4699-B119-59BC6DD297AB}" destId="{DFC8E5EA-FCF3-4CEF-A1A2-FB6509A6607D}" srcOrd="3" destOrd="0" presId="urn:microsoft.com/office/officeart/2005/8/layout/default"/>
    <dgm:cxn modelId="{6C9DEE95-3694-4811-85E7-06DB2CC3A4D5}" type="presParOf" srcId="{F647DC7E-4868-4699-B119-59BC6DD297AB}" destId="{9EEEC39E-D4A7-4D09-A93B-BF64AA529CAB}" srcOrd="4" destOrd="0" presId="urn:microsoft.com/office/officeart/2005/8/layout/default"/>
    <dgm:cxn modelId="{C72EE3A3-05E5-428C-A4F6-E587E6642A18}" type="presParOf" srcId="{F647DC7E-4868-4699-B119-59BC6DD297AB}" destId="{760D6FEE-466A-47BF-BAE1-E6E1214997DC}" srcOrd="5" destOrd="0" presId="urn:microsoft.com/office/officeart/2005/8/layout/default"/>
    <dgm:cxn modelId="{37EBC691-9BA5-4A33-AB1A-0034CD8F716A}" type="presParOf" srcId="{F647DC7E-4868-4699-B119-59BC6DD297AB}" destId="{E42F1380-B612-4C0E-B50E-A92E23115019}" srcOrd="6" destOrd="0" presId="urn:microsoft.com/office/officeart/2005/8/layout/default"/>
    <dgm:cxn modelId="{4344C418-FC04-471F-A0BA-8E0662EAB177}" type="presParOf" srcId="{F647DC7E-4868-4699-B119-59BC6DD297AB}" destId="{3B7A48E7-7142-4842-A65F-895452E84AAF}" srcOrd="7" destOrd="0" presId="urn:microsoft.com/office/officeart/2005/8/layout/default"/>
    <dgm:cxn modelId="{2B3FD54B-CEE2-4F72-8EEE-248C9C074DD0}" type="presParOf" srcId="{F647DC7E-4868-4699-B119-59BC6DD297AB}" destId="{71EA5A98-8BFC-4611-9E1D-71E42AA49DD5}" srcOrd="8" destOrd="0" presId="urn:microsoft.com/office/officeart/2005/8/layout/default"/>
    <dgm:cxn modelId="{85C2ED6A-8885-4905-83AD-9AD4DA6CE2F7}" type="presParOf" srcId="{F647DC7E-4868-4699-B119-59BC6DD297AB}" destId="{D9EEFEE5-19ED-4ACD-BD91-6FCE92485EEE}" srcOrd="9" destOrd="0" presId="urn:microsoft.com/office/officeart/2005/8/layout/default"/>
    <dgm:cxn modelId="{2A5390FF-3E75-4AE2-BD3F-D04724C49211}" type="presParOf" srcId="{F647DC7E-4868-4699-B119-59BC6DD297AB}" destId="{17F0F8E0-BEEB-4BFC-9DAE-5DF818461590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E7514AB-8E28-4470-9D3D-CE9595E843A2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4DA5E19-9C20-4337-9280-5818C59E16E7}">
      <dgm:prSet/>
      <dgm:spPr/>
      <dgm:t>
        <a:bodyPr/>
        <a:lstStyle/>
        <a:p>
          <a:r>
            <a:rPr lang="en-US"/>
            <a:t>Važno je razgovarati o klijentovoj dijagnozi te koristiti opise kako se klijent osjeća umjesto samog naziva poremećaja </a:t>
          </a:r>
        </a:p>
      </dgm:t>
    </dgm:pt>
    <dgm:pt modelId="{640BB1FB-0870-4285-913C-9D087072C8C3}" type="parTrans" cxnId="{FFA12694-26A5-41D2-B205-F98284B8790A}">
      <dgm:prSet/>
      <dgm:spPr/>
      <dgm:t>
        <a:bodyPr/>
        <a:lstStyle/>
        <a:p>
          <a:endParaRPr lang="en-US"/>
        </a:p>
      </dgm:t>
    </dgm:pt>
    <dgm:pt modelId="{D2C8FD8E-6869-4E32-BF83-77BB9B6A3538}" type="sibTrans" cxnId="{FFA12694-26A5-41D2-B205-F98284B8790A}">
      <dgm:prSet/>
      <dgm:spPr/>
      <dgm:t>
        <a:bodyPr/>
        <a:lstStyle/>
        <a:p>
          <a:endParaRPr lang="en-US"/>
        </a:p>
      </dgm:t>
    </dgm:pt>
    <dgm:pt modelId="{3411A641-BC96-41B3-B1A6-F639C7D3D9AC}">
      <dgm:prSet/>
      <dgm:spPr/>
      <dgm:t>
        <a:bodyPr/>
        <a:lstStyle/>
        <a:p>
          <a:r>
            <a:rPr lang="en-US" b="1" dirty="0" err="1"/>
            <a:t>Navođenje</a:t>
          </a:r>
          <a:r>
            <a:rPr lang="en-US" b="1" dirty="0"/>
            <a:t> </a:t>
          </a:r>
          <a:r>
            <a:rPr lang="en-US" b="1" dirty="0" err="1"/>
            <a:t>simptoma</a:t>
          </a:r>
          <a:r>
            <a:rPr lang="en-US" b="1" dirty="0"/>
            <a:t> </a:t>
          </a:r>
          <a:endParaRPr lang="en-US" dirty="0"/>
        </a:p>
      </dgm:t>
    </dgm:pt>
    <dgm:pt modelId="{9005A70D-A33B-4576-93F0-CA9F2F6BD595}" type="parTrans" cxnId="{4FA90769-CDA1-4E72-8592-7E3B9AC4AFD6}">
      <dgm:prSet/>
      <dgm:spPr/>
      <dgm:t>
        <a:bodyPr/>
        <a:lstStyle/>
        <a:p>
          <a:endParaRPr lang="en-US"/>
        </a:p>
      </dgm:t>
    </dgm:pt>
    <dgm:pt modelId="{5564BCC9-6725-47C7-B2FB-54C04724C378}" type="sibTrans" cxnId="{4FA90769-CDA1-4E72-8592-7E3B9AC4AFD6}">
      <dgm:prSet/>
      <dgm:spPr/>
      <dgm:t>
        <a:bodyPr/>
        <a:lstStyle/>
        <a:p>
          <a:endParaRPr lang="en-US"/>
        </a:p>
      </dgm:t>
    </dgm:pt>
    <dgm:pt modelId="{9CC63E9B-018E-4452-A30B-A8942B5A9F58}">
      <dgm:prSet/>
      <dgm:spPr/>
      <dgm:t>
        <a:bodyPr/>
        <a:lstStyle/>
        <a:p>
          <a:r>
            <a:rPr lang="en-US" dirty="0" err="1"/>
            <a:t>Analogija</a:t>
          </a:r>
          <a:r>
            <a:rPr lang="en-US" dirty="0"/>
            <a:t> </a:t>
          </a:r>
          <a:r>
            <a:rPr lang="en-US" dirty="0" err="1"/>
            <a:t>psihičkih</a:t>
          </a:r>
          <a:r>
            <a:rPr lang="en-US" dirty="0"/>
            <a:t> </a:t>
          </a:r>
          <a:r>
            <a:rPr lang="en-US" dirty="0" err="1"/>
            <a:t>poremećaja</a:t>
          </a:r>
          <a:r>
            <a:rPr lang="en-US" dirty="0"/>
            <a:t> s </a:t>
          </a:r>
          <a:r>
            <a:rPr lang="en-US" dirty="0" err="1"/>
            <a:t>tjelesnim</a:t>
          </a:r>
          <a:r>
            <a:rPr lang="en-US" dirty="0"/>
            <a:t> </a:t>
          </a:r>
          <a:r>
            <a:rPr lang="en-US" dirty="0" err="1"/>
            <a:t>poremećajima</a:t>
          </a:r>
          <a:r>
            <a:rPr lang="en-US" dirty="0"/>
            <a:t> (</a:t>
          </a:r>
          <a:r>
            <a:rPr lang="en-US" dirty="0" err="1"/>
            <a:t>npr</a:t>
          </a:r>
          <a:r>
            <a:rPr lang="en-US" dirty="0"/>
            <a:t>. </a:t>
          </a:r>
          <a:r>
            <a:rPr lang="hr-BA" dirty="0" smtClean="0"/>
            <a:t>d</a:t>
          </a:r>
          <a:r>
            <a:rPr lang="en-US" dirty="0" err="1" smtClean="0"/>
            <a:t>epresija</a:t>
          </a:r>
          <a:r>
            <a:rPr lang="en-US" dirty="0" smtClean="0"/>
            <a:t> </a:t>
          </a:r>
          <a:r>
            <a:rPr lang="hr-BA" dirty="0" smtClean="0"/>
            <a:t>i</a:t>
          </a:r>
          <a:r>
            <a:rPr lang="en-US" dirty="0" smtClean="0"/>
            <a:t> </a:t>
          </a:r>
          <a:r>
            <a:rPr lang="en-US" dirty="0" err="1"/>
            <a:t>upala</a:t>
          </a:r>
          <a:r>
            <a:rPr lang="en-US" dirty="0"/>
            <a:t> </a:t>
          </a:r>
          <a:r>
            <a:rPr lang="en-US" dirty="0" err="1"/>
            <a:t>pluća</a:t>
          </a:r>
          <a:r>
            <a:rPr lang="en-US" dirty="0"/>
            <a:t>)</a:t>
          </a:r>
        </a:p>
      </dgm:t>
    </dgm:pt>
    <dgm:pt modelId="{B622F4A0-CD37-48C4-BDFD-B3DA5894DACC}" type="parTrans" cxnId="{5B797C0B-9CC5-4D43-B5E8-3043CEB03868}">
      <dgm:prSet/>
      <dgm:spPr/>
      <dgm:t>
        <a:bodyPr/>
        <a:lstStyle/>
        <a:p>
          <a:endParaRPr lang="en-US"/>
        </a:p>
      </dgm:t>
    </dgm:pt>
    <dgm:pt modelId="{46B35C28-E0B6-4AC4-B45E-3C9888ABC76A}" type="sibTrans" cxnId="{5B797C0B-9CC5-4D43-B5E8-3043CEB03868}">
      <dgm:prSet/>
      <dgm:spPr/>
      <dgm:t>
        <a:bodyPr/>
        <a:lstStyle/>
        <a:p>
          <a:endParaRPr lang="en-US"/>
        </a:p>
      </dgm:t>
    </dgm:pt>
    <dgm:pt modelId="{BBC08AF1-0ABD-416C-8BCD-FB9F7891CD5C}">
      <dgm:prSet/>
      <dgm:spPr/>
      <dgm:t>
        <a:bodyPr/>
        <a:lstStyle/>
        <a:p>
          <a:r>
            <a:rPr lang="en-US" b="1" dirty="0" err="1"/>
            <a:t>Psihoedukacija</a:t>
          </a:r>
          <a:r>
            <a:rPr lang="en-US" b="1" dirty="0"/>
            <a:t> o </a:t>
          </a:r>
          <a:r>
            <a:rPr lang="en-US" b="1" dirty="0" err="1"/>
            <a:t>poremećaju</a:t>
          </a:r>
          <a:r>
            <a:rPr lang="en-US" b="1" dirty="0"/>
            <a:t> </a:t>
          </a:r>
          <a:r>
            <a:rPr lang="hr-BA" b="1" dirty="0" smtClean="0"/>
            <a:t>i</a:t>
          </a:r>
          <a:r>
            <a:rPr lang="en-US" b="1" dirty="0" smtClean="0"/>
            <a:t> </a:t>
          </a:r>
          <a:r>
            <a:rPr lang="en-US" b="1" dirty="0" err="1"/>
            <a:t>negativnim</a:t>
          </a:r>
          <a:r>
            <a:rPr lang="en-US" b="1" dirty="0"/>
            <a:t> </a:t>
          </a:r>
          <a:r>
            <a:rPr lang="en-US" b="1" dirty="0" err="1"/>
            <a:t>mislima</a:t>
          </a:r>
          <a:endParaRPr lang="en-US" dirty="0"/>
        </a:p>
      </dgm:t>
    </dgm:pt>
    <dgm:pt modelId="{5C95C38D-D9BD-4EB3-AE96-9AD5A650471C}" type="parTrans" cxnId="{F8BB8296-6990-4459-9300-082857132FFC}">
      <dgm:prSet/>
      <dgm:spPr/>
      <dgm:t>
        <a:bodyPr/>
        <a:lstStyle/>
        <a:p>
          <a:endParaRPr lang="en-US"/>
        </a:p>
      </dgm:t>
    </dgm:pt>
    <dgm:pt modelId="{721C124A-61CD-44D1-B08E-CFEBF7B7094F}" type="sibTrans" cxnId="{F8BB8296-6990-4459-9300-082857132FFC}">
      <dgm:prSet/>
      <dgm:spPr/>
      <dgm:t>
        <a:bodyPr/>
        <a:lstStyle/>
        <a:p>
          <a:endParaRPr lang="en-US"/>
        </a:p>
      </dgm:t>
    </dgm:pt>
    <dgm:pt modelId="{6A6D1ACC-A83B-4438-817A-7E302BD67946}">
      <dgm:prSet/>
      <dgm:spPr/>
      <dgm:t>
        <a:bodyPr/>
        <a:lstStyle/>
        <a:p>
          <a:r>
            <a:rPr lang="en-US" b="1"/>
            <a:t>Psihoedukacija o tretmanu </a:t>
          </a:r>
          <a:endParaRPr lang="en-US"/>
        </a:p>
      </dgm:t>
    </dgm:pt>
    <dgm:pt modelId="{5487C19E-1CCF-47FA-BA72-8C57DDAF4287}" type="parTrans" cxnId="{5DFF46A0-0BDF-4CAE-8AD8-D2DAD3C2B2E1}">
      <dgm:prSet/>
      <dgm:spPr/>
      <dgm:t>
        <a:bodyPr/>
        <a:lstStyle/>
        <a:p>
          <a:endParaRPr lang="en-US"/>
        </a:p>
      </dgm:t>
    </dgm:pt>
    <dgm:pt modelId="{559E727E-9BA7-4D62-8388-D4AC48A7AA25}" type="sibTrans" cxnId="{5DFF46A0-0BDF-4CAE-8AD8-D2DAD3C2B2E1}">
      <dgm:prSet/>
      <dgm:spPr/>
      <dgm:t>
        <a:bodyPr/>
        <a:lstStyle/>
        <a:p>
          <a:endParaRPr lang="en-US"/>
        </a:p>
      </dgm:t>
    </dgm:pt>
    <dgm:pt modelId="{1C58C16E-F481-4FFC-A3D6-BB58C933C233}">
      <dgm:prSet/>
      <dgm:spPr/>
      <dgm:t>
        <a:bodyPr/>
        <a:lstStyle/>
        <a:p>
          <a:r>
            <a:rPr lang="en-US" b="1"/>
            <a:t>Psihoedukacija o kognitivnom modelu </a:t>
          </a:r>
          <a:endParaRPr lang="en-US"/>
        </a:p>
      </dgm:t>
    </dgm:pt>
    <dgm:pt modelId="{8CD43F7C-D090-4CC1-9C34-92AE50F96A84}" type="parTrans" cxnId="{1BA2CC73-22C7-4BBF-A122-EFD8C103C012}">
      <dgm:prSet/>
      <dgm:spPr/>
      <dgm:t>
        <a:bodyPr/>
        <a:lstStyle/>
        <a:p>
          <a:endParaRPr lang="en-US"/>
        </a:p>
      </dgm:t>
    </dgm:pt>
    <dgm:pt modelId="{71B507A2-86A6-400A-921E-76364256B807}" type="sibTrans" cxnId="{1BA2CC73-22C7-4BBF-A122-EFD8C103C012}">
      <dgm:prSet/>
      <dgm:spPr/>
      <dgm:t>
        <a:bodyPr/>
        <a:lstStyle/>
        <a:p>
          <a:endParaRPr lang="en-US"/>
        </a:p>
      </dgm:t>
    </dgm:pt>
    <dgm:pt modelId="{AF113F1A-F67B-4ACB-8545-FBD247DFAF0E}" type="pres">
      <dgm:prSet presAssocID="{4E7514AB-8E28-4470-9D3D-CE9595E843A2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A6FE6DE-0DB7-45C4-B431-1CC657CBD71E}" type="pres">
      <dgm:prSet presAssocID="{24DA5E19-9C20-4337-9280-5818C59E16E7}" presName="thickLine" presStyleLbl="alignNode1" presStyleIdx="0" presStyleCnt="6"/>
      <dgm:spPr/>
    </dgm:pt>
    <dgm:pt modelId="{352B2CFA-5949-438A-BB49-3C535E7094F3}" type="pres">
      <dgm:prSet presAssocID="{24DA5E19-9C20-4337-9280-5818C59E16E7}" presName="horz1" presStyleCnt="0"/>
      <dgm:spPr/>
    </dgm:pt>
    <dgm:pt modelId="{5A64535F-9AD1-438B-80D4-8D3363FD20E5}" type="pres">
      <dgm:prSet presAssocID="{24DA5E19-9C20-4337-9280-5818C59E16E7}" presName="tx1" presStyleLbl="revTx" presStyleIdx="0" presStyleCnt="6"/>
      <dgm:spPr/>
      <dgm:t>
        <a:bodyPr/>
        <a:lstStyle/>
        <a:p>
          <a:endParaRPr lang="en-US"/>
        </a:p>
      </dgm:t>
    </dgm:pt>
    <dgm:pt modelId="{1F513E97-6F01-41B5-AA59-7247931B1548}" type="pres">
      <dgm:prSet presAssocID="{24DA5E19-9C20-4337-9280-5818C59E16E7}" presName="vert1" presStyleCnt="0"/>
      <dgm:spPr/>
    </dgm:pt>
    <dgm:pt modelId="{A8E38A44-3BBA-4457-A263-590A6C512118}" type="pres">
      <dgm:prSet presAssocID="{3411A641-BC96-41B3-B1A6-F639C7D3D9AC}" presName="thickLine" presStyleLbl="alignNode1" presStyleIdx="1" presStyleCnt="6"/>
      <dgm:spPr/>
    </dgm:pt>
    <dgm:pt modelId="{FF3A9C5D-2910-449C-8E43-CD29DDA0CADC}" type="pres">
      <dgm:prSet presAssocID="{3411A641-BC96-41B3-B1A6-F639C7D3D9AC}" presName="horz1" presStyleCnt="0"/>
      <dgm:spPr/>
    </dgm:pt>
    <dgm:pt modelId="{F6B4F026-B7F9-4AD9-B51F-FA974B621F8A}" type="pres">
      <dgm:prSet presAssocID="{3411A641-BC96-41B3-B1A6-F639C7D3D9AC}" presName="tx1" presStyleLbl="revTx" presStyleIdx="1" presStyleCnt="6"/>
      <dgm:spPr/>
      <dgm:t>
        <a:bodyPr/>
        <a:lstStyle/>
        <a:p>
          <a:endParaRPr lang="en-US"/>
        </a:p>
      </dgm:t>
    </dgm:pt>
    <dgm:pt modelId="{8E2D628C-9F1F-422B-8818-18F31BD10B03}" type="pres">
      <dgm:prSet presAssocID="{3411A641-BC96-41B3-B1A6-F639C7D3D9AC}" presName="vert1" presStyleCnt="0"/>
      <dgm:spPr/>
    </dgm:pt>
    <dgm:pt modelId="{00968DB5-43F6-4FCA-A86F-043EE7D0D798}" type="pres">
      <dgm:prSet presAssocID="{9CC63E9B-018E-4452-A30B-A8942B5A9F58}" presName="thickLine" presStyleLbl="alignNode1" presStyleIdx="2" presStyleCnt="6"/>
      <dgm:spPr/>
    </dgm:pt>
    <dgm:pt modelId="{B09225AC-B2DC-43BC-B3D4-418983896E2E}" type="pres">
      <dgm:prSet presAssocID="{9CC63E9B-018E-4452-A30B-A8942B5A9F58}" presName="horz1" presStyleCnt="0"/>
      <dgm:spPr/>
    </dgm:pt>
    <dgm:pt modelId="{DFB15C35-531E-4BF0-AF9F-384AFFF710FD}" type="pres">
      <dgm:prSet presAssocID="{9CC63E9B-018E-4452-A30B-A8942B5A9F58}" presName="tx1" presStyleLbl="revTx" presStyleIdx="2" presStyleCnt="6"/>
      <dgm:spPr/>
      <dgm:t>
        <a:bodyPr/>
        <a:lstStyle/>
        <a:p>
          <a:endParaRPr lang="en-US"/>
        </a:p>
      </dgm:t>
    </dgm:pt>
    <dgm:pt modelId="{4DB4F22F-4CAD-49EE-9CE1-5793991360C2}" type="pres">
      <dgm:prSet presAssocID="{9CC63E9B-018E-4452-A30B-A8942B5A9F58}" presName="vert1" presStyleCnt="0"/>
      <dgm:spPr/>
    </dgm:pt>
    <dgm:pt modelId="{A3955B99-6DD2-4A38-A9F7-F16A00440EAF}" type="pres">
      <dgm:prSet presAssocID="{BBC08AF1-0ABD-416C-8BCD-FB9F7891CD5C}" presName="thickLine" presStyleLbl="alignNode1" presStyleIdx="3" presStyleCnt="6"/>
      <dgm:spPr/>
    </dgm:pt>
    <dgm:pt modelId="{C6622ED5-AB6A-4DD9-BD2B-B0E27DE61C12}" type="pres">
      <dgm:prSet presAssocID="{BBC08AF1-0ABD-416C-8BCD-FB9F7891CD5C}" presName="horz1" presStyleCnt="0"/>
      <dgm:spPr/>
    </dgm:pt>
    <dgm:pt modelId="{7BAA93BE-5E86-47A3-A76F-76DADE61CAFB}" type="pres">
      <dgm:prSet presAssocID="{BBC08AF1-0ABD-416C-8BCD-FB9F7891CD5C}" presName="tx1" presStyleLbl="revTx" presStyleIdx="3" presStyleCnt="6"/>
      <dgm:spPr/>
      <dgm:t>
        <a:bodyPr/>
        <a:lstStyle/>
        <a:p>
          <a:endParaRPr lang="en-US"/>
        </a:p>
      </dgm:t>
    </dgm:pt>
    <dgm:pt modelId="{7750F802-D4F0-4D28-8C38-176749C269C1}" type="pres">
      <dgm:prSet presAssocID="{BBC08AF1-0ABD-416C-8BCD-FB9F7891CD5C}" presName="vert1" presStyleCnt="0"/>
      <dgm:spPr/>
    </dgm:pt>
    <dgm:pt modelId="{5403AACD-51F9-4EC1-9262-18B4D0211896}" type="pres">
      <dgm:prSet presAssocID="{6A6D1ACC-A83B-4438-817A-7E302BD67946}" presName="thickLine" presStyleLbl="alignNode1" presStyleIdx="4" presStyleCnt="6"/>
      <dgm:spPr/>
    </dgm:pt>
    <dgm:pt modelId="{DE6C3922-9B8C-4C96-8E70-A6503C55BFFD}" type="pres">
      <dgm:prSet presAssocID="{6A6D1ACC-A83B-4438-817A-7E302BD67946}" presName="horz1" presStyleCnt="0"/>
      <dgm:spPr/>
    </dgm:pt>
    <dgm:pt modelId="{A8C84B1B-6240-4FE3-98C7-0D9A0D837CBA}" type="pres">
      <dgm:prSet presAssocID="{6A6D1ACC-A83B-4438-817A-7E302BD67946}" presName="tx1" presStyleLbl="revTx" presStyleIdx="4" presStyleCnt="6"/>
      <dgm:spPr/>
      <dgm:t>
        <a:bodyPr/>
        <a:lstStyle/>
        <a:p>
          <a:endParaRPr lang="en-US"/>
        </a:p>
      </dgm:t>
    </dgm:pt>
    <dgm:pt modelId="{C77BFDDD-EE00-4BFC-BC99-E0539866CBC0}" type="pres">
      <dgm:prSet presAssocID="{6A6D1ACC-A83B-4438-817A-7E302BD67946}" presName="vert1" presStyleCnt="0"/>
      <dgm:spPr/>
    </dgm:pt>
    <dgm:pt modelId="{406E11B1-1BAF-4B59-AF34-30CE49955652}" type="pres">
      <dgm:prSet presAssocID="{1C58C16E-F481-4FFC-A3D6-BB58C933C233}" presName="thickLine" presStyleLbl="alignNode1" presStyleIdx="5" presStyleCnt="6"/>
      <dgm:spPr/>
    </dgm:pt>
    <dgm:pt modelId="{62E49EC9-D4F8-4F70-A486-061DBB812C0D}" type="pres">
      <dgm:prSet presAssocID="{1C58C16E-F481-4FFC-A3D6-BB58C933C233}" presName="horz1" presStyleCnt="0"/>
      <dgm:spPr/>
    </dgm:pt>
    <dgm:pt modelId="{3893260B-FE7F-4D92-9C79-6EE187549F84}" type="pres">
      <dgm:prSet presAssocID="{1C58C16E-F481-4FFC-A3D6-BB58C933C233}" presName="tx1" presStyleLbl="revTx" presStyleIdx="5" presStyleCnt="6"/>
      <dgm:spPr/>
      <dgm:t>
        <a:bodyPr/>
        <a:lstStyle/>
        <a:p>
          <a:endParaRPr lang="en-US"/>
        </a:p>
      </dgm:t>
    </dgm:pt>
    <dgm:pt modelId="{E3F1B13F-60B4-454F-90ED-38D291DC4093}" type="pres">
      <dgm:prSet presAssocID="{1C58C16E-F481-4FFC-A3D6-BB58C933C233}" presName="vert1" presStyleCnt="0"/>
      <dgm:spPr/>
    </dgm:pt>
  </dgm:ptLst>
  <dgm:cxnLst>
    <dgm:cxn modelId="{D04718F6-39F4-47E1-B064-1742D2925C7C}" type="presOf" srcId="{1C58C16E-F481-4FFC-A3D6-BB58C933C233}" destId="{3893260B-FE7F-4D92-9C79-6EE187549F84}" srcOrd="0" destOrd="0" presId="urn:microsoft.com/office/officeart/2008/layout/LinedList"/>
    <dgm:cxn modelId="{8E02CB90-6DA4-4734-B71D-89E2647B2651}" type="presOf" srcId="{24DA5E19-9C20-4337-9280-5818C59E16E7}" destId="{5A64535F-9AD1-438B-80D4-8D3363FD20E5}" srcOrd="0" destOrd="0" presId="urn:microsoft.com/office/officeart/2008/layout/LinedList"/>
    <dgm:cxn modelId="{03EF431E-8524-4B08-9091-6C4ABEB5743B}" type="presOf" srcId="{9CC63E9B-018E-4452-A30B-A8942B5A9F58}" destId="{DFB15C35-531E-4BF0-AF9F-384AFFF710FD}" srcOrd="0" destOrd="0" presId="urn:microsoft.com/office/officeart/2008/layout/LinedList"/>
    <dgm:cxn modelId="{D8ECED5F-13F3-4389-8108-042DB98B680B}" type="presOf" srcId="{6A6D1ACC-A83B-4438-817A-7E302BD67946}" destId="{A8C84B1B-6240-4FE3-98C7-0D9A0D837CBA}" srcOrd="0" destOrd="0" presId="urn:microsoft.com/office/officeart/2008/layout/LinedList"/>
    <dgm:cxn modelId="{0F06BB0E-A45C-4563-BC41-78E6EFD4E0D8}" type="presOf" srcId="{3411A641-BC96-41B3-B1A6-F639C7D3D9AC}" destId="{F6B4F026-B7F9-4AD9-B51F-FA974B621F8A}" srcOrd="0" destOrd="0" presId="urn:microsoft.com/office/officeart/2008/layout/LinedList"/>
    <dgm:cxn modelId="{F8BB8296-6990-4459-9300-082857132FFC}" srcId="{4E7514AB-8E28-4470-9D3D-CE9595E843A2}" destId="{BBC08AF1-0ABD-416C-8BCD-FB9F7891CD5C}" srcOrd="3" destOrd="0" parTransId="{5C95C38D-D9BD-4EB3-AE96-9AD5A650471C}" sibTransId="{721C124A-61CD-44D1-B08E-CFEBF7B7094F}"/>
    <dgm:cxn modelId="{5B797C0B-9CC5-4D43-B5E8-3043CEB03868}" srcId="{4E7514AB-8E28-4470-9D3D-CE9595E843A2}" destId="{9CC63E9B-018E-4452-A30B-A8942B5A9F58}" srcOrd="2" destOrd="0" parTransId="{B622F4A0-CD37-48C4-BDFD-B3DA5894DACC}" sibTransId="{46B35C28-E0B6-4AC4-B45E-3C9888ABC76A}"/>
    <dgm:cxn modelId="{4FA90769-CDA1-4E72-8592-7E3B9AC4AFD6}" srcId="{4E7514AB-8E28-4470-9D3D-CE9595E843A2}" destId="{3411A641-BC96-41B3-B1A6-F639C7D3D9AC}" srcOrd="1" destOrd="0" parTransId="{9005A70D-A33B-4576-93F0-CA9F2F6BD595}" sibTransId="{5564BCC9-6725-47C7-B2FB-54C04724C378}"/>
    <dgm:cxn modelId="{1028E020-E18F-44F1-B64D-434C9689B989}" type="presOf" srcId="{BBC08AF1-0ABD-416C-8BCD-FB9F7891CD5C}" destId="{7BAA93BE-5E86-47A3-A76F-76DADE61CAFB}" srcOrd="0" destOrd="0" presId="urn:microsoft.com/office/officeart/2008/layout/LinedList"/>
    <dgm:cxn modelId="{5DFF46A0-0BDF-4CAE-8AD8-D2DAD3C2B2E1}" srcId="{4E7514AB-8E28-4470-9D3D-CE9595E843A2}" destId="{6A6D1ACC-A83B-4438-817A-7E302BD67946}" srcOrd="4" destOrd="0" parTransId="{5487C19E-1CCF-47FA-BA72-8C57DDAF4287}" sibTransId="{559E727E-9BA7-4D62-8388-D4AC48A7AA25}"/>
    <dgm:cxn modelId="{07D82046-6972-4F16-B6DF-840DDD071357}" type="presOf" srcId="{4E7514AB-8E28-4470-9D3D-CE9595E843A2}" destId="{AF113F1A-F67B-4ACB-8545-FBD247DFAF0E}" srcOrd="0" destOrd="0" presId="urn:microsoft.com/office/officeart/2008/layout/LinedList"/>
    <dgm:cxn modelId="{1BA2CC73-22C7-4BBF-A122-EFD8C103C012}" srcId="{4E7514AB-8E28-4470-9D3D-CE9595E843A2}" destId="{1C58C16E-F481-4FFC-A3D6-BB58C933C233}" srcOrd="5" destOrd="0" parTransId="{8CD43F7C-D090-4CC1-9C34-92AE50F96A84}" sibTransId="{71B507A2-86A6-400A-921E-76364256B807}"/>
    <dgm:cxn modelId="{FFA12694-26A5-41D2-B205-F98284B8790A}" srcId="{4E7514AB-8E28-4470-9D3D-CE9595E843A2}" destId="{24DA5E19-9C20-4337-9280-5818C59E16E7}" srcOrd="0" destOrd="0" parTransId="{640BB1FB-0870-4285-913C-9D087072C8C3}" sibTransId="{D2C8FD8E-6869-4E32-BF83-77BB9B6A3538}"/>
    <dgm:cxn modelId="{6C4AAA41-F00B-4C90-AEF3-8011B1A78302}" type="presParOf" srcId="{AF113F1A-F67B-4ACB-8545-FBD247DFAF0E}" destId="{9A6FE6DE-0DB7-45C4-B431-1CC657CBD71E}" srcOrd="0" destOrd="0" presId="urn:microsoft.com/office/officeart/2008/layout/LinedList"/>
    <dgm:cxn modelId="{67737FD3-4725-4AA2-9847-A58578B84DCA}" type="presParOf" srcId="{AF113F1A-F67B-4ACB-8545-FBD247DFAF0E}" destId="{352B2CFA-5949-438A-BB49-3C535E7094F3}" srcOrd="1" destOrd="0" presId="urn:microsoft.com/office/officeart/2008/layout/LinedList"/>
    <dgm:cxn modelId="{6B8C3343-2C5B-4729-9F96-BF846F4306F0}" type="presParOf" srcId="{352B2CFA-5949-438A-BB49-3C535E7094F3}" destId="{5A64535F-9AD1-438B-80D4-8D3363FD20E5}" srcOrd="0" destOrd="0" presId="urn:microsoft.com/office/officeart/2008/layout/LinedList"/>
    <dgm:cxn modelId="{4829E818-D7E6-4329-881A-BE69E4EAA248}" type="presParOf" srcId="{352B2CFA-5949-438A-BB49-3C535E7094F3}" destId="{1F513E97-6F01-41B5-AA59-7247931B1548}" srcOrd="1" destOrd="0" presId="urn:microsoft.com/office/officeart/2008/layout/LinedList"/>
    <dgm:cxn modelId="{1AAE1BEE-D101-41A0-9B30-9E23AA9FB6DE}" type="presParOf" srcId="{AF113F1A-F67B-4ACB-8545-FBD247DFAF0E}" destId="{A8E38A44-3BBA-4457-A263-590A6C512118}" srcOrd="2" destOrd="0" presId="urn:microsoft.com/office/officeart/2008/layout/LinedList"/>
    <dgm:cxn modelId="{66F615E1-3032-4B65-96D1-3735322F7A44}" type="presParOf" srcId="{AF113F1A-F67B-4ACB-8545-FBD247DFAF0E}" destId="{FF3A9C5D-2910-449C-8E43-CD29DDA0CADC}" srcOrd="3" destOrd="0" presId="urn:microsoft.com/office/officeart/2008/layout/LinedList"/>
    <dgm:cxn modelId="{3EAD253B-7BFA-4D13-B36D-B58BE1CF0309}" type="presParOf" srcId="{FF3A9C5D-2910-449C-8E43-CD29DDA0CADC}" destId="{F6B4F026-B7F9-4AD9-B51F-FA974B621F8A}" srcOrd="0" destOrd="0" presId="urn:microsoft.com/office/officeart/2008/layout/LinedList"/>
    <dgm:cxn modelId="{8AAF8B85-24E7-41C2-BD29-C680C5CD5166}" type="presParOf" srcId="{FF3A9C5D-2910-449C-8E43-CD29DDA0CADC}" destId="{8E2D628C-9F1F-422B-8818-18F31BD10B03}" srcOrd="1" destOrd="0" presId="urn:microsoft.com/office/officeart/2008/layout/LinedList"/>
    <dgm:cxn modelId="{BF21DABA-9B69-4B86-9912-E78AF8C89C30}" type="presParOf" srcId="{AF113F1A-F67B-4ACB-8545-FBD247DFAF0E}" destId="{00968DB5-43F6-4FCA-A86F-043EE7D0D798}" srcOrd="4" destOrd="0" presId="urn:microsoft.com/office/officeart/2008/layout/LinedList"/>
    <dgm:cxn modelId="{D16EB241-6D18-4324-AEBA-C7BD6E376147}" type="presParOf" srcId="{AF113F1A-F67B-4ACB-8545-FBD247DFAF0E}" destId="{B09225AC-B2DC-43BC-B3D4-418983896E2E}" srcOrd="5" destOrd="0" presId="urn:microsoft.com/office/officeart/2008/layout/LinedList"/>
    <dgm:cxn modelId="{42DADBF0-C65B-4A2B-9DCB-5DB1A80D5CB9}" type="presParOf" srcId="{B09225AC-B2DC-43BC-B3D4-418983896E2E}" destId="{DFB15C35-531E-4BF0-AF9F-384AFFF710FD}" srcOrd="0" destOrd="0" presId="urn:microsoft.com/office/officeart/2008/layout/LinedList"/>
    <dgm:cxn modelId="{E90E7C23-5272-488E-8850-5A50376AF321}" type="presParOf" srcId="{B09225AC-B2DC-43BC-B3D4-418983896E2E}" destId="{4DB4F22F-4CAD-49EE-9CE1-5793991360C2}" srcOrd="1" destOrd="0" presId="urn:microsoft.com/office/officeart/2008/layout/LinedList"/>
    <dgm:cxn modelId="{B4BF759F-E297-4FDD-A864-D96C6AD65421}" type="presParOf" srcId="{AF113F1A-F67B-4ACB-8545-FBD247DFAF0E}" destId="{A3955B99-6DD2-4A38-A9F7-F16A00440EAF}" srcOrd="6" destOrd="0" presId="urn:microsoft.com/office/officeart/2008/layout/LinedList"/>
    <dgm:cxn modelId="{DA0552B1-3C1C-46A0-973E-312B7FE511E7}" type="presParOf" srcId="{AF113F1A-F67B-4ACB-8545-FBD247DFAF0E}" destId="{C6622ED5-AB6A-4DD9-BD2B-B0E27DE61C12}" srcOrd="7" destOrd="0" presId="urn:microsoft.com/office/officeart/2008/layout/LinedList"/>
    <dgm:cxn modelId="{F5ACBA56-0F6B-4A9E-ABAB-469CE4DB24E9}" type="presParOf" srcId="{C6622ED5-AB6A-4DD9-BD2B-B0E27DE61C12}" destId="{7BAA93BE-5E86-47A3-A76F-76DADE61CAFB}" srcOrd="0" destOrd="0" presId="urn:microsoft.com/office/officeart/2008/layout/LinedList"/>
    <dgm:cxn modelId="{633E4A93-CD43-4B1A-901D-16F0EDA9FA84}" type="presParOf" srcId="{C6622ED5-AB6A-4DD9-BD2B-B0E27DE61C12}" destId="{7750F802-D4F0-4D28-8C38-176749C269C1}" srcOrd="1" destOrd="0" presId="urn:microsoft.com/office/officeart/2008/layout/LinedList"/>
    <dgm:cxn modelId="{9990A501-FF2B-4402-958F-968AB4C2A684}" type="presParOf" srcId="{AF113F1A-F67B-4ACB-8545-FBD247DFAF0E}" destId="{5403AACD-51F9-4EC1-9262-18B4D0211896}" srcOrd="8" destOrd="0" presId="urn:microsoft.com/office/officeart/2008/layout/LinedList"/>
    <dgm:cxn modelId="{9CCD9A67-1007-4BFF-B5F1-1F4115849DA2}" type="presParOf" srcId="{AF113F1A-F67B-4ACB-8545-FBD247DFAF0E}" destId="{DE6C3922-9B8C-4C96-8E70-A6503C55BFFD}" srcOrd="9" destOrd="0" presId="urn:microsoft.com/office/officeart/2008/layout/LinedList"/>
    <dgm:cxn modelId="{3F1DB46D-CB9B-4D31-B287-899205D33E87}" type="presParOf" srcId="{DE6C3922-9B8C-4C96-8E70-A6503C55BFFD}" destId="{A8C84B1B-6240-4FE3-98C7-0D9A0D837CBA}" srcOrd="0" destOrd="0" presId="urn:microsoft.com/office/officeart/2008/layout/LinedList"/>
    <dgm:cxn modelId="{4EB9364E-4FEC-4FB4-B625-D3125DB5403F}" type="presParOf" srcId="{DE6C3922-9B8C-4C96-8E70-A6503C55BFFD}" destId="{C77BFDDD-EE00-4BFC-BC99-E0539866CBC0}" srcOrd="1" destOrd="0" presId="urn:microsoft.com/office/officeart/2008/layout/LinedList"/>
    <dgm:cxn modelId="{B40D367A-00EB-4DF0-BB94-12F882BCF3D8}" type="presParOf" srcId="{AF113F1A-F67B-4ACB-8545-FBD247DFAF0E}" destId="{406E11B1-1BAF-4B59-AF34-30CE49955652}" srcOrd="10" destOrd="0" presId="urn:microsoft.com/office/officeart/2008/layout/LinedList"/>
    <dgm:cxn modelId="{0D26F31E-1504-4DA0-9DE7-CB896A2C5803}" type="presParOf" srcId="{AF113F1A-F67B-4ACB-8545-FBD247DFAF0E}" destId="{62E49EC9-D4F8-4F70-A486-061DBB812C0D}" srcOrd="11" destOrd="0" presId="urn:microsoft.com/office/officeart/2008/layout/LinedList"/>
    <dgm:cxn modelId="{B2ABD6BC-83DB-44F6-93B2-5BB7B24B036C}" type="presParOf" srcId="{62E49EC9-D4F8-4F70-A486-061DBB812C0D}" destId="{3893260B-FE7F-4D92-9C79-6EE187549F84}" srcOrd="0" destOrd="0" presId="urn:microsoft.com/office/officeart/2008/layout/LinedList"/>
    <dgm:cxn modelId="{773FEDD8-8D40-4F2E-BFBF-3A5F5730E9F3}" type="presParOf" srcId="{62E49EC9-D4F8-4F70-A486-061DBB812C0D}" destId="{E3F1B13F-60B4-454F-90ED-38D291DC409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B02FB59-3C53-48A9-AE79-9618964D3354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75759E1-1E7B-4B55-A13E-4818CF29E3AF}">
      <dgm:prSet phldr="0"/>
      <dgm:spPr/>
      <dgm:t>
        <a:bodyPr/>
        <a:lstStyle/>
        <a:p>
          <a:pPr rtl="0"/>
          <a:r>
            <a:rPr lang="en-US" b="0" dirty="0">
              <a:latin typeface="Tw Cen MT"/>
            </a:rPr>
            <a:t>PLANIRANJE AKTIVNOSTI I RAD NA PROBLEMU</a:t>
          </a:r>
        </a:p>
      </dgm:t>
    </dgm:pt>
    <dgm:pt modelId="{0A0891B6-BC09-4615-9D05-FAC6146F05B5}" type="parTrans" cxnId="{F1354182-B7E7-4F71-8644-23ADAC0AC1B9}">
      <dgm:prSet/>
      <dgm:spPr/>
      <dgm:t>
        <a:bodyPr/>
        <a:lstStyle/>
        <a:p>
          <a:endParaRPr lang="en-US"/>
        </a:p>
      </dgm:t>
    </dgm:pt>
    <dgm:pt modelId="{FA74FCDA-3BD9-4A24-A9EB-9FF4D0A37791}" type="sibTrans" cxnId="{F1354182-B7E7-4F71-8644-23ADAC0AC1B9}">
      <dgm:prSet/>
      <dgm:spPr/>
      <dgm:t>
        <a:bodyPr/>
        <a:lstStyle/>
        <a:p>
          <a:endParaRPr lang="en-US"/>
        </a:p>
      </dgm:t>
    </dgm:pt>
    <dgm:pt modelId="{51D6B4D5-5BA1-4C82-9C97-ACF7509CB2B0}">
      <dgm:prSet phldr="0"/>
      <dgm:spPr/>
      <dgm:t>
        <a:bodyPr/>
        <a:lstStyle/>
        <a:p>
          <a:pPr rtl="0"/>
          <a:r>
            <a:rPr lang="en-US" b="0" dirty="0">
              <a:latin typeface="Tw Cen MT"/>
            </a:rPr>
            <a:t>SURADNIČKI IZRADITI AKCIJSKI PLAN; </a:t>
          </a:r>
          <a:r>
            <a:rPr lang="en-US" b="0" dirty="0" err="1" smtClean="0">
              <a:latin typeface="Tw Cen MT"/>
            </a:rPr>
            <a:t>proc</a:t>
          </a:r>
          <a:r>
            <a:rPr lang="hr-BA" b="0" dirty="0" smtClean="0">
              <a:latin typeface="Tw Cen MT"/>
            </a:rPr>
            <a:t>i</a:t>
          </a:r>
          <a:r>
            <a:rPr lang="en-US" b="0" dirty="0" err="1" smtClean="0">
              <a:latin typeface="Tw Cen MT"/>
            </a:rPr>
            <a:t>jeniti</a:t>
          </a:r>
          <a:r>
            <a:rPr lang="en-US" b="0" dirty="0" smtClean="0">
              <a:latin typeface="Tw Cen MT"/>
            </a:rPr>
            <a:t> </a:t>
          </a:r>
          <a:r>
            <a:rPr lang="en-US" b="0" dirty="0" err="1">
              <a:latin typeface="Tw Cen MT"/>
            </a:rPr>
            <a:t>vjerojatnost</a:t>
          </a:r>
          <a:r>
            <a:rPr lang="en-US" b="0" dirty="0">
              <a:latin typeface="Tw Cen MT"/>
            </a:rPr>
            <a:t> </a:t>
          </a:r>
          <a:r>
            <a:rPr lang="en-US" b="0" dirty="0" err="1">
              <a:latin typeface="Tw Cen MT"/>
            </a:rPr>
            <a:t>izvođenja</a:t>
          </a:r>
          <a:r>
            <a:rPr lang="en-US" b="0" dirty="0">
              <a:latin typeface="Tw Cen MT"/>
            </a:rPr>
            <a:t> </a:t>
          </a:r>
        </a:p>
      </dgm:t>
    </dgm:pt>
    <dgm:pt modelId="{64DA9D6A-4058-4E33-9F0D-5202B4DE615A}" type="parTrans" cxnId="{52C55B9A-11E4-43AF-B185-FA2BC9F6B10B}">
      <dgm:prSet/>
      <dgm:spPr/>
      <dgm:t>
        <a:bodyPr/>
        <a:lstStyle/>
        <a:p>
          <a:endParaRPr lang="en-US"/>
        </a:p>
      </dgm:t>
    </dgm:pt>
    <dgm:pt modelId="{419A9358-C464-4579-A04F-B3DC62A95054}" type="sibTrans" cxnId="{52C55B9A-11E4-43AF-B185-FA2BC9F6B10B}">
      <dgm:prSet/>
      <dgm:spPr/>
      <dgm:t>
        <a:bodyPr/>
        <a:lstStyle/>
        <a:p>
          <a:endParaRPr lang="en-US"/>
        </a:p>
      </dgm:t>
    </dgm:pt>
    <dgm:pt modelId="{2E44ECDB-3E65-4E25-AFDC-FAACFC58146F}">
      <dgm:prSet phldr="0"/>
      <dgm:spPr/>
      <dgm:t>
        <a:bodyPr/>
        <a:lstStyle/>
        <a:p>
          <a:pPr rtl="0"/>
          <a:r>
            <a:rPr lang="en-US" b="0" dirty="0">
              <a:latin typeface="Tw Cen MT"/>
            </a:rPr>
            <a:t>OSIGURATI POVRATNU INFORMACIJU </a:t>
          </a:r>
          <a:endParaRPr lang="en-US" b="0" dirty="0"/>
        </a:p>
      </dgm:t>
    </dgm:pt>
    <dgm:pt modelId="{4C170218-3AFE-4512-B8F1-71454A094A27}" type="parTrans" cxnId="{5754E923-ACD4-4ED3-A922-BA468250C6A9}">
      <dgm:prSet/>
      <dgm:spPr/>
      <dgm:t>
        <a:bodyPr/>
        <a:lstStyle/>
        <a:p>
          <a:endParaRPr lang="en-US"/>
        </a:p>
      </dgm:t>
    </dgm:pt>
    <dgm:pt modelId="{77B775D9-8533-4643-8BA2-3FBBBF1B6889}" type="sibTrans" cxnId="{5754E923-ACD4-4ED3-A922-BA468250C6A9}">
      <dgm:prSet/>
      <dgm:spPr/>
      <dgm:t>
        <a:bodyPr/>
        <a:lstStyle/>
        <a:p>
          <a:endParaRPr lang="en-US"/>
        </a:p>
      </dgm:t>
    </dgm:pt>
    <dgm:pt modelId="{FD04F166-B842-49EF-AB9A-3ED7F9588181}" type="pres">
      <dgm:prSet presAssocID="{5B02FB59-3C53-48A9-AE79-9618964D335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0B2BE67D-351B-48CC-811D-6D3D1935D285}" type="pres">
      <dgm:prSet presAssocID="{A75759E1-1E7B-4B55-A13E-4818CF29E3AF}" presName="thickLine" presStyleLbl="alignNode1" presStyleIdx="0" presStyleCnt="3"/>
      <dgm:spPr/>
    </dgm:pt>
    <dgm:pt modelId="{BFD7EFD0-63F4-403F-9516-4EED7B8DC527}" type="pres">
      <dgm:prSet presAssocID="{A75759E1-1E7B-4B55-A13E-4818CF29E3AF}" presName="horz1" presStyleCnt="0"/>
      <dgm:spPr/>
    </dgm:pt>
    <dgm:pt modelId="{EAD45DE8-74A2-43CD-B4B5-FE11C0244041}" type="pres">
      <dgm:prSet presAssocID="{A75759E1-1E7B-4B55-A13E-4818CF29E3AF}" presName="tx1" presStyleLbl="revTx" presStyleIdx="0" presStyleCnt="3"/>
      <dgm:spPr/>
      <dgm:t>
        <a:bodyPr/>
        <a:lstStyle/>
        <a:p>
          <a:endParaRPr lang="en-US"/>
        </a:p>
      </dgm:t>
    </dgm:pt>
    <dgm:pt modelId="{5F3A42C7-BC01-4C8F-A63F-FEED527EAA03}" type="pres">
      <dgm:prSet presAssocID="{A75759E1-1E7B-4B55-A13E-4818CF29E3AF}" presName="vert1" presStyleCnt="0"/>
      <dgm:spPr/>
    </dgm:pt>
    <dgm:pt modelId="{C40449CB-A5C0-4A66-94FA-1DA6F2FA5749}" type="pres">
      <dgm:prSet presAssocID="{51D6B4D5-5BA1-4C82-9C97-ACF7509CB2B0}" presName="thickLine" presStyleLbl="alignNode1" presStyleIdx="1" presStyleCnt="3"/>
      <dgm:spPr/>
    </dgm:pt>
    <dgm:pt modelId="{3B5C2492-CBE7-40E4-B50B-77E237892ACA}" type="pres">
      <dgm:prSet presAssocID="{51D6B4D5-5BA1-4C82-9C97-ACF7509CB2B0}" presName="horz1" presStyleCnt="0"/>
      <dgm:spPr/>
    </dgm:pt>
    <dgm:pt modelId="{9081CE3E-13A0-497F-905F-CAE18664A62C}" type="pres">
      <dgm:prSet presAssocID="{51D6B4D5-5BA1-4C82-9C97-ACF7509CB2B0}" presName="tx1" presStyleLbl="revTx" presStyleIdx="1" presStyleCnt="3"/>
      <dgm:spPr/>
      <dgm:t>
        <a:bodyPr/>
        <a:lstStyle/>
        <a:p>
          <a:endParaRPr lang="en-US"/>
        </a:p>
      </dgm:t>
    </dgm:pt>
    <dgm:pt modelId="{7E07A3C3-7F66-44CD-A3E3-F48008F4B955}" type="pres">
      <dgm:prSet presAssocID="{51D6B4D5-5BA1-4C82-9C97-ACF7509CB2B0}" presName="vert1" presStyleCnt="0"/>
      <dgm:spPr/>
    </dgm:pt>
    <dgm:pt modelId="{CC6E66DE-3E2D-4083-8B1F-DD06EF242D86}" type="pres">
      <dgm:prSet presAssocID="{2E44ECDB-3E65-4E25-AFDC-FAACFC58146F}" presName="thickLine" presStyleLbl="alignNode1" presStyleIdx="2" presStyleCnt="3"/>
      <dgm:spPr/>
    </dgm:pt>
    <dgm:pt modelId="{A75C5CE0-EBCA-49CE-A128-871F05A028B3}" type="pres">
      <dgm:prSet presAssocID="{2E44ECDB-3E65-4E25-AFDC-FAACFC58146F}" presName="horz1" presStyleCnt="0"/>
      <dgm:spPr/>
    </dgm:pt>
    <dgm:pt modelId="{9884E593-403E-4300-82E8-EEE3A70A9192}" type="pres">
      <dgm:prSet presAssocID="{2E44ECDB-3E65-4E25-AFDC-FAACFC58146F}" presName="tx1" presStyleLbl="revTx" presStyleIdx="2" presStyleCnt="3"/>
      <dgm:spPr/>
      <dgm:t>
        <a:bodyPr/>
        <a:lstStyle/>
        <a:p>
          <a:endParaRPr lang="en-US"/>
        </a:p>
      </dgm:t>
    </dgm:pt>
    <dgm:pt modelId="{02B318B0-198C-4010-923F-E786AFD0AF51}" type="pres">
      <dgm:prSet presAssocID="{2E44ECDB-3E65-4E25-AFDC-FAACFC58146F}" presName="vert1" presStyleCnt="0"/>
      <dgm:spPr/>
    </dgm:pt>
  </dgm:ptLst>
  <dgm:cxnLst>
    <dgm:cxn modelId="{52C55B9A-11E4-43AF-B185-FA2BC9F6B10B}" srcId="{5B02FB59-3C53-48A9-AE79-9618964D3354}" destId="{51D6B4D5-5BA1-4C82-9C97-ACF7509CB2B0}" srcOrd="1" destOrd="0" parTransId="{64DA9D6A-4058-4E33-9F0D-5202B4DE615A}" sibTransId="{419A9358-C464-4579-A04F-B3DC62A95054}"/>
    <dgm:cxn modelId="{D1790B10-2A20-4C31-B443-ACD1C66EF8C4}" type="presOf" srcId="{2E44ECDB-3E65-4E25-AFDC-FAACFC58146F}" destId="{9884E593-403E-4300-82E8-EEE3A70A9192}" srcOrd="0" destOrd="0" presId="urn:microsoft.com/office/officeart/2008/layout/LinedList"/>
    <dgm:cxn modelId="{F1354182-B7E7-4F71-8644-23ADAC0AC1B9}" srcId="{5B02FB59-3C53-48A9-AE79-9618964D3354}" destId="{A75759E1-1E7B-4B55-A13E-4818CF29E3AF}" srcOrd="0" destOrd="0" parTransId="{0A0891B6-BC09-4615-9D05-FAC6146F05B5}" sibTransId="{FA74FCDA-3BD9-4A24-A9EB-9FF4D0A37791}"/>
    <dgm:cxn modelId="{5754E923-ACD4-4ED3-A922-BA468250C6A9}" srcId="{5B02FB59-3C53-48A9-AE79-9618964D3354}" destId="{2E44ECDB-3E65-4E25-AFDC-FAACFC58146F}" srcOrd="2" destOrd="0" parTransId="{4C170218-3AFE-4512-B8F1-71454A094A27}" sibTransId="{77B775D9-8533-4643-8BA2-3FBBBF1B6889}"/>
    <dgm:cxn modelId="{461EE863-2837-40D8-9EAF-AB45592C246A}" type="presOf" srcId="{5B02FB59-3C53-48A9-AE79-9618964D3354}" destId="{FD04F166-B842-49EF-AB9A-3ED7F9588181}" srcOrd="0" destOrd="0" presId="urn:microsoft.com/office/officeart/2008/layout/LinedList"/>
    <dgm:cxn modelId="{107B7F32-CE19-4E65-9672-900F5D16F433}" type="presOf" srcId="{A75759E1-1E7B-4B55-A13E-4818CF29E3AF}" destId="{EAD45DE8-74A2-43CD-B4B5-FE11C0244041}" srcOrd="0" destOrd="0" presId="urn:microsoft.com/office/officeart/2008/layout/LinedList"/>
    <dgm:cxn modelId="{FB89655C-8025-47E6-83D5-624805F17134}" type="presOf" srcId="{51D6B4D5-5BA1-4C82-9C97-ACF7509CB2B0}" destId="{9081CE3E-13A0-497F-905F-CAE18664A62C}" srcOrd="0" destOrd="0" presId="urn:microsoft.com/office/officeart/2008/layout/LinedList"/>
    <dgm:cxn modelId="{78CB2123-1AF3-458B-B01B-B532D31DF4CF}" type="presParOf" srcId="{FD04F166-B842-49EF-AB9A-3ED7F9588181}" destId="{0B2BE67D-351B-48CC-811D-6D3D1935D285}" srcOrd="0" destOrd="0" presId="urn:microsoft.com/office/officeart/2008/layout/LinedList"/>
    <dgm:cxn modelId="{5E9BD18B-529B-4C1D-A05D-9D45CE041FC8}" type="presParOf" srcId="{FD04F166-B842-49EF-AB9A-3ED7F9588181}" destId="{BFD7EFD0-63F4-403F-9516-4EED7B8DC527}" srcOrd="1" destOrd="0" presId="urn:microsoft.com/office/officeart/2008/layout/LinedList"/>
    <dgm:cxn modelId="{072EFC6A-5D42-4274-A287-9ED4B5ADEF4A}" type="presParOf" srcId="{BFD7EFD0-63F4-403F-9516-4EED7B8DC527}" destId="{EAD45DE8-74A2-43CD-B4B5-FE11C0244041}" srcOrd="0" destOrd="0" presId="urn:microsoft.com/office/officeart/2008/layout/LinedList"/>
    <dgm:cxn modelId="{22765D48-A711-4D55-8FF3-355264120751}" type="presParOf" srcId="{BFD7EFD0-63F4-403F-9516-4EED7B8DC527}" destId="{5F3A42C7-BC01-4C8F-A63F-FEED527EAA03}" srcOrd="1" destOrd="0" presId="urn:microsoft.com/office/officeart/2008/layout/LinedList"/>
    <dgm:cxn modelId="{6B801370-1AAA-4E68-AF7C-A88B41F47511}" type="presParOf" srcId="{FD04F166-B842-49EF-AB9A-3ED7F9588181}" destId="{C40449CB-A5C0-4A66-94FA-1DA6F2FA5749}" srcOrd="2" destOrd="0" presId="urn:microsoft.com/office/officeart/2008/layout/LinedList"/>
    <dgm:cxn modelId="{6DDB60B1-279B-407C-BA03-18204D988A6A}" type="presParOf" srcId="{FD04F166-B842-49EF-AB9A-3ED7F9588181}" destId="{3B5C2492-CBE7-40E4-B50B-77E237892ACA}" srcOrd="3" destOrd="0" presId="urn:microsoft.com/office/officeart/2008/layout/LinedList"/>
    <dgm:cxn modelId="{F74ED819-117F-4181-81F4-58369FFFEDCB}" type="presParOf" srcId="{3B5C2492-CBE7-40E4-B50B-77E237892ACA}" destId="{9081CE3E-13A0-497F-905F-CAE18664A62C}" srcOrd="0" destOrd="0" presId="urn:microsoft.com/office/officeart/2008/layout/LinedList"/>
    <dgm:cxn modelId="{A3B2E58D-3056-44F4-816B-3445A9FA062C}" type="presParOf" srcId="{3B5C2492-CBE7-40E4-B50B-77E237892ACA}" destId="{7E07A3C3-7F66-44CD-A3E3-F48008F4B955}" srcOrd="1" destOrd="0" presId="urn:microsoft.com/office/officeart/2008/layout/LinedList"/>
    <dgm:cxn modelId="{7E6111EB-FAC5-4851-A2AB-96B437203B61}" type="presParOf" srcId="{FD04F166-B842-49EF-AB9A-3ED7F9588181}" destId="{CC6E66DE-3E2D-4083-8B1F-DD06EF242D86}" srcOrd="4" destOrd="0" presId="urn:microsoft.com/office/officeart/2008/layout/LinedList"/>
    <dgm:cxn modelId="{033F7686-5779-44B8-A13B-1CE391D70E3F}" type="presParOf" srcId="{FD04F166-B842-49EF-AB9A-3ED7F9588181}" destId="{A75C5CE0-EBCA-49CE-A128-871F05A028B3}" srcOrd="5" destOrd="0" presId="urn:microsoft.com/office/officeart/2008/layout/LinedList"/>
    <dgm:cxn modelId="{4762B970-B4BA-44C0-A25F-CD7B7CEAB0D1}" type="presParOf" srcId="{A75C5CE0-EBCA-49CE-A128-871F05A028B3}" destId="{9884E593-403E-4300-82E8-EEE3A70A9192}" srcOrd="0" destOrd="0" presId="urn:microsoft.com/office/officeart/2008/layout/LinedList"/>
    <dgm:cxn modelId="{F9EC6ECF-B1DA-4CD3-8040-329A50E90DF7}" type="presParOf" srcId="{A75C5CE0-EBCA-49CE-A128-871F05A028B3}" destId="{02B318B0-198C-4010-923F-E786AFD0AF5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88872F-9D13-4029-A71F-95E02D776788}" type="doc">
      <dgm:prSet loTypeId="urn:microsoft.com/office/officeart/2008/layout/LinedList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F879D8E-BFD5-4404-BB22-65A696CDF840}">
      <dgm:prSet/>
      <dgm:spPr/>
      <dgm:t>
        <a:bodyPr/>
        <a:lstStyle/>
        <a:p>
          <a:r>
            <a:rPr lang="hr-BA" dirty="0" smtClean="0"/>
            <a:t>Završni</a:t>
          </a:r>
          <a:r>
            <a:rPr lang="en-US" dirty="0" smtClean="0"/>
            <a:t> </a:t>
          </a:r>
          <a:r>
            <a:rPr lang="en-US" dirty="0"/>
            <a:t>element </a:t>
          </a:r>
          <a:r>
            <a:rPr lang="en-US" dirty="0" err="1"/>
            <a:t>prve</a:t>
          </a:r>
          <a:r>
            <a:rPr lang="en-US" dirty="0"/>
            <a:t> </a:t>
          </a:r>
          <a:r>
            <a:rPr lang="en-US" dirty="0" err="1"/>
            <a:t>seanse</a:t>
          </a:r>
          <a:r>
            <a:rPr lang="en-US" dirty="0"/>
            <a:t> je </a:t>
          </a:r>
          <a:r>
            <a:rPr lang="en-US" b="1" dirty="0"/>
            <a:t>POVRATNA INFORMACIJA </a:t>
          </a:r>
          <a:endParaRPr lang="en-US" dirty="0"/>
        </a:p>
      </dgm:t>
    </dgm:pt>
    <dgm:pt modelId="{497DF5FB-C6AB-4B86-9B04-6A4A92BA8CCA}" type="parTrans" cxnId="{4F6F1403-2165-4E12-90B7-0980F0E8957F}">
      <dgm:prSet/>
      <dgm:spPr/>
      <dgm:t>
        <a:bodyPr/>
        <a:lstStyle/>
        <a:p>
          <a:endParaRPr lang="en-US"/>
        </a:p>
      </dgm:t>
    </dgm:pt>
    <dgm:pt modelId="{72C4D916-4C53-47B3-93E8-4383DF8B7BF8}" type="sibTrans" cxnId="{4F6F1403-2165-4E12-90B7-0980F0E8957F}">
      <dgm:prSet/>
      <dgm:spPr/>
      <dgm:t>
        <a:bodyPr/>
        <a:lstStyle/>
        <a:p>
          <a:endParaRPr lang="en-US"/>
        </a:p>
      </dgm:t>
    </dgm:pt>
    <dgm:pt modelId="{10A10224-78E5-4082-9D06-5B60F49D0EE1}">
      <dgm:prSet/>
      <dgm:spPr/>
      <dgm:t>
        <a:bodyPr/>
        <a:lstStyle/>
        <a:p>
          <a:r>
            <a:rPr lang="en-US"/>
            <a:t>Poboljšava odnos, šalje poruku klijentu da je važno što on misli, daje priliku klijentu da kaže što misli</a:t>
          </a:r>
        </a:p>
      </dgm:t>
    </dgm:pt>
    <dgm:pt modelId="{81771732-DA56-44CA-A79E-E8020F51B415}" type="parTrans" cxnId="{616C5B3C-FC4D-4B18-8B7D-AECF21511ACF}">
      <dgm:prSet/>
      <dgm:spPr/>
      <dgm:t>
        <a:bodyPr/>
        <a:lstStyle/>
        <a:p>
          <a:endParaRPr lang="en-US"/>
        </a:p>
      </dgm:t>
    </dgm:pt>
    <dgm:pt modelId="{7B01D7E0-05F5-4CB0-A27A-7E7F2AD95279}" type="sibTrans" cxnId="{616C5B3C-FC4D-4B18-8B7D-AECF21511ACF}">
      <dgm:prSet/>
      <dgm:spPr/>
      <dgm:t>
        <a:bodyPr/>
        <a:lstStyle/>
        <a:p>
          <a:endParaRPr lang="en-US"/>
        </a:p>
      </dgm:t>
    </dgm:pt>
    <dgm:pt modelId="{89F6B76F-2204-44EF-8386-3F3D805BDDA6}" type="pres">
      <dgm:prSet presAssocID="{A188872F-9D13-4029-A71F-95E02D776788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C0A5CE6-1955-466A-93EB-F394E4D8B710}" type="pres">
      <dgm:prSet presAssocID="{0F879D8E-BFD5-4404-BB22-65A696CDF840}" presName="thickLine" presStyleLbl="alignNode1" presStyleIdx="0" presStyleCnt="2"/>
      <dgm:spPr/>
    </dgm:pt>
    <dgm:pt modelId="{F4CC085F-0204-4FBB-9858-CA1A0F469A87}" type="pres">
      <dgm:prSet presAssocID="{0F879D8E-BFD5-4404-BB22-65A696CDF840}" presName="horz1" presStyleCnt="0"/>
      <dgm:spPr/>
    </dgm:pt>
    <dgm:pt modelId="{2BB93C22-5C80-43E4-8FA9-CF58A1221118}" type="pres">
      <dgm:prSet presAssocID="{0F879D8E-BFD5-4404-BB22-65A696CDF840}" presName="tx1" presStyleLbl="revTx" presStyleIdx="0" presStyleCnt="2"/>
      <dgm:spPr/>
      <dgm:t>
        <a:bodyPr/>
        <a:lstStyle/>
        <a:p>
          <a:endParaRPr lang="en-US"/>
        </a:p>
      </dgm:t>
    </dgm:pt>
    <dgm:pt modelId="{F6EB5371-EC2F-4C2F-BE82-C014A60CE646}" type="pres">
      <dgm:prSet presAssocID="{0F879D8E-BFD5-4404-BB22-65A696CDF840}" presName="vert1" presStyleCnt="0"/>
      <dgm:spPr/>
    </dgm:pt>
    <dgm:pt modelId="{077C56B5-0929-4A00-BD32-F128E3766A40}" type="pres">
      <dgm:prSet presAssocID="{10A10224-78E5-4082-9D06-5B60F49D0EE1}" presName="thickLine" presStyleLbl="alignNode1" presStyleIdx="1" presStyleCnt="2"/>
      <dgm:spPr/>
    </dgm:pt>
    <dgm:pt modelId="{A191D04B-BA7E-4F43-9F82-3E58A843AF37}" type="pres">
      <dgm:prSet presAssocID="{10A10224-78E5-4082-9D06-5B60F49D0EE1}" presName="horz1" presStyleCnt="0"/>
      <dgm:spPr/>
    </dgm:pt>
    <dgm:pt modelId="{425E7F34-4F6E-41E5-B392-77930104300A}" type="pres">
      <dgm:prSet presAssocID="{10A10224-78E5-4082-9D06-5B60F49D0EE1}" presName="tx1" presStyleLbl="revTx" presStyleIdx="1" presStyleCnt="2"/>
      <dgm:spPr/>
      <dgm:t>
        <a:bodyPr/>
        <a:lstStyle/>
        <a:p>
          <a:endParaRPr lang="en-US"/>
        </a:p>
      </dgm:t>
    </dgm:pt>
    <dgm:pt modelId="{F8EAA7DA-F021-48F2-B7CE-D9391C5F9CB5}" type="pres">
      <dgm:prSet presAssocID="{10A10224-78E5-4082-9D06-5B60F49D0EE1}" presName="vert1" presStyleCnt="0"/>
      <dgm:spPr/>
    </dgm:pt>
  </dgm:ptLst>
  <dgm:cxnLst>
    <dgm:cxn modelId="{05573D7C-F4FC-4E19-922F-09F210D05682}" type="presOf" srcId="{A188872F-9D13-4029-A71F-95E02D776788}" destId="{89F6B76F-2204-44EF-8386-3F3D805BDDA6}" srcOrd="0" destOrd="0" presId="urn:microsoft.com/office/officeart/2008/layout/LinedList"/>
    <dgm:cxn modelId="{616C5B3C-FC4D-4B18-8B7D-AECF21511ACF}" srcId="{A188872F-9D13-4029-A71F-95E02D776788}" destId="{10A10224-78E5-4082-9D06-5B60F49D0EE1}" srcOrd="1" destOrd="0" parTransId="{81771732-DA56-44CA-A79E-E8020F51B415}" sibTransId="{7B01D7E0-05F5-4CB0-A27A-7E7F2AD95279}"/>
    <dgm:cxn modelId="{3F46B910-5F59-452E-A8E8-D2B01E2F70E6}" type="presOf" srcId="{10A10224-78E5-4082-9D06-5B60F49D0EE1}" destId="{425E7F34-4F6E-41E5-B392-77930104300A}" srcOrd="0" destOrd="0" presId="urn:microsoft.com/office/officeart/2008/layout/LinedList"/>
    <dgm:cxn modelId="{C2BA43EE-F08E-4016-84B3-3E2A1D470AB8}" type="presOf" srcId="{0F879D8E-BFD5-4404-BB22-65A696CDF840}" destId="{2BB93C22-5C80-43E4-8FA9-CF58A1221118}" srcOrd="0" destOrd="0" presId="urn:microsoft.com/office/officeart/2008/layout/LinedList"/>
    <dgm:cxn modelId="{4F6F1403-2165-4E12-90B7-0980F0E8957F}" srcId="{A188872F-9D13-4029-A71F-95E02D776788}" destId="{0F879D8E-BFD5-4404-BB22-65A696CDF840}" srcOrd="0" destOrd="0" parTransId="{497DF5FB-C6AB-4B86-9B04-6A4A92BA8CCA}" sibTransId="{72C4D916-4C53-47B3-93E8-4383DF8B7BF8}"/>
    <dgm:cxn modelId="{B216E408-27A5-4002-AB3D-5BC993601D4B}" type="presParOf" srcId="{89F6B76F-2204-44EF-8386-3F3D805BDDA6}" destId="{7C0A5CE6-1955-466A-93EB-F394E4D8B710}" srcOrd="0" destOrd="0" presId="urn:microsoft.com/office/officeart/2008/layout/LinedList"/>
    <dgm:cxn modelId="{136ECE61-AD38-4323-9313-3FA2D068CDA1}" type="presParOf" srcId="{89F6B76F-2204-44EF-8386-3F3D805BDDA6}" destId="{F4CC085F-0204-4FBB-9858-CA1A0F469A87}" srcOrd="1" destOrd="0" presId="urn:microsoft.com/office/officeart/2008/layout/LinedList"/>
    <dgm:cxn modelId="{B7BBBE87-B73D-4827-8F88-6634D4BA1D98}" type="presParOf" srcId="{F4CC085F-0204-4FBB-9858-CA1A0F469A87}" destId="{2BB93C22-5C80-43E4-8FA9-CF58A1221118}" srcOrd="0" destOrd="0" presId="urn:microsoft.com/office/officeart/2008/layout/LinedList"/>
    <dgm:cxn modelId="{DDD387B5-40F4-4FF2-872A-B763FCE0490F}" type="presParOf" srcId="{F4CC085F-0204-4FBB-9858-CA1A0F469A87}" destId="{F6EB5371-EC2F-4C2F-BE82-C014A60CE646}" srcOrd="1" destOrd="0" presId="urn:microsoft.com/office/officeart/2008/layout/LinedList"/>
    <dgm:cxn modelId="{CA67DBE9-0D7E-47A5-88E6-0F9937733CD7}" type="presParOf" srcId="{89F6B76F-2204-44EF-8386-3F3D805BDDA6}" destId="{077C56B5-0929-4A00-BD32-F128E3766A40}" srcOrd="2" destOrd="0" presId="urn:microsoft.com/office/officeart/2008/layout/LinedList"/>
    <dgm:cxn modelId="{8BFA0B55-DF4B-4C86-95A0-5820C56709E6}" type="presParOf" srcId="{89F6B76F-2204-44EF-8386-3F3D805BDDA6}" destId="{A191D04B-BA7E-4F43-9F82-3E58A843AF37}" srcOrd="3" destOrd="0" presId="urn:microsoft.com/office/officeart/2008/layout/LinedList"/>
    <dgm:cxn modelId="{742BAC05-DFB1-40F0-AD3E-5CA73DB6D1F2}" type="presParOf" srcId="{A191D04B-BA7E-4F43-9F82-3E58A843AF37}" destId="{425E7F34-4F6E-41E5-B392-77930104300A}" srcOrd="0" destOrd="0" presId="urn:microsoft.com/office/officeart/2008/layout/LinedList"/>
    <dgm:cxn modelId="{7C663437-7F1D-4BB1-AEA9-D7A531C4F26B}" type="presParOf" srcId="{A191D04B-BA7E-4F43-9F82-3E58A843AF37}" destId="{F8EAA7DA-F021-48F2-B7CE-D9391C5F9CB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B2A473-B1D0-4C2A-BC17-42A2EC872BE0}">
      <dsp:nvSpPr>
        <dsp:cNvPr id="0" name=""/>
        <dsp:cNvSpPr/>
      </dsp:nvSpPr>
      <dsp:spPr>
        <a:xfrm>
          <a:off x="0" y="725"/>
          <a:ext cx="724014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1D63FD-B7B2-46D9-BAA3-FAB3FD5C66D7}">
      <dsp:nvSpPr>
        <dsp:cNvPr id="0" name=""/>
        <dsp:cNvSpPr/>
      </dsp:nvSpPr>
      <dsp:spPr>
        <a:xfrm>
          <a:off x="0" y="725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POČETNI DIO PRVE SEANSE</a:t>
          </a:r>
        </a:p>
      </dsp:txBody>
      <dsp:txXfrm>
        <a:off x="0" y="725"/>
        <a:ext cx="7240146" cy="457088"/>
      </dsp:txXfrm>
    </dsp:sp>
    <dsp:sp modelId="{3B644E52-0ED0-4674-845E-A22E71DBFFF6}">
      <dsp:nvSpPr>
        <dsp:cNvPr id="0" name=""/>
        <dsp:cNvSpPr/>
      </dsp:nvSpPr>
      <dsp:spPr>
        <a:xfrm>
          <a:off x="0" y="457813"/>
          <a:ext cx="7240146" cy="0"/>
        </a:xfrm>
        <a:prstGeom prst="line">
          <a:avLst/>
        </a:prstGeom>
        <a:solidFill>
          <a:schemeClr val="accent2">
            <a:hueOff val="-123929"/>
            <a:satOff val="-27"/>
            <a:lumOff val="572"/>
            <a:alphaOff val="0"/>
          </a:schemeClr>
        </a:solidFill>
        <a:ln w="12700" cap="flat" cmpd="sng" algn="ctr">
          <a:solidFill>
            <a:schemeClr val="accent2">
              <a:hueOff val="-123929"/>
              <a:satOff val="-27"/>
              <a:lumOff val="57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8E17EC-9E47-4EB5-896C-D7CBCBCB84F2}">
      <dsp:nvSpPr>
        <dsp:cNvPr id="0" name=""/>
        <dsp:cNvSpPr/>
      </dsp:nvSpPr>
      <dsp:spPr>
        <a:xfrm>
          <a:off x="0" y="457813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1. </a:t>
          </a:r>
          <a:r>
            <a:rPr lang="en-US" sz="1800" kern="1200" dirty="0" err="1"/>
            <a:t>procjena</a:t>
          </a:r>
          <a:r>
            <a:rPr lang="en-US" sz="1800" kern="1200" dirty="0"/>
            <a:t> </a:t>
          </a:r>
          <a:r>
            <a:rPr lang="en-US" sz="1800" kern="1200" dirty="0" err="1"/>
            <a:t>raspoloženja</a:t>
          </a:r>
          <a:r>
            <a:rPr lang="en-US" sz="1800" kern="1200" dirty="0"/>
            <a:t> </a:t>
          </a:r>
          <a:r>
            <a:rPr lang="en-US" sz="1800" kern="1200" dirty="0" err="1"/>
            <a:t>te</a:t>
          </a:r>
          <a:r>
            <a:rPr lang="en-US" sz="1800" kern="1200" dirty="0"/>
            <a:t> </a:t>
          </a:r>
          <a:r>
            <a:rPr lang="en-US" sz="1800" kern="1200" dirty="0" err="1"/>
            <a:t>provjera</a:t>
          </a:r>
          <a:r>
            <a:rPr lang="en-US" sz="1800" kern="1200" dirty="0"/>
            <a:t> </a:t>
          </a:r>
          <a:r>
            <a:rPr lang="en-US" sz="1800" kern="1200" dirty="0" err="1"/>
            <a:t>uzimanja</a:t>
          </a:r>
          <a:r>
            <a:rPr lang="en-US" sz="1800" kern="1200" dirty="0"/>
            <a:t> </a:t>
          </a:r>
          <a:r>
            <a:rPr lang="en-US" sz="1800" kern="1200" dirty="0" err="1"/>
            <a:t>lijekova</a:t>
          </a:r>
          <a:r>
            <a:rPr lang="en-US" sz="1800" kern="1200" dirty="0"/>
            <a:t>/</a:t>
          </a:r>
          <a:r>
            <a:rPr lang="en-US" sz="1800" kern="1200" dirty="0" err="1"/>
            <a:t>ostalih</a:t>
          </a:r>
          <a:r>
            <a:rPr lang="en-US" sz="1800" kern="1200" dirty="0"/>
            <a:t> </a:t>
          </a:r>
          <a:r>
            <a:rPr lang="en-US" sz="1800" kern="1200" dirty="0" err="1"/>
            <a:t>tretmana</a:t>
          </a:r>
          <a:r>
            <a:rPr lang="en-US" sz="1800" kern="1200" dirty="0"/>
            <a:t> </a:t>
          </a:r>
        </a:p>
      </dsp:txBody>
      <dsp:txXfrm>
        <a:off x="0" y="457813"/>
        <a:ext cx="7240146" cy="457088"/>
      </dsp:txXfrm>
    </dsp:sp>
    <dsp:sp modelId="{87739343-6CA9-4427-AD51-31663656198B}">
      <dsp:nvSpPr>
        <dsp:cNvPr id="0" name=""/>
        <dsp:cNvSpPr/>
      </dsp:nvSpPr>
      <dsp:spPr>
        <a:xfrm>
          <a:off x="0" y="914902"/>
          <a:ext cx="7240146" cy="0"/>
        </a:xfrm>
        <a:prstGeom prst="line">
          <a:avLst/>
        </a:prstGeom>
        <a:solidFill>
          <a:schemeClr val="accent2">
            <a:hueOff val="-247859"/>
            <a:satOff val="-53"/>
            <a:lumOff val="1144"/>
            <a:alphaOff val="0"/>
          </a:schemeClr>
        </a:solidFill>
        <a:ln w="12700" cap="flat" cmpd="sng" algn="ctr">
          <a:solidFill>
            <a:schemeClr val="accent2">
              <a:hueOff val="-247859"/>
              <a:satOff val="-53"/>
              <a:lumOff val="11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296A78-FC14-4884-B566-770017C7437B}">
      <dsp:nvSpPr>
        <dsp:cNvPr id="0" name=""/>
        <dsp:cNvSpPr/>
      </dsp:nvSpPr>
      <dsp:spPr>
        <a:xfrm>
          <a:off x="0" y="914902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2. </a:t>
          </a:r>
          <a:r>
            <a:rPr lang="en-US" sz="1800" kern="1200" dirty="0" err="1"/>
            <a:t>postavljanje</a:t>
          </a:r>
          <a:r>
            <a:rPr lang="en-US" sz="1800" kern="1200" dirty="0"/>
            <a:t> </a:t>
          </a:r>
          <a:r>
            <a:rPr lang="en-US" sz="1800" kern="1200" dirty="0" err="1"/>
            <a:t>dnevnog</a:t>
          </a:r>
          <a:r>
            <a:rPr lang="en-US" sz="1800" kern="1200" dirty="0"/>
            <a:t> </a:t>
          </a:r>
          <a:r>
            <a:rPr lang="en-US" sz="1800" kern="1200" dirty="0" err="1"/>
            <a:t>reda</a:t>
          </a:r>
          <a:endParaRPr lang="en-US" sz="1800" kern="1200" dirty="0"/>
        </a:p>
      </dsp:txBody>
      <dsp:txXfrm>
        <a:off x="0" y="914902"/>
        <a:ext cx="7240146" cy="457088"/>
      </dsp:txXfrm>
    </dsp:sp>
    <dsp:sp modelId="{B0043C8F-478F-4A4F-865D-EAD0C6CB54B4}">
      <dsp:nvSpPr>
        <dsp:cNvPr id="0" name=""/>
        <dsp:cNvSpPr/>
      </dsp:nvSpPr>
      <dsp:spPr>
        <a:xfrm>
          <a:off x="0" y="1371990"/>
          <a:ext cx="7240146" cy="0"/>
        </a:xfrm>
        <a:prstGeom prst="line">
          <a:avLst/>
        </a:prstGeom>
        <a:solidFill>
          <a:schemeClr val="accent2">
            <a:hueOff val="-371788"/>
            <a:satOff val="-80"/>
            <a:lumOff val="1716"/>
            <a:alphaOff val="0"/>
          </a:schemeClr>
        </a:solidFill>
        <a:ln w="12700" cap="flat" cmpd="sng" algn="ctr">
          <a:solidFill>
            <a:schemeClr val="accent2">
              <a:hueOff val="-371788"/>
              <a:satOff val="-80"/>
              <a:lumOff val="171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D1490F-25D8-4B9F-BD70-A0153063B295}">
      <dsp:nvSpPr>
        <dsp:cNvPr id="0" name=""/>
        <dsp:cNvSpPr/>
      </dsp:nvSpPr>
      <dsp:spPr>
        <a:xfrm>
          <a:off x="0" y="1371990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3. update </a:t>
          </a:r>
          <a:r>
            <a:rPr lang="en-US" sz="1800" kern="1200" dirty="0" err="1">
              <a:latin typeface="Tw Cen MT"/>
            </a:rPr>
            <a:t>i</a:t>
          </a:r>
          <a:r>
            <a:rPr lang="en-US" sz="1800" kern="1200" dirty="0">
              <a:latin typeface="Tw Cen MT"/>
            </a:rPr>
            <a:t> </a:t>
          </a:r>
          <a:r>
            <a:rPr lang="en-US" sz="1800" kern="1200" dirty="0" err="1"/>
            <a:t>pregled</a:t>
          </a:r>
          <a:r>
            <a:rPr lang="en-US" sz="1800" kern="1200" dirty="0"/>
            <a:t> </a:t>
          </a:r>
          <a:r>
            <a:rPr lang="en-US" sz="1800" kern="1200" dirty="0" err="1"/>
            <a:t>akcijskog</a:t>
          </a:r>
          <a:r>
            <a:rPr lang="en-US" sz="1800" kern="1200" dirty="0"/>
            <a:t> plana </a:t>
          </a:r>
        </a:p>
      </dsp:txBody>
      <dsp:txXfrm>
        <a:off x="0" y="1371990"/>
        <a:ext cx="7240146" cy="457088"/>
      </dsp:txXfrm>
    </dsp:sp>
    <dsp:sp modelId="{6D11ED7C-23FE-4A5E-AC5F-DD03A4B6796E}">
      <dsp:nvSpPr>
        <dsp:cNvPr id="0" name=""/>
        <dsp:cNvSpPr/>
      </dsp:nvSpPr>
      <dsp:spPr>
        <a:xfrm>
          <a:off x="0" y="1829079"/>
          <a:ext cx="7240146" cy="0"/>
        </a:xfrm>
        <a:prstGeom prst="line">
          <a:avLst/>
        </a:prstGeom>
        <a:solidFill>
          <a:schemeClr val="accent2">
            <a:hueOff val="-495717"/>
            <a:satOff val="-107"/>
            <a:lumOff val="2288"/>
            <a:alphaOff val="0"/>
          </a:schemeClr>
        </a:solidFill>
        <a:ln w="12700" cap="flat" cmpd="sng" algn="ctr">
          <a:solidFill>
            <a:schemeClr val="accent2">
              <a:hueOff val="-495717"/>
              <a:satOff val="-107"/>
              <a:lumOff val="22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B862B-C716-43B0-B7EB-3BB261F41C5C}">
      <dsp:nvSpPr>
        <dsp:cNvPr id="0" name=""/>
        <dsp:cNvSpPr/>
      </dsp:nvSpPr>
      <dsp:spPr>
        <a:xfrm>
          <a:off x="0" y="1829079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4. </a:t>
          </a:r>
          <a:r>
            <a:rPr lang="en-US" sz="1800" kern="1200" dirty="0" err="1"/>
            <a:t>razgovarati</a:t>
          </a:r>
          <a:r>
            <a:rPr lang="en-US" sz="1800" kern="1200" dirty="0"/>
            <a:t> s </a:t>
          </a:r>
          <a:r>
            <a:rPr lang="en-US" sz="1800" kern="1200" dirty="0" err="1"/>
            <a:t>klijentom</a:t>
          </a:r>
          <a:r>
            <a:rPr lang="en-US" sz="1800" kern="1200" dirty="0"/>
            <a:t> o </a:t>
          </a:r>
          <a:r>
            <a:rPr lang="en-US" sz="1800" kern="1200" dirty="0" err="1"/>
            <a:t>njegovoj</a:t>
          </a:r>
          <a:r>
            <a:rPr lang="en-US" sz="1800" kern="1200" dirty="0"/>
            <a:t> </a:t>
          </a:r>
          <a:r>
            <a:rPr lang="en-US" sz="1800" kern="1200" dirty="0" err="1" smtClean="0"/>
            <a:t>dijagnoz</a:t>
          </a:r>
          <a:r>
            <a:rPr lang="hr-BA" sz="1800" kern="1200" dirty="0" smtClean="0"/>
            <a:t>i</a:t>
          </a:r>
          <a:r>
            <a:rPr lang="en-US" sz="1800" kern="1200" dirty="0">
              <a:latin typeface="Tw Cen MT"/>
            </a:rPr>
            <a:t> </a:t>
          </a:r>
          <a:r>
            <a:rPr lang="en-US" sz="1800" kern="1200" dirty="0" err="1">
              <a:latin typeface="Tw Cen MT"/>
            </a:rPr>
            <a:t>i</a:t>
          </a:r>
          <a:r>
            <a:rPr lang="en-US" sz="1800" kern="1200" dirty="0">
              <a:latin typeface="Tw Cen MT"/>
            </a:rPr>
            <a:t> </a:t>
          </a:r>
          <a:r>
            <a:rPr lang="en-US" sz="1800" kern="1200" dirty="0" err="1"/>
            <a:t>psihoedukacija</a:t>
          </a:r>
          <a:r>
            <a:rPr lang="en-US" sz="1800" kern="1200" dirty="0"/>
            <a:t> </a:t>
          </a:r>
        </a:p>
      </dsp:txBody>
      <dsp:txXfrm>
        <a:off x="0" y="1829079"/>
        <a:ext cx="7240146" cy="457088"/>
      </dsp:txXfrm>
    </dsp:sp>
    <dsp:sp modelId="{C5B4226C-98E9-4867-9008-509623012243}">
      <dsp:nvSpPr>
        <dsp:cNvPr id="0" name=""/>
        <dsp:cNvSpPr/>
      </dsp:nvSpPr>
      <dsp:spPr>
        <a:xfrm>
          <a:off x="0" y="2286167"/>
          <a:ext cx="7240146" cy="0"/>
        </a:xfrm>
        <a:prstGeom prst="line">
          <a:avLst/>
        </a:prstGeom>
        <a:solidFill>
          <a:schemeClr val="accent2">
            <a:hueOff val="-619646"/>
            <a:satOff val="-133"/>
            <a:lumOff val="2860"/>
            <a:alphaOff val="0"/>
          </a:schemeClr>
        </a:solidFill>
        <a:ln w="12700" cap="flat" cmpd="sng" algn="ctr">
          <a:solidFill>
            <a:schemeClr val="accent2">
              <a:hueOff val="-619646"/>
              <a:satOff val="-133"/>
              <a:lumOff val="28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47C5CE-000D-4949-AF4F-4D35F4AFCA12}">
      <dsp:nvSpPr>
        <dsp:cNvPr id="0" name=""/>
        <dsp:cNvSpPr/>
      </dsp:nvSpPr>
      <dsp:spPr>
        <a:xfrm>
          <a:off x="0" y="2286167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SREDIŠNJI DIO PRVE SEANSE</a:t>
          </a:r>
        </a:p>
      </dsp:txBody>
      <dsp:txXfrm>
        <a:off x="0" y="2286167"/>
        <a:ext cx="7240146" cy="457088"/>
      </dsp:txXfrm>
    </dsp:sp>
    <dsp:sp modelId="{D7B6F9DE-4B25-49EC-905C-162F0B7D9E5D}">
      <dsp:nvSpPr>
        <dsp:cNvPr id="0" name=""/>
        <dsp:cNvSpPr/>
      </dsp:nvSpPr>
      <dsp:spPr>
        <a:xfrm>
          <a:off x="0" y="2743255"/>
          <a:ext cx="7240146" cy="0"/>
        </a:xfrm>
        <a:prstGeom prst="line">
          <a:avLst/>
        </a:prstGeom>
        <a:solidFill>
          <a:schemeClr val="accent2">
            <a:hueOff val="-743576"/>
            <a:satOff val="-160"/>
            <a:lumOff val="3431"/>
            <a:alphaOff val="0"/>
          </a:schemeClr>
        </a:solidFill>
        <a:ln w="12700" cap="flat" cmpd="sng" algn="ctr">
          <a:solidFill>
            <a:schemeClr val="accent2">
              <a:hueOff val="-743576"/>
              <a:satOff val="-160"/>
              <a:lumOff val="343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A714C6-2658-4615-8C73-F09AD571BFD8}">
      <dsp:nvSpPr>
        <dsp:cNvPr id="0" name=""/>
        <dsp:cNvSpPr/>
      </dsp:nvSpPr>
      <dsp:spPr>
        <a:xfrm>
          <a:off x="0" y="2743255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1. </a:t>
          </a:r>
          <a:r>
            <a:rPr lang="en-US" sz="1800" kern="1200" dirty="0" err="1"/>
            <a:t>identifikacija</a:t>
          </a:r>
          <a:r>
            <a:rPr lang="en-US" sz="1800" kern="1200" dirty="0"/>
            <a:t> </a:t>
          </a:r>
          <a:r>
            <a:rPr lang="en-US" sz="1800" kern="1200" dirty="0" err="1"/>
            <a:t>aspiracija</a:t>
          </a:r>
          <a:r>
            <a:rPr lang="en-US" sz="1800" kern="1200" dirty="0"/>
            <a:t>, vrijednosti</a:t>
          </a:r>
          <a:r>
            <a:rPr lang="en-US" sz="1800" kern="1200" dirty="0">
              <a:latin typeface="Tw Cen MT"/>
            </a:rPr>
            <a:t> i </a:t>
          </a:r>
          <a:r>
            <a:rPr lang="en-US" sz="1800" kern="1200" dirty="0"/>
            <a:t>ciljeva </a:t>
          </a:r>
        </a:p>
      </dsp:txBody>
      <dsp:txXfrm>
        <a:off x="0" y="2743255"/>
        <a:ext cx="7240146" cy="457088"/>
      </dsp:txXfrm>
    </dsp:sp>
    <dsp:sp modelId="{099258E4-B28B-4E43-9104-24632412DD17}">
      <dsp:nvSpPr>
        <dsp:cNvPr id="0" name=""/>
        <dsp:cNvSpPr/>
      </dsp:nvSpPr>
      <dsp:spPr>
        <a:xfrm>
          <a:off x="0" y="3200344"/>
          <a:ext cx="7240146" cy="0"/>
        </a:xfrm>
        <a:prstGeom prst="line">
          <a:avLst/>
        </a:prstGeom>
        <a:solidFill>
          <a:schemeClr val="accent2">
            <a:hueOff val="-867505"/>
            <a:satOff val="-187"/>
            <a:lumOff val="4003"/>
            <a:alphaOff val="0"/>
          </a:schemeClr>
        </a:solidFill>
        <a:ln w="12700" cap="flat" cmpd="sng" algn="ctr">
          <a:solidFill>
            <a:schemeClr val="accent2">
              <a:hueOff val="-867505"/>
              <a:satOff val="-187"/>
              <a:lumOff val="400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36F22F-21E4-448E-88FC-7570D0DAEF80}">
      <dsp:nvSpPr>
        <dsp:cNvPr id="0" name=""/>
        <dsp:cNvSpPr/>
      </dsp:nvSpPr>
      <dsp:spPr>
        <a:xfrm>
          <a:off x="0" y="3200344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2. </a:t>
          </a:r>
          <a:r>
            <a:rPr lang="en-US" sz="1800" kern="1200" dirty="0" err="1"/>
            <a:t>planiranje</a:t>
          </a:r>
          <a:r>
            <a:rPr lang="en-US" sz="1800" kern="1200" dirty="0"/>
            <a:t> </a:t>
          </a:r>
          <a:r>
            <a:rPr lang="en-US" sz="1800" kern="1200" dirty="0" err="1"/>
            <a:t>aktivnosti</a:t>
          </a:r>
          <a:r>
            <a:rPr lang="en-US" sz="1800" kern="1200" dirty="0"/>
            <a:t> </a:t>
          </a:r>
          <a:r>
            <a:rPr lang="en-US" sz="1800" kern="1200" dirty="0" err="1"/>
            <a:t>ili</a:t>
          </a:r>
          <a:r>
            <a:rPr lang="en-US" sz="1800" kern="1200" dirty="0"/>
            <a:t> rad </a:t>
          </a:r>
          <a:r>
            <a:rPr lang="en-US" sz="1800" kern="1200" dirty="0" err="1"/>
            <a:t>na</a:t>
          </a:r>
          <a:r>
            <a:rPr lang="en-US" sz="1800" kern="1200" dirty="0"/>
            <a:t> </a:t>
          </a:r>
          <a:r>
            <a:rPr lang="en-US" sz="1800" kern="1200" dirty="0" err="1"/>
            <a:t>problemu</a:t>
          </a:r>
          <a:r>
            <a:rPr lang="en-US" sz="1800" kern="1200" dirty="0"/>
            <a:t> </a:t>
          </a:r>
        </a:p>
      </dsp:txBody>
      <dsp:txXfrm>
        <a:off x="0" y="3200344"/>
        <a:ext cx="7240146" cy="457088"/>
      </dsp:txXfrm>
    </dsp:sp>
    <dsp:sp modelId="{7CA1800E-924D-4EB1-9D22-327BFB76664C}">
      <dsp:nvSpPr>
        <dsp:cNvPr id="0" name=""/>
        <dsp:cNvSpPr/>
      </dsp:nvSpPr>
      <dsp:spPr>
        <a:xfrm>
          <a:off x="0" y="3657432"/>
          <a:ext cx="7240146" cy="0"/>
        </a:xfrm>
        <a:prstGeom prst="line">
          <a:avLst/>
        </a:prstGeom>
        <a:solidFill>
          <a:schemeClr val="accent2">
            <a:hueOff val="-991434"/>
            <a:satOff val="-213"/>
            <a:lumOff val="4575"/>
            <a:alphaOff val="0"/>
          </a:schemeClr>
        </a:solidFill>
        <a:ln w="12700" cap="flat" cmpd="sng" algn="ctr">
          <a:solidFill>
            <a:schemeClr val="accent2">
              <a:hueOff val="-991434"/>
              <a:satOff val="-213"/>
              <a:lumOff val="45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5F7658-2902-4A0B-84D4-1E520EF98D9D}">
      <dsp:nvSpPr>
        <dsp:cNvPr id="0" name=""/>
        <dsp:cNvSpPr/>
      </dsp:nvSpPr>
      <dsp:spPr>
        <a:xfrm>
          <a:off x="0" y="3657432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3. </a:t>
          </a:r>
          <a:r>
            <a:rPr lang="en-US" sz="1800" kern="1200" dirty="0" err="1"/>
            <a:t>suradnički</a:t>
          </a:r>
          <a:r>
            <a:rPr lang="en-US" sz="1800" kern="1200" dirty="0"/>
            <a:t> </a:t>
          </a:r>
          <a:r>
            <a:rPr lang="en-US" sz="1800" kern="1200" dirty="0" err="1"/>
            <a:t>izraditi</a:t>
          </a:r>
          <a:r>
            <a:rPr lang="en-US" sz="1800" kern="1200" dirty="0"/>
            <a:t> </a:t>
          </a:r>
          <a:r>
            <a:rPr lang="en-US" sz="1800" kern="1200" dirty="0" err="1"/>
            <a:t>novi</a:t>
          </a:r>
          <a:r>
            <a:rPr lang="en-US" sz="1800" kern="1200" dirty="0"/>
            <a:t> </a:t>
          </a:r>
          <a:r>
            <a:rPr lang="en-US" sz="1800" kern="1200" dirty="0" err="1"/>
            <a:t>akcijski</a:t>
          </a:r>
          <a:r>
            <a:rPr lang="en-US" sz="1800" kern="1200" dirty="0"/>
            <a:t> plan</a:t>
          </a:r>
          <a:r>
            <a:rPr lang="en-US" sz="1800" kern="1200" dirty="0">
              <a:latin typeface="Tw Cen MT"/>
            </a:rPr>
            <a:t> </a:t>
          </a:r>
          <a:r>
            <a:rPr lang="en-US" sz="1800" kern="1200" dirty="0" err="1">
              <a:latin typeface="Tw Cen MT"/>
            </a:rPr>
            <a:t>i</a:t>
          </a:r>
          <a:r>
            <a:rPr lang="en-US" sz="1800" kern="1200" dirty="0">
              <a:latin typeface="Tw Cen MT"/>
            </a:rPr>
            <a:t> </a:t>
          </a:r>
          <a:r>
            <a:rPr lang="en-US" sz="1800" kern="1200" dirty="0" err="1"/>
            <a:t>procijeniti</a:t>
          </a:r>
          <a:r>
            <a:rPr lang="en-US" sz="1800" kern="1200" dirty="0"/>
            <a:t> </a:t>
          </a:r>
          <a:r>
            <a:rPr lang="en-US" sz="1800" kern="1200" dirty="0" err="1"/>
            <a:t>vjerojatnost</a:t>
          </a:r>
          <a:r>
            <a:rPr lang="en-US" sz="1800" kern="1200" dirty="0"/>
            <a:t> </a:t>
          </a:r>
          <a:r>
            <a:rPr lang="en-US" sz="1800" kern="1200" dirty="0" err="1"/>
            <a:t>izvršavanja</a:t>
          </a:r>
          <a:r>
            <a:rPr lang="en-US" sz="1800" kern="1200" dirty="0"/>
            <a:t> </a:t>
          </a:r>
        </a:p>
      </dsp:txBody>
      <dsp:txXfrm>
        <a:off x="0" y="3657432"/>
        <a:ext cx="7240146" cy="457088"/>
      </dsp:txXfrm>
    </dsp:sp>
    <dsp:sp modelId="{B5D6B935-CF1B-4AC0-B9D3-73800C396DEB}">
      <dsp:nvSpPr>
        <dsp:cNvPr id="0" name=""/>
        <dsp:cNvSpPr/>
      </dsp:nvSpPr>
      <dsp:spPr>
        <a:xfrm>
          <a:off x="0" y="4114520"/>
          <a:ext cx="7240146" cy="0"/>
        </a:xfrm>
        <a:prstGeom prst="line">
          <a:avLst/>
        </a:prstGeom>
        <a:solidFill>
          <a:schemeClr val="accent2">
            <a:hueOff val="-1115364"/>
            <a:satOff val="-240"/>
            <a:lumOff val="5147"/>
            <a:alphaOff val="0"/>
          </a:schemeClr>
        </a:solidFill>
        <a:ln w="12700" cap="flat" cmpd="sng" algn="ctr">
          <a:solidFill>
            <a:schemeClr val="accent2">
              <a:hueOff val="-1115364"/>
              <a:satOff val="-240"/>
              <a:lumOff val="514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A3DBC7-07ED-4F54-BE56-3ACECCFF65BD}">
      <dsp:nvSpPr>
        <dsp:cNvPr id="0" name=""/>
        <dsp:cNvSpPr/>
      </dsp:nvSpPr>
      <dsp:spPr>
        <a:xfrm>
          <a:off x="0" y="4114520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/>
            <a:t>KRAJ PRVE SEANSE</a:t>
          </a:r>
        </a:p>
      </dsp:txBody>
      <dsp:txXfrm>
        <a:off x="0" y="4114520"/>
        <a:ext cx="7240146" cy="457088"/>
      </dsp:txXfrm>
    </dsp:sp>
    <dsp:sp modelId="{70BD0FFD-E5F2-420D-834B-F1A9F1B40147}">
      <dsp:nvSpPr>
        <dsp:cNvPr id="0" name=""/>
        <dsp:cNvSpPr/>
      </dsp:nvSpPr>
      <dsp:spPr>
        <a:xfrm>
          <a:off x="0" y="4571609"/>
          <a:ext cx="7240146" cy="0"/>
        </a:xfrm>
        <a:prstGeom prst="line">
          <a:avLst/>
        </a:prstGeom>
        <a:solidFill>
          <a:schemeClr val="accent2">
            <a:hueOff val="-1239293"/>
            <a:satOff val="-267"/>
            <a:lumOff val="5719"/>
            <a:alphaOff val="0"/>
          </a:schemeClr>
        </a:solidFill>
        <a:ln w="12700" cap="flat" cmpd="sng" algn="ctr">
          <a:solidFill>
            <a:schemeClr val="accent2">
              <a:hueOff val="-1239293"/>
              <a:satOff val="-267"/>
              <a:lumOff val="57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54BCF7-4BA7-43EA-A6FB-C75EF1CEDA86}">
      <dsp:nvSpPr>
        <dsp:cNvPr id="0" name=""/>
        <dsp:cNvSpPr/>
      </dsp:nvSpPr>
      <dsp:spPr>
        <a:xfrm>
          <a:off x="0" y="4571609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1. </a:t>
          </a:r>
          <a:r>
            <a:rPr lang="en-US" sz="1800" kern="1200" dirty="0" err="1"/>
            <a:t>sumiranje</a:t>
          </a:r>
          <a:r>
            <a:rPr lang="en-US" sz="1800" kern="1200" dirty="0"/>
            <a:t> </a:t>
          </a:r>
        </a:p>
      </dsp:txBody>
      <dsp:txXfrm>
        <a:off x="0" y="4571609"/>
        <a:ext cx="7240146" cy="457088"/>
      </dsp:txXfrm>
    </dsp:sp>
    <dsp:sp modelId="{2DFFF776-1C28-4025-84A3-B3B850CCFB46}">
      <dsp:nvSpPr>
        <dsp:cNvPr id="0" name=""/>
        <dsp:cNvSpPr/>
      </dsp:nvSpPr>
      <dsp:spPr>
        <a:xfrm>
          <a:off x="0" y="5028697"/>
          <a:ext cx="7240146" cy="0"/>
        </a:xfrm>
        <a:prstGeom prst="line">
          <a:avLst/>
        </a:prstGeom>
        <a:solidFill>
          <a:schemeClr val="accent2">
            <a:hueOff val="-1363222"/>
            <a:satOff val="-293"/>
            <a:lumOff val="6291"/>
            <a:alphaOff val="0"/>
          </a:schemeClr>
        </a:solidFill>
        <a:ln w="12700" cap="flat" cmpd="sng" algn="ctr">
          <a:solidFill>
            <a:schemeClr val="accent2">
              <a:hueOff val="-1363222"/>
              <a:satOff val="-293"/>
              <a:lumOff val="629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8FFE02-0C92-4FF2-A783-8BCCF6E21C80}">
      <dsp:nvSpPr>
        <dsp:cNvPr id="0" name=""/>
        <dsp:cNvSpPr/>
      </dsp:nvSpPr>
      <dsp:spPr>
        <a:xfrm>
          <a:off x="0" y="5028697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2. </a:t>
          </a:r>
          <a:r>
            <a:rPr lang="en-US" sz="1800" kern="1200" dirty="0" err="1"/>
            <a:t>procjeniti</a:t>
          </a:r>
          <a:r>
            <a:rPr lang="en-US" sz="1800" kern="1200" dirty="0"/>
            <a:t> </a:t>
          </a:r>
          <a:r>
            <a:rPr lang="en-US" sz="1800" kern="1200" dirty="0" err="1"/>
            <a:t>vjerojatnost</a:t>
          </a:r>
          <a:r>
            <a:rPr lang="en-US" sz="1800" kern="1200" dirty="0"/>
            <a:t> </a:t>
          </a:r>
          <a:r>
            <a:rPr lang="en-US" sz="1800" kern="1200" dirty="0" err="1"/>
            <a:t>izvršavanja</a:t>
          </a:r>
          <a:r>
            <a:rPr lang="en-US" sz="1800" kern="1200" dirty="0"/>
            <a:t> </a:t>
          </a:r>
          <a:r>
            <a:rPr lang="en-US" sz="1800" kern="1200" dirty="0" err="1"/>
            <a:t>akcijskog</a:t>
          </a:r>
          <a:r>
            <a:rPr lang="en-US" sz="1800" kern="1200" dirty="0"/>
            <a:t> plana </a:t>
          </a:r>
        </a:p>
      </dsp:txBody>
      <dsp:txXfrm>
        <a:off x="0" y="5028697"/>
        <a:ext cx="7240146" cy="457088"/>
      </dsp:txXfrm>
    </dsp:sp>
    <dsp:sp modelId="{AFE46743-9042-47E6-BB2B-CA7C3B6C5C66}">
      <dsp:nvSpPr>
        <dsp:cNvPr id="0" name=""/>
        <dsp:cNvSpPr/>
      </dsp:nvSpPr>
      <dsp:spPr>
        <a:xfrm>
          <a:off x="0" y="5485786"/>
          <a:ext cx="7240146" cy="0"/>
        </a:xfrm>
        <a:prstGeom prst="line">
          <a:avLst/>
        </a:prstGeom>
        <a:solidFill>
          <a:schemeClr val="accent2">
            <a:hueOff val="-1487151"/>
            <a:satOff val="-320"/>
            <a:lumOff val="6863"/>
            <a:alphaOff val="0"/>
          </a:schemeClr>
        </a:solidFill>
        <a:ln w="12700" cap="flat" cmpd="sng" algn="ctr">
          <a:solidFill>
            <a:schemeClr val="accent2">
              <a:hueOff val="-1487151"/>
              <a:satOff val="-320"/>
              <a:lumOff val="68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B3EE19-3550-4297-A341-B87233521929}">
      <dsp:nvSpPr>
        <dsp:cNvPr id="0" name=""/>
        <dsp:cNvSpPr/>
      </dsp:nvSpPr>
      <dsp:spPr>
        <a:xfrm>
          <a:off x="0" y="5485786"/>
          <a:ext cx="7240146" cy="4570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3. </a:t>
          </a:r>
          <a:r>
            <a:rPr lang="hr-BA" sz="1800" kern="1200" dirty="0" smtClean="0"/>
            <a:t>o</a:t>
          </a:r>
          <a:r>
            <a:rPr lang="en-US" sz="1800" kern="1200" dirty="0" err="1" smtClean="0"/>
            <a:t>sigurati</a:t>
          </a:r>
          <a:r>
            <a:rPr lang="en-US" sz="1800" kern="1200" dirty="0" smtClean="0"/>
            <a:t> </a:t>
          </a:r>
          <a:r>
            <a:rPr lang="en-US" sz="1800" kern="1200" dirty="0" err="1"/>
            <a:t>povratne</a:t>
          </a:r>
          <a:r>
            <a:rPr lang="en-US" sz="1800" kern="1200" dirty="0"/>
            <a:t> </a:t>
          </a:r>
          <a:r>
            <a:rPr lang="en-US" sz="1800" kern="1200" dirty="0" err="1"/>
            <a:t>informacije</a:t>
          </a:r>
          <a:r>
            <a:rPr lang="en-US" sz="1800" kern="1200" dirty="0"/>
            <a:t> </a:t>
          </a:r>
        </a:p>
      </dsp:txBody>
      <dsp:txXfrm>
        <a:off x="0" y="5485786"/>
        <a:ext cx="7240146" cy="4570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6B321-58E4-4FEE-AA9E-62C1D0E07E16}">
      <dsp:nvSpPr>
        <dsp:cNvPr id="0" name=""/>
        <dsp:cNvSpPr/>
      </dsp:nvSpPr>
      <dsp:spPr>
        <a:xfrm>
          <a:off x="362021" y="601"/>
          <a:ext cx="3221558" cy="1932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Terapeuti</a:t>
          </a:r>
          <a:r>
            <a:rPr lang="en-US" sz="1900" kern="1200" dirty="0"/>
            <a:t> </a:t>
          </a:r>
          <a:r>
            <a:rPr lang="en-US" sz="1900" kern="1200" dirty="0" err="1"/>
            <a:t>mogu</a:t>
          </a:r>
          <a:r>
            <a:rPr lang="en-US" sz="1900" kern="1200" dirty="0"/>
            <a:t> </a:t>
          </a:r>
          <a:r>
            <a:rPr lang="en-US" sz="1900" kern="1200" dirty="0" err="1"/>
            <a:t>koristiti</a:t>
          </a:r>
          <a:r>
            <a:rPr lang="en-US" sz="1900" kern="1200" dirty="0"/>
            <a:t> </a:t>
          </a:r>
          <a:r>
            <a:rPr lang="en-US" sz="1900" kern="1200" dirty="0" err="1"/>
            <a:t>povratnu</a:t>
          </a:r>
          <a:r>
            <a:rPr lang="en-US" sz="1900" kern="1200" dirty="0"/>
            <a:t> </a:t>
          </a:r>
          <a:r>
            <a:rPr lang="en-US" sz="1900" kern="1200" dirty="0" err="1"/>
            <a:t>informaciju</a:t>
          </a:r>
          <a:r>
            <a:rPr lang="en-US" sz="1900" kern="1200" dirty="0"/>
            <a:t> </a:t>
          </a:r>
          <a:r>
            <a:rPr lang="en-US" sz="1900" kern="1200" dirty="0" err="1"/>
            <a:t>klijenta</a:t>
          </a:r>
          <a:r>
            <a:rPr lang="en-US" sz="1900" kern="1200" dirty="0"/>
            <a:t> </a:t>
          </a:r>
          <a:r>
            <a:rPr lang="en-US" sz="1900" kern="1200" dirty="0" err="1"/>
            <a:t>za</a:t>
          </a:r>
          <a:r>
            <a:rPr lang="en-US" sz="1900" kern="1200" dirty="0"/>
            <a:t> </a:t>
          </a:r>
          <a:r>
            <a:rPr lang="en-US" sz="1900" kern="1200" dirty="0" err="1"/>
            <a:t>poboljšanje</a:t>
          </a:r>
          <a:r>
            <a:rPr lang="en-US" sz="1900" kern="1200" dirty="0"/>
            <a:t> </a:t>
          </a:r>
          <a:r>
            <a:rPr lang="en-US" sz="1900" kern="1200" dirty="0" err="1"/>
            <a:t>tretmana</a:t>
          </a:r>
          <a:r>
            <a:rPr lang="en-US" sz="1900" kern="1200" dirty="0"/>
            <a:t> </a:t>
          </a:r>
          <a:r>
            <a:rPr lang="en-US" sz="1900" kern="1200" dirty="0" err="1"/>
            <a:t>te</a:t>
          </a:r>
          <a:r>
            <a:rPr lang="en-US" sz="1900" kern="1200" dirty="0"/>
            <a:t> </a:t>
          </a:r>
          <a:r>
            <a:rPr lang="en-US" sz="1900" kern="1200" dirty="0" err="1"/>
            <a:t>samim</a:t>
          </a:r>
          <a:r>
            <a:rPr lang="en-US" sz="1900" kern="1200" dirty="0"/>
            <a:t> time se </a:t>
          </a:r>
          <a:r>
            <a:rPr lang="en-US" sz="1900" kern="1200" dirty="0" err="1"/>
            <a:t>poboljšavaju</a:t>
          </a:r>
          <a:r>
            <a:rPr lang="en-US" sz="1900" kern="1200" dirty="0"/>
            <a:t> </a:t>
          </a:r>
          <a:r>
            <a:rPr lang="hr-BA" sz="1900" kern="1200" dirty="0" smtClean="0"/>
            <a:t>i</a:t>
          </a:r>
          <a:r>
            <a:rPr lang="en-US" sz="1900" kern="1200" dirty="0" smtClean="0"/>
            <a:t> </a:t>
          </a:r>
          <a:r>
            <a:rPr lang="en-US" sz="1900" kern="1200" dirty="0" err="1"/>
            <a:t>ishodi</a:t>
          </a:r>
          <a:r>
            <a:rPr lang="en-US" sz="1900" kern="1200" dirty="0"/>
            <a:t> </a:t>
          </a:r>
          <a:r>
            <a:rPr lang="en-US" sz="1900" kern="1200" dirty="0" err="1"/>
            <a:t>tretmana</a:t>
          </a:r>
          <a:r>
            <a:rPr lang="en-US" sz="1900" kern="1200" dirty="0"/>
            <a:t> </a:t>
          </a:r>
        </a:p>
      </dsp:txBody>
      <dsp:txXfrm>
        <a:off x="362021" y="601"/>
        <a:ext cx="3221558" cy="1932934"/>
      </dsp:txXfrm>
    </dsp:sp>
    <dsp:sp modelId="{C513F83F-3838-46EA-9F2A-F81A3683B063}">
      <dsp:nvSpPr>
        <dsp:cNvPr id="0" name=""/>
        <dsp:cNvSpPr/>
      </dsp:nvSpPr>
      <dsp:spPr>
        <a:xfrm>
          <a:off x="3905735" y="601"/>
          <a:ext cx="3221558" cy="1932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/>
            <a:t>INSTRUMENTI:</a:t>
          </a:r>
          <a:r>
            <a:rPr lang="en-US" sz="1900" kern="1200" dirty="0"/>
            <a:t> </a:t>
          </a:r>
          <a:r>
            <a:rPr lang="en-US" sz="1900" kern="1200" dirty="0" err="1"/>
            <a:t>Beckov</a:t>
          </a:r>
          <a:r>
            <a:rPr lang="en-US" sz="1900" kern="1200" dirty="0"/>
            <a:t> </a:t>
          </a:r>
          <a:r>
            <a:rPr lang="en-US" sz="1900" kern="1200" dirty="0" err="1"/>
            <a:t>inventar</a:t>
          </a:r>
          <a:r>
            <a:rPr lang="en-US" sz="1900" kern="1200" dirty="0"/>
            <a:t> </a:t>
          </a:r>
          <a:r>
            <a:rPr lang="en-US" sz="1900" kern="1200" dirty="0" err="1"/>
            <a:t>depresije</a:t>
          </a:r>
          <a:r>
            <a:rPr lang="en-US" sz="1900" kern="1200" dirty="0"/>
            <a:t> – II, </a:t>
          </a:r>
          <a:r>
            <a:rPr lang="en-US" sz="1900" kern="1200" dirty="0" err="1"/>
            <a:t>Beckov</a:t>
          </a:r>
          <a:r>
            <a:rPr lang="en-US" sz="1900" kern="1200" dirty="0"/>
            <a:t> </a:t>
          </a:r>
          <a:r>
            <a:rPr lang="en-US" sz="1900" kern="1200" dirty="0" err="1"/>
            <a:t>inventar</a:t>
          </a:r>
          <a:r>
            <a:rPr lang="en-US" sz="1900" kern="1200" dirty="0"/>
            <a:t> </a:t>
          </a:r>
          <a:r>
            <a:rPr lang="en-US" sz="1900" kern="1200" dirty="0" err="1"/>
            <a:t>anksioznosti</a:t>
          </a:r>
          <a:r>
            <a:rPr lang="en-US" sz="1900" kern="1200" dirty="0"/>
            <a:t>, </a:t>
          </a:r>
          <a:r>
            <a:rPr lang="en-US" sz="1900" kern="1200" dirty="0" err="1"/>
            <a:t>Beckova</a:t>
          </a:r>
          <a:r>
            <a:rPr lang="en-US" sz="1900" kern="1200" dirty="0"/>
            <a:t> </a:t>
          </a:r>
          <a:r>
            <a:rPr lang="en-US" sz="1900" kern="1200" dirty="0" err="1"/>
            <a:t>skala</a:t>
          </a:r>
          <a:r>
            <a:rPr lang="en-US" sz="1900" kern="1200" dirty="0"/>
            <a:t> </a:t>
          </a:r>
          <a:r>
            <a:rPr lang="en-US" sz="1900" kern="1200" dirty="0" err="1"/>
            <a:t>beznađa</a:t>
          </a:r>
          <a:endParaRPr lang="en-US" sz="1900" kern="1200" dirty="0"/>
        </a:p>
      </dsp:txBody>
      <dsp:txXfrm>
        <a:off x="3905735" y="601"/>
        <a:ext cx="3221558" cy="1932934"/>
      </dsp:txXfrm>
    </dsp:sp>
    <dsp:sp modelId="{9EEEC39E-D4A7-4D09-A93B-BF64AA529CAB}">
      <dsp:nvSpPr>
        <dsp:cNvPr id="0" name=""/>
        <dsp:cNvSpPr/>
      </dsp:nvSpPr>
      <dsp:spPr>
        <a:xfrm>
          <a:off x="7449449" y="601"/>
          <a:ext cx="3221558" cy="1932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/>
            <a:t>PITANJE:</a:t>
          </a:r>
          <a:r>
            <a:rPr lang="en-US" sz="1900" kern="1200"/>
            <a:t> Kako se osjećate od 0 do 10? </a:t>
          </a:r>
        </a:p>
      </dsp:txBody>
      <dsp:txXfrm>
        <a:off x="7449449" y="601"/>
        <a:ext cx="3221558" cy="1932934"/>
      </dsp:txXfrm>
    </dsp:sp>
    <dsp:sp modelId="{E42F1380-B612-4C0E-B50E-A92E23115019}">
      <dsp:nvSpPr>
        <dsp:cNvPr id="0" name=""/>
        <dsp:cNvSpPr/>
      </dsp:nvSpPr>
      <dsp:spPr>
        <a:xfrm>
          <a:off x="362021" y="2255692"/>
          <a:ext cx="3221558" cy="1932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Važna procjena </a:t>
          </a:r>
          <a:r>
            <a:rPr lang="en-US" sz="1900" b="1" kern="1200"/>
            <a:t>SUICIDALNOSTI!</a:t>
          </a:r>
          <a:endParaRPr lang="en-US" sz="1900" kern="1200"/>
        </a:p>
      </dsp:txBody>
      <dsp:txXfrm>
        <a:off x="362021" y="2255692"/>
        <a:ext cx="3221558" cy="1932934"/>
      </dsp:txXfrm>
    </dsp:sp>
    <dsp:sp modelId="{71EA5A98-8BFC-4611-9E1D-71E42AA49DD5}">
      <dsp:nvSpPr>
        <dsp:cNvPr id="0" name=""/>
        <dsp:cNvSpPr/>
      </dsp:nvSpPr>
      <dsp:spPr>
        <a:xfrm>
          <a:off x="3905735" y="2255692"/>
          <a:ext cx="3221558" cy="1932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/>
            <a:t>Procjena</a:t>
          </a:r>
          <a:r>
            <a:rPr lang="en-US" sz="1900" kern="1200" dirty="0"/>
            <a:t> </a:t>
          </a:r>
          <a:r>
            <a:rPr lang="en-US" sz="1900" kern="1200" dirty="0" err="1"/>
            <a:t>problema</a:t>
          </a:r>
          <a:r>
            <a:rPr lang="en-US" sz="1900" kern="1200" dirty="0"/>
            <a:t> </a:t>
          </a:r>
          <a:r>
            <a:rPr lang="en-US" sz="1900" kern="1200" dirty="0" err="1"/>
            <a:t>sa</a:t>
          </a:r>
          <a:r>
            <a:rPr lang="en-US" sz="1900" kern="1200" dirty="0"/>
            <a:t> </a:t>
          </a:r>
          <a:r>
            <a:rPr lang="en-US" sz="1900" b="1" kern="1200" dirty="0" err="1"/>
            <a:t>spavanjem</a:t>
          </a:r>
          <a:r>
            <a:rPr lang="en-US" sz="1900" b="1" kern="1200" dirty="0"/>
            <a:t>, </a:t>
          </a:r>
          <a:r>
            <a:rPr lang="en-US" sz="1900" b="1" kern="1200" dirty="0" err="1"/>
            <a:t>anksioznih</a:t>
          </a:r>
          <a:r>
            <a:rPr lang="en-US" sz="1900" b="1" kern="1200" dirty="0"/>
            <a:t> </a:t>
          </a:r>
          <a:r>
            <a:rPr lang="en-US" sz="1900" b="1" kern="1200" dirty="0" err="1"/>
            <a:t>simptoma</a:t>
          </a:r>
          <a:r>
            <a:rPr lang="en-US" sz="1900" b="1" kern="1200" dirty="0"/>
            <a:t> </a:t>
          </a:r>
          <a:r>
            <a:rPr lang="hr-BA" sz="1900" b="1" kern="1200" dirty="0" smtClean="0"/>
            <a:t>i</a:t>
          </a:r>
          <a:r>
            <a:rPr lang="en-US" sz="1900" b="1" kern="1200" dirty="0" smtClean="0"/>
            <a:t> </a:t>
          </a:r>
          <a:r>
            <a:rPr lang="en-US" sz="1900" b="1" kern="1200" dirty="0" err="1"/>
            <a:t>impulzivnog</a:t>
          </a:r>
          <a:r>
            <a:rPr lang="en-US" sz="1900" b="1" kern="1200" dirty="0"/>
            <a:t> </a:t>
          </a:r>
          <a:r>
            <a:rPr lang="en-US" sz="1900" b="1" kern="1200" dirty="0" err="1"/>
            <a:t>ponašanja</a:t>
          </a:r>
          <a:r>
            <a:rPr lang="en-US" sz="1900" b="1" kern="1200" dirty="0"/>
            <a:t> </a:t>
          </a:r>
          <a:endParaRPr lang="en-US" sz="1900" kern="1200" dirty="0"/>
        </a:p>
      </dsp:txBody>
      <dsp:txXfrm>
        <a:off x="3905735" y="2255692"/>
        <a:ext cx="3221558" cy="1932934"/>
      </dsp:txXfrm>
    </dsp:sp>
    <dsp:sp modelId="{17F0F8E0-BEEB-4BFC-9DAE-5DF818461590}">
      <dsp:nvSpPr>
        <dsp:cNvPr id="0" name=""/>
        <dsp:cNvSpPr/>
      </dsp:nvSpPr>
      <dsp:spPr>
        <a:xfrm>
          <a:off x="7449449" y="2255692"/>
          <a:ext cx="3221558" cy="193293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/>
            <a:t>Procjena raspoloženja bi trebala biti kratka 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i="1" kern="1200"/>
            <a:t>Možete li sažeti kako ste se osjećali ovaj tjedan u jednoj ili dvije rečenice? </a:t>
          </a:r>
          <a:endParaRPr lang="en-US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500" i="1" kern="1200"/>
            <a:t>Možemo li nekoliko idućih minuta razgovarati o tome kako ste se osjećali prošli tjedan?</a:t>
          </a:r>
          <a:r>
            <a:rPr lang="en-US" sz="1500" kern="1200"/>
            <a:t> </a:t>
          </a:r>
        </a:p>
      </dsp:txBody>
      <dsp:txXfrm>
        <a:off x="7449449" y="2255692"/>
        <a:ext cx="3221558" cy="193293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6FE6DE-0DB7-45C4-B431-1CC657CBD71E}">
      <dsp:nvSpPr>
        <dsp:cNvPr id="0" name=""/>
        <dsp:cNvSpPr/>
      </dsp:nvSpPr>
      <dsp:spPr>
        <a:xfrm>
          <a:off x="0" y="2902"/>
          <a:ext cx="724014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64535F-9AD1-438B-80D4-8D3363FD20E5}">
      <dsp:nvSpPr>
        <dsp:cNvPr id="0" name=""/>
        <dsp:cNvSpPr/>
      </dsp:nvSpPr>
      <dsp:spPr>
        <a:xfrm>
          <a:off x="0" y="2902"/>
          <a:ext cx="7240146" cy="989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/>
            <a:t>Važno je razgovarati o klijentovoj dijagnozi te koristiti opise kako se klijent osjeća umjesto samog naziva poremećaja </a:t>
          </a:r>
        </a:p>
      </dsp:txBody>
      <dsp:txXfrm>
        <a:off x="0" y="2902"/>
        <a:ext cx="7240146" cy="989632"/>
      </dsp:txXfrm>
    </dsp:sp>
    <dsp:sp modelId="{A8E38A44-3BBA-4457-A263-590A6C512118}">
      <dsp:nvSpPr>
        <dsp:cNvPr id="0" name=""/>
        <dsp:cNvSpPr/>
      </dsp:nvSpPr>
      <dsp:spPr>
        <a:xfrm>
          <a:off x="0" y="992534"/>
          <a:ext cx="7240146" cy="0"/>
        </a:xfrm>
        <a:prstGeom prst="line">
          <a:avLst/>
        </a:prstGeom>
        <a:solidFill>
          <a:schemeClr val="accent2">
            <a:hueOff val="-297430"/>
            <a:satOff val="-64"/>
            <a:lumOff val="1373"/>
            <a:alphaOff val="0"/>
          </a:schemeClr>
        </a:solidFill>
        <a:ln w="12700" cap="flat" cmpd="sng" algn="ctr">
          <a:solidFill>
            <a:schemeClr val="accent2">
              <a:hueOff val="-297430"/>
              <a:satOff val="-64"/>
              <a:lumOff val="137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B4F026-B7F9-4AD9-B51F-FA974B621F8A}">
      <dsp:nvSpPr>
        <dsp:cNvPr id="0" name=""/>
        <dsp:cNvSpPr/>
      </dsp:nvSpPr>
      <dsp:spPr>
        <a:xfrm>
          <a:off x="0" y="992534"/>
          <a:ext cx="7240146" cy="989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err="1"/>
            <a:t>Navođenje</a:t>
          </a:r>
          <a:r>
            <a:rPr lang="en-US" sz="2300" b="1" kern="1200" dirty="0"/>
            <a:t> </a:t>
          </a:r>
          <a:r>
            <a:rPr lang="en-US" sz="2300" b="1" kern="1200" dirty="0" err="1"/>
            <a:t>simptoma</a:t>
          </a:r>
          <a:r>
            <a:rPr lang="en-US" sz="2300" b="1" kern="1200" dirty="0"/>
            <a:t> </a:t>
          </a:r>
          <a:endParaRPr lang="en-US" sz="2300" kern="1200" dirty="0"/>
        </a:p>
      </dsp:txBody>
      <dsp:txXfrm>
        <a:off x="0" y="992534"/>
        <a:ext cx="7240146" cy="989632"/>
      </dsp:txXfrm>
    </dsp:sp>
    <dsp:sp modelId="{00968DB5-43F6-4FCA-A86F-043EE7D0D798}">
      <dsp:nvSpPr>
        <dsp:cNvPr id="0" name=""/>
        <dsp:cNvSpPr/>
      </dsp:nvSpPr>
      <dsp:spPr>
        <a:xfrm>
          <a:off x="0" y="1982167"/>
          <a:ext cx="7240146" cy="0"/>
        </a:xfrm>
        <a:prstGeom prst="line">
          <a:avLst/>
        </a:prstGeom>
        <a:solidFill>
          <a:schemeClr val="accent2">
            <a:hueOff val="-594861"/>
            <a:satOff val="-128"/>
            <a:lumOff val="2745"/>
            <a:alphaOff val="0"/>
          </a:schemeClr>
        </a:solidFill>
        <a:ln w="12700" cap="flat" cmpd="sng" algn="ctr">
          <a:solidFill>
            <a:schemeClr val="accent2">
              <a:hueOff val="-594861"/>
              <a:satOff val="-128"/>
              <a:lumOff val="274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15C35-531E-4BF0-AF9F-384AFFF710FD}">
      <dsp:nvSpPr>
        <dsp:cNvPr id="0" name=""/>
        <dsp:cNvSpPr/>
      </dsp:nvSpPr>
      <dsp:spPr>
        <a:xfrm>
          <a:off x="0" y="1982167"/>
          <a:ext cx="7240146" cy="989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/>
            <a:t>Analogija</a:t>
          </a:r>
          <a:r>
            <a:rPr lang="en-US" sz="2300" kern="1200" dirty="0"/>
            <a:t> </a:t>
          </a:r>
          <a:r>
            <a:rPr lang="en-US" sz="2300" kern="1200" dirty="0" err="1"/>
            <a:t>psihičkih</a:t>
          </a:r>
          <a:r>
            <a:rPr lang="en-US" sz="2300" kern="1200" dirty="0"/>
            <a:t> </a:t>
          </a:r>
          <a:r>
            <a:rPr lang="en-US" sz="2300" kern="1200" dirty="0" err="1"/>
            <a:t>poremećaja</a:t>
          </a:r>
          <a:r>
            <a:rPr lang="en-US" sz="2300" kern="1200" dirty="0"/>
            <a:t> s </a:t>
          </a:r>
          <a:r>
            <a:rPr lang="en-US" sz="2300" kern="1200" dirty="0" err="1"/>
            <a:t>tjelesnim</a:t>
          </a:r>
          <a:r>
            <a:rPr lang="en-US" sz="2300" kern="1200" dirty="0"/>
            <a:t> </a:t>
          </a:r>
          <a:r>
            <a:rPr lang="en-US" sz="2300" kern="1200" dirty="0" err="1"/>
            <a:t>poremećajima</a:t>
          </a:r>
          <a:r>
            <a:rPr lang="en-US" sz="2300" kern="1200" dirty="0"/>
            <a:t> (</a:t>
          </a:r>
          <a:r>
            <a:rPr lang="en-US" sz="2300" kern="1200" dirty="0" err="1"/>
            <a:t>npr</a:t>
          </a:r>
          <a:r>
            <a:rPr lang="en-US" sz="2300" kern="1200" dirty="0"/>
            <a:t>. </a:t>
          </a:r>
          <a:r>
            <a:rPr lang="hr-BA" sz="2300" kern="1200" dirty="0" smtClean="0"/>
            <a:t>d</a:t>
          </a:r>
          <a:r>
            <a:rPr lang="en-US" sz="2300" kern="1200" dirty="0" err="1" smtClean="0"/>
            <a:t>epresija</a:t>
          </a:r>
          <a:r>
            <a:rPr lang="en-US" sz="2300" kern="1200" dirty="0" smtClean="0"/>
            <a:t> </a:t>
          </a:r>
          <a:r>
            <a:rPr lang="hr-BA" sz="2300" kern="1200" dirty="0" smtClean="0"/>
            <a:t>i</a:t>
          </a:r>
          <a:r>
            <a:rPr lang="en-US" sz="2300" kern="1200" dirty="0" smtClean="0"/>
            <a:t> </a:t>
          </a:r>
          <a:r>
            <a:rPr lang="en-US" sz="2300" kern="1200" dirty="0" err="1"/>
            <a:t>upala</a:t>
          </a:r>
          <a:r>
            <a:rPr lang="en-US" sz="2300" kern="1200" dirty="0"/>
            <a:t> </a:t>
          </a:r>
          <a:r>
            <a:rPr lang="en-US" sz="2300" kern="1200" dirty="0" err="1"/>
            <a:t>pluća</a:t>
          </a:r>
          <a:r>
            <a:rPr lang="en-US" sz="2300" kern="1200" dirty="0"/>
            <a:t>)</a:t>
          </a:r>
        </a:p>
      </dsp:txBody>
      <dsp:txXfrm>
        <a:off x="0" y="1982167"/>
        <a:ext cx="7240146" cy="989632"/>
      </dsp:txXfrm>
    </dsp:sp>
    <dsp:sp modelId="{A3955B99-6DD2-4A38-A9F7-F16A00440EAF}">
      <dsp:nvSpPr>
        <dsp:cNvPr id="0" name=""/>
        <dsp:cNvSpPr/>
      </dsp:nvSpPr>
      <dsp:spPr>
        <a:xfrm>
          <a:off x="0" y="2971799"/>
          <a:ext cx="7240146" cy="0"/>
        </a:xfrm>
        <a:prstGeom prst="line">
          <a:avLst/>
        </a:prstGeom>
        <a:solidFill>
          <a:schemeClr val="accent2">
            <a:hueOff val="-892291"/>
            <a:satOff val="-192"/>
            <a:lumOff val="4118"/>
            <a:alphaOff val="0"/>
          </a:schemeClr>
        </a:solidFill>
        <a:ln w="12700" cap="flat" cmpd="sng" algn="ctr">
          <a:solidFill>
            <a:schemeClr val="accent2">
              <a:hueOff val="-892291"/>
              <a:satOff val="-192"/>
              <a:lumOff val="411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AA93BE-5E86-47A3-A76F-76DADE61CAFB}">
      <dsp:nvSpPr>
        <dsp:cNvPr id="0" name=""/>
        <dsp:cNvSpPr/>
      </dsp:nvSpPr>
      <dsp:spPr>
        <a:xfrm>
          <a:off x="0" y="2971800"/>
          <a:ext cx="7240146" cy="989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err="1"/>
            <a:t>Psihoedukacija</a:t>
          </a:r>
          <a:r>
            <a:rPr lang="en-US" sz="2300" b="1" kern="1200" dirty="0"/>
            <a:t> o </a:t>
          </a:r>
          <a:r>
            <a:rPr lang="en-US" sz="2300" b="1" kern="1200" dirty="0" err="1"/>
            <a:t>poremećaju</a:t>
          </a:r>
          <a:r>
            <a:rPr lang="en-US" sz="2300" b="1" kern="1200" dirty="0"/>
            <a:t> </a:t>
          </a:r>
          <a:r>
            <a:rPr lang="hr-BA" sz="2300" b="1" kern="1200" dirty="0" smtClean="0"/>
            <a:t>i</a:t>
          </a:r>
          <a:r>
            <a:rPr lang="en-US" sz="2300" b="1" kern="1200" dirty="0" smtClean="0"/>
            <a:t> </a:t>
          </a:r>
          <a:r>
            <a:rPr lang="en-US" sz="2300" b="1" kern="1200" dirty="0" err="1"/>
            <a:t>negativnim</a:t>
          </a:r>
          <a:r>
            <a:rPr lang="en-US" sz="2300" b="1" kern="1200" dirty="0"/>
            <a:t> </a:t>
          </a:r>
          <a:r>
            <a:rPr lang="en-US" sz="2300" b="1" kern="1200" dirty="0" err="1"/>
            <a:t>mislima</a:t>
          </a:r>
          <a:endParaRPr lang="en-US" sz="2300" kern="1200" dirty="0"/>
        </a:p>
      </dsp:txBody>
      <dsp:txXfrm>
        <a:off x="0" y="2971800"/>
        <a:ext cx="7240146" cy="989632"/>
      </dsp:txXfrm>
    </dsp:sp>
    <dsp:sp modelId="{5403AACD-51F9-4EC1-9262-18B4D0211896}">
      <dsp:nvSpPr>
        <dsp:cNvPr id="0" name=""/>
        <dsp:cNvSpPr/>
      </dsp:nvSpPr>
      <dsp:spPr>
        <a:xfrm>
          <a:off x="0" y="3961432"/>
          <a:ext cx="7240146" cy="0"/>
        </a:xfrm>
        <a:prstGeom prst="line">
          <a:avLst/>
        </a:prstGeom>
        <a:solidFill>
          <a:schemeClr val="accent2">
            <a:hueOff val="-1189721"/>
            <a:satOff val="-256"/>
            <a:lumOff val="5490"/>
            <a:alphaOff val="0"/>
          </a:schemeClr>
        </a:solidFill>
        <a:ln w="12700" cap="flat" cmpd="sng" algn="ctr">
          <a:solidFill>
            <a:schemeClr val="accent2">
              <a:hueOff val="-1189721"/>
              <a:satOff val="-256"/>
              <a:lumOff val="5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C84B1B-6240-4FE3-98C7-0D9A0D837CBA}">
      <dsp:nvSpPr>
        <dsp:cNvPr id="0" name=""/>
        <dsp:cNvSpPr/>
      </dsp:nvSpPr>
      <dsp:spPr>
        <a:xfrm>
          <a:off x="0" y="3961432"/>
          <a:ext cx="7240146" cy="989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/>
            <a:t>Psihoedukacija o tretmanu </a:t>
          </a:r>
          <a:endParaRPr lang="en-US" sz="2300" kern="1200"/>
        </a:p>
      </dsp:txBody>
      <dsp:txXfrm>
        <a:off x="0" y="3961432"/>
        <a:ext cx="7240146" cy="989632"/>
      </dsp:txXfrm>
    </dsp:sp>
    <dsp:sp modelId="{406E11B1-1BAF-4B59-AF34-30CE49955652}">
      <dsp:nvSpPr>
        <dsp:cNvPr id="0" name=""/>
        <dsp:cNvSpPr/>
      </dsp:nvSpPr>
      <dsp:spPr>
        <a:xfrm>
          <a:off x="0" y="4951065"/>
          <a:ext cx="7240146" cy="0"/>
        </a:xfrm>
        <a:prstGeom prst="line">
          <a:avLst/>
        </a:prstGeom>
        <a:solidFill>
          <a:schemeClr val="accent2">
            <a:hueOff val="-1487151"/>
            <a:satOff val="-320"/>
            <a:lumOff val="6863"/>
            <a:alphaOff val="0"/>
          </a:schemeClr>
        </a:solidFill>
        <a:ln w="12700" cap="flat" cmpd="sng" algn="ctr">
          <a:solidFill>
            <a:schemeClr val="accent2">
              <a:hueOff val="-1487151"/>
              <a:satOff val="-320"/>
              <a:lumOff val="686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93260B-FE7F-4D92-9C79-6EE187549F84}">
      <dsp:nvSpPr>
        <dsp:cNvPr id="0" name=""/>
        <dsp:cNvSpPr/>
      </dsp:nvSpPr>
      <dsp:spPr>
        <a:xfrm>
          <a:off x="0" y="4951065"/>
          <a:ext cx="7240146" cy="9896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/>
            <a:t>Psihoedukacija o kognitivnom modelu </a:t>
          </a:r>
          <a:endParaRPr lang="en-US" sz="2300" kern="1200"/>
        </a:p>
      </dsp:txBody>
      <dsp:txXfrm>
        <a:off x="0" y="4951065"/>
        <a:ext cx="7240146" cy="98963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BE67D-351B-48CC-811D-6D3D1935D285}">
      <dsp:nvSpPr>
        <dsp:cNvPr id="0" name=""/>
        <dsp:cNvSpPr/>
      </dsp:nvSpPr>
      <dsp:spPr>
        <a:xfrm>
          <a:off x="0" y="1758"/>
          <a:ext cx="532737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D45DE8-74A2-43CD-B4B5-FE11C0244041}">
      <dsp:nvSpPr>
        <dsp:cNvPr id="0" name=""/>
        <dsp:cNvSpPr/>
      </dsp:nvSpPr>
      <dsp:spPr>
        <a:xfrm>
          <a:off x="0" y="1758"/>
          <a:ext cx="5327373" cy="1199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0" kern="1200" dirty="0">
              <a:latin typeface="Tw Cen MT"/>
            </a:rPr>
            <a:t>PLANIRANJE AKTIVNOSTI I RAD NA PROBLEMU</a:t>
          </a:r>
        </a:p>
      </dsp:txBody>
      <dsp:txXfrm>
        <a:off x="0" y="1758"/>
        <a:ext cx="5327373" cy="1199306"/>
      </dsp:txXfrm>
    </dsp:sp>
    <dsp:sp modelId="{C40449CB-A5C0-4A66-94FA-1DA6F2FA5749}">
      <dsp:nvSpPr>
        <dsp:cNvPr id="0" name=""/>
        <dsp:cNvSpPr/>
      </dsp:nvSpPr>
      <dsp:spPr>
        <a:xfrm>
          <a:off x="0" y="1201064"/>
          <a:ext cx="5327373" cy="0"/>
        </a:xfrm>
        <a:prstGeom prst="lin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081CE3E-13A0-497F-905F-CAE18664A62C}">
      <dsp:nvSpPr>
        <dsp:cNvPr id="0" name=""/>
        <dsp:cNvSpPr/>
      </dsp:nvSpPr>
      <dsp:spPr>
        <a:xfrm>
          <a:off x="0" y="1201064"/>
          <a:ext cx="5327373" cy="1199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0" kern="1200" dirty="0">
              <a:latin typeface="Tw Cen MT"/>
            </a:rPr>
            <a:t>SURADNIČKI IZRADITI AKCIJSKI PLAN; </a:t>
          </a:r>
          <a:r>
            <a:rPr lang="en-US" sz="2600" b="0" kern="1200" dirty="0" err="1" smtClean="0">
              <a:latin typeface="Tw Cen MT"/>
            </a:rPr>
            <a:t>proc</a:t>
          </a:r>
          <a:r>
            <a:rPr lang="hr-BA" sz="2600" b="0" kern="1200" dirty="0" smtClean="0">
              <a:latin typeface="Tw Cen MT"/>
            </a:rPr>
            <a:t>i</a:t>
          </a:r>
          <a:r>
            <a:rPr lang="en-US" sz="2600" b="0" kern="1200" dirty="0" err="1" smtClean="0">
              <a:latin typeface="Tw Cen MT"/>
            </a:rPr>
            <a:t>jeniti</a:t>
          </a:r>
          <a:r>
            <a:rPr lang="en-US" sz="2600" b="0" kern="1200" dirty="0" smtClean="0">
              <a:latin typeface="Tw Cen MT"/>
            </a:rPr>
            <a:t> </a:t>
          </a:r>
          <a:r>
            <a:rPr lang="en-US" sz="2600" b="0" kern="1200" dirty="0" err="1">
              <a:latin typeface="Tw Cen MT"/>
            </a:rPr>
            <a:t>vjerojatnost</a:t>
          </a:r>
          <a:r>
            <a:rPr lang="en-US" sz="2600" b="0" kern="1200" dirty="0">
              <a:latin typeface="Tw Cen MT"/>
            </a:rPr>
            <a:t> </a:t>
          </a:r>
          <a:r>
            <a:rPr lang="en-US" sz="2600" b="0" kern="1200" dirty="0" err="1">
              <a:latin typeface="Tw Cen MT"/>
            </a:rPr>
            <a:t>izvođenja</a:t>
          </a:r>
          <a:r>
            <a:rPr lang="en-US" sz="2600" b="0" kern="1200" dirty="0">
              <a:latin typeface="Tw Cen MT"/>
            </a:rPr>
            <a:t> </a:t>
          </a:r>
        </a:p>
      </dsp:txBody>
      <dsp:txXfrm>
        <a:off x="0" y="1201064"/>
        <a:ext cx="5327373" cy="1199306"/>
      </dsp:txXfrm>
    </dsp:sp>
    <dsp:sp modelId="{CC6E66DE-3E2D-4083-8B1F-DD06EF242D86}">
      <dsp:nvSpPr>
        <dsp:cNvPr id="0" name=""/>
        <dsp:cNvSpPr/>
      </dsp:nvSpPr>
      <dsp:spPr>
        <a:xfrm>
          <a:off x="0" y="2400371"/>
          <a:ext cx="5327373" cy="0"/>
        </a:xfrm>
        <a:prstGeom prst="lin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884E593-403E-4300-82E8-EEE3A70A9192}">
      <dsp:nvSpPr>
        <dsp:cNvPr id="0" name=""/>
        <dsp:cNvSpPr/>
      </dsp:nvSpPr>
      <dsp:spPr>
        <a:xfrm>
          <a:off x="0" y="2400371"/>
          <a:ext cx="5327373" cy="11993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lvl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b="0" kern="1200" dirty="0">
              <a:latin typeface="Tw Cen MT"/>
            </a:rPr>
            <a:t>OSIGURATI POVRATNU INFORMACIJU </a:t>
          </a:r>
          <a:endParaRPr lang="en-US" sz="2600" b="0" kern="1200" dirty="0"/>
        </a:p>
      </dsp:txBody>
      <dsp:txXfrm>
        <a:off x="0" y="2400371"/>
        <a:ext cx="5327373" cy="11993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0A5CE6-1955-466A-93EB-F394E4D8B710}">
      <dsp:nvSpPr>
        <dsp:cNvPr id="0" name=""/>
        <dsp:cNvSpPr/>
      </dsp:nvSpPr>
      <dsp:spPr>
        <a:xfrm>
          <a:off x="0" y="0"/>
          <a:ext cx="592942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BB93C22-5C80-43E4-8FA9-CF58A1221118}">
      <dsp:nvSpPr>
        <dsp:cNvPr id="0" name=""/>
        <dsp:cNvSpPr/>
      </dsp:nvSpPr>
      <dsp:spPr>
        <a:xfrm>
          <a:off x="0" y="0"/>
          <a:ext cx="5929422" cy="1661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BA" sz="3100" kern="1200" dirty="0" smtClean="0"/>
            <a:t>Završni</a:t>
          </a:r>
          <a:r>
            <a:rPr lang="en-US" sz="3100" kern="1200" dirty="0" smtClean="0"/>
            <a:t> </a:t>
          </a:r>
          <a:r>
            <a:rPr lang="en-US" sz="3100" kern="1200" dirty="0"/>
            <a:t>element </a:t>
          </a:r>
          <a:r>
            <a:rPr lang="en-US" sz="3100" kern="1200" dirty="0" err="1"/>
            <a:t>prve</a:t>
          </a:r>
          <a:r>
            <a:rPr lang="en-US" sz="3100" kern="1200" dirty="0"/>
            <a:t> </a:t>
          </a:r>
          <a:r>
            <a:rPr lang="en-US" sz="3100" kern="1200" dirty="0" err="1"/>
            <a:t>seanse</a:t>
          </a:r>
          <a:r>
            <a:rPr lang="en-US" sz="3100" kern="1200" dirty="0"/>
            <a:t> je </a:t>
          </a:r>
          <a:r>
            <a:rPr lang="en-US" sz="3100" b="1" kern="1200" dirty="0"/>
            <a:t>POVRATNA INFORMACIJA </a:t>
          </a:r>
          <a:endParaRPr lang="en-US" sz="3100" kern="1200" dirty="0"/>
        </a:p>
      </dsp:txBody>
      <dsp:txXfrm>
        <a:off x="0" y="0"/>
        <a:ext cx="5929422" cy="1661109"/>
      </dsp:txXfrm>
    </dsp:sp>
    <dsp:sp modelId="{077C56B5-0929-4A00-BD32-F128E3766A40}">
      <dsp:nvSpPr>
        <dsp:cNvPr id="0" name=""/>
        <dsp:cNvSpPr/>
      </dsp:nvSpPr>
      <dsp:spPr>
        <a:xfrm>
          <a:off x="0" y="1661109"/>
          <a:ext cx="592942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25E7F34-4F6E-41E5-B392-77930104300A}">
      <dsp:nvSpPr>
        <dsp:cNvPr id="0" name=""/>
        <dsp:cNvSpPr/>
      </dsp:nvSpPr>
      <dsp:spPr>
        <a:xfrm>
          <a:off x="0" y="1661109"/>
          <a:ext cx="5929422" cy="166110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t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/>
            <a:t>Poboljšava odnos, šalje poruku klijentu da je važno što on misli, daje priliku klijentu da kaže što misli</a:t>
          </a:r>
        </a:p>
      </dsp:txBody>
      <dsp:txXfrm>
        <a:off x="0" y="1661109"/>
        <a:ext cx="5929422" cy="16611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93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989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465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157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1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683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8729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733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525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51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Wednesday, December 8,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8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Wednesday, December 8, 2021</a:t>
            </a:fld>
            <a:endParaRPr lang="en-US" cap="al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/>
          </a:p>
        </p:txBody>
      </p:sp>
    </p:spTree>
    <p:extLst>
      <p:ext uri="{BB962C8B-B14F-4D97-AF65-F5344CB8AC3E}">
        <p14:creationId xmlns:p14="http://schemas.microsoft.com/office/powerpoint/2010/main" val="4019352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26" r:id="rId4"/>
    <p:sldLayoutId id="2147483727" r:id="rId5"/>
    <p:sldLayoutId id="2147483732" r:id="rId6"/>
    <p:sldLayoutId id="2147483728" r:id="rId7"/>
    <p:sldLayoutId id="2147483729" r:id="rId8"/>
    <p:sldLayoutId id="2147483730" r:id="rId9"/>
    <p:sldLayoutId id="2147483731" r:id="rId10"/>
    <p:sldLayoutId id="214748373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32">
            <a:extLst>
              <a:ext uri="{FF2B5EF4-FFF2-40B4-BE49-F238E27FC236}">
                <a16:creationId xmlns:a16="http://schemas.microsoft.com/office/drawing/2014/main" id="{ACE9E2ED-2BB1-46AE-A037-86EC1BFB33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228550"/>
            <a:ext cx="4350870" cy="2947210"/>
          </a:xfrm>
        </p:spPr>
        <p:txBody>
          <a:bodyPr anchor="t">
            <a:normAutofit/>
          </a:bodyPr>
          <a:lstStyle/>
          <a:p>
            <a:pPr algn="l"/>
            <a:r>
              <a:rPr lang="en-US"/>
              <a:t>STRUKTURA PRVE TERAPIJSKE SEANSE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89120"/>
            <a:ext cx="4210167" cy="1192815"/>
          </a:xfrm>
        </p:spPr>
        <p:txBody>
          <a:bodyPr vert="horz" lIns="0" tIns="0" rIns="0" bIns="0" rtlCol="0" anchor="b">
            <a:normAutofit/>
          </a:bodyPr>
          <a:lstStyle/>
          <a:p>
            <a:pPr algn="l"/>
            <a:r>
              <a:rPr lang="en-US" sz="1400"/>
              <a:t>Kristina rajski</a:t>
            </a:r>
          </a:p>
        </p:txBody>
      </p:sp>
      <p:sp>
        <p:nvSpPr>
          <p:cNvPr id="31" name="Rectangle 34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7" y="-3"/>
            <a:ext cx="3611463" cy="6858000"/>
          </a:xfrm>
          <a:prstGeom prst="rect">
            <a:avLst/>
          </a:prstGeom>
          <a:gradFill>
            <a:gsLst>
              <a:gs pos="0">
                <a:schemeClr val="accent5">
                  <a:alpha val="77000"/>
                </a:schemeClr>
              </a:gs>
              <a:gs pos="100000">
                <a:schemeClr val="tx2">
                  <a:lumMod val="50000"/>
                  <a:lumOff val="50000"/>
                  <a:alpha val="52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6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23336" y="-3"/>
            <a:ext cx="4068664" cy="6858000"/>
          </a:xfrm>
          <a:prstGeom prst="rect">
            <a:avLst/>
          </a:prstGeom>
          <a:gradFill>
            <a:gsLst>
              <a:gs pos="22000">
                <a:schemeClr val="accent2">
                  <a:alpha val="69000"/>
                </a:schemeClr>
              </a:gs>
              <a:gs pos="99000">
                <a:schemeClr val="accent4">
                  <a:alpha val="74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8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426853" y="-345671"/>
            <a:ext cx="3429002" cy="4120348"/>
          </a:xfrm>
          <a:prstGeom prst="rect">
            <a:avLst/>
          </a:prstGeom>
          <a:gradFill>
            <a:gsLst>
              <a:gs pos="0">
                <a:schemeClr val="accent5">
                  <a:alpha val="26000"/>
                </a:schemeClr>
              </a:gs>
              <a:gs pos="49000">
                <a:schemeClr val="tx2">
                  <a:lumMod val="75000"/>
                  <a:lumOff val="25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astel colors in gradient surface design">
            <a:extLst>
              <a:ext uri="{FF2B5EF4-FFF2-40B4-BE49-F238E27FC236}">
                <a16:creationId xmlns:a16="http://schemas.microsoft.com/office/drawing/2014/main" id="{4F46542F-C516-4B00-964D-72A5CD8B63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590" r="27659" b="-2"/>
          <a:stretch/>
        </p:blipFill>
        <p:spPr>
          <a:xfrm>
            <a:off x="6096000" y="1012536"/>
            <a:ext cx="4756162" cy="4756162"/>
          </a:xfrm>
          <a:custGeom>
            <a:avLst/>
            <a:gdLst/>
            <a:ahLst/>
            <a:cxnLst/>
            <a:rect l="l" t="t" r="r" b="b"/>
            <a:pathLst>
              <a:path w="5031136" h="5031136">
                <a:moveTo>
                  <a:pt x="2515568" y="0"/>
                </a:moveTo>
                <a:cubicBezTo>
                  <a:pt x="3904878" y="0"/>
                  <a:pt x="5031136" y="1126258"/>
                  <a:pt x="5031136" y="2515568"/>
                </a:cubicBezTo>
                <a:cubicBezTo>
                  <a:pt x="5031136" y="3904878"/>
                  <a:pt x="3904878" y="5031136"/>
                  <a:pt x="2515568" y="5031136"/>
                </a:cubicBezTo>
                <a:cubicBezTo>
                  <a:pt x="1126258" y="5031136"/>
                  <a:pt x="0" y="3904878"/>
                  <a:pt x="0" y="2515568"/>
                </a:cubicBezTo>
                <a:cubicBezTo>
                  <a:pt x="0" y="1126258"/>
                  <a:pt x="1126258" y="0"/>
                  <a:pt x="2515568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40">
            <a:extLst>
              <a:ext uri="{FF2B5EF4-FFF2-40B4-BE49-F238E27FC236}">
                <a16:creationId xmlns:a16="http://schemas.microsoft.com/office/drawing/2014/main" id="{93DAF4AA-9270-40B5-B73C-B11B9A92F0B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42">
            <a:extLst>
              <a:ext uri="{FF2B5EF4-FFF2-40B4-BE49-F238E27FC236}">
                <a16:creationId xmlns:a16="http://schemas.microsoft.com/office/drawing/2014/main" id="{31D5E60A-D6B1-4F21-A993-313958AF0C0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15300" y="-4"/>
            <a:ext cx="4076699" cy="6858003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90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44">
            <a:extLst>
              <a:ext uri="{FF2B5EF4-FFF2-40B4-BE49-F238E27FC236}">
                <a16:creationId xmlns:a16="http://schemas.microsoft.com/office/drawing/2014/main" id="{5B7BB16B-E108-4C64-97D5-7AC67CC5E2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6724863" y="1390436"/>
            <a:ext cx="6857572" cy="4076700"/>
          </a:xfrm>
          <a:prstGeom prst="rect">
            <a:avLst/>
          </a:prstGeom>
          <a:gradFill>
            <a:gsLst>
              <a:gs pos="0">
                <a:schemeClr val="accent4">
                  <a:alpha val="13000"/>
                </a:schemeClr>
              </a:gs>
              <a:gs pos="99000">
                <a:schemeClr val="accent2">
                  <a:alpha val="5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46">
            <a:extLst>
              <a:ext uri="{FF2B5EF4-FFF2-40B4-BE49-F238E27FC236}">
                <a16:creationId xmlns:a16="http://schemas.microsoft.com/office/drawing/2014/main" id="{A5F6A003-4671-4F7B-A12E-2946D61E435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6785110" y="1451112"/>
            <a:ext cx="6858001" cy="3955771"/>
          </a:xfrm>
          <a:prstGeom prst="rect">
            <a:avLst/>
          </a:prstGeom>
          <a:gradFill>
            <a:gsLst>
              <a:gs pos="0">
                <a:schemeClr val="accent6">
                  <a:alpha val="0"/>
                </a:schemeClr>
              </a:gs>
              <a:gs pos="72000">
                <a:schemeClr val="tx2">
                  <a:lumMod val="75000"/>
                  <a:lumOff val="25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6" name="Content Placeholder 2">
            <a:extLst>
              <a:ext uri="{FF2B5EF4-FFF2-40B4-BE49-F238E27FC236}">
                <a16:creationId xmlns:a16="http://schemas.microsoft.com/office/drawing/2014/main" id="{8DBCF704-8A1B-413B-B2A2-8D7D5E15F4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0513742"/>
              </p:ext>
            </p:extLst>
          </p:nvPr>
        </p:nvGraphicFramePr>
        <p:xfrm>
          <a:off x="1608944" y="1629800"/>
          <a:ext cx="5327373" cy="3601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1309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4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505C1F-E3AE-4A34-9D09-3CD9222FB8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236" y="286601"/>
            <a:ext cx="5929422" cy="1852976"/>
          </a:xfrm>
        </p:spPr>
        <p:txBody>
          <a:bodyPr vert="horz" lIns="0" tIns="0" rIns="0" bIns="0" rtlCol="0">
            <a:normAutofit/>
          </a:bodyPr>
          <a:lstStyle/>
          <a:p>
            <a:r>
              <a:rPr lang="en-US" sz="4000" spc="750"/>
              <a:t>OSIGURATI POVRATNU INFORMACIJU </a:t>
            </a:r>
          </a:p>
        </p:txBody>
      </p:sp>
      <p:sp>
        <p:nvSpPr>
          <p:cNvPr id="68" name="Rectangle 66">
            <a:extLst>
              <a:ext uri="{FF2B5EF4-FFF2-40B4-BE49-F238E27FC236}">
                <a16:creationId xmlns:a16="http://schemas.microsoft.com/office/drawing/2014/main" id="{61707E60-CEC9-4661-AA82-69242EB4BDC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6406116"/>
            <a:ext cx="12191998" cy="461774"/>
          </a:xfrm>
          <a:prstGeom prst="rect">
            <a:avLst/>
          </a:prstGeom>
          <a:gradFill>
            <a:gsLst>
              <a:gs pos="0">
                <a:schemeClr val="accent5"/>
              </a:gs>
              <a:gs pos="100000">
                <a:schemeClr val="accent2">
                  <a:lumMod val="60000"/>
                  <a:lumOff val="40000"/>
                  <a:alpha val="59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8">
            <a:extLst>
              <a:ext uri="{FF2B5EF4-FFF2-40B4-BE49-F238E27FC236}">
                <a16:creationId xmlns:a16="http://schemas.microsoft.com/office/drawing/2014/main" id="{8F035CD8-AE30-4146-96F2-036B0CE5E4F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300" y="6406115"/>
            <a:ext cx="4076698" cy="464399"/>
          </a:xfrm>
          <a:prstGeom prst="rect">
            <a:avLst/>
          </a:prstGeom>
          <a:gradFill>
            <a:gsLst>
              <a:gs pos="19000">
                <a:schemeClr val="accent6">
                  <a:lumMod val="75000"/>
                  <a:alpha val="61000"/>
                </a:schemeClr>
              </a:gs>
              <a:gs pos="99000">
                <a:schemeClr val="accent6">
                  <a:alpha val="8700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1" name="Content Placeholder 2">
            <a:extLst>
              <a:ext uri="{FF2B5EF4-FFF2-40B4-BE49-F238E27FC236}">
                <a16:creationId xmlns:a16="http://schemas.microsoft.com/office/drawing/2014/main" id="{A1CB9182-2D43-415F-98C2-07F2FD7A39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9765060"/>
              </p:ext>
            </p:extLst>
          </p:nvPr>
        </p:nvGraphicFramePr>
        <p:xfrm>
          <a:off x="1380237" y="2621381"/>
          <a:ext cx="5929422" cy="3322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695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548C13-696B-41D9-A656-50A28FF24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68280"/>
            <a:ext cx="3390645" cy="3363597"/>
          </a:xfrm>
        </p:spPr>
        <p:txBody>
          <a:bodyPr>
            <a:normAutofit/>
          </a:bodyPr>
          <a:lstStyle/>
          <a:p>
            <a:pPr algn="r"/>
            <a:r>
              <a:rPr lang="en-US" sz="3200">
                <a:solidFill>
                  <a:schemeClr val="bg1"/>
                </a:solidFill>
              </a:rPr>
              <a:t>KAKO IZGLEDA PRVA SEANSA?</a:t>
            </a:r>
          </a:p>
        </p:txBody>
      </p:sp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E3652FA3-F414-4A9B-8CB6-7133AD334D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7556256"/>
              </p:ext>
            </p:extLst>
          </p:nvPr>
        </p:nvGraphicFramePr>
        <p:xfrm>
          <a:off x="4494653" y="45073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2753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28">
            <a:extLst>
              <a:ext uri="{FF2B5EF4-FFF2-40B4-BE49-F238E27FC236}">
                <a16:creationId xmlns:a16="http://schemas.microsoft.com/office/drawing/2014/main" id="{E383CC5D-71E8-4CB2-8E4A-F1E4FF6DC9D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30">
            <a:extLst>
              <a:ext uri="{FF2B5EF4-FFF2-40B4-BE49-F238E27FC236}">
                <a16:creationId xmlns:a16="http://schemas.microsoft.com/office/drawing/2014/main" id="{E2DA5AC1-43C5-4243-9028-07DBB80D0C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8"/>
            <a:ext cx="12192000" cy="1600201"/>
          </a:xfrm>
          <a:prstGeom prst="rect">
            <a:avLst/>
          </a:prstGeom>
          <a:gradFill>
            <a:gsLst>
              <a:gs pos="0">
                <a:schemeClr val="accent5">
                  <a:alpha val="83000"/>
                </a:schemeClr>
              </a:gs>
              <a:gs pos="100000">
                <a:schemeClr val="accent6"/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32">
            <a:extLst>
              <a:ext uri="{FF2B5EF4-FFF2-40B4-BE49-F238E27FC236}">
                <a16:creationId xmlns:a16="http://schemas.microsoft.com/office/drawing/2014/main" id="{8A4EDA1C-27A1-4C83-ACE4-6675EC9245B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99161" y="9109"/>
            <a:ext cx="7792839" cy="1594270"/>
          </a:xfrm>
          <a:prstGeom prst="rect">
            <a:avLst/>
          </a:prstGeom>
          <a:gradFill>
            <a:gsLst>
              <a:gs pos="22000">
                <a:schemeClr val="accent2">
                  <a:alpha val="0"/>
                </a:schemeClr>
              </a:gs>
              <a:gs pos="99000">
                <a:schemeClr val="accent2"/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" name="Rectangle 34">
            <a:extLst>
              <a:ext uri="{FF2B5EF4-FFF2-40B4-BE49-F238E27FC236}">
                <a16:creationId xmlns:a16="http://schemas.microsoft.com/office/drawing/2014/main" id="{1C2185E4-B584-4B9D-9440-DEA0FB9D94D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9021976" y="-906246"/>
            <a:ext cx="1602951" cy="3416298"/>
          </a:xfrm>
          <a:prstGeom prst="rect">
            <a:avLst/>
          </a:prstGeom>
          <a:gradFill>
            <a:gsLst>
              <a:gs pos="45000">
                <a:schemeClr val="accent4">
                  <a:alpha val="0"/>
                </a:schemeClr>
              </a:gs>
              <a:gs pos="99000">
                <a:schemeClr val="accent6">
                  <a:alpha val="33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Rectangle 36">
            <a:extLst>
              <a:ext uri="{FF2B5EF4-FFF2-40B4-BE49-F238E27FC236}">
                <a16:creationId xmlns:a16="http://schemas.microsoft.com/office/drawing/2014/main" id="{FF33EC8A-EE0A-4395-97E2-DAD467CF73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2451242" y="0"/>
            <a:ext cx="9729549" cy="1600198"/>
          </a:xfrm>
          <a:prstGeom prst="rect">
            <a:avLst/>
          </a:prstGeom>
          <a:gradFill>
            <a:gsLst>
              <a:gs pos="0">
                <a:schemeClr val="accent5">
                  <a:alpha val="30000"/>
                </a:schemeClr>
              </a:gs>
              <a:gs pos="99000">
                <a:schemeClr val="accent5">
                  <a:alpha val="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38">
            <a:extLst>
              <a:ext uri="{FF2B5EF4-FFF2-40B4-BE49-F238E27FC236}">
                <a16:creationId xmlns:a16="http://schemas.microsoft.com/office/drawing/2014/main" id="{FF85DA95-16A4-404E-9BFF-27F8E4FC78A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430"/>
            <a:ext cx="7910111" cy="1600198"/>
          </a:xfrm>
          <a:prstGeom prst="rect">
            <a:avLst/>
          </a:prstGeom>
          <a:gradFill>
            <a:gsLst>
              <a:gs pos="0">
                <a:schemeClr val="accent5">
                  <a:alpha val="21000"/>
                </a:schemeClr>
              </a:gs>
              <a:gs pos="99000">
                <a:schemeClr val="accent5">
                  <a:alpha val="0"/>
                </a:scheme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775963-1D94-4757-9D49-CA81389E6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7084" y="374427"/>
            <a:ext cx="10374517" cy="971512"/>
          </a:xfrm>
        </p:spPr>
        <p:txBody>
          <a:bodyPr anchor="ctr">
            <a:normAutofit/>
          </a:bodyPr>
          <a:lstStyle/>
          <a:p>
            <a:r>
              <a:rPr lang="en-US" sz="3200">
                <a:solidFill>
                  <a:schemeClr val="bg1"/>
                </a:solidFill>
              </a:rPr>
              <a:t>PROCJENA RASPOLOŽENJA </a:t>
            </a:r>
          </a:p>
        </p:txBody>
      </p:sp>
      <p:graphicFrame>
        <p:nvGraphicFramePr>
          <p:cNvPr id="24" name="Content Placeholder 2">
            <a:extLst>
              <a:ext uri="{FF2B5EF4-FFF2-40B4-BE49-F238E27FC236}">
                <a16:creationId xmlns:a16="http://schemas.microsoft.com/office/drawing/2014/main" id="{55905EAF-131A-44C9-B942-4AB60A4D7D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560138"/>
              </p:ext>
            </p:extLst>
          </p:nvPr>
        </p:nvGraphicFramePr>
        <p:xfrm>
          <a:off x="579474" y="2062715"/>
          <a:ext cx="11033029" cy="41892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7617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CEB04-F88D-4147-AD7C-583BE9067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PRovjera</a:t>
            </a:r>
            <a:r>
              <a:rPr lang="en-US" dirty="0"/>
              <a:t> </a:t>
            </a:r>
            <a:r>
              <a:rPr lang="en-US" dirty="0" err="1"/>
              <a:t>lijekova</a:t>
            </a:r>
            <a:r>
              <a:rPr lang="en-US" dirty="0"/>
              <a:t>/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tretmana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D8385-C413-4FCE-8FB7-D46FA97D52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2895" y="2524494"/>
            <a:ext cx="10241280" cy="3959352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 err="1"/>
              <a:t>Provjeriti</a:t>
            </a:r>
            <a:r>
              <a:rPr lang="en-US" dirty="0"/>
              <a:t> </a:t>
            </a:r>
            <a:r>
              <a:rPr lang="en-US" dirty="0" err="1"/>
              <a:t>pridržava</a:t>
            </a:r>
            <a:r>
              <a:rPr lang="en-US" dirty="0"/>
              <a:t> li se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uzimanja</a:t>
            </a:r>
            <a:r>
              <a:rPr lang="en-US" dirty="0"/>
              <a:t> </a:t>
            </a:r>
            <a:r>
              <a:rPr lang="en-US" dirty="0" err="1"/>
              <a:t>lijekova</a:t>
            </a:r>
            <a:r>
              <a:rPr lang="en-US" dirty="0"/>
              <a:t>,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 </a:t>
            </a:r>
            <a:r>
              <a:rPr lang="en-US" dirty="0" err="1"/>
              <a:t>nuspojave</a:t>
            </a:r>
            <a:r>
              <a:rPr lang="en-US" dirty="0"/>
              <a:t> </a:t>
            </a:r>
          </a:p>
          <a:p>
            <a:pPr lvl="1"/>
            <a:r>
              <a:rPr lang="hr-BA" i="1" dirty="0" smtClean="0"/>
              <a:t>Koliko puta ste ovaj tjedan uzimali lijekove kako je liječnik prepisao?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3287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8BEAC55E-FD3E-4A90-B4E2-D197D80383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50EE60-073D-4628-BECB-C7F686E2B1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1" y="457199"/>
            <a:ext cx="9448800" cy="1061357"/>
          </a:xfrm>
        </p:spPr>
        <p:txBody>
          <a:bodyPr>
            <a:normAutofit/>
          </a:bodyPr>
          <a:lstStyle/>
          <a:p>
            <a:r>
              <a:rPr lang="en-US" sz="3700" dirty="0"/>
              <a:t>POSTAVLJANJE DNEVNOG REDA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21881-B343-4E65-8406-8279255D44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1" y="1887968"/>
            <a:ext cx="9448800" cy="3812746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 err="1"/>
              <a:t>Objašanjavnje</a:t>
            </a:r>
            <a:r>
              <a:rPr lang="en-US" dirty="0"/>
              <a:t> </a:t>
            </a:r>
            <a:r>
              <a:rPr lang="en-US" dirty="0" err="1"/>
              <a:t>racionale</a:t>
            </a:r>
            <a:r>
              <a:rPr lang="en-US" dirty="0"/>
              <a:t> - </a:t>
            </a:r>
            <a:r>
              <a:rPr lang="en-US" b="1" dirty="0" err="1">
                <a:solidFill>
                  <a:schemeClr val="accent4"/>
                </a:solidFill>
              </a:rPr>
              <a:t>omogućava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en-US" b="1" dirty="0" err="1">
                <a:solidFill>
                  <a:schemeClr val="accent4"/>
                </a:solidFill>
              </a:rPr>
              <a:t>bolje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en-US" b="1" dirty="0" err="1">
                <a:solidFill>
                  <a:schemeClr val="accent4"/>
                </a:solidFill>
              </a:rPr>
              <a:t>razumijevanje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en-US" b="1" dirty="0" err="1">
                <a:solidFill>
                  <a:schemeClr val="accent4"/>
                </a:solidFill>
              </a:rPr>
              <a:t>tretmana</a:t>
            </a:r>
            <a:r>
              <a:rPr lang="en-US" b="1" dirty="0">
                <a:solidFill>
                  <a:schemeClr val="accent4"/>
                </a:solidFill>
              </a:rPr>
              <a:t> </a:t>
            </a:r>
            <a:r>
              <a:rPr lang="hr-BA" b="1" dirty="0" smtClean="0">
                <a:solidFill>
                  <a:schemeClr val="accent4"/>
                </a:solidFill>
              </a:rPr>
              <a:t>i</a:t>
            </a:r>
            <a:r>
              <a:rPr lang="en-US" b="1" dirty="0" smtClean="0">
                <a:solidFill>
                  <a:schemeClr val="accent4"/>
                </a:solidFill>
              </a:rPr>
              <a:t> </a:t>
            </a:r>
            <a:r>
              <a:rPr lang="en-US" b="1" dirty="0" err="1">
                <a:solidFill>
                  <a:schemeClr val="accent4"/>
                </a:solidFill>
              </a:rPr>
              <a:t>potiče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en-US" b="1" dirty="0" err="1">
                <a:solidFill>
                  <a:schemeClr val="accent4"/>
                </a:solidFill>
              </a:rPr>
              <a:t>aktivno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en-US" b="1" dirty="0" err="1">
                <a:solidFill>
                  <a:schemeClr val="accent4"/>
                </a:solidFill>
              </a:rPr>
              <a:t>sudjelovanje</a:t>
            </a:r>
            <a:r>
              <a:rPr lang="en-US" b="1" dirty="0">
                <a:solidFill>
                  <a:schemeClr val="accent4"/>
                </a:solidFill>
              </a:rPr>
              <a:t> </a:t>
            </a:r>
            <a:r>
              <a:rPr lang="en-US" b="1" dirty="0" err="1">
                <a:solidFill>
                  <a:schemeClr val="accent4"/>
                </a:solidFill>
              </a:rPr>
              <a:t>klijenta</a:t>
            </a:r>
            <a:r>
              <a:rPr lang="en-US" b="1" dirty="0">
                <a:solidFill>
                  <a:schemeClr val="accent4"/>
                </a:solidFill>
              </a:rPr>
              <a:t> u </a:t>
            </a:r>
            <a:r>
              <a:rPr lang="en-US" b="1" dirty="0" err="1">
                <a:solidFill>
                  <a:schemeClr val="accent4"/>
                </a:solidFill>
              </a:rPr>
              <a:t>tretmanu</a:t>
            </a:r>
            <a:r>
              <a:rPr lang="en-US" b="1" dirty="0">
                <a:solidFill>
                  <a:schemeClr val="accent4"/>
                </a:solidFill>
              </a:rPr>
              <a:t> 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82DCAD1-D7F2-4CA8-960C-526B7DB37A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8741"/>
            <a:ext cx="12192000" cy="449256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9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009AC7F-1347-41C8-8BEB-47473A21A69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8316"/>
            <a:ext cx="8153398" cy="449684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68000"/>
                </a:schemeClr>
              </a:gs>
              <a:gs pos="99000">
                <a:schemeClr val="accent2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3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1D6A2A3-F101-46F7-8B6F-1C699CAFE9A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CA20C6-C86F-4E10-A6EB-1FD387D35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57200"/>
            <a:ext cx="4911393" cy="1556724"/>
          </a:xfrm>
        </p:spPr>
        <p:txBody>
          <a:bodyPr anchor="b">
            <a:normAutofit/>
          </a:bodyPr>
          <a:lstStyle/>
          <a:p>
            <a:r>
              <a:rPr lang="en-US" sz="3300" dirty="0"/>
              <a:t>UPDATE I </a:t>
            </a:r>
            <a:r>
              <a:rPr lang="en-US" sz="3300" dirty="0" err="1"/>
              <a:t>pregled</a:t>
            </a:r>
            <a:r>
              <a:rPr lang="en-US" sz="3300" dirty="0"/>
              <a:t> </a:t>
            </a:r>
            <a:r>
              <a:rPr lang="en-US" sz="3300" dirty="0" err="1"/>
              <a:t>akcijskog</a:t>
            </a:r>
            <a:r>
              <a:rPr lang="en-US" sz="3300" dirty="0"/>
              <a:t> </a:t>
            </a:r>
            <a:r>
              <a:rPr lang="en-US" sz="3300" dirty="0" err="1"/>
              <a:t>plana</a:t>
            </a:r>
            <a:endParaRPr lang="en-US" sz="33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A5522-7BA1-4F05-A82E-E2D4BA865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1" y="2345635"/>
            <a:ext cx="4911392" cy="3583940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 i="1" dirty="0" err="1"/>
              <a:t>Što</a:t>
            </a:r>
            <a:r>
              <a:rPr lang="en-US" i="1" dirty="0"/>
              <a:t> se </a:t>
            </a:r>
            <a:r>
              <a:rPr lang="en-US" i="1" dirty="0" err="1"/>
              <a:t>dogodilo</a:t>
            </a:r>
            <a:r>
              <a:rPr lang="en-US" i="1" dirty="0"/>
              <a:t> </a:t>
            </a:r>
            <a:r>
              <a:rPr lang="en-US" i="1" dirty="0" err="1"/>
              <a:t>između</a:t>
            </a:r>
            <a:r>
              <a:rPr lang="en-US" i="1" dirty="0"/>
              <a:t> </a:t>
            </a:r>
            <a:r>
              <a:rPr lang="en-US" i="1" dirty="0" err="1"/>
              <a:t>zadnje</a:t>
            </a:r>
            <a:r>
              <a:rPr lang="en-US" i="1" dirty="0"/>
              <a:t> </a:t>
            </a:r>
            <a:r>
              <a:rPr lang="en-US" i="1" dirty="0" err="1"/>
              <a:t>seanse</a:t>
            </a:r>
            <a:r>
              <a:rPr lang="en-US" i="1" dirty="0"/>
              <a:t> </a:t>
            </a:r>
            <a:r>
              <a:rPr lang="en-US" i="1" dirty="0" err="1"/>
              <a:t>i</a:t>
            </a:r>
            <a:r>
              <a:rPr lang="en-US" i="1" dirty="0"/>
              <a:t> </a:t>
            </a:r>
            <a:r>
              <a:rPr lang="en-US" i="1" dirty="0" err="1"/>
              <a:t>ove</a:t>
            </a:r>
            <a:r>
              <a:rPr lang="en-US" i="1" dirty="0"/>
              <a:t> </a:t>
            </a:r>
            <a:r>
              <a:rPr lang="en-US" i="1" dirty="0" err="1"/>
              <a:t>seanse</a:t>
            </a:r>
            <a:r>
              <a:rPr lang="en-US" i="1" dirty="0"/>
              <a:t>? vs </a:t>
            </a:r>
            <a:r>
              <a:rPr lang="en-US" i="1" dirty="0" err="1"/>
              <a:t>Što</a:t>
            </a:r>
            <a:r>
              <a:rPr lang="en-US" i="1" dirty="0"/>
              <a:t> se </a:t>
            </a:r>
            <a:r>
              <a:rPr lang="en-US" i="1" dirty="0" err="1"/>
              <a:t>pozitivno</a:t>
            </a:r>
            <a:r>
              <a:rPr lang="en-US" i="1" dirty="0"/>
              <a:t> </a:t>
            </a:r>
            <a:r>
              <a:rPr lang="en-US" i="1" dirty="0" err="1"/>
              <a:t>dogodilo</a:t>
            </a:r>
            <a:r>
              <a:rPr lang="en-US" i="1" dirty="0"/>
              <a:t>? </a:t>
            </a:r>
          </a:p>
          <a:p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složio</a:t>
            </a:r>
            <a:r>
              <a:rPr lang="en-US" dirty="0"/>
              <a:t> s </a:t>
            </a:r>
            <a:r>
              <a:rPr lang="en-US" dirty="0" err="1"/>
              <a:t>akcijskim</a:t>
            </a:r>
            <a:r>
              <a:rPr lang="en-US" dirty="0"/>
              <a:t> </a:t>
            </a:r>
            <a:r>
              <a:rPr lang="en-US" dirty="0" err="1"/>
              <a:t>planom</a:t>
            </a:r>
            <a:r>
              <a:rPr lang="en-US" dirty="0"/>
              <a:t>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evaluacije</a:t>
            </a:r>
            <a:r>
              <a:rPr lang="en-US" dirty="0"/>
              <a:t> 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istražiti</a:t>
            </a:r>
            <a:r>
              <a:rPr lang="en-US" dirty="0"/>
              <a:t> 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učinio</a:t>
            </a:r>
            <a:r>
              <a:rPr lang="en-US" dirty="0"/>
              <a:t> </a:t>
            </a:r>
            <a:r>
              <a:rPr lang="hr-BA" dirty="0" smtClean="0"/>
              <a:t>i </a:t>
            </a:r>
            <a:r>
              <a:rPr lang="en-US" dirty="0" smtClean="0"/>
              <a:t>do </a:t>
            </a:r>
            <a:r>
              <a:rPr lang="en-US" dirty="0" err="1"/>
              <a:t>kojeg</a:t>
            </a:r>
            <a:r>
              <a:rPr lang="en-US" dirty="0"/>
              <a:t> </a:t>
            </a:r>
            <a:r>
              <a:rPr lang="en-US" dirty="0" err="1"/>
              <a:t>stupnja</a:t>
            </a:r>
            <a:r>
              <a:rPr lang="en-US" dirty="0"/>
              <a:t> je to </a:t>
            </a:r>
            <a:r>
              <a:rPr lang="en-US" dirty="0" err="1"/>
              <a:t>bilo</a:t>
            </a:r>
            <a:r>
              <a:rPr lang="en-US" dirty="0"/>
              <a:t> </a:t>
            </a:r>
            <a:r>
              <a:rPr lang="en-US" dirty="0" err="1"/>
              <a:t>korisno</a:t>
            </a:r>
            <a:endParaRPr lang="en-US" dirty="0"/>
          </a:p>
        </p:txBody>
      </p: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377C14EE-D8C0-459D-973F-FAF8B7336A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74135" y="658139"/>
            <a:ext cx="5090161" cy="5090161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29E760E-527D-4053-A309-F2BDE12501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6400800"/>
            <a:ext cx="12191999" cy="457198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accent6">
                  <a:lumMod val="75000"/>
                  <a:alpha val="85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153D448-4ED1-429A-A28C-8316DE7CAF7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8"/>
            <a:ext cx="8153396" cy="448831"/>
          </a:xfrm>
          <a:prstGeom prst="rect">
            <a:avLst/>
          </a:prstGeom>
          <a:gradFill>
            <a:gsLst>
              <a:gs pos="0">
                <a:schemeClr val="accent5">
                  <a:alpha val="5000"/>
                </a:schemeClr>
              </a:gs>
              <a:gs pos="99000">
                <a:schemeClr val="accent5">
                  <a:alpha val="72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60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8">
            <a:extLst>
              <a:ext uri="{FF2B5EF4-FFF2-40B4-BE49-F238E27FC236}">
                <a16:creationId xmlns:a16="http://schemas.microsoft.com/office/drawing/2014/main" id="{040BF4A1-714C-419E-A19F-578DE93BE02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2F91A9BD-D57F-4941-931F-40597AB370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409317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89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C54DB264-9467-4730-B9E9-C9A97DD6692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790128" y="3609527"/>
            <a:ext cx="2458347" cy="4038601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2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14">
            <a:extLst>
              <a:ext uri="{FF2B5EF4-FFF2-40B4-BE49-F238E27FC236}">
                <a16:creationId xmlns:a16="http://schemas.microsoft.com/office/drawing/2014/main" id="{BB097F88-2120-47B4-B891-5B28F66BBD4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64227" y="1757079"/>
            <a:ext cx="3900088" cy="4178958"/>
          </a:xfrm>
          <a:custGeom>
            <a:avLst/>
            <a:gdLst>
              <a:gd name="connsiteX0" fmla="*/ 2431956 w 3900088"/>
              <a:gd name="connsiteY0" fmla="*/ 93939 h 4178958"/>
              <a:gd name="connsiteX1" fmla="*/ 3900088 w 3900088"/>
              <a:gd name="connsiteY1" fmla="*/ 2089479 h 4178958"/>
              <a:gd name="connsiteX2" fmla="*/ 1810609 w 3900088"/>
              <a:gd name="connsiteY2" fmla="*/ 4178958 h 4178958"/>
              <a:gd name="connsiteX3" fmla="*/ 77980 w 3900088"/>
              <a:gd name="connsiteY3" fmla="*/ 3257727 h 4178958"/>
              <a:gd name="connsiteX4" fmla="*/ 0 w 3900088"/>
              <a:gd name="connsiteY4" fmla="*/ 3129367 h 4178958"/>
              <a:gd name="connsiteX5" fmla="*/ 831517 w 3900088"/>
              <a:gd name="connsiteY5" fmla="*/ 244059 h 4178958"/>
              <a:gd name="connsiteX6" fmla="*/ 997290 w 3900088"/>
              <a:gd name="connsiteY6" fmla="*/ 164202 h 4178958"/>
              <a:gd name="connsiteX7" fmla="*/ 1810609 w 3900088"/>
              <a:gd name="connsiteY7" fmla="*/ 0 h 4178958"/>
              <a:gd name="connsiteX8" fmla="*/ 2431956 w 3900088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088" h="4178958">
                <a:moveTo>
                  <a:pt x="2431956" y="93939"/>
                </a:moveTo>
                <a:cubicBezTo>
                  <a:pt x="3282517" y="358491"/>
                  <a:pt x="3900088" y="1151865"/>
                  <a:pt x="3900088" y="2089479"/>
                </a:cubicBezTo>
                <a:cubicBezTo>
                  <a:pt x="3900088" y="3243466"/>
                  <a:pt x="2964596" y="4178958"/>
                  <a:pt x="1810609" y="4178958"/>
                </a:cubicBezTo>
                <a:cubicBezTo>
                  <a:pt x="1089367" y="4178958"/>
                  <a:pt x="453475" y="3813531"/>
                  <a:pt x="77980" y="3257727"/>
                </a:cubicBezTo>
                <a:lnTo>
                  <a:pt x="0" y="3129367"/>
                </a:lnTo>
                <a:lnTo>
                  <a:pt x="831517" y="244059"/>
                </a:lnTo>
                <a:lnTo>
                  <a:pt x="997290" y="164202"/>
                </a:lnTo>
                <a:cubicBezTo>
                  <a:pt x="1247271" y="58468"/>
                  <a:pt x="1522112" y="0"/>
                  <a:pt x="1810609" y="0"/>
                </a:cubicBezTo>
                <a:cubicBezTo>
                  <a:pt x="2026982" y="0"/>
                  <a:pt x="2235673" y="32888"/>
                  <a:pt x="2431956" y="93939"/>
                </a:cubicBezTo>
                <a:close/>
              </a:path>
            </a:pathLst>
          </a:custGeom>
          <a:gradFill>
            <a:gsLst>
              <a:gs pos="36000">
                <a:schemeClr val="accent6">
                  <a:lumMod val="60000"/>
                  <a:lumOff val="40000"/>
                  <a:alpha val="6000"/>
                </a:schemeClr>
              </a:gs>
              <a:gs pos="100000">
                <a:schemeClr val="accent6">
                  <a:alpha val="2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BF9338F5-05AB-4DC5-BD1C-1A9F26C38A7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50099" y="411154"/>
            <a:ext cx="4395601" cy="3581400"/>
          </a:xfrm>
          <a:prstGeom prst="rect">
            <a:avLst/>
          </a:prstGeom>
          <a:gradFill>
            <a:gsLst>
              <a:gs pos="0">
                <a:schemeClr val="accent5">
                  <a:alpha val="29000"/>
                </a:schemeClr>
              </a:gs>
              <a:gs pos="100000">
                <a:schemeClr val="accent4">
                  <a:alpha val="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4BAE09-378C-4211-A454-1D5CF3D391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304" y="868280"/>
            <a:ext cx="3572542" cy="3363597"/>
          </a:xfrm>
        </p:spPr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DIJAGNOZA I PSIHOEDUKACIJA</a:t>
            </a:r>
            <a:r>
              <a:rPr lang="en-US" sz="2000" dirty="0">
                <a:solidFill>
                  <a:schemeClr val="bg1"/>
                </a:solidFill>
              </a:rPr>
              <a:t> </a:t>
            </a:r>
          </a:p>
        </p:txBody>
      </p: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AF36EEAF-23A1-4205-A7BA-9E62BCEBD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7743338"/>
              </p:ext>
            </p:extLst>
          </p:nvPr>
        </p:nvGraphicFramePr>
        <p:xfrm>
          <a:off x="4494654" y="457200"/>
          <a:ext cx="7240146" cy="5943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883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FCD924-1CD5-479D-BC55-B4B08D55A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en-US" sz="2000" dirty="0">
                <a:solidFill>
                  <a:schemeClr val="bg1"/>
                </a:solidFill>
              </a:rPr>
              <a:t>IDENTIFICIRANJE VRIJEDNOSTI I ASPIRACIJA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6E8F0-C245-41F7-AC58-878D0B31C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9006" y="437960"/>
            <a:ext cx="6695909" cy="6110323"/>
          </a:xfrm>
        </p:spPr>
        <p:txBody>
          <a:bodyPr vert="horz" lIns="0" tIns="0" rIns="0" bIns="0" rtlCol="0" anchor="t">
            <a:normAutofit fontScale="92500" lnSpcReduction="10000"/>
          </a:bodyPr>
          <a:lstStyle/>
          <a:p>
            <a:r>
              <a:rPr lang="en-US" sz="2100" b="1" dirty="0">
                <a:solidFill>
                  <a:schemeClr val="accent4"/>
                </a:solidFill>
              </a:rPr>
              <a:t>VRIJEDNOSTI</a:t>
            </a:r>
            <a:r>
              <a:rPr lang="en-US" sz="2100" dirty="0"/>
              <a:t> = </a:t>
            </a:r>
            <a:r>
              <a:rPr lang="hr-BA" sz="2100" dirty="0" smtClean="0"/>
              <a:t>dugotrajna uvjerenja o tome što je najvažnije u životu </a:t>
            </a:r>
            <a:r>
              <a:rPr lang="en-US" sz="2100" dirty="0"/>
              <a:t> </a:t>
            </a:r>
          </a:p>
          <a:p>
            <a:pPr lvl="1"/>
            <a:r>
              <a:rPr lang="en-US" sz="2100" i="1" dirty="0"/>
              <a:t>"</a:t>
            </a:r>
            <a:r>
              <a:rPr lang="en-US" sz="2100" i="1" dirty="0" err="1"/>
              <a:t>Što</a:t>
            </a:r>
            <a:r>
              <a:rPr lang="en-US" sz="2100" i="1" dirty="0"/>
              <a:t> </a:t>
            </a:r>
            <a:r>
              <a:rPr lang="en-US" sz="2100" i="1" dirty="0" err="1"/>
              <a:t>vam</a:t>
            </a:r>
            <a:r>
              <a:rPr lang="en-US" sz="2100" i="1" dirty="0"/>
              <a:t> je </a:t>
            </a:r>
            <a:r>
              <a:rPr lang="en-US" sz="2100" i="1" dirty="0" err="1"/>
              <a:t>najvažnije</a:t>
            </a:r>
            <a:r>
              <a:rPr lang="en-US" sz="2100" i="1" dirty="0"/>
              <a:t> u </a:t>
            </a:r>
            <a:r>
              <a:rPr lang="en-US" sz="2100" i="1" dirty="0" err="1"/>
              <a:t>životu</a:t>
            </a:r>
            <a:r>
              <a:rPr lang="en-US" sz="2100" i="1" dirty="0"/>
              <a:t>?"</a:t>
            </a:r>
          </a:p>
          <a:p>
            <a:pPr lvl="1"/>
            <a:r>
              <a:rPr lang="en-US" sz="2100" i="1" dirty="0"/>
              <a:t>U </a:t>
            </a:r>
            <a:r>
              <a:rPr lang="en-US" sz="2100" i="1" dirty="0" err="1"/>
              <a:t>slučaju</a:t>
            </a:r>
            <a:r>
              <a:rPr lang="en-US" sz="2100" i="1" dirty="0"/>
              <a:t> da </a:t>
            </a:r>
            <a:r>
              <a:rPr lang="en-US" sz="2100" i="1" dirty="0" err="1"/>
              <a:t>klijent</a:t>
            </a:r>
            <a:r>
              <a:rPr lang="en-US" sz="2100" i="1" dirty="0"/>
              <a:t> </a:t>
            </a:r>
            <a:r>
              <a:rPr lang="en-US" sz="2100" i="1" dirty="0" err="1"/>
              <a:t>kaže</a:t>
            </a:r>
            <a:r>
              <a:rPr lang="en-US" sz="2100" i="1" dirty="0"/>
              <a:t> da mu </a:t>
            </a:r>
            <a:r>
              <a:rPr lang="en-US" sz="2100" i="1" dirty="0" err="1"/>
              <a:t>ništa</a:t>
            </a:r>
            <a:r>
              <a:rPr lang="en-US" sz="2100" i="1" dirty="0"/>
              <a:t> </a:t>
            </a:r>
            <a:r>
              <a:rPr lang="en-US" sz="2100" i="1" dirty="0" err="1"/>
              <a:t>nije</a:t>
            </a:r>
            <a:r>
              <a:rPr lang="en-US" sz="2100" i="1" dirty="0"/>
              <a:t> </a:t>
            </a:r>
            <a:r>
              <a:rPr lang="en-US" sz="2100" i="1" dirty="0" err="1"/>
              <a:t>važno</a:t>
            </a:r>
            <a:r>
              <a:rPr lang="en-US" sz="2100" i="1" dirty="0"/>
              <a:t>: "Koliko </a:t>
            </a:r>
            <a:r>
              <a:rPr lang="en-US" sz="2100" i="1" dirty="0" err="1"/>
              <a:t>vam</a:t>
            </a:r>
            <a:r>
              <a:rPr lang="en-US" sz="2100" i="1" dirty="0"/>
              <a:t> je </a:t>
            </a:r>
            <a:r>
              <a:rPr lang="en-US" sz="2100" i="1" dirty="0" err="1"/>
              <a:t>važno</a:t>
            </a:r>
            <a:r>
              <a:rPr lang="en-US" sz="2100" i="1" dirty="0"/>
              <a:t> _____ (</a:t>
            </a:r>
            <a:r>
              <a:rPr lang="en-US" sz="2100" i="1" dirty="0" err="1"/>
              <a:t>nabrojati</a:t>
            </a:r>
            <a:r>
              <a:rPr lang="en-US" sz="2100" i="1" dirty="0"/>
              <a:t> </a:t>
            </a:r>
            <a:r>
              <a:rPr lang="en-US" sz="2100" i="1" dirty="0" err="1"/>
              <a:t>područja</a:t>
            </a:r>
            <a:r>
              <a:rPr lang="en-US" sz="2100" i="1" dirty="0"/>
              <a:t> </a:t>
            </a:r>
            <a:r>
              <a:rPr lang="en-US" sz="2100" i="1" dirty="0" err="1"/>
              <a:t>poput</a:t>
            </a:r>
            <a:r>
              <a:rPr lang="en-US" sz="2100" i="1" dirty="0"/>
              <a:t> </a:t>
            </a:r>
            <a:r>
              <a:rPr lang="en-US" sz="2100" i="1" dirty="0" err="1"/>
              <a:t>odnosa</a:t>
            </a:r>
            <a:r>
              <a:rPr lang="en-US" sz="2100" i="1" dirty="0"/>
              <a:t> s </a:t>
            </a:r>
            <a:r>
              <a:rPr lang="en-US" sz="2100" i="1" dirty="0" err="1"/>
              <a:t>drugim</a:t>
            </a:r>
            <a:r>
              <a:rPr lang="en-US" sz="2100" i="1" dirty="0"/>
              <a:t> </a:t>
            </a:r>
            <a:r>
              <a:rPr lang="en-US" sz="2100" i="1" dirty="0" err="1"/>
              <a:t>ljudima</a:t>
            </a:r>
            <a:r>
              <a:rPr lang="en-US" sz="2100" i="1" dirty="0"/>
              <a:t>, </a:t>
            </a:r>
            <a:r>
              <a:rPr lang="en-US" sz="2100" i="1" dirty="0" err="1"/>
              <a:t>produktivnost</a:t>
            </a:r>
            <a:r>
              <a:rPr lang="en-US" sz="2100" i="1" dirty="0"/>
              <a:t>, </a:t>
            </a:r>
            <a:r>
              <a:rPr lang="en-US" sz="2100" i="1" dirty="0" err="1"/>
              <a:t>zdravlje</a:t>
            </a:r>
            <a:r>
              <a:rPr lang="en-US" sz="2100" i="1" dirty="0"/>
              <a:t>, </a:t>
            </a:r>
            <a:r>
              <a:rPr lang="en-US" sz="2100" i="1" dirty="0" err="1"/>
              <a:t>zajednica</a:t>
            </a:r>
            <a:r>
              <a:rPr lang="en-US" sz="2100" i="1" dirty="0"/>
              <a:t>, </a:t>
            </a:r>
            <a:r>
              <a:rPr lang="en-US" sz="2100" i="1" dirty="0" err="1"/>
              <a:t>spiritualnost</a:t>
            </a:r>
            <a:r>
              <a:rPr lang="en-US" sz="2100" i="1" dirty="0"/>
              <a:t>...)"</a:t>
            </a:r>
          </a:p>
          <a:p>
            <a:pPr marL="457200" lvl="1" indent="0">
              <a:buNone/>
            </a:pPr>
            <a:endParaRPr lang="en-US" sz="2100" i="1" dirty="0">
              <a:solidFill>
                <a:srgbClr val="000000"/>
              </a:solidFill>
            </a:endParaRPr>
          </a:p>
          <a:p>
            <a:r>
              <a:rPr lang="en-US" sz="2100" b="1" dirty="0">
                <a:solidFill>
                  <a:schemeClr val="accent4"/>
                </a:solidFill>
              </a:rPr>
              <a:t>ISTRAŽIVANJE ASPIRACIJA </a:t>
            </a:r>
          </a:p>
          <a:p>
            <a:pPr lvl="1"/>
            <a:r>
              <a:rPr lang="en-US" sz="2100" i="1" dirty="0"/>
              <a:t>"</a:t>
            </a:r>
            <a:r>
              <a:rPr lang="en-US" sz="2100" i="1" dirty="0" err="1"/>
              <a:t>Što</a:t>
            </a:r>
            <a:r>
              <a:rPr lang="en-US" sz="2100" i="1" dirty="0"/>
              <a:t> </a:t>
            </a:r>
            <a:r>
              <a:rPr lang="en-US" sz="2100" i="1" dirty="0" err="1"/>
              <a:t>želite</a:t>
            </a:r>
            <a:r>
              <a:rPr lang="en-US" sz="2100" i="1" dirty="0"/>
              <a:t> od </a:t>
            </a:r>
            <a:r>
              <a:rPr lang="en-US" sz="2100" i="1" dirty="0" err="1"/>
              <a:t>svog</a:t>
            </a:r>
            <a:r>
              <a:rPr lang="en-US" sz="2100" i="1" dirty="0"/>
              <a:t> </a:t>
            </a:r>
            <a:r>
              <a:rPr lang="en-US" sz="2100" i="1" dirty="0" err="1"/>
              <a:t>života</a:t>
            </a:r>
            <a:r>
              <a:rPr lang="en-US" sz="2100" i="1" dirty="0"/>
              <a:t>?"</a:t>
            </a:r>
          </a:p>
          <a:p>
            <a:pPr lvl="1"/>
            <a:r>
              <a:rPr lang="en-US" sz="2100" i="1" dirty="0"/>
              <a:t>"</a:t>
            </a:r>
            <a:r>
              <a:rPr lang="en-US" sz="2100" i="1" dirty="0" err="1"/>
              <a:t>Koje</a:t>
            </a:r>
            <a:r>
              <a:rPr lang="en-US" sz="2100" i="1" dirty="0"/>
              <a:t> </a:t>
            </a:r>
            <a:r>
              <a:rPr lang="en-US" sz="2100" i="1" dirty="0" err="1"/>
              <a:t>su</a:t>
            </a:r>
            <a:r>
              <a:rPr lang="en-US" sz="2100" i="1" dirty="0"/>
              <a:t> </a:t>
            </a:r>
            <a:r>
              <a:rPr lang="en-US" sz="2100" i="1" dirty="0" err="1"/>
              <a:t>vaše</a:t>
            </a:r>
            <a:r>
              <a:rPr lang="en-US" sz="2100" i="1" dirty="0"/>
              <a:t> </a:t>
            </a:r>
            <a:r>
              <a:rPr lang="en-US" sz="2100" i="1" dirty="0" err="1"/>
              <a:t>nade</a:t>
            </a:r>
            <a:r>
              <a:rPr lang="en-US" sz="2100" i="1" dirty="0"/>
              <a:t> za </a:t>
            </a:r>
            <a:r>
              <a:rPr lang="en-US" sz="2100" i="1" dirty="0" err="1"/>
              <a:t>budućnost</a:t>
            </a:r>
            <a:r>
              <a:rPr lang="en-US" sz="2100" i="1" dirty="0"/>
              <a:t>?"</a:t>
            </a:r>
          </a:p>
          <a:p>
            <a:pPr lvl="1"/>
            <a:r>
              <a:rPr lang="en-US" sz="2100" i="1" dirty="0"/>
              <a:t>"Kako </a:t>
            </a:r>
            <a:r>
              <a:rPr lang="en-US" sz="2100" i="1" dirty="0" err="1"/>
              <a:t>želite</a:t>
            </a:r>
            <a:r>
              <a:rPr lang="en-US" sz="2100" i="1" dirty="0"/>
              <a:t> da </a:t>
            </a:r>
            <a:r>
              <a:rPr lang="en-US" sz="2100" i="1" dirty="0" err="1"/>
              <a:t>vam</a:t>
            </a:r>
            <a:r>
              <a:rPr lang="en-US" sz="2100" i="1" dirty="0"/>
              <a:t> </a:t>
            </a:r>
            <a:r>
              <a:rPr lang="en-US" sz="2100" i="1" dirty="0" err="1"/>
              <a:t>budućnost</a:t>
            </a:r>
            <a:r>
              <a:rPr lang="en-US" sz="2100" i="1" dirty="0"/>
              <a:t> </a:t>
            </a:r>
            <a:r>
              <a:rPr lang="en-US" sz="2100" i="1" dirty="0" err="1"/>
              <a:t>izgleda</a:t>
            </a:r>
            <a:r>
              <a:rPr lang="en-US" sz="2100" i="1" dirty="0"/>
              <a:t>?"</a:t>
            </a:r>
          </a:p>
          <a:p>
            <a:pPr marL="457200" lvl="1" indent="0">
              <a:buNone/>
            </a:pPr>
            <a:endParaRPr lang="en-US" sz="2100" i="1" dirty="0"/>
          </a:p>
          <a:p>
            <a:r>
              <a:rPr lang="en-US" sz="2100" dirty="0" err="1"/>
              <a:t>Važno</a:t>
            </a:r>
            <a:r>
              <a:rPr lang="en-US" sz="2100" dirty="0"/>
              <a:t> je </a:t>
            </a:r>
            <a:r>
              <a:rPr lang="en-US" sz="2100" dirty="0" err="1"/>
              <a:t>kakvo</a:t>
            </a:r>
            <a:r>
              <a:rPr lang="en-US" sz="2100" dirty="0"/>
              <a:t> </a:t>
            </a:r>
            <a:r>
              <a:rPr lang="en-US" sz="2100" b="1" dirty="0" err="1">
                <a:solidFill>
                  <a:schemeClr val="accent4"/>
                </a:solidFill>
              </a:rPr>
              <a:t>značenje</a:t>
            </a:r>
            <a:r>
              <a:rPr lang="en-US" sz="2100" b="1" dirty="0">
                <a:solidFill>
                  <a:schemeClr val="accent4"/>
                </a:solidFill>
              </a:rPr>
              <a:t> </a:t>
            </a:r>
            <a:r>
              <a:rPr lang="en-US" sz="2100" dirty="0" err="1"/>
              <a:t>klijent</a:t>
            </a:r>
            <a:r>
              <a:rPr lang="en-US" sz="2100" dirty="0"/>
              <a:t> </a:t>
            </a:r>
            <a:r>
              <a:rPr lang="en-US" sz="2100" dirty="0" err="1"/>
              <a:t>daje</a:t>
            </a:r>
            <a:r>
              <a:rPr lang="en-US" sz="2100" dirty="0"/>
              <a:t> </a:t>
            </a:r>
            <a:r>
              <a:rPr lang="en-US" sz="2100" dirty="0" err="1"/>
              <a:t>vlastitim</a:t>
            </a:r>
            <a:r>
              <a:rPr lang="en-US" sz="2100" dirty="0"/>
              <a:t> </a:t>
            </a:r>
            <a:r>
              <a:rPr lang="en-US" sz="2100" dirty="0" err="1"/>
              <a:t>vrijednostima</a:t>
            </a:r>
            <a:r>
              <a:rPr lang="en-US" sz="2100" dirty="0"/>
              <a:t> I </a:t>
            </a:r>
            <a:r>
              <a:rPr lang="en-US" sz="2100" dirty="0" err="1"/>
              <a:t>aspiracijama</a:t>
            </a:r>
            <a:endParaRPr lang="en-US" sz="2100" dirty="0"/>
          </a:p>
          <a:p>
            <a:pPr lvl="1"/>
            <a:r>
              <a:rPr lang="en-US" sz="2100" i="1" dirty="0"/>
              <a:t>"</a:t>
            </a:r>
            <a:r>
              <a:rPr lang="en-US" sz="2100" i="1" dirty="0" err="1"/>
              <a:t>Kako</a:t>
            </a:r>
            <a:r>
              <a:rPr lang="en-US" sz="2100" i="1" dirty="0"/>
              <a:t> </a:t>
            </a:r>
            <a:r>
              <a:rPr lang="en-US" sz="2100" i="1" dirty="0" smtClean="0"/>
              <a:t>bi</a:t>
            </a:r>
            <a:r>
              <a:rPr lang="hr-BA" sz="2100" i="1" dirty="0" smtClean="0"/>
              <a:t>ste</a:t>
            </a:r>
            <a:r>
              <a:rPr lang="en-US" sz="2100" i="1" dirty="0" smtClean="0"/>
              <a:t> </a:t>
            </a:r>
            <a:r>
              <a:rPr lang="en-US" sz="2100" i="1" dirty="0"/>
              <a:t>se </a:t>
            </a:r>
            <a:r>
              <a:rPr lang="en-US" sz="2100" i="1" dirty="0" err="1"/>
              <a:t>osjećali</a:t>
            </a:r>
            <a:r>
              <a:rPr lang="en-US" sz="2100" i="1" dirty="0"/>
              <a:t> da to </a:t>
            </a:r>
            <a:r>
              <a:rPr lang="en-US" sz="2100" i="1" dirty="0" err="1"/>
              <a:t>ostvarite</a:t>
            </a:r>
            <a:r>
              <a:rPr lang="en-US" sz="2100" i="1" dirty="0"/>
              <a:t>? Kako bi vas </a:t>
            </a:r>
            <a:r>
              <a:rPr lang="en-US" sz="2100" i="1" dirty="0" err="1"/>
              <a:t>drugi</a:t>
            </a:r>
            <a:r>
              <a:rPr lang="en-US" sz="2100" i="1" dirty="0"/>
              <a:t> </a:t>
            </a:r>
            <a:r>
              <a:rPr lang="en-US" sz="2100" i="1" dirty="0" err="1"/>
              <a:t>ljudi</a:t>
            </a:r>
            <a:r>
              <a:rPr lang="en-US" sz="2100" i="1" dirty="0"/>
              <a:t> </a:t>
            </a:r>
            <a:r>
              <a:rPr lang="en-US" sz="2100" i="1" dirty="0" err="1"/>
              <a:t>gledali</a:t>
            </a:r>
            <a:r>
              <a:rPr lang="en-US" sz="2100" i="1" dirty="0"/>
              <a:t> da to </a:t>
            </a:r>
            <a:r>
              <a:rPr lang="en-US" sz="2100" i="1" dirty="0" err="1"/>
              <a:t>ostvarite</a:t>
            </a:r>
            <a:r>
              <a:rPr lang="en-US" sz="2100" i="1" dirty="0"/>
              <a:t>?"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83890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C5CC17-FF17-43CF-B073-D9051465D5C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BE2DDC-0D14-44E6-A1AB-2EEC095074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09318" y="1410082"/>
            <a:ext cx="6858000" cy="4037835"/>
          </a:xfrm>
          <a:prstGeom prst="rect">
            <a:avLst/>
          </a:prstGeom>
          <a:gradFill>
            <a:gsLst>
              <a:gs pos="8000">
                <a:schemeClr val="accent6"/>
              </a:gs>
              <a:gs pos="100000">
                <a:schemeClr val="accent5">
                  <a:alpha val="72000"/>
                </a:schemeClr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8543D98-0AA2-43B4-B508-DC1DB7F3DC9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2414" y="1406060"/>
            <a:ext cx="6857572" cy="4045450"/>
          </a:xfrm>
          <a:prstGeom prst="rect">
            <a:avLst/>
          </a:prstGeom>
          <a:gradFill>
            <a:gsLst>
              <a:gs pos="0">
                <a:schemeClr val="accent4">
                  <a:alpha val="0"/>
                </a:schemeClr>
              </a:gs>
              <a:gs pos="96000">
                <a:schemeClr val="accent2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723C1D-9A1A-465B-8164-483BF542661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98889" y="3617790"/>
            <a:ext cx="2453337" cy="4027079"/>
          </a:xfrm>
          <a:prstGeom prst="rect">
            <a:avLst/>
          </a:prstGeom>
          <a:gradFill>
            <a:gsLst>
              <a:gs pos="2000">
                <a:schemeClr val="accent5">
                  <a:alpha val="35000"/>
                </a:schemeClr>
              </a:gs>
              <a:gs pos="67000">
                <a:schemeClr val="accent4">
                  <a:alpha val="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6680484-5F73-4078-85C2-415205B1A4C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30441" y="1644149"/>
            <a:ext cx="4384532" cy="4196758"/>
          </a:xfrm>
          <a:custGeom>
            <a:avLst/>
            <a:gdLst>
              <a:gd name="connsiteX0" fmla="*/ 44539 w 4384532"/>
              <a:gd name="connsiteY0" fmla="*/ 2446310 h 4196758"/>
              <a:gd name="connsiteX1" fmla="*/ 0 w 4384532"/>
              <a:gd name="connsiteY1" fmla="*/ 2004492 h 4196758"/>
              <a:gd name="connsiteX2" fmla="*/ 500607 w 4384532"/>
              <a:gd name="connsiteY2" fmla="*/ 610007 h 4196758"/>
              <a:gd name="connsiteX3" fmla="*/ 589546 w 4384532"/>
              <a:gd name="connsiteY3" fmla="*/ 512149 h 4196758"/>
              <a:gd name="connsiteX4" fmla="*/ 3077760 w 4384532"/>
              <a:gd name="connsiteY4" fmla="*/ 0 h 4196758"/>
              <a:gd name="connsiteX5" fmla="*/ 3237230 w 4384532"/>
              <a:gd name="connsiteY5" fmla="*/ 76821 h 4196758"/>
              <a:gd name="connsiteX6" fmla="*/ 4384532 w 4384532"/>
              <a:gd name="connsiteY6" fmla="*/ 2004492 h 4196758"/>
              <a:gd name="connsiteX7" fmla="*/ 2192266 w 4384532"/>
              <a:gd name="connsiteY7" fmla="*/ 4196758 h 4196758"/>
              <a:gd name="connsiteX8" fmla="*/ 44539 w 4384532"/>
              <a:gd name="connsiteY8" fmla="*/ 2446310 h 41967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84532" h="4196758">
                <a:moveTo>
                  <a:pt x="44539" y="2446310"/>
                </a:moveTo>
                <a:cubicBezTo>
                  <a:pt x="15336" y="2303599"/>
                  <a:pt x="0" y="2155836"/>
                  <a:pt x="0" y="2004492"/>
                </a:cubicBezTo>
                <a:cubicBezTo>
                  <a:pt x="0" y="1474787"/>
                  <a:pt x="187867" y="988960"/>
                  <a:pt x="500607" y="610007"/>
                </a:cubicBezTo>
                <a:lnTo>
                  <a:pt x="589546" y="512149"/>
                </a:lnTo>
                <a:lnTo>
                  <a:pt x="3077760" y="0"/>
                </a:lnTo>
                <a:lnTo>
                  <a:pt x="3237230" y="76821"/>
                </a:lnTo>
                <a:cubicBezTo>
                  <a:pt x="3920615" y="448057"/>
                  <a:pt x="4384532" y="1172098"/>
                  <a:pt x="4384532" y="2004492"/>
                </a:cubicBezTo>
                <a:cubicBezTo>
                  <a:pt x="4384532" y="3215247"/>
                  <a:pt x="3403021" y="4196758"/>
                  <a:pt x="2192266" y="4196758"/>
                </a:cubicBezTo>
                <a:cubicBezTo>
                  <a:pt x="1132855" y="4196758"/>
                  <a:pt x="248960" y="3445288"/>
                  <a:pt x="44539" y="2446310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FCD924-1CD5-479D-BC55-B4B08D55A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27" y="1028701"/>
            <a:ext cx="3248863" cy="3020785"/>
          </a:xfrm>
        </p:spPr>
        <p:txBody>
          <a:bodyPr>
            <a:normAutofit/>
          </a:bodyPr>
          <a:lstStyle/>
          <a:p>
            <a:pPr algn="r"/>
            <a:r>
              <a:rPr lang="en-US" sz="2400" dirty="0">
                <a:solidFill>
                  <a:schemeClr val="bg1"/>
                </a:solidFill>
              </a:rPr>
              <a:t>POSTAVLJANJE CILJEVA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6E8F0-C245-41F7-AC58-878D0B31C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5442" y="452285"/>
            <a:ext cx="6769474" cy="6056670"/>
          </a:xfrm>
        </p:spPr>
        <p:txBody>
          <a:bodyPr vert="horz" lIns="0" tIns="0" rIns="0" bIns="0" rtlCol="0" anchor="t">
            <a:normAutofit/>
          </a:bodyPr>
          <a:lstStyle/>
          <a:p>
            <a:r>
              <a:rPr lang="en-US" sz="1800" dirty="0" err="1"/>
              <a:t>Zajedno</a:t>
            </a:r>
            <a:r>
              <a:rPr lang="en-US" sz="1800" dirty="0"/>
              <a:t> s </a:t>
            </a:r>
            <a:r>
              <a:rPr lang="en-US" sz="1800" dirty="0" err="1"/>
              <a:t>klijentom</a:t>
            </a:r>
            <a:r>
              <a:rPr lang="en-US" sz="1800" dirty="0"/>
              <a:t> </a:t>
            </a:r>
            <a:r>
              <a:rPr lang="en-US" sz="1800" dirty="0" err="1"/>
              <a:t>postaviti</a:t>
            </a:r>
            <a:r>
              <a:rPr lang="en-US" sz="1800" dirty="0"/>
              <a:t> </a:t>
            </a:r>
            <a:r>
              <a:rPr lang="en-US" sz="1800" dirty="0" err="1"/>
              <a:t>ciljeve</a:t>
            </a:r>
            <a:r>
              <a:rPr lang="en-US" sz="1800" dirty="0"/>
              <a:t> </a:t>
            </a:r>
          </a:p>
          <a:p>
            <a:r>
              <a:rPr lang="en-US" sz="1800" dirty="0" err="1" smtClean="0"/>
              <a:t>Važnos</a:t>
            </a:r>
            <a:r>
              <a:rPr lang="hr-BA" sz="1800" dirty="0" smtClean="0"/>
              <a:t>t</a:t>
            </a:r>
            <a:r>
              <a:rPr lang="en-US" sz="1800" dirty="0" smtClean="0"/>
              <a:t> </a:t>
            </a:r>
            <a:r>
              <a:rPr lang="en-US" sz="1800" dirty="0" err="1"/>
              <a:t>adresiranja</a:t>
            </a:r>
            <a:r>
              <a:rPr lang="en-US" sz="1800" dirty="0"/>
              <a:t> </a:t>
            </a:r>
            <a:r>
              <a:rPr lang="en-US" sz="1800" dirty="0" err="1"/>
              <a:t>automatskih</a:t>
            </a:r>
            <a:r>
              <a:rPr lang="en-US" sz="1800" dirty="0"/>
              <a:t> </a:t>
            </a:r>
            <a:r>
              <a:rPr lang="en-US" sz="1800" dirty="0" err="1"/>
              <a:t>negativnih</a:t>
            </a:r>
            <a:r>
              <a:rPr lang="en-US" sz="1800" dirty="0"/>
              <a:t> </a:t>
            </a:r>
            <a:r>
              <a:rPr lang="en-US" sz="1800" dirty="0" err="1"/>
              <a:t>misli</a:t>
            </a:r>
            <a:r>
              <a:rPr lang="en-US" sz="1800" dirty="0"/>
              <a:t> </a:t>
            </a:r>
            <a:r>
              <a:rPr lang="en-US" sz="1800" dirty="0" err="1"/>
              <a:t>koje</a:t>
            </a:r>
            <a:r>
              <a:rPr lang="en-US" sz="1800" dirty="0"/>
              <a:t> </a:t>
            </a:r>
            <a:r>
              <a:rPr lang="hr-BA" sz="1800" dirty="0" smtClean="0"/>
              <a:t>ometaju</a:t>
            </a:r>
            <a:r>
              <a:rPr lang="en-US" sz="1800" dirty="0" smtClean="0"/>
              <a:t> </a:t>
            </a:r>
            <a:r>
              <a:rPr lang="en-US" sz="1800" dirty="0" err="1"/>
              <a:t>proces</a:t>
            </a:r>
            <a:r>
              <a:rPr lang="en-US" sz="1800" dirty="0"/>
              <a:t> </a:t>
            </a:r>
            <a:r>
              <a:rPr lang="en-US" sz="1800" dirty="0" err="1"/>
              <a:t>postavljanja</a:t>
            </a:r>
            <a:r>
              <a:rPr lang="en-US" sz="1800" dirty="0"/>
              <a:t> </a:t>
            </a:r>
            <a:r>
              <a:rPr lang="en-US" sz="1800" dirty="0" err="1"/>
              <a:t>ciljeva</a:t>
            </a:r>
            <a:endParaRPr lang="en-US" sz="1800" dirty="0"/>
          </a:p>
          <a:p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chemeClr val="accent4"/>
                </a:solidFill>
              </a:rPr>
              <a:t>POTEŠKOĆE U POSTAVLJANJU CILJEVA </a:t>
            </a:r>
          </a:p>
          <a:p>
            <a:pPr marL="0" indent="0">
              <a:buNone/>
            </a:pPr>
            <a:r>
              <a:rPr lang="en-US" sz="1800" dirty="0"/>
              <a:t>1. </a:t>
            </a:r>
            <a:r>
              <a:rPr lang="en-US" sz="1800" dirty="0" err="1"/>
              <a:t>Klijent</a:t>
            </a:r>
            <a:r>
              <a:rPr lang="en-US" sz="1800" dirty="0"/>
              <a:t> </a:t>
            </a:r>
            <a:r>
              <a:rPr lang="en-US" sz="1800" dirty="0" err="1"/>
              <a:t>ima</a:t>
            </a:r>
            <a:r>
              <a:rPr lang="en-US" sz="1800" dirty="0"/>
              <a:t> </a:t>
            </a:r>
            <a:r>
              <a:rPr lang="en-US" sz="1800" dirty="0" err="1"/>
              <a:t>poteškoća</a:t>
            </a:r>
            <a:r>
              <a:rPr lang="en-US" sz="1800" dirty="0"/>
              <a:t> s </a:t>
            </a:r>
            <a:r>
              <a:rPr lang="en-US" sz="1800" dirty="0" err="1"/>
              <a:t>osmišljavanjem</a:t>
            </a:r>
            <a:r>
              <a:rPr lang="en-US" sz="1800" dirty="0"/>
              <a:t> </a:t>
            </a:r>
            <a:r>
              <a:rPr lang="en-US" sz="1800" dirty="0" err="1"/>
              <a:t>ciljeva</a:t>
            </a: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dirty="0"/>
              <a:t>2. </a:t>
            </a:r>
            <a:r>
              <a:rPr lang="en-US" sz="1800" dirty="0" err="1"/>
              <a:t>Klijent</a:t>
            </a:r>
            <a:r>
              <a:rPr lang="en-US" sz="1800" dirty="0"/>
              <a:t> </a:t>
            </a:r>
            <a:r>
              <a:rPr lang="en-US" sz="1800" dirty="0" err="1"/>
              <a:t>postavlja</a:t>
            </a:r>
            <a:r>
              <a:rPr lang="en-US" sz="1800" dirty="0"/>
              <a:t> </a:t>
            </a:r>
            <a:r>
              <a:rPr lang="en-US" sz="1800" dirty="0" err="1"/>
              <a:t>preopćenite</a:t>
            </a:r>
            <a:r>
              <a:rPr lang="en-US" sz="1800" dirty="0"/>
              <a:t> </a:t>
            </a:r>
            <a:r>
              <a:rPr lang="en-US" sz="1800" dirty="0" err="1"/>
              <a:t>ciljeve</a:t>
            </a: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dirty="0"/>
              <a:t>3. </a:t>
            </a:r>
            <a:r>
              <a:rPr lang="en-US" sz="1800" dirty="0" err="1"/>
              <a:t>Klijent</a:t>
            </a:r>
            <a:r>
              <a:rPr lang="en-US" sz="1800" dirty="0"/>
              <a:t> </a:t>
            </a:r>
            <a:r>
              <a:rPr lang="en-US" sz="1800" dirty="0" err="1"/>
              <a:t>postavlja</a:t>
            </a:r>
            <a:r>
              <a:rPr lang="en-US" sz="1800" dirty="0"/>
              <a:t> </a:t>
            </a:r>
            <a:r>
              <a:rPr lang="en-US" sz="1800" dirty="0" err="1"/>
              <a:t>ciljeve</a:t>
            </a:r>
            <a:r>
              <a:rPr lang="en-US" sz="1800" dirty="0"/>
              <a:t> za </a:t>
            </a:r>
            <a:r>
              <a:rPr lang="en-US" sz="1800" dirty="0" err="1"/>
              <a:t>druge</a:t>
            </a:r>
            <a:r>
              <a:rPr lang="en-US" sz="1800" dirty="0"/>
              <a:t> </a:t>
            </a:r>
            <a:r>
              <a:rPr lang="en-US" sz="1800" dirty="0" err="1"/>
              <a:t>ljude</a:t>
            </a:r>
            <a:r>
              <a:rPr lang="en-US" sz="1800" dirty="0"/>
              <a:t> 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b="1" dirty="0">
                <a:solidFill>
                  <a:schemeClr val="accent4"/>
                </a:solidFill>
              </a:rPr>
              <a:t>"ČUDO PITANJE"</a:t>
            </a:r>
            <a:r>
              <a:rPr lang="en-US" sz="1800" dirty="0"/>
              <a:t> - </a:t>
            </a:r>
            <a:r>
              <a:rPr lang="en-US" sz="1800" dirty="0" err="1"/>
              <a:t>Ako</a:t>
            </a:r>
            <a:r>
              <a:rPr lang="en-US" sz="1800" dirty="0"/>
              <a:t> </a:t>
            </a:r>
            <a:r>
              <a:rPr lang="en-US" sz="1800" dirty="0" err="1"/>
              <a:t>klijent</a:t>
            </a:r>
            <a:r>
              <a:rPr lang="en-US" sz="1800" dirty="0"/>
              <a:t> </a:t>
            </a:r>
            <a:r>
              <a:rPr lang="en-US" sz="1800" dirty="0" err="1"/>
              <a:t>kaže</a:t>
            </a:r>
            <a:r>
              <a:rPr lang="en-US" sz="1800" dirty="0"/>
              <a:t> da ne </a:t>
            </a:r>
            <a:r>
              <a:rPr lang="en-US" sz="1800" dirty="0" err="1"/>
              <a:t>zna</a:t>
            </a:r>
            <a:r>
              <a:rPr lang="en-US" sz="1800" dirty="0"/>
              <a:t> </a:t>
            </a:r>
            <a:r>
              <a:rPr lang="en-US" sz="1800" dirty="0" err="1"/>
              <a:t>koje</a:t>
            </a:r>
            <a:r>
              <a:rPr lang="en-US" sz="1800" dirty="0"/>
              <a:t> </a:t>
            </a:r>
            <a:r>
              <a:rPr lang="en-US" sz="1800" dirty="0" err="1"/>
              <a:t>ciljeve</a:t>
            </a:r>
            <a:r>
              <a:rPr lang="en-US" sz="1800" dirty="0"/>
              <a:t> bi </a:t>
            </a:r>
            <a:r>
              <a:rPr lang="en-US" sz="1800" dirty="0" err="1"/>
              <a:t>htio</a:t>
            </a:r>
            <a:r>
              <a:rPr lang="en-US" sz="1800" dirty="0"/>
              <a:t> </a:t>
            </a:r>
            <a:r>
              <a:rPr lang="en-US" sz="1800" dirty="0" err="1"/>
              <a:t>postaviti</a:t>
            </a:r>
            <a:r>
              <a:rPr lang="en-US" sz="1800" dirty="0"/>
              <a:t> </a:t>
            </a:r>
          </a:p>
          <a:p>
            <a:pPr marL="0" indent="0">
              <a:buNone/>
            </a:pPr>
            <a:r>
              <a:rPr lang="en-US" sz="1800" i="1" dirty="0"/>
              <a:t>"Da se </a:t>
            </a:r>
            <a:r>
              <a:rPr lang="en-US" sz="1800" i="1" dirty="0" err="1"/>
              <a:t>sada</a:t>
            </a:r>
            <a:r>
              <a:rPr lang="en-US" sz="1800" i="1" dirty="0"/>
              <a:t> </a:t>
            </a:r>
            <a:r>
              <a:rPr lang="en-US" sz="1800" i="1" dirty="0" err="1"/>
              <a:t>dogodi</a:t>
            </a:r>
            <a:r>
              <a:rPr lang="en-US" sz="1800" i="1" dirty="0"/>
              <a:t> </a:t>
            </a:r>
            <a:r>
              <a:rPr lang="en-US" sz="1800" i="1" dirty="0" err="1"/>
              <a:t>čudo</a:t>
            </a:r>
            <a:r>
              <a:rPr lang="en-US" sz="1800" i="1" dirty="0"/>
              <a:t> </a:t>
            </a:r>
            <a:r>
              <a:rPr lang="hr-BA" sz="1800" i="1" dirty="0" smtClean="0"/>
              <a:t>i</a:t>
            </a:r>
            <a:r>
              <a:rPr lang="en-US" sz="1800" i="1" dirty="0" smtClean="0"/>
              <a:t> </a:t>
            </a:r>
            <a:r>
              <a:rPr lang="en-US" sz="1800" i="1" dirty="0"/>
              <a:t>da </a:t>
            </a:r>
            <a:r>
              <a:rPr lang="en-US" sz="1800" i="1" dirty="0" err="1"/>
              <a:t>više</a:t>
            </a:r>
            <a:r>
              <a:rPr lang="en-US" sz="1800" i="1" dirty="0"/>
              <a:t> </a:t>
            </a:r>
            <a:r>
              <a:rPr lang="en-US" sz="1800" i="1" dirty="0" err="1"/>
              <a:t>niste</a:t>
            </a:r>
            <a:r>
              <a:rPr lang="en-US" sz="1800" i="1" dirty="0"/>
              <a:t> </a:t>
            </a:r>
            <a:r>
              <a:rPr lang="en-US" sz="1800" i="1" dirty="0" err="1"/>
              <a:t>depresivni</a:t>
            </a:r>
            <a:r>
              <a:rPr lang="en-US" sz="1800" i="1" dirty="0"/>
              <a:t> </a:t>
            </a:r>
            <a:r>
              <a:rPr lang="en-US" sz="1800" i="1" dirty="0" err="1"/>
              <a:t>kada</a:t>
            </a:r>
            <a:r>
              <a:rPr lang="en-US" sz="1800" i="1" dirty="0"/>
              <a:t> se </a:t>
            </a:r>
            <a:r>
              <a:rPr lang="en-US" sz="1800" i="1" dirty="0" err="1"/>
              <a:t>probudite</a:t>
            </a:r>
            <a:r>
              <a:rPr lang="en-US" sz="1800" i="1" dirty="0"/>
              <a:t> </a:t>
            </a:r>
            <a:r>
              <a:rPr lang="en-US" sz="1800" i="1" dirty="0" err="1"/>
              <a:t>ujutro</a:t>
            </a:r>
            <a:r>
              <a:rPr lang="en-US" sz="1800" i="1" dirty="0"/>
              <a:t>, </a:t>
            </a:r>
            <a:r>
              <a:rPr lang="en-US" sz="1800" i="1" dirty="0" err="1"/>
              <a:t>što</a:t>
            </a:r>
            <a:r>
              <a:rPr lang="en-US" sz="1800" i="1" dirty="0"/>
              <a:t> bi </a:t>
            </a:r>
            <a:r>
              <a:rPr lang="en-US" sz="1800" i="1" dirty="0" err="1"/>
              <a:t>bilo</a:t>
            </a:r>
            <a:r>
              <a:rPr lang="en-US" sz="1800" i="1" dirty="0"/>
              <a:t> </a:t>
            </a:r>
            <a:r>
              <a:rPr lang="en-US" sz="1800" i="1" dirty="0" err="1"/>
              <a:t>drugačije</a:t>
            </a:r>
            <a:r>
              <a:rPr lang="en-US" sz="1800" i="1" dirty="0"/>
              <a:t>? </a:t>
            </a:r>
            <a:r>
              <a:rPr lang="en-US" sz="1800" i="1" dirty="0" err="1"/>
              <a:t>Kako</a:t>
            </a:r>
            <a:r>
              <a:rPr lang="en-US" sz="1800" i="1" dirty="0"/>
              <a:t> bi </a:t>
            </a:r>
            <a:r>
              <a:rPr lang="en-US" sz="1800" i="1" dirty="0" err="1"/>
              <a:t>netko</a:t>
            </a:r>
            <a:r>
              <a:rPr lang="en-US" sz="1800" i="1" dirty="0"/>
              <a:t> </a:t>
            </a:r>
            <a:r>
              <a:rPr lang="en-US" sz="1800" i="1" dirty="0" err="1"/>
              <a:t>znao</a:t>
            </a:r>
            <a:r>
              <a:rPr lang="en-US" sz="1800" i="1" dirty="0"/>
              <a:t> da </a:t>
            </a:r>
            <a:r>
              <a:rPr lang="en-US" sz="1800" i="1" dirty="0" err="1"/>
              <a:t>niste</a:t>
            </a:r>
            <a:r>
              <a:rPr lang="en-US" sz="1800" i="1" dirty="0"/>
              <a:t> </a:t>
            </a:r>
            <a:r>
              <a:rPr lang="en-US" sz="1800" i="1" dirty="0" err="1"/>
              <a:t>depresivni</a:t>
            </a:r>
            <a:r>
              <a:rPr lang="en-US" sz="1800" i="1" dirty="0"/>
              <a:t>?"</a:t>
            </a:r>
          </a:p>
          <a:p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39508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radientRiseVTI">
  <a:themeElements>
    <a:clrScheme name="AnalogousFromLightSeedLeftStep">
      <a:dk1>
        <a:srgbClr val="000000"/>
      </a:dk1>
      <a:lt1>
        <a:srgbClr val="FFFFFF"/>
      </a:lt1>
      <a:dk2>
        <a:srgbClr val="252441"/>
      </a:dk2>
      <a:lt2>
        <a:srgbClr val="E2E8E6"/>
      </a:lt2>
      <a:accent1>
        <a:srgbClr val="C696A5"/>
      </a:accent1>
      <a:accent2>
        <a:srgbClr val="BA7FA9"/>
      </a:accent2>
      <a:accent3>
        <a:srgbClr val="C096C6"/>
      </a:accent3>
      <a:accent4>
        <a:srgbClr val="997FBA"/>
      </a:accent4>
      <a:accent5>
        <a:srgbClr val="9896C6"/>
      </a:accent5>
      <a:accent6>
        <a:srgbClr val="7F96BA"/>
      </a:accent6>
      <a:hlink>
        <a:srgbClr val="568F7E"/>
      </a:hlink>
      <a:folHlink>
        <a:srgbClr val="7F7F7F"/>
      </a:folHlink>
    </a:clrScheme>
    <a:fontScheme name="Avenir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312</Words>
  <Application>Microsoft Office PowerPoint</Application>
  <PresentationFormat>Widescreen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Tw Cen MT</vt:lpstr>
      <vt:lpstr>GradientRiseVTI</vt:lpstr>
      <vt:lpstr>STRUKTURA PRVE TERAPIJSKE SEANSE</vt:lpstr>
      <vt:lpstr>KAKO IZGLEDA PRVA SEANSA?</vt:lpstr>
      <vt:lpstr>PROCJENA RASPOLOŽENJA </vt:lpstr>
      <vt:lpstr>PRovjera lijekova/ostalih tretmana</vt:lpstr>
      <vt:lpstr>POSTAVLJANJE DNEVNOG REDA </vt:lpstr>
      <vt:lpstr>UPDATE I pregled akcijskog plana</vt:lpstr>
      <vt:lpstr>DIJAGNOZA I PSIHOEDUKACIJA </vt:lpstr>
      <vt:lpstr>IDENTIFICIRANJE VRIJEDNOSTI I ASPIRACIJA </vt:lpstr>
      <vt:lpstr>POSTAVLJANJE CILJEVA </vt:lpstr>
      <vt:lpstr>PowerPoint Presentation</vt:lpstr>
      <vt:lpstr>OSIGURATI POVRATNU INFORMACIJU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Korisnik</dc:creator>
  <cp:lastModifiedBy>hubikotvr@outlook.com</cp:lastModifiedBy>
  <cp:revision>58</cp:revision>
  <dcterms:created xsi:type="dcterms:W3CDTF">2021-11-24T17:28:35Z</dcterms:created>
  <dcterms:modified xsi:type="dcterms:W3CDTF">2021-12-08T16:13:21Z</dcterms:modified>
</cp:coreProperties>
</file>