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258" r:id="rId3"/>
    <p:sldId id="260" r:id="rId4"/>
    <p:sldId id="257" r:id="rId5"/>
    <p:sldId id="262" r:id="rId6"/>
    <p:sldId id="1256" r:id="rId7"/>
    <p:sldId id="261" r:id="rId8"/>
    <p:sldId id="263" r:id="rId9"/>
    <p:sldId id="1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844" autoAdjust="0"/>
  </p:normalViewPr>
  <p:slideViewPr>
    <p:cSldViewPr snapToGrid="0">
      <p:cViewPr varScale="1">
        <p:scale>
          <a:sx n="76" d="100"/>
          <a:sy n="76" d="100"/>
        </p:scale>
        <p:origin x="17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33C13-34CB-4FDC-8AD6-15D4C6AFED4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78C5FC7-A6DD-405D-BD88-C2F9483313EA}">
      <dgm:prSet phldrT="[Tekst]"/>
      <dgm:spPr/>
      <dgm:t>
        <a:bodyPr/>
        <a:lstStyle/>
        <a:p>
          <a:r>
            <a:rPr lang="hr-HR" dirty="0"/>
            <a:t>„Nisi iznio smeće?”</a:t>
          </a:r>
        </a:p>
      </dgm:t>
    </dgm:pt>
    <dgm:pt modelId="{DCDC7A40-6B55-4C7E-BEAA-9C25E3ABF0F5}" type="parTrans" cxnId="{39B681CE-9AEE-48E4-8994-303EDD5E9F2C}">
      <dgm:prSet/>
      <dgm:spPr/>
      <dgm:t>
        <a:bodyPr/>
        <a:lstStyle/>
        <a:p>
          <a:endParaRPr lang="hr-HR"/>
        </a:p>
      </dgm:t>
    </dgm:pt>
    <dgm:pt modelId="{EA2662B1-3CCB-4B22-95E2-20F84CB9E0AD}" type="sibTrans" cxnId="{39B681CE-9AEE-48E4-8994-303EDD5E9F2C}">
      <dgm:prSet/>
      <dgm:spPr/>
      <dgm:t>
        <a:bodyPr/>
        <a:lstStyle/>
        <a:p>
          <a:endParaRPr lang="hr-HR"/>
        </a:p>
      </dgm:t>
    </dgm:pt>
    <dgm:pt modelId="{23B5AA15-A185-4780-8D29-A458F8F8C466}">
      <dgm:prSet phldrT="[Tekst]"/>
      <dgm:spPr/>
      <dgm:t>
        <a:bodyPr/>
        <a:lstStyle/>
        <a:p>
          <a:r>
            <a:rPr lang="hr-HR" dirty="0"/>
            <a:t>„Jesi li iznio smeće?”</a:t>
          </a:r>
        </a:p>
      </dgm:t>
    </dgm:pt>
    <dgm:pt modelId="{5B1E67C3-9D91-43E1-9789-DB731259E3B0}" type="parTrans" cxnId="{81128EA4-AD60-4CDF-94C2-E4DFEF81E29A}">
      <dgm:prSet/>
      <dgm:spPr/>
      <dgm:t>
        <a:bodyPr/>
        <a:lstStyle/>
        <a:p>
          <a:endParaRPr lang="hr-HR"/>
        </a:p>
      </dgm:t>
    </dgm:pt>
    <dgm:pt modelId="{A5545B49-1606-4AF0-9140-352071064EB7}" type="sibTrans" cxnId="{81128EA4-AD60-4CDF-94C2-E4DFEF81E29A}">
      <dgm:prSet/>
      <dgm:spPr/>
      <dgm:t>
        <a:bodyPr/>
        <a:lstStyle/>
        <a:p>
          <a:endParaRPr lang="hr-HR"/>
        </a:p>
      </dgm:t>
    </dgm:pt>
    <dgm:pt modelId="{1232FF38-B6E5-4B12-BA80-86C413CF4007}">
      <dgm:prSet phldrT="[Tekst]"/>
      <dgm:spPr/>
      <dgm:t>
        <a:bodyPr/>
        <a:lstStyle/>
        <a:p>
          <a:r>
            <a:rPr lang="hr-HR" dirty="0"/>
            <a:t>„Zar to opet ja moram?”</a:t>
          </a:r>
        </a:p>
      </dgm:t>
    </dgm:pt>
    <dgm:pt modelId="{21651F53-9AEC-4598-9AEA-798D30432016}" type="parTrans" cxnId="{2D5CDA68-A2C7-4F49-BAA3-62C18DC006B3}">
      <dgm:prSet/>
      <dgm:spPr/>
      <dgm:t>
        <a:bodyPr/>
        <a:lstStyle/>
        <a:p>
          <a:endParaRPr lang="hr-HR"/>
        </a:p>
      </dgm:t>
    </dgm:pt>
    <dgm:pt modelId="{548EC725-4CF8-4AD1-8F19-D943A3B22C9A}" type="sibTrans" cxnId="{2D5CDA68-A2C7-4F49-BAA3-62C18DC006B3}">
      <dgm:prSet/>
      <dgm:spPr/>
      <dgm:t>
        <a:bodyPr/>
        <a:lstStyle/>
        <a:p>
          <a:endParaRPr lang="hr-HR"/>
        </a:p>
      </dgm:t>
    </dgm:pt>
    <dgm:pt modelId="{00585899-9840-4FDD-A64F-7B73067EA453}">
      <dgm:prSet phldrT="[Tekst]"/>
      <dgm:spPr/>
      <dgm:t>
        <a:bodyPr/>
        <a:lstStyle/>
        <a:p>
          <a:r>
            <a:rPr lang="hr-HR" dirty="0"/>
            <a:t>„</a:t>
          </a:r>
          <a:r>
            <a:rPr lang="hr-HR" dirty="0" err="1"/>
            <a:t>Pliz</a:t>
          </a:r>
          <a:r>
            <a:rPr lang="hr-HR" dirty="0"/>
            <a:t> iznesi smeće.”</a:t>
          </a:r>
        </a:p>
      </dgm:t>
    </dgm:pt>
    <dgm:pt modelId="{E3F6CCC8-8676-4240-B285-EA03F02E14B8}" type="parTrans" cxnId="{A75F2FF0-EE6A-42E3-B84D-D744EA2A0210}">
      <dgm:prSet/>
      <dgm:spPr/>
      <dgm:t>
        <a:bodyPr/>
        <a:lstStyle/>
        <a:p>
          <a:endParaRPr lang="hr-HR"/>
        </a:p>
      </dgm:t>
    </dgm:pt>
    <dgm:pt modelId="{FB6E0749-3BD2-4EF8-88D2-C0E9B7AF7733}" type="sibTrans" cxnId="{A75F2FF0-EE6A-42E3-B84D-D744EA2A0210}">
      <dgm:prSet/>
      <dgm:spPr/>
      <dgm:t>
        <a:bodyPr/>
        <a:lstStyle/>
        <a:p>
          <a:endParaRPr lang="hr-HR"/>
        </a:p>
      </dgm:t>
    </dgm:pt>
    <dgm:pt modelId="{F61033A6-C03D-4A61-972F-91D177D57488}">
      <dgm:prSet phldrT="[Tekst]"/>
      <dgm:spPr/>
      <dgm:t>
        <a:bodyPr/>
        <a:lstStyle/>
        <a:p>
          <a:r>
            <a:rPr lang="hr-HR" dirty="0"/>
            <a:t>„Nikad se to ne sjetiš.”</a:t>
          </a:r>
        </a:p>
      </dgm:t>
    </dgm:pt>
    <dgm:pt modelId="{20D39762-B844-4A1D-B520-7D6906D58CBA}" type="parTrans" cxnId="{860555B8-32A6-4021-9905-878946A5D6AC}">
      <dgm:prSet/>
      <dgm:spPr/>
      <dgm:t>
        <a:bodyPr/>
        <a:lstStyle/>
        <a:p>
          <a:endParaRPr lang="hr-HR"/>
        </a:p>
      </dgm:t>
    </dgm:pt>
    <dgm:pt modelId="{AF704C9C-C83F-400C-99C6-3C58DDD0E810}" type="sibTrans" cxnId="{860555B8-32A6-4021-9905-878946A5D6AC}">
      <dgm:prSet/>
      <dgm:spPr/>
      <dgm:t>
        <a:bodyPr/>
        <a:lstStyle/>
        <a:p>
          <a:endParaRPr lang="hr-HR"/>
        </a:p>
      </dgm:t>
    </dgm:pt>
    <dgm:pt modelId="{534F19D2-1F5D-42F7-AD9D-70E94B066D40}" type="pres">
      <dgm:prSet presAssocID="{83433C13-34CB-4FDC-8AD6-15D4C6AFED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7A6DC8-B42C-4802-82DC-7F8DE0067C3E}" type="pres">
      <dgm:prSet presAssocID="{378C5FC7-A6DD-405D-BD88-C2F9483313EA}" presName="centerShape" presStyleLbl="node0" presStyleIdx="0" presStyleCnt="1"/>
      <dgm:spPr/>
      <dgm:t>
        <a:bodyPr/>
        <a:lstStyle/>
        <a:p>
          <a:endParaRPr lang="en-US"/>
        </a:p>
      </dgm:t>
    </dgm:pt>
    <dgm:pt modelId="{7B3C9B66-DFA9-4B34-BE84-722887CDBBBE}" type="pres">
      <dgm:prSet presAssocID="{23B5AA15-A185-4780-8D29-A458F8F8C4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D0996-9DA1-430B-9033-84BB6328E0CF}" type="pres">
      <dgm:prSet presAssocID="{23B5AA15-A185-4780-8D29-A458F8F8C466}" presName="dummy" presStyleCnt="0"/>
      <dgm:spPr/>
    </dgm:pt>
    <dgm:pt modelId="{BB479DDB-5A50-4968-A8B6-D6FFF68BFA2B}" type="pres">
      <dgm:prSet presAssocID="{A5545B49-1606-4AF0-9140-352071064E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719933D-E222-4853-87F0-8238622D5888}" type="pres">
      <dgm:prSet presAssocID="{1232FF38-B6E5-4B12-BA80-86C413CF40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54AF1-AA1D-47C9-9205-5AF2B8099166}" type="pres">
      <dgm:prSet presAssocID="{1232FF38-B6E5-4B12-BA80-86C413CF4007}" presName="dummy" presStyleCnt="0"/>
      <dgm:spPr/>
    </dgm:pt>
    <dgm:pt modelId="{B28C39EC-60A0-4E12-8408-116D23840247}" type="pres">
      <dgm:prSet presAssocID="{548EC725-4CF8-4AD1-8F19-D943A3B22C9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5E4DB64-758C-423D-AEC3-E0B58804C8CF}" type="pres">
      <dgm:prSet presAssocID="{00585899-9840-4FDD-A64F-7B73067EA4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D5FBD-B466-43E7-8CB9-FFE49CDFD8AA}" type="pres">
      <dgm:prSet presAssocID="{00585899-9840-4FDD-A64F-7B73067EA453}" presName="dummy" presStyleCnt="0"/>
      <dgm:spPr/>
    </dgm:pt>
    <dgm:pt modelId="{AA2A7B78-665F-49B1-93DE-DD8F66FB6295}" type="pres">
      <dgm:prSet presAssocID="{FB6E0749-3BD2-4EF8-88D2-C0E9B7AF77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89C0D15-732F-489D-A45F-B039D7ABA439}" type="pres">
      <dgm:prSet presAssocID="{F61033A6-C03D-4A61-972F-91D177D574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F9D54-6894-44E1-9FBE-ECD0BE58ED90}" type="pres">
      <dgm:prSet presAssocID="{F61033A6-C03D-4A61-972F-91D177D57488}" presName="dummy" presStyleCnt="0"/>
      <dgm:spPr/>
    </dgm:pt>
    <dgm:pt modelId="{5EF5CE9B-2381-4768-8EE1-1CB2B9B771CC}" type="pres">
      <dgm:prSet presAssocID="{AF704C9C-C83F-400C-99C6-3C58DDD0E81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5070331-AEBF-469A-82C1-8E844E529ACF}" type="presOf" srcId="{1232FF38-B6E5-4B12-BA80-86C413CF4007}" destId="{1719933D-E222-4853-87F0-8238622D5888}" srcOrd="0" destOrd="0" presId="urn:microsoft.com/office/officeart/2005/8/layout/radial6"/>
    <dgm:cxn modelId="{39B681CE-9AEE-48E4-8994-303EDD5E9F2C}" srcId="{83433C13-34CB-4FDC-8AD6-15D4C6AFED42}" destId="{378C5FC7-A6DD-405D-BD88-C2F9483313EA}" srcOrd="0" destOrd="0" parTransId="{DCDC7A40-6B55-4C7E-BEAA-9C25E3ABF0F5}" sibTransId="{EA2662B1-3CCB-4B22-95E2-20F84CB9E0AD}"/>
    <dgm:cxn modelId="{17A89E32-385D-40D0-8B56-767C10F742A0}" type="presOf" srcId="{AF704C9C-C83F-400C-99C6-3C58DDD0E810}" destId="{5EF5CE9B-2381-4768-8EE1-1CB2B9B771CC}" srcOrd="0" destOrd="0" presId="urn:microsoft.com/office/officeart/2005/8/layout/radial6"/>
    <dgm:cxn modelId="{A75F2FF0-EE6A-42E3-B84D-D744EA2A0210}" srcId="{378C5FC7-A6DD-405D-BD88-C2F9483313EA}" destId="{00585899-9840-4FDD-A64F-7B73067EA453}" srcOrd="2" destOrd="0" parTransId="{E3F6CCC8-8676-4240-B285-EA03F02E14B8}" sibTransId="{FB6E0749-3BD2-4EF8-88D2-C0E9B7AF7733}"/>
    <dgm:cxn modelId="{37EEC470-CDC0-44EA-96A3-BFD584AC39AD}" type="presOf" srcId="{00585899-9840-4FDD-A64F-7B73067EA453}" destId="{D5E4DB64-758C-423D-AEC3-E0B58804C8CF}" srcOrd="0" destOrd="0" presId="urn:microsoft.com/office/officeart/2005/8/layout/radial6"/>
    <dgm:cxn modelId="{2D5CDA68-A2C7-4F49-BAA3-62C18DC006B3}" srcId="{378C5FC7-A6DD-405D-BD88-C2F9483313EA}" destId="{1232FF38-B6E5-4B12-BA80-86C413CF4007}" srcOrd="1" destOrd="0" parTransId="{21651F53-9AEC-4598-9AEA-798D30432016}" sibTransId="{548EC725-4CF8-4AD1-8F19-D943A3B22C9A}"/>
    <dgm:cxn modelId="{D15A8ABD-C952-4C58-83A9-90F70EE715E8}" type="presOf" srcId="{378C5FC7-A6DD-405D-BD88-C2F9483313EA}" destId="{B87A6DC8-B42C-4802-82DC-7F8DE0067C3E}" srcOrd="0" destOrd="0" presId="urn:microsoft.com/office/officeart/2005/8/layout/radial6"/>
    <dgm:cxn modelId="{D68A88A3-A2A8-4076-AF58-4E75FD31112C}" type="presOf" srcId="{548EC725-4CF8-4AD1-8F19-D943A3B22C9A}" destId="{B28C39EC-60A0-4E12-8408-116D23840247}" srcOrd="0" destOrd="0" presId="urn:microsoft.com/office/officeart/2005/8/layout/radial6"/>
    <dgm:cxn modelId="{953B3BEE-DC16-4F5F-A4F6-FD7E484FD9BC}" type="presOf" srcId="{23B5AA15-A185-4780-8D29-A458F8F8C466}" destId="{7B3C9B66-DFA9-4B34-BE84-722887CDBBBE}" srcOrd="0" destOrd="0" presId="urn:microsoft.com/office/officeart/2005/8/layout/radial6"/>
    <dgm:cxn modelId="{80880F6C-DC90-471D-8CC4-7BF8705450A7}" type="presOf" srcId="{83433C13-34CB-4FDC-8AD6-15D4C6AFED42}" destId="{534F19D2-1F5D-42F7-AD9D-70E94B066D40}" srcOrd="0" destOrd="0" presId="urn:microsoft.com/office/officeart/2005/8/layout/radial6"/>
    <dgm:cxn modelId="{737D48CE-232D-4D35-996F-87D14B14F22E}" type="presOf" srcId="{FB6E0749-3BD2-4EF8-88D2-C0E9B7AF7733}" destId="{AA2A7B78-665F-49B1-93DE-DD8F66FB6295}" srcOrd="0" destOrd="0" presId="urn:microsoft.com/office/officeart/2005/8/layout/radial6"/>
    <dgm:cxn modelId="{B76ED7C7-AEA9-4002-BB8E-61696B05DA54}" type="presOf" srcId="{A5545B49-1606-4AF0-9140-352071064EB7}" destId="{BB479DDB-5A50-4968-A8B6-D6FFF68BFA2B}" srcOrd="0" destOrd="0" presId="urn:microsoft.com/office/officeart/2005/8/layout/radial6"/>
    <dgm:cxn modelId="{860555B8-32A6-4021-9905-878946A5D6AC}" srcId="{378C5FC7-A6DD-405D-BD88-C2F9483313EA}" destId="{F61033A6-C03D-4A61-972F-91D177D57488}" srcOrd="3" destOrd="0" parTransId="{20D39762-B844-4A1D-B520-7D6906D58CBA}" sibTransId="{AF704C9C-C83F-400C-99C6-3C58DDD0E810}"/>
    <dgm:cxn modelId="{2039C16B-0B60-4AF1-8660-9D7C19F6F67A}" type="presOf" srcId="{F61033A6-C03D-4A61-972F-91D177D57488}" destId="{089C0D15-732F-489D-A45F-B039D7ABA439}" srcOrd="0" destOrd="0" presId="urn:microsoft.com/office/officeart/2005/8/layout/radial6"/>
    <dgm:cxn modelId="{81128EA4-AD60-4CDF-94C2-E4DFEF81E29A}" srcId="{378C5FC7-A6DD-405D-BD88-C2F9483313EA}" destId="{23B5AA15-A185-4780-8D29-A458F8F8C466}" srcOrd="0" destOrd="0" parTransId="{5B1E67C3-9D91-43E1-9789-DB731259E3B0}" sibTransId="{A5545B49-1606-4AF0-9140-352071064EB7}"/>
    <dgm:cxn modelId="{A59F682C-3006-41D7-8E76-A82DFD861D35}" type="presParOf" srcId="{534F19D2-1F5D-42F7-AD9D-70E94B066D40}" destId="{B87A6DC8-B42C-4802-82DC-7F8DE0067C3E}" srcOrd="0" destOrd="0" presId="urn:microsoft.com/office/officeart/2005/8/layout/radial6"/>
    <dgm:cxn modelId="{FF59B7A8-75F9-4E5E-9F97-E5E219EFB3D2}" type="presParOf" srcId="{534F19D2-1F5D-42F7-AD9D-70E94B066D40}" destId="{7B3C9B66-DFA9-4B34-BE84-722887CDBBBE}" srcOrd="1" destOrd="0" presId="urn:microsoft.com/office/officeart/2005/8/layout/radial6"/>
    <dgm:cxn modelId="{6DF30079-2F3C-417B-A6CB-59B115822F21}" type="presParOf" srcId="{534F19D2-1F5D-42F7-AD9D-70E94B066D40}" destId="{114D0996-9DA1-430B-9033-84BB6328E0CF}" srcOrd="2" destOrd="0" presId="urn:microsoft.com/office/officeart/2005/8/layout/radial6"/>
    <dgm:cxn modelId="{FD3D1721-729D-4535-944F-3CBE1D4CC061}" type="presParOf" srcId="{534F19D2-1F5D-42F7-AD9D-70E94B066D40}" destId="{BB479DDB-5A50-4968-A8B6-D6FFF68BFA2B}" srcOrd="3" destOrd="0" presId="urn:microsoft.com/office/officeart/2005/8/layout/radial6"/>
    <dgm:cxn modelId="{B9108205-0157-4249-9F85-F0AD37E8E53F}" type="presParOf" srcId="{534F19D2-1F5D-42F7-AD9D-70E94B066D40}" destId="{1719933D-E222-4853-87F0-8238622D5888}" srcOrd="4" destOrd="0" presId="urn:microsoft.com/office/officeart/2005/8/layout/radial6"/>
    <dgm:cxn modelId="{88054A28-3430-44AE-AB25-63B5580E4E36}" type="presParOf" srcId="{534F19D2-1F5D-42F7-AD9D-70E94B066D40}" destId="{D9554AF1-AA1D-47C9-9205-5AF2B8099166}" srcOrd="5" destOrd="0" presId="urn:microsoft.com/office/officeart/2005/8/layout/radial6"/>
    <dgm:cxn modelId="{D3D80E56-46D2-4C31-8BD2-18E4D00E5DE7}" type="presParOf" srcId="{534F19D2-1F5D-42F7-AD9D-70E94B066D40}" destId="{B28C39EC-60A0-4E12-8408-116D23840247}" srcOrd="6" destOrd="0" presId="urn:microsoft.com/office/officeart/2005/8/layout/radial6"/>
    <dgm:cxn modelId="{7FC58DC1-98C5-4F3F-97F7-875644FA0DC1}" type="presParOf" srcId="{534F19D2-1F5D-42F7-AD9D-70E94B066D40}" destId="{D5E4DB64-758C-423D-AEC3-E0B58804C8CF}" srcOrd="7" destOrd="0" presId="urn:microsoft.com/office/officeart/2005/8/layout/radial6"/>
    <dgm:cxn modelId="{DA347F49-581F-4842-B381-6B3362D492B3}" type="presParOf" srcId="{534F19D2-1F5D-42F7-AD9D-70E94B066D40}" destId="{AF6D5FBD-B466-43E7-8CB9-FFE49CDFD8AA}" srcOrd="8" destOrd="0" presId="urn:microsoft.com/office/officeart/2005/8/layout/radial6"/>
    <dgm:cxn modelId="{87BCF0D3-F711-4D9F-9FD5-30E15ECEE5EE}" type="presParOf" srcId="{534F19D2-1F5D-42F7-AD9D-70E94B066D40}" destId="{AA2A7B78-665F-49B1-93DE-DD8F66FB6295}" srcOrd="9" destOrd="0" presId="urn:microsoft.com/office/officeart/2005/8/layout/radial6"/>
    <dgm:cxn modelId="{C7FFF30B-F19B-4EDE-BDEF-ED616F675B72}" type="presParOf" srcId="{534F19D2-1F5D-42F7-AD9D-70E94B066D40}" destId="{089C0D15-732F-489D-A45F-B039D7ABA439}" srcOrd="10" destOrd="0" presId="urn:microsoft.com/office/officeart/2005/8/layout/radial6"/>
    <dgm:cxn modelId="{E5866BFC-844C-41B9-9D4F-3AE8079F87EC}" type="presParOf" srcId="{534F19D2-1F5D-42F7-AD9D-70E94B066D40}" destId="{938F9D54-6894-44E1-9FBE-ECD0BE58ED90}" srcOrd="11" destOrd="0" presId="urn:microsoft.com/office/officeart/2005/8/layout/radial6"/>
    <dgm:cxn modelId="{A48EDD88-F32F-449E-9A78-150A75FAF11F}" type="presParOf" srcId="{534F19D2-1F5D-42F7-AD9D-70E94B066D40}" destId="{5EF5CE9B-2381-4768-8EE1-1CB2B9B771C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33C13-34CB-4FDC-8AD6-15D4C6AFED4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78C5FC7-A6DD-405D-BD88-C2F9483313EA}">
      <dgm:prSet phldrT="[Tekst]"/>
      <dgm:spPr/>
      <dgm:t>
        <a:bodyPr/>
        <a:lstStyle/>
        <a:p>
          <a:r>
            <a:rPr lang="hr-HR" dirty="0"/>
            <a:t>„Nisi iznio smeće?”</a:t>
          </a:r>
        </a:p>
      </dgm:t>
    </dgm:pt>
    <dgm:pt modelId="{DCDC7A40-6B55-4C7E-BEAA-9C25E3ABF0F5}" type="parTrans" cxnId="{39B681CE-9AEE-48E4-8994-303EDD5E9F2C}">
      <dgm:prSet/>
      <dgm:spPr/>
      <dgm:t>
        <a:bodyPr/>
        <a:lstStyle/>
        <a:p>
          <a:endParaRPr lang="hr-HR"/>
        </a:p>
      </dgm:t>
    </dgm:pt>
    <dgm:pt modelId="{EA2662B1-3CCB-4B22-95E2-20F84CB9E0AD}" type="sibTrans" cxnId="{39B681CE-9AEE-48E4-8994-303EDD5E9F2C}">
      <dgm:prSet/>
      <dgm:spPr/>
      <dgm:t>
        <a:bodyPr/>
        <a:lstStyle/>
        <a:p>
          <a:endParaRPr lang="hr-HR"/>
        </a:p>
      </dgm:t>
    </dgm:pt>
    <dgm:pt modelId="{23B5AA15-A185-4780-8D29-A458F8F8C466}">
      <dgm:prSet phldrT="[Tekst]"/>
      <dgm:spPr/>
      <dgm:t>
        <a:bodyPr/>
        <a:lstStyle/>
        <a:p>
          <a:r>
            <a:rPr lang="hr-HR" dirty="0"/>
            <a:t>Uho za sadržaj</a:t>
          </a:r>
        </a:p>
      </dgm:t>
    </dgm:pt>
    <dgm:pt modelId="{5B1E67C3-9D91-43E1-9789-DB731259E3B0}" type="parTrans" cxnId="{81128EA4-AD60-4CDF-94C2-E4DFEF81E29A}">
      <dgm:prSet/>
      <dgm:spPr/>
      <dgm:t>
        <a:bodyPr/>
        <a:lstStyle/>
        <a:p>
          <a:endParaRPr lang="hr-HR"/>
        </a:p>
      </dgm:t>
    </dgm:pt>
    <dgm:pt modelId="{A5545B49-1606-4AF0-9140-352071064EB7}" type="sibTrans" cxnId="{81128EA4-AD60-4CDF-94C2-E4DFEF81E29A}">
      <dgm:prSet/>
      <dgm:spPr/>
      <dgm:t>
        <a:bodyPr/>
        <a:lstStyle/>
        <a:p>
          <a:endParaRPr lang="hr-HR"/>
        </a:p>
      </dgm:t>
    </dgm:pt>
    <dgm:pt modelId="{1232FF38-B6E5-4B12-BA80-86C413CF4007}">
      <dgm:prSet phldrT="[Tekst]"/>
      <dgm:spPr/>
      <dgm:t>
        <a:bodyPr/>
        <a:lstStyle/>
        <a:p>
          <a:r>
            <a:rPr lang="hr-HR" dirty="0"/>
            <a:t>„Ja” uho</a:t>
          </a:r>
        </a:p>
      </dgm:t>
    </dgm:pt>
    <dgm:pt modelId="{21651F53-9AEC-4598-9AEA-798D30432016}" type="parTrans" cxnId="{2D5CDA68-A2C7-4F49-BAA3-62C18DC006B3}">
      <dgm:prSet/>
      <dgm:spPr/>
      <dgm:t>
        <a:bodyPr/>
        <a:lstStyle/>
        <a:p>
          <a:endParaRPr lang="hr-HR"/>
        </a:p>
      </dgm:t>
    </dgm:pt>
    <dgm:pt modelId="{548EC725-4CF8-4AD1-8F19-D943A3B22C9A}" type="sibTrans" cxnId="{2D5CDA68-A2C7-4F49-BAA3-62C18DC006B3}">
      <dgm:prSet/>
      <dgm:spPr/>
      <dgm:t>
        <a:bodyPr/>
        <a:lstStyle/>
        <a:p>
          <a:endParaRPr lang="hr-HR"/>
        </a:p>
      </dgm:t>
    </dgm:pt>
    <dgm:pt modelId="{00585899-9840-4FDD-A64F-7B73067EA453}">
      <dgm:prSet phldrT="[Tekst]"/>
      <dgm:spPr/>
      <dgm:t>
        <a:bodyPr/>
        <a:lstStyle/>
        <a:p>
          <a:r>
            <a:rPr lang="hr-HR" dirty="0"/>
            <a:t>Uho za apel</a:t>
          </a:r>
        </a:p>
      </dgm:t>
    </dgm:pt>
    <dgm:pt modelId="{E3F6CCC8-8676-4240-B285-EA03F02E14B8}" type="parTrans" cxnId="{A75F2FF0-EE6A-42E3-B84D-D744EA2A0210}">
      <dgm:prSet/>
      <dgm:spPr/>
      <dgm:t>
        <a:bodyPr/>
        <a:lstStyle/>
        <a:p>
          <a:endParaRPr lang="hr-HR"/>
        </a:p>
      </dgm:t>
    </dgm:pt>
    <dgm:pt modelId="{FB6E0749-3BD2-4EF8-88D2-C0E9B7AF7733}" type="sibTrans" cxnId="{A75F2FF0-EE6A-42E3-B84D-D744EA2A0210}">
      <dgm:prSet/>
      <dgm:spPr/>
      <dgm:t>
        <a:bodyPr/>
        <a:lstStyle/>
        <a:p>
          <a:endParaRPr lang="hr-HR"/>
        </a:p>
      </dgm:t>
    </dgm:pt>
    <dgm:pt modelId="{F61033A6-C03D-4A61-972F-91D177D57488}">
      <dgm:prSet phldrT="[Tekst]"/>
      <dgm:spPr/>
      <dgm:t>
        <a:bodyPr/>
        <a:lstStyle/>
        <a:p>
          <a:r>
            <a:rPr lang="hr-HR" dirty="0"/>
            <a:t>„Ti” uho</a:t>
          </a:r>
        </a:p>
      </dgm:t>
    </dgm:pt>
    <dgm:pt modelId="{20D39762-B844-4A1D-B520-7D6906D58CBA}" type="parTrans" cxnId="{860555B8-32A6-4021-9905-878946A5D6AC}">
      <dgm:prSet/>
      <dgm:spPr/>
      <dgm:t>
        <a:bodyPr/>
        <a:lstStyle/>
        <a:p>
          <a:endParaRPr lang="hr-HR"/>
        </a:p>
      </dgm:t>
    </dgm:pt>
    <dgm:pt modelId="{AF704C9C-C83F-400C-99C6-3C58DDD0E810}" type="sibTrans" cxnId="{860555B8-32A6-4021-9905-878946A5D6AC}">
      <dgm:prSet/>
      <dgm:spPr/>
      <dgm:t>
        <a:bodyPr/>
        <a:lstStyle/>
        <a:p>
          <a:endParaRPr lang="hr-HR"/>
        </a:p>
      </dgm:t>
    </dgm:pt>
    <dgm:pt modelId="{534F19D2-1F5D-42F7-AD9D-70E94B066D40}" type="pres">
      <dgm:prSet presAssocID="{83433C13-34CB-4FDC-8AD6-15D4C6AFED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7A6DC8-B42C-4802-82DC-7F8DE0067C3E}" type="pres">
      <dgm:prSet presAssocID="{378C5FC7-A6DD-405D-BD88-C2F9483313EA}" presName="centerShape" presStyleLbl="node0" presStyleIdx="0" presStyleCnt="1"/>
      <dgm:spPr/>
      <dgm:t>
        <a:bodyPr/>
        <a:lstStyle/>
        <a:p>
          <a:endParaRPr lang="en-US"/>
        </a:p>
      </dgm:t>
    </dgm:pt>
    <dgm:pt modelId="{7B3C9B66-DFA9-4B34-BE84-722887CDBBBE}" type="pres">
      <dgm:prSet presAssocID="{23B5AA15-A185-4780-8D29-A458F8F8C4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D0996-9DA1-430B-9033-84BB6328E0CF}" type="pres">
      <dgm:prSet presAssocID="{23B5AA15-A185-4780-8D29-A458F8F8C466}" presName="dummy" presStyleCnt="0"/>
      <dgm:spPr/>
    </dgm:pt>
    <dgm:pt modelId="{BB479DDB-5A50-4968-A8B6-D6FFF68BFA2B}" type="pres">
      <dgm:prSet presAssocID="{A5545B49-1606-4AF0-9140-352071064E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719933D-E222-4853-87F0-8238622D5888}" type="pres">
      <dgm:prSet presAssocID="{1232FF38-B6E5-4B12-BA80-86C413CF40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54AF1-AA1D-47C9-9205-5AF2B8099166}" type="pres">
      <dgm:prSet presAssocID="{1232FF38-B6E5-4B12-BA80-86C413CF4007}" presName="dummy" presStyleCnt="0"/>
      <dgm:spPr/>
    </dgm:pt>
    <dgm:pt modelId="{B28C39EC-60A0-4E12-8408-116D23840247}" type="pres">
      <dgm:prSet presAssocID="{548EC725-4CF8-4AD1-8F19-D943A3B22C9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5E4DB64-758C-423D-AEC3-E0B58804C8CF}" type="pres">
      <dgm:prSet presAssocID="{00585899-9840-4FDD-A64F-7B73067EA4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D5FBD-B466-43E7-8CB9-FFE49CDFD8AA}" type="pres">
      <dgm:prSet presAssocID="{00585899-9840-4FDD-A64F-7B73067EA453}" presName="dummy" presStyleCnt="0"/>
      <dgm:spPr/>
    </dgm:pt>
    <dgm:pt modelId="{AA2A7B78-665F-49B1-93DE-DD8F66FB6295}" type="pres">
      <dgm:prSet presAssocID="{FB6E0749-3BD2-4EF8-88D2-C0E9B7AF77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89C0D15-732F-489D-A45F-B039D7ABA439}" type="pres">
      <dgm:prSet presAssocID="{F61033A6-C03D-4A61-972F-91D177D574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F9D54-6894-44E1-9FBE-ECD0BE58ED90}" type="pres">
      <dgm:prSet presAssocID="{F61033A6-C03D-4A61-972F-91D177D57488}" presName="dummy" presStyleCnt="0"/>
      <dgm:spPr/>
    </dgm:pt>
    <dgm:pt modelId="{5EF5CE9B-2381-4768-8EE1-1CB2B9B771CC}" type="pres">
      <dgm:prSet presAssocID="{AF704C9C-C83F-400C-99C6-3C58DDD0E81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5070331-AEBF-469A-82C1-8E844E529ACF}" type="presOf" srcId="{1232FF38-B6E5-4B12-BA80-86C413CF4007}" destId="{1719933D-E222-4853-87F0-8238622D5888}" srcOrd="0" destOrd="0" presId="urn:microsoft.com/office/officeart/2005/8/layout/radial6"/>
    <dgm:cxn modelId="{39B681CE-9AEE-48E4-8994-303EDD5E9F2C}" srcId="{83433C13-34CB-4FDC-8AD6-15D4C6AFED42}" destId="{378C5FC7-A6DD-405D-BD88-C2F9483313EA}" srcOrd="0" destOrd="0" parTransId="{DCDC7A40-6B55-4C7E-BEAA-9C25E3ABF0F5}" sibTransId="{EA2662B1-3CCB-4B22-95E2-20F84CB9E0AD}"/>
    <dgm:cxn modelId="{17A89E32-385D-40D0-8B56-767C10F742A0}" type="presOf" srcId="{AF704C9C-C83F-400C-99C6-3C58DDD0E810}" destId="{5EF5CE9B-2381-4768-8EE1-1CB2B9B771CC}" srcOrd="0" destOrd="0" presId="urn:microsoft.com/office/officeart/2005/8/layout/radial6"/>
    <dgm:cxn modelId="{A75F2FF0-EE6A-42E3-B84D-D744EA2A0210}" srcId="{378C5FC7-A6DD-405D-BD88-C2F9483313EA}" destId="{00585899-9840-4FDD-A64F-7B73067EA453}" srcOrd="2" destOrd="0" parTransId="{E3F6CCC8-8676-4240-B285-EA03F02E14B8}" sibTransId="{FB6E0749-3BD2-4EF8-88D2-C0E9B7AF7733}"/>
    <dgm:cxn modelId="{37EEC470-CDC0-44EA-96A3-BFD584AC39AD}" type="presOf" srcId="{00585899-9840-4FDD-A64F-7B73067EA453}" destId="{D5E4DB64-758C-423D-AEC3-E0B58804C8CF}" srcOrd="0" destOrd="0" presId="urn:microsoft.com/office/officeart/2005/8/layout/radial6"/>
    <dgm:cxn modelId="{2D5CDA68-A2C7-4F49-BAA3-62C18DC006B3}" srcId="{378C5FC7-A6DD-405D-BD88-C2F9483313EA}" destId="{1232FF38-B6E5-4B12-BA80-86C413CF4007}" srcOrd="1" destOrd="0" parTransId="{21651F53-9AEC-4598-9AEA-798D30432016}" sibTransId="{548EC725-4CF8-4AD1-8F19-D943A3B22C9A}"/>
    <dgm:cxn modelId="{D15A8ABD-C952-4C58-83A9-90F70EE715E8}" type="presOf" srcId="{378C5FC7-A6DD-405D-BD88-C2F9483313EA}" destId="{B87A6DC8-B42C-4802-82DC-7F8DE0067C3E}" srcOrd="0" destOrd="0" presId="urn:microsoft.com/office/officeart/2005/8/layout/radial6"/>
    <dgm:cxn modelId="{D68A88A3-A2A8-4076-AF58-4E75FD31112C}" type="presOf" srcId="{548EC725-4CF8-4AD1-8F19-D943A3B22C9A}" destId="{B28C39EC-60A0-4E12-8408-116D23840247}" srcOrd="0" destOrd="0" presId="urn:microsoft.com/office/officeart/2005/8/layout/radial6"/>
    <dgm:cxn modelId="{953B3BEE-DC16-4F5F-A4F6-FD7E484FD9BC}" type="presOf" srcId="{23B5AA15-A185-4780-8D29-A458F8F8C466}" destId="{7B3C9B66-DFA9-4B34-BE84-722887CDBBBE}" srcOrd="0" destOrd="0" presId="urn:microsoft.com/office/officeart/2005/8/layout/radial6"/>
    <dgm:cxn modelId="{80880F6C-DC90-471D-8CC4-7BF8705450A7}" type="presOf" srcId="{83433C13-34CB-4FDC-8AD6-15D4C6AFED42}" destId="{534F19D2-1F5D-42F7-AD9D-70E94B066D40}" srcOrd="0" destOrd="0" presId="urn:microsoft.com/office/officeart/2005/8/layout/radial6"/>
    <dgm:cxn modelId="{737D48CE-232D-4D35-996F-87D14B14F22E}" type="presOf" srcId="{FB6E0749-3BD2-4EF8-88D2-C0E9B7AF7733}" destId="{AA2A7B78-665F-49B1-93DE-DD8F66FB6295}" srcOrd="0" destOrd="0" presId="urn:microsoft.com/office/officeart/2005/8/layout/radial6"/>
    <dgm:cxn modelId="{B76ED7C7-AEA9-4002-BB8E-61696B05DA54}" type="presOf" srcId="{A5545B49-1606-4AF0-9140-352071064EB7}" destId="{BB479DDB-5A50-4968-A8B6-D6FFF68BFA2B}" srcOrd="0" destOrd="0" presId="urn:microsoft.com/office/officeart/2005/8/layout/radial6"/>
    <dgm:cxn modelId="{860555B8-32A6-4021-9905-878946A5D6AC}" srcId="{378C5FC7-A6DD-405D-BD88-C2F9483313EA}" destId="{F61033A6-C03D-4A61-972F-91D177D57488}" srcOrd="3" destOrd="0" parTransId="{20D39762-B844-4A1D-B520-7D6906D58CBA}" sibTransId="{AF704C9C-C83F-400C-99C6-3C58DDD0E810}"/>
    <dgm:cxn modelId="{2039C16B-0B60-4AF1-8660-9D7C19F6F67A}" type="presOf" srcId="{F61033A6-C03D-4A61-972F-91D177D57488}" destId="{089C0D15-732F-489D-A45F-B039D7ABA439}" srcOrd="0" destOrd="0" presId="urn:microsoft.com/office/officeart/2005/8/layout/radial6"/>
    <dgm:cxn modelId="{81128EA4-AD60-4CDF-94C2-E4DFEF81E29A}" srcId="{378C5FC7-A6DD-405D-BD88-C2F9483313EA}" destId="{23B5AA15-A185-4780-8D29-A458F8F8C466}" srcOrd="0" destOrd="0" parTransId="{5B1E67C3-9D91-43E1-9789-DB731259E3B0}" sibTransId="{A5545B49-1606-4AF0-9140-352071064EB7}"/>
    <dgm:cxn modelId="{A59F682C-3006-41D7-8E76-A82DFD861D35}" type="presParOf" srcId="{534F19D2-1F5D-42F7-AD9D-70E94B066D40}" destId="{B87A6DC8-B42C-4802-82DC-7F8DE0067C3E}" srcOrd="0" destOrd="0" presId="urn:microsoft.com/office/officeart/2005/8/layout/radial6"/>
    <dgm:cxn modelId="{FF59B7A8-75F9-4E5E-9F97-E5E219EFB3D2}" type="presParOf" srcId="{534F19D2-1F5D-42F7-AD9D-70E94B066D40}" destId="{7B3C9B66-DFA9-4B34-BE84-722887CDBBBE}" srcOrd="1" destOrd="0" presId="urn:microsoft.com/office/officeart/2005/8/layout/radial6"/>
    <dgm:cxn modelId="{6DF30079-2F3C-417B-A6CB-59B115822F21}" type="presParOf" srcId="{534F19D2-1F5D-42F7-AD9D-70E94B066D40}" destId="{114D0996-9DA1-430B-9033-84BB6328E0CF}" srcOrd="2" destOrd="0" presId="urn:microsoft.com/office/officeart/2005/8/layout/radial6"/>
    <dgm:cxn modelId="{FD3D1721-729D-4535-944F-3CBE1D4CC061}" type="presParOf" srcId="{534F19D2-1F5D-42F7-AD9D-70E94B066D40}" destId="{BB479DDB-5A50-4968-A8B6-D6FFF68BFA2B}" srcOrd="3" destOrd="0" presId="urn:microsoft.com/office/officeart/2005/8/layout/radial6"/>
    <dgm:cxn modelId="{B9108205-0157-4249-9F85-F0AD37E8E53F}" type="presParOf" srcId="{534F19D2-1F5D-42F7-AD9D-70E94B066D40}" destId="{1719933D-E222-4853-87F0-8238622D5888}" srcOrd="4" destOrd="0" presId="urn:microsoft.com/office/officeart/2005/8/layout/radial6"/>
    <dgm:cxn modelId="{88054A28-3430-44AE-AB25-63B5580E4E36}" type="presParOf" srcId="{534F19D2-1F5D-42F7-AD9D-70E94B066D40}" destId="{D9554AF1-AA1D-47C9-9205-5AF2B8099166}" srcOrd="5" destOrd="0" presId="urn:microsoft.com/office/officeart/2005/8/layout/radial6"/>
    <dgm:cxn modelId="{D3D80E56-46D2-4C31-8BD2-18E4D00E5DE7}" type="presParOf" srcId="{534F19D2-1F5D-42F7-AD9D-70E94B066D40}" destId="{B28C39EC-60A0-4E12-8408-116D23840247}" srcOrd="6" destOrd="0" presId="urn:microsoft.com/office/officeart/2005/8/layout/radial6"/>
    <dgm:cxn modelId="{7FC58DC1-98C5-4F3F-97F7-875644FA0DC1}" type="presParOf" srcId="{534F19D2-1F5D-42F7-AD9D-70E94B066D40}" destId="{D5E4DB64-758C-423D-AEC3-E0B58804C8CF}" srcOrd="7" destOrd="0" presId="urn:microsoft.com/office/officeart/2005/8/layout/radial6"/>
    <dgm:cxn modelId="{DA347F49-581F-4842-B381-6B3362D492B3}" type="presParOf" srcId="{534F19D2-1F5D-42F7-AD9D-70E94B066D40}" destId="{AF6D5FBD-B466-43E7-8CB9-FFE49CDFD8AA}" srcOrd="8" destOrd="0" presId="urn:microsoft.com/office/officeart/2005/8/layout/radial6"/>
    <dgm:cxn modelId="{87BCF0D3-F711-4D9F-9FD5-30E15ECEE5EE}" type="presParOf" srcId="{534F19D2-1F5D-42F7-AD9D-70E94B066D40}" destId="{AA2A7B78-665F-49B1-93DE-DD8F66FB6295}" srcOrd="9" destOrd="0" presId="urn:microsoft.com/office/officeart/2005/8/layout/radial6"/>
    <dgm:cxn modelId="{C7FFF30B-F19B-4EDE-BDEF-ED616F675B72}" type="presParOf" srcId="{534F19D2-1F5D-42F7-AD9D-70E94B066D40}" destId="{089C0D15-732F-489D-A45F-B039D7ABA439}" srcOrd="10" destOrd="0" presId="urn:microsoft.com/office/officeart/2005/8/layout/radial6"/>
    <dgm:cxn modelId="{E5866BFC-844C-41B9-9D4F-3AE8079F87EC}" type="presParOf" srcId="{534F19D2-1F5D-42F7-AD9D-70E94B066D40}" destId="{938F9D54-6894-44E1-9FBE-ECD0BE58ED90}" srcOrd="11" destOrd="0" presId="urn:microsoft.com/office/officeart/2005/8/layout/radial6"/>
    <dgm:cxn modelId="{A48EDD88-F32F-449E-9A78-150A75FAF11F}" type="presParOf" srcId="{534F19D2-1F5D-42F7-AD9D-70E94B066D40}" destId="{5EF5CE9B-2381-4768-8EE1-1CB2B9B771C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CE9B-2381-4768-8EE1-1CB2B9B771CC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A7B78-665F-49B1-93DE-DD8F66FB6295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C39EC-60A0-4E12-8408-116D23840247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79DDB-5A50-4968-A8B6-D6FFF68BFA2B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A6DC8-B42C-4802-82DC-7F8DE0067C3E}">
      <dsp:nvSpPr>
        <dsp:cNvPr id="0" name=""/>
        <dsp:cNvSpPr/>
      </dsp:nvSpPr>
      <dsp:spPr>
        <a:xfrm>
          <a:off x="2750343" y="1653381"/>
          <a:ext cx="1814512" cy="1814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„Nisi iznio smeće?”</a:t>
          </a:r>
        </a:p>
      </dsp:txBody>
      <dsp:txXfrm>
        <a:off x="3016072" y="1919110"/>
        <a:ext cx="1283054" cy="1283054"/>
      </dsp:txXfrm>
    </dsp:sp>
    <dsp:sp modelId="{7B3C9B66-DFA9-4B34-BE84-722887CDBBBE}">
      <dsp:nvSpPr>
        <dsp:cNvPr id="0" name=""/>
        <dsp:cNvSpPr/>
      </dsp:nvSpPr>
      <dsp:spPr>
        <a:xfrm>
          <a:off x="3022520" y="1317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„Jesi li iznio smeće?”</a:t>
          </a:r>
        </a:p>
      </dsp:txBody>
      <dsp:txXfrm>
        <a:off x="3208530" y="187327"/>
        <a:ext cx="898138" cy="898138"/>
      </dsp:txXfrm>
    </dsp:sp>
    <dsp:sp modelId="{1719933D-E222-4853-87F0-8238622D5888}">
      <dsp:nvSpPr>
        <dsp:cNvPr id="0" name=""/>
        <dsp:cNvSpPr/>
      </dsp:nvSpPr>
      <dsp:spPr>
        <a:xfrm>
          <a:off x="4946761" y="1925558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„Zar to opet ja moram?”</a:t>
          </a:r>
        </a:p>
      </dsp:txBody>
      <dsp:txXfrm>
        <a:off x="5132771" y="2111568"/>
        <a:ext cx="898138" cy="898138"/>
      </dsp:txXfrm>
    </dsp:sp>
    <dsp:sp modelId="{D5E4DB64-758C-423D-AEC3-E0B58804C8CF}">
      <dsp:nvSpPr>
        <dsp:cNvPr id="0" name=""/>
        <dsp:cNvSpPr/>
      </dsp:nvSpPr>
      <dsp:spPr>
        <a:xfrm>
          <a:off x="3022520" y="3849798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„</a:t>
          </a:r>
          <a:r>
            <a:rPr lang="hr-HR" sz="1700" kern="1200" dirty="0" err="1"/>
            <a:t>Pliz</a:t>
          </a:r>
          <a:r>
            <a:rPr lang="hr-HR" sz="1700" kern="1200" dirty="0"/>
            <a:t> iznesi smeće.”</a:t>
          </a:r>
        </a:p>
      </dsp:txBody>
      <dsp:txXfrm>
        <a:off x="3208530" y="4035808"/>
        <a:ext cx="898138" cy="898138"/>
      </dsp:txXfrm>
    </dsp:sp>
    <dsp:sp modelId="{089C0D15-732F-489D-A45F-B039D7ABA439}">
      <dsp:nvSpPr>
        <dsp:cNvPr id="0" name=""/>
        <dsp:cNvSpPr/>
      </dsp:nvSpPr>
      <dsp:spPr>
        <a:xfrm>
          <a:off x="1098280" y="1925558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„Nikad se to ne sjetiš.”</a:t>
          </a:r>
        </a:p>
      </dsp:txBody>
      <dsp:txXfrm>
        <a:off x="1284290" y="2111568"/>
        <a:ext cx="898138" cy="89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CE9B-2381-4768-8EE1-1CB2B9B771CC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A7B78-665F-49B1-93DE-DD8F66FB6295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C39EC-60A0-4E12-8408-116D23840247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79DDB-5A50-4968-A8B6-D6FFF68BFA2B}">
      <dsp:nvSpPr>
        <dsp:cNvPr id="0" name=""/>
        <dsp:cNvSpPr/>
      </dsp:nvSpPr>
      <dsp:spPr>
        <a:xfrm>
          <a:off x="1687633" y="590671"/>
          <a:ext cx="3939932" cy="3939932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A6DC8-B42C-4802-82DC-7F8DE0067C3E}">
      <dsp:nvSpPr>
        <dsp:cNvPr id="0" name=""/>
        <dsp:cNvSpPr/>
      </dsp:nvSpPr>
      <dsp:spPr>
        <a:xfrm>
          <a:off x="2750343" y="1653381"/>
          <a:ext cx="1814512" cy="1814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„Nisi iznio smeće?”</a:t>
          </a:r>
        </a:p>
      </dsp:txBody>
      <dsp:txXfrm>
        <a:off x="3016072" y="1919110"/>
        <a:ext cx="1283054" cy="1283054"/>
      </dsp:txXfrm>
    </dsp:sp>
    <dsp:sp modelId="{7B3C9B66-DFA9-4B34-BE84-722887CDBBBE}">
      <dsp:nvSpPr>
        <dsp:cNvPr id="0" name=""/>
        <dsp:cNvSpPr/>
      </dsp:nvSpPr>
      <dsp:spPr>
        <a:xfrm>
          <a:off x="3022520" y="1317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Uho za sadržaj</a:t>
          </a:r>
        </a:p>
      </dsp:txBody>
      <dsp:txXfrm>
        <a:off x="3208530" y="187327"/>
        <a:ext cx="898138" cy="898138"/>
      </dsp:txXfrm>
    </dsp:sp>
    <dsp:sp modelId="{1719933D-E222-4853-87F0-8238622D5888}">
      <dsp:nvSpPr>
        <dsp:cNvPr id="0" name=""/>
        <dsp:cNvSpPr/>
      </dsp:nvSpPr>
      <dsp:spPr>
        <a:xfrm>
          <a:off x="4946761" y="1925558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„Ja” uho</a:t>
          </a:r>
        </a:p>
      </dsp:txBody>
      <dsp:txXfrm>
        <a:off x="5132771" y="2111568"/>
        <a:ext cx="898138" cy="898138"/>
      </dsp:txXfrm>
    </dsp:sp>
    <dsp:sp modelId="{D5E4DB64-758C-423D-AEC3-E0B58804C8CF}">
      <dsp:nvSpPr>
        <dsp:cNvPr id="0" name=""/>
        <dsp:cNvSpPr/>
      </dsp:nvSpPr>
      <dsp:spPr>
        <a:xfrm>
          <a:off x="3022520" y="3849798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Uho za apel</a:t>
          </a:r>
        </a:p>
      </dsp:txBody>
      <dsp:txXfrm>
        <a:off x="3208530" y="4035808"/>
        <a:ext cx="898138" cy="898138"/>
      </dsp:txXfrm>
    </dsp:sp>
    <dsp:sp modelId="{089C0D15-732F-489D-A45F-B039D7ABA439}">
      <dsp:nvSpPr>
        <dsp:cNvPr id="0" name=""/>
        <dsp:cNvSpPr/>
      </dsp:nvSpPr>
      <dsp:spPr>
        <a:xfrm>
          <a:off x="1098280" y="1925558"/>
          <a:ext cx="1270158" cy="127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„Ti” uho</a:t>
          </a:r>
        </a:p>
      </dsp:txBody>
      <dsp:txXfrm>
        <a:off x="1284290" y="2111568"/>
        <a:ext cx="898138" cy="89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4B7C-85A4-4384-AC94-92605E899B77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781F-F04E-4326-8846-0D5E4F5C41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7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Postoji razlog zašto su ove ilustracije toliko popularne – svi možemo </a:t>
            </a:r>
            <a:r>
              <a:rPr lang="hr-HR" dirty="0" err="1"/>
              <a:t>empatizirati</a:t>
            </a:r>
            <a:r>
              <a:rPr lang="hr-HR" dirty="0"/>
              <a:t> s nekim obrascima ponašanja/komunikacije u vezama  - neke su normalne i zdrave, neke malo manje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2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Arambašićkin</a:t>
            </a:r>
            <a:r>
              <a:rPr lang="hr-HR" dirty="0"/>
              <a:t> primjer s žutim trokutom i plavim kvadratom </a:t>
            </a:r>
          </a:p>
          <a:p>
            <a:endParaRPr lang="hr-HR" dirty="0"/>
          </a:p>
          <a:p>
            <a:r>
              <a:rPr lang="hr-HR" dirty="0"/>
              <a:t>Istraživanje – neke osobe su bolje prepoznavale signale stranaca nego </a:t>
            </a:r>
            <a:r>
              <a:rPr lang="hr-HR" dirty="0" err="1"/>
              <a:t>vl</a:t>
            </a:r>
            <a:r>
              <a:rPr lang="hr-HR" dirty="0"/>
              <a:t>. Partnera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31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Čitanje između redaka je ok </a:t>
            </a:r>
            <a:r>
              <a:rPr lang="hr-HR" dirty="0" err="1"/>
              <a:t>ok</a:t>
            </a:r>
            <a:r>
              <a:rPr lang="hr-HR" dirty="0"/>
              <a:t> kad je i veza ok (dapače, tad je to i vlastiti „jezik”), ali ako je veza već napeta onda takva komunikacija može još dodatno narušiti sve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39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Pitati prvo njih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46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r-HR" altLang="sr-Latn-RS" sz="1200" b="1" dirty="0">
                <a:solidFill>
                  <a:srgbClr val="FF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SADRŽAJ UHO</a:t>
            </a:r>
          </a:p>
          <a:p>
            <a:pPr algn="l"/>
            <a:r>
              <a:rPr lang="hr-HR" altLang="sr-Latn-RS" sz="1200" dirty="0">
                <a:solidFill>
                  <a:schemeClr val="tx2"/>
                </a:solidFill>
                <a:latin typeface="Verdana" pitchFamily="34" charset="0"/>
                <a:cs typeface="+mn-cs"/>
              </a:rPr>
              <a:t>Izgovorene riječi</a:t>
            </a:r>
          </a:p>
          <a:p>
            <a:pPr algn="l"/>
            <a:endParaRPr lang="hr-HR" altLang="sr-Latn-RS" sz="1200" dirty="0">
              <a:solidFill>
                <a:schemeClr val="tx2"/>
              </a:solidFill>
              <a:latin typeface="Verdana" pitchFamily="34" charset="0"/>
              <a:cs typeface="+mn-cs"/>
            </a:endParaRPr>
          </a:p>
          <a:p>
            <a:pPr algn="l">
              <a:defRPr/>
            </a:pPr>
            <a:r>
              <a:rPr lang="hr-HR" sz="1400" b="1" dirty="0">
                <a:solidFill>
                  <a:srgbClr val="7030A0"/>
                </a:solidFill>
                <a:latin typeface="Verdana" pitchFamily="34" charset="0"/>
              </a:rPr>
              <a:t>„JA” UHO</a:t>
            </a:r>
          </a:p>
          <a:p>
            <a:pPr algn="l">
              <a:defRPr/>
            </a:pPr>
            <a:r>
              <a:rPr lang="hr-HR" sz="1200" dirty="0">
                <a:solidFill>
                  <a:schemeClr val="tx2"/>
                </a:solidFill>
                <a:latin typeface="Verdana" pitchFamily="34" charset="0"/>
              </a:rPr>
              <a:t>Što te riječi govore o meni/mom identitetu?</a:t>
            </a:r>
          </a:p>
          <a:p>
            <a:pPr algn="l">
              <a:defRPr/>
            </a:pPr>
            <a:endParaRPr lang="hr-HR" sz="1200" dirty="0">
              <a:solidFill>
                <a:schemeClr val="tx2"/>
              </a:solidFill>
              <a:latin typeface="Verdana" pitchFamily="34" charset="0"/>
            </a:endParaRPr>
          </a:p>
          <a:p>
            <a:pPr algn="l">
              <a:defRPr/>
            </a:pPr>
            <a:r>
              <a:rPr lang="hr-HR" sz="1200" b="1" dirty="0">
                <a:solidFill>
                  <a:srgbClr val="0070C0"/>
                </a:solidFill>
                <a:latin typeface="Verdana" pitchFamily="34" charset="0"/>
              </a:rPr>
              <a:t>„TI” UHO</a:t>
            </a:r>
          </a:p>
          <a:p>
            <a:pPr algn="l">
              <a:defRPr/>
            </a:pPr>
            <a:r>
              <a:rPr lang="hr-HR" sz="12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hr-HR" sz="1200" dirty="0">
                <a:solidFill>
                  <a:schemeClr val="tx2"/>
                </a:solidFill>
                <a:latin typeface="Verdana" pitchFamily="34" charset="0"/>
              </a:rPr>
              <a:t>Što te riječi govore o tebi i/ili tvojoj namjeri prema meni?</a:t>
            </a:r>
          </a:p>
          <a:p>
            <a:pPr algn="l">
              <a:defRPr/>
            </a:pPr>
            <a:endParaRPr lang="hr-HR" sz="1200" dirty="0">
              <a:solidFill>
                <a:schemeClr val="tx2"/>
              </a:solidFill>
              <a:latin typeface="Verdana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sr-Latn-RS" sz="1200" b="1" dirty="0">
                <a:solidFill>
                  <a:srgbClr val="00B050"/>
                </a:solidFill>
                <a:latin typeface="Verdana" panose="020B0604030504040204" pitchFamily="34" charset="0"/>
              </a:rPr>
              <a:t>APEL UHO</a:t>
            </a:r>
            <a:r>
              <a:rPr lang="hr-HR" altLang="sr-Latn-RS" sz="1200" dirty="0">
                <a:solidFill>
                  <a:srgbClr val="FF9900"/>
                </a:solidFill>
                <a:latin typeface="Verdana" panose="020B0604030504040204" pitchFamily="34" charset="0"/>
              </a:rPr>
              <a:t>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sr-Latn-RS" sz="1200" dirty="0">
                <a:solidFill>
                  <a:schemeClr val="tx2"/>
                </a:solidFill>
                <a:latin typeface="Verdana" pitchFamily="34" charset="0"/>
                <a:ea typeface="+mn-ea"/>
              </a:rPr>
              <a:t>Što želiš/očekuješ da napravim?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r-HR" altLang="sr-Latn-RS" sz="900" dirty="0">
              <a:solidFill>
                <a:srgbClr val="FF9900"/>
              </a:solidFill>
              <a:latin typeface="Verdana" panose="020B0604030504040204" pitchFamily="34" charset="0"/>
            </a:endParaRPr>
          </a:p>
          <a:p>
            <a:pPr algn="l">
              <a:defRPr/>
            </a:pPr>
            <a:endParaRPr lang="hr-HR" sz="1200" dirty="0">
              <a:solidFill>
                <a:schemeClr val="tx2"/>
              </a:solidFill>
              <a:latin typeface="Verdana" pitchFamily="34" charset="0"/>
            </a:endParaRPr>
          </a:p>
          <a:p>
            <a:pPr algn="l"/>
            <a:endParaRPr lang="hr-HR" altLang="sr-Latn-RS" sz="1200" dirty="0">
              <a:solidFill>
                <a:schemeClr val="tx2"/>
              </a:solidFill>
              <a:latin typeface="Verdana" pitchFamily="34" charset="0"/>
              <a:cs typeface="+mn-cs"/>
            </a:endParaRPr>
          </a:p>
          <a:p>
            <a:pPr algn="l"/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82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Neizravna i dvosmislena komunikacija – neki ljudi jednostavno imaju problema s izražavanjem; ponekad kao da par priča različitim jezikom; neće direktno reći što žele već to nastoje „upakirati”</a:t>
            </a:r>
          </a:p>
          <a:p>
            <a:endParaRPr lang="hr-HR" dirty="0"/>
          </a:p>
          <a:p>
            <a:r>
              <a:rPr lang="hr-HR" dirty="0"/>
              <a:t>Nerazumijevanje i pretpostavljanje – ne razumiju što im druga osoba želi reći da donose pogrešne zaključke </a:t>
            </a:r>
          </a:p>
          <a:p>
            <a:endParaRPr lang="hr-HR" dirty="0"/>
          </a:p>
          <a:p>
            <a:r>
              <a:rPr lang="hr-HR" dirty="0"/>
              <a:t>Slijepe pjege – kad postoji neko nerazumijevanje jer jedan od partnera uopće nije svjestan što mu drugi partner pokušava reći „b</a:t>
            </a:r>
            <a:r>
              <a:rPr lang="hr-HR" dirty="0">
                <a:sym typeface="Wingdings" panose="05000000000000000000" pitchFamily="2" charset="2"/>
              </a:rPr>
              <a:t>lokira”/uopće ne sluša kad mu netko nešto komunicira </a:t>
            </a:r>
          </a:p>
          <a:p>
            <a:pPr marL="171450" indent="-171450">
              <a:buFontTx/>
              <a:buChar char="-"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hr-HR" dirty="0">
                <a:sym typeface="Wingdings" panose="05000000000000000000" pitchFamily="2" charset="2"/>
              </a:rPr>
              <a:t>Korištenje pitanja – netko može pitanja shvatiti kao propitkivanje njegove kompetentnosti, znanja ili iskrenosti – npr. previše pitanja ili pogrešna pitanja mogu poslati krivu poruku; netko pitanja doživljava kao grešku + posebni problem su zašto pitanja (ona drugu osobu čine dodatno obrambenom) – zamijeniti s kako to </a:t>
            </a:r>
          </a:p>
          <a:p>
            <a:pPr marL="0" indent="0">
              <a:buFontTx/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hr-HR" dirty="0">
                <a:sym typeface="Wingdings" panose="05000000000000000000" pitchFamily="2" charset="2"/>
              </a:rPr>
              <a:t>U svakom slučaju problem je podrazumijevanje i pretpostavljanje 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11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Nesporazumi mogu proizlaziti iz različitih stilova komunikacije – netko je brži, netko sporiji npr.; netko puno priča netko manje priča; netko sluša tiho netko glasno; </a:t>
            </a:r>
            <a:r>
              <a:rPr lang="hr-HR" dirty="0">
                <a:sym typeface="Wingdings" panose="05000000000000000000" pitchFamily="2" charset="2"/>
              </a:rPr>
              <a:t> to treba osvijestiti i iznijeti na stol i dogovoriti pravila </a:t>
            </a:r>
            <a:endParaRPr lang="hr-HR" dirty="0"/>
          </a:p>
          <a:p>
            <a:pPr marL="171450" indent="-171450">
              <a:buFontTx/>
              <a:buChar char="-"/>
            </a:pPr>
            <a:r>
              <a:rPr lang="hr-HR" dirty="0">
                <a:sym typeface="Wingdings" panose="05000000000000000000" pitchFamily="2" charset="2"/>
              </a:rPr>
              <a:t>Problem može biti i u razlikama u brzini – netko prekida, netko čeka,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Rodne razlike – </a:t>
            </a:r>
            <a:r>
              <a:rPr lang="hr-HR" dirty="0" err="1"/>
              <a:t>maskulini</a:t>
            </a:r>
            <a:r>
              <a:rPr lang="hr-HR" dirty="0"/>
              <a:t> i </a:t>
            </a:r>
            <a:r>
              <a:rPr lang="hr-HR" dirty="0" err="1"/>
              <a:t>feminini</a:t>
            </a:r>
            <a:r>
              <a:rPr lang="hr-HR" dirty="0"/>
              <a:t> stil razgovora:</a:t>
            </a:r>
          </a:p>
          <a:p>
            <a:r>
              <a:rPr lang="hr-HR" dirty="0"/>
              <a:t>Ž više pitanja (jer se tak potiče razgovor), preuzimanje odgovornosti za tok razgovora; više „</a:t>
            </a:r>
            <a:r>
              <a:rPr lang="hr-HR" dirty="0" err="1"/>
              <a:t>mhmh</a:t>
            </a:r>
            <a:r>
              <a:rPr lang="hr-HR" dirty="0"/>
              <a:t>” i ostalih signala kojima pokazuju da slušaju (npr. M to koriste da pokažu slaganje) </a:t>
            </a:r>
          </a:p>
          <a:p>
            <a:r>
              <a:rPr lang="hr-HR" dirty="0"/>
              <a:t>M će vjerojatnije prekinuti sugovornika, manje je vjerojatno da će nešto komentirati ili pokazati entuzijazam za nešto što osoba priča, vjerojatnije će propitkivati ono što druga osoba kaže (pitanja kao način </a:t>
            </a:r>
          </a:p>
          <a:p>
            <a:endParaRPr lang="hr-HR" dirty="0"/>
          </a:p>
          <a:p>
            <a:r>
              <a:rPr lang="hr-HR" dirty="0"/>
              <a:t>- </a:t>
            </a:r>
            <a:r>
              <a:rPr lang="hr-HR" dirty="0" err="1"/>
              <a:t>ko</a:t>
            </a:r>
            <a:r>
              <a:rPr lang="hr-HR" dirty="0"/>
              <a:t> </a:t>
            </a:r>
            <a:r>
              <a:rPr lang="hr-HR" dirty="0" err="1"/>
              <a:t>fol</a:t>
            </a:r>
            <a:r>
              <a:rPr lang="hr-HR" dirty="0"/>
              <a:t> piše da su razlike sociološke (ne iz seksizma) ali ne bih se nužno složila da je tak jednostavno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29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781F-F04E-4326-8846-0D5E4F5C4132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6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5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64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31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33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99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52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0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90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16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2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5096B0-B9A6-400D-8759-B84C2D7DAE10}" type="datetimeFigureOut">
              <a:rPr lang="hr-HR" smtClean="0"/>
              <a:t>15.02.2022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D475CB5-EFBA-45F7-AE18-337AED93F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007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0508A-C0EE-4306-B29A-53704979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0" y="2161619"/>
            <a:ext cx="5008369" cy="1861741"/>
          </a:xfrm>
        </p:spPr>
        <p:txBody>
          <a:bodyPr anchor="b">
            <a:noAutofit/>
          </a:bodyPr>
          <a:lstStyle/>
          <a:p>
            <a:r>
              <a:rPr lang="hr-HR" sz="6000" b="1" dirty="0">
                <a:solidFill>
                  <a:schemeClr val="bg1"/>
                </a:solidFill>
              </a:rPr>
              <a:t>Komunikacija u partnerskim odnosima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CB5DB64-6452-4E15-BB69-C433EE662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71" y="3658268"/>
            <a:ext cx="6096000" cy="830134"/>
          </a:xfrm>
        </p:spPr>
        <p:txBody>
          <a:bodyPr anchor="t">
            <a:noAutofit/>
          </a:bodyPr>
          <a:lstStyle/>
          <a:p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1800" dirty="0">
                <a:solidFill>
                  <a:schemeClr val="bg1"/>
                </a:solidFill>
              </a:rPr>
              <a:t>Tihana Božo, mag. </a:t>
            </a:r>
            <a:r>
              <a:rPr lang="hr-HR" sz="1800" dirty="0" err="1">
                <a:solidFill>
                  <a:schemeClr val="bg1"/>
                </a:solidFill>
              </a:rPr>
              <a:t>psih</a:t>
            </a:r>
            <a:r>
              <a:rPr lang="hr-HR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620F086-8042-48B7-8171-E33DF5BDF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8" y="240711"/>
            <a:ext cx="4444753" cy="333356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F3148F7-EFCE-4881-8989-3780B9DBE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240" y="2672180"/>
            <a:ext cx="4706360" cy="389285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2467B9A-4C69-4002-BB87-65E2E48DE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420" y="739208"/>
            <a:ext cx="7463007" cy="53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CB59BF-41BB-4F18-A45C-7AC07550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Kvalitetna komunikacija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5CC835-A713-4226-823E-6B3B20B4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Kvalitetno komunicirati znači osigurati da smo prenijeli željenu poruku, odnosno da nas je  sugovornik razumio &amp; da smo mi razumjeli njega</a:t>
            </a:r>
          </a:p>
          <a:p>
            <a:endParaRPr lang="hr-HR" dirty="0"/>
          </a:p>
          <a:p>
            <a:r>
              <a:rPr lang="hr-HR" dirty="0"/>
              <a:t>Zanimljivo je da kad osobe loše komuniciraju unutar partnerskog odnosa, to ne znači da nužno sa svima loše komuniciraju &amp; da ne razumiju poruke koje dolaze od drugih – često je to vezano samo za taj odnos! </a:t>
            </a:r>
          </a:p>
          <a:p>
            <a:endParaRPr lang="hr-HR" dirty="0"/>
          </a:p>
          <a:p>
            <a:r>
              <a:rPr lang="hr-HR" dirty="0"/>
              <a:t>Također, odnos može biti narušen zbog loše komunikacije, ali rijetko kad je </a:t>
            </a:r>
            <a:r>
              <a:rPr lang="hr-HR" i="1" dirty="0"/>
              <a:t>samo</a:t>
            </a:r>
            <a:r>
              <a:rPr lang="hr-HR" dirty="0"/>
              <a:t> komunikacija problem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51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1C0CC4-4DDB-4AC3-A49F-11D3FBD6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Šum u komunikaciji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DD5E36-0527-4C96-A307-BBC1781E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Često se događa da partneri govore jedno, a misle drugo &amp; čitaju  između redaka </a:t>
            </a:r>
          </a:p>
          <a:p>
            <a:endParaRPr lang="hr-HR" dirty="0"/>
          </a:p>
          <a:p>
            <a:r>
              <a:rPr lang="hr-HR" dirty="0"/>
              <a:t>Šumovi su neizbježni – ali u narušenim odnosima oni mogu postati izvor neprijateljstva, produbiti nerazumijevanje i dodatno ih narušiti (začarani krug)</a:t>
            </a:r>
          </a:p>
          <a:p>
            <a:endParaRPr lang="hr-HR" dirty="0"/>
          </a:p>
          <a:p>
            <a:r>
              <a:rPr lang="hr-HR" dirty="0"/>
              <a:t>Gotovo uvijek postoji još „nešto” u pozadini šumova (osjećaj manje vrijednosti, zamjeranje, nerazumijevanje – bazična ili posredujuća vjerovanja koja definiraju kako ćemo interpretirati neku poruku)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87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EDD754-88DA-44A4-BC05-8F2CC9AE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„Nisi iznio smeće?” 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Što je pisac htio reći? 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49B253E-B3B5-4D8E-8771-5004B0A1C1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6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EDD754-88DA-44A4-BC05-8F2CC9AE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BONUS VJEŽBA za osvještavanje indirektnosti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49B253E-B3B5-4D8E-8771-5004B0A1C1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11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04292E-6371-4955-9000-95D3E0CA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Najčešće „greške”</a:t>
            </a:r>
            <a:br>
              <a:rPr lang="hr-HR" dirty="0"/>
            </a:br>
            <a:r>
              <a:rPr lang="hr-HR" dirty="0"/>
              <a:t>u komunikaciji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7C3DEA-942D-4BCF-8620-0941DC15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Neizravna i dvosmislena komunikacija &amp; (pretjerano) obrambeni stav</a:t>
            </a:r>
          </a:p>
          <a:p>
            <a:pPr lvl="1"/>
            <a:r>
              <a:rPr lang="hr-HR" dirty="0"/>
              <a:t> npr. „Jesi jeo?” umjesto „Hoću da zajedno večeramo.”</a:t>
            </a:r>
          </a:p>
          <a:p>
            <a:r>
              <a:rPr lang="hr-HR" dirty="0"/>
              <a:t>Nerazumijevanje i pretpostavljanje što sugovornik želi poručiti</a:t>
            </a:r>
          </a:p>
          <a:p>
            <a:pPr lvl="1"/>
            <a:r>
              <a:rPr lang="hr-HR" dirty="0"/>
              <a:t>npr. „Kad dolaziš doma?” se tumači kao „Sigurno ima nešto protiv mene”</a:t>
            </a:r>
          </a:p>
          <a:p>
            <a:r>
              <a:rPr lang="hr-HR" dirty="0"/>
              <a:t>Slijepe pjege </a:t>
            </a:r>
          </a:p>
          <a:p>
            <a:pPr lvl="1"/>
            <a:r>
              <a:rPr lang="hr-HR" dirty="0"/>
              <a:t>npr. muž ne razumije da svojim „duhovitim” komentarima zapravo vrijeđa svoju ženu </a:t>
            </a:r>
          </a:p>
          <a:p>
            <a:r>
              <a:rPr lang="hr-HR" dirty="0"/>
              <a:t>Razlike u korištenju i shvaćanju pitanja</a:t>
            </a:r>
          </a:p>
          <a:p>
            <a:pPr lvl="1"/>
            <a:r>
              <a:rPr lang="hr-HR" dirty="0"/>
              <a:t>npr. „Zašto si to napravila?”</a:t>
            </a:r>
          </a:p>
        </p:txBody>
      </p:sp>
    </p:spTree>
    <p:extLst>
      <p:ext uri="{BB962C8B-B14F-4D97-AF65-F5344CB8AC3E}">
        <p14:creationId xmlns:p14="http://schemas.microsoft.com/office/powerpoint/2010/main" val="3426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FBE55-7EC4-499D-A2B4-63EA4402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Razlike u stilovima komunikacije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78C4BB-6A6B-444B-B7FA-CE4CB3A29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Nesporazumi često proizlaze i iz stolova komunikacije – netko je brži, netko sporiji, netko sluša „glasno” a netko „tiho itd.</a:t>
            </a:r>
          </a:p>
          <a:p>
            <a:endParaRPr lang="hr-HR" dirty="0"/>
          </a:p>
          <a:p>
            <a:r>
              <a:rPr lang="hr-HR" dirty="0"/>
              <a:t>Postoje i rodne razlike u stilovima komunikacije, odnosno </a:t>
            </a:r>
            <a:r>
              <a:rPr lang="hr-HR" dirty="0" err="1"/>
              <a:t>maskulini</a:t>
            </a:r>
            <a:r>
              <a:rPr lang="hr-HR" dirty="0"/>
              <a:t> i </a:t>
            </a:r>
            <a:r>
              <a:rPr lang="hr-HR" dirty="0" err="1"/>
              <a:t>feminini</a:t>
            </a:r>
            <a:r>
              <a:rPr lang="hr-HR" dirty="0"/>
              <a:t> razgovorni stil: </a:t>
            </a:r>
          </a:p>
          <a:p>
            <a:pPr lvl="1"/>
            <a:r>
              <a:rPr lang="hr-HR" dirty="0"/>
              <a:t>Ž pitanja doživljavaju kao način za poticanje komunikacije, M kao način za dobivanje informacija;</a:t>
            </a:r>
          </a:p>
          <a:p>
            <a:pPr lvl="1"/>
            <a:r>
              <a:rPr lang="hr-HR" dirty="0"/>
              <a:t>Ž više „spajaju” informacije koje su čule, M često zanemaruju prethodne komentare; </a:t>
            </a:r>
          </a:p>
          <a:p>
            <a:pPr lvl="1"/>
            <a:r>
              <a:rPr lang="hr-HR" dirty="0"/>
              <a:t>Ž agresiju tumače kao napad, M je vide kao način razgovara;</a:t>
            </a:r>
          </a:p>
          <a:p>
            <a:pPr lvl="1"/>
            <a:r>
              <a:rPr lang="hr-HR" dirty="0"/>
              <a:t>Ž češće dijele osjećaje, dok M više vole pričati o manje intimnim temama;</a:t>
            </a:r>
          </a:p>
          <a:p>
            <a:pPr lvl="1"/>
            <a:r>
              <a:rPr lang="hr-HR" dirty="0"/>
              <a:t>Ž vole raspraviti probleme i dijeliti iskustva, M razgovor o problemu doživljavaju kao traženje rješenja </a:t>
            </a:r>
          </a:p>
        </p:txBody>
      </p:sp>
    </p:spTree>
    <p:extLst>
      <p:ext uri="{BB962C8B-B14F-4D97-AF65-F5344CB8AC3E}">
        <p14:creationId xmlns:p14="http://schemas.microsoft.com/office/powerpoint/2010/main" val="26069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FBDC9-E379-4492-9465-759F7006F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071E710-CC84-4B0A-A47C-51229D5CB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60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213707861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Prilagođeno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E81BD"/>
      </a:accent1>
      <a:accent2>
        <a:srgbClr val="EE81BD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735</TotalTime>
  <Words>864</Words>
  <Application>Microsoft Office PowerPoint</Application>
  <PresentationFormat>Widescreen</PresentationFormat>
  <Paragraphs>94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Calibri</vt:lpstr>
      <vt:lpstr>Corbel</vt:lpstr>
      <vt:lpstr>Verdana</vt:lpstr>
      <vt:lpstr>Wingdings</vt:lpstr>
      <vt:lpstr>Wingdings 2</vt:lpstr>
      <vt:lpstr>Okvir</vt:lpstr>
      <vt:lpstr>Komunikacija u partnerskim odnosima</vt:lpstr>
      <vt:lpstr>PowerPoint Presentation</vt:lpstr>
      <vt:lpstr>Kvalitetna komunikacija</vt:lpstr>
      <vt:lpstr>Šum u komunikaciji </vt:lpstr>
      <vt:lpstr>„Nisi iznio smeće?”   Što je pisac htio reći? </vt:lpstr>
      <vt:lpstr>BONUS VJEŽBA za osvještavanje indirektnosti</vt:lpstr>
      <vt:lpstr>Najčešće „greške” u komunikaciji</vt:lpstr>
      <vt:lpstr>Razlike u stilovima komunikacije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</dc:title>
  <dc:creator>Tihana Božo</dc:creator>
  <cp:lastModifiedBy>hubikotvr@outlook.com</cp:lastModifiedBy>
  <cp:revision>22</cp:revision>
  <dcterms:created xsi:type="dcterms:W3CDTF">2022-02-08T19:46:15Z</dcterms:created>
  <dcterms:modified xsi:type="dcterms:W3CDTF">2022-02-15T10:45:13Z</dcterms:modified>
</cp:coreProperties>
</file>