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2FB4CF-90B7-4B48-A680-4EA906E4DF6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0AE2944-FEF3-4183-BF82-5EFC6CCCF3A7}">
      <dgm:prSet/>
      <dgm:spPr/>
      <dgm:t>
        <a:bodyPr/>
        <a:lstStyle/>
        <a:p>
          <a:r>
            <a:rPr lang="hr-HR"/>
            <a:t>c</a:t>
          </a:r>
          <a:r>
            <a:rPr lang="en-US"/>
            <a:t>ilj tretmana u KBT-u je smanjiti </a:t>
          </a:r>
          <a:r>
            <a:rPr lang="hr-HR"/>
            <a:t>neugodne i povećati ugodne emocije</a:t>
          </a:r>
          <a:endParaRPr lang="en-US"/>
        </a:p>
      </dgm:t>
    </dgm:pt>
    <dgm:pt modelId="{CEFB266E-8058-4C32-AA6A-EB6BF7E9C963}" type="parTrans" cxnId="{0A1C0090-ECAA-46F7-BC4A-675A11150D1F}">
      <dgm:prSet/>
      <dgm:spPr/>
      <dgm:t>
        <a:bodyPr/>
        <a:lstStyle/>
        <a:p>
          <a:endParaRPr lang="en-US"/>
        </a:p>
      </dgm:t>
    </dgm:pt>
    <dgm:pt modelId="{22D4805E-1DA4-43B2-A841-D9226D427D4A}" type="sibTrans" cxnId="{0A1C0090-ECAA-46F7-BC4A-675A11150D1F}">
      <dgm:prSet/>
      <dgm:spPr/>
      <dgm:t>
        <a:bodyPr/>
        <a:lstStyle/>
        <a:p>
          <a:endParaRPr lang="en-US"/>
        </a:p>
      </dgm:t>
    </dgm:pt>
    <dgm:pt modelId="{D936AEB7-7EF6-4E97-B454-75CB8423C074}">
      <dgm:prSet/>
      <dgm:spPr/>
      <dgm:t>
        <a:bodyPr/>
        <a:lstStyle/>
        <a:p>
          <a:r>
            <a:rPr lang="hr-HR" dirty="0"/>
            <a:t>Intenzivne neugodne emocije smanjuju kapacitet za nošenje s problemima i onemogućavaju jasno razmišljanje </a:t>
          </a:r>
          <a:endParaRPr lang="en-US" dirty="0"/>
        </a:p>
      </dgm:t>
    </dgm:pt>
    <dgm:pt modelId="{38EB1F34-533B-4BAD-A3AD-4DF1B7DA318E}" type="parTrans" cxnId="{22335E34-A526-46F7-9445-395E675E08B1}">
      <dgm:prSet/>
      <dgm:spPr/>
      <dgm:t>
        <a:bodyPr/>
        <a:lstStyle/>
        <a:p>
          <a:endParaRPr lang="en-US"/>
        </a:p>
      </dgm:t>
    </dgm:pt>
    <dgm:pt modelId="{400545DF-1A3D-4492-B8F4-3A7607566A63}" type="sibTrans" cxnId="{22335E34-A526-46F7-9445-395E675E08B1}">
      <dgm:prSet/>
      <dgm:spPr/>
      <dgm:t>
        <a:bodyPr/>
        <a:lstStyle/>
        <a:p>
          <a:endParaRPr lang="en-US"/>
        </a:p>
      </dgm:t>
    </dgm:pt>
    <dgm:pt modelId="{5404B6A0-2DE4-43D2-A0E9-7A9A79B0CEF2}">
      <dgm:prSet/>
      <dgm:spPr/>
      <dgm:t>
        <a:bodyPr/>
        <a:lstStyle/>
        <a:p>
          <a:r>
            <a:rPr lang="hr-HR" dirty="0"/>
            <a:t>Koja je svrha neugodnih emocija?</a:t>
          </a:r>
          <a:endParaRPr lang="en-US" dirty="0"/>
        </a:p>
      </dgm:t>
    </dgm:pt>
    <dgm:pt modelId="{74C31692-F630-4D45-93A0-E4CFB032B728}" type="parTrans" cxnId="{E0B7BDED-9E35-429B-9442-7B48D7746BAD}">
      <dgm:prSet/>
      <dgm:spPr/>
      <dgm:t>
        <a:bodyPr/>
        <a:lstStyle/>
        <a:p>
          <a:endParaRPr lang="en-US"/>
        </a:p>
      </dgm:t>
    </dgm:pt>
    <dgm:pt modelId="{4C46F72C-278D-4C58-9A48-63FE8541C61E}" type="sibTrans" cxnId="{E0B7BDED-9E35-429B-9442-7B48D7746BAD}">
      <dgm:prSet/>
      <dgm:spPr/>
      <dgm:t>
        <a:bodyPr/>
        <a:lstStyle/>
        <a:p>
          <a:endParaRPr lang="en-US"/>
        </a:p>
      </dgm:t>
    </dgm:pt>
    <dgm:pt modelId="{B302A960-9134-4086-9EE9-CD2A6A94D0A4}">
      <dgm:prSet/>
      <dgm:spPr/>
      <dgm:t>
        <a:bodyPr/>
        <a:lstStyle/>
        <a:p>
          <a:r>
            <a:rPr lang="hr-HR"/>
            <a:t>tuga – signal da nam nešto nedostaje</a:t>
          </a:r>
          <a:endParaRPr lang="en-US"/>
        </a:p>
      </dgm:t>
    </dgm:pt>
    <dgm:pt modelId="{49230345-7223-4F3F-9420-5F66692B0D8F}" type="parTrans" cxnId="{8A783F98-1388-4A0E-A78D-B0D9FD2F53AE}">
      <dgm:prSet/>
      <dgm:spPr/>
      <dgm:t>
        <a:bodyPr/>
        <a:lstStyle/>
        <a:p>
          <a:endParaRPr lang="en-US"/>
        </a:p>
      </dgm:t>
    </dgm:pt>
    <dgm:pt modelId="{3D41B19F-321D-411D-8FAC-766FC0918BFB}" type="sibTrans" cxnId="{8A783F98-1388-4A0E-A78D-B0D9FD2F53AE}">
      <dgm:prSet/>
      <dgm:spPr/>
      <dgm:t>
        <a:bodyPr/>
        <a:lstStyle/>
        <a:p>
          <a:endParaRPr lang="en-US"/>
        </a:p>
      </dgm:t>
    </dgm:pt>
    <dgm:pt modelId="{230E7897-7EC0-470A-A687-EAD36A215EBD}">
      <dgm:prSet/>
      <dgm:spPr/>
      <dgm:t>
        <a:bodyPr/>
        <a:lstStyle/>
        <a:p>
          <a:r>
            <a:rPr lang="hr-HR"/>
            <a:t>krivnja – motivacija da napravimo ono što nam je doista bitno</a:t>
          </a:r>
          <a:endParaRPr lang="en-US"/>
        </a:p>
      </dgm:t>
    </dgm:pt>
    <dgm:pt modelId="{2B8A197A-9F14-4A56-8FCE-73E02FE30F9B}" type="parTrans" cxnId="{E5A1487C-5B52-4FD5-AAC5-50E18FC95FE6}">
      <dgm:prSet/>
      <dgm:spPr/>
      <dgm:t>
        <a:bodyPr/>
        <a:lstStyle/>
        <a:p>
          <a:endParaRPr lang="en-US"/>
        </a:p>
      </dgm:t>
    </dgm:pt>
    <dgm:pt modelId="{B7D616D9-0E79-40E7-9232-8DBE26426924}" type="sibTrans" cxnId="{E5A1487C-5B52-4FD5-AAC5-50E18FC95FE6}">
      <dgm:prSet/>
      <dgm:spPr/>
      <dgm:t>
        <a:bodyPr/>
        <a:lstStyle/>
        <a:p>
          <a:endParaRPr lang="en-US"/>
        </a:p>
      </dgm:t>
    </dgm:pt>
    <dgm:pt modelId="{3C980016-9081-44FD-8104-DE572708675D}">
      <dgm:prSet/>
      <dgm:spPr/>
      <dgm:t>
        <a:bodyPr/>
        <a:lstStyle/>
        <a:p>
          <a:r>
            <a:rPr lang="hr-HR"/>
            <a:t>anksioznost – daje energiju da se nosimo s izazovom</a:t>
          </a:r>
          <a:endParaRPr lang="en-US"/>
        </a:p>
      </dgm:t>
    </dgm:pt>
    <dgm:pt modelId="{CCE6FBF6-EDD3-4158-B199-3F0354F4E3FC}" type="parTrans" cxnId="{BE63C64D-FDE9-4C08-9F70-9AF91D0B96DD}">
      <dgm:prSet/>
      <dgm:spPr/>
      <dgm:t>
        <a:bodyPr/>
        <a:lstStyle/>
        <a:p>
          <a:endParaRPr lang="en-US"/>
        </a:p>
      </dgm:t>
    </dgm:pt>
    <dgm:pt modelId="{3EC9B763-8742-454B-9648-EA87614E2DCC}" type="sibTrans" cxnId="{BE63C64D-FDE9-4C08-9F70-9AF91D0B96DD}">
      <dgm:prSet/>
      <dgm:spPr/>
      <dgm:t>
        <a:bodyPr/>
        <a:lstStyle/>
        <a:p>
          <a:endParaRPr lang="en-US"/>
        </a:p>
      </dgm:t>
    </dgm:pt>
    <dgm:pt modelId="{9A1575AE-5BB6-4FB2-91CA-2F2576EDE3A3}">
      <dgm:prSet/>
      <dgm:spPr/>
      <dgm:t>
        <a:bodyPr/>
        <a:lstStyle/>
        <a:p>
          <a:r>
            <a:rPr lang="hr-HR"/>
            <a:t>ljutnja – znak da su naša pravila prekršena (daje energiju za akciju)</a:t>
          </a:r>
          <a:endParaRPr lang="en-US"/>
        </a:p>
      </dgm:t>
    </dgm:pt>
    <dgm:pt modelId="{AC12391A-2F3B-464B-8DB0-EF33DBB1ED47}" type="parTrans" cxnId="{986D0242-6173-4DF1-9992-E3F51125E22A}">
      <dgm:prSet/>
      <dgm:spPr/>
      <dgm:t>
        <a:bodyPr/>
        <a:lstStyle/>
        <a:p>
          <a:endParaRPr lang="en-US"/>
        </a:p>
      </dgm:t>
    </dgm:pt>
    <dgm:pt modelId="{E6E5E8B5-2D55-49C1-BC61-626E4F73088E}" type="sibTrans" cxnId="{986D0242-6173-4DF1-9992-E3F51125E22A}">
      <dgm:prSet/>
      <dgm:spPr/>
      <dgm:t>
        <a:bodyPr/>
        <a:lstStyle/>
        <a:p>
          <a:endParaRPr lang="en-US"/>
        </a:p>
      </dgm:t>
    </dgm:pt>
    <dgm:pt modelId="{13B47FA1-BB26-40F5-8C3F-D5EF8FBDEC1A}" type="pres">
      <dgm:prSet presAssocID="{172FB4CF-90B7-4B48-A680-4EA906E4DF6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3625571-EB66-4EFF-BCD9-81DC4B855B11}" type="pres">
      <dgm:prSet presAssocID="{D0AE2944-FEF3-4183-BF82-5EFC6CCCF3A7}" presName="hierRoot1" presStyleCnt="0"/>
      <dgm:spPr/>
    </dgm:pt>
    <dgm:pt modelId="{A2A63C01-3C77-448D-8D24-83735034708E}" type="pres">
      <dgm:prSet presAssocID="{D0AE2944-FEF3-4183-BF82-5EFC6CCCF3A7}" presName="composite" presStyleCnt="0"/>
      <dgm:spPr/>
    </dgm:pt>
    <dgm:pt modelId="{31E05004-5A10-4930-BE2D-5FCA55EDB8F9}" type="pres">
      <dgm:prSet presAssocID="{D0AE2944-FEF3-4183-BF82-5EFC6CCCF3A7}" presName="background" presStyleLbl="node0" presStyleIdx="0" presStyleCnt="3"/>
      <dgm:spPr/>
    </dgm:pt>
    <dgm:pt modelId="{374F08F2-5F85-45D0-B7B1-29C609FB028E}" type="pres">
      <dgm:prSet presAssocID="{D0AE2944-FEF3-4183-BF82-5EFC6CCCF3A7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6D8F75-F42A-4139-8A80-FB1FC6FD0DFA}" type="pres">
      <dgm:prSet presAssocID="{D0AE2944-FEF3-4183-BF82-5EFC6CCCF3A7}" presName="hierChild2" presStyleCnt="0"/>
      <dgm:spPr/>
    </dgm:pt>
    <dgm:pt modelId="{B4DB6679-A086-4CBA-A638-BCC8E7EDDF86}" type="pres">
      <dgm:prSet presAssocID="{D936AEB7-7EF6-4E97-B454-75CB8423C074}" presName="hierRoot1" presStyleCnt="0"/>
      <dgm:spPr/>
    </dgm:pt>
    <dgm:pt modelId="{E795ADCA-8737-49FC-B903-5D266F4526C9}" type="pres">
      <dgm:prSet presAssocID="{D936AEB7-7EF6-4E97-B454-75CB8423C074}" presName="composite" presStyleCnt="0"/>
      <dgm:spPr/>
    </dgm:pt>
    <dgm:pt modelId="{036EE08A-C297-4ECA-B10B-5707FB46E8EC}" type="pres">
      <dgm:prSet presAssocID="{D936AEB7-7EF6-4E97-B454-75CB8423C074}" presName="background" presStyleLbl="node0" presStyleIdx="1" presStyleCnt="3"/>
      <dgm:spPr/>
    </dgm:pt>
    <dgm:pt modelId="{3BC65D9E-1D95-4849-AB3D-9C4F910044B3}" type="pres">
      <dgm:prSet presAssocID="{D936AEB7-7EF6-4E97-B454-75CB8423C074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4A4ECE-3DE5-4422-A801-954F3F482F7D}" type="pres">
      <dgm:prSet presAssocID="{D936AEB7-7EF6-4E97-B454-75CB8423C074}" presName="hierChild2" presStyleCnt="0"/>
      <dgm:spPr/>
    </dgm:pt>
    <dgm:pt modelId="{5A6D47D1-6A2A-4E91-B2A9-0DF5844BC30C}" type="pres">
      <dgm:prSet presAssocID="{5404B6A0-2DE4-43D2-A0E9-7A9A79B0CEF2}" presName="hierRoot1" presStyleCnt="0"/>
      <dgm:spPr/>
    </dgm:pt>
    <dgm:pt modelId="{1FA11D4B-3E67-439F-8552-AA367273784C}" type="pres">
      <dgm:prSet presAssocID="{5404B6A0-2DE4-43D2-A0E9-7A9A79B0CEF2}" presName="composite" presStyleCnt="0"/>
      <dgm:spPr/>
    </dgm:pt>
    <dgm:pt modelId="{3550A1E1-EAA3-405D-B1EA-D6FD9A7A602B}" type="pres">
      <dgm:prSet presAssocID="{5404B6A0-2DE4-43D2-A0E9-7A9A79B0CEF2}" presName="background" presStyleLbl="node0" presStyleIdx="2" presStyleCnt="3"/>
      <dgm:spPr/>
    </dgm:pt>
    <dgm:pt modelId="{D29F5D92-E6FE-44D8-A840-FD87B14B96DD}" type="pres">
      <dgm:prSet presAssocID="{5404B6A0-2DE4-43D2-A0E9-7A9A79B0CEF2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2E379F-1AD4-4A36-8656-17B5778F8C2F}" type="pres">
      <dgm:prSet presAssocID="{5404B6A0-2DE4-43D2-A0E9-7A9A79B0CEF2}" presName="hierChild2" presStyleCnt="0"/>
      <dgm:spPr/>
    </dgm:pt>
    <dgm:pt modelId="{AC1EF2B2-7F9F-4B15-94B8-AE0A77902917}" type="pres">
      <dgm:prSet presAssocID="{49230345-7223-4F3F-9420-5F66692B0D8F}" presName="Name10" presStyleLbl="parChTrans1D2" presStyleIdx="0" presStyleCnt="4"/>
      <dgm:spPr/>
      <dgm:t>
        <a:bodyPr/>
        <a:lstStyle/>
        <a:p>
          <a:endParaRPr lang="en-US"/>
        </a:p>
      </dgm:t>
    </dgm:pt>
    <dgm:pt modelId="{99EEFA97-F2DD-4D32-B200-26D0B3BCF56B}" type="pres">
      <dgm:prSet presAssocID="{B302A960-9134-4086-9EE9-CD2A6A94D0A4}" presName="hierRoot2" presStyleCnt="0"/>
      <dgm:spPr/>
    </dgm:pt>
    <dgm:pt modelId="{C8321F1D-4BA8-4227-BCCB-CE6829AADD45}" type="pres">
      <dgm:prSet presAssocID="{B302A960-9134-4086-9EE9-CD2A6A94D0A4}" presName="composite2" presStyleCnt="0"/>
      <dgm:spPr/>
    </dgm:pt>
    <dgm:pt modelId="{8606C380-2E78-42BD-AF80-FC7E213523EE}" type="pres">
      <dgm:prSet presAssocID="{B302A960-9134-4086-9EE9-CD2A6A94D0A4}" presName="background2" presStyleLbl="node2" presStyleIdx="0" presStyleCnt="4"/>
      <dgm:spPr/>
    </dgm:pt>
    <dgm:pt modelId="{1C57EB50-6F79-4886-ADD5-9B836107A581}" type="pres">
      <dgm:prSet presAssocID="{B302A960-9134-4086-9EE9-CD2A6A94D0A4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25994D-F7CD-4302-91A7-9FA9788A5F8F}" type="pres">
      <dgm:prSet presAssocID="{B302A960-9134-4086-9EE9-CD2A6A94D0A4}" presName="hierChild3" presStyleCnt="0"/>
      <dgm:spPr/>
    </dgm:pt>
    <dgm:pt modelId="{E888EBBF-9528-4F71-9D1A-D14CA595F709}" type="pres">
      <dgm:prSet presAssocID="{2B8A197A-9F14-4A56-8FCE-73E02FE30F9B}" presName="Name10" presStyleLbl="parChTrans1D2" presStyleIdx="1" presStyleCnt="4"/>
      <dgm:spPr/>
      <dgm:t>
        <a:bodyPr/>
        <a:lstStyle/>
        <a:p>
          <a:endParaRPr lang="en-US"/>
        </a:p>
      </dgm:t>
    </dgm:pt>
    <dgm:pt modelId="{EA50F865-F4B8-499D-9C1F-B6E1FE52EC5E}" type="pres">
      <dgm:prSet presAssocID="{230E7897-7EC0-470A-A687-EAD36A215EBD}" presName="hierRoot2" presStyleCnt="0"/>
      <dgm:spPr/>
    </dgm:pt>
    <dgm:pt modelId="{C77020B2-76CA-4C93-A84E-F9CC840470A4}" type="pres">
      <dgm:prSet presAssocID="{230E7897-7EC0-470A-A687-EAD36A215EBD}" presName="composite2" presStyleCnt="0"/>
      <dgm:spPr/>
    </dgm:pt>
    <dgm:pt modelId="{B59CB92D-A948-4FCF-A313-A033B95F6416}" type="pres">
      <dgm:prSet presAssocID="{230E7897-7EC0-470A-A687-EAD36A215EBD}" presName="background2" presStyleLbl="node2" presStyleIdx="1" presStyleCnt="4"/>
      <dgm:spPr/>
    </dgm:pt>
    <dgm:pt modelId="{7FD879F1-3FB9-439E-9B4A-768578059E7F}" type="pres">
      <dgm:prSet presAssocID="{230E7897-7EC0-470A-A687-EAD36A215EBD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7A801A-0649-4C11-87A3-22BB551E876B}" type="pres">
      <dgm:prSet presAssocID="{230E7897-7EC0-470A-A687-EAD36A215EBD}" presName="hierChild3" presStyleCnt="0"/>
      <dgm:spPr/>
    </dgm:pt>
    <dgm:pt modelId="{9AB3924B-097C-47E5-AE95-2E95F1ACC536}" type="pres">
      <dgm:prSet presAssocID="{CCE6FBF6-EDD3-4158-B199-3F0354F4E3FC}" presName="Name10" presStyleLbl="parChTrans1D2" presStyleIdx="2" presStyleCnt="4"/>
      <dgm:spPr/>
      <dgm:t>
        <a:bodyPr/>
        <a:lstStyle/>
        <a:p>
          <a:endParaRPr lang="en-US"/>
        </a:p>
      </dgm:t>
    </dgm:pt>
    <dgm:pt modelId="{D6BD40E6-AF04-40A0-BA92-4BFE99EFB265}" type="pres">
      <dgm:prSet presAssocID="{3C980016-9081-44FD-8104-DE572708675D}" presName="hierRoot2" presStyleCnt="0"/>
      <dgm:spPr/>
    </dgm:pt>
    <dgm:pt modelId="{D012864E-8143-4088-AA62-F13E480FA1D9}" type="pres">
      <dgm:prSet presAssocID="{3C980016-9081-44FD-8104-DE572708675D}" presName="composite2" presStyleCnt="0"/>
      <dgm:spPr/>
    </dgm:pt>
    <dgm:pt modelId="{D4E3F03D-F801-4E19-AF02-89C958EB42B4}" type="pres">
      <dgm:prSet presAssocID="{3C980016-9081-44FD-8104-DE572708675D}" presName="background2" presStyleLbl="node2" presStyleIdx="2" presStyleCnt="4"/>
      <dgm:spPr/>
    </dgm:pt>
    <dgm:pt modelId="{E2B0D25E-C2F8-4583-A9FF-5810969F61AB}" type="pres">
      <dgm:prSet presAssocID="{3C980016-9081-44FD-8104-DE572708675D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551347-3888-4196-8306-64CFEEDE4380}" type="pres">
      <dgm:prSet presAssocID="{3C980016-9081-44FD-8104-DE572708675D}" presName="hierChild3" presStyleCnt="0"/>
      <dgm:spPr/>
    </dgm:pt>
    <dgm:pt modelId="{5CF4C22C-F7BA-4C17-9505-1E603F0DE53D}" type="pres">
      <dgm:prSet presAssocID="{AC12391A-2F3B-464B-8DB0-EF33DBB1ED47}" presName="Name10" presStyleLbl="parChTrans1D2" presStyleIdx="3" presStyleCnt="4"/>
      <dgm:spPr/>
      <dgm:t>
        <a:bodyPr/>
        <a:lstStyle/>
        <a:p>
          <a:endParaRPr lang="en-US"/>
        </a:p>
      </dgm:t>
    </dgm:pt>
    <dgm:pt modelId="{4E96A3C3-B521-4D6A-870D-41840B661EC6}" type="pres">
      <dgm:prSet presAssocID="{9A1575AE-5BB6-4FB2-91CA-2F2576EDE3A3}" presName="hierRoot2" presStyleCnt="0"/>
      <dgm:spPr/>
    </dgm:pt>
    <dgm:pt modelId="{A3BDA3EF-CD8F-4C40-A6F1-945129A525BA}" type="pres">
      <dgm:prSet presAssocID="{9A1575AE-5BB6-4FB2-91CA-2F2576EDE3A3}" presName="composite2" presStyleCnt="0"/>
      <dgm:spPr/>
    </dgm:pt>
    <dgm:pt modelId="{D5756D86-8E1B-424D-875F-291BC5D4BDBA}" type="pres">
      <dgm:prSet presAssocID="{9A1575AE-5BB6-4FB2-91CA-2F2576EDE3A3}" presName="background2" presStyleLbl="node2" presStyleIdx="3" presStyleCnt="4"/>
      <dgm:spPr/>
    </dgm:pt>
    <dgm:pt modelId="{99147F31-8768-4F8F-9B69-18B6F5656C8A}" type="pres">
      <dgm:prSet presAssocID="{9A1575AE-5BB6-4FB2-91CA-2F2576EDE3A3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9EF51F-1B61-4ED9-AFB1-988221B66B5A}" type="pres">
      <dgm:prSet presAssocID="{9A1575AE-5BB6-4FB2-91CA-2F2576EDE3A3}" presName="hierChild3" presStyleCnt="0"/>
      <dgm:spPr/>
    </dgm:pt>
  </dgm:ptLst>
  <dgm:cxnLst>
    <dgm:cxn modelId="{637D0CBA-7D06-4021-94BC-768C062AB7BA}" type="presOf" srcId="{9A1575AE-5BB6-4FB2-91CA-2F2576EDE3A3}" destId="{99147F31-8768-4F8F-9B69-18B6F5656C8A}" srcOrd="0" destOrd="0" presId="urn:microsoft.com/office/officeart/2005/8/layout/hierarchy1"/>
    <dgm:cxn modelId="{9DF980C6-9609-4F88-87E5-3A6CEE7F41DD}" type="presOf" srcId="{CCE6FBF6-EDD3-4158-B199-3F0354F4E3FC}" destId="{9AB3924B-097C-47E5-AE95-2E95F1ACC536}" srcOrd="0" destOrd="0" presId="urn:microsoft.com/office/officeart/2005/8/layout/hierarchy1"/>
    <dgm:cxn modelId="{8A783F98-1388-4A0E-A78D-B0D9FD2F53AE}" srcId="{5404B6A0-2DE4-43D2-A0E9-7A9A79B0CEF2}" destId="{B302A960-9134-4086-9EE9-CD2A6A94D0A4}" srcOrd="0" destOrd="0" parTransId="{49230345-7223-4F3F-9420-5F66692B0D8F}" sibTransId="{3D41B19F-321D-411D-8FAC-766FC0918BFB}"/>
    <dgm:cxn modelId="{DA63817C-EBDC-4CE7-A370-40DC2A4061BE}" type="presOf" srcId="{B302A960-9134-4086-9EE9-CD2A6A94D0A4}" destId="{1C57EB50-6F79-4886-ADD5-9B836107A581}" srcOrd="0" destOrd="0" presId="urn:microsoft.com/office/officeart/2005/8/layout/hierarchy1"/>
    <dgm:cxn modelId="{BF60E82B-1E12-43EB-909E-DAB8D663D5CB}" type="presOf" srcId="{AC12391A-2F3B-464B-8DB0-EF33DBB1ED47}" destId="{5CF4C22C-F7BA-4C17-9505-1E603F0DE53D}" srcOrd="0" destOrd="0" presId="urn:microsoft.com/office/officeart/2005/8/layout/hierarchy1"/>
    <dgm:cxn modelId="{E5A1487C-5B52-4FD5-AAC5-50E18FC95FE6}" srcId="{5404B6A0-2DE4-43D2-A0E9-7A9A79B0CEF2}" destId="{230E7897-7EC0-470A-A687-EAD36A215EBD}" srcOrd="1" destOrd="0" parTransId="{2B8A197A-9F14-4A56-8FCE-73E02FE30F9B}" sibTransId="{B7D616D9-0E79-40E7-9232-8DBE26426924}"/>
    <dgm:cxn modelId="{C7B374D1-A5EE-46C0-983B-B5A3B06E5CC7}" type="presOf" srcId="{3C980016-9081-44FD-8104-DE572708675D}" destId="{E2B0D25E-C2F8-4583-A9FF-5810969F61AB}" srcOrd="0" destOrd="0" presId="urn:microsoft.com/office/officeart/2005/8/layout/hierarchy1"/>
    <dgm:cxn modelId="{0A1C0090-ECAA-46F7-BC4A-675A11150D1F}" srcId="{172FB4CF-90B7-4B48-A680-4EA906E4DF61}" destId="{D0AE2944-FEF3-4183-BF82-5EFC6CCCF3A7}" srcOrd="0" destOrd="0" parTransId="{CEFB266E-8058-4C32-AA6A-EB6BF7E9C963}" sibTransId="{22D4805E-1DA4-43B2-A841-D9226D427D4A}"/>
    <dgm:cxn modelId="{BE63C64D-FDE9-4C08-9F70-9AF91D0B96DD}" srcId="{5404B6A0-2DE4-43D2-A0E9-7A9A79B0CEF2}" destId="{3C980016-9081-44FD-8104-DE572708675D}" srcOrd="2" destOrd="0" parTransId="{CCE6FBF6-EDD3-4158-B199-3F0354F4E3FC}" sibTransId="{3EC9B763-8742-454B-9648-EA87614E2DCC}"/>
    <dgm:cxn modelId="{EB4786EC-E304-4AD5-BBF9-01381938D3BA}" type="presOf" srcId="{5404B6A0-2DE4-43D2-A0E9-7A9A79B0CEF2}" destId="{D29F5D92-E6FE-44D8-A840-FD87B14B96DD}" srcOrd="0" destOrd="0" presId="urn:microsoft.com/office/officeart/2005/8/layout/hierarchy1"/>
    <dgm:cxn modelId="{E0B7BDED-9E35-429B-9442-7B48D7746BAD}" srcId="{172FB4CF-90B7-4B48-A680-4EA906E4DF61}" destId="{5404B6A0-2DE4-43D2-A0E9-7A9A79B0CEF2}" srcOrd="2" destOrd="0" parTransId="{74C31692-F630-4D45-93A0-E4CFB032B728}" sibTransId="{4C46F72C-278D-4C58-9A48-63FE8541C61E}"/>
    <dgm:cxn modelId="{38939A5D-F2A4-44CF-B737-44685C49EC14}" type="presOf" srcId="{D936AEB7-7EF6-4E97-B454-75CB8423C074}" destId="{3BC65D9E-1D95-4849-AB3D-9C4F910044B3}" srcOrd="0" destOrd="0" presId="urn:microsoft.com/office/officeart/2005/8/layout/hierarchy1"/>
    <dgm:cxn modelId="{8D9CA468-33B0-4E5C-BDDB-2DDFF0849179}" type="presOf" srcId="{D0AE2944-FEF3-4183-BF82-5EFC6CCCF3A7}" destId="{374F08F2-5F85-45D0-B7B1-29C609FB028E}" srcOrd="0" destOrd="0" presId="urn:microsoft.com/office/officeart/2005/8/layout/hierarchy1"/>
    <dgm:cxn modelId="{22335E34-A526-46F7-9445-395E675E08B1}" srcId="{172FB4CF-90B7-4B48-A680-4EA906E4DF61}" destId="{D936AEB7-7EF6-4E97-B454-75CB8423C074}" srcOrd="1" destOrd="0" parTransId="{38EB1F34-533B-4BAD-A3AD-4DF1B7DA318E}" sibTransId="{400545DF-1A3D-4492-B8F4-3A7607566A63}"/>
    <dgm:cxn modelId="{B498595E-0AAE-4585-AC39-457BFF120001}" type="presOf" srcId="{2B8A197A-9F14-4A56-8FCE-73E02FE30F9B}" destId="{E888EBBF-9528-4F71-9D1A-D14CA595F709}" srcOrd="0" destOrd="0" presId="urn:microsoft.com/office/officeart/2005/8/layout/hierarchy1"/>
    <dgm:cxn modelId="{7AF9EC7C-CAC6-4F6B-8501-EBCF0A24E3C1}" type="presOf" srcId="{230E7897-7EC0-470A-A687-EAD36A215EBD}" destId="{7FD879F1-3FB9-439E-9B4A-768578059E7F}" srcOrd="0" destOrd="0" presId="urn:microsoft.com/office/officeart/2005/8/layout/hierarchy1"/>
    <dgm:cxn modelId="{986D0242-6173-4DF1-9992-E3F51125E22A}" srcId="{5404B6A0-2DE4-43D2-A0E9-7A9A79B0CEF2}" destId="{9A1575AE-5BB6-4FB2-91CA-2F2576EDE3A3}" srcOrd="3" destOrd="0" parTransId="{AC12391A-2F3B-464B-8DB0-EF33DBB1ED47}" sibTransId="{E6E5E8B5-2D55-49C1-BC61-626E4F73088E}"/>
    <dgm:cxn modelId="{5E4D22A6-6549-4057-BC00-656397D85952}" type="presOf" srcId="{49230345-7223-4F3F-9420-5F66692B0D8F}" destId="{AC1EF2B2-7F9F-4B15-94B8-AE0A77902917}" srcOrd="0" destOrd="0" presId="urn:microsoft.com/office/officeart/2005/8/layout/hierarchy1"/>
    <dgm:cxn modelId="{3B25081B-E581-4DFC-A9D0-F6B5835CD54C}" type="presOf" srcId="{172FB4CF-90B7-4B48-A680-4EA906E4DF61}" destId="{13B47FA1-BB26-40F5-8C3F-D5EF8FBDEC1A}" srcOrd="0" destOrd="0" presId="urn:microsoft.com/office/officeart/2005/8/layout/hierarchy1"/>
    <dgm:cxn modelId="{56878B0A-AF08-425D-A7FA-83ED02E6E5A6}" type="presParOf" srcId="{13B47FA1-BB26-40F5-8C3F-D5EF8FBDEC1A}" destId="{53625571-EB66-4EFF-BCD9-81DC4B855B11}" srcOrd="0" destOrd="0" presId="urn:microsoft.com/office/officeart/2005/8/layout/hierarchy1"/>
    <dgm:cxn modelId="{E8780363-14A1-4F80-A02B-7828FF4BBE5E}" type="presParOf" srcId="{53625571-EB66-4EFF-BCD9-81DC4B855B11}" destId="{A2A63C01-3C77-448D-8D24-83735034708E}" srcOrd="0" destOrd="0" presId="urn:microsoft.com/office/officeart/2005/8/layout/hierarchy1"/>
    <dgm:cxn modelId="{8816DC9D-D18C-433E-B5D7-984AF4BE3C1B}" type="presParOf" srcId="{A2A63C01-3C77-448D-8D24-83735034708E}" destId="{31E05004-5A10-4930-BE2D-5FCA55EDB8F9}" srcOrd="0" destOrd="0" presId="urn:microsoft.com/office/officeart/2005/8/layout/hierarchy1"/>
    <dgm:cxn modelId="{ADDEEB5D-777F-49B1-8CAD-D0FB44900A09}" type="presParOf" srcId="{A2A63C01-3C77-448D-8D24-83735034708E}" destId="{374F08F2-5F85-45D0-B7B1-29C609FB028E}" srcOrd="1" destOrd="0" presId="urn:microsoft.com/office/officeart/2005/8/layout/hierarchy1"/>
    <dgm:cxn modelId="{A8777653-A7D7-4A70-8EFC-742EF18BD309}" type="presParOf" srcId="{53625571-EB66-4EFF-BCD9-81DC4B855B11}" destId="{D46D8F75-F42A-4139-8A80-FB1FC6FD0DFA}" srcOrd="1" destOrd="0" presId="urn:microsoft.com/office/officeart/2005/8/layout/hierarchy1"/>
    <dgm:cxn modelId="{02AD478D-57B1-417C-9132-626A8155C5EA}" type="presParOf" srcId="{13B47FA1-BB26-40F5-8C3F-D5EF8FBDEC1A}" destId="{B4DB6679-A086-4CBA-A638-BCC8E7EDDF86}" srcOrd="1" destOrd="0" presId="urn:microsoft.com/office/officeart/2005/8/layout/hierarchy1"/>
    <dgm:cxn modelId="{7738BE1C-473E-4C72-ADD1-EEEEA1238919}" type="presParOf" srcId="{B4DB6679-A086-4CBA-A638-BCC8E7EDDF86}" destId="{E795ADCA-8737-49FC-B903-5D266F4526C9}" srcOrd="0" destOrd="0" presId="urn:microsoft.com/office/officeart/2005/8/layout/hierarchy1"/>
    <dgm:cxn modelId="{7A0A5496-999C-40F7-BD23-974E68D8C56B}" type="presParOf" srcId="{E795ADCA-8737-49FC-B903-5D266F4526C9}" destId="{036EE08A-C297-4ECA-B10B-5707FB46E8EC}" srcOrd="0" destOrd="0" presId="urn:microsoft.com/office/officeart/2005/8/layout/hierarchy1"/>
    <dgm:cxn modelId="{D275E992-D73F-4251-8169-4FD7A0A0004B}" type="presParOf" srcId="{E795ADCA-8737-49FC-B903-5D266F4526C9}" destId="{3BC65D9E-1D95-4849-AB3D-9C4F910044B3}" srcOrd="1" destOrd="0" presId="urn:microsoft.com/office/officeart/2005/8/layout/hierarchy1"/>
    <dgm:cxn modelId="{97C28FBB-35A1-4581-B812-96C5DCC9B1E3}" type="presParOf" srcId="{B4DB6679-A086-4CBA-A638-BCC8E7EDDF86}" destId="{0D4A4ECE-3DE5-4422-A801-954F3F482F7D}" srcOrd="1" destOrd="0" presId="urn:microsoft.com/office/officeart/2005/8/layout/hierarchy1"/>
    <dgm:cxn modelId="{266A60BC-2A68-48A3-9C32-AE42A6447733}" type="presParOf" srcId="{13B47FA1-BB26-40F5-8C3F-D5EF8FBDEC1A}" destId="{5A6D47D1-6A2A-4E91-B2A9-0DF5844BC30C}" srcOrd="2" destOrd="0" presId="urn:microsoft.com/office/officeart/2005/8/layout/hierarchy1"/>
    <dgm:cxn modelId="{273057FC-4B82-4FC6-8462-06CC21009C2B}" type="presParOf" srcId="{5A6D47D1-6A2A-4E91-B2A9-0DF5844BC30C}" destId="{1FA11D4B-3E67-439F-8552-AA367273784C}" srcOrd="0" destOrd="0" presId="urn:microsoft.com/office/officeart/2005/8/layout/hierarchy1"/>
    <dgm:cxn modelId="{A4DD007C-88B4-4BDE-88ED-80042F38A439}" type="presParOf" srcId="{1FA11D4B-3E67-439F-8552-AA367273784C}" destId="{3550A1E1-EAA3-405D-B1EA-D6FD9A7A602B}" srcOrd="0" destOrd="0" presId="urn:microsoft.com/office/officeart/2005/8/layout/hierarchy1"/>
    <dgm:cxn modelId="{5F92532D-1C8C-4E43-B389-FBFC83CCB732}" type="presParOf" srcId="{1FA11D4B-3E67-439F-8552-AA367273784C}" destId="{D29F5D92-E6FE-44D8-A840-FD87B14B96DD}" srcOrd="1" destOrd="0" presId="urn:microsoft.com/office/officeart/2005/8/layout/hierarchy1"/>
    <dgm:cxn modelId="{49CA17F4-F2ED-4B1A-AB61-B477814C27E8}" type="presParOf" srcId="{5A6D47D1-6A2A-4E91-B2A9-0DF5844BC30C}" destId="{462E379F-1AD4-4A36-8656-17B5778F8C2F}" srcOrd="1" destOrd="0" presId="urn:microsoft.com/office/officeart/2005/8/layout/hierarchy1"/>
    <dgm:cxn modelId="{9379FFA6-8EF1-4E60-AC5F-E04103609650}" type="presParOf" srcId="{462E379F-1AD4-4A36-8656-17B5778F8C2F}" destId="{AC1EF2B2-7F9F-4B15-94B8-AE0A77902917}" srcOrd="0" destOrd="0" presId="urn:microsoft.com/office/officeart/2005/8/layout/hierarchy1"/>
    <dgm:cxn modelId="{8A63767A-528A-4723-A07E-5F43A025088A}" type="presParOf" srcId="{462E379F-1AD4-4A36-8656-17B5778F8C2F}" destId="{99EEFA97-F2DD-4D32-B200-26D0B3BCF56B}" srcOrd="1" destOrd="0" presId="urn:microsoft.com/office/officeart/2005/8/layout/hierarchy1"/>
    <dgm:cxn modelId="{4E392688-790C-49F5-9E14-D677747D73E0}" type="presParOf" srcId="{99EEFA97-F2DD-4D32-B200-26D0B3BCF56B}" destId="{C8321F1D-4BA8-4227-BCCB-CE6829AADD45}" srcOrd="0" destOrd="0" presId="urn:microsoft.com/office/officeart/2005/8/layout/hierarchy1"/>
    <dgm:cxn modelId="{DF4D6594-DA8D-45A4-9BFC-16A6DD91CD02}" type="presParOf" srcId="{C8321F1D-4BA8-4227-BCCB-CE6829AADD45}" destId="{8606C380-2E78-42BD-AF80-FC7E213523EE}" srcOrd="0" destOrd="0" presId="urn:microsoft.com/office/officeart/2005/8/layout/hierarchy1"/>
    <dgm:cxn modelId="{F852409E-0ABD-4893-903E-5D210A705AF2}" type="presParOf" srcId="{C8321F1D-4BA8-4227-BCCB-CE6829AADD45}" destId="{1C57EB50-6F79-4886-ADD5-9B836107A581}" srcOrd="1" destOrd="0" presId="urn:microsoft.com/office/officeart/2005/8/layout/hierarchy1"/>
    <dgm:cxn modelId="{CB943C43-56ED-4CA1-B195-E088C4DFB3AB}" type="presParOf" srcId="{99EEFA97-F2DD-4D32-B200-26D0B3BCF56B}" destId="{4A25994D-F7CD-4302-91A7-9FA9788A5F8F}" srcOrd="1" destOrd="0" presId="urn:microsoft.com/office/officeart/2005/8/layout/hierarchy1"/>
    <dgm:cxn modelId="{137BC468-B997-425E-B81C-4B0DF17D2215}" type="presParOf" srcId="{462E379F-1AD4-4A36-8656-17B5778F8C2F}" destId="{E888EBBF-9528-4F71-9D1A-D14CA595F709}" srcOrd="2" destOrd="0" presId="urn:microsoft.com/office/officeart/2005/8/layout/hierarchy1"/>
    <dgm:cxn modelId="{459B34D9-2E15-4969-8372-021DB7508EE3}" type="presParOf" srcId="{462E379F-1AD4-4A36-8656-17B5778F8C2F}" destId="{EA50F865-F4B8-499D-9C1F-B6E1FE52EC5E}" srcOrd="3" destOrd="0" presId="urn:microsoft.com/office/officeart/2005/8/layout/hierarchy1"/>
    <dgm:cxn modelId="{ABDED8AD-D25D-4F97-BFB2-94CFF4AEBF2A}" type="presParOf" srcId="{EA50F865-F4B8-499D-9C1F-B6E1FE52EC5E}" destId="{C77020B2-76CA-4C93-A84E-F9CC840470A4}" srcOrd="0" destOrd="0" presId="urn:microsoft.com/office/officeart/2005/8/layout/hierarchy1"/>
    <dgm:cxn modelId="{4C208036-3394-416B-8127-1CA5964E1334}" type="presParOf" srcId="{C77020B2-76CA-4C93-A84E-F9CC840470A4}" destId="{B59CB92D-A948-4FCF-A313-A033B95F6416}" srcOrd="0" destOrd="0" presId="urn:microsoft.com/office/officeart/2005/8/layout/hierarchy1"/>
    <dgm:cxn modelId="{0CFB4870-DB09-4392-98BF-A92B0D0D5FB1}" type="presParOf" srcId="{C77020B2-76CA-4C93-A84E-F9CC840470A4}" destId="{7FD879F1-3FB9-439E-9B4A-768578059E7F}" srcOrd="1" destOrd="0" presId="urn:microsoft.com/office/officeart/2005/8/layout/hierarchy1"/>
    <dgm:cxn modelId="{26C93AE3-A3B1-4DD1-8B4F-5306C903B14A}" type="presParOf" srcId="{EA50F865-F4B8-499D-9C1F-B6E1FE52EC5E}" destId="{E17A801A-0649-4C11-87A3-22BB551E876B}" srcOrd="1" destOrd="0" presId="urn:microsoft.com/office/officeart/2005/8/layout/hierarchy1"/>
    <dgm:cxn modelId="{7315776C-D381-42EA-9A73-81582564EAD1}" type="presParOf" srcId="{462E379F-1AD4-4A36-8656-17B5778F8C2F}" destId="{9AB3924B-097C-47E5-AE95-2E95F1ACC536}" srcOrd="4" destOrd="0" presId="urn:microsoft.com/office/officeart/2005/8/layout/hierarchy1"/>
    <dgm:cxn modelId="{3B06F50F-3A50-4D70-9103-0A107810932C}" type="presParOf" srcId="{462E379F-1AD4-4A36-8656-17B5778F8C2F}" destId="{D6BD40E6-AF04-40A0-BA92-4BFE99EFB265}" srcOrd="5" destOrd="0" presId="urn:microsoft.com/office/officeart/2005/8/layout/hierarchy1"/>
    <dgm:cxn modelId="{29072984-F986-4740-8F61-8487BEDD10BD}" type="presParOf" srcId="{D6BD40E6-AF04-40A0-BA92-4BFE99EFB265}" destId="{D012864E-8143-4088-AA62-F13E480FA1D9}" srcOrd="0" destOrd="0" presId="urn:microsoft.com/office/officeart/2005/8/layout/hierarchy1"/>
    <dgm:cxn modelId="{BADAB80A-0D7D-47EF-B83C-5661DDFC8E78}" type="presParOf" srcId="{D012864E-8143-4088-AA62-F13E480FA1D9}" destId="{D4E3F03D-F801-4E19-AF02-89C958EB42B4}" srcOrd="0" destOrd="0" presId="urn:microsoft.com/office/officeart/2005/8/layout/hierarchy1"/>
    <dgm:cxn modelId="{D96BD102-DD9B-4494-8BFD-A122505107F1}" type="presParOf" srcId="{D012864E-8143-4088-AA62-F13E480FA1D9}" destId="{E2B0D25E-C2F8-4583-A9FF-5810969F61AB}" srcOrd="1" destOrd="0" presId="urn:microsoft.com/office/officeart/2005/8/layout/hierarchy1"/>
    <dgm:cxn modelId="{9B5F342E-364C-48E4-B5C2-EA045317992E}" type="presParOf" srcId="{D6BD40E6-AF04-40A0-BA92-4BFE99EFB265}" destId="{4E551347-3888-4196-8306-64CFEEDE4380}" srcOrd="1" destOrd="0" presId="urn:microsoft.com/office/officeart/2005/8/layout/hierarchy1"/>
    <dgm:cxn modelId="{C1B8AFB8-E42A-41A7-A34C-ADE3A6DB2B3E}" type="presParOf" srcId="{462E379F-1AD4-4A36-8656-17B5778F8C2F}" destId="{5CF4C22C-F7BA-4C17-9505-1E603F0DE53D}" srcOrd="6" destOrd="0" presId="urn:microsoft.com/office/officeart/2005/8/layout/hierarchy1"/>
    <dgm:cxn modelId="{B17170F9-9A67-494E-B399-22F3EDA19857}" type="presParOf" srcId="{462E379F-1AD4-4A36-8656-17B5778F8C2F}" destId="{4E96A3C3-B521-4D6A-870D-41840B661EC6}" srcOrd="7" destOrd="0" presId="urn:microsoft.com/office/officeart/2005/8/layout/hierarchy1"/>
    <dgm:cxn modelId="{13EE4425-C6C3-4E1D-B3B4-B24EC4CCD2C9}" type="presParOf" srcId="{4E96A3C3-B521-4D6A-870D-41840B661EC6}" destId="{A3BDA3EF-CD8F-4C40-A6F1-945129A525BA}" srcOrd="0" destOrd="0" presId="urn:microsoft.com/office/officeart/2005/8/layout/hierarchy1"/>
    <dgm:cxn modelId="{FE7F7BEC-6584-4A73-82C7-2828767EB7E6}" type="presParOf" srcId="{A3BDA3EF-CD8F-4C40-A6F1-945129A525BA}" destId="{D5756D86-8E1B-424D-875F-291BC5D4BDBA}" srcOrd="0" destOrd="0" presId="urn:microsoft.com/office/officeart/2005/8/layout/hierarchy1"/>
    <dgm:cxn modelId="{62736B78-0826-4C8B-89B3-944F843DE009}" type="presParOf" srcId="{A3BDA3EF-CD8F-4C40-A6F1-945129A525BA}" destId="{99147F31-8768-4F8F-9B69-18B6F5656C8A}" srcOrd="1" destOrd="0" presId="urn:microsoft.com/office/officeart/2005/8/layout/hierarchy1"/>
    <dgm:cxn modelId="{D4529BF1-36AE-40EE-8AD9-EA9A112014D6}" type="presParOf" srcId="{4E96A3C3-B521-4D6A-870D-41840B661EC6}" destId="{959EF51F-1B61-4ED9-AFB1-988221B66B5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CECBF-6569-4301-9C74-85FA620B362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D89DE30-B28A-46E6-A506-6E803C779395}">
      <dgm:prSet/>
      <dgm:spPr/>
      <dgm:t>
        <a:bodyPr/>
        <a:lstStyle/>
        <a:p>
          <a:r>
            <a:rPr lang="hr-HR"/>
            <a:t>Pitanja za stvaranje adaptivnih zaključaka o iskustvima</a:t>
          </a:r>
          <a:endParaRPr lang="en-US"/>
        </a:p>
      </dgm:t>
    </dgm:pt>
    <dgm:pt modelId="{B8F58D64-AFC5-4283-988F-C4869E3F78C7}" type="parTrans" cxnId="{667975E4-EA06-44AB-BCA1-2D5B12F3E7A6}">
      <dgm:prSet/>
      <dgm:spPr/>
      <dgm:t>
        <a:bodyPr/>
        <a:lstStyle/>
        <a:p>
          <a:endParaRPr lang="en-US"/>
        </a:p>
      </dgm:t>
    </dgm:pt>
    <dgm:pt modelId="{B82E89CD-B100-4D62-B08C-C832DABC07E8}" type="sibTrans" cxnId="{667975E4-EA06-44AB-BCA1-2D5B12F3E7A6}">
      <dgm:prSet/>
      <dgm:spPr/>
      <dgm:t>
        <a:bodyPr/>
        <a:lstStyle/>
        <a:p>
          <a:endParaRPr lang="en-US"/>
        </a:p>
      </dgm:t>
    </dgm:pt>
    <dgm:pt modelId="{EF60DCA6-8B4B-4530-9DA2-FBF6D202DA94}">
      <dgm:prSet/>
      <dgm:spPr/>
      <dgm:t>
        <a:bodyPr/>
        <a:lstStyle/>
        <a:p>
          <a:r>
            <a:rPr lang="hr-HR"/>
            <a:t>Što ovo iskustvo znači za Vas?</a:t>
          </a:r>
          <a:endParaRPr lang="en-US"/>
        </a:p>
      </dgm:t>
    </dgm:pt>
    <dgm:pt modelId="{F56699E8-A4BE-455E-AA68-05B355252118}" type="parTrans" cxnId="{6971C6EB-C76D-4BFF-B043-CCBBDA04B7AB}">
      <dgm:prSet/>
      <dgm:spPr/>
      <dgm:t>
        <a:bodyPr/>
        <a:lstStyle/>
        <a:p>
          <a:endParaRPr lang="en-US"/>
        </a:p>
      </dgm:t>
    </dgm:pt>
    <dgm:pt modelId="{2B638D05-0282-4917-8F15-BA52E2640C71}" type="sibTrans" cxnId="{6971C6EB-C76D-4BFF-B043-CCBBDA04B7AB}">
      <dgm:prSet/>
      <dgm:spPr/>
      <dgm:t>
        <a:bodyPr/>
        <a:lstStyle/>
        <a:p>
          <a:endParaRPr lang="en-US"/>
        </a:p>
      </dgm:t>
    </dgm:pt>
    <dgm:pt modelId="{C9026253-AE3C-4292-9F30-0219A81F38FF}">
      <dgm:prSet/>
      <dgm:spPr/>
      <dgm:t>
        <a:bodyPr/>
        <a:lstStyle/>
        <a:p>
          <a:r>
            <a:rPr lang="hr-HR" dirty="0"/>
            <a:t>Ovo iskustvo o Vama govori da ste sposobni. Slažete li se sa mnom?</a:t>
          </a:r>
          <a:endParaRPr lang="en-US" dirty="0"/>
        </a:p>
      </dgm:t>
    </dgm:pt>
    <dgm:pt modelId="{34A16025-953E-472E-8A89-F67ADE272E7E}" type="parTrans" cxnId="{62C37A85-CF5A-4BBD-92FA-B801063AEB5D}">
      <dgm:prSet/>
      <dgm:spPr/>
      <dgm:t>
        <a:bodyPr/>
        <a:lstStyle/>
        <a:p>
          <a:endParaRPr lang="en-US"/>
        </a:p>
      </dgm:t>
    </dgm:pt>
    <dgm:pt modelId="{02B066DE-B3DA-45CA-89E0-846AA138521E}" type="sibTrans" cxnId="{62C37A85-CF5A-4BBD-92FA-B801063AEB5D}">
      <dgm:prSet/>
      <dgm:spPr/>
      <dgm:t>
        <a:bodyPr/>
        <a:lstStyle/>
        <a:p>
          <a:endParaRPr lang="en-US"/>
        </a:p>
      </dgm:t>
    </dgm:pt>
    <dgm:pt modelId="{01EC1E50-7953-4BAB-A6A8-C3BD02062A74}">
      <dgm:prSet/>
      <dgm:spPr/>
      <dgm:t>
        <a:bodyPr/>
        <a:lstStyle/>
        <a:p>
          <a:r>
            <a:rPr lang="hr-HR"/>
            <a:t>Što ovo govori o Vama?</a:t>
          </a:r>
          <a:endParaRPr lang="en-US"/>
        </a:p>
      </dgm:t>
    </dgm:pt>
    <dgm:pt modelId="{A059B2E3-6E7D-4453-9739-337659DA5B27}" type="parTrans" cxnId="{80B942E1-D9FA-48B0-BB06-C44C47CE44EB}">
      <dgm:prSet/>
      <dgm:spPr/>
      <dgm:t>
        <a:bodyPr/>
        <a:lstStyle/>
        <a:p>
          <a:endParaRPr lang="en-US"/>
        </a:p>
      </dgm:t>
    </dgm:pt>
    <dgm:pt modelId="{61E1EF62-D3FC-4453-B0EA-56CED3AA3770}" type="sibTrans" cxnId="{80B942E1-D9FA-48B0-BB06-C44C47CE44EB}">
      <dgm:prSet/>
      <dgm:spPr/>
      <dgm:t>
        <a:bodyPr/>
        <a:lstStyle/>
        <a:p>
          <a:endParaRPr lang="en-US"/>
        </a:p>
      </dgm:t>
    </dgm:pt>
    <dgm:pt modelId="{EC66EEBF-CEEB-4BDE-AA60-C9294C649042}">
      <dgm:prSet/>
      <dgm:spPr/>
      <dgm:t>
        <a:bodyPr/>
        <a:lstStyle/>
        <a:p>
          <a:r>
            <a:rPr lang="hr-HR"/>
            <a:t>Kako mislite da Vas partner sada percipira?</a:t>
          </a:r>
          <a:endParaRPr lang="en-US"/>
        </a:p>
      </dgm:t>
    </dgm:pt>
    <dgm:pt modelId="{D010DA69-EADC-494C-A356-ADFCCA245D13}" type="parTrans" cxnId="{C9DFFD39-211B-4535-A29C-FF1E79DB3D85}">
      <dgm:prSet/>
      <dgm:spPr/>
      <dgm:t>
        <a:bodyPr/>
        <a:lstStyle/>
        <a:p>
          <a:endParaRPr lang="en-US"/>
        </a:p>
      </dgm:t>
    </dgm:pt>
    <dgm:pt modelId="{5E8DA1B2-C05D-421A-9789-126F524C29BD}" type="sibTrans" cxnId="{C9DFFD39-211B-4535-A29C-FF1E79DB3D85}">
      <dgm:prSet/>
      <dgm:spPr/>
      <dgm:t>
        <a:bodyPr/>
        <a:lstStyle/>
        <a:p>
          <a:endParaRPr lang="en-US"/>
        </a:p>
      </dgm:t>
    </dgm:pt>
    <dgm:pt modelId="{03D355AB-F057-4AA0-B605-A157329B77F6}" type="pres">
      <dgm:prSet presAssocID="{015CECBF-6569-4301-9C74-85FA620B362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02CF57-22D7-4768-9CF7-52AD31C75ECF}" type="pres">
      <dgm:prSet presAssocID="{CD89DE30-B28A-46E6-A506-6E803C779395}" presName="root1" presStyleCnt="0"/>
      <dgm:spPr/>
    </dgm:pt>
    <dgm:pt modelId="{1E20E94B-DB1E-4CD8-95E0-65E36A2AA16D}" type="pres">
      <dgm:prSet presAssocID="{CD89DE30-B28A-46E6-A506-6E803C779395}" presName="LevelOneTextNode" presStyleLbl="node0" presStyleIdx="0" presStyleCnt="1" custLinFactX="100000" custLinFactNeighborX="137029" custLinFactNeighborY="-323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83BC8F-168F-45B7-A525-A0125AC70B6C}" type="pres">
      <dgm:prSet presAssocID="{CD89DE30-B28A-46E6-A506-6E803C779395}" presName="level2hierChild" presStyleCnt="0"/>
      <dgm:spPr/>
    </dgm:pt>
    <dgm:pt modelId="{D0F8BF0A-EE1A-4602-A4BB-85BB49E61144}" type="pres">
      <dgm:prSet presAssocID="{F56699E8-A4BE-455E-AA68-05B355252118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9133C4B0-C4BA-4DE2-A3FA-FCA5C51CD67A}" type="pres">
      <dgm:prSet presAssocID="{F56699E8-A4BE-455E-AA68-05B355252118}" presName="connTx" presStyleLbl="parChTrans1D2" presStyleIdx="0" presStyleCnt="4"/>
      <dgm:spPr/>
      <dgm:t>
        <a:bodyPr/>
        <a:lstStyle/>
        <a:p>
          <a:endParaRPr lang="en-US"/>
        </a:p>
      </dgm:t>
    </dgm:pt>
    <dgm:pt modelId="{593D2178-9E6A-471C-ADFE-94AE6F78E780}" type="pres">
      <dgm:prSet presAssocID="{EF60DCA6-8B4B-4530-9DA2-FBF6D202DA94}" presName="root2" presStyleCnt="0"/>
      <dgm:spPr/>
    </dgm:pt>
    <dgm:pt modelId="{413CE539-A07D-4D86-A233-28680A4EDDDD}" type="pres">
      <dgm:prSet presAssocID="{EF60DCA6-8B4B-4530-9DA2-FBF6D202DA94}" presName="LevelTwoTextNode" presStyleLbl="node2" presStyleIdx="0" presStyleCnt="4" custLinFactX="100000" custLinFactNeighborX="137029" custLinFactNeighborY="-314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F25A36-D7A7-463B-830E-6EE7DC1F89D1}" type="pres">
      <dgm:prSet presAssocID="{EF60DCA6-8B4B-4530-9DA2-FBF6D202DA94}" presName="level3hierChild" presStyleCnt="0"/>
      <dgm:spPr/>
    </dgm:pt>
    <dgm:pt modelId="{F50BDF0F-1577-4D17-87D3-F3F3B11D5A92}" type="pres">
      <dgm:prSet presAssocID="{34A16025-953E-472E-8A89-F67ADE272E7E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7BF98D82-8BF2-4DAA-957A-460A2F69C899}" type="pres">
      <dgm:prSet presAssocID="{34A16025-953E-472E-8A89-F67ADE272E7E}" presName="connTx" presStyleLbl="parChTrans1D2" presStyleIdx="1" presStyleCnt="4"/>
      <dgm:spPr/>
      <dgm:t>
        <a:bodyPr/>
        <a:lstStyle/>
        <a:p>
          <a:endParaRPr lang="en-US"/>
        </a:p>
      </dgm:t>
    </dgm:pt>
    <dgm:pt modelId="{9B886B60-885B-488D-B0C7-444866C4EC1C}" type="pres">
      <dgm:prSet presAssocID="{C9026253-AE3C-4292-9F30-0219A81F38FF}" presName="root2" presStyleCnt="0"/>
      <dgm:spPr/>
    </dgm:pt>
    <dgm:pt modelId="{48B0FC60-3905-4E12-9CF1-F0FC77F0DF0C}" type="pres">
      <dgm:prSet presAssocID="{C9026253-AE3C-4292-9F30-0219A81F38FF}" presName="LevelTwoTextNode" presStyleLbl="node2" presStyleIdx="1" presStyleCnt="4" custLinFactX="100000" custLinFactNeighborX="108233" custLinFactNeighborY="-169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50A1D4-D850-4CC8-8F4B-9E4905F5E93A}" type="pres">
      <dgm:prSet presAssocID="{C9026253-AE3C-4292-9F30-0219A81F38FF}" presName="level3hierChild" presStyleCnt="0"/>
      <dgm:spPr/>
    </dgm:pt>
    <dgm:pt modelId="{D22752DA-3B02-4B8C-B8A8-606487FA12EF}" type="pres">
      <dgm:prSet presAssocID="{A059B2E3-6E7D-4453-9739-337659DA5B27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11E2BE36-B498-49B0-9B45-599CE8AFBB41}" type="pres">
      <dgm:prSet presAssocID="{A059B2E3-6E7D-4453-9739-337659DA5B27}" presName="connTx" presStyleLbl="parChTrans1D2" presStyleIdx="2" presStyleCnt="4"/>
      <dgm:spPr/>
      <dgm:t>
        <a:bodyPr/>
        <a:lstStyle/>
        <a:p>
          <a:endParaRPr lang="en-US"/>
        </a:p>
      </dgm:t>
    </dgm:pt>
    <dgm:pt modelId="{590AA1D5-9D8D-447F-80FA-BC903FCAE796}" type="pres">
      <dgm:prSet presAssocID="{01EC1E50-7953-4BAB-A6A8-C3BD02062A74}" presName="root2" presStyleCnt="0"/>
      <dgm:spPr/>
    </dgm:pt>
    <dgm:pt modelId="{7DC6F444-584F-45C5-BAF6-239C292F9155}" type="pres">
      <dgm:prSet presAssocID="{01EC1E50-7953-4BAB-A6A8-C3BD02062A74}" presName="LevelTwoTextNode" presStyleLbl="node2" presStyleIdx="2" presStyleCnt="4" custLinFactX="100000" custLinFactNeighborX="137029" custLinFactNeighborY="-314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D4329D-6159-4402-90D4-E7BD8830731C}" type="pres">
      <dgm:prSet presAssocID="{01EC1E50-7953-4BAB-A6A8-C3BD02062A74}" presName="level3hierChild" presStyleCnt="0"/>
      <dgm:spPr/>
    </dgm:pt>
    <dgm:pt modelId="{940A822F-4C42-4BC4-B19A-ED26C81F8271}" type="pres">
      <dgm:prSet presAssocID="{D010DA69-EADC-494C-A356-ADFCCA245D13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6AAA40D8-EB2B-496B-82A7-E5F64EFAE499}" type="pres">
      <dgm:prSet presAssocID="{D010DA69-EADC-494C-A356-ADFCCA245D13}" presName="connTx" presStyleLbl="parChTrans1D2" presStyleIdx="3" presStyleCnt="4"/>
      <dgm:spPr/>
      <dgm:t>
        <a:bodyPr/>
        <a:lstStyle/>
        <a:p>
          <a:endParaRPr lang="en-US"/>
        </a:p>
      </dgm:t>
    </dgm:pt>
    <dgm:pt modelId="{5626D892-2E30-4B23-B3C1-6C7532DF3338}" type="pres">
      <dgm:prSet presAssocID="{EC66EEBF-CEEB-4BDE-AA60-C9294C649042}" presName="root2" presStyleCnt="0"/>
      <dgm:spPr/>
    </dgm:pt>
    <dgm:pt modelId="{88D9DE89-F5A3-4732-ACAF-6B422702A6C9}" type="pres">
      <dgm:prSet presAssocID="{EC66EEBF-CEEB-4BDE-AA60-C9294C649042}" presName="LevelTwoTextNode" presStyleLbl="node2" presStyleIdx="3" presStyleCnt="4" custLinFactX="100000" custLinFactNeighborX="137029" custLinFactNeighborY="-314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608E67-9C6B-479A-A3E4-CFF32D172EE8}" type="pres">
      <dgm:prSet presAssocID="{EC66EEBF-CEEB-4BDE-AA60-C9294C649042}" presName="level3hierChild" presStyleCnt="0"/>
      <dgm:spPr/>
    </dgm:pt>
  </dgm:ptLst>
  <dgm:cxnLst>
    <dgm:cxn modelId="{62C37A85-CF5A-4BBD-92FA-B801063AEB5D}" srcId="{CD89DE30-B28A-46E6-A506-6E803C779395}" destId="{C9026253-AE3C-4292-9F30-0219A81F38FF}" srcOrd="1" destOrd="0" parTransId="{34A16025-953E-472E-8A89-F67ADE272E7E}" sibTransId="{02B066DE-B3DA-45CA-89E0-846AA138521E}"/>
    <dgm:cxn modelId="{0A3E2088-45C2-410F-86B3-F45126A18641}" type="presOf" srcId="{CD89DE30-B28A-46E6-A506-6E803C779395}" destId="{1E20E94B-DB1E-4CD8-95E0-65E36A2AA16D}" srcOrd="0" destOrd="0" presId="urn:microsoft.com/office/officeart/2005/8/layout/hierarchy2"/>
    <dgm:cxn modelId="{89FF89B2-FE13-4F5C-9136-B0EEED909CA1}" type="presOf" srcId="{C9026253-AE3C-4292-9F30-0219A81F38FF}" destId="{48B0FC60-3905-4E12-9CF1-F0FC77F0DF0C}" srcOrd="0" destOrd="0" presId="urn:microsoft.com/office/officeart/2005/8/layout/hierarchy2"/>
    <dgm:cxn modelId="{A7C91C5F-72D6-4974-AF00-9938AE97E327}" type="presOf" srcId="{EC66EEBF-CEEB-4BDE-AA60-C9294C649042}" destId="{88D9DE89-F5A3-4732-ACAF-6B422702A6C9}" srcOrd="0" destOrd="0" presId="urn:microsoft.com/office/officeart/2005/8/layout/hierarchy2"/>
    <dgm:cxn modelId="{EF84FF46-73DF-4E30-96D4-F84D633E7856}" type="presOf" srcId="{A059B2E3-6E7D-4453-9739-337659DA5B27}" destId="{11E2BE36-B498-49B0-9B45-599CE8AFBB41}" srcOrd="1" destOrd="0" presId="urn:microsoft.com/office/officeart/2005/8/layout/hierarchy2"/>
    <dgm:cxn modelId="{06FB79F8-733A-4F3A-B90C-AF3FB8621246}" type="presOf" srcId="{015CECBF-6569-4301-9C74-85FA620B362D}" destId="{03D355AB-F057-4AA0-B605-A157329B77F6}" srcOrd="0" destOrd="0" presId="urn:microsoft.com/office/officeart/2005/8/layout/hierarchy2"/>
    <dgm:cxn modelId="{D8D940CF-B43D-4D76-BEBF-70386879F34B}" type="presOf" srcId="{EF60DCA6-8B4B-4530-9DA2-FBF6D202DA94}" destId="{413CE539-A07D-4D86-A233-28680A4EDDDD}" srcOrd="0" destOrd="0" presId="urn:microsoft.com/office/officeart/2005/8/layout/hierarchy2"/>
    <dgm:cxn modelId="{F9F2CAF0-28C3-4B97-A265-19D28CB4425A}" type="presOf" srcId="{01EC1E50-7953-4BAB-A6A8-C3BD02062A74}" destId="{7DC6F444-584F-45C5-BAF6-239C292F9155}" srcOrd="0" destOrd="0" presId="urn:microsoft.com/office/officeart/2005/8/layout/hierarchy2"/>
    <dgm:cxn modelId="{522DE350-FCBC-40B7-BFFA-0E648EF7811C}" type="presOf" srcId="{34A16025-953E-472E-8A89-F67ADE272E7E}" destId="{7BF98D82-8BF2-4DAA-957A-460A2F69C899}" srcOrd="1" destOrd="0" presId="urn:microsoft.com/office/officeart/2005/8/layout/hierarchy2"/>
    <dgm:cxn modelId="{667975E4-EA06-44AB-BCA1-2D5B12F3E7A6}" srcId="{015CECBF-6569-4301-9C74-85FA620B362D}" destId="{CD89DE30-B28A-46E6-A506-6E803C779395}" srcOrd="0" destOrd="0" parTransId="{B8F58D64-AFC5-4283-988F-C4869E3F78C7}" sibTransId="{B82E89CD-B100-4D62-B08C-C832DABC07E8}"/>
    <dgm:cxn modelId="{80B942E1-D9FA-48B0-BB06-C44C47CE44EB}" srcId="{CD89DE30-B28A-46E6-A506-6E803C779395}" destId="{01EC1E50-7953-4BAB-A6A8-C3BD02062A74}" srcOrd="2" destOrd="0" parTransId="{A059B2E3-6E7D-4453-9739-337659DA5B27}" sibTransId="{61E1EF62-D3FC-4453-B0EA-56CED3AA3770}"/>
    <dgm:cxn modelId="{9B81D56A-04A0-47DB-AE3F-1C09EA532A09}" type="presOf" srcId="{D010DA69-EADC-494C-A356-ADFCCA245D13}" destId="{6AAA40D8-EB2B-496B-82A7-E5F64EFAE499}" srcOrd="1" destOrd="0" presId="urn:microsoft.com/office/officeart/2005/8/layout/hierarchy2"/>
    <dgm:cxn modelId="{5A879C3D-ECF7-4469-8918-AA827D466091}" type="presOf" srcId="{F56699E8-A4BE-455E-AA68-05B355252118}" destId="{D0F8BF0A-EE1A-4602-A4BB-85BB49E61144}" srcOrd="0" destOrd="0" presId="urn:microsoft.com/office/officeart/2005/8/layout/hierarchy2"/>
    <dgm:cxn modelId="{C9DFFD39-211B-4535-A29C-FF1E79DB3D85}" srcId="{CD89DE30-B28A-46E6-A506-6E803C779395}" destId="{EC66EEBF-CEEB-4BDE-AA60-C9294C649042}" srcOrd="3" destOrd="0" parTransId="{D010DA69-EADC-494C-A356-ADFCCA245D13}" sibTransId="{5E8DA1B2-C05D-421A-9789-126F524C29BD}"/>
    <dgm:cxn modelId="{4CDD659A-03D1-4DA2-902B-FF93C7D354A5}" type="presOf" srcId="{34A16025-953E-472E-8A89-F67ADE272E7E}" destId="{F50BDF0F-1577-4D17-87D3-F3F3B11D5A92}" srcOrd="0" destOrd="0" presId="urn:microsoft.com/office/officeart/2005/8/layout/hierarchy2"/>
    <dgm:cxn modelId="{6971C6EB-C76D-4BFF-B043-CCBBDA04B7AB}" srcId="{CD89DE30-B28A-46E6-A506-6E803C779395}" destId="{EF60DCA6-8B4B-4530-9DA2-FBF6D202DA94}" srcOrd="0" destOrd="0" parTransId="{F56699E8-A4BE-455E-AA68-05B355252118}" sibTransId="{2B638D05-0282-4917-8F15-BA52E2640C71}"/>
    <dgm:cxn modelId="{15409CF8-7609-40ED-9731-75F807D41596}" type="presOf" srcId="{D010DA69-EADC-494C-A356-ADFCCA245D13}" destId="{940A822F-4C42-4BC4-B19A-ED26C81F8271}" srcOrd="0" destOrd="0" presId="urn:microsoft.com/office/officeart/2005/8/layout/hierarchy2"/>
    <dgm:cxn modelId="{13D1DAFA-17C6-4421-8DD6-1D837BA39696}" type="presOf" srcId="{F56699E8-A4BE-455E-AA68-05B355252118}" destId="{9133C4B0-C4BA-4DE2-A3FA-FCA5C51CD67A}" srcOrd="1" destOrd="0" presId="urn:microsoft.com/office/officeart/2005/8/layout/hierarchy2"/>
    <dgm:cxn modelId="{F192CFB5-9892-4623-95BE-B871A1755B2C}" type="presOf" srcId="{A059B2E3-6E7D-4453-9739-337659DA5B27}" destId="{D22752DA-3B02-4B8C-B8A8-606487FA12EF}" srcOrd="0" destOrd="0" presId="urn:microsoft.com/office/officeart/2005/8/layout/hierarchy2"/>
    <dgm:cxn modelId="{7999E516-EC2B-47B4-828D-E051B095126A}" type="presParOf" srcId="{03D355AB-F057-4AA0-B605-A157329B77F6}" destId="{3102CF57-22D7-4768-9CF7-52AD31C75ECF}" srcOrd="0" destOrd="0" presId="urn:microsoft.com/office/officeart/2005/8/layout/hierarchy2"/>
    <dgm:cxn modelId="{DA347678-FACB-4215-9DB7-57A052CC8411}" type="presParOf" srcId="{3102CF57-22D7-4768-9CF7-52AD31C75ECF}" destId="{1E20E94B-DB1E-4CD8-95E0-65E36A2AA16D}" srcOrd="0" destOrd="0" presId="urn:microsoft.com/office/officeart/2005/8/layout/hierarchy2"/>
    <dgm:cxn modelId="{182F8B9A-2680-49B2-B057-0517EDA7725F}" type="presParOf" srcId="{3102CF57-22D7-4768-9CF7-52AD31C75ECF}" destId="{C483BC8F-168F-45B7-A525-A0125AC70B6C}" srcOrd="1" destOrd="0" presId="urn:microsoft.com/office/officeart/2005/8/layout/hierarchy2"/>
    <dgm:cxn modelId="{E04FB9E1-51F8-4383-81E6-272AF0ED6A01}" type="presParOf" srcId="{C483BC8F-168F-45B7-A525-A0125AC70B6C}" destId="{D0F8BF0A-EE1A-4602-A4BB-85BB49E61144}" srcOrd="0" destOrd="0" presId="urn:microsoft.com/office/officeart/2005/8/layout/hierarchy2"/>
    <dgm:cxn modelId="{E62745CC-C994-44A9-8AE8-E30425030698}" type="presParOf" srcId="{D0F8BF0A-EE1A-4602-A4BB-85BB49E61144}" destId="{9133C4B0-C4BA-4DE2-A3FA-FCA5C51CD67A}" srcOrd="0" destOrd="0" presId="urn:microsoft.com/office/officeart/2005/8/layout/hierarchy2"/>
    <dgm:cxn modelId="{C3052AC7-1E45-4AB2-9A4B-3DFB34AEA131}" type="presParOf" srcId="{C483BC8F-168F-45B7-A525-A0125AC70B6C}" destId="{593D2178-9E6A-471C-ADFE-94AE6F78E780}" srcOrd="1" destOrd="0" presId="urn:microsoft.com/office/officeart/2005/8/layout/hierarchy2"/>
    <dgm:cxn modelId="{54D37630-0192-444C-87F1-CE33B36AEB0B}" type="presParOf" srcId="{593D2178-9E6A-471C-ADFE-94AE6F78E780}" destId="{413CE539-A07D-4D86-A233-28680A4EDDDD}" srcOrd="0" destOrd="0" presId="urn:microsoft.com/office/officeart/2005/8/layout/hierarchy2"/>
    <dgm:cxn modelId="{6ED2BD34-C589-4F76-BB8E-C90FE85194FF}" type="presParOf" srcId="{593D2178-9E6A-471C-ADFE-94AE6F78E780}" destId="{5BF25A36-D7A7-463B-830E-6EE7DC1F89D1}" srcOrd="1" destOrd="0" presId="urn:microsoft.com/office/officeart/2005/8/layout/hierarchy2"/>
    <dgm:cxn modelId="{5E3F3C0C-147C-46F7-9A99-54B298058AAC}" type="presParOf" srcId="{C483BC8F-168F-45B7-A525-A0125AC70B6C}" destId="{F50BDF0F-1577-4D17-87D3-F3F3B11D5A92}" srcOrd="2" destOrd="0" presId="urn:microsoft.com/office/officeart/2005/8/layout/hierarchy2"/>
    <dgm:cxn modelId="{F98396CB-A942-4F3F-A4FE-43CDB391814C}" type="presParOf" srcId="{F50BDF0F-1577-4D17-87D3-F3F3B11D5A92}" destId="{7BF98D82-8BF2-4DAA-957A-460A2F69C899}" srcOrd="0" destOrd="0" presId="urn:microsoft.com/office/officeart/2005/8/layout/hierarchy2"/>
    <dgm:cxn modelId="{863E8773-CDC1-4AA0-9357-9D899EE34C3C}" type="presParOf" srcId="{C483BC8F-168F-45B7-A525-A0125AC70B6C}" destId="{9B886B60-885B-488D-B0C7-444866C4EC1C}" srcOrd="3" destOrd="0" presId="urn:microsoft.com/office/officeart/2005/8/layout/hierarchy2"/>
    <dgm:cxn modelId="{6F8E39AE-0A0E-4940-B8AA-01888BB7C57D}" type="presParOf" srcId="{9B886B60-885B-488D-B0C7-444866C4EC1C}" destId="{48B0FC60-3905-4E12-9CF1-F0FC77F0DF0C}" srcOrd="0" destOrd="0" presId="urn:microsoft.com/office/officeart/2005/8/layout/hierarchy2"/>
    <dgm:cxn modelId="{EA560C1D-B720-4B62-AF8F-6BA7609FBA3A}" type="presParOf" srcId="{9B886B60-885B-488D-B0C7-444866C4EC1C}" destId="{4E50A1D4-D850-4CC8-8F4B-9E4905F5E93A}" srcOrd="1" destOrd="0" presId="urn:microsoft.com/office/officeart/2005/8/layout/hierarchy2"/>
    <dgm:cxn modelId="{88A7E491-2F7B-4980-BF51-6029A8BC2F9D}" type="presParOf" srcId="{C483BC8F-168F-45B7-A525-A0125AC70B6C}" destId="{D22752DA-3B02-4B8C-B8A8-606487FA12EF}" srcOrd="4" destOrd="0" presId="urn:microsoft.com/office/officeart/2005/8/layout/hierarchy2"/>
    <dgm:cxn modelId="{1F986F87-C590-4C8A-A599-6BA7FD60A360}" type="presParOf" srcId="{D22752DA-3B02-4B8C-B8A8-606487FA12EF}" destId="{11E2BE36-B498-49B0-9B45-599CE8AFBB41}" srcOrd="0" destOrd="0" presId="urn:microsoft.com/office/officeart/2005/8/layout/hierarchy2"/>
    <dgm:cxn modelId="{2F3C0231-2545-4C50-94D9-72EC4D56EB0A}" type="presParOf" srcId="{C483BC8F-168F-45B7-A525-A0125AC70B6C}" destId="{590AA1D5-9D8D-447F-80FA-BC903FCAE796}" srcOrd="5" destOrd="0" presId="urn:microsoft.com/office/officeart/2005/8/layout/hierarchy2"/>
    <dgm:cxn modelId="{4F4ABBBE-7861-4B1D-B766-AB898999DA17}" type="presParOf" srcId="{590AA1D5-9D8D-447F-80FA-BC903FCAE796}" destId="{7DC6F444-584F-45C5-BAF6-239C292F9155}" srcOrd="0" destOrd="0" presId="urn:microsoft.com/office/officeart/2005/8/layout/hierarchy2"/>
    <dgm:cxn modelId="{10132B06-D639-4C7D-A571-19A34866C8C7}" type="presParOf" srcId="{590AA1D5-9D8D-447F-80FA-BC903FCAE796}" destId="{1ED4329D-6159-4402-90D4-E7BD8830731C}" srcOrd="1" destOrd="0" presId="urn:microsoft.com/office/officeart/2005/8/layout/hierarchy2"/>
    <dgm:cxn modelId="{0A1A9079-ACB1-4693-8513-0579033E9950}" type="presParOf" srcId="{C483BC8F-168F-45B7-A525-A0125AC70B6C}" destId="{940A822F-4C42-4BC4-B19A-ED26C81F8271}" srcOrd="6" destOrd="0" presId="urn:microsoft.com/office/officeart/2005/8/layout/hierarchy2"/>
    <dgm:cxn modelId="{1AA45DCE-63BF-47D5-8EBF-011D173DF4DF}" type="presParOf" srcId="{940A822F-4C42-4BC4-B19A-ED26C81F8271}" destId="{6AAA40D8-EB2B-496B-82A7-E5F64EFAE499}" srcOrd="0" destOrd="0" presId="urn:microsoft.com/office/officeart/2005/8/layout/hierarchy2"/>
    <dgm:cxn modelId="{FFEBAA95-4093-4E79-8BA2-2DC4C869EA77}" type="presParOf" srcId="{C483BC8F-168F-45B7-A525-A0125AC70B6C}" destId="{5626D892-2E30-4B23-B3C1-6C7532DF3338}" srcOrd="7" destOrd="0" presId="urn:microsoft.com/office/officeart/2005/8/layout/hierarchy2"/>
    <dgm:cxn modelId="{F6D662D6-8E2C-4A49-A0A7-CD85BB954A68}" type="presParOf" srcId="{5626D892-2E30-4B23-B3C1-6C7532DF3338}" destId="{88D9DE89-F5A3-4732-ACAF-6B422702A6C9}" srcOrd="0" destOrd="0" presId="urn:microsoft.com/office/officeart/2005/8/layout/hierarchy2"/>
    <dgm:cxn modelId="{4326BC53-597A-4045-ACC7-A1FF951C6706}" type="presParOf" srcId="{5626D892-2E30-4B23-B3C1-6C7532DF3338}" destId="{F0608E67-9C6B-479A-A3E4-CFF32D172EE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4E2E6E-8567-4DB1-A13B-41C9BC4BDB14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C2E8CE01-CA40-4833-8FA8-60FA55DFE7F6}">
      <dgm:prSet/>
      <dgm:spPr/>
      <dgm:t>
        <a:bodyPr/>
        <a:lstStyle/>
        <a:p>
          <a:r>
            <a:rPr lang="hr-HR"/>
            <a:t>Usporedba intenziteta emocije prije i nakon terapijskog tretmana- pomaže nam da u pravo vrijeme nastavimo s tretmanom drugih područja </a:t>
          </a:r>
          <a:endParaRPr lang="en-US"/>
        </a:p>
      </dgm:t>
    </dgm:pt>
    <dgm:pt modelId="{D9A11388-3657-45BA-AB3A-43B88EC7309A}" type="parTrans" cxnId="{938FDCDA-8576-434A-BEF4-D10D8087D67A}">
      <dgm:prSet/>
      <dgm:spPr/>
      <dgm:t>
        <a:bodyPr/>
        <a:lstStyle/>
        <a:p>
          <a:endParaRPr lang="en-US"/>
        </a:p>
      </dgm:t>
    </dgm:pt>
    <dgm:pt modelId="{BB284A3E-0DA5-499C-A5C5-00B7D2D00410}" type="sibTrans" cxnId="{938FDCDA-8576-434A-BEF4-D10D8087D67A}">
      <dgm:prSet/>
      <dgm:spPr/>
      <dgm:t>
        <a:bodyPr/>
        <a:lstStyle/>
        <a:p>
          <a:endParaRPr lang="en-US"/>
        </a:p>
      </dgm:t>
    </dgm:pt>
    <dgm:pt modelId="{8395899E-F0C3-4316-8726-BC5F6B65AD5B}">
      <dgm:prSet/>
      <dgm:spPr/>
      <dgm:t>
        <a:bodyPr/>
        <a:lstStyle/>
        <a:p>
          <a:r>
            <a:rPr lang="hr-HR"/>
            <a:t>Bazična vjerovanja su često aktivirana kad osoba doživljava emocije visokog intenziteta</a:t>
          </a:r>
          <a:endParaRPr lang="en-US"/>
        </a:p>
      </dgm:t>
    </dgm:pt>
    <dgm:pt modelId="{9C64B7D6-097B-4CC0-ABBF-E1938FA26151}" type="parTrans" cxnId="{5A231FA1-E8AB-42D6-B67A-C921E0F7E9CC}">
      <dgm:prSet/>
      <dgm:spPr/>
      <dgm:t>
        <a:bodyPr/>
        <a:lstStyle/>
        <a:p>
          <a:endParaRPr lang="en-US"/>
        </a:p>
      </dgm:t>
    </dgm:pt>
    <dgm:pt modelId="{6114D6FD-2450-4ED4-B0F5-92F7AE7D34F2}" type="sibTrans" cxnId="{5A231FA1-E8AB-42D6-B67A-C921E0F7E9CC}">
      <dgm:prSet/>
      <dgm:spPr/>
      <dgm:t>
        <a:bodyPr/>
        <a:lstStyle/>
        <a:p>
          <a:endParaRPr lang="en-US"/>
        </a:p>
      </dgm:t>
    </dgm:pt>
    <dgm:pt modelId="{3D458846-98B6-440F-8ECA-6BD37F06F643}">
      <dgm:prSet/>
      <dgm:spPr/>
      <dgm:t>
        <a:bodyPr/>
        <a:lstStyle/>
        <a:p>
          <a:r>
            <a:rPr lang="hr-HR"/>
            <a:t>Brojevima, opis riječima, skica skale</a:t>
          </a:r>
          <a:endParaRPr lang="en-US"/>
        </a:p>
      </dgm:t>
    </dgm:pt>
    <dgm:pt modelId="{9D038952-57B9-4660-B38B-E386E885279A}" type="parTrans" cxnId="{5EED719E-B1FD-4ED2-A298-F1FF318B50CB}">
      <dgm:prSet/>
      <dgm:spPr/>
      <dgm:t>
        <a:bodyPr/>
        <a:lstStyle/>
        <a:p>
          <a:endParaRPr lang="en-US"/>
        </a:p>
      </dgm:t>
    </dgm:pt>
    <dgm:pt modelId="{A97C2A8F-7772-41C4-87D6-E46F0B9E9C02}" type="sibTrans" cxnId="{5EED719E-B1FD-4ED2-A298-F1FF318B50CB}">
      <dgm:prSet/>
      <dgm:spPr/>
      <dgm:t>
        <a:bodyPr/>
        <a:lstStyle/>
        <a:p>
          <a:endParaRPr lang="en-US"/>
        </a:p>
      </dgm:t>
    </dgm:pt>
    <dgm:pt modelId="{EA79D1FF-3157-42B5-A070-CF204ED2339B}" type="pres">
      <dgm:prSet presAssocID="{F64E2E6E-8567-4DB1-A13B-41C9BC4BDB1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5817D1F-F092-4A91-8FE7-3FD4D35E5470}" type="pres">
      <dgm:prSet presAssocID="{C2E8CE01-CA40-4833-8FA8-60FA55DFE7F6}" presName="hierRoot1" presStyleCnt="0"/>
      <dgm:spPr/>
    </dgm:pt>
    <dgm:pt modelId="{F877836D-3955-41C2-B01A-9B0D1630AF65}" type="pres">
      <dgm:prSet presAssocID="{C2E8CE01-CA40-4833-8FA8-60FA55DFE7F6}" presName="composite" presStyleCnt="0"/>
      <dgm:spPr/>
    </dgm:pt>
    <dgm:pt modelId="{E048CD88-128E-4AA4-BC62-D322A48EE468}" type="pres">
      <dgm:prSet presAssocID="{C2E8CE01-CA40-4833-8FA8-60FA55DFE7F6}" presName="background" presStyleLbl="node0" presStyleIdx="0" presStyleCnt="3"/>
      <dgm:spPr/>
    </dgm:pt>
    <dgm:pt modelId="{7B10B22E-8ABB-473E-9735-2BBBA57FE991}" type="pres">
      <dgm:prSet presAssocID="{C2E8CE01-CA40-4833-8FA8-60FA55DFE7F6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9CD01A-C816-486D-8E28-13CCCF2AADCF}" type="pres">
      <dgm:prSet presAssocID="{C2E8CE01-CA40-4833-8FA8-60FA55DFE7F6}" presName="hierChild2" presStyleCnt="0"/>
      <dgm:spPr/>
    </dgm:pt>
    <dgm:pt modelId="{3039CBCB-CD05-4879-9746-39E0980D46BF}" type="pres">
      <dgm:prSet presAssocID="{8395899E-F0C3-4316-8726-BC5F6B65AD5B}" presName="hierRoot1" presStyleCnt="0"/>
      <dgm:spPr/>
    </dgm:pt>
    <dgm:pt modelId="{BF2951A2-9CCA-4F39-BB7A-7CFC97FDED49}" type="pres">
      <dgm:prSet presAssocID="{8395899E-F0C3-4316-8726-BC5F6B65AD5B}" presName="composite" presStyleCnt="0"/>
      <dgm:spPr/>
    </dgm:pt>
    <dgm:pt modelId="{C3F1B071-8240-4B4F-A965-45D99634D9CB}" type="pres">
      <dgm:prSet presAssocID="{8395899E-F0C3-4316-8726-BC5F6B65AD5B}" presName="background" presStyleLbl="node0" presStyleIdx="1" presStyleCnt="3"/>
      <dgm:spPr/>
    </dgm:pt>
    <dgm:pt modelId="{81DA0D3B-71A4-4552-8B19-9FA41818A083}" type="pres">
      <dgm:prSet presAssocID="{8395899E-F0C3-4316-8726-BC5F6B65AD5B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62C0D0-8D97-4553-AAC8-B14D51C9F14E}" type="pres">
      <dgm:prSet presAssocID="{8395899E-F0C3-4316-8726-BC5F6B65AD5B}" presName="hierChild2" presStyleCnt="0"/>
      <dgm:spPr/>
    </dgm:pt>
    <dgm:pt modelId="{1AEAD038-0FAE-464E-BFB7-0B58788DEFF1}" type="pres">
      <dgm:prSet presAssocID="{3D458846-98B6-440F-8ECA-6BD37F06F643}" presName="hierRoot1" presStyleCnt="0"/>
      <dgm:spPr/>
    </dgm:pt>
    <dgm:pt modelId="{94D629E8-FED6-4E3A-B3A8-48997073A35B}" type="pres">
      <dgm:prSet presAssocID="{3D458846-98B6-440F-8ECA-6BD37F06F643}" presName="composite" presStyleCnt="0"/>
      <dgm:spPr/>
    </dgm:pt>
    <dgm:pt modelId="{E668CC32-38BB-4719-BCAB-CD3193B18888}" type="pres">
      <dgm:prSet presAssocID="{3D458846-98B6-440F-8ECA-6BD37F06F643}" presName="background" presStyleLbl="node0" presStyleIdx="2" presStyleCnt="3"/>
      <dgm:spPr/>
    </dgm:pt>
    <dgm:pt modelId="{A98490D5-20A1-4496-A3BF-2B22D22679DA}" type="pres">
      <dgm:prSet presAssocID="{3D458846-98B6-440F-8ECA-6BD37F06F643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2C311D-808B-4701-8BBE-A299A2C55EE0}" type="pres">
      <dgm:prSet presAssocID="{3D458846-98B6-440F-8ECA-6BD37F06F643}" presName="hierChild2" presStyleCnt="0"/>
      <dgm:spPr/>
    </dgm:pt>
  </dgm:ptLst>
  <dgm:cxnLst>
    <dgm:cxn modelId="{9648BEE6-B6BA-419A-A365-E4CDDC59767A}" type="presOf" srcId="{F64E2E6E-8567-4DB1-A13B-41C9BC4BDB14}" destId="{EA79D1FF-3157-42B5-A070-CF204ED2339B}" srcOrd="0" destOrd="0" presId="urn:microsoft.com/office/officeart/2005/8/layout/hierarchy1"/>
    <dgm:cxn modelId="{859AC8DC-078E-41FB-8F5C-D091D5665833}" type="presOf" srcId="{3D458846-98B6-440F-8ECA-6BD37F06F643}" destId="{A98490D5-20A1-4496-A3BF-2B22D22679DA}" srcOrd="0" destOrd="0" presId="urn:microsoft.com/office/officeart/2005/8/layout/hierarchy1"/>
    <dgm:cxn modelId="{B09E9ED3-F26A-4675-8270-1B085076360A}" type="presOf" srcId="{8395899E-F0C3-4316-8726-BC5F6B65AD5B}" destId="{81DA0D3B-71A4-4552-8B19-9FA41818A083}" srcOrd="0" destOrd="0" presId="urn:microsoft.com/office/officeart/2005/8/layout/hierarchy1"/>
    <dgm:cxn modelId="{656F7390-4276-4A1A-BA2B-0DBB8BA35B73}" type="presOf" srcId="{C2E8CE01-CA40-4833-8FA8-60FA55DFE7F6}" destId="{7B10B22E-8ABB-473E-9735-2BBBA57FE991}" srcOrd="0" destOrd="0" presId="urn:microsoft.com/office/officeart/2005/8/layout/hierarchy1"/>
    <dgm:cxn modelId="{938FDCDA-8576-434A-BEF4-D10D8087D67A}" srcId="{F64E2E6E-8567-4DB1-A13B-41C9BC4BDB14}" destId="{C2E8CE01-CA40-4833-8FA8-60FA55DFE7F6}" srcOrd="0" destOrd="0" parTransId="{D9A11388-3657-45BA-AB3A-43B88EC7309A}" sibTransId="{BB284A3E-0DA5-499C-A5C5-00B7D2D00410}"/>
    <dgm:cxn modelId="{5A231FA1-E8AB-42D6-B67A-C921E0F7E9CC}" srcId="{F64E2E6E-8567-4DB1-A13B-41C9BC4BDB14}" destId="{8395899E-F0C3-4316-8726-BC5F6B65AD5B}" srcOrd="1" destOrd="0" parTransId="{9C64B7D6-097B-4CC0-ABBF-E1938FA26151}" sibTransId="{6114D6FD-2450-4ED4-B0F5-92F7AE7D34F2}"/>
    <dgm:cxn modelId="{5EED719E-B1FD-4ED2-A298-F1FF318B50CB}" srcId="{F64E2E6E-8567-4DB1-A13B-41C9BC4BDB14}" destId="{3D458846-98B6-440F-8ECA-6BD37F06F643}" srcOrd="2" destOrd="0" parTransId="{9D038952-57B9-4660-B38B-E386E885279A}" sibTransId="{A97C2A8F-7772-41C4-87D6-E46F0B9E9C02}"/>
    <dgm:cxn modelId="{47590E73-71BD-4706-9471-7637A4121138}" type="presParOf" srcId="{EA79D1FF-3157-42B5-A070-CF204ED2339B}" destId="{A5817D1F-F092-4A91-8FE7-3FD4D35E5470}" srcOrd="0" destOrd="0" presId="urn:microsoft.com/office/officeart/2005/8/layout/hierarchy1"/>
    <dgm:cxn modelId="{840556D9-2AD8-49CC-994A-A2215905B146}" type="presParOf" srcId="{A5817D1F-F092-4A91-8FE7-3FD4D35E5470}" destId="{F877836D-3955-41C2-B01A-9B0D1630AF65}" srcOrd="0" destOrd="0" presId="urn:microsoft.com/office/officeart/2005/8/layout/hierarchy1"/>
    <dgm:cxn modelId="{1A0EE9BA-CC3D-4721-A7CE-1AAC7C6C6FD4}" type="presParOf" srcId="{F877836D-3955-41C2-B01A-9B0D1630AF65}" destId="{E048CD88-128E-4AA4-BC62-D322A48EE468}" srcOrd="0" destOrd="0" presId="urn:microsoft.com/office/officeart/2005/8/layout/hierarchy1"/>
    <dgm:cxn modelId="{20A40978-91BA-47A0-925E-8590ED834D91}" type="presParOf" srcId="{F877836D-3955-41C2-B01A-9B0D1630AF65}" destId="{7B10B22E-8ABB-473E-9735-2BBBA57FE991}" srcOrd="1" destOrd="0" presId="urn:microsoft.com/office/officeart/2005/8/layout/hierarchy1"/>
    <dgm:cxn modelId="{E36578C3-68F5-4B50-8C26-595808912F80}" type="presParOf" srcId="{A5817D1F-F092-4A91-8FE7-3FD4D35E5470}" destId="{1F9CD01A-C816-486D-8E28-13CCCF2AADCF}" srcOrd="1" destOrd="0" presId="urn:microsoft.com/office/officeart/2005/8/layout/hierarchy1"/>
    <dgm:cxn modelId="{415C713A-5F78-4E89-8432-EA2B87B989E7}" type="presParOf" srcId="{EA79D1FF-3157-42B5-A070-CF204ED2339B}" destId="{3039CBCB-CD05-4879-9746-39E0980D46BF}" srcOrd="1" destOrd="0" presId="urn:microsoft.com/office/officeart/2005/8/layout/hierarchy1"/>
    <dgm:cxn modelId="{7AC04B0E-BF84-42D1-9D46-ED44D7D3B2B1}" type="presParOf" srcId="{3039CBCB-CD05-4879-9746-39E0980D46BF}" destId="{BF2951A2-9CCA-4F39-BB7A-7CFC97FDED49}" srcOrd="0" destOrd="0" presId="urn:microsoft.com/office/officeart/2005/8/layout/hierarchy1"/>
    <dgm:cxn modelId="{EEBBB06F-5694-4A44-8C70-77161DA0278F}" type="presParOf" srcId="{BF2951A2-9CCA-4F39-BB7A-7CFC97FDED49}" destId="{C3F1B071-8240-4B4F-A965-45D99634D9CB}" srcOrd="0" destOrd="0" presId="urn:microsoft.com/office/officeart/2005/8/layout/hierarchy1"/>
    <dgm:cxn modelId="{DA7AA041-F6B3-40AB-B94E-3E419DCC5693}" type="presParOf" srcId="{BF2951A2-9CCA-4F39-BB7A-7CFC97FDED49}" destId="{81DA0D3B-71A4-4552-8B19-9FA41818A083}" srcOrd="1" destOrd="0" presId="urn:microsoft.com/office/officeart/2005/8/layout/hierarchy1"/>
    <dgm:cxn modelId="{29FA6828-9B9F-4B64-BF1A-411CEF2DE681}" type="presParOf" srcId="{3039CBCB-CD05-4879-9746-39E0980D46BF}" destId="{3D62C0D0-8D97-4553-AAC8-B14D51C9F14E}" srcOrd="1" destOrd="0" presId="urn:microsoft.com/office/officeart/2005/8/layout/hierarchy1"/>
    <dgm:cxn modelId="{3FBCA67D-619E-4D99-95B4-5AE417D658AF}" type="presParOf" srcId="{EA79D1FF-3157-42B5-A070-CF204ED2339B}" destId="{1AEAD038-0FAE-464E-BFB7-0B58788DEFF1}" srcOrd="2" destOrd="0" presId="urn:microsoft.com/office/officeart/2005/8/layout/hierarchy1"/>
    <dgm:cxn modelId="{D856B706-77FF-4117-81C8-D5CA5AD290DD}" type="presParOf" srcId="{1AEAD038-0FAE-464E-BFB7-0B58788DEFF1}" destId="{94D629E8-FED6-4E3A-B3A8-48997073A35B}" srcOrd="0" destOrd="0" presId="urn:microsoft.com/office/officeart/2005/8/layout/hierarchy1"/>
    <dgm:cxn modelId="{E6C97744-8A20-4828-B626-6BE88BB7C523}" type="presParOf" srcId="{94D629E8-FED6-4E3A-B3A8-48997073A35B}" destId="{E668CC32-38BB-4719-BCAB-CD3193B18888}" srcOrd="0" destOrd="0" presId="urn:microsoft.com/office/officeart/2005/8/layout/hierarchy1"/>
    <dgm:cxn modelId="{9C7D61AA-535C-4E5E-AE18-3373BCF6605E}" type="presParOf" srcId="{94D629E8-FED6-4E3A-B3A8-48997073A35B}" destId="{A98490D5-20A1-4496-A3BF-2B22D22679DA}" srcOrd="1" destOrd="0" presId="urn:microsoft.com/office/officeart/2005/8/layout/hierarchy1"/>
    <dgm:cxn modelId="{E8E1975A-B448-4E86-A4C4-1113A358FE49}" type="presParOf" srcId="{1AEAD038-0FAE-464E-BFB7-0B58788DEFF1}" destId="{D22C311D-808B-4701-8BBE-A299A2C55EE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CF1F346-D513-4869-9360-E5CDD290B8F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6843498-992B-4FB3-8B53-07305113657E}">
      <dgm:prSet/>
      <dgm:spPr/>
      <dgm:t>
        <a:bodyPr/>
        <a:lstStyle/>
        <a:p>
          <a:r>
            <a:rPr lang="hr-HR"/>
            <a:t>Veza između emocija, ponašanja i misli mora imati smisla, a kada nema onda istražujemo zašto </a:t>
          </a:r>
          <a:endParaRPr lang="en-US"/>
        </a:p>
      </dgm:t>
    </dgm:pt>
    <dgm:pt modelId="{2D279195-1BF5-47D3-B1BD-139016A4DCFF}" type="parTrans" cxnId="{812BF805-00EA-401B-9105-377D846A2883}">
      <dgm:prSet/>
      <dgm:spPr/>
      <dgm:t>
        <a:bodyPr/>
        <a:lstStyle/>
        <a:p>
          <a:endParaRPr lang="en-US"/>
        </a:p>
      </dgm:t>
    </dgm:pt>
    <dgm:pt modelId="{597F7CC0-2C3E-450A-8CEF-47B290E2EE9D}" type="sibTrans" cxnId="{812BF805-00EA-401B-9105-377D846A2883}">
      <dgm:prSet/>
      <dgm:spPr/>
      <dgm:t>
        <a:bodyPr/>
        <a:lstStyle/>
        <a:p>
          <a:endParaRPr lang="en-US"/>
        </a:p>
      </dgm:t>
    </dgm:pt>
    <dgm:pt modelId="{253EEC42-562E-4193-89E5-92AA7F6ADBF4}">
      <dgm:prSet/>
      <dgm:spPr/>
      <dgm:t>
        <a:bodyPr/>
        <a:lstStyle/>
        <a:p>
          <a:r>
            <a:rPr lang="hr-HR"/>
            <a:t>Ponekad je potrebno imaginacijom vratiti klijente u situaciju koju su proživjeli kako bismo uparili automatsku misao s emocijom koju su tada proživjeli</a:t>
          </a:r>
          <a:endParaRPr lang="en-US"/>
        </a:p>
      </dgm:t>
    </dgm:pt>
    <dgm:pt modelId="{E3B76AF1-77C2-4BD5-9EBE-5B301E4EC191}" type="parTrans" cxnId="{B324ABB4-CB40-425E-9B20-F79B35BAE1A7}">
      <dgm:prSet/>
      <dgm:spPr/>
      <dgm:t>
        <a:bodyPr/>
        <a:lstStyle/>
        <a:p>
          <a:endParaRPr lang="en-US"/>
        </a:p>
      </dgm:t>
    </dgm:pt>
    <dgm:pt modelId="{0FCE4C5A-7BB1-45C3-B439-51598EA80BE4}" type="sibTrans" cxnId="{B324ABB4-CB40-425E-9B20-F79B35BAE1A7}">
      <dgm:prSet/>
      <dgm:spPr/>
      <dgm:t>
        <a:bodyPr/>
        <a:lstStyle/>
        <a:p>
          <a:endParaRPr lang="en-US"/>
        </a:p>
      </dgm:t>
    </dgm:pt>
    <dgm:pt modelId="{EBA6399B-4F78-4DC3-8AEF-6C03AE0353FF}" type="pres">
      <dgm:prSet presAssocID="{8CF1F346-D513-4869-9360-E5CDD290B8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D4EF10C-C721-4581-AA48-732DBB5F7CE2}" type="pres">
      <dgm:prSet presAssocID="{C6843498-992B-4FB3-8B53-07305113657E}" presName="hierRoot1" presStyleCnt="0"/>
      <dgm:spPr/>
    </dgm:pt>
    <dgm:pt modelId="{BEF7249C-43FD-446C-9AD1-640BAC5D0D72}" type="pres">
      <dgm:prSet presAssocID="{C6843498-992B-4FB3-8B53-07305113657E}" presName="composite" presStyleCnt="0"/>
      <dgm:spPr/>
    </dgm:pt>
    <dgm:pt modelId="{2F10D9E7-CCF8-443E-9E45-AAA442C6234C}" type="pres">
      <dgm:prSet presAssocID="{C6843498-992B-4FB3-8B53-07305113657E}" presName="background" presStyleLbl="node0" presStyleIdx="0" presStyleCnt="2"/>
      <dgm:spPr/>
    </dgm:pt>
    <dgm:pt modelId="{DF8252E1-F080-44B7-A9B8-58C827DB8ADF}" type="pres">
      <dgm:prSet presAssocID="{C6843498-992B-4FB3-8B53-07305113657E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78A68D-EEC2-4401-A953-88816DBE1698}" type="pres">
      <dgm:prSet presAssocID="{C6843498-992B-4FB3-8B53-07305113657E}" presName="hierChild2" presStyleCnt="0"/>
      <dgm:spPr/>
    </dgm:pt>
    <dgm:pt modelId="{607E43CB-FDCD-4348-821E-BD5B3DB826A3}" type="pres">
      <dgm:prSet presAssocID="{253EEC42-562E-4193-89E5-92AA7F6ADBF4}" presName="hierRoot1" presStyleCnt="0"/>
      <dgm:spPr/>
    </dgm:pt>
    <dgm:pt modelId="{039E36CB-D8C5-4E0A-8E72-09E96DCBA6AE}" type="pres">
      <dgm:prSet presAssocID="{253EEC42-562E-4193-89E5-92AA7F6ADBF4}" presName="composite" presStyleCnt="0"/>
      <dgm:spPr/>
    </dgm:pt>
    <dgm:pt modelId="{F8FC836C-B2C6-44DF-B7A1-BD7B85C8F749}" type="pres">
      <dgm:prSet presAssocID="{253EEC42-562E-4193-89E5-92AA7F6ADBF4}" presName="background" presStyleLbl="node0" presStyleIdx="1" presStyleCnt="2"/>
      <dgm:spPr/>
    </dgm:pt>
    <dgm:pt modelId="{3096D357-9E9E-4E73-A211-419A4E4F9CC8}" type="pres">
      <dgm:prSet presAssocID="{253EEC42-562E-4193-89E5-92AA7F6ADBF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CD9D04-59ED-4C78-8EAF-A3A275396095}" type="pres">
      <dgm:prSet presAssocID="{253EEC42-562E-4193-89E5-92AA7F6ADBF4}" presName="hierChild2" presStyleCnt="0"/>
      <dgm:spPr/>
    </dgm:pt>
  </dgm:ptLst>
  <dgm:cxnLst>
    <dgm:cxn modelId="{13612842-9222-4D3C-86B7-E6C612D11550}" type="presOf" srcId="{8CF1F346-D513-4869-9360-E5CDD290B8F2}" destId="{EBA6399B-4F78-4DC3-8AEF-6C03AE0353FF}" srcOrd="0" destOrd="0" presId="urn:microsoft.com/office/officeart/2005/8/layout/hierarchy1"/>
    <dgm:cxn modelId="{B324ABB4-CB40-425E-9B20-F79B35BAE1A7}" srcId="{8CF1F346-D513-4869-9360-E5CDD290B8F2}" destId="{253EEC42-562E-4193-89E5-92AA7F6ADBF4}" srcOrd="1" destOrd="0" parTransId="{E3B76AF1-77C2-4BD5-9EBE-5B301E4EC191}" sibTransId="{0FCE4C5A-7BB1-45C3-B439-51598EA80BE4}"/>
    <dgm:cxn modelId="{742A0606-9D98-4653-86F3-BA0E60964C06}" type="presOf" srcId="{C6843498-992B-4FB3-8B53-07305113657E}" destId="{DF8252E1-F080-44B7-A9B8-58C827DB8ADF}" srcOrd="0" destOrd="0" presId="urn:microsoft.com/office/officeart/2005/8/layout/hierarchy1"/>
    <dgm:cxn modelId="{812BF805-00EA-401B-9105-377D846A2883}" srcId="{8CF1F346-D513-4869-9360-E5CDD290B8F2}" destId="{C6843498-992B-4FB3-8B53-07305113657E}" srcOrd="0" destOrd="0" parTransId="{2D279195-1BF5-47D3-B1BD-139016A4DCFF}" sibTransId="{597F7CC0-2C3E-450A-8CEF-47B290E2EE9D}"/>
    <dgm:cxn modelId="{16005009-80E1-41AE-A739-5164814306E0}" type="presOf" srcId="{253EEC42-562E-4193-89E5-92AA7F6ADBF4}" destId="{3096D357-9E9E-4E73-A211-419A4E4F9CC8}" srcOrd="0" destOrd="0" presId="urn:microsoft.com/office/officeart/2005/8/layout/hierarchy1"/>
    <dgm:cxn modelId="{6D5BE8F3-505E-4E74-9651-F2ACFBFD5F8E}" type="presParOf" srcId="{EBA6399B-4F78-4DC3-8AEF-6C03AE0353FF}" destId="{4D4EF10C-C721-4581-AA48-732DBB5F7CE2}" srcOrd="0" destOrd="0" presId="urn:microsoft.com/office/officeart/2005/8/layout/hierarchy1"/>
    <dgm:cxn modelId="{D69CD661-740F-497F-886B-9619FC4A125F}" type="presParOf" srcId="{4D4EF10C-C721-4581-AA48-732DBB5F7CE2}" destId="{BEF7249C-43FD-446C-9AD1-640BAC5D0D72}" srcOrd="0" destOrd="0" presId="urn:microsoft.com/office/officeart/2005/8/layout/hierarchy1"/>
    <dgm:cxn modelId="{D506A58F-9F1D-4E73-8C30-CE7FC1400E7E}" type="presParOf" srcId="{BEF7249C-43FD-446C-9AD1-640BAC5D0D72}" destId="{2F10D9E7-CCF8-443E-9E45-AAA442C6234C}" srcOrd="0" destOrd="0" presId="urn:microsoft.com/office/officeart/2005/8/layout/hierarchy1"/>
    <dgm:cxn modelId="{BE4C378E-62B6-4D09-A3C9-A83A4FE96241}" type="presParOf" srcId="{BEF7249C-43FD-446C-9AD1-640BAC5D0D72}" destId="{DF8252E1-F080-44B7-A9B8-58C827DB8ADF}" srcOrd="1" destOrd="0" presId="urn:microsoft.com/office/officeart/2005/8/layout/hierarchy1"/>
    <dgm:cxn modelId="{B21B8620-B183-450D-ACEC-0886A3C5A7CD}" type="presParOf" srcId="{4D4EF10C-C721-4581-AA48-732DBB5F7CE2}" destId="{2478A68D-EEC2-4401-A953-88816DBE1698}" srcOrd="1" destOrd="0" presId="urn:microsoft.com/office/officeart/2005/8/layout/hierarchy1"/>
    <dgm:cxn modelId="{06D7D6B7-0C37-416D-A7B9-97F142795315}" type="presParOf" srcId="{EBA6399B-4F78-4DC3-8AEF-6C03AE0353FF}" destId="{607E43CB-FDCD-4348-821E-BD5B3DB826A3}" srcOrd="1" destOrd="0" presId="urn:microsoft.com/office/officeart/2005/8/layout/hierarchy1"/>
    <dgm:cxn modelId="{D0869ED2-2DDF-4D21-A3F0-03EACFE7A151}" type="presParOf" srcId="{607E43CB-FDCD-4348-821E-BD5B3DB826A3}" destId="{039E36CB-D8C5-4E0A-8E72-09E96DCBA6AE}" srcOrd="0" destOrd="0" presId="urn:microsoft.com/office/officeart/2005/8/layout/hierarchy1"/>
    <dgm:cxn modelId="{E8097605-DE39-493A-B14C-5D4373B4E7AC}" type="presParOf" srcId="{039E36CB-D8C5-4E0A-8E72-09E96DCBA6AE}" destId="{F8FC836C-B2C6-44DF-B7A1-BD7B85C8F749}" srcOrd="0" destOrd="0" presId="urn:microsoft.com/office/officeart/2005/8/layout/hierarchy1"/>
    <dgm:cxn modelId="{B58CDDCF-ADC7-4FDD-BA5C-449BE487274D}" type="presParOf" srcId="{039E36CB-D8C5-4E0A-8E72-09E96DCBA6AE}" destId="{3096D357-9E9E-4E73-A211-419A4E4F9CC8}" srcOrd="1" destOrd="0" presId="urn:microsoft.com/office/officeart/2005/8/layout/hierarchy1"/>
    <dgm:cxn modelId="{088F2303-48CD-430E-8B14-340E6F8BC1C9}" type="presParOf" srcId="{607E43CB-FDCD-4348-821E-BD5B3DB826A3}" destId="{D7CD9D04-59ED-4C78-8EAF-A3A27539609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329EA9-38DB-42F3-A487-E8EAEDB86460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93A90B5-84CC-482B-8773-10D96B59D6BC}">
      <dgm:prSet/>
      <dgm:spPr/>
      <dgm:t>
        <a:bodyPr/>
        <a:lstStyle/>
        <a:p>
          <a:r>
            <a:rPr lang="en-US"/>
            <a:t>Problem solving</a:t>
          </a:r>
        </a:p>
      </dgm:t>
    </dgm:pt>
    <dgm:pt modelId="{CF37A471-4E67-45F5-A783-44A3302C1304}" type="parTrans" cxnId="{E0FEB752-F400-4E3C-AA10-088B1740473F}">
      <dgm:prSet/>
      <dgm:spPr/>
      <dgm:t>
        <a:bodyPr/>
        <a:lstStyle/>
        <a:p>
          <a:endParaRPr lang="en-US"/>
        </a:p>
      </dgm:t>
    </dgm:pt>
    <dgm:pt modelId="{07C61DFD-5000-4F2E-95A7-C6ED59B61018}" type="sibTrans" cxnId="{E0FEB752-F400-4E3C-AA10-088B1740473F}">
      <dgm:prSet/>
      <dgm:spPr/>
      <dgm:t>
        <a:bodyPr/>
        <a:lstStyle/>
        <a:p>
          <a:endParaRPr lang="en-US"/>
        </a:p>
      </dgm:t>
    </dgm:pt>
    <dgm:pt modelId="{62718882-12BF-4320-9098-1C89EBA9D25A}">
      <dgm:prSet/>
      <dgm:spPr/>
      <dgm:t>
        <a:bodyPr/>
        <a:lstStyle/>
        <a:p>
          <a:r>
            <a:rPr lang="en-US"/>
            <a:t>Evaluiranje negativnih misli</a:t>
          </a:r>
        </a:p>
      </dgm:t>
    </dgm:pt>
    <dgm:pt modelId="{4E1372BE-204C-4C47-98CD-5D10816891C0}" type="parTrans" cxnId="{74BE3E42-2E4C-44E4-9692-F332C3D93B0F}">
      <dgm:prSet/>
      <dgm:spPr/>
      <dgm:t>
        <a:bodyPr/>
        <a:lstStyle/>
        <a:p>
          <a:endParaRPr lang="en-US"/>
        </a:p>
      </dgm:t>
    </dgm:pt>
    <dgm:pt modelId="{5A585917-B82D-49CF-B380-422CA2094FB3}" type="sibTrans" cxnId="{74BE3E42-2E4C-44E4-9692-F332C3D93B0F}">
      <dgm:prSet/>
      <dgm:spPr/>
      <dgm:t>
        <a:bodyPr/>
        <a:lstStyle/>
        <a:p>
          <a:endParaRPr lang="en-US"/>
        </a:p>
      </dgm:t>
    </dgm:pt>
    <dgm:pt modelId="{D1DFC6AA-62DD-4A62-9071-3111DE012B44}">
      <dgm:prSet/>
      <dgm:spPr/>
      <dgm:t>
        <a:bodyPr/>
        <a:lstStyle/>
        <a:p>
          <a:r>
            <a:rPr lang="en-US"/>
            <a:t>Uklju</a:t>
          </a:r>
          <a:r>
            <a:rPr lang="hr-HR"/>
            <a:t>čivanje u društvene, ugodne i produktivne aktivnosti</a:t>
          </a:r>
          <a:endParaRPr lang="en-US"/>
        </a:p>
      </dgm:t>
    </dgm:pt>
    <dgm:pt modelId="{4C66B558-1C6B-4579-AAEB-68AE2A67F2D8}" type="parTrans" cxnId="{4E5F8AAF-40EE-47C8-8303-36B2C016617D}">
      <dgm:prSet/>
      <dgm:spPr/>
      <dgm:t>
        <a:bodyPr/>
        <a:lstStyle/>
        <a:p>
          <a:endParaRPr lang="en-US"/>
        </a:p>
      </dgm:t>
    </dgm:pt>
    <dgm:pt modelId="{4B0E6D6C-14B2-4FF2-84BB-A1F3C8246807}" type="sibTrans" cxnId="{4E5F8AAF-40EE-47C8-8303-36B2C016617D}">
      <dgm:prSet/>
      <dgm:spPr/>
      <dgm:t>
        <a:bodyPr/>
        <a:lstStyle/>
        <a:p>
          <a:endParaRPr lang="en-US"/>
        </a:p>
      </dgm:t>
    </dgm:pt>
    <dgm:pt modelId="{6D7415BF-D827-4AD9-8D49-B605DA483BFD}">
      <dgm:prSet/>
      <dgm:spPr/>
      <dgm:t>
        <a:bodyPr/>
        <a:lstStyle/>
        <a:p>
          <a:r>
            <a:rPr lang="hr-HR"/>
            <a:t>Fizička aktivnost</a:t>
          </a:r>
          <a:endParaRPr lang="en-US"/>
        </a:p>
      </dgm:t>
    </dgm:pt>
    <dgm:pt modelId="{3431A5F9-F785-46BE-B72B-7833375F04CF}" type="parTrans" cxnId="{7B412A19-7C3F-427E-9F99-A50790E5A9DD}">
      <dgm:prSet/>
      <dgm:spPr/>
      <dgm:t>
        <a:bodyPr/>
        <a:lstStyle/>
        <a:p>
          <a:endParaRPr lang="en-US"/>
        </a:p>
      </dgm:t>
    </dgm:pt>
    <dgm:pt modelId="{F951B264-E832-4B37-AC04-524149184724}" type="sibTrans" cxnId="{7B412A19-7C3F-427E-9F99-A50790E5A9DD}">
      <dgm:prSet/>
      <dgm:spPr/>
      <dgm:t>
        <a:bodyPr/>
        <a:lstStyle/>
        <a:p>
          <a:endParaRPr lang="en-US"/>
        </a:p>
      </dgm:t>
    </dgm:pt>
    <dgm:pt modelId="{21083A2C-72CE-4FEB-947F-149BA2FF60AA}">
      <dgm:prSet/>
      <dgm:spPr/>
      <dgm:t>
        <a:bodyPr/>
        <a:lstStyle/>
        <a:p>
          <a:r>
            <a:rPr lang="hr-HR"/>
            <a:t>Prihvaćanje neugodnih emocija bez osuđivanja</a:t>
          </a:r>
          <a:endParaRPr lang="en-US"/>
        </a:p>
      </dgm:t>
    </dgm:pt>
    <dgm:pt modelId="{8802C50B-752B-4964-B7FD-07995F571FAA}" type="parTrans" cxnId="{19A8BB57-BF06-4CEC-A4E6-1595D0A2C0B8}">
      <dgm:prSet/>
      <dgm:spPr/>
      <dgm:t>
        <a:bodyPr/>
        <a:lstStyle/>
        <a:p>
          <a:endParaRPr lang="en-US"/>
        </a:p>
      </dgm:t>
    </dgm:pt>
    <dgm:pt modelId="{AEBA14B5-7CE8-48D5-ACA2-93D841CFB91A}" type="sibTrans" cxnId="{19A8BB57-BF06-4CEC-A4E6-1595D0A2C0B8}">
      <dgm:prSet/>
      <dgm:spPr/>
      <dgm:t>
        <a:bodyPr/>
        <a:lstStyle/>
        <a:p>
          <a:endParaRPr lang="en-US"/>
        </a:p>
      </dgm:t>
    </dgm:pt>
    <dgm:pt modelId="{86E7C73F-B44D-4769-B53B-A699780790D7}">
      <dgm:prSet/>
      <dgm:spPr/>
      <dgm:t>
        <a:bodyPr/>
        <a:lstStyle/>
        <a:p>
          <a:r>
            <a:rPr lang="hr-HR"/>
            <a:t>Mindfulness</a:t>
          </a:r>
          <a:endParaRPr lang="en-US"/>
        </a:p>
      </dgm:t>
    </dgm:pt>
    <dgm:pt modelId="{1F2DC1B7-094C-4B05-8651-A034ECB38D30}" type="parTrans" cxnId="{85858D6B-3614-4E33-874F-1E2A4F581670}">
      <dgm:prSet/>
      <dgm:spPr/>
      <dgm:t>
        <a:bodyPr/>
        <a:lstStyle/>
        <a:p>
          <a:endParaRPr lang="en-US"/>
        </a:p>
      </dgm:t>
    </dgm:pt>
    <dgm:pt modelId="{1BAF9012-4C1E-4CE6-ABD5-3949DC6D00CF}" type="sibTrans" cxnId="{85858D6B-3614-4E33-874F-1E2A4F581670}">
      <dgm:prSet/>
      <dgm:spPr/>
      <dgm:t>
        <a:bodyPr/>
        <a:lstStyle/>
        <a:p>
          <a:endParaRPr lang="en-US"/>
        </a:p>
      </dgm:t>
    </dgm:pt>
    <dgm:pt modelId="{F63FBDD1-4DA5-4109-978C-C2CBC62A596E}">
      <dgm:prSet/>
      <dgm:spPr/>
      <dgm:t>
        <a:bodyPr/>
        <a:lstStyle/>
        <a:p>
          <a:r>
            <a:rPr lang="hr-HR"/>
            <a:t>Relaksacija, vođena imaginacija, vježbe disanja</a:t>
          </a:r>
          <a:endParaRPr lang="en-US"/>
        </a:p>
      </dgm:t>
    </dgm:pt>
    <dgm:pt modelId="{4FFB227F-66C2-4FE8-9186-52DEFC03B628}" type="parTrans" cxnId="{BC5D301B-EFF0-414C-A342-6A0B05579C33}">
      <dgm:prSet/>
      <dgm:spPr/>
      <dgm:t>
        <a:bodyPr/>
        <a:lstStyle/>
        <a:p>
          <a:endParaRPr lang="en-US"/>
        </a:p>
      </dgm:t>
    </dgm:pt>
    <dgm:pt modelId="{DA680737-CF0A-47D7-8858-D85108DC7618}" type="sibTrans" cxnId="{BC5D301B-EFF0-414C-A342-6A0B05579C33}">
      <dgm:prSet/>
      <dgm:spPr/>
      <dgm:t>
        <a:bodyPr/>
        <a:lstStyle/>
        <a:p>
          <a:endParaRPr lang="en-US"/>
        </a:p>
      </dgm:t>
    </dgm:pt>
    <dgm:pt modelId="{9B71D982-9385-4040-BA4F-B7F40EE97938}">
      <dgm:prSet/>
      <dgm:spPr/>
      <dgm:t>
        <a:bodyPr/>
        <a:lstStyle/>
        <a:p>
          <a:r>
            <a:rPr lang="hr-HR"/>
            <a:t>Uključivanje u aktivnsti koje djeluju smirujuće na osobu (pr. Šetnja prirodom)</a:t>
          </a:r>
          <a:endParaRPr lang="en-US"/>
        </a:p>
      </dgm:t>
    </dgm:pt>
    <dgm:pt modelId="{9C265769-D415-4D35-B925-E405CDF67F45}" type="parTrans" cxnId="{7CB4D14B-4937-49BA-9731-1FDDB3366B28}">
      <dgm:prSet/>
      <dgm:spPr/>
      <dgm:t>
        <a:bodyPr/>
        <a:lstStyle/>
        <a:p>
          <a:endParaRPr lang="en-US"/>
        </a:p>
      </dgm:t>
    </dgm:pt>
    <dgm:pt modelId="{1BCE638B-89AD-4EEB-A67C-50AFC74838A7}" type="sibTrans" cxnId="{7CB4D14B-4937-49BA-9731-1FDDB3366B28}">
      <dgm:prSet/>
      <dgm:spPr/>
      <dgm:t>
        <a:bodyPr/>
        <a:lstStyle/>
        <a:p>
          <a:endParaRPr lang="en-US"/>
        </a:p>
      </dgm:t>
    </dgm:pt>
    <dgm:pt modelId="{9078C3A6-BB29-4379-B528-3F4AB1CE487F}">
      <dgm:prSet/>
      <dgm:spPr/>
      <dgm:t>
        <a:bodyPr/>
        <a:lstStyle/>
        <a:p>
          <a:r>
            <a:rPr lang="hr-HR"/>
            <a:t>Usredočivanje na vlastite snage i kvalitete </a:t>
          </a:r>
          <a:endParaRPr lang="en-US"/>
        </a:p>
      </dgm:t>
    </dgm:pt>
    <dgm:pt modelId="{6968A4E8-B0BA-4311-87E4-A34B49FA79B6}" type="parTrans" cxnId="{D6BFF69A-1EC4-47B2-87B4-23D43258C6ED}">
      <dgm:prSet/>
      <dgm:spPr/>
      <dgm:t>
        <a:bodyPr/>
        <a:lstStyle/>
        <a:p>
          <a:endParaRPr lang="en-US"/>
        </a:p>
      </dgm:t>
    </dgm:pt>
    <dgm:pt modelId="{778D2FBA-0A10-4736-9C37-E19723DA0886}" type="sibTrans" cxnId="{D6BFF69A-1EC4-47B2-87B4-23D43258C6ED}">
      <dgm:prSet/>
      <dgm:spPr/>
      <dgm:t>
        <a:bodyPr/>
        <a:lstStyle/>
        <a:p>
          <a:endParaRPr lang="en-US"/>
        </a:p>
      </dgm:t>
    </dgm:pt>
    <dgm:pt modelId="{28C834AD-9087-4DB1-8CA9-500099C70370}" type="pres">
      <dgm:prSet presAssocID="{E7329EA9-38DB-42F3-A487-E8EAEDB8646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AA5A80-EC7A-4872-9FBD-1870B2A6D5CF}" type="pres">
      <dgm:prSet presAssocID="{C93A90B5-84CC-482B-8773-10D96B59D6BC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9D264-18A4-47F2-AC6A-4AF7D7C62891}" type="pres">
      <dgm:prSet presAssocID="{07C61DFD-5000-4F2E-95A7-C6ED59B61018}" presName="spacer" presStyleCnt="0"/>
      <dgm:spPr/>
    </dgm:pt>
    <dgm:pt modelId="{00C2FB11-8268-4A35-8416-C731DD4E3A02}" type="pres">
      <dgm:prSet presAssocID="{62718882-12BF-4320-9098-1C89EBA9D25A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24D1F9-56D2-4BC0-B200-4261767AF4E7}" type="pres">
      <dgm:prSet presAssocID="{5A585917-B82D-49CF-B380-422CA2094FB3}" presName="spacer" presStyleCnt="0"/>
      <dgm:spPr/>
    </dgm:pt>
    <dgm:pt modelId="{6A0858FF-CA9F-4EDD-9084-BF79BE6E6F4E}" type="pres">
      <dgm:prSet presAssocID="{D1DFC6AA-62DD-4A62-9071-3111DE012B44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5C94D3-E8B1-4D12-82BE-D8AD7352DD7F}" type="pres">
      <dgm:prSet presAssocID="{4B0E6D6C-14B2-4FF2-84BB-A1F3C8246807}" presName="spacer" presStyleCnt="0"/>
      <dgm:spPr/>
    </dgm:pt>
    <dgm:pt modelId="{523B4C11-6AA6-4024-BEB1-7A04CEB4B141}" type="pres">
      <dgm:prSet presAssocID="{6D7415BF-D827-4AD9-8D49-B605DA483BFD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A5323-BC06-454B-B04B-03405593D5FB}" type="pres">
      <dgm:prSet presAssocID="{F951B264-E832-4B37-AC04-524149184724}" presName="spacer" presStyleCnt="0"/>
      <dgm:spPr/>
    </dgm:pt>
    <dgm:pt modelId="{D7A1BF34-287B-4590-9CE9-BCA9EFA3E82E}" type="pres">
      <dgm:prSet presAssocID="{21083A2C-72CE-4FEB-947F-149BA2FF60AA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E33561-84BF-4C63-96FF-7A00704C7849}" type="pres">
      <dgm:prSet presAssocID="{AEBA14B5-7CE8-48D5-ACA2-93D841CFB91A}" presName="spacer" presStyleCnt="0"/>
      <dgm:spPr/>
    </dgm:pt>
    <dgm:pt modelId="{E17D2CA6-9AC1-4A51-906B-DE7B53F53C94}" type="pres">
      <dgm:prSet presAssocID="{86E7C73F-B44D-4769-B53B-A699780790D7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20BCDB-D07C-4F13-A97B-D913E4133FE7}" type="pres">
      <dgm:prSet presAssocID="{1BAF9012-4C1E-4CE6-ABD5-3949DC6D00CF}" presName="spacer" presStyleCnt="0"/>
      <dgm:spPr/>
    </dgm:pt>
    <dgm:pt modelId="{69E3FBD1-1BD3-4017-82DD-92ECC2D02299}" type="pres">
      <dgm:prSet presAssocID="{F63FBDD1-4DA5-4109-978C-C2CBC62A596E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1D2B19-47F9-4BC3-B7A4-185BB9867F8F}" type="pres">
      <dgm:prSet presAssocID="{DA680737-CF0A-47D7-8858-D85108DC7618}" presName="spacer" presStyleCnt="0"/>
      <dgm:spPr/>
    </dgm:pt>
    <dgm:pt modelId="{A9FA56B8-26C0-488C-B664-13FE2FC23E10}" type="pres">
      <dgm:prSet presAssocID="{9B71D982-9385-4040-BA4F-B7F40EE97938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DD7B2-2967-47AB-89EA-08780C84A084}" type="pres">
      <dgm:prSet presAssocID="{1BCE638B-89AD-4EEB-A67C-50AFC74838A7}" presName="spacer" presStyleCnt="0"/>
      <dgm:spPr/>
    </dgm:pt>
    <dgm:pt modelId="{76A7C0B2-2E3B-4165-B41C-BFED6CF50DEC}" type="pres">
      <dgm:prSet presAssocID="{9078C3A6-BB29-4379-B528-3F4AB1CE487F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FEB752-F400-4E3C-AA10-088B1740473F}" srcId="{E7329EA9-38DB-42F3-A487-E8EAEDB86460}" destId="{C93A90B5-84CC-482B-8773-10D96B59D6BC}" srcOrd="0" destOrd="0" parTransId="{CF37A471-4E67-45F5-A783-44A3302C1304}" sibTransId="{07C61DFD-5000-4F2E-95A7-C6ED59B61018}"/>
    <dgm:cxn modelId="{038BD0BC-BD3D-44C5-BB73-A6800C192AE5}" type="presOf" srcId="{F63FBDD1-4DA5-4109-978C-C2CBC62A596E}" destId="{69E3FBD1-1BD3-4017-82DD-92ECC2D02299}" srcOrd="0" destOrd="0" presId="urn:microsoft.com/office/officeart/2005/8/layout/vList2"/>
    <dgm:cxn modelId="{19A8BB57-BF06-4CEC-A4E6-1595D0A2C0B8}" srcId="{E7329EA9-38DB-42F3-A487-E8EAEDB86460}" destId="{21083A2C-72CE-4FEB-947F-149BA2FF60AA}" srcOrd="4" destOrd="0" parTransId="{8802C50B-752B-4964-B7FD-07995F571FAA}" sibTransId="{AEBA14B5-7CE8-48D5-ACA2-93D841CFB91A}"/>
    <dgm:cxn modelId="{D63468D1-33B0-458D-9DB9-BACA637D4C50}" type="presOf" srcId="{C93A90B5-84CC-482B-8773-10D96B59D6BC}" destId="{ACAA5A80-EC7A-4872-9FBD-1870B2A6D5CF}" srcOrd="0" destOrd="0" presId="urn:microsoft.com/office/officeart/2005/8/layout/vList2"/>
    <dgm:cxn modelId="{74BE3E42-2E4C-44E4-9692-F332C3D93B0F}" srcId="{E7329EA9-38DB-42F3-A487-E8EAEDB86460}" destId="{62718882-12BF-4320-9098-1C89EBA9D25A}" srcOrd="1" destOrd="0" parTransId="{4E1372BE-204C-4C47-98CD-5D10816891C0}" sibTransId="{5A585917-B82D-49CF-B380-422CA2094FB3}"/>
    <dgm:cxn modelId="{85858D6B-3614-4E33-874F-1E2A4F581670}" srcId="{E7329EA9-38DB-42F3-A487-E8EAEDB86460}" destId="{86E7C73F-B44D-4769-B53B-A699780790D7}" srcOrd="5" destOrd="0" parTransId="{1F2DC1B7-094C-4B05-8651-A034ECB38D30}" sibTransId="{1BAF9012-4C1E-4CE6-ABD5-3949DC6D00CF}"/>
    <dgm:cxn modelId="{D402E4F4-6031-467F-8EEC-340602B52B5F}" type="presOf" srcId="{9078C3A6-BB29-4379-B528-3F4AB1CE487F}" destId="{76A7C0B2-2E3B-4165-B41C-BFED6CF50DEC}" srcOrd="0" destOrd="0" presId="urn:microsoft.com/office/officeart/2005/8/layout/vList2"/>
    <dgm:cxn modelId="{BC5D301B-EFF0-414C-A342-6A0B05579C33}" srcId="{E7329EA9-38DB-42F3-A487-E8EAEDB86460}" destId="{F63FBDD1-4DA5-4109-978C-C2CBC62A596E}" srcOrd="6" destOrd="0" parTransId="{4FFB227F-66C2-4FE8-9186-52DEFC03B628}" sibTransId="{DA680737-CF0A-47D7-8858-D85108DC7618}"/>
    <dgm:cxn modelId="{D3A72689-AF97-472B-86DE-98B91BF454AC}" type="presOf" srcId="{86E7C73F-B44D-4769-B53B-A699780790D7}" destId="{E17D2CA6-9AC1-4A51-906B-DE7B53F53C94}" srcOrd="0" destOrd="0" presId="urn:microsoft.com/office/officeart/2005/8/layout/vList2"/>
    <dgm:cxn modelId="{7B412A19-7C3F-427E-9F99-A50790E5A9DD}" srcId="{E7329EA9-38DB-42F3-A487-E8EAEDB86460}" destId="{6D7415BF-D827-4AD9-8D49-B605DA483BFD}" srcOrd="3" destOrd="0" parTransId="{3431A5F9-F785-46BE-B72B-7833375F04CF}" sibTransId="{F951B264-E832-4B37-AC04-524149184724}"/>
    <dgm:cxn modelId="{A4AF4B51-CCE1-441E-B82E-623E018A7A32}" type="presOf" srcId="{62718882-12BF-4320-9098-1C89EBA9D25A}" destId="{00C2FB11-8268-4A35-8416-C731DD4E3A02}" srcOrd="0" destOrd="0" presId="urn:microsoft.com/office/officeart/2005/8/layout/vList2"/>
    <dgm:cxn modelId="{4E5F8AAF-40EE-47C8-8303-36B2C016617D}" srcId="{E7329EA9-38DB-42F3-A487-E8EAEDB86460}" destId="{D1DFC6AA-62DD-4A62-9071-3111DE012B44}" srcOrd="2" destOrd="0" parTransId="{4C66B558-1C6B-4579-AAEB-68AE2A67F2D8}" sibTransId="{4B0E6D6C-14B2-4FF2-84BB-A1F3C8246807}"/>
    <dgm:cxn modelId="{BC0B3C68-F40E-4F63-A1C1-2A6CE3E673E5}" type="presOf" srcId="{D1DFC6AA-62DD-4A62-9071-3111DE012B44}" destId="{6A0858FF-CA9F-4EDD-9084-BF79BE6E6F4E}" srcOrd="0" destOrd="0" presId="urn:microsoft.com/office/officeart/2005/8/layout/vList2"/>
    <dgm:cxn modelId="{99E33943-68F0-47CC-9035-DD03B4815F3D}" type="presOf" srcId="{6D7415BF-D827-4AD9-8D49-B605DA483BFD}" destId="{523B4C11-6AA6-4024-BEB1-7A04CEB4B141}" srcOrd="0" destOrd="0" presId="urn:microsoft.com/office/officeart/2005/8/layout/vList2"/>
    <dgm:cxn modelId="{95D9B550-E710-4B59-9369-505111834FB9}" type="presOf" srcId="{21083A2C-72CE-4FEB-947F-149BA2FF60AA}" destId="{D7A1BF34-287B-4590-9CE9-BCA9EFA3E82E}" srcOrd="0" destOrd="0" presId="urn:microsoft.com/office/officeart/2005/8/layout/vList2"/>
    <dgm:cxn modelId="{A4D3E7F3-95A3-4AA6-AE1B-F6C41B917E03}" type="presOf" srcId="{E7329EA9-38DB-42F3-A487-E8EAEDB86460}" destId="{28C834AD-9087-4DB1-8CA9-500099C70370}" srcOrd="0" destOrd="0" presId="urn:microsoft.com/office/officeart/2005/8/layout/vList2"/>
    <dgm:cxn modelId="{7CB4D14B-4937-49BA-9731-1FDDB3366B28}" srcId="{E7329EA9-38DB-42F3-A487-E8EAEDB86460}" destId="{9B71D982-9385-4040-BA4F-B7F40EE97938}" srcOrd="7" destOrd="0" parTransId="{9C265769-D415-4D35-B925-E405CDF67F45}" sibTransId="{1BCE638B-89AD-4EEB-A67C-50AFC74838A7}"/>
    <dgm:cxn modelId="{568BE5EA-4356-4B3A-A331-237158157EDA}" type="presOf" srcId="{9B71D982-9385-4040-BA4F-B7F40EE97938}" destId="{A9FA56B8-26C0-488C-B664-13FE2FC23E10}" srcOrd="0" destOrd="0" presId="urn:microsoft.com/office/officeart/2005/8/layout/vList2"/>
    <dgm:cxn modelId="{D6BFF69A-1EC4-47B2-87B4-23D43258C6ED}" srcId="{E7329EA9-38DB-42F3-A487-E8EAEDB86460}" destId="{9078C3A6-BB29-4379-B528-3F4AB1CE487F}" srcOrd="8" destOrd="0" parTransId="{6968A4E8-B0BA-4311-87E4-A34B49FA79B6}" sibTransId="{778D2FBA-0A10-4736-9C37-E19723DA0886}"/>
    <dgm:cxn modelId="{EDEBD016-5621-4CD3-8230-1DF3FA2A789D}" type="presParOf" srcId="{28C834AD-9087-4DB1-8CA9-500099C70370}" destId="{ACAA5A80-EC7A-4872-9FBD-1870B2A6D5CF}" srcOrd="0" destOrd="0" presId="urn:microsoft.com/office/officeart/2005/8/layout/vList2"/>
    <dgm:cxn modelId="{CDEB70F7-25AD-49BA-873E-90BB2261F380}" type="presParOf" srcId="{28C834AD-9087-4DB1-8CA9-500099C70370}" destId="{E7D9D264-18A4-47F2-AC6A-4AF7D7C62891}" srcOrd="1" destOrd="0" presId="urn:microsoft.com/office/officeart/2005/8/layout/vList2"/>
    <dgm:cxn modelId="{5283F59F-0562-4035-9E6C-EDDB8F856A89}" type="presParOf" srcId="{28C834AD-9087-4DB1-8CA9-500099C70370}" destId="{00C2FB11-8268-4A35-8416-C731DD4E3A02}" srcOrd="2" destOrd="0" presId="urn:microsoft.com/office/officeart/2005/8/layout/vList2"/>
    <dgm:cxn modelId="{C14198B4-78FF-435F-AFA7-266472107902}" type="presParOf" srcId="{28C834AD-9087-4DB1-8CA9-500099C70370}" destId="{6A24D1F9-56D2-4BC0-B200-4261767AF4E7}" srcOrd="3" destOrd="0" presId="urn:microsoft.com/office/officeart/2005/8/layout/vList2"/>
    <dgm:cxn modelId="{EC197CE2-CE21-46F2-B908-4ECAF12570E3}" type="presParOf" srcId="{28C834AD-9087-4DB1-8CA9-500099C70370}" destId="{6A0858FF-CA9F-4EDD-9084-BF79BE6E6F4E}" srcOrd="4" destOrd="0" presId="urn:microsoft.com/office/officeart/2005/8/layout/vList2"/>
    <dgm:cxn modelId="{85537A18-66BB-4B6E-8E11-9B1D0A74E0B8}" type="presParOf" srcId="{28C834AD-9087-4DB1-8CA9-500099C70370}" destId="{0F5C94D3-E8B1-4D12-82BE-D8AD7352DD7F}" srcOrd="5" destOrd="0" presId="urn:microsoft.com/office/officeart/2005/8/layout/vList2"/>
    <dgm:cxn modelId="{310B15D6-E3B1-489E-A8D8-3368CEB70CE7}" type="presParOf" srcId="{28C834AD-9087-4DB1-8CA9-500099C70370}" destId="{523B4C11-6AA6-4024-BEB1-7A04CEB4B141}" srcOrd="6" destOrd="0" presId="urn:microsoft.com/office/officeart/2005/8/layout/vList2"/>
    <dgm:cxn modelId="{149C9A37-7D3B-4308-BABD-B58CD51A148E}" type="presParOf" srcId="{28C834AD-9087-4DB1-8CA9-500099C70370}" destId="{77FA5323-BC06-454B-B04B-03405593D5FB}" srcOrd="7" destOrd="0" presId="urn:microsoft.com/office/officeart/2005/8/layout/vList2"/>
    <dgm:cxn modelId="{E6969D47-D747-4D54-81EB-7F8297D3FBB9}" type="presParOf" srcId="{28C834AD-9087-4DB1-8CA9-500099C70370}" destId="{D7A1BF34-287B-4590-9CE9-BCA9EFA3E82E}" srcOrd="8" destOrd="0" presId="urn:microsoft.com/office/officeart/2005/8/layout/vList2"/>
    <dgm:cxn modelId="{64559542-7986-4A48-BF2B-AACDF90DC961}" type="presParOf" srcId="{28C834AD-9087-4DB1-8CA9-500099C70370}" destId="{29E33561-84BF-4C63-96FF-7A00704C7849}" srcOrd="9" destOrd="0" presId="urn:microsoft.com/office/officeart/2005/8/layout/vList2"/>
    <dgm:cxn modelId="{0BE6B026-C019-42A8-953D-1738E9021D8B}" type="presParOf" srcId="{28C834AD-9087-4DB1-8CA9-500099C70370}" destId="{E17D2CA6-9AC1-4A51-906B-DE7B53F53C94}" srcOrd="10" destOrd="0" presId="urn:microsoft.com/office/officeart/2005/8/layout/vList2"/>
    <dgm:cxn modelId="{95DA3411-7F58-4F68-91D6-71F102805FAA}" type="presParOf" srcId="{28C834AD-9087-4DB1-8CA9-500099C70370}" destId="{6520BCDB-D07C-4F13-A97B-D913E4133FE7}" srcOrd="11" destOrd="0" presId="urn:microsoft.com/office/officeart/2005/8/layout/vList2"/>
    <dgm:cxn modelId="{2FED4ECA-EF4F-4960-85A6-9EDE208E1986}" type="presParOf" srcId="{28C834AD-9087-4DB1-8CA9-500099C70370}" destId="{69E3FBD1-1BD3-4017-82DD-92ECC2D02299}" srcOrd="12" destOrd="0" presId="urn:microsoft.com/office/officeart/2005/8/layout/vList2"/>
    <dgm:cxn modelId="{20860AC2-5812-442C-A857-29B8C5589146}" type="presParOf" srcId="{28C834AD-9087-4DB1-8CA9-500099C70370}" destId="{ED1D2B19-47F9-4BC3-B7A4-185BB9867F8F}" srcOrd="13" destOrd="0" presId="urn:microsoft.com/office/officeart/2005/8/layout/vList2"/>
    <dgm:cxn modelId="{F083C533-BB84-47B6-90F5-0465FB96F2D7}" type="presParOf" srcId="{28C834AD-9087-4DB1-8CA9-500099C70370}" destId="{A9FA56B8-26C0-488C-B664-13FE2FC23E10}" srcOrd="14" destOrd="0" presId="urn:microsoft.com/office/officeart/2005/8/layout/vList2"/>
    <dgm:cxn modelId="{9BE8F3DF-42B3-44F3-BBF8-639E42D88391}" type="presParOf" srcId="{28C834AD-9087-4DB1-8CA9-500099C70370}" destId="{288DD7B2-2967-47AB-89EA-08780C84A084}" srcOrd="15" destOrd="0" presId="urn:microsoft.com/office/officeart/2005/8/layout/vList2"/>
    <dgm:cxn modelId="{49C00252-F19C-49D9-B83B-3AF7FFF92884}" type="presParOf" srcId="{28C834AD-9087-4DB1-8CA9-500099C70370}" destId="{76A7C0B2-2E3B-4165-B41C-BFED6CF50DEC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F4C22C-F7BA-4C17-9505-1E603F0DE53D}">
      <dsp:nvSpPr>
        <dsp:cNvPr id="0" name=""/>
        <dsp:cNvSpPr/>
      </dsp:nvSpPr>
      <dsp:spPr>
        <a:xfrm>
          <a:off x="5970553" y="1443050"/>
          <a:ext cx="3715355" cy="589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52"/>
              </a:lnTo>
              <a:lnTo>
                <a:pt x="3715355" y="401652"/>
              </a:lnTo>
              <a:lnTo>
                <a:pt x="3715355" y="58939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3924B-097C-47E5-AE95-2E95F1ACC536}">
      <dsp:nvSpPr>
        <dsp:cNvPr id="0" name=""/>
        <dsp:cNvSpPr/>
      </dsp:nvSpPr>
      <dsp:spPr>
        <a:xfrm>
          <a:off x="5970553" y="1443050"/>
          <a:ext cx="1238451" cy="5893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52"/>
              </a:lnTo>
              <a:lnTo>
                <a:pt x="1238451" y="401652"/>
              </a:lnTo>
              <a:lnTo>
                <a:pt x="1238451" y="58939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88EBBF-9528-4F71-9D1A-D14CA595F709}">
      <dsp:nvSpPr>
        <dsp:cNvPr id="0" name=""/>
        <dsp:cNvSpPr/>
      </dsp:nvSpPr>
      <dsp:spPr>
        <a:xfrm>
          <a:off x="4732102" y="1443050"/>
          <a:ext cx="1238451" cy="589390"/>
        </a:xfrm>
        <a:custGeom>
          <a:avLst/>
          <a:gdLst/>
          <a:ahLst/>
          <a:cxnLst/>
          <a:rect l="0" t="0" r="0" b="0"/>
          <a:pathLst>
            <a:path>
              <a:moveTo>
                <a:pt x="1238451" y="0"/>
              </a:moveTo>
              <a:lnTo>
                <a:pt x="1238451" y="401652"/>
              </a:lnTo>
              <a:lnTo>
                <a:pt x="0" y="401652"/>
              </a:lnTo>
              <a:lnTo>
                <a:pt x="0" y="58939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1EF2B2-7F9F-4B15-94B8-AE0A77902917}">
      <dsp:nvSpPr>
        <dsp:cNvPr id="0" name=""/>
        <dsp:cNvSpPr/>
      </dsp:nvSpPr>
      <dsp:spPr>
        <a:xfrm>
          <a:off x="2255198" y="1443050"/>
          <a:ext cx="3715355" cy="589390"/>
        </a:xfrm>
        <a:custGeom>
          <a:avLst/>
          <a:gdLst/>
          <a:ahLst/>
          <a:cxnLst/>
          <a:rect l="0" t="0" r="0" b="0"/>
          <a:pathLst>
            <a:path>
              <a:moveTo>
                <a:pt x="3715355" y="0"/>
              </a:moveTo>
              <a:lnTo>
                <a:pt x="3715355" y="401652"/>
              </a:lnTo>
              <a:lnTo>
                <a:pt x="0" y="401652"/>
              </a:lnTo>
              <a:lnTo>
                <a:pt x="0" y="58939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05004-5A10-4930-BE2D-5FCA55EDB8F9}">
      <dsp:nvSpPr>
        <dsp:cNvPr id="0" name=""/>
        <dsp:cNvSpPr/>
      </dsp:nvSpPr>
      <dsp:spPr>
        <a:xfrm>
          <a:off x="3468" y="156186"/>
          <a:ext cx="2026557" cy="1286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4F08F2-5F85-45D0-B7B1-29C609FB028E}">
      <dsp:nvSpPr>
        <dsp:cNvPr id="0" name=""/>
        <dsp:cNvSpPr/>
      </dsp:nvSpPr>
      <dsp:spPr>
        <a:xfrm>
          <a:off x="228641" y="370100"/>
          <a:ext cx="2026557" cy="1286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c</a:t>
          </a:r>
          <a:r>
            <a:rPr lang="en-US" sz="1300" kern="1200"/>
            <a:t>ilj tretmana u KBT-u je smanjiti </a:t>
          </a:r>
          <a:r>
            <a:rPr lang="hr-HR" sz="1300" kern="1200"/>
            <a:t>neugodne i povećati ugodne emocije</a:t>
          </a:r>
          <a:endParaRPr lang="en-US" sz="1300" kern="1200"/>
        </a:p>
      </dsp:txBody>
      <dsp:txXfrm>
        <a:off x="266332" y="407791"/>
        <a:ext cx="1951175" cy="1211481"/>
      </dsp:txXfrm>
    </dsp:sp>
    <dsp:sp modelId="{036EE08A-C297-4ECA-B10B-5707FB46E8EC}">
      <dsp:nvSpPr>
        <dsp:cNvPr id="0" name=""/>
        <dsp:cNvSpPr/>
      </dsp:nvSpPr>
      <dsp:spPr>
        <a:xfrm>
          <a:off x="2480371" y="156186"/>
          <a:ext cx="2026557" cy="1286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C65D9E-1D95-4849-AB3D-9C4F910044B3}">
      <dsp:nvSpPr>
        <dsp:cNvPr id="0" name=""/>
        <dsp:cNvSpPr/>
      </dsp:nvSpPr>
      <dsp:spPr>
        <a:xfrm>
          <a:off x="2705544" y="370100"/>
          <a:ext cx="2026557" cy="1286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/>
            <a:t>Intenzivne neugodne emocije smanjuju kapacitet za nošenje s problemima i onemogućavaju jasno razmišljanje </a:t>
          </a:r>
          <a:endParaRPr lang="en-US" sz="1300" kern="1200" dirty="0"/>
        </a:p>
      </dsp:txBody>
      <dsp:txXfrm>
        <a:off x="2743235" y="407791"/>
        <a:ext cx="1951175" cy="1211481"/>
      </dsp:txXfrm>
    </dsp:sp>
    <dsp:sp modelId="{3550A1E1-EAA3-405D-B1EA-D6FD9A7A602B}">
      <dsp:nvSpPr>
        <dsp:cNvPr id="0" name=""/>
        <dsp:cNvSpPr/>
      </dsp:nvSpPr>
      <dsp:spPr>
        <a:xfrm>
          <a:off x="4957275" y="156186"/>
          <a:ext cx="2026557" cy="12868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9F5D92-E6FE-44D8-A840-FD87B14B96DD}">
      <dsp:nvSpPr>
        <dsp:cNvPr id="0" name=""/>
        <dsp:cNvSpPr/>
      </dsp:nvSpPr>
      <dsp:spPr>
        <a:xfrm>
          <a:off x="5182448" y="370100"/>
          <a:ext cx="2026557" cy="1286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/>
            <a:t>Koja je svrha neugodnih emocija?</a:t>
          </a:r>
          <a:endParaRPr lang="en-US" sz="1300" kern="1200" dirty="0"/>
        </a:p>
      </dsp:txBody>
      <dsp:txXfrm>
        <a:off x="5220139" y="407791"/>
        <a:ext cx="1951175" cy="1211481"/>
      </dsp:txXfrm>
    </dsp:sp>
    <dsp:sp modelId="{8606C380-2E78-42BD-AF80-FC7E213523EE}">
      <dsp:nvSpPr>
        <dsp:cNvPr id="0" name=""/>
        <dsp:cNvSpPr/>
      </dsp:nvSpPr>
      <dsp:spPr>
        <a:xfrm>
          <a:off x="1241920" y="2032440"/>
          <a:ext cx="2026557" cy="12868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7EB50-6F79-4886-ADD5-9B836107A581}">
      <dsp:nvSpPr>
        <dsp:cNvPr id="0" name=""/>
        <dsp:cNvSpPr/>
      </dsp:nvSpPr>
      <dsp:spPr>
        <a:xfrm>
          <a:off x="1467093" y="2246354"/>
          <a:ext cx="2026557" cy="1286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tuga – signal da nam nešto nedostaje</a:t>
          </a:r>
          <a:endParaRPr lang="en-US" sz="1300" kern="1200"/>
        </a:p>
      </dsp:txBody>
      <dsp:txXfrm>
        <a:off x="1504784" y="2284045"/>
        <a:ext cx="1951175" cy="1211481"/>
      </dsp:txXfrm>
    </dsp:sp>
    <dsp:sp modelId="{B59CB92D-A948-4FCF-A313-A033B95F6416}">
      <dsp:nvSpPr>
        <dsp:cNvPr id="0" name=""/>
        <dsp:cNvSpPr/>
      </dsp:nvSpPr>
      <dsp:spPr>
        <a:xfrm>
          <a:off x="3718823" y="2032440"/>
          <a:ext cx="2026557" cy="12868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879F1-3FB9-439E-9B4A-768578059E7F}">
      <dsp:nvSpPr>
        <dsp:cNvPr id="0" name=""/>
        <dsp:cNvSpPr/>
      </dsp:nvSpPr>
      <dsp:spPr>
        <a:xfrm>
          <a:off x="3943996" y="2246354"/>
          <a:ext cx="2026557" cy="1286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krivnja – motivacija da napravimo ono što nam je doista bitno</a:t>
          </a:r>
          <a:endParaRPr lang="en-US" sz="1300" kern="1200"/>
        </a:p>
      </dsp:txBody>
      <dsp:txXfrm>
        <a:off x="3981687" y="2284045"/>
        <a:ext cx="1951175" cy="1211481"/>
      </dsp:txXfrm>
    </dsp:sp>
    <dsp:sp modelId="{D4E3F03D-F801-4E19-AF02-89C958EB42B4}">
      <dsp:nvSpPr>
        <dsp:cNvPr id="0" name=""/>
        <dsp:cNvSpPr/>
      </dsp:nvSpPr>
      <dsp:spPr>
        <a:xfrm>
          <a:off x="6195726" y="2032440"/>
          <a:ext cx="2026557" cy="12868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B0D25E-C2F8-4583-A9FF-5810969F61AB}">
      <dsp:nvSpPr>
        <dsp:cNvPr id="0" name=""/>
        <dsp:cNvSpPr/>
      </dsp:nvSpPr>
      <dsp:spPr>
        <a:xfrm>
          <a:off x="6420899" y="2246354"/>
          <a:ext cx="2026557" cy="1286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anksioznost – daje energiju da se nosimo s izazovom</a:t>
          </a:r>
          <a:endParaRPr lang="en-US" sz="1300" kern="1200"/>
        </a:p>
      </dsp:txBody>
      <dsp:txXfrm>
        <a:off x="6458590" y="2284045"/>
        <a:ext cx="1951175" cy="1211481"/>
      </dsp:txXfrm>
    </dsp:sp>
    <dsp:sp modelId="{D5756D86-8E1B-424D-875F-291BC5D4BDBA}">
      <dsp:nvSpPr>
        <dsp:cNvPr id="0" name=""/>
        <dsp:cNvSpPr/>
      </dsp:nvSpPr>
      <dsp:spPr>
        <a:xfrm>
          <a:off x="8672630" y="2032440"/>
          <a:ext cx="2026557" cy="12868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47F31-8768-4F8F-9B69-18B6F5656C8A}">
      <dsp:nvSpPr>
        <dsp:cNvPr id="0" name=""/>
        <dsp:cNvSpPr/>
      </dsp:nvSpPr>
      <dsp:spPr>
        <a:xfrm>
          <a:off x="8897803" y="2246354"/>
          <a:ext cx="2026557" cy="12868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ljutnja – znak da su naša pravila prekršena (daje energiju za akciju)</a:t>
          </a:r>
          <a:endParaRPr lang="en-US" sz="1300" kern="1200"/>
        </a:p>
      </dsp:txBody>
      <dsp:txXfrm>
        <a:off x="8935494" y="2284045"/>
        <a:ext cx="1951175" cy="12114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0E94B-DB1E-4CD8-95E0-65E36A2AA16D}">
      <dsp:nvSpPr>
        <dsp:cNvPr id="0" name=""/>
        <dsp:cNvSpPr/>
      </dsp:nvSpPr>
      <dsp:spPr>
        <a:xfrm>
          <a:off x="7403494" y="1162040"/>
          <a:ext cx="1657349" cy="828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Pitanja za stvaranje adaptivnih zaključaka o iskustvima</a:t>
          </a:r>
          <a:endParaRPr lang="en-US" sz="1300" kern="1200"/>
        </a:p>
      </dsp:txBody>
      <dsp:txXfrm>
        <a:off x="7427765" y="1186311"/>
        <a:ext cx="1608807" cy="780132"/>
      </dsp:txXfrm>
    </dsp:sp>
    <dsp:sp modelId="{D0F8BF0A-EE1A-4602-A4BB-85BB49E61144}">
      <dsp:nvSpPr>
        <dsp:cNvPr id="0" name=""/>
        <dsp:cNvSpPr/>
      </dsp:nvSpPr>
      <dsp:spPr>
        <a:xfrm rot="16813578">
          <a:off x="8575262" y="975142"/>
          <a:ext cx="118079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180797" y="2021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136141" y="965837"/>
        <a:ext cx="59039" cy="59039"/>
      </dsp:txXfrm>
    </dsp:sp>
    <dsp:sp modelId="{413CE539-A07D-4D86-A233-28680A4EDDDD}">
      <dsp:nvSpPr>
        <dsp:cNvPr id="0" name=""/>
        <dsp:cNvSpPr/>
      </dsp:nvSpPr>
      <dsp:spPr>
        <a:xfrm>
          <a:off x="9270479" y="0"/>
          <a:ext cx="1657349" cy="8286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Što ovo iskustvo znači za Vas?</a:t>
          </a:r>
          <a:endParaRPr lang="en-US" sz="1300" kern="1200"/>
        </a:p>
      </dsp:txBody>
      <dsp:txXfrm>
        <a:off x="9294750" y="24271"/>
        <a:ext cx="1608807" cy="780132"/>
      </dsp:txXfrm>
    </dsp:sp>
    <dsp:sp modelId="{F50BDF0F-1577-4D17-87D3-F3F3B11D5A92}">
      <dsp:nvSpPr>
        <dsp:cNvPr id="0" name=""/>
        <dsp:cNvSpPr/>
      </dsp:nvSpPr>
      <dsp:spPr>
        <a:xfrm rot="17880857">
          <a:off x="8956017" y="1381652"/>
          <a:ext cx="39534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395343" y="2021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143805" y="1391983"/>
        <a:ext cx="19767" cy="19767"/>
      </dsp:txXfrm>
    </dsp:sp>
    <dsp:sp modelId="{48B0FC60-3905-4E12-9CF1-F0FC77F0DF0C}">
      <dsp:nvSpPr>
        <dsp:cNvPr id="0" name=""/>
        <dsp:cNvSpPr/>
      </dsp:nvSpPr>
      <dsp:spPr>
        <a:xfrm>
          <a:off x="9246533" y="813018"/>
          <a:ext cx="1657349" cy="8286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 dirty="0"/>
            <a:t>Ovo iskustvo o Vama govori da ste sposobni. Slažete li se sa mnom?</a:t>
          </a:r>
          <a:endParaRPr lang="en-US" sz="1300" kern="1200" dirty="0"/>
        </a:p>
      </dsp:txBody>
      <dsp:txXfrm>
        <a:off x="9270804" y="837289"/>
        <a:ext cx="1608807" cy="780132"/>
      </dsp:txXfrm>
    </dsp:sp>
    <dsp:sp modelId="{D22752DA-3B02-4B8C-B8A8-606487FA12EF}">
      <dsp:nvSpPr>
        <dsp:cNvPr id="0" name=""/>
        <dsp:cNvSpPr/>
      </dsp:nvSpPr>
      <dsp:spPr>
        <a:xfrm rot="3995523">
          <a:off x="8901821" y="1798289"/>
          <a:ext cx="52768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527681" y="2021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152469" y="1805311"/>
        <a:ext cx="26384" cy="26384"/>
      </dsp:txXfrm>
    </dsp:sp>
    <dsp:sp modelId="{7DC6F444-584F-45C5-BAF6-239C292F9155}">
      <dsp:nvSpPr>
        <dsp:cNvPr id="0" name=""/>
        <dsp:cNvSpPr/>
      </dsp:nvSpPr>
      <dsp:spPr>
        <a:xfrm>
          <a:off x="9270479" y="1646292"/>
          <a:ext cx="1657349" cy="8286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Što ovo govori o Vama?</a:t>
          </a:r>
          <a:endParaRPr lang="en-US" sz="1300" kern="1200"/>
        </a:p>
      </dsp:txBody>
      <dsp:txXfrm>
        <a:off x="9294750" y="1670563"/>
        <a:ext cx="1608807" cy="780132"/>
      </dsp:txXfrm>
    </dsp:sp>
    <dsp:sp modelId="{940A822F-4C42-4BC4-B19A-ED26C81F8271}">
      <dsp:nvSpPr>
        <dsp:cNvPr id="0" name=""/>
        <dsp:cNvSpPr/>
      </dsp:nvSpPr>
      <dsp:spPr>
        <a:xfrm rot="4902080">
          <a:off x="8439443" y="2274777"/>
          <a:ext cx="1452437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52437" y="2021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129350" y="2258681"/>
        <a:ext cx="72621" cy="72621"/>
      </dsp:txXfrm>
    </dsp:sp>
    <dsp:sp modelId="{88D9DE89-F5A3-4732-ACAF-6B422702A6C9}">
      <dsp:nvSpPr>
        <dsp:cNvPr id="0" name=""/>
        <dsp:cNvSpPr/>
      </dsp:nvSpPr>
      <dsp:spPr>
        <a:xfrm>
          <a:off x="9270479" y="2599269"/>
          <a:ext cx="1657349" cy="82867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kern="1200"/>
            <a:t>Kako mislite da Vas partner sada percipira?</a:t>
          </a:r>
          <a:endParaRPr lang="en-US" sz="1300" kern="1200"/>
        </a:p>
      </dsp:txBody>
      <dsp:txXfrm>
        <a:off x="9294750" y="2623540"/>
        <a:ext cx="1608807" cy="7801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48CD88-128E-4AA4-BC62-D322A48EE468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0B22E-8ABB-473E-9735-2BBBA57FE991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/>
            <a:t>Usporedba intenziteta emocije prije i nakon terapijskog tretmana- pomaže nam da u pravo vrijeme nastavimo s tretmanom drugih područja </a:t>
          </a:r>
          <a:endParaRPr lang="en-US" sz="1900" kern="1200"/>
        </a:p>
      </dsp:txBody>
      <dsp:txXfrm>
        <a:off x="398656" y="1088253"/>
        <a:ext cx="2959127" cy="1837317"/>
      </dsp:txXfrm>
    </dsp:sp>
    <dsp:sp modelId="{C3F1B071-8240-4B4F-A965-45D99634D9CB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A0D3B-71A4-4552-8B19-9FA41818A083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/>
            <a:t>Bazična vjerovanja su često aktivirana kad osoba doživljava emocije visokog intenziteta</a:t>
          </a:r>
          <a:endParaRPr lang="en-US" sz="1900" kern="1200"/>
        </a:p>
      </dsp:txBody>
      <dsp:txXfrm>
        <a:off x="4155097" y="1088253"/>
        <a:ext cx="2959127" cy="1837317"/>
      </dsp:txXfrm>
    </dsp:sp>
    <dsp:sp modelId="{E668CC32-38BB-4719-BCAB-CD3193B18888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490D5-20A1-4496-A3BF-2B22D22679DA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/>
            <a:t>Brojevima, opis riječima, skica skale</a:t>
          </a:r>
          <a:endParaRPr lang="en-US" sz="1900" kern="1200"/>
        </a:p>
      </dsp:txBody>
      <dsp:txXfrm>
        <a:off x="7911539" y="1088253"/>
        <a:ext cx="2959127" cy="18373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0D9E7-CCF8-443E-9E45-AAA442C6234C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8252E1-F080-44B7-A9B8-58C827DB8ADF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/>
            <a:t>Veza između emocija, ponašanja i misli mora imati smisla, a kada nema onda istražujemo zašto </a:t>
          </a:r>
          <a:endParaRPr lang="en-US" sz="2700" kern="1200"/>
        </a:p>
      </dsp:txBody>
      <dsp:txXfrm>
        <a:off x="608661" y="692298"/>
        <a:ext cx="4508047" cy="2799040"/>
      </dsp:txXfrm>
    </dsp:sp>
    <dsp:sp modelId="{F8FC836C-B2C6-44DF-B7A1-BD7B85C8F749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96D357-9E9E-4E73-A211-419A4E4F9CC8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/>
            <a:t>Ponekad je potrebno imaginacijom vratiti klijente u situaciju koju su proživjeli kako bismo uparili automatsku misao s emocijom koju su tada proživjeli</a:t>
          </a:r>
          <a:endParaRPr lang="en-US" sz="2700" kern="1200"/>
        </a:p>
      </dsp:txBody>
      <dsp:txXfrm>
        <a:off x="6331365" y="692298"/>
        <a:ext cx="4508047" cy="27990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A5A80-EC7A-4872-9FBD-1870B2A6D5CF}">
      <dsp:nvSpPr>
        <dsp:cNvPr id="0" name=""/>
        <dsp:cNvSpPr/>
      </dsp:nvSpPr>
      <dsp:spPr>
        <a:xfrm>
          <a:off x="0" y="815719"/>
          <a:ext cx="6666833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Problem solving</a:t>
          </a:r>
        </a:p>
      </dsp:txBody>
      <dsp:txXfrm>
        <a:off x="18734" y="834453"/>
        <a:ext cx="6629365" cy="346292"/>
      </dsp:txXfrm>
    </dsp:sp>
    <dsp:sp modelId="{00C2FB11-8268-4A35-8416-C731DD4E3A02}">
      <dsp:nvSpPr>
        <dsp:cNvPr id="0" name=""/>
        <dsp:cNvSpPr/>
      </dsp:nvSpPr>
      <dsp:spPr>
        <a:xfrm>
          <a:off x="0" y="1245559"/>
          <a:ext cx="6666833" cy="3837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Evaluiranje negativnih misli</a:t>
          </a:r>
        </a:p>
      </dsp:txBody>
      <dsp:txXfrm>
        <a:off x="18734" y="1264293"/>
        <a:ext cx="6629365" cy="346292"/>
      </dsp:txXfrm>
    </dsp:sp>
    <dsp:sp modelId="{6A0858FF-CA9F-4EDD-9084-BF79BE6E6F4E}">
      <dsp:nvSpPr>
        <dsp:cNvPr id="0" name=""/>
        <dsp:cNvSpPr/>
      </dsp:nvSpPr>
      <dsp:spPr>
        <a:xfrm>
          <a:off x="0" y="1675399"/>
          <a:ext cx="6666833" cy="3837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Uklju</a:t>
          </a:r>
          <a:r>
            <a:rPr lang="hr-HR" sz="1600" kern="1200"/>
            <a:t>čivanje u društvene, ugodne i produktivne aktivnosti</a:t>
          </a:r>
          <a:endParaRPr lang="en-US" sz="1600" kern="1200"/>
        </a:p>
      </dsp:txBody>
      <dsp:txXfrm>
        <a:off x="18734" y="1694133"/>
        <a:ext cx="6629365" cy="346292"/>
      </dsp:txXfrm>
    </dsp:sp>
    <dsp:sp modelId="{523B4C11-6AA6-4024-BEB1-7A04CEB4B141}">
      <dsp:nvSpPr>
        <dsp:cNvPr id="0" name=""/>
        <dsp:cNvSpPr/>
      </dsp:nvSpPr>
      <dsp:spPr>
        <a:xfrm>
          <a:off x="0" y="2105240"/>
          <a:ext cx="6666833" cy="383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Fizička aktivnost</a:t>
          </a:r>
          <a:endParaRPr lang="en-US" sz="1600" kern="1200"/>
        </a:p>
      </dsp:txBody>
      <dsp:txXfrm>
        <a:off x="18734" y="2123974"/>
        <a:ext cx="6629365" cy="346292"/>
      </dsp:txXfrm>
    </dsp:sp>
    <dsp:sp modelId="{D7A1BF34-287B-4590-9CE9-BCA9EFA3E82E}">
      <dsp:nvSpPr>
        <dsp:cNvPr id="0" name=""/>
        <dsp:cNvSpPr/>
      </dsp:nvSpPr>
      <dsp:spPr>
        <a:xfrm>
          <a:off x="0" y="2535080"/>
          <a:ext cx="6666833" cy="3837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Prihvaćanje neugodnih emocija bez osuđivanja</a:t>
          </a:r>
          <a:endParaRPr lang="en-US" sz="1600" kern="1200"/>
        </a:p>
      </dsp:txBody>
      <dsp:txXfrm>
        <a:off x="18734" y="2553814"/>
        <a:ext cx="6629365" cy="346292"/>
      </dsp:txXfrm>
    </dsp:sp>
    <dsp:sp modelId="{E17D2CA6-9AC1-4A51-906B-DE7B53F53C94}">
      <dsp:nvSpPr>
        <dsp:cNvPr id="0" name=""/>
        <dsp:cNvSpPr/>
      </dsp:nvSpPr>
      <dsp:spPr>
        <a:xfrm>
          <a:off x="0" y="2964920"/>
          <a:ext cx="6666833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Mindfulness</a:t>
          </a:r>
          <a:endParaRPr lang="en-US" sz="1600" kern="1200"/>
        </a:p>
      </dsp:txBody>
      <dsp:txXfrm>
        <a:off x="18734" y="2983654"/>
        <a:ext cx="6629365" cy="346292"/>
      </dsp:txXfrm>
    </dsp:sp>
    <dsp:sp modelId="{69E3FBD1-1BD3-4017-82DD-92ECC2D02299}">
      <dsp:nvSpPr>
        <dsp:cNvPr id="0" name=""/>
        <dsp:cNvSpPr/>
      </dsp:nvSpPr>
      <dsp:spPr>
        <a:xfrm>
          <a:off x="0" y="3394760"/>
          <a:ext cx="6666833" cy="3837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Relaksacija, vođena imaginacija, vježbe disanja</a:t>
          </a:r>
          <a:endParaRPr lang="en-US" sz="1600" kern="1200"/>
        </a:p>
      </dsp:txBody>
      <dsp:txXfrm>
        <a:off x="18734" y="3413494"/>
        <a:ext cx="6629365" cy="346292"/>
      </dsp:txXfrm>
    </dsp:sp>
    <dsp:sp modelId="{A9FA56B8-26C0-488C-B664-13FE2FC23E10}">
      <dsp:nvSpPr>
        <dsp:cNvPr id="0" name=""/>
        <dsp:cNvSpPr/>
      </dsp:nvSpPr>
      <dsp:spPr>
        <a:xfrm>
          <a:off x="0" y="3824600"/>
          <a:ext cx="6666833" cy="3837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Uključivanje u aktivnsti koje djeluju smirujuće na osobu (pr. Šetnja prirodom)</a:t>
          </a:r>
          <a:endParaRPr lang="en-US" sz="1600" kern="1200"/>
        </a:p>
      </dsp:txBody>
      <dsp:txXfrm>
        <a:off x="18734" y="3843334"/>
        <a:ext cx="6629365" cy="346292"/>
      </dsp:txXfrm>
    </dsp:sp>
    <dsp:sp modelId="{76A7C0B2-2E3B-4165-B41C-BFED6CF50DEC}">
      <dsp:nvSpPr>
        <dsp:cNvPr id="0" name=""/>
        <dsp:cNvSpPr/>
      </dsp:nvSpPr>
      <dsp:spPr>
        <a:xfrm>
          <a:off x="0" y="4254440"/>
          <a:ext cx="6666833" cy="383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Usredočivanje na vlastite snage i kvalitete </a:t>
          </a:r>
          <a:endParaRPr lang="en-US" sz="1600" kern="1200"/>
        </a:p>
      </dsp:txBody>
      <dsp:txXfrm>
        <a:off x="18734" y="4273174"/>
        <a:ext cx="6629365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1E058FA-59D8-4814-B634-E66B52E5AA50}" type="datetime1">
              <a:rPr lang="sr-Latn-RS" smtClean="0"/>
              <a:t>13.5.2022.</a:t>
            </a:fld>
            <a:endParaRPr lang="en-US" dirty="0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3FE79B1-6E43-4DB4-878F-EA34B239A8E3}" type="datetime1">
              <a:rPr lang="sr-Latn-RS" smtClean="0"/>
              <a:t>13.5.2022.</a:t>
            </a:fld>
            <a:endParaRPr lang="en-US"/>
          </a:p>
        </p:txBody>
      </p:sp>
      <p:sp>
        <p:nvSpPr>
          <p:cNvPr id="4" name="Rezervirano mjesto za sliku na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Rezervirano mjesto za bilj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"/>
              <a:t>Kliknite da biste uredili stilove teksta matrice</a:t>
            </a:r>
            <a:endParaRPr lang="en-US"/>
          </a:p>
          <a:p>
            <a:pPr lvl="1" rtl="0"/>
            <a:r>
              <a:rPr lang="hr"/>
              <a:t>Druga razina</a:t>
            </a:r>
          </a:p>
          <a:p>
            <a:pPr lvl="2" rtl="0"/>
            <a:r>
              <a:rPr lang="hr"/>
              <a:t>Treća razina</a:t>
            </a:r>
          </a:p>
          <a:p>
            <a:pPr lvl="3" rtl="0"/>
            <a:r>
              <a:rPr lang="hr"/>
              <a:t>Četvrta razina</a:t>
            </a:r>
          </a:p>
          <a:p>
            <a:pPr lvl="4" rtl="0"/>
            <a:r>
              <a:rPr lang="hr"/>
              <a:t>Peta razina</a:t>
            </a:r>
            <a:endParaRPr lang="en-US"/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0B1B85-F8E4-418E-852A-DD50B6657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AD4C74-3839-4B19-A8CC-D608E1B12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FB41827-E6F8-473C-AE6F-449D4DBA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F9B259B-A8CB-4384-BEE6-6D559E5FB5DB}" type="datetime1">
              <a:rPr lang="sr-Latn-RS" smtClean="0"/>
              <a:t>13.5.2022.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6924976-B4C5-424F-BC38-87AE409A8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F48B00B-4BA8-4CA9-8E24-3C6A16DB4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29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118155-0EE2-45E9-8E2A-16864B61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00EEEF3-AF1A-4AC0-9B2D-2EE573A6B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260EAD3-C668-4067-B99F-277D9753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0564645-8E30-4363-B1AF-6F26127CEF0E}" type="datetime1">
              <a:rPr lang="sr-Latn-RS" smtClean="0"/>
              <a:t>13.5.2022.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5AECB99-8945-4FD7-AADC-F1C80B33C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E696A7E-AB85-4A73-A62A-4A5487842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2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9AE08CC3-6FF9-4F42-8B18-A621EC3640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5C76DC8-0236-4D79-A592-BE1849D7C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754934E-C594-4BDE-9C1E-233219383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EC1BA36-DA97-40C5-A9DB-4868971B70AE}" type="datetime1">
              <a:rPr lang="sr-Latn-RS" smtClean="0"/>
              <a:t>13.5.2022.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3143FBC-D5D3-4978-BADE-B63BEE729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497EC8B-FEDE-4656-8F7C-A056CFD9D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0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88C7DE-B088-4B4B-9118-4388DE324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5D5F82C-2DE2-490A-95CA-C3768C693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DBDDFD0-4527-4CA8-B89A-5ECDAA25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B513C35-2082-41CB-BA36-BC00E3BC9859}" type="datetime1">
              <a:rPr lang="sr-Latn-RS" smtClean="0"/>
              <a:t>13.5.2022.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84696AC-987D-490B-B1EC-C814BCAEC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D3282E1-E4DC-4AAB-934A-1F78331E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9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C81096-4DB9-408B-9327-83BADCC9D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DEA19CE-B7A9-40B0-BA76-35E78B0B2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45FA73B-4743-4D30-9CE7-DDA6C3D2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58386-7063-4922-94EA-1848DB768345}" type="datetime1">
              <a:rPr lang="sr-Latn-RS" smtClean="0"/>
              <a:t>13.5.2022.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88BDE29-CE43-49F4-A7BF-DFA5A57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B2AF0C6-67B8-46C4-A7EF-C9CA3940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55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7BFC04-4548-4352-A87E-A71CBA8A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B28D81-4036-4FCF-9361-A8924DB70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2848B1D-3D8D-4501-B447-23173F906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0672FF0-1A77-48D0-B1E5-4D156474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E805340-542A-48D6-840D-D92DE3DEEFE2}" type="datetime1">
              <a:rPr lang="sr-Latn-RS" smtClean="0"/>
              <a:t>13.5.2022.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AAE50DB-D27C-44B9-8D6D-45C669D0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399DC6F-CF53-4E2F-8C10-0177E7EF4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2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BE9177-CF7E-4D1F-A6BE-595330480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26AA1BF-D5A6-4360-A3BD-1F4C12C40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9CB98B2-0EF6-4879-836F-376E5FC5D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273C160-22FF-46CB-A31F-17952B213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DCEA58D-96F3-498B-87E7-72C7511207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99F3EF7-6EB2-4B5D-B0CB-D0A4E812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BA73E17-DEFF-4057-984D-C183220B0F56}" type="datetime1">
              <a:rPr lang="sr-Latn-RS" smtClean="0"/>
              <a:t>13.5.2022.</a:t>
            </a:fld>
            <a:endParaRPr 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3EC2B630-347C-440C-B4B0-8AC2F5F43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56A4DF0-05D3-4A3C-AFDD-2EE1C17F4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57535E-73CF-4072-9CC6-72DCF6BFD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6913E2F-0179-4818-8EEF-8B2978721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ADF23B-16DD-4D57-A875-5D21CBA63FCC}" type="datetime1">
              <a:rPr lang="sr-Latn-RS" smtClean="0"/>
              <a:t>13.5.2022.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FC8676D4-50D8-4C53-BBCE-9642A7F1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F28C1EC-1C34-4743-A883-492154E8C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21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570881F7-25C6-4DFA-AA1D-B1E5D8418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012AE57-5ED6-4DCF-91DC-551965A28106}" type="datetime1">
              <a:rPr lang="sr-Latn-RS" smtClean="0"/>
              <a:t>13.5.2022.</a:t>
            </a:fld>
            <a:endParaRPr 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EFEE703-62AF-467C-B5BD-5CB47C54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34E422B-F6B1-4028-91E0-FA219E662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3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D9D896-8F2F-4AEB-A5EB-5C030156C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5751A9-A5AE-478E-BAB3-D98B12889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DD46134-FC58-4C04-B716-6DF81D93A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C4B738E-19DB-403D-A357-1263C72AA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A1E146C-BF5D-4939-9125-0358B3F5EFC1}" type="datetime1">
              <a:rPr lang="sr-Latn-RS" smtClean="0"/>
              <a:t>13.5.2022.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1D7AD64-8A57-46C9-8033-733AF7C52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2703E70-7939-48D3-853A-5D1B41D7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3909B6-7B2B-4864-A714-5D895A6D2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D22A0213-8F4F-4BB8-9548-D5B918674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68AE909-74A0-447A-A6A3-E7CEA45E5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28859EA-A716-4A50-9469-D7B1C8B55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6AF5B19-E62C-4FC9-AB22-3624BA489C06}" type="datetime1">
              <a:rPr lang="sr-Latn-RS" smtClean="0"/>
              <a:t>13.5.2022.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AFA7477-8659-4DFA-A6A3-29AA595D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6BE2443-A880-42CA-B135-867297FE1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0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8E76FA0B-4DD0-44F8-B8AC-F7235BCF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9276DA9-2E5D-4A4C-8F44-0B0DFF1BB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FDD2E0C-11B1-4B93-8481-0BF013024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3B2EE8B-1318-4048-A12B-2212A52FB299}" type="datetime1">
              <a:rPr lang="sr-Latn-RS" smtClean="0"/>
              <a:t>13.5.2022.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F4C1096-6A59-4B92-B650-DECEE42C3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CA5758B-654D-4D8A-A3E8-20B4F587E4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5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9B447FE-DDA9-4B30-828A-59FC569124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6096002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52884" y="609601"/>
            <a:ext cx="6858003" cy="5638801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2217950"/>
            <a:ext cx="6103518" cy="464004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6C3B9CB-4E48-4726-B7B9-9E02F71B15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137312">
            <a:off x="565239" y="1211422"/>
            <a:ext cx="4640488" cy="4640488"/>
          </a:xfrm>
          <a:prstGeom prst="ellipse">
            <a:avLst/>
          </a:prstGeom>
          <a:gradFill>
            <a:gsLst>
              <a:gs pos="53000">
                <a:schemeClr val="accent1">
                  <a:alpha val="0"/>
                </a:schemeClr>
              </a:gs>
              <a:gs pos="100000">
                <a:schemeClr val="accent1">
                  <a:lumMod val="40000"/>
                  <a:lumOff val="60000"/>
                  <a:alpha val="15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0"/>
            <a:ext cx="6103519" cy="6870700"/>
          </a:xfrm>
          <a:prstGeom prst="rect">
            <a:avLst/>
          </a:prstGeom>
          <a:gradFill>
            <a:gsLst>
              <a:gs pos="24000">
                <a:schemeClr val="accent1">
                  <a:alpha val="0"/>
                </a:schemeClr>
              </a:gs>
              <a:gs pos="100000">
                <a:srgbClr val="000000">
                  <a:alpha val="71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788" y="2654490"/>
            <a:ext cx="4567686" cy="3220382"/>
          </a:xfrm>
        </p:spPr>
        <p:txBody>
          <a:bodyPr rtlCol="0" anchor="t">
            <a:normAutofit/>
          </a:bodyPr>
          <a:lstStyle/>
          <a:p>
            <a:pPr algn="r" rtl="0"/>
            <a:r>
              <a:rPr lang="en-US" sz="4800">
                <a:solidFill>
                  <a:srgbClr val="FFFFFF"/>
                </a:solidFill>
              </a:rPr>
              <a:t>EMOCIJE</a:t>
            </a:r>
            <a:endParaRPr lang="hr" sz="4800">
              <a:solidFill>
                <a:srgbClr val="FFFFFF"/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835862"/>
            <a:ext cx="4138655" cy="1112208"/>
          </a:xfrm>
        </p:spPr>
        <p:txBody>
          <a:bodyPr rtlCol="0" anchor="b">
            <a:normAutofit/>
          </a:bodyPr>
          <a:lstStyle/>
          <a:p>
            <a:pPr algn="r" rtl="0"/>
            <a:r>
              <a:rPr lang="en-US">
                <a:solidFill>
                  <a:srgbClr val="FFFFFF"/>
                </a:solidFill>
              </a:rPr>
              <a:t>Tina Fidrmuc</a:t>
            </a:r>
            <a:endParaRPr lang="hr">
              <a:solidFill>
                <a:srgbClr val="FFFFFF"/>
              </a:solidFill>
            </a:endParaRPr>
          </a:p>
        </p:txBody>
      </p:sp>
      <p:pic>
        <p:nvPicPr>
          <p:cNvPr id="5" name="Slika 4" descr="Slika na kojoj se nalazi tkanina, stol, crvena, pokrivena&#10;&#10;Opis se generira automatski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34" r="27527"/>
          <a:stretch/>
        </p:blipFill>
        <p:spPr>
          <a:xfrm>
            <a:off x="6553199" y="457200"/>
            <a:ext cx="5181602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693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1D32074-8DD8-4E8F-AB91-33BECE6F4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USKLAĐENOST AUTOMATSKIH MISLI I EMOCIJA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50FE2F81-F35E-82C1-F2CF-A5FCB43AB9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082246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405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89D10CA-DE91-4333-8FF0-BF760CAF3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POJAČAVANJE NEUGODNIH EMOCIJA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99E5030-F1CF-46EB-855E-C5B7AC1E6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2000" dirty="0"/>
              <a:t>U SITUACIJAMA KADA KLIJENTI TREBAJU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Steći bolji uvid u svoje misli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Promijeniti </a:t>
            </a:r>
            <a:r>
              <a:rPr lang="hr-HR" sz="2000" dirty="0" err="1"/>
              <a:t>kognicije</a:t>
            </a:r>
            <a:r>
              <a:rPr lang="hr-HR" sz="2000" dirty="0"/>
              <a:t> na emocionalnom nivou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Naučiti da emocije nisu opasne, da ih se može kontrolirati i/ili tolerirati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000" dirty="0"/>
              <a:t>Proučiti nedostatke i posljedice svojih neadaptivnih ponašanja</a:t>
            </a:r>
            <a:endParaRPr lang="en-US" sz="2000" dirty="0"/>
          </a:p>
          <a:p>
            <a:endParaRPr lang="en-US" sz="2000" dirty="0"/>
          </a:p>
          <a:p>
            <a:r>
              <a:rPr lang="hr-HR" sz="2000" dirty="0"/>
              <a:t>Imaginacijom, izlaganjem, usredotočenjem na tjelesne senzacije</a:t>
            </a:r>
            <a:endParaRPr lang="en-US" sz="2000" dirty="0"/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581642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29CCBE6-7DDF-4E5B-A51E-93CF345A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hr-HR" sz="4000">
                <a:solidFill>
                  <a:srgbClr val="FFFFFF"/>
                </a:solidFill>
              </a:rPr>
              <a:t>TEHNIKE ZA REGULACIJU EMOCIJA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FA2C987-7446-41E9-98D2-0FA02B7716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664"/>
            <a:ext cx="2743200" cy="365125"/>
          </a:xfrm>
        </p:spPr>
        <p:txBody>
          <a:bodyPr>
            <a:normAutofit/>
          </a:bodyPr>
          <a:lstStyle/>
          <a:p>
            <a:pPr algn="r" rtl="0">
              <a:spcAft>
                <a:spcPts val="600"/>
              </a:spcAft>
            </a:pPr>
            <a:fld id="{FB513C35-2082-41CB-BA36-BC00E3BC9859}" type="datetime1">
              <a:rPr lang="sr-Latn-R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 rtl="0">
                <a:spcAft>
                  <a:spcPts val="600"/>
                </a:spcAft>
              </a:pPr>
              <a:t>13.5.2022.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Rezervirano mjesto sadržaja 2">
            <a:extLst>
              <a:ext uri="{FF2B5EF4-FFF2-40B4-BE49-F238E27FC236}">
                <a16:creationId xmlns:a16="http://schemas.microsoft.com/office/drawing/2014/main" id="{98C06D0D-A56E-0139-5A58-FECB6AF35E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8465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806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3DC0585-B143-44D1-AFC6-D28B569FB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EMOCIJE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65A606F0-929C-6EDA-4468-9E01B46ACA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10199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419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B93C758-A872-47D0-B65B-E7CFE9B1E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ISKAZIVANJE I JAČANJE POZITIVNIH EMOCIJA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75ECAB-292C-45A0-ACEA-83A2E1BD4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hr-HR" dirty="0"/>
              <a:t>potiču stanje dobrobiti i otpornosti</a:t>
            </a:r>
            <a:endParaRPr lang="en-US" dirty="0"/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Prisjećanje ugodnih emocija koje su klijentima pomogle da se nose s teškoćama u prošlosti im pomažu da se nose s poteškoćama u sadašnjosti</a:t>
            </a:r>
          </a:p>
          <a:p>
            <a:endParaRPr lang="en-US" sz="2000" dirty="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3D7971B-5769-4848-9FB4-BC9C8C4665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>
            <a:normAutofit/>
          </a:bodyPr>
          <a:lstStyle/>
          <a:p>
            <a:pPr algn="r" rtl="0">
              <a:spcAft>
                <a:spcPts val="600"/>
              </a:spcAft>
            </a:pPr>
            <a:fld id="{FB513C35-2082-41CB-BA36-BC00E3BC9859}" type="datetime1">
              <a:rPr lang="sr-Latn-R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 rtl="0">
                <a:spcAft>
                  <a:spcPts val="600"/>
                </a:spcAft>
              </a:pPr>
              <a:t>13.5.2022.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75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01BF562-2DED-4C41-B99D-78920A0B8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NAČINI ZA IZAZIVANJE UGODNIH EMOCIJA KOD KLIJENTA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5E25FE9-CCFF-49B2-85A5-8F8847D8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664"/>
            <a:ext cx="2743200" cy="365125"/>
          </a:xfrm>
        </p:spPr>
        <p:txBody>
          <a:bodyPr>
            <a:normAutofit/>
          </a:bodyPr>
          <a:lstStyle/>
          <a:p>
            <a:pPr algn="r" rtl="0">
              <a:spcAft>
                <a:spcPts val="600"/>
              </a:spcAft>
            </a:pPr>
            <a:fld id="{FB513C35-2082-41CB-BA36-BC00E3BC9859}" type="datetime1">
              <a:rPr lang="sr-Latn-R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 rtl="0">
                <a:spcAft>
                  <a:spcPts val="600"/>
                </a:spcAft>
              </a:pPr>
              <a:t>13.5.2022.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Rezervirano mjesto sadržaja 2">
            <a:extLst>
              <a:ext uri="{FF2B5EF4-FFF2-40B4-BE49-F238E27FC236}">
                <a16:creationId xmlns:a16="http://schemas.microsoft.com/office/drawing/2014/main" id="{CBACEF9E-6ED1-138B-306D-4FF84EA176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46825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C88A1093-A12A-4869-A9F1-88531B576229}"/>
              </a:ext>
            </a:extLst>
          </p:cNvPr>
          <p:cNvSpPr txBox="1"/>
          <p:nvPr/>
        </p:nvSpPr>
        <p:spPr>
          <a:xfrm>
            <a:off x="644054" y="2928910"/>
            <a:ext cx="67332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dirty="0"/>
              <a:t>Razgovori o </a:t>
            </a:r>
            <a:r>
              <a:rPr lang="hr-HR" dirty="0" err="1"/>
              <a:t>klijentovim</a:t>
            </a:r>
            <a:r>
              <a:rPr lang="hr-HR" dirty="0"/>
              <a:t> interesima, pozitivnim događajima u proteklom tjednu i o pozitivnim sjećanjima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Kreiranje akcijskog plana s ciljem povećanja ugodnih emocija (angažiranje u društvenim, produktivnim i značajnim aktivnostima) 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55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3421D3C-820E-476A-BA05-A8BF19768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RAZLIKOVANJE UGODNIH EMOCIJA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FB4BC0D-F8F9-4AEC-B02E-0EAF2777C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lvl="1"/>
            <a:r>
              <a:rPr lang="hr-HR" sz="2000" i="1" dirty="0"/>
              <a:t>Kako ste se osjećali kada se to dogodilo?</a:t>
            </a:r>
          </a:p>
          <a:p>
            <a:pPr lvl="1"/>
            <a:r>
              <a:rPr lang="hr-HR" sz="2000" i="1" dirty="0"/>
              <a:t>Kako ste se osjećali nakon toga?</a:t>
            </a:r>
          </a:p>
          <a:p>
            <a:pPr lvl="1"/>
            <a:endParaRPr lang="hr-HR" sz="2000" dirty="0"/>
          </a:p>
          <a:p>
            <a:pPr lvl="1"/>
            <a:r>
              <a:rPr lang="hr-HR" sz="2000" i="1" dirty="0"/>
              <a:t>Kada Vas je prijatelj nazvao kako ste se osjećali? </a:t>
            </a:r>
            <a:endParaRPr lang="en-US" sz="2000" i="1" dirty="0"/>
          </a:p>
          <a:p>
            <a:pPr lvl="1"/>
            <a:r>
              <a:rPr lang="hr-HR" sz="2000" i="1" dirty="0"/>
              <a:t>Je li Vam bilo </a:t>
            </a:r>
            <a:r>
              <a:rPr lang="hr-HR" sz="2000" i="1" dirty="0" err="1"/>
              <a:t>drago?Jeste</a:t>
            </a:r>
            <a:r>
              <a:rPr lang="hr-HR" sz="2000" i="1" dirty="0"/>
              <a:t> li osjetili </a:t>
            </a:r>
            <a:r>
              <a:rPr lang="hr-HR" sz="2000" i="1" dirty="0" err="1"/>
              <a:t>olakšalje</a:t>
            </a:r>
            <a:r>
              <a:rPr lang="hr-HR" sz="2000" i="1" dirty="0"/>
              <a:t> ili ste bili zahvalni?</a:t>
            </a:r>
          </a:p>
          <a:p>
            <a:pPr marL="457200" lvl="1" indent="0">
              <a:buNone/>
            </a:pPr>
            <a:endParaRPr lang="hr-HR" sz="2000" i="1" dirty="0"/>
          </a:p>
          <a:p>
            <a:pPr lvl="1"/>
            <a:r>
              <a:rPr lang="hr-HR" sz="2000" i="1" dirty="0"/>
              <a:t>Kako ste se osjećali kada je Vaš unuk zabio gol? Jeste li bili sretni? Ponosni? Uzbuđeni? </a:t>
            </a:r>
          </a:p>
          <a:p>
            <a:pPr lvl="1"/>
            <a:endParaRPr lang="hr-HR" sz="2000" i="1" dirty="0"/>
          </a:p>
          <a:p>
            <a:pPr lvl="1"/>
            <a:r>
              <a:rPr lang="hr-HR" sz="2000" i="1" dirty="0"/>
              <a:t>Pokušajte zamisliti opet tu situaciju te probajte ponovno osjetiti te emocije!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A6CEB74-5A14-4D43-AC5B-63734863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>
            <a:normAutofit/>
          </a:bodyPr>
          <a:lstStyle/>
          <a:p>
            <a:pPr algn="r" rtl="0">
              <a:spcAft>
                <a:spcPts val="600"/>
              </a:spcAft>
            </a:pPr>
            <a:fld id="{FB513C35-2082-41CB-BA36-BC00E3BC9859}" type="datetime1">
              <a:rPr lang="sr-Latn-R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 rtl="0">
                <a:spcAft>
                  <a:spcPts val="600"/>
                </a:spcAft>
              </a:pPr>
              <a:t>13.5.2022.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37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9AEB665-5B11-4112-90CC-B1853238C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IMENOVANJE NEUGODNIH EMOCIJA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9E2BE71-D923-42DF-8FB6-3C59042AF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400" dirty="0" err="1"/>
              <a:t>Ponuditi</a:t>
            </a:r>
            <a:r>
              <a:rPr lang="en-US" sz="2400" dirty="0"/>
              <a:t> vi</a:t>
            </a:r>
            <a:r>
              <a:rPr lang="hr-HR" sz="2400" dirty="0" err="1"/>
              <a:t>še</a:t>
            </a:r>
            <a:r>
              <a:rPr lang="hr-HR" sz="2400" dirty="0"/>
              <a:t> izbora (</a:t>
            </a:r>
            <a:r>
              <a:rPr lang="hr-HR" sz="2400" i="1" dirty="0"/>
              <a:t>Jeste li bili sretni? Tužni? Anksiozni? Ljuti?</a:t>
            </a:r>
            <a:r>
              <a:rPr lang="hr-HR" sz="2400" dirty="0"/>
              <a:t>)</a:t>
            </a:r>
          </a:p>
          <a:p>
            <a:r>
              <a:rPr lang="hr-HR" sz="2400" dirty="0"/>
              <a:t>Lista neugodnih emocija</a:t>
            </a:r>
          </a:p>
          <a:p>
            <a:r>
              <a:rPr lang="hr-HR" sz="2400" dirty="0"/>
              <a:t>Tablica u koju se upisuju situacije koje su izazvale određene neugodne emocije</a:t>
            </a:r>
          </a:p>
          <a:p>
            <a:endParaRPr lang="hr-HR" sz="2400" dirty="0"/>
          </a:p>
          <a:p>
            <a:r>
              <a:rPr lang="hr-HR" sz="2400" b="1" dirty="0"/>
              <a:t>Bitno je provjeriti odgovaraju li automatske misli trenutnom emocionalnom stanju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5891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CEA9714-EA52-4167-9E21-2873881AE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INTENZITET EMOCIJA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6" name="Rezervirano mjesto sadržaja 2">
            <a:extLst>
              <a:ext uri="{FF2B5EF4-FFF2-40B4-BE49-F238E27FC236}">
                <a16:creationId xmlns:a16="http://schemas.microsoft.com/office/drawing/2014/main" id="{72D787DB-431E-97E2-E55D-22FF68468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261003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205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69716E4-E3AB-4922-A7EC-38E40435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RAZLIKOVANJE AUTOMATSKIH MISLI I EMOCIJA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AF6984-57BB-4569-A369-3F10A8D9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72" y="2167783"/>
            <a:ext cx="10738278" cy="4378810"/>
          </a:xfrm>
        </p:spPr>
        <p:txBody>
          <a:bodyPr anchor="ctr">
            <a:normAutofit lnSpcReduction="10000"/>
          </a:bodyPr>
          <a:lstStyle/>
          <a:p>
            <a:r>
              <a:rPr lang="hr-HR" sz="2400" dirty="0"/>
              <a:t>Važno je da klijenti znaju </a:t>
            </a:r>
            <a:r>
              <a:rPr lang="hr-HR" sz="2400" b="1" dirty="0"/>
              <a:t>imenovati</a:t>
            </a:r>
            <a:r>
              <a:rPr lang="hr-HR" sz="2400" dirty="0"/>
              <a:t> neugodne emocije, pogotovo kada im one čine prepreku u savladavanju cilja</a:t>
            </a:r>
          </a:p>
          <a:p>
            <a:r>
              <a:rPr lang="hr-HR" sz="2400" dirty="0"/>
              <a:t>Neugodne emocije ne vrednujemo ni opovrgavamo već ih </a:t>
            </a:r>
            <a:r>
              <a:rPr lang="hr-HR" sz="2400" b="1" dirty="0"/>
              <a:t>uvažavamo i prihvaćamo</a:t>
            </a:r>
          </a:p>
          <a:p>
            <a:r>
              <a:rPr lang="hr-HR" sz="2400" dirty="0"/>
              <a:t>Interveniramo na način da</a:t>
            </a:r>
            <a:r>
              <a:rPr lang="en-US" sz="2400" dirty="0"/>
              <a:t>: </a:t>
            </a:r>
          </a:p>
          <a:p>
            <a:pPr lvl="1"/>
            <a:r>
              <a:rPr lang="hr-HR" dirty="0"/>
              <a:t>evaluiramo misli koje su pratile emocije </a:t>
            </a:r>
            <a:endParaRPr lang="en-US" dirty="0"/>
          </a:p>
          <a:p>
            <a:pPr lvl="1"/>
            <a:r>
              <a:rPr lang="hr-HR" dirty="0"/>
              <a:t>problem </a:t>
            </a:r>
            <a:r>
              <a:rPr lang="hr-HR" dirty="0" err="1"/>
              <a:t>solvingom</a:t>
            </a:r>
            <a:endParaRPr lang="en-US" dirty="0"/>
          </a:p>
          <a:p>
            <a:pPr lvl="1"/>
            <a:r>
              <a:rPr lang="hr-HR" dirty="0"/>
              <a:t>skretanjem pažnje</a:t>
            </a:r>
            <a:endParaRPr lang="en-US" dirty="0"/>
          </a:p>
          <a:p>
            <a:pPr lvl="1"/>
            <a:r>
              <a:rPr lang="hr-HR" dirty="0"/>
              <a:t>prihvaćanjem neugodnih emocija </a:t>
            </a:r>
            <a:endParaRPr lang="en-US" dirty="0"/>
          </a:p>
          <a:p>
            <a:pPr lvl="1"/>
            <a:r>
              <a:rPr lang="hr-HR" dirty="0"/>
              <a:t>drugim tehnikama regulacije emocija</a:t>
            </a:r>
          </a:p>
          <a:p>
            <a:r>
              <a:rPr lang="hr-HR" sz="2400" dirty="0"/>
              <a:t>Treba pomoći klijentu da situaciju organiziraju u kognitivni model (ponašanje, osjećaji, misli)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12737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83B4D80-5BE9-4E83-83FC-EFD8FAFB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r-HR" sz="4000">
                <a:solidFill>
                  <a:srgbClr val="FFFFFF"/>
                </a:solidFill>
              </a:rPr>
              <a:t>RAZLIKOVANJE AUTOMATSKIH MISLI I EMOCIJA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BDF658-E05D-4DC7-9416-46383E3F0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hr-HR" sz="2400" dirty="0"/>
              <a:t>Osjećam se anksiozno / Osjećam se kao da nikad neću uspjeti</a:t>
            </a:r>
          </a:p>
          <a:p>
            <a:pPr marL="0" indent="0">
              <a:buNone/>
            </a:pPr>
            <a:endParaRPr lang="hr-HR" sz="2400" dirty="0"/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 ignorirati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upozoriti na razliku odmah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upozoriti kasnije</a:t>
            </a:r>
          </a:p>
          <a:p>
            <a:pPr marL="514350" indent="-514350">
              <a:buFont typeface="+mj-lt"/>
              <a:buAutoNum type="arabicPeriod"/>
            </a:pPr>
            <a:endParaRPr lang="hr-HR" sz="2400" dirty="0"/>
          </a:p>
          <a:p>
            <a:pPr marL="0" indent="0">
              <a:buNone/>
            </a:pPr>
            <a:r>
              <a:rPr lang="hr-HR" sz="2400" dirty="0"/>
              <a:t>Emocije-1 riječ</a:t>
            </a:r>
          </a:p>
          <a:p>
            <a:pPr marL="0" indent="0">
              <a:buNone/>
            </a:pPr>
            <a:r>
              <a:rPr lang="hr-HR" sz="2400" dirty="0"/>
              <a:t>Misli-ideja ili slika</a:t>
            </a:r>
            <a:endParaRPr lang="hr-HR" sz="2000" dirty="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34FBDF5-F2D6-4E6B-A6A3-841B4A018F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>
            <a:normAutofit/>
          </a:bodyPr>
          <a:lstStyle/>
          <a:p>
            <a:pPr algn="r" rtl="0">
              <a:spcAft>
                <a:spcPts val="600"/>
              </a:spcAft>
            </a:pPr>
            <a:fld id="{FB513C35-2082-41CB-BA36-BC00E3BC9859}" type="datetime1">
              <a:rPr lang="sr-Latn-R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 rtl="0">
                <a:spcAft>
                  <a:spcPts val="600"/>
                </a:spcAft>
              </a:pPr>
              <a:t>13.5.2022.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763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1049</TotalTime>
  <Words>598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sustava Office</vt:lpstr>
      <vt:lpstr>EMOCIJE</vt:lpstr>
      <vt:lpstr>EMOCIJE</vt:lpstr>
      <vt:lpstr>ISKAZIVANJE I JAČANJE POZITIVNIH EMOCIJA</vt:lpstr>
      <vt:lpstr>NAČINI ZA IZAZIVANJE UGODNIH EMOCIJA KOD KLIJENTA</vt:lpstr>
      <vt:lpstr>RAZLIKOVANJE UGODNIH EMOCIJA</vt:lpstr>
      <vt:lpstr>IMENOVANJE NEUGODNIH EMOCIJA</vt:lpstr>
      <vt:lpstr>INTENZITET EMOCIJA</vt:lpstr>
      <vt:lpstr>RAZLIKOVANJE AUTOMATSKIH MISLI I EMOCIJA</vt:lpstr>
      <vt:lpstr>RAZLIKOVANJE AUTOMATSKIH MISLI I EMOCIJA</vt:lpstr>
      <vt:lpstr>USKLAĐENOST AUTOMATSKIH MISLI I EMOCIJA</vt:lpstr>
      <vt:lpstr>POJAČAVANJE NEUGODNIH EMOCIJA</vt:lpstr>
      <vt:lpstr>TEHNIKE ZA REGULACIJU EMOCIJA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EMOCIJE</dc:title>
  <dc:creator>Tina Fidrmuc</dc:creator>
  <cp:lastModifiedBy>hubikotvr@outlook.com</cp:lastModifiedBy>
  <cp:revision>3</cp:revision>
  <dcterms:created xsi:type="dcterms:W3CDTF">2022-03-31T17:55:54Z</dcterms:created>
  <dcterms:modified xsi:type="dcterms:W3CDTF">2022-05-13T09:24:04Z</dcterms:modified>
</cp:coreProperties>
</file>