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6"/>
  </p:notesMasterIdLst>
  <p:sldIdLst>
    <p:sldId id="256" r:id="rId2"/>
    <p:sldId id="257" r:id="rId3"/>
    <p:sldId id="266" r:id="rId4"/>
    <p:sldId id="267" r:id="rId5"/>
    <p:sldId id="268" r:id="rId6"/>
    <p:sldId id="270" r:id="rId7"/>
    <p:sldId id="276" r:id="rId8"/>
    <p:sldId id="269" r:id="rId9"/>
    <p:sldId id="275" r:id="rId10"/>
    <p:sldId id="271" r:id="rId11"/>
    <p:sldId id="272" r:id="rId12"/>
    <p:sldId id="273" r:id="rId13"/>
    <p:sldId id="274" r:id="rId14"/>
    <p:sldId id="265"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486" autoAdjust="0"/>
  </p:normalViewPr>
  <p:slideViewPr>
    <p:cSldViewPr snapToGrid="0">
      <p:cViewPr varScale="1">
        <p:scale>
          <a:sx n="96" d="100"/>
          <a:sy n="96" d="100"/>
        </p:scale>
        <p:origin x="1032"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9128BAF-4920-47B2-A5F5-FE23E8EEE4B7}"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n-US"/>
        </a:p>
      </dgm:t>
    </dgm:pt>
    <dgm:pt modelId="{309C4C74-6D67-4A4C-950F-9EA732DABFAD}">
      <dgm:prSet/>
      <dgm:spPr>
        <a:solidFill>
          <a:schemeClr val="accent5"/>
        </a:solidFill>
      </dgm:spPr>
      <dgm:t>
        <a:bodyPr/>
        <a:lstStyle/>
        <a:p>
          <a:r>
            <a:rPr lang="hr-HR" dirty="0"/>
            <a:t>Situacija- prijateljica otkazuje dogovoreni ručak.</a:t>
          </a:r>
          <a:endParaRPr lang="en-US" dirty="0"/>
        </a:p>
      </dgm:t>
    </dgm:pt>
    <dgm:pt modelId="{7DF1B671-98C5-46E8-985F-8E70A1121A84}" type="parTrans" cxnId="{AB3C9BD2-D075-4EEC-90FA-F605FE141C32}">
      <dgm:prSet/>
      <dgm:spPr/>
      <dgm:t>
        <a:bodyPr/>
        <a:lstStyle/>
        <a:p>
          <a:endParaRPr lang="en-US"/>
        </a:p>
      </dgm:t>
    </dgm:pt>
    <dgm:pt modelId="{8061571A-4DC0-4859-A79A-2638E2C5F3BC}" type="sibTrans" cxnId="{AB3C9BD2-D075-4EEC-90FA-F605FE141C32}">
      <dgm:prSet/>
      <dgm:spPr/>
      <dgm:t>
        <a:bodyPr/>
        <a:lstStyle/>
        <a:p>
          <a:endParaRPr lang="en-US"/>
        </a:p>
      </dgm:t>
    </dgm:pt>
    <dgm:pt modelId="{919799E0-5662-417E-BBD0-0537D9A799A0}">
      <dgm:prSet/>
      <dgm:spPr/>
      <dgm:t>
        <a:bodyPr/>
        <a:lstStyle/>
        <a:p>
          <a:r>
            <a:rPr lang="hr-HR"/>
            <a:t>AM: „Ona me ne želi vidjeti”</a:t>
          </a:r>
          <a:endParaRPr lang="en-US"/>
        </a:p>
      </dgm:t>
    </dgm:pt>
    <dgm:pt modelId="{C5BC3A66-1D7F-4943-88CD-4AEDCC99E136}" type="parTrans" cxnId="{07095404-E429-4D3C-88BE-AF9A94D7B8ED}">
      <dgm:prSet/>
      <dgm:spPr/>
      <dgm:t>
        <a:bodyPr/>
        <a:lstStyle/>
        <a:p>
          <a:endParaRPr lang="en-US"/>
        </a:p>
      </dgm:t>
    </dgm:pt>
    <dgm:pt modelId="{7671F6C8-7AD2-49E8-ABF2-66DF0B03E336}" type="sibTrans" cxnId="{07095404-E429-4D3C-88BE-AF9A94D7B8ED}">
      <dgm:prSet/>
      <dgm:spPr/>
      <dgm:t>
        <a:bodyPr/>
        <a:lstStyle/>
        <a:p>
          <a:endParaRPr lang="en-US"/>
        </a:p>
      </dgm:t>
    </dgm:pt>
    <dgm:pt modelId="{640958F4-DBB6-4384-8854-E2226113F498}">
      <dgm:prSet/>
      <dgm:spPr/>
      <dgm:t>
        <a:bodyPr/>
        <a:lstStyle/>
        <a:p>
          <a:r>
            <a:rPr lang="hr-HR" dirty="0"/>
            <a:t>Emocija: tuga</a:t>
          </a:r>
          <a:endParaRPr lang="en-US" dirty="0"/>
        </a:p>
      </dgm:t>
    </dgm:pt>
    <dgm:pt modelId="{199A402E-E09A-4B4E-BD37-86BAAF73252D}" type="parTrans" cxnId="{277F6104-BDD6-4556-9EB7-DD9F9E583AB8}">
      <dgm:prSet/>
      <dgm:spPr/>
      <dgm:t>
        <a:bodyPr/>
        <a:lstStyle/>
        <a:p>
          <a:endParaRPr lang="en-US"/>
        </a:p>
      </dgm:t>
    </dgm:pt>
    <dgm:pt modelId="{F8F04772-B939-47BB-B9B8-59E281BFE78B}" type="sibTrans" cxnId="{277F6104-BDD6-4556-9EB7-DD9F9E583AB8}">
      <dgm:prSet/>
      <dgm:spPr/>
      <dgm:t>
        <a:bodyPr/>
        <a:lstStyle/>
        <a:p>
          <a:endParaRPr lang="en-US"/>
        </a:p>
      </dgm:t>
    </dgm:pt>
    <dgm:pt modelId="{9798BCAE-DCD2-44A1-A40F-ACDEEF4FBBCD}">
      <dgm:prSet/>
      <dgm:spPr>
        <a:solidFill>
          <a:schemeClr val="accent3"/>
        </a:solidFill>
      </dgm:spPr>
      <dgm:t>
        <a:bodyPr/>
        <a:lstStyle/>
        <a:p>
          <a:r>
            <a:rPr lang="hr-HR" dirty="0"/>
            <a:t>Dodatna AM: „Ovo je već drugi put, ona uopće ne misli na mene”</a:t>
          </a:r>
          <a:endParaRPr lang="en-US" dirty="0"/>
        </a:p>
      </dgm:t>
    </dgm:pt>
    <dgm:pt modelId="{5D472430-C013-46BA-9820-20A7646F56DF}" type="parTrans" cxnId="{0935EC22-3A41-4195-9B10-1F5AA93060BD}">
      <dgm:prSet/>
      <dgm:spPr/>
      <dgm:t>
        <a:bodyPr/>
        <a:lstStyle/>
        <a:p>
          <a:endParaRPr lang="en-US"/>
        </a:p>
      </dgm:t>
    </dgm:pt>
    <dgm:pt modelId="{576D4E30-0493-403C-B70D-39DCEBC358B1}" type="sibTrans" cxnId="{0935EC22-3A41-4195-9B10-1F5AA93060BD}">
      <dgm:prSet/>
      <dgm:spPr/>
      <dgm:t>
        <a:bodyPr/>
        <a:lstStyle/>
        <a:p>
          <a:endParaRPr lang="en-US"/>
        </a:p>
      </dgm:t>
    </dgm:pt>
    <dgm:pt modelId="{DE0387EA-4D3B-45DA-98B9-4DD2DC4142C7}">
      <dgm:prSet/>
      <dgm:spPr>
        <a:solidFill>
          <a:schemeClr val="accent4"/>
        </a:solidFill>
      </dgm:spPr>
      <dgm:t>
        <a:bodyPr/>
        <a:lstStyle/>
        <a:p>
          <a:r>
            <a:rPr lang="hr-HR" dirty="0"/>
            <a:t>Emocija: iritabilnost</a:t>
          </a:r>
          <a:endParaRPr lang="en-US" dirty="0"/>
        </a:p>
      </dgm:t>
    </dgm:pt>
    <dgm:pt modelId="{E9680CA6-9144-4799-8D61-D0091E4D0913}" type="parTrans" cxnId="{771E0A6E-8CEC-4C48-A42B-DD65287DA2E8}">
      <dgm:prSet/>
      <dgm:spPr/>
      <dgm:t>
        <a:bodyPr/>
        <a:lstStyle/>
        <a:p>
          <a:endParaRPr lang="en-US"/>
        </a:p>
      </dgm:t>
    </dgm:pt>
    <dgm:pt modelId="{1256F428-357E-4CCD-BECD-8611A37029AA}" type="sibTrans" cxnId="{771E0A6E-8CEC-4C48-A42B-DD65287DA2E8}">
      <dgm:prSet/>
      <dgm:spPr/>
      <dgm:t>
        <a:bodyPr/>
        <a:lstStyle/>
        <a:p>
          <a:endParaRPr lang="en-US"/>
        </a:p>
      </dgm:t>
    </dgm:pt>
    <dgm:pt modelId="{0776C853-8B2F-46EC-A1B5-07F4BB505578}">
      <dgm:prSet/>
      <dgm:spPr>
        <a:solidFill>
          <a:schemeClr val="accent5"/>
        </a:solidFill>
      </dgm:spPr>
      <dgm:t>
        <a:bodyPr/>
        <a:lstStyle/>
        <a:p>
          <a:r>
            <a:rPr lang="hr-HR" dirty="0"/>
            <a:t>Situacija: Maria shvaća da nema zamjenski plan</a:t>
          </a:r>
          <a:endParaRPr lang="en-US" dirty="0"/>
        </a:p>
      </dgm:t>
    </dgm:pt>
    <dgm:pt modelId="{EA024644-F38D-4CD4-B275-232EB92D058C}" type="parTrans" cxnId="{664CB32D-08BA-4A85-B665-D107A5790F27}">
      <dgm:prSet/>
      <dgm:spPr/>
      <dgm:t>
        <a:bodyPr/>
        <a:lstStyle/>
        <a:p>
          <a:endParaRPr lang="en-US"/>
        </a:p>
      </dgm:t>
    </dgm:pt>
    <dgm:pt modelId="{71DC8AE5-E91A-4D19-89F9-BC1146ECF9EB}" type="sibTrans" cxnId="{664CB32D-08BA-4A85-B665-D107A5790F27}">
      <dgm:prSet/>
      <dgm:spPr/>
      <dgm:t>
        <a:bodyPr/>
        <a:lstStyle/>
        <a:p>
          <a:endParaRPr lang="en-US"/>
        </a:p>
      </dgm:t>
    </dgm:pt>
    <dgm:pt modelId="{481ACDA8-FE42-457E-8447-5386CBBF6AC4}">
      <dgm:prSet/>
      <dgm:spPr/>
      <dgm:t>
        <a:bodyPr/>
        <a:lstStyle/>
        <a:p>
          <a:r>
            <a:rPr lang="hr-HR" dirty="0"/>
            <a:t>AM: „Pa što da radim umjesto toga?”</a:t>
          </a:r>
          <a:endParaRPr lang="en-US" dirty="0"/>
        </a:p>
      </dgm:t>
    </dgm:pt>
    <dgm:pt modelId="{10BDAEBE-4A8D-45C2-8F37-FBF3AF617018}" type="parTrans" cxnId="{0662A459-0824-4D12-B058-2FE7004F9CEC}">
      <dgm:prSet/>
      <dgm:spPr/>
      <dgm:t>
        <a:bodyPr/>
        <a:lstStyle/>
        <a:p>
          <a:endParaRPr lang="en-US"/>
        </a:p>
      </dgm:t>
    </dgm:pt>
    <dgm:pt modelId="{5278E94C-F6BD-461A-8F4E-9B845672E3D7}" type="sibTrans" cxnId="{0662A459-0824-4D12-B058-2FE7004F9CEC}">
      <dgm:prSet/>
      <dgm:spPr/>
      <dgm:t>
        <a:bodyPr/>
        <a:lstStyle/>
        <a:p>
          <a:endParaRPr lang="en-US"/>
        </a:p>
      </dgm:t>
    </dgm:pt>
    <dgm:pt modelId="{8DB374BF-F4B3-46CF-88DA-0D74FE5A30A9}">
      <dgm:prSet/>
      <dgm:spPr/>
      <dgm:t>
        <a:bodyPr/>
        <a:lstStyle/>
        <a:p>
          <a:r>
            <a:rPr lang="hr-HR"/>
            <a:t>Emocija: anksioznost</a:t>
          </a:r>
          <a:endParaRPr lang="en-US"/>
        </a:p>
      </dgm:t>
    </dgm:pt>
    <dgm:pt modelId="{04E5B255-8DE5-4336-933B-FEC3CA006D53}" type="parTrans" cxnId="{73F2E7D8-24BA-482C-8B7B-8D77655C9FEB}">
      <dgm:prSet/>
      <dgm:spPr/>
      <dgm:t>
        <a:bodyPr/>
        <a:lstStyle/>
        <a:p>
          <a:endParaRPr lang="en-US"/>
        </a:p>
      </dgm:t>
    </dgm:pt>
    <dgm:pt modelId="{E879FDB8-DE51-4A15-8695-4CF364EE9702}" type="sibTrans" cxnId="{73F2E7D8-24BA-482C-8B7B-8D77655C9FEB}">
      <dgm:prSet/>
      <dgm:spPr/>
      <dgm:t>
        <a:bodyPr/>
        <a:lstStyle/>
        <a:p>
          <a:endParaRPr lang="en-US"/>
        </a:p>
      </dgm:t>
    </dgm:pt>
    <dgm:pt modelId="{E7C055B2-41B5-49E2-A26C-73544A1D7A6E}">
      <dgm:prSet/>
      <dgm:spPr/>
      <dgm:t>
        <a:bodyPr/>
        <a:lstStyle/>
        <a:p>
          <a:r>
            <a:rPr lang="hr-HR"/>
            <a:t>Situacija: razmišljanje što će učiniti </a:t>
          </a:r>
          <a:endParaRPr lang="en-US"/>
        </a:p>
      </dgm:t>
    </dgm:pt>
    <dgm:pt modelId="{AD4C0564-03E6-4CCC-9ED7-EF2D292F904C}" type="parTrans" cxnId="{FD84C4F5-1DF0-44B2-8427-CD613691E397}">
      <dgm:prSet/>
      <dgm:spPr/>
      <dgm:t>
        <a:bodyPr/>
        <a:lstStyle/>
        <a:p>
          <a:endParaRPr lang="en-US"/>
        </a:p>
      </dgm:t>
    </dgm:pt>
    <dgm:pt modelId="{AE8F045A-D0BF-4FEF-A6AD-EC5905137B99}" type="sibTrans" cxnId="{FD84C4F5-1DF0-44B2-8427-CD613691E397}">
      <dgm:prSet/>
      <dgm:spPr/>
      <dgm:t>
        <a:bodyPr/>
        <a:lstStyle/>
        <a:p>
          <a:endParaRPr lang="en-US"/>
        </a:p>
      </dgm:t>
    </dgm:pt>
    <dgm:pt modelId="{A366AC5E-EDA9-442E-868A-C4CD942866A1}" type="pres">
      <dgm:prSet presAssocID="{D9128BAF-4920-47B2-A5F5-FE23E8EEE4B7}" presName="diagram" presStyleCnt="0">
        <dgm:presLayoutVars>
          <dgm:dir/>
          <dgm:resizeHandles val="exact"/>
        </dgm:presLayoutVars>
      </dgm:prSet>
      <dgm:spPr/>
      <dgm:t>
        <a:bodyPr/>
        <a:lstStyle/>
        <a:p>
          <a:endParaRPr lang="en-US"/>
        </a:p>
      </dgm:t>
    </dgm:pt>
    <dgm:pt modelId="{6F51E636-D9A9-4406-AC66-17AADF656601}" type="pres">
      <dgm:prSet presAssocID="{309C4C74-6D67-4A4C-950F-9EA732DABFAD}" presName="node" presStyleLbl="node1" presStyleIdx="0" presStyleCnt="9">
        <dgm:presLayoutVars>
          <dgm:bulletEnabled val="1"/>
        </dgm:presLayoutVars>
      </dgm:prSet>
      <dgm:spPr/>
      <dgm:t>
        <a:bodyPr/>
        <a:lstStyle/>
        <a:p>
          <a:endParaRPr lang="en-US"/>
        </a:p>
      </dgm:t>
    </dgm:pt>
    <dgm:pt modelId="{67BBFDF1-DD0F-45BF-8E24-A8A5EE896A4D}" type="pres">
      <dgm:prSet presAssocID="{8061571A-4DC0-4859-A79A-2638E2C5F3BC}" presName="sibTrans" presStyleCnt="0"/>
      <dgm:spPr/>
    </dgm:pt>
    <dgm:pt modelId="{CB92E079-67FD-4392-9680-6ECAFF79E20A}" type="pres">
      <dgm:prSet presAssocID="{919799E0-5662-417E-BBD0-0537D9A799A0}" presName="node" presStyleLbl="node1" presStyleIdx="1" presStyleCnt="9">
        <dgm:presLayoutVars>
          <dgm:bulletEnabled val="1"/>
        </dgm:presLayoutVars>
      </dgm:prSet>
      <dgm:spPr/>
      <dgm:t>
        <a:bodyPr/>
        <a:lstStyle/>
        <a:p>
          <a:endParaRPr lang="en-US"/>
        </a:p>
      </dgm:t>
    </dgm:pt>
    <dgm:pt modelId="{EE09F47F-4047-48BC-AD52-27CECD105203}" type="pres">
      <dgm:prSet presAssocID="{7671F6C8-7AD2-49E8-ABF2-66DF0B03E336}" presName="sibTrans" presStyleCnt="0"/>
      <dgm:spPr/>
    </dgm:pt>
    <dgm:pt modelId="{FCB59D6E-58E7-4AC1-B1BA-F68D34B9B486}" type="pres">
      <dgm:prSet presAssocID="{640958F4-DBB6-4384-8854-E2226113F498}" presName="node" presStyleLbl="node1" presStyleIdx="2" presStyleCnt="9">
        <dgm:presLayoutVars>
          <dgm:bulletEnabled val="1"/>
        </dgm:presLayoutVars>
      </dgm:prSet>
      <dgm:spPr/>
      <dgm:t>
        <a:bodyPr/>
        <a:lstStyle/>
        <a:p>
          <a:endParaRPr lang="en-US"/>
        </a:p>
      </dgm:t>
    </dgm:pt>
    <dgm:pt modelId="{3F047355-B9B6-4668-9A34-8BF718FA8EBD}" type="pres">
      <dgm:prSet presAssocID="{F8F04772-B939-47BB-B9B8-59E281BFE78B}" presName="sibTrans" presStyleCnt="0"/>
      <dgm:spPr/>
    </dgm:pt>
    <dgm:pt modelId="{F3EBE658-ACD5-4B65-9AC3-A2DBFDCB8087}" type="pres">
      <dgm:prSet presAssocID="{9798BCAE-DCD2-44A1-A40F-ACDEEF4FBBCD}" presName="node" presStyleLbl="node1" presStyleIdx="3" presStyleCnt="9">
        <dgm:presLayoutVars>
          <dgm:bulletEnabled val="1"/>
        </dgm:presLayoutVars>
      </dgm:prSet>
      <dgm:spPr/>
      <dgm:t>
        <a:bodyPr/>
        <a:lstStyle/>
        <a:p>
          <a:endParaRPr lang="en-US"/>
        </a:p>
      </dgm:t>
    </dgm:pt>
    <dgm:pt modelId="{6E5C95BA-6C0B-4D58-BE93-E0FB83AEF628}" type="pres">
      <dgm:prSet presAssocID="{576D4E30-0493-403C-B70D-39DCEBC358B1}" presName="sibTrans" presStyleCnt="0"/>
      <dgm:spPr/>
    </dgm:pt>
    <dgm:pt modelId="{991EF8F3-0B64-4A72-A617-F1FC39F4AE07}" type="pres">
      <dgm:prSet presAssocID="{DE0387EA-4D3B-45DA-98B9-4DD2DC4142C7}" presName="node" presStyleLbl="node1" presStyleIdx="4" presStyleCnt="9">
        <dgm:presLayoutVars>
          <dgm:bulletEnabled val="1"/>
        </dgm:presLayoutVars>
      </dgm:prSet>
      <dgm:spPr/>
      <dgm:t>
        <a:bodyPr/>
        <a:lstStyle/>
        <a:p>
          <a:endParaRPr lang="en-US"/>
        </a:p>
      </dgm:t>
    </dgm:pt>
    <dgm:pt modelId="{DD1724ED-278C-4809-81E3-289D5B4DCA43}" type="pres">
      <dgm:prSet presAssocID="{1256F428-357E-4CCD-BECD-8611A37029AA}" presName="sibTrans" presStyleCnt="0"/>
      <dgm:spPr/>
    </dgm:pt>
    <dgm:pt modelId="{45007986-7BDB-490C-9E28-C7C3628AC5FB}" type="pres">
      <dgm:prSet presAssocID="{0776C853-8B2F-46EC-A1B5-07F4BB505578}" presName="node" presStyleLbl="node1" presStyleIdx="5" presStyleCnt="9">
        <dgm:presLayoutVars>
          <dgm:bulletEnabled val="1"/>
        </dgm:presLayoutVars>
      </dgm:prSet>
      <dgm:spPr/>
      <dgm:t>
        <a:bodyPr/>
        <a:lstStyle/>
        <a:p>
          <a:endParaRPr lang="en-US"/>
        </a:p>
      </dgm:t>
    </dgm:pt>
    <dgm:pt modelId="{87057080-39EB-40B5-959C-0CA91E8B09E0}" type="pres">
      <dgm:prSet presAssocID="{71DC8AE5-E91A-4D19-89F9-BC1146ECF9EB}" presName="sibTrans" presStyleCnt="0"/>
      <dgm:spPr/>
    </dgm:pt>
    <dgm:pt modelId="{DB9CD3BA-CE05-4C23-BB3D-65EA47568945}" type="pres">
      <dgm:prSet presAssocID="{481ACDA8-FE42-457E-8447-5386CBBF6AC4}" presName="node" presStyleLbl="node1" presStyleIdx="6" presStyleCnt="9">
        <dgm:presLayoutVars>
          <dgm:bulletEnabled val="1"/>
        </dgm:presLayoutVars>
      </dgm:prSet>
      <dgm:spPr/>
      <dgm:t>
        <a:bodyPr/>
        <a:lstStyle/>
        <a:p>
          <a:endParaRPr lang="en-US"/>
        </a:p>
      </dgm:t>
    </dgm:pt>
    <dgm:pt modelId="{0F0B45F5-E35D-44F0-BB04-44D366323EEC}" type="pres">
      <dgm:prSet presAssocID="{5278E94C-F6BD-461A-8F4E-9B845672E3D7}" presName="sibTrans" presStyleCnt="0"/>
      <dgm:spPr/>
    </dgm:pt>
    <dgm:pt modelId="{F6921B37-E1CA-413D-8094-0AF64E9D7D28}" type="pres">
      <dgm:prSet presAssocID="{8DB374BF-F4B3-46CF-88DA-0D74FE5A30A9}" presName="node" presStyleLbl="node1" presStyleIdx="7" presStyleCnt="9">
        <dgm:presLayoutVars>
          <dgm:bulletEnabled val="1"/>
        </dgm:presLayoutVars>
      </dgm:prSet>
      <dgm:spPr/>
      <dgm:t>
        <a:bodyPr/>
        <a:lstStyle/>
        <a:p>
          <a:endParaRPr lang="en-US"/>
        </a:p>
      </dgm:t>
    </dgm:pt>
    <dgm:pt modelId="{BC0FFEED-DF58-4BAF-95E8-145B6DC4F3D1}" type="pres">
      <dgm:prSet presAssocID="{E879FDB8-DE51-4A15-8695-4CF364EE9702}" presName="sibTrans" presStyleCnt="0"/>
      <dgm:spPr/>
    </dgm:pt>
    <dgm:pt modelId="{780112AA-F170-4C96-9239-FB3A778711D1}" type="pres">
      <dgm:prSet presAssocID="{E7C055B2-41B5-49E2-A26C-73544A1D7A6E}" presName="node" presStyleLbl="node1" presStyleIdx="8" presStyleCnt="9">
        <dgm:presLayoutVars>
          <dgm:bulletEnabled val="1"/>
        </dgm:presLayoutVars>
      </dgm:prSet>
      <dgm:spPr/>
      <dgm:t>
        <a:bodyPr/>
        <a:lstStyle/>
        <a:p>
          <a:endParaRPr lang="en-US"/>
        </a:p>
      </dgm:t>
    </dgm:pt>
  </dgm:ptLst>
  <dgm:cxnLst>
    <dgm:cxn modelId="{0935EC22-3A41-4195-9B10-1F5AA93060BD}" srcId="{D9128BAF-4920-47B2-A5F5-FE23E8EEE4B7}" destId="{9798BCAE-DCD2-44A1-A40F-ACDEEF4FBBCD}" srcOrd="3" destOrd="0" parTransId="{5D472430-C013-46BA-9820-20A7646F56DF}" sibTransId="{576D4E30-0493-403C-B70D-39DCEBC358B1}"/>
    <dgm:cxn modelId="{E5543918-2B66-4486-A3B3-3A69265B2810}" type="presOf" srcId="{0776C853-8B2F-46EC-A1B5-07F4BB505578}" destId="{45007986-7BDB-490C-9E28-C7C3628AC5FB}" srcOrd="0" destOrd="0" presId="urn:microsoft.com/office/officeart/2005/8/layout/default"/>
    <dgm:cxn modelId="{277F6104-BDD6-4556-9EB7-DD9F9E583AB8}" srcId="{D9128BAF-4920-47B2-A5F5-FE23E8EEE4B7}" destId="{640958F4-DBB6-4384-8854-E2226113F498}" srcOrd="2" destOrd="0" parTransId="{199A402E-E09A-4B4E-BD37-86BAAF73252D}" sibTransId="{F8F04772-B939-47BB-B9B8-59E281BFE78B}"/>
    <dgm:cxn modelId="{86303F9C-0BE7-4395-B007-49816423B231}" type="presOf" srcId="{481ACDA8-FE42-457E-8447-5386CBBF6AC4}" destId="{DB9CD3BA-CE05-4C23-BB3D-65EA47568945}" srcOrd="0" destOrd="0" presId="urn:microsoft.com/office/officeart/2005/8/layout/default"/>
    <dgm:cxn modelId="{E1190602-245F-4010-AE3A-C64D00A8B836}" type="presOf" srcId="{D9128BAF-4920-47B2-A5F5-FE23E8EEE4B7}" destId="{A366AC5E-EDA9-442E-868A-C4CD942866A1}" srcOrd="0" destOrd="0" presId="urn:microsoft.com/office/officeart/2005/8/layout/default"/>
    <dgm:cxn modelId="{AA6A99B1-05DF-4C73-AB49-577EDC70B566}" type="presOf" srcId="{DE0387EA-4D3B-45DA-98B9-4DD2DC4142C7}" destId="{991EF8F3-0B64-4A72-A617-F1FC39F4AE07}" srcOrd="0" destOrd="0" presId="urn:microsoft.com/office/officeart/2005/8/layout/default"/>
    <dgm:cxn modelId="{73F2E7D8-24BA-482C-8B7B-8D77655C9FEB}" srcId="{D9128BAF-4920-47B2-A5F5-FE23E8EEE4B7}" destId="{8DB374BF-F4B3-46CF-88DA-0D74FE5A30A9}" srcOrd="7" destOrd="0" parTransId="{04E5B255-8DE5-4336-933B-FEC3CA006D53}" sibTransId="{E879FDB8-DE51-4A15-8695-4CF364EE9702}"/>
    <dgm:cxn modelId="{606F00D5-6FC0-49F7-8855-876903DF3167}" type="presOf" srcId="{9798BCAE-DCD2-44A1-A40F-ACDEEF4FBBCD}" destId="{F3EBE658-ACD5-4B65-9AC3-A2DBFDCB8087}" srcOrd="0" destOrd="0" presId="urn:microsoft.com/office/officeart/2005/8/layout/default"/>
    <dgm:cxn modelId="{AB3C9BD2-D075-4EEC-90FA-F605FE141C32}" srcId="{D9128BAF-4920-47B2-A5F5-FE23E8EEE4B7}" destId="{309C4C74-6D67-4A4C-950F-9EA732DABFAD}" srcOrd="0" destOrd="0" parTransId="{7DF1B671-98C5-46E8-985F-8E70A1121A84}" sibTransId="{8061571A-4DC0-4859-A79A-2638E2C5F3BC}"/>
    <dgm:cxn modelId="{0662A459-0824-4D12-B058-2FE7004F9CEC}" srcId="{D9128BAF-4920-47B2-A5F5-FE23E8EEE4B7}" destId="{481ACDA8-FE42-457E-8447-5386CBBF6AC4}" srcOrd="6" destOrd="0" parTransId="{10BDAEBE-4A8D-45C2-8F37-FBF3AF617018}" sibTransId="{5278E94C-F6BD-461A-8F4E-9B845672E3D7}"/>
    <dgm:cxn modelId="{DCEC1545-480C-4E2D-B65A-B314B85FEE77}" type="presOf" srcId="{919799E0-5662-417E-BBD0-0537D9A799A0}" destId="{CB92E079-67FD-4392-9680-6ECAFF79E20A}" srcOrd="0" destOrd="0" presId="urn:microsoft.com/office/officeart/2005/8/layout/default"/>
    <dgm:cxn modelId="{07095404-E429-4D3C-88BE-AF9A94D7B8ED}" srcId="{D9128BAF-4920-47B2-A5F5-FE23E8EEE4B7}" destId="{919799E0-5662-417E-BBD0-0537D9A799A0}" srcOrd="1" destOrd="0" parTransId="{C5BC3A66-1D7F-4943-88CD-4AEDCC99E136}" sibTransId="{7671F6C8-7AD2-49E8-ABF2-66DF0B03E336}"/>
    <dgm:cxn modelId="{771E0A6E-8CEC-4C48-A42B-DD65287DA2E8}" srcId="{D9128BAF-4920-47B2-A5F5-FE23E8EEE4B7}" destId="{DE0387EA-4D3B-45DA-98B9-4DD2DC4142C7}" srcOrd="4" destOrd="0" parTransId="{E9680CA6-9144-4799-8D61-D0091E4D0913}" sibTransId="{1256F428-357E-4CCD-BECD-8611A37029AA}"/>
    <dgm:cxn modelId="{64A73206-3614-4AF0-AE10-452D0951F026}" type="presOf" srcId="{640958F4-DBB6-4384-8854-E2226113F498}" destId="{FCB59D6E-58E7-4AC1-B1BA-F68D34B9B486}" srcOrd="0" destOrd="0" presId="urn:microsoft.com/office/officeart/2005/8/layout/default"/>
    <dgm:cxn modelId="{FD84C4F5-1DF0-44B2-8427-CD613691E397}" srcId="{D9128BAF-4920-47B2-A5F5-FE23E8EEE4B7}" destId="{E7C055B2-41B5-49E2-A26C-73544A1D7A6E}" srcOrd="8" destOrd="0" parTransId="{AD4C0564-03E6-4CCC-9ED7-EF2D292F904C}" sibTransId="{AE8F045A-D0BF-4FEF-A6AD-EC5905137B99}"/>
    <dgm:cxn modelId="{5A5DCE15-9C31-4113-B9FB-FA59B6D306DA}" type="presOf" srcId="{E7C055B2-41B5-49E2-A26C-73544A1D7A6E}" destId="{780112AA-F170-4C96-9239-FB3A778711D1}" srcOrd="0" destOrd="0" presId="urn:microsoft.com/office/officeart/2005/8/layout/default"/>
    <dgm:cxn modelId="{54F30B3A-11E0-400A-A1FF-04A7E8C57A87}" type="presOf" srcId="{309C4C74-6D67-4A4C-950F-9EA732DABFAD}" destId="{6F51E636-D9A9-4406-AC66-17AADF656601}" srcOrd="0" destOrd="0" presId="urn:microsoft.com/office/officeart/2005/8/layout/default"/>
    <dgm:cxn modelId="{664CB32D-08BA-4A85-B665-D107A5790F27}" srcId="{D9128BAF-4920-47B2-A5F5-FE23E8EEE4B7}" destId="{0776C853-8B2F-46EC-A1B5-07F4BB505578}" srcOrd="5" destOrd="0" parTransId="{EA024644-F38D-4CD4-B275-232EB92D058C}" sibTransId="{71DC8AE5-E91A-4D19-89F9-BC1146ECF9EB}"/>
    <dgm:cxn modelId="{1B95FEA8-2ADC-45ED-9C8E-F946A2CA51A6}" type="presOf" srcId="{8DB374BF-F4B3-46CF-88DA-0D74FE5A30A9}" destId="{F6921B37-E1CA-413D-8094-0AF64E9D7D28}" srcOrd="0" destOrd="0" presId="urn:microsoft.com/office/officeart/2005/8/layout/default"/>
    <dgm:cxn modelId="{5E617F96-C8DC-4BF1-8F5B-D7FB5B1117BE}" type="presParOf" srcId="{A366AC5E-EDA9-442E-868A-C4CD942866A1}" destId="{6F51E636-D9A9-4406-AC66-17AADF656601}" srcOrd="0" destOrd="0" presId="urn:microsoft.com/office/officeart/2005/8/layout/default"/>
    <dgm:cxn modelId="{971BC80C-21E6-4701-B187-29F08F47D56A}" type="presParOf" srcId="{A366AC5E-EDA9-442E-868A-C4CD942866A1}" destId="{67BBFDF1-DD0F-45BF-8E24-A8A5EE896A4D}" srcOrd="1" destOrd="0" presId="urn:microsoft.com/office/officeart/2005/8/layout/default"/>
    <dgm:cxn modelId="{479F11A4-2E7C-43E6-8C10-09C153AB0242}" type="presParOf" srcId="{A366AC5E-EDA9-442E-868A-C4CD942866A1}" destId="{CB92E079-67FD-4392-9680-6ECAFF79E20A}" srcOrd="2" destOrd="0" presId="urn:microsoft.com/office/officeart/2005/8/layout/default"/>
    <dgm:cxn modelId="{95E0744A-9C96-44E4-A450-99A3C5E5CA13}" type="presParOf" srcId="{A366AC5E-EDA9-442E-868A-C4CD942866A1}" destId="{EE09F47F-4047-48BC-AD52-27CECD105203}" srcOrd="3" destOrd="0" presId="urn:microsoft.com/office/officeart/2005/8/layout/default"/>
    <dgm:cxn modelId="{9E88F095-C9C6-495B-8501-04EE3B0C7D52}" type="presParOf" srcId="{A366AC5E-EDA9-442E-868A-C4CD942866A1}" destId="{FCB59D6E-58E7-4AC1-B1BA-F68D34B9B486}" srcOrd="4" destOrd="0" presId="urn:microsoft.com/office/officeart/2005/8/layout/default"/>
    <dgm:cxn modelId="{58261F09-ADA3-4BCC-8C01-1891AA1187E8}" type="presParOf" srcId="{A366AC5E-EDA9-442E-868A-C4CD942866A1}" destId="{3F047355-B9B6-4668-9A34-8BF718FA8EBD}" srcOrd="5" destOrd="0" presId="urn:microsoft.com/office/officeart/2005/8/layout/default"/>
    <dgm:cxn modelId="{F7E0816E-E515-42D4-B7C7-42037F575399}" type="presParOf" srcId="{A366AC5E-EDA9-442E-868A-C4CD942866A1}" destId="{F3EBE658-ACD5-4B65-9AC3-A2DBFDCB8087}" srcOrd="6" destOrd="0" presId="urn:microsoft.com/office/officeart/2005/8/layout/default"/>
    <dgm:cxn modelId="{2469E1C7-0DAC-46F8-8E6B-7B04F64ACE94}" type="presParOf" srcId="{A366AC5E-EDA9-442E-868A-C4CD942866A1}" destId="{6E5C95BA-6C0B-4D58-BE93-E0FB83AEF628}" srcOrd="7" destOrd="0" presId="urn:microsoft.com/office/officeart/2005/8/layout/default"/>
    <dgm:cxn modelId="{5CB99EF9-AE48-4682-844F-C30D5CCAAC0A}" type="presParOf" srcId="{A366AC5E-EDA9-442E-868A-C4CD942866A1}" destId="{991EF8F3-0B64-4A72-A617-F1FC39F4AE07}" srcOrd="8" destOrd="0" presId="urn:microsoft.com/office/officeart/2005/8/layout/default"/>
    <dgm:cxn modelId="{AE79C5BD-B4C6-4E98-8905-95D72EBD0B53}" type="presParOf" srcId="{A366AC5E-EDA9-442E-868A-C4CD942866A1}" destId="{DD1724ED-278C-4809-81E3-289D5B4DCA43}" srcOrd="9" destOrd="0" presId="urn:microsoft.com/office/officeart/2005/8/layout/default"/>
    <dgm:cxn modelId="{5D57F862-F7C0-4614-A918-FB6BE32552D0}" type="presParOf" srcId="{A366AC5E-EDA9-442E-868A-C4CD942866A1}" destId="{45007986-7BDB-490C-9E28-C7C3628AC5FB}" srcOrd="10" destOrd="0" presId="urn:microsoft.com/office/officeart/2005/8/layout/default"/>
    <dgm:cxn modelId="{55F7D80B-5F3D-422D-86F9-3CEDA9C55789}" type="presParOf" srcId="{A366AC5E-EDA9-442E-868A-C4CD942866A1}" destId="{87057080-39EB-40B5-959C-0CA91E8B09E0}" srcOrd="11" destOrd="0" presId="urn:microsoft.com/office/officeart/2005/8/layout/default"/>
    <dgm:cxn modelId="{0CE8EB28-6FCB-492B-AB5E-7663AD842CF6}" type="presParOf" srcId="{A366AC5E-EDA9-442E-868A-C4CD942866A1}" destId="{DB9CD3BA-CE05-4C23-BB3D-65EA47568945}" srcOrd="12" destOrd="0" presId="urn:microsoft.com/office/officeart/2005/8/layout/default"/>
    <dgm:cxn modelId="{D07F7DD1-1282-4977-A330-6897D65800A1}" type="presParOf" srcId="{A366AC5E-EDA9-442E-868A-C4CD942866A1}" destId="{0F0B45F5-E35D-44F0-BB04-44D366323EEC}" srcOrd="13" destOrd="0" presId="urn:microsoft.com/office/officeart/2005/8/layout/default"/>
    <dgm:cxn modelId="{A58F20BB-7BEF-469D-8655-1CCBFA029DB2}" type="presParOf" srcId="{A366AC5E-EDA9-442E-868A-C4CD942866A1}" destId="{F6921B37-E1CA-413D-8094-0AF64E9D7D28}" srcOrd="14" destOrd="0" presId="urn:microsoft.com/office/officeart/2005/8/layout/default"/>
    <dgm:cxn modelId="{7C706008-7070-457B-8508-9515A01289DB}" type="presParOf" srcId="{A366AC5E-EDA9-442E-868A-C4CD942866A1}" destId="{BC0FFEED-DF58-4BAF-95E8-145B6DC4F3D1}" srcOrd="15" destOrd="0" presId="urn:microsoft.com/office/officeart/2005/8/layout/default"/>
    <dgm:cxn modelId="{E9A0B1F4-31BF-4731-A1E5-A43B0E9F1F0A}" type="presParOf" srcId="{A366AC5E-EDA9-442E-868A-C4CD942866A1}" destId="{780112AA-F170-4C96-9239-FB3A778711D1}" srcOrd="1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9128BAF-4920-47B2-A5F5-FE23E8EEE4B7}"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n-US"/>
        </a:p>
      </dgm:t>
    </dgm:pt>
    <dgm:pt modelId="{309C4C74-6D67-4A4C-950F-9EA732DABFAD}">
      <dgm:prSet/>
      <dgm:spPr>
        <a:solidFill>
          <a:schemeClr val="accent3"/>
        </a:solidFill>
      </dgm:spPr>
      <dgm:t>
        <a:bodyPr/>
        <a:lstStyle/>
        <a:p>
          <a:r>
            <a:rPr lang="hr-HR" dirty="0"/>
            <a:t>AM:</a:t>
          </a:r>
          <a:r>
            <a:rPr lang="hr-HR" baseline="0" dirty="0"/>
            <a:t> Trebam platiti račune. Što ako ne budem imala dovoljno novaca?</a:t>
          </a:r>
          <a:endParaRPr lang="en-US" dirty="0"/>
        </a:p>
      </dgm:t>
    </dgm:pt>
    <dgm:pt modelId="{7DF1B671-98C5-46E8-985F-8E70A1121A84}" type="parTrans" cxnId="{AB3C9BD2-D075-4EEC-90FA-F605FE141C32}">
      <dgm:prSet/>
      <dgm:spPr/>
      <dgm:t>
        <a:bodyPr/>
        <a:lstStyle/>
        <a:p>
          <a:endParaRPr lang="en-US"/>
        </a:p>
      </dgm:t>
    </dgm:pt>
    <dgm:pt modelId="{8061571A-4DC0-4859-A79A-2638E2C5F3BC}" type="sibTrans" cxnId="{AB3C9BD2-D075-4EEC-90FA-F605FE141C32}">
      <dgm:prSet/>
      <dgm:spPr/>
      <dgm:t>
        <a:bodyPr/>
        <a:lstStyle/>
        <a:p>
          <a:endParaRPr lang="en-US"/>
        </a:p>
      </dgm:t>
    </dgm:pt>
    <dgm:pt modelId="{919799E0-5662-417E-BBD0-0537D9A799A0}">
      <dgm:prSet/>
      <dgm:spPr>
        <a:solidFill>
          <a:schemeClr val="accent4"/>
        </a:solidFill>
      </dgm:spPr>
      <dgm:t>
        <a:bodyPr/>
        <a:lstStyle/>
        <a:p>
          <a:r>
            <a:rPr lang="hr-HR" dirty="0"/>
            <a:t>Emocija: anksioznost</a:t>
          </a:r>
          <a:endParaRPr lang="en-US" dirty="0"/>
        </a:p>
      </dgm:t>
    </dgm:pt>
    <dgm:pt modelId="{C5BC3A66-1D7F-4943-88CD-4AEDCC99E136}" type="parTrans" cxnId="{07095404-E429-4D3C-88BE-AF9A94D7B8ED}">
      <dgm:prSet/>
      <dgm:spPr/>
      <dgm:t>
        <a:bodyPr/>
        <a:lstStyle/>
        <a:p>
          <a:endParaRPr lang="en-US"/>
        </a:p>
      </dgm:t>
    </dgm:pt>
    <dgm:pt modelId="{7671F6C8-7AD2-49E8-ABF2-66DF0B03E336}" type="sibTrans" cxnId="{07095404-E429-4D3C-88BE-AF9A94D7B8ED}">
      <dgm:prSet/>
      <dgm:spPr/>
      <dgm:t>
        <a:bodyPr/>
        <a:lstStyle/>
        <a:p>
          <a:endParaRPr lang="en-US"/>
        </a:p>
      </dgm:t>
    </dgm:pt>
    <dgm:pt modelId="{640958F4-DBB6-4384-8854-E2226113F498}">
      <dgm:prSet/>
      <dgm:spPr>
        <a:solidFill>
          <a:schemeClr val="accent2"/>
        </a:solidFill>
      </dgm:spPr>
      <dgm:t>
        <a:bodyPr/>
        <a:lstStyle/>
        <a:p>
          <a:r>
            <a:rPr lang="hr-HR" dirty="0"/>
            <a:t>Ponašanje: sjedenje na kauču i briga oko manjka novca</a:t>
          </a:r>
          <a:endParaRPr lang="en-US" dirty="0"/>
        </a:p>
      </dgm:t>
    </dgm:pt>
    <dgm:pt modelId="{199A402E-E09A-4B4E-BD37-86BAAF73252D}" type="parTrans" cxnId="{277F6104-BDD6-4556-9EB7-DD9F9E583AB8}">
      <dgm:prSet/>
      <dgm:spPr/>
      <dgm:t>
        <a:bodyPr/>
        <a:lstStyle/>
        <a:p>
          <a:endParaRPr lang="en-US"/>
        </a:p>
      </dgm:t>
    </dgm:pt>
    <dgm:pt modelId="{F8F04772-B939-47BB-B9B8-59E281BFE78B}" type="sibTrans" cxnId="{277F6104-BDD6-4556-9EB7-DD9F9E583AB8}">
      <dgm:prSet/>
      <dgm:spPr/>
      <dgm:t>
        <a:bodyPr/>
        <a:lstStyle/>
        <a:p>
          <a:endParaRPr lang="en-US"/>
        </a:p>
      </dgm:t>
    </dgm:pt>
    <dgm:pt modelId="{9798BCAE-DCD2-44A1-A40F-ACDEEF4FBBCD}">
      <dgm:prSet/>
      <dgm:spPr>
        <a:solidFill>
          <a:schemeClr val="accent6"/>
        </a:solidFill>
      </dgm:spPr>
      <dgm:t>
        <a:bodyPr/>
        <a:lstStyle/>
        <a:p>
          <a:r>
            <a:rPr lang="hr-HR" dirty="0"/>
            <a:t>Fiziološka reakcija: napetost u tijelu</a:t>
          </a:r>
          <a:endParaRPr lang="en-US" dirty="0"/>
        </a:p>
      </dgm:t>
    </dgm:pt>
    <dgm:pt modelId="{5D472430-C013-46BA-9820-20A7646F56DF}" type="parTrans" cxnId="{0935EC22-3A41-4195-9B10-1F5AA93060BD}">
      <dgm:prSet/>
      <dgm:spPr/>
      <dgm:t>
        <a:bodyPr/>
        <a:lstStyle/>
        <a:p>
          <a:endParaRPr lang="en-US"/>
        </a:p>
      </dgm:t>
    </dgm:pt>
    <dgm:pt modelId="{576D4E30-0493-403C-B70D-39DCEBC358B1}" type="sibTrans" cxnId="{0935EC22-3A41-4195-9B10-1F5AA93060BD}">
      <dgm:prSet/>
      <dgm:spPr/>
      <dgm:t>
        <a:bodyPr/>
        <a:lstStyle/>
        <a:p>
          <a:endParaRPr lang="en-US"/>
        </a:p>
      </dgm:t>
    </dgm:pt>
    <dgm:pt modelId="{DE0387EA-4D3B-45DA-98B9-4DD2DC4142C7}">
      <dgm:prSet/>
      <dgm:spPr>
        <a:solidFill>
          <a:schemeClr val="accent3"/>
        </a:solidFill>
      </dgm:spPr>
      <dgm:t>
        <a:bodyPr/>
        <a:lstStyle/>
        <a:p>
          <a:r>
            <a:rPr lang="hr-HR" dirty="0"/>
            <a:t>AM: „Htjela bi popiti čašu vina, možda je prerano?”</a:t>
          </a:r>
          <a:endParaRPr lang="en-US" dirty="0"/>
        </a:p>
      </dgm:t>
    </dgm:pt>
    <dgm:pt modelId="{E9680CA6-9144-4799-8D61-D0091E4D0913}" type="parTrans" cxnId="{771E0A6E-8CEC-4C48-A42B-DD65287DA2E8}">
      <dgm:prSet/>
      <dgm:spPr/>
      <dgm:t>
        <a:bodyPr/>
        <a:lstStyle/>
        <a:p>
          <a:endParaRPr lang="en-US"/>
        </a:p>
      </dgm:t>
    </dgm:pt>
    <dgm:pt modelId="{1256F428-357E-4CCD-BECD-8611A37029AA}" type="sibTrans" cxnId="{771E0A6E-8CEC-4C48-A42B-DD65287DA2E8}">
      <dgm:prSet/>
      <dgm:spPr/>
      <dgm:t>
        <a:bodyPr/>
        <a:lstStyle/>
        <a:p>
          <a:endParaRPr lang="en-US"/>
        </a:p>
      </dgm:t>
    </dgm:pt>
    <dgm:pt modelId="{0776C853-8B2F-46EC-A1B5-07F4BB505578}">
      <dgm:prSet/>
      <dgm:spPr>
        <a:solidFill>
          <a:schemeClr val="accent4"/>
        </a:solidFill>
      </dgm:spPr>
      <dgm:t>
        <a:bodyPr/>
        <a:lstStyle/>
        <a:p>
          <a:r>
            <a:rPr lang="hr-HR" dirty="0"/>
            <a:t>Emocija: povećana anksioznost</a:t>
          </a:r>
          <a:endParaRPr lang="en-US" dirty="0"/>
        </a:p>
      </dgm:t>
    </dgm:pt>
    <dgm:pt modelId="{EA024644-F38D-4CD4-B275-232EB92D058C}" type="parTrans" cxnId="{664CB32D-08BA-4A85-B665-D107A5790F27}">
      <dgm:prSet/>
      <dgm:spPr/>
      <dgm:t>
        <a:bodyPr/>
        <a:lstStyle/>
        <a:p>
          <a:endParaRPr lang="en-US"/>
        </a:p>
      </dgm:t>
    </dgm:pt>
    <dgm:pt modelId="{71DC8AE5-E91A-4D19-89F9-BC1146ECF9EB}" type="sibTrans" cxnId="{664CB32D-08BA-4A85-B665-D107A5790F27}">
      <dgm:prSet/>
      <dgm:spPr/>
      <dgm:t>
        <a:bodyPr/>
        <a:lstStyle/>
        <a:p>
          <a:endParaRPr lang="en-US"/>
        </a:p>
      </dgm:t>
    </dgm:pt>
    <dgm:pt modelId="{481ACDA8-FE42-457E-8447-5386CBBF6AC4}">
      <dgm:prSet/>
      <dgm:spPr/>
      <dgm:t>
        <a:bodyPr/>
        <a:lstStyle/>
        <a:p>
          <a:r>
            <a:rPr lang="hr-HR" dirty="0"/>
            <a:t>AM: „Ne sviđa mi se ovo.”</a:t>
          </a:r>
          <a:endParaRPr lang="en-US" dirty="0"/>
        </a:p>
      </dgm:t>
    </dgm:pt>
    <dgm:pt modelId="{10BDAEBE-4A8D-45C2-8F37-FBF3AF617018}" type="parTrans" cxnId="{0662A459-0824-4D12-B058-2FE7004F9CEC}">
      <dgm:prSet/>
      <dgm:spPr/>
      <dgm:t>
        <a:bodyPr/>
        <a:lstStyle/>
        <a:p>
          <a:endParaRPr lang="en-US"/>
        </a:p>
      </dgm:t>
    </dgm:pt>
    <dgm:pt modelId="{5278E94C-F6BD-461A-8F4E-9B845672E3D7}" type="sibTrans" cxnId="{0662A459-0824-4D12-B058-2FE7004F9CEC}">
      <dgm:prSet/>
      <dgm:spPr/>
      <dgm:t>
        <a:bodyPr/>
        <a:lstStyle/>
        <a:p>
          <a:endParaRPr lang="en-US"/>
        </a:p>
      </dgm:t>
    </dgm:pt>
    <dgm:pt modelId="{8DB374BF-F4B3-46CF-88DA-0D74FE5A30A9}">
      <dgm:prSet/>
      <dgm:spPr>
        <a:solidFill>
          <a:schemeClr val="accent5"/>
        </a:solidFill>
      </dgm:spPr>
      <dgm:t>
        <a:bodyPr/>
        <a:lstStyle/>
        <a:p>
          <a:r>
            <a:rPr lang="hr-HR" dirty="0"/>
            <a:t>Situacija: primjećivanje tjelesnih simptoma</a:t>
          </a:r>
          <a:endParaRPr lang="en-US" dirty="0"/>
        </a:p>
      </dgm:t>
    </dgm:pt>
    <dgm:pt modelId="{04E5B255-8DE5-4336-933B-FEC3CA006D53}" type="parTrans" cxnId="{73F2E7D8-24BA-482C-8B7B-8D77655C9FEB}">
      <dgm:prSet/>
      <dgm:spPr/>
      <dgm:t>
        <a:bodyPr/>
        <a:lstStyle/>
        <a:p>
          <a:endParaRPr lang="en-US"/>
        </a:p>
      </dgm:t>
    </dgm:pt>
    <dgm:pt modelId="{E879FDB8-DE51-4A15-8695-4CF364EE9702}" type="sibTrans" cxnId="{73F2E7D8-24BA-482C-8B7B-8D77655C9FEB}">
      <dgm:prSet/>
      <dgm:spPr/>
      <dgm:t>
        <a:bodyPr/>
        <a:lstStyle/>
        <a:p>
          <a:endParaRPr lang="en-US"/>
        </a:p>
      </dgm:t>
    </dgm:pt>
    <dgm:pt modelId="{E7C055B2-41B5-49E2-A26C-73544A1D7A6E}">
      <dgm:prSet/>
      <dgm:spPr>
        <a:solidFill>
          <a:schemeClr val="accent3"/>
        </a:solidFill>
      </dgm:spPr>
      <dgm:t>
        <a:bodyPr/>
        <a:lstStyle/>
        <a:p>
          <a:r>
            <a:rPr lang="hr-HR" dirty="0"/>
            <a:t>AM: (odobravanje): „Nemam što drugo raditi, popit ću vino."</a:t>
          </a:r>
          <a:endParaRPr lang="en-US" dirty="0"/>
        </a:p>
      </dgm:t>
    </dgm:pt>
    <dgm:pt modelId="{AD4C0564-03E6-4CCC-9ED7-EF2D292F904C}" type="parTrans" cxnId="{FD84C4F5-1DF0-44B2-8427-CD613691E397}">
      <dgm:prSet/>
      <dgm:spPr/>
      <dgm:t>
        <a:bodyPr/>
        <a:lstStyle/>
        <a:p>
          <a:endParaRPr lang="en-US"/>
        </a:p>
      </dgm:t>
    </dgm:pt>
    <dgm:pt modelId="{AE8F045A-D0BF-4FEF-A6AD-EC5905137B99}" type="sibTrans" cxnId="{FD84C4F5-1DF0-44B2-8427-CD613691E397}">
      <dgm:prSet/>
      <dgm:spPr/>
      <dgm:t>
        <a:bodyPr/>
        <a:lstStyle/>
        <a:p>
          <a:endParaRPr lang="en-US"/>
        </a:p>
      </dgm:t>
    </dgm:pt>
    <dgm:pt modelId="{A366AC5E-EDA9-442E-868A-C4CD942866A1}" type="pres">
      <dgm:prSet presAssocID="{D9128BAF-4920-47B2-A5F5-FE23E8EEE4B7}" presName="diagram" presStyleCnt="0">
        <dgm:presLayoutVars>
          <dgm:dir/>
          <dgm:resizeHandles val="exact"/>
        </dgm:presLayoutVars>
      </dgm:prSet>
      <dgm:spPr/>
      <dgm:t>
        <a:bodyPr/>
        <a:lstStyle/>
        <a:p>
          <a:endParaRPr lang="en-US"/>
        </a:p>
      </dgm:t>
    </dgm:pt>
    <dgm:pt modelId="{6F51E636-D9A9-4406-AC66-17AADF656601}" type="pres">
      <dgm:prSet presAssocID="{309C4C74-6D67-4A4C-950F-9EA732DABFAD}" presName="node" presStyleLbl="node1" presStyleIdx="0" presStyleCnt="9">
        <dgm:presLayoutVars>
          <dgm:bulletEnabled val="1"/>
        </dgm:presLayoutVars>
      </dgm:prSet>
      <dgm:spPr/>
      <dgm:t>
        <a:bodyPr/>
        <a:lstStyle/>
        <a:p>
          <a:endParaRPr lang="en-US"/>
        </a:p>
      </dgm:t>
    </dgm:pt>
    <dgm:pt modelId="{67BBFDF1-DD0F-45BF-8E24-A8A5EE896A4D}" type="pres">
      <dgm:prSet presAssocID="{8061571A-4DC0-4859-A79A-2638E2C5F3BC}" presName="sibTrans" presStyleCnt="0"/>
      <dgm:spPr/>
    </dgm:pt>
    <dgm:pt modelId="{CB92E079-67FD-4392-9680-6ECAFF79E20A}" type="pres">
      <dgm:prSet presAssocID="{919799E0-5662-417E-BBD0-0537D9A799A0}" presName="node" presStyleLbl="node1" presStyleIdx="1" presStyleCnt="9">
        <dgm:presLayoutVars>
          <dgm:bulletEnabled val="1"/>
        </dgm:presLayoutVars>
      </dgm:prSet>
      <dgm:spPr/>
      <dgm:t>
        <a:bodyPr/>
        <a:lstStyle/>
        <a:p>
          <a:endParaRPr lang="en-US"/>
        </a:p>
      </dgm:t>
    </dgm:pt>
    <dgm:pt modelId="{EE09F47F-4047-48BC-AD52-27CECD105203}" type="pres">
      <dgm:prSet presAssocID="{7671F6C8-7AD2-49E8-ABF2-66DF0B03E336}" presName="sibTrans" presStyleCnt="0"/>
      <dgm:spPr/>
    </dgm:pt>
    <dgm:pt modelId="{FCB59D6E-58E7-4AC1-B1BA-F68D34B9B486}" type="pres">
      <dgm:prSet presAssocID="{640958F4-DBB6-4384-8854-E2226113F498}" presName="node" presStyleLbl="node1" presStyleIdx="2" presStyleCnt="9">
        <dgm:presLayoutVars>
          <dgm:bulletEnabled val="1"/>
        </dgm:presLayoutVars>
      </dgm:prSet>
      <dgm:spPr/>
      <dgm:t>
        <a:bodyPr/>
        <a:lstStyle/>
        <a:p>
          <a:endParaRPr lang="en-US"/>
        </a:p>
      </dgm:t>
    </dgm:pt>
    <dgm:pt modelId="{3F047355-B9B6-4668-9A34-8BF718FA8EBD}" type="pres">
      <dgm:prSet presAssocID="{F8F04772-B939-47BB-B9B8-59E281BFE78B}" presName="sibTrans" presStyleCnt="0"/>
      <dgm:spPr/>
    </dgm:pt>
    <dgm:pt modelId="{F3EBE658-ACD5-4B65-9AC3-A2DBFDCB8087}" type="pres">
      <dgm:prSet presAssocID="{9798BCAE-DCD2-44A1-A40F-ACDEEF4FBBCD}" presName="node" presStyleLbl="node1" presStyleIdx="3" presStyleCnt="9">
        <dgm:presLayoutVars>
          <dgm:bulletEnabled val="1"/>
        </dgm:presLayoutVars>
      </dgm:prSet>
      <dgm:spPr/>
      <dgm:t>
        <a:bodyPr/>
        <a:lstStyle/>
        <a:p>
          <a:endParaRPr lang="en-US"/>
        </a:p>
      </dgm:t>
    </dgm:pt>
    <dgm:pt modelId="{6E5C95BA-6C0B-4D58-BE93-E0FB83AEF628}" type="pres">
      <dgm:prSet presAssocID="{576D4E30-0493-403C-B70D-39DCEBC358B1}" presName="sibTrans" presStyleCnt="0"/>
      <dgm:spPr/>
    </dgm:pt>
    <dgm:pt modelId="{991EF8F3-0B64-4A72-A617-F1FC39F4AE07}" type="pres">
      <dgm:prSet presAssocID="{DE0387EA-4D3B-45DA-98B9-4DD2DC4142C7}" presName="node" presStyleLbl="node1" presStyleIdx="4" presStyleCnt="9">
        <dgm:presLayoutVars>
          <dgm:bulletEnabled val="1"/>
        </dgm:presLayoutVars>
      </dgm:prSet>
      <dgm:spPr/>
      <dgm:t>
        <a:bodyPr/>
        <a:lstStyle/>
        <a:p>
          <a:endParaRPr lang="en-US"/>
        </a:p>
      </dgm:t>
    </dgm:pt>
    <dgm:pt modelId="{DD1724ED-278C-4809-81E3-289D5B4DCA43}" type="pres">
      <dgm:prSet presAssocID="{1256F428-357E-4CCD-BECD-8611A37029AA}" presName="sibTrans" presStyleCnt="0"/>
      <dgm:spPr/>
    </dgm:pt>
    <dgm:pt modelId="{45007986-7BDB-490C-9E28-C7C3628AC5FB}" type="pres">
      <dgm:prSet presAssocID="{0776C853-8B2F-46EC-A1B5-07F4BB505578}" presName="node" presStyleLbl="node1" presStyleIdx="5" presStyleCnt="9">
        <dgm:presLayoutVars>
          <dgm:bulletEnabled val="1"/>
        </dgm:presLayoutVars>
      </dgm:prSet>
      <dgm:spPr/>
      <dgm:t>
        <a:bodyPr/>
        <a:lstStyle/>
        <a:p>
          <a:endParaRPr lang="en-US"/>
        </a:p>
      </dgm:t>
    </dgm:pt>
    <dgm:pt modelId="{87057080-39EB-40B5-959C-0CA91E8B09E0}" type="pres">
      <dgm:prSet presAssocID="{71DC8AE5-E91A-4D19-89F9-BC1146ECF9EB}" presName="sibTrans" presStyleCnt="0"/>
      <dgm:spPr/>
    </dgm:pt>
    <dgm:pt modelId="{DB9CD3BA-CE05-4C23-BB3D-65EA47568945}" type="pres">
      <dgm:prSet presAssocID="{481ACDA8-FE42-457E-8447-5386CBBF6AC4}" presName="node" presStyleLbl="node1" presStyleIdx="6" presStyleCnt="9">
        <dgm:presLayoutVars>
          <dgm:bulletEnabled val="1"/>
        </dgm:presLayoutVars>
      </dgm:prSet>
      <dgm:spPr/>
      <dgm:t>
        <a:bodyPr/>
        <a:lstStyle/>
        <a:p>
          <a:endParaRPr lang="en-US"/>
        </a:p>
      </dgm:t>
    </dgm:pt>
    <dgm:pt modelId="{0F0B45F5-E35D-44F0-BB04-44D366323EEC}" type="pres">
      <dgm:prSet presAssocID="{5278E94C-F6BD-461A-8F4E-9B845672E3D7}" presName="sibTrans" presStyleCnt="0"/>
      <dgm:spPr/>
    </dgm:pt>
    <dgm:pt modelId="{F6921B37-E1CA-413D-8094-0AF64E9D7D28}" type="pres">
      <dgm:prSet presAssocID="{8DB374BF-F4B3-46CF-88DA-0D74FE5A30A9}" presName="node" presStyleLbl="node1" presStyleIdx="7" presStyleCnt="9">
        <dgm:presLayoutVars>
          <dgm:bulletEnabled val="1"/>
        </dgm:presLayoutVars>
      </dgm:prSet>
      <dgm:spPr/>
      <dgm:t>
        <a:bodyPr/>
        <a:lstStyle/>
        <a:p>
          <a:endParaRPr lang="en-US"/>
        </a:p>
      </dgm:t>
    </dgm:pt>
    <dgm:pt modelId="{BC0FFEED-DF58-4BAF-95E8-145B6DC4F3D1}" type="pres">
      <dgm:prSet presAssocID="{E879FDB8-DE51-4A15-8695-4CF364EE9702}" presName="sibTrans" presStyleCnt="0"/>
      <dgm:spPr/>
    </dgm:pt>
    <dgm:pt modelId="{780112AA-F170-4C96-9239-FB3A778711D1}" type="pres">
      <dgm:prSet presAssocID="{E7C055B2-41B5-49E2-A26C-73544A1D7A6E}" presName="node" presStyleLbl="node1" presStyleIdx="8" presStyleCnt="9">
        <dgm:presLayoutVars>
          <dgm:bulletEnabled val="1"/>
        </dgm:presLayoutVars>
      </dgm:prSet>
      <dgm:spPr/>
      <dgm:t>
        <a:bodyPr/>
        <a:lstStyle/>
        <a:p>
          <a:endParaRPr lang="en-US"/>
        </a:p>
      </dgm:t>
    </dgm:pt>
  </dgm:ptLst>
  <dgm:cxnLst>
    <dgm:cxn modelId="{0935EC22-3A41-4195-9B10-1F5AA93060BD}" srcId="{D9128BAF-4920-47B2-A5F5-FE23E8EEE4B7}" destId="{9798BCAE-DCD2-44A1-A40F-ACDEEF4FBBCD}" srcOrd="3" destOrd="0" parTransId="{5D472430-C013-46BA-9820-20A7646F56DF}" sibTransId="{576D4E30-0493-403C-B70D-39DCEBC358B1}"/>
    <dgm:cxn modelId="{E5543918-2B66-4486-A3B3-3A69265B2810}" type="presOf" srcId="{0776C853-8B2F-46EC-A1B5-07F4BB505578}" destId="{45007986-7BDB-490C-9E28-C7C3628AC5FB}" srcOrd="0" destOrd="0" presId="urn:microsoft.com/office/officeart/2005/8/layout/default"/>
    <dgm:cxn modelId="{277F6104-BDD6-4556-9EB7-DD9F9E583AB8}" srcId="{D9128BAF-4920-47B2-A5F5-FE23E8EEE4B7}" destId="{640958F4-DBB6-4384-8854-E2226113F498}" srcOrd="2" destOrd="0" parTransId="{199A402E-E09A-4B4E-BD37-86BAAF73252D}" sibTransId="{F8F04772-B939-47BB-B9B8-59E281BFE78B}"/>
    <dgm:cxn modelId="{86303F9C-0BE7-4395-B007-49816423B231}" type="presOf" srcId="{481ACDA8-FE42-457E-8447-5386CBBF6AC4}" destId="{DB9CD3BA-CE05-4C23-BB3D-65EA47568945}" srcOrd="0" destOrd="0" presId="urn:microsoft.com/office/officeart/2005/8/layout/default"/>
    <dgm:cxn modelId="{E1190602-245F-4010-AE3A-C64D00A8B836}" type="presOf" srcId="{D9128BAF-4920-47B2-A5F5-FE23E8EEE4B7}" destId="{A366AC5E-EDA9-442E-868A-C4CD942866A1}" srcOrd="0" destOrd="0" presId="urn:microsoft.com/office/officeart/2005/8/layout/default"/>
    <dgm:cxn modelId="{AA6A99B1-05DF-4C73-AB49-577EDC70B566}" type="presOf" srcId="{DE0387EA-4D3B-45DA-98B9-4DD2DC4142C7}" destId="{991EF8F3-0B64-4A72-A617-F1FC39F4AE07}" srcOrd="0" destOrd="0" presId="urn:microsoft.com/office/officeart/2005/8/layout/default"/>
    <dgm:cxn modelId="{73F2E7D8-24BA-482C-8B7B-8D77655C9FEB}" srcId="{D9128BAF-4920-47B2-A5F5-FE23E8EEE4B7}" destId="{8DB374BF-F4B3-46CF-88DA-0D74FE5A30A9}" srcOrd="7" destOrd="0" parTransId="{04E5B255-8DE5-4336-933B-FEC3CA006D53}" sibTransId="{E879FDB8-DE51-4A15-8695-4CF364EE9702}"/>
    <dgm:cxn modelId="{606F00D5-6FC0-49F7-8855-876903DF3167}" type="presOf" srcId="{9798BCAE-DCD2-44A1-A40F-ACDEEF4FBBCD}" destId="{F3EBE658-ACD5-4B65-9AC3-A2DBFDCB8087}" srcOrd="0" destOrd="0" presId="urn:microsoft.com/office/officeart/2005/8/layout/default"/>
    <dgm:cxn modelId="{AB3C9BD2-D075-4EEC-90FA-F605FE141C32}" srcId="{D9128BAF-4920-47B2-A5F5-FE23E8EEE4B7}" destId="{309C4C74-6D67-4A4C-950F-9EA732DABFAD}" srcOrd="0" destOrd="0" parTransId="{7DF1B671-98C5-46E8-985F-8E70A1121A84}" sibTransId="{8061571A-4DC0-4859-A79A-2638E2C5F3BC}"/>
    <dgm:cxn modelId="{0662A459-0824-4D12-B058-2FE7004F9CEC}" srcId="{D9128BAF-4920-47B2-A5F5-FE23E8EEE4B7}" destId="{481ACDA8-FE42-457E-8447-5386CBBF6AC4}" srcOrd="6" destOrd="0" parTransId="{10BDAEBE-4A8D-45C2-8F37-FBF3AF617018}" sibTransId="{5278E94C-F6BD-461A-8F4E-9B845672E3D7}"/>
    <dgm:cxn modelId="{DCEC1545-480C-4E2D-B65A-B314B85FEE77}" type="presOf" srcId="{919799E0-5662-417E-BBD0-0537D9A799A0}" destId="{CB92E079-67FD-4392-9680-6ECAFF79E20A}" srcOrd="0" destOrd="0" presId="urn:microsoft.com/office/officeart/2005/8/layout/default"/>
    <dgm:cxn modelId="{07095404-E429-4D3C-88BE-AF9A94D7B8ED}" srcId="{D9128BAF-4920-47B2-A5F5-FE23E8EEE4B7}" destId="{919799E0-5662-417E-BBD0-0537D9A799A0}" srcOrd="1" destOrd="0" parTransId="{C5BC3A66-1D7F-4943-88CD-4AEDCC99E136}" sibTransId="{7671F6C8-7AD2-49E8-ABF2-66DF0B03E336}"/>
    <dgm:cxn modelId="{771E0A6E-8CEC-4C48-A42B-DD65287DA2E8}" srcId="{D9128BAF-4920-47B2-A5F5-FE23E8EEE4B7}" destId="{DE0387EA-4D3B-45DA-98B9-4DD2DC4142C7}" srcOrd="4" destOrd="0" parTransId="{E9680CA6-9144-4799-8D61-D0091E4D0913}" sibTransId="{1256F428-357E-4CCD-BECD-8611A37029AA}"/>
    <dgm:cxn modelId="{64A73206-3614-4AF0-AE10-452D0951F026}" type="presOf" srcId="{640958F4-DBB6-4384-8854-E2226113F498}" destId="{FCB59D6E-58E7-4AC1-B1BA-F68D34B9B486}" srcOrd="0" destOrd="0" presId="urn:microsoft.com/office/officeart/2005/8/layout/default"/>
    <dgm:cxn modelId="{FD84C4F5-1DF0-44B2-8427-CD613691E397}" srcId="{D9128BAF-4920-47B2-A5F5-FE23E8EEE4B7}" destId="{E7C055B2-41B5-49E2-A26C-73544A1D7A6E}" srcOrd="8" destOrd="0" parTransId="{AD4C0564-03E6-4CCC-9ED7-EF2D292F904C}" sibTransId="{AE8F045A-D0BF-4FEF-A6AD-EC5905137B99}"/>
    <dgm:cxn modelId="{5A5DCE15-9C31-4113-B9FB-FA59B6D306DA}" type="presOf" srcId="{E7C055B2-41B5-49E2-A26C-73544A1D7A6E}" destId="{780112AA-F170-4C96-9239-FB3A778711D1}" srcOrd="0" destOrd="0" presId="urn:microsoft.com/office/officeart/2005/8/layout/default"/>
    <dgm:cxn modelId="{54F30B3A-11E0-400A-A1FF-04A7E8C57A87}" type="presOf" srcId="{309C4C74-6D67-4A4C-950F-9EA732DABFAD}" destId="{6F51E636-D9A9-4406-AC66-17AADF656601}" srcOrd="0" destOrd="0" presId="urn:microsoft.com/office/officeart/2005/8/layout/default"/>
    <dgm:cxn modelId="{664CB32D-08BA-4A85-B665-D107A5790F27}" srcId="{D9128BAF-4920-47B2-A5F5-FE23E8EEE4B7}" destId="{0776C853-8B2F-46EC-A1B5-07F4BB505578}" srcOrd="5" destOrd="0" parTransId="{EA024644-F38D-4CD4-B275-232EB92D058C}" sibTransId="{71DC8AE5-E91A-4D19-89F9-BC1146ECF9EB}"/>
    <dgm:cxn modelId="{1B95FEA8-2ADC-45ED-9C8E-F946A2CA51A6}" type="presOf" srcId="{8DB374BF-F4B3-46CF-88DA-0D74FE5A30A9}" destId="{F6921B37-E1CA-413D-8094-0AF64E9D7D28}" srcOrd="0" destOrd="0" presId="urn:microsoft.com/office/officeart/2005/8/layout/default"/>
    <dgm:cxn modelId="{5E617F96-C8DC-4BF1-8F5B-D7FB5B1117BE}" type="presParOf" srcId="{A366AC5E-EDA9-442E-868A-C4CD942866A1}" destId="{6F51E636-D9A9-4406-AC66-17AADF656601}" srcOrd="0" destOrd="0" presId="urn:microsoft.com/office/officeart/2005/8/layout/default"/>
    <dgm:cxn modelId="{971BC80C-21E6-4701-B187-29F08F47D56A}" type="presParOf" srcId="{A366AC5E-EDA9-442E-868A-C4CD942866A1}" destId="{67BBFDF1-DD0F-45BF-8E24-A8A5EE896A4D}" srcOrd="1" destOrd="0" presId="urn:microsoft.com/office/officeart/2005/8/layout/default"/>
    <dgm:cxn modelId="{479F11A4-2E7C-43E6-8C10-09C153AB0242}" type="presParOf" srcId="{A366AC5E-EDA9-442E-868A-C4CD942866A1}" destId="{CB92E079-67FD-4392-9680-6ECAFF79E20A}" srcOrd="2" destOrd="0" presId="urn:microsoft.com/office/officeart/2005/8/layout/default"/>
    <dgm:cxn modelId="{95E0744A-9C96-44E4-A450-99A3C5E5CA13}" type="presParOf" srcId="{A366AC5E-EDA9-442E-868A-C4CD942866A1}" destId="{EE09F47F-4047-48BC-AD52-27CECD105203}" srcOrd="3" destOrd="0" presId="urn:microsoft.com/office/officeart/2005/8/layout/default"/>
    <dgm:cxn modelId="{9E88F095-C9C6-495B-8501-04EE3B0C7D52}" type="presParOf" srcId="{A366AC5E-EDA9-442E-868A-C4CD942866A1}" destId="{FCB59D6E-58E7-4AC1-B1BA-F68D34B9B486}" srcOrd="4" destOrd="0" presId="urn:microsoft.com/office/officeart/2005/8/layout/default"/>
    <dgm:cxn modelId="{58261F09-ADA3-4BCC-8C01-1891AA1187E8}" type="presParOf" srcId="{A366AC5E-EDA9-442E-868A-C4CD942866A1}" destId="{3F047355-B9B6-4668-9A34-8BF718FA8EBD}" srcOrd="5" destOrd="0" presId="urn:microsoft.com/office/officeart/2005/8/layout/default"/>
    <dgm:cxn modelId="{F7E0816E-E515-42D4-B7C7-42037F575399}" type="presParOf" srcId="{A366AC5E-EDA9-442E-868A-C4CD942866A1}" destId="{F3EBE658-ACD5-4B65-9AC3-A2DBFDCB8087}" srcOrd="6" destOrd="0" presId="urn:microsoft.com/office/officeart/2005/8/layout/default"/>
    <dgm:cxn modelId="{2469E1C7-0DAC-46F8-8E6B-7B04F64ACE94}" type="presParOf" srcId="{A366AC5E-EDA9-442E-868A-C4CD942866A1}" destId="{6E5C95BA-6C0B-4D58-BE93-E0FB83AEF628}" srcOrd="7" destOrd="0" presId="urn:microsoft.com/office/officeart/2005/8/layout/default"/>
    <dgm:cxn modelId="{5CB99EF9-AE48-4682-844F-C30D5CCAAC0A}" type="presParOf" srcId="{A366AC5E-EDA9-442E-868A-C4CD942866A1}" destId="{991EF8F3-0B64-4A72-A617-F1FC39F4AE07}" srcOrd="8" destOrd="0" presId="urn:microsoft.com/office/officeart/2005/8/layout/default"/>
    <dgm:cxn modelId="{AE79C5BD-B4C6-4E98-8905-95D72EBD0B53}" type="presParOf" srcId="{A366AC5E-EDA9-442E-868A-C4CD942866A1}" destId="{DD1724ED-278C-4809-81E3-289D5B4DCA43}" srcOrd="9" destOrd="0" presId="urn:microsoft.com/office/officeart/2005/8/layout/default"/>
    <dgm:cxn modelId="{5D57F862-F7C0-4614-A918-FB6BE32552D0}" type="presParOf" srcId="{A366AC5E-EDA9-442E-868A-C4CD942866A1}" destId="{45007986-7BDB-490C-9E28-C7C3628AC5FB}" srcOrd="10" destOrd="0" presId="urn:microsoft.com/office/officeart/2005/8/layout/default"/>
    <dgm:cxn modelId="{55F7D80B-5F3D-422D-86F9-3CEDA9C55789}" type="presParOf" srcId="{A366AC5E-EDA9-442E-868A-C4CD942866A1}" destId="{87057080-39EB-40B5-959C-0CA91E8B09E0}" srcOrd="11" destOrd="0" presId="urn:microsoft.com/office/officeart/2005/8/layout/default"/>
    <dgm:cxn modelId="{0CE8EB28-6FCB-492B-AB5E-7663AD842CF6}" type="presParOf" srcId="{A366AC5E-EDA9-442E-868A-C4CD942866A1}" destId="{DB9CD3BA-CE05-4C23-BB3D-65EA47568945}" srcOrd="12" destOrd="0" presId="urn:microsoft.com/office/officeart/2005/8/layout/default"/>
    <dgm:cxn modelId="{D07F7DD1-1282-4977-A330-6897D65800A1}" type="presParOf" srcId="{A366AC5E-EDA9-442E-868A-C4CD942866A1}" destId="{0F0B45F5-E35D-44F0-BB04-44D366323EEC}" srcOrd="13" destOrd="0" presId="urn:microsoft.com/office/officeart/2005/8/layout/default"/>
    <dgm:cxn modelId="{A58F20BB-7BEF-469D-8655-1CCBFA029DB2}" type="presParOf" srcId="{A366AC5E-EDA9-442E-868A-C4CD942866A1}" destId="{F6921B37-E1CA-413D-8094-0AF64E9D7D28}" srcOrd="14" destOrd="0" presId="urn:microsoft.com/office/officeart/2005/8/layout/default"/>
    <dgm:cxn modelId="{7C706008-7070-457B-8508-9515A01289DB}" type="presParOf" srcId="{A366AC5E-EDA9-442E-868A-C4CD942866A1}" destId="{BC0FFEED-DF58-4BAF-95E8-145B6DC4F3D1}" srcOrd="15" destOrd="0" presId="urn:microsoft.com/office/officeart/2005/8/layout/default"/>
    <dgm:cxn modelId="{E9A0B1F4-31BF-4731-A1E5-A43B0E9F1F0A}" type="presParOf" srcId="{A366AC5E-EDA9-442E-868A-C4CD942866A1}" destId="{780112AA-F170-4C96-9239-FB3A778711D1}" srcOrd="1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D2618C0-D79F-4CF3-9EFF-37EB5BCFA761}" type="doc">
      <dgm:prSet loTypeId="urn:microsoft.com/office/officeart/2005/8/layout/default" loCatId="list" qsTypeId="urn:microsoft.com/office/officeart/2005/8/quickstyle/simple1" qsCatId="simple" csTypeId="urn:microsoft.com/office/officeart/2005/8/colors/colorful1" csCatId="colorful"/>
      <dgm:spPr/>
      <dgm:t>
        <a:bodyPr/>
        <a:lstStyle/>
        <a:p>
          <a:endParaRPr lang="en-US"/>
        </a:p>
      </dgm:t>
    </dgm:pt>
    <dgm:pt modelId="{6B6CEED6-FCB9-472F-B172-25620DC6B115}">
      <dgm:prSet/>
      <dgm:spPr/>
      <dgm:t>
        <a:bodyPr/>
        <a:lstStyle/>
        <a:p>
          <a:r>
            <a:rPr lang="hr-HR"/>
            <a:t>Pojačajte klijentov odgovor</a:t>
          </a:r>
          <a:endParaRPr lang="en-US"/>
        </a:p>
      </dgm:t>
    </dgm:pt>
    <dgm:pt modelId="{1F1A159A-0746-49C7-83AE-E09A42820004}" type="parTrans" cxnId="{596FA5E2-F127-4644-83D6-60DE325ADDF2}">
      <dgm:prSet/>
      <dgm:spPr/>
      <dgm:t>
        <a:bodyPr/>
        <a:lstStyle/>
        <a:p>
          <a:endParaRPr lang="en-US"/>
        </a:p>
      </dgm:t>
    </dgm:pt>
    <dgm:pt modelId="{55DC8C56-2F72-4CF7-9A83-E09F59EBEDB8}" type="sibTrans" cxnId="{596FA5E2-F127-4644-83D6-60DE325ADDF2}">
      <dgm:prSet/>
      <dgm:spPr/>
      <dgm:t>
        <a:bodyPr/>
        <a:lstStyle/>
        <a:p>
          <a:endParaRPr lang="en-US"/>
        </a:p>
      </dgm:t>
    </dgm:pt>
    <dgm:pt modelId="{E186B790-7958-4A37-82A4-C050F2586DE4}">
      <dgm:prSet/>
      <dgm:spPr/>
      <dgm:t>
        <a:bodyPr/>
        <a:lstStyle/>
        <a:p>
          <a:r>
            <a:rPr lang="hr-HR"/>
            <a:t>Imaginacija i vizualizacija problemske situacije</a:t>
          </a:r>
          <a:endParaRPr lang="en-US"/>
        </a:p>
      </dgm:t>
    </dgm:pt>
    <dgm:pt modelId="{AA5C7B24-3999-4FEC-87B3-E791E480D080}" type="parTrans" cxnId="{C162F8E8-7F65-4796-A951-350CC27372CD}">
      <dgm:prSet/>
      <dgm:spPr/>
      <dgm:t>
        <a:bodyPr/>
        <a:lstStyle/>
        <a:p>
          <a:endParaRPr lang="en-US"/>
        </a:p>
      </dgm:t>
    </dgm:pt>
    <dgm:pt modelId="{2D91F8A9-D109-4A7F-AF91-A69703E8A558}" type="sibTrans" cxnId="{C162F8E8-7F65-4796-A951-350CC27372CD}">
      <dgm:prSet/>
      <dgm:spPr/>
      <dgm:t>
        <a:bodyPr/>
        <a:lstStyle/>
        <a:p>
          <a:endParaRPr lang="en-US"/>
        </a:p>
      </dgm:t>
    </dgm:pt>
    <dgm:pt modelId="{B8481B8A-DE07-4ED5-B10E-DEEDF1A52B71}">
      <dgm:prSet/>
      <dgm:spPr/>
      <dgm:t>
        <a:bodyPr/>
        <a:lstStyle/>
        <a:p>
          <a:r>
            <a:rPr lang="hr-HR"/>
            <a:t>Interpersonalna problemska situacija: igra uloga</a:t>
          </a:r>
          <a:endParaRPr lang="en-US"/>
        </a:p>
      </dgm:t>
    </dgm:pt>
    <dgm:pt modelId="{A32506CB-8298-42AF-A5C3-74F3F627EB61}" type="parTrans" cxnId="{F835DD1D-D7AD-4411-98A6-39E4F6C292C9}">
      <dgm:prSet/>
      <dgm:spPr/>
      <dgm:t>
        <a:bodyPr/>
        <a:lstStyle/>
        <a:p>
          <a:endParaRPr lang="en-US"/>
        </a:p>
      </dgm:t>
    </dgm:pt>
    <dgm:pt modelId="{1053DFC0-26BA-4D47-9791-CFE160DE804B}" type="sibTrans" cxnId="{F835DD1D-D7AD-4411-98A6-39E4F6C292C9}">
      <dgm:prSet/>
      <dgm:spPr/>
      <dgm:t>
        <a:bodyPr/>
        <a:lstStyle/>
        <a:p>
          <a:endParaRPr lang="en-US"/>
        </a:p>
      </dgm:t>
    </dgm:pt>
    <dgm:pt modelId="{43135FA5-665D-4397-80E5-FA7C99D000DB}">
      <dgm:prSet/>
      <dgm:spPr/>
      <dgm:t>
        <a:bodyPr/>
        <a:lstStyle/>
        <a:p>
          <a:r>
            <a:rPr lang="hr-HR"/>
            <a:t>Raspitivanje o slikama </a:t>
          </a:r>
          <a:endParaRPr lang="en-US"/>
        </a:p>
      </dgm:t>
    </dgm:pt>
    <dgm:pt modelId="{BE2BD04C-508A-40CC-95CF-DDC0DB217831}" type="parTrans" cxnId="{F9B24276-CD57-40AF-8A00-842DECE9560D}">
      <dgm:prSet/>
      <dgm:spPr/>
      <dgm:t>
        <a:bodyPr/>
        <a:lstStyle/>
        <a:p>
          <a:endParaRPr lang="en-US"/>
        </a:p>
      </dgm:t>
    </dgm:pt>
    <dgm:pt modelId="{2F0B8003-4B29-4FDB-B17A-F8B9010CF4E0}" type="sibTrans" cxnId="{F9B24276-CD57-40AF-8A00-842DECE9560D}">
      <dgm:prSet/>
      <dgm:spPr/>
      <dgm:t>
        <a:bodyPr/>
        <a:lstStyle/>
        <a:p>
          <a:endParaRPr lang="en-US"/>
        </a:p>
      </dgm:t>
    </dgm:pt>
    <dgm:pt modelId="{A042F741-C33F-49EC-8771-DADF8D7E647C}">
      <dgm:prSet/>
      <dgm:spPr/>
      <dgm:t>
        <a:bodyPr/>
        <a:lstStyle/>
        <a:p>
          <a:r>
            <a:rPr lang="hr-HR"/>
            <a:t>Otkrivanje interpretacije i značenja situacije </a:t>
          </a:r>
          <a:endParaRPr lang="en-US"/>
        </a:p>
      </dgm:t>
    </dgm:pt>
    <dgm:pt modelId="{FE1AB2C1-1F7D-42C5-AF3F-390A8FE7F272}" type="parTrans" cxnId="{279326C0-866F-4B79-B7F6-BD79A9F10EDB}">
      <dgm:prSet/>
      <dgm:spPr/>
      <dgm:t>
        <a:bodyPr/>
        <a:lstStyle/>
        <a:p>
          <a:endParaRPr lang="en-US"/>
        </a:p>
      </dgm:t>
    </dgm:pt>
    <dgm:pt modelId="{E5A125D7-C226-4E34-805A-4DDB81D5C217}" type="sibTrans" cxnId="{279326C0-866F-4B79-B7F6-BD79A9F10EDB}">
      <dgm:prSet/>
      <dgm:spPr/>
      <dgm:t>
        <a:bodyPr/>
        <a:lstStyle/>
        <a:p>
          <a:endParaRPr lang="en-US"/>
        </a:p>
      </dgm:t>
    </dgm:pt>
    <dgm:pt modelId="{7C38EC1F-D087-47AE-AC1C-EDE20FB9299F}">
      <dgm:prSet/>
      <dgm:spPr/>
      <dgm:t>
        <a:bodyPr/>
        <a:lstStyle/>
        <a:p>
          <a:r>
            <a:rPr lang="hr-HR"/>
            <a:t>Sugestija suprotnog mišljenja</a:t>
          </a:r>
          <a:endParaRPr lang="en-US"/>
        </a:p>
      </dgm:t>
    </dgm:pt>
    <dgm:pt modelId="{804BD4E5-C43B-4D28-9CF8-3DA85BADE2C1}" type="parTrans" cxnId="{8C6EE659-8661-405E-84EA-C537EE5A2454}">
      <dgm:prSet/>
      <dgm:spPr/>
      <dgm:t>
        <a:bodyPr/>
        <a:lstStyle/>
        <a:p>
          <a:endParaRPr lang="en-US"/>
        </a:p>
      </dgm:t>
    </dgm:pt>
    <dgm:pt modelId="{9F482F8E-96AB-46E6-8AEB-586C7DFF44BE}" type="sibTrans" cxnId="{8C6EE659-8661-405E-84EA-C537EE5A2454}">
      <dgm:prSet/>
      <dgm:spPr/>
      <dgm:t>
        <a:bodyPr/>
        <a:lstStyle/>
        <a:p>
          <a:endParaRPr lang="en-US"/>
        </a:p>
      </dgm:t>
    </dgm:pt>
    <dgm:pt modelId="{8874EAE7-7DFD-464F-AA6A-00990583A2AF}" type="pres">
      <dgm:prSet presAssocID="{3D2618C0-D79F-4CF3-9EFF-37EB5BCFA761}" presName="diagram" presStyleCnt="0">
        <dgm:presLayoutVars>
          <dgm:dir/>
          <dgm:resizeHandles val="exact"/>
        </dgm:presLayoutVars>
      </dgm:prSet>
      <dgm:spPr/>
      <dgm:t>
        <a:bodyPr/>
        <a:lstStyle/>
        <a:p>
          <a:endParaRPr lang="en-US"/>
        </a:p>
      </dgm:t>
    </dgm:pt>
    <dgm:pt modelId="{A2B10055-25D8-455F-B0A3-3C6C93641BAF}" type="pres">
      <dgm:prSet presAssocID="{6B6CEED6-FCB9-472F-B172-25620DC6B115}" presName="node" presStyleLbl="node1" presStyleIdx="0" presStyleCnt="6">
        <dgm:presLayoutVars>
          <dgm:bulletEnabled val="1"/>
        </dgm:presLayoutVars>
      </dgm:prSet>
      <dgm:spPr/>
      <dgm:t>
        <a:bodyPr/>
        <a:lstStyle/>
        <a:p>
          <a:endParaRPr lang="en-US"/>
        </a:p>
      </dgm:t>
    </dgm:pt>
    <dgm:pt modelId="{2F234591-FA89-4BE7-A6A0-C70D178830CC}" type="pres">
      <dgm:prSet presAssocID="{55DC8C56-2F72-4CF7-9A83-E09F59EBEDB8}" presName="sibTrans" presStyleCnt="0"/>
      <dgm:spPr/>
    </dgm:pt>
    <dgm:pt modelId="{449CA120-8A8E-48A3-B46F-C3C849417489}" type="pres">
      <dgm:prSet presAssocID="{E186B790-7958-4A37-82A4-C050F2586DE4}" presName="node" presStyleLbl="node1" presStyleIdx="1" presStyleCnt="6">
        <dgm:presLayoutVars>
          <dgm:bulletEnabled val="1"/>
        </dgm:presLayoutVars>
      </dgm:prSet>
      <dgm:spPr/>
      <dgm:t>
        <a:bodyPr/>
        <a:lstStyle/>
        <a:p>
          <a:endParaRPr lang="en-US"/>
        </a:p>
      </dgm:t>
    </dgm:pt>
    <dgm:pt modelId="{E50C0EC4-1228-4C5C-83B9-781EE0652449}" type="pres">
      <dgm:prSet presAssocID="{2D91F8A9-D109-4A7F-AF91-A69703E8A558}" presName="sibTrans" presStyleCnt="0"/>
      <dgm:spPr/>
    </dgm:pt>
    <dgm:pt modelId="{FA4A19A4-CA19-4DDF-8B59-BE30093178D5}" type="pres">
      <dgm:prSet presAssocID="{B8481B8A-DE07-4ED5-B10E-DEEDF1A52B71}" presName="node" presStyleLbl="node1" presStyleIdx="2" presStyleCnt="6">
        <dgm:presLayoutVars>
          <dgm:bulletEnabled val="1"/>
        </dgm:presLayoutVars>
      </dgm:prSet>
      <dgm:spPr/>
      <dgm:t>
        <a:bodyPr/>
        <a:lstStyle/>
        <a:p>
          <a:endParaRPr lang="en-US"/>
        </a:p>
      </dgm:t>
    </dgm:pt>
    <dgm:pt modelId="{9DDAF9DD-1410-463F-B69A-9282A687F3F1}" type="pres">
      <dgm:prSet presAssocID="{1053DFC0-26BA-4D47-9791-CFE160DE804B}" presName="sibTrans" presStyleCnt="0"/>
      <dgm:spPr/>
    </dgm:pt>
    <dgm:pt modelId="{26533EB2-82FF-4E1E-890D-69C544B2A3A7}" type="pres">
      <dgm:prSet presAssocID="{43135FA5-665D-4397-80E5-FA7C99D000DB}" presName="node" presStyleLbl="node1" presStyleIdx="3" presStyleCnt="6">
        <dgm:presLayoutVars>
          <dgm:bulletEnabled val="1"/>
        </dgm:presLayoutVars>
      </dgm:prSet>
      <dgm:spPr/>
      <dgm:t>
        <a:bodyPr/>
        <a:lstStyle/>
        <a:p>
          <a:endParaRPr lang="en-US"/>
        </a:p>
      </dgm:t>
    </dgm:pt>
    <dgm:pt modelId="{00A6C720-A5FE-47C3-9A34-A51DE553A221}" type="pres">
      <dgm:prSet presAssocID="{2F0B8003-4B29-4FDB-B17A-F8B9010CF4E0}" presName="sibTrans" presStyleCnt="0"/>
      <dgm:spPr/>
    </dgm:pt>
    <dgm:pt modelId="{60AD1D08-4E13-484D-9724-0AD4C7E02C4E}" type="pres">
      <dgm:prSet presAssocID="{A042F741-C33F-49EC-8771-DADF8D7E647C}" presName="node" presStyleLbl="node1" presStyleIdx="4" presStyleCnt="6">
        <dgm:presLayoutVars>
          <dgm:bulletEnabled val="1"/>
        </dgm:presLayoutVars>
      </dgm:prSet>
      <dgm:spPr/>
      <dgm:t>
        <a:bodyPr/>
        <a:lstStyle/>
        <a:p>
          <a:endParaRPr lang="en-US"/>
        </a:p>
      </dgm:t>
    </dgm:pt>
    <dgm:pt modelId="{DEA9D4A4-FADB-422D-84BE-4F5EF8043D9C}" type="pres">
      <dgm:prSet presAssocID="{E5A125D7-C226-4E34-805A-4DDB81D5C217}" presName="sibTrans" presStyleCnt="0"/>
      <dgm:spPr/>
    </dgm:pt>
    <dgm:pt modelId="{0D65C6CA-D3E5-4296-81FB-AC35E5000CB6}" type="pres">
      <dgm:prSet presAssocID="{7C38EC1F-D087-47AE-AC1C-EDE20FB9299F}" presName="node" presStyleLbl="node1" presStyleIdx="5" presStyleCnt="6">
        <dgm:presLayoutVars>
          <dgm:bulletEnabled val="1"/>
        </dgm:presLayoutVars>
      </dgm:prSet>
      <dgm:spPr/>
      <dgm:t>
        <a:bodyPr/>
        <a:lstStyle/>
        <a:p>
          <a:endParaRPr lang="en-US"/>
        </a:p>
      </dgm:t>
    </dgm:pt>
  </dgm:ptLst>
  <dgm:cxnLst>
    <dgm:cxn modelId="{9A5FEEFE-A84E-4505-97FD-DE1D67BC633C}" type="presOf" srcId="{A042F741-C33F-49EC-8771-DADF8D7E647C}" destId="{60AD1D08-4E13-484D-9724-0AD4C7E02C4E}" srcOrd="0" destOrd="0" presId="urn:microsoft.com/office/officeart/2005/8/layout/default"/>
    <dgm:cxn modelId="{C162F8E8-7F65-4796-A951-350CC27372CD}" srcId="{3D2618C0-D79F-4CF3-9EFF-37EB5BCFA761}" destId="{E186B790-7958-4A37-82A4-C050F2586DE4}" srcOrd="1" destOrd="0" parTransId="{AA5C7B24-3999-4FEC-87B3-E791E480D080}" sibTransId="{2D91F8A9-D109-4A7F-AF91-A69703E8A558}"/>
    <dgm:cxn modelId="{279326C0-866F-4B79-B7F6-BD79A9F10EDB}" srcId="{3D2618C0-D79F-4CF3-9EFF-37EB5BCFA761}" destId="{A042F741-C33F-49EC-8771-DADF8D7E647C}" srcOrd="4" destOrd="0" parTransId="{FE1AB2C1-1F7D-42C5-AF3F-390A8FE7F272}" sibTransId="{E5A125D7-C226-4E34-805A-4DDB81D5C217}"/>
    <dgm:cxn modelId="{59EE72D1-15C0-44A3-B2D4-3FC290CB3A92}" type="presOf" srcId="{6B6CEED6-FCB9-472F-B172-25620DC6B115}" destId="{A2B10055-25D8-455F-B0A3-3C6C93641BAF}" srcOrd="0" destOrd="0" presId="urn:microsoft.com/office/officeart/2005/8/layout/default"/>
    <dgm:cxn modelId="{F835DD1D-D7AD-4411-98A6-39E4F6C292C9}" srcId="{3D2618C0-D79F-4CF3-9EFF-37EB5BCFA761}" destId="{B8481B8A-DE07-4ED5-B10E-DEEDF1A52B71}" srcOrd="2" destOrd="0" parTransId="{A32506CB-8298-42AF-A5C3-74F3F627EB61}" sibTransId="{1053DFC0-26BA-4D47-9791-CFE160DE804B}"/>
    <dgm:cxn modelId="{596FA5E2-F127-4644-83D6-60DE325ADDF2}" srcId="{3D2618C0-D79F-4CF3-9EFF-37EB5BCFA761}" destId="{6B6CEED6-FCB9-472F-B172-25620DC6B115}" srcOrd="0" destOrd="0" parTransId="{1F1A159A-0746-49C7-83AE-E09A42820004}" sibTransId="{55DC8C56-2F72-4CF7-9A83-E09F59EBEDB8}"/>
    <dgm:cxn modelId="{CA96FD54-58BB-40F6-AC5D-36D0D7D1E224}" type="presOf" srcId="{43135FA5-665D-4397-80E5-FA7C99D000DB}" destId="{26533EB2-82FF-4E1E-890D-69C544B2A3A7}" srcOrd="0" destOrd="0" presId="urn:microsoft.com/office/officeart/2005/8/layout/default"/>
    <dgm:cxn modelId="{8C6EE659-8661-405E-84EA-C537EE5A2454}" srcId="{3D2618C0-D79F-4CF3-9EFF-37EB5BCFA761}" destId="{7C38EC1F-D087-47AE-AC1C-EDE20FB9299F}" srcOrd="5" destOrd="0" parTransId="{804BD4E5-C43B-4D28-9CF8-3DA85BADE2C1}" sibTransId="{9F482F8E-96AB-46E6-8AEB-586C7DFF44BE}"/>
    <dgm:cxn modelId="{B589D2E2-9A8F-43E8-98AC-C8FC9C2CBC78}" type="presOf" srcId="{7C38EC1F-D087-47AE-AC1C-EDE20FB9299F}" destId="{0D65C6CA-D3E5-4296-81FB-AC35E5000CB6}" srcOrd="0" destOrd="0" presId="urn:microsoft.com/office/officeart/2005/8/layout/default"/>
    <dgm:cxn modelId="{C1D3147B-8447-4975-A5EF-6EA2BFF603B0}" type="presOf" srcId="{3D2618C0-D79F-4CF3-9EFF-37EB5BCFA761}" destId="{8874EAE7-7DFD-464F-AA6A-00990583A2AF}" srcOrd="0" destOrd="0" presId="urn:microsoft.com/office/officeart/2005/8/layout/default"/>
    <dgm:cxn modelId="{3F2E980A-5D73-431F-861C-1DB6486B0ADE}" type="presOf" srcId="{E186B790-7958-4A37-82A4-C050F2586DE4}" destId="{449CA120-8A8E-48A3-B46F-C3C849417489}" srcOrd="0" destOrd="0" presId="urn:microsoft.com/office/officeart/2005/8/layout/default"/>
    <dgm:cxn modelId="{53F8418C-F17D-4E92-B339-1D9760A6ACC2}" type="presOf" srcId="{B8481B8A-DE07-4ED5-B10E-DEEDF1A52B71}" destId="{FA4A19A4-CA19-4DDF-8B59-BE30093178D5}" srcOrd="0" destOrd="0" presId="urn:microsoft.com/office/officeart/2005/8/layout/default"/>
    <dgm:cxn modelId="{F9B24276-CD57-40AF-8A00-842DECE9560D}" srcId="{3D2618C0-D79F-4CF3-9EFF-37EB5BCFA761}" destId="{43135FA5-665D-4397-80E5-FA7C99D000DB}" srcOrd="3" destOrd="0" parTransId="{BE2BD04C-508A-40CC-95CF-DDC0DB217831}" sibTransId="{2F0B8003-4B29-4FDB-B17A-F8B9010CF4E0}"/>
    <dgm:cxn modelId="{94EC3933-074D-4050-9E53-F431441DAC18}" type="presParOf" srcId="{8874EAE7-7DFD-464F-AA6A-00990583A2AF}" destId="{A2B10055-25D8-455F-B0A3-3C6C93641BAF}" srcOrd="0" destOrd="0" presId="urn:microsoft.com/office/officeart/2005/8/layout/default"/>
    <dgm:cxn modelId="{86B682A2-070E-4D14-86C1-9AFBA110745A}" type="presParOf" srcId="{8874EAE7-7DFD-464F-AA6A-00990583A2AF}" destId="{2F234591-FA89-4BE7-A6A0-C70D178830CC}" srcOrd="1" destOrd="0" presId="urn:microsoft.com/office/officeart/2005/8/layout/default"/>
    <dgm:cxn modelId="{50112297-1A46-4032-AD35-890DFAA73E5B}" type="presParOf" srcId="{8874EAE7-7DFD-464F-AA6A-00990583A2AF}" destId="{449CA120-8A8E-48A3-B46F-C3C849417489}" srcOrd="2" destOrd="0" presId="urn:microsoft.com/office/officeart/2005/8/layout/default"/>
    <dgm:cxn modelId="{35D53795-B712-4D4D-B107-212A183A5489}" type="presParOf" srcId="{8874EAE7-7DFD-464F-AA6A-00990583A2AF}" destId="{E50C0EC4-1228-4C5C-83B9-781EE0652449}" srcOrd="3" destOrd="0" presId="urn:microsoft.com/office/officeart/2005/8/layout/default"/>
    <dgm:cxn modelId="{44436E2F-730B-4FD6-A6CE-E8F9B2E01A2D}" type="presParOf" srcId="{8874EAE7-7DFD-464F-AA6A-00990583A2AF}" destId="{FA4A19A4-CA19-4DDF-8B59-BE30093178D5}" srcOrd="4" destOrd="0" presId="urn:microsoft.com/office/officeart/2005/8/layout/default"/>
    <dgm:cxn modelId="{161DFD10-1BB0-4408-9D34-6663F7853637}" type="presParOf" srcId="{8874EAE7-7DFD-464F-AA6A-00990583A2AF}" destId="{9DDAF9DD-1410-463F-B69A-9282A687F3F1}" srcOrd="5" destOrd="0" presId="urn:microsoft.com/office/officeart/2005/8/layout/default"/>
    <dgm:cxn modelId="{9FC7EBAB-E999-4D2F-A680-B7EDB0B3FE19}" type="presParOf" srcId="{8874EAE7-7DFD-464F-AA6A-00990583A2AF}" destId="{26533EB2-82FF-4E1E-890D-69C544B2A3A7}" srcOrd="6" destOrd="0" presId="urn:microsoft.com/office/officeart/2005/8/layout/default"/>
    <dgm:cxn modelId="{1A16FBFC-6B70-4E94-8EB2-93CABF57C434}" type="presParOf" srcId="{8874EAE7-7DFD-464F-AA6A-00990583A2AF}" destId="{00A6C720-A5FE-47C3-9A34-A51DE553A221}" srcOrd="7" destOrd="0" presId="urn:microsoft.com/office/officeart/2005/8/layout/default"/>
    <dgm:cxn modelId="{33957811-7930-44F8-B5A4-4355959CD9EE}" type="presParOf" srcId="{8874EAE7-7DFD-464F-AA6A-00990583A2AF}" destId="{60AD1D08-4E13-484D-9724-0AD4C7E02C4E}" srcOrd="8" destOrd="0" presId="urn:microsoft.com/office/officeart/2005/8/layout/default"/>
    <dgm:cxn modelId="{4FE56129-0D6F-424C-B1CD-2F63146C2839}" type="presParOf" srcId="{8874EAE7-7DFD-464F-AA6A-00990583A2AF}" destId="{DEA9D4A4-FADB-422D-84BE-4F5EF8043D9C}" srcOrd="9" destOrd="0" presId="urn:microsoft.com/office/officeart/2005/8/layout/default"/>
    <dgm:cxn modelId="{1C333AF8-B528-464B-BE96-24A036AB65D2}" type="presParOf" srcId="{8874EAE7-7DFD-464F-AA6A-00990583A2AF}" destId="{0D65C6CA-D3E5-4296-81FB-AC35E5000CB6}"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51E636-D9A9-4406-AC66-17AADF656601}">
      <dsp:nvSpPr>
        <dsp:cNvPr id="0" name=""/>
        <dsp:cNvSpPr/>
      </dsp:nvSpPr>
      <dsp:spPr>
        <a:xfrm>
          <a:off x="538577" y="1337"/>
          <a:ext cx="2010024" cy="1206014"/>
        </a:xfrm>
        <a:prstGeom prst="rect">
          <a:avLst/>
        </a:prstGeom>
        <a:solidFill>
          <a:schemeClr val="accent5"/>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hr-HR" sz="2000" kern="1200" dirty="0"/>
            <a:t>Situacija- prijateljica otkazuje dogovoreni ručak.</a:t>
          </a:r>
          <a:endParaRPr lang="en-US" sz="2000" kern="1200" dirty="0"/>
        </a:p>
      </dsp:txBody>
      <dsp:txXfrm>
        <a:off x="538577" y="1337"/>
        <a:ext cx="2010024" cy="1206014"/>
      </dsp:txXfrm>
    </dsp:sp>
    <dsp:sp modelId="{CB92E079-67FD-4392-9680-6ECAFF79E20A}">
      <dsp:nvSpPr>
        <dsp:cNvPr id="0" name=""/>
        <dsp:cNvSpPr/>
      </dsp:nvSpPr>
      <dsp:spPr>
        <a:xfrm>
          <a:off x="2749604" y="1337"/>
          <a:ext cx="2010024" cy="1206014"/>
        </a:xfrm>
        <a:prstGeom prst="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hr-HR" sz="2000" kern="1200"/>
            <a:t>AM: „Ona me ne želi vidjeti”</a:t>
          </a:r>
          <a:endParaRPr lang="en-US" sz="2000" kern="1200"/>
        </a:p>
      </dsp:txBody>
      <dsp:txXfrm>
        <a:off x="2749604" y="1337"/>
        <a:ext cx="2010024" cy="1206014"/>
      </dsp:txXfrm>
    </dsp:sp>
    <dsp:sp modelId="{FCB59D6E-58E7-4AC1-B1BA-F68D34B9B486}">
      <dsp:nvSpPr>
        <dsp:cNvPr id="0" name=""/>
        <dsp:cNvSpPr/>
      </dsp:nvSpPr>
      <dsp:spPr>
        <a:xfrm>
          <a:off x="4960632" y="1337"/>
          <a:ext cx="2010024" cy="1206014"/>
        </a:xfrm>
        <a:prstGeom prst="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hr-HR" sz="2000" kern="1200" dirty="0"/>
            <a:t>Emocija: tuga</a:t>
          </a:r>
          <a:endParaRPr lang="en-US" sz="2000" kern="1200" dirty="0"/>
        </a:p>
      </dsp:txBody>
      <dsp:txXfrm>
        <a:off x="4960632" y="1337"/>
        <a:ext cx="2010024" cy="1206014"/>
      </dsp:txXfrm>
    </dsp:sp>
    <dsp:sp modelId="{F3EBE658-ACD5-4B65-9AC3-A2DBFDCB8087}">
      <dsp:nvSpPr>
        <dsp:cNvPr id="0" name=""/>
        <dsp:cNvSpPr/>
      </dsp:nvSpPr>
      <dsp:spPr>
        <a:xfrm>
          <a:off x="7171659" y="1337"/>
          <a:ext cx="2010024" cy="1206014"/>
        </a:xfrm>
        <a:prstGeom prst="rect">
          <a:avLst/>
        </a:prstGeom>
        <a:solidFill>
          <a:schemeClr val="accent3"/>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hr-HR" sz="2000" kern="1200" dirty="0"/>
            <a:t>Dodatna AM: „Ovo je već drugi put, ona uopće ne misli na mene”</a:t>
          </a:r>
          <a:endParaRPr lang="en-US" sz="2000" kern="1200" dirty="0"/>
        </a:p>
      </dsp:txBody>
      <dsp:txXfrm>
        <a:off x="7171659" y="1337"/>
        <a:ext cx="2010024" cy="1206014"/>
      </dsp:txXfrm>
    </dsp:sp>
    <dsp:sp modelId="{991EF8F3-0B64-4A72-A617-F1FC39F4AE07}">
      <dsp:nvSpPr>
        <dsp:cNvPr id="0" name=""/>
        <dsp:cNvSpPr/>
      </dsp:nvSpPr>
      <dsp:spPr>
        <a:xfrm>
          <a:off x="538577" y="1408355"/>
          <a:ext cx="2010024" cy="1206014"/>
        </a:xfrm>
        <a:prstGeom prst="rect">
          <a:avLst/>
        </a:prstGeom>
        <a:solidFill>
          <a:schemeClr val="accent4"/>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hr-HR" sz="2000" kern="1200" dirty="0"/>
            <a:t>Emocija: iritabilnost</a:t>
          </a:r>
          <a:endParaRPr lang="en-US" sz="2000" kern="1200" dirty="0"/>
        </a:p>
      </dsp:txBody>
      <dsp:txXfrm>
        <a:off x="538577" y="1408355"/>
        <a:ext cx="2010024" cy="1206014"/>
      </dsp:txXfrm>
    </dsp:sp>
    <dsp:sp modelId="{45007986-7BDB-490C-9E28-C7C3628AC5FB}">
      <dsp:nvSpPr>
        <dsp:cNvPr id="0" name=""/>
        <dsp:cNvSpPr/>
      </dsp:nvSpPr>
      <dsp:spPr>
        <a:xfrm>
          <a:off x="2749604" y="1408355"/>
          <a:ext cx="2010024" cy="1206014"/>
        </a:xfrm>
        <a:prstGeom prst="rect">
          <a:avLst/>
        </a:prstGeom>
        <a:solidFill>
          <a:schemeClr val="accent5"/>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hr-HR" sz="2000" kern="1200" dirty="0"/>
            <a:t>Situacija: Maria shvaća da nema zamjenski plan</a:t>
          </a:r>
          <a:endParaRPr lang="en-US" sz="2000" kern="1200" dirty="0"/>
        </a:p>
      </dsp:txBody>
      <dsp:txXfrm>
        <a:off x="2749604" y="1408355"/>
        <a:ext cx="2010024" cy="1206014"/>
      </dsp:txXfrm>
    </dsp:sp>
    <dsp:sp modelId="{DB9CD3BA-CE05-4C23-BB3D-65EA47568945}">
      <dsp:nvSpPr>
        <dsp:cNvPr id="0" name=""/>
        <dsp:cNvSpPr/>
      </dsp:nvSpPr>
      <dsp:spPr>
        <a:xfrm>
          <a:off x="4960632" y="1408355"/>
          <a:ext cx="2010024" cy="1206014"/>
        </a:xfrm>
        <a:prstGeom prst="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hr-HR" sz="2000" kern="1200" dirty="0"/>
            <a:t>AM: „Pa što da radim umjesto toga?”</a:t>
          </a:r>
          <a:endParaRPr lang="en-US" sz="2000" kern="1200" dirty="0"/>
        </a:p>
      </dsp:txBody>
      <dsp:txXfrm>
        <a:off x="4960632" y="1408355"/>
        <a:ext cx="2010024" cy="1206014"/>
      </dsp:txXfrm>
    </dsp:sp>
    <dsp:sp modelId="{F6921B37-E1CA-413D-8094-0AF64E9D7D28}">
      <dsp:nvSpPr>
        <dsp:cNvPr id="0" name=""/>
        <dsp:cNvSpPr/>
      </dsp:nvSpPr>
      <dsp:spPr>
        <a:xfrm>
          <a:off x="7171659" y="1408355"/>
          <a:ext cx="2010024" cy="1206014"/>
        </a:xfrm>
        <a:prstGeom prst="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hr-HR" sz="2000" kern="1200"/>
            <a:t>Emocija: anksioznost</a:t>
          </a:r>
          <a:endParaRPr lang="en-US" sz="2000" kern="1200"/>
        </a:p>
      </dsp:txBody>
      <dsp:txXfrm>
        <a:off x="7171659" y="1408355"/>
        <a:ext cx="2010024" cy="1206014"/>
      </dsp:txXfrm>
    </dsp:sp>
    <dsp:sp modelId="{780112AA-F170-4C96-9239-FB3A778711D1}">
      <dsp:nvSpPr>
        <dsp:cNvPr id="0" name=""/>
        <dsp:cNvSpPr/>
      </dsp:nvSpPr>
      <dsp:spPr>
        <a:xfrm>
          <a:off x="3855118" y="2815372"/>
          <a:ext cx="2010024" cy="1206014"/>
        </a:xfrm>
        <a:prstGeom prst="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hr-HR" sz="2000" kern="1200"/>
            <a:t>Situacija: razmišljanje što će učiniti </a:t>
          </a:r>
          <a:endParaRPr lang="en-US" sz="2000" kern="1200"/>
        </a:p>
      </dsp:txBody>
      <dsp:txXfrm>
        <a:off x="3855118" y="2815372"/>
        <a:ext cx="2010024" cy="120601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51E636-D9A9-4406-AC66-17AADF656601}">
      <dsp:nvSpPr>
        <dsp:cNvPr id="0" name=""/>
        <dsp:cNvSpPr/>
      </dsp:nvSpPr>
      <dsp:spPr>
        <a:xfrm>
          <a:off x="400698" y="1343"/>
          <a:ext cx="2163204" cy="1297922"/>
        </a:xfrm>
        <a:prstGeom prst="rect">
          <a:avLst/>
        </a:prstGeom>
        <a:solidFill>
          <a:schemeClr val="accent3"/>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hr-HR" sz="2000" kern="1200" dirty="0"/>
            <a:t>AM:</a:t>
          </a:r>
          <a:r>
            <a:rPr lang="hr-HR" sz="2000" kern="1200" baseline="0" dirty="0"/>
            <a:t> Trebam platiti račune. Što ako ne budem imala dovoljno novaca?</a:t>
          </a:r>
          <a:endParaRPr lang="en-US" sz="2000" kern="1200" dirty="0"/>
        </a:p>
      </dsp:txBody>
      <dsp:txXfrm>
        <a:off x="400698" y="1343"/>
        <a:ext cx="2163204" cy="1297922"/>
      </dsp:txXfrm>
    </dsp:sp>
    <dsp:sp modelId="{CB92E079-67FD-4392-9680-6ECAFF79E20A}">
      <dsp:nvSpPr>
        <dsp:cNvPr id="0" name=""/>
        <dsp:cNvSpPr/>
      </dsp:nvSpPr>
      <dsp:spPr>
        <a:xfrm>
          <a:off x="2780223" y="1343"/>
          <a:ext cx="2163204" cy="1297922"/>
        </a:xfrm>
        <a:prstGeom prst="rect">
          <a:avLst/>
        </a:prstGeom>
        <a:solidFill>
          <a:schemeClr val="accent4"/>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hr-HR" sz="2000" kern="1200" dirty="0"/>
            <a:t>Emocija: anksioznost</a:t>
          </a:r>
          <a:endParaRPr lang="en-US" sz="2000" kern="1200" dirty="0"/>
        </a:p>
      </dsp:txBody>
      <dsp:txXfrm>
        <a:off x="2780223" y="1343"/>
        <a:ext cx="2163204" cy="1297922"/>
      </dsp:txXfrm>
    </dsp:sp>
    <dsp:sp modelId="{FCB59D6E-58E7-4AC1-B1BA-F68D34B9B486}">
      <dsp:nvSpPr>
        <dsp:cNvPr id="0" name=""/>
        <dsp:cNvSpPr/>
      </dsp:nvSpPr>
      <dsp:spPr>
        <a:xfrm>
          <a:off x="5159748" y="1343"/>
          <a:ext cx="2163204" cy="1297922"/>
        </a:xfrm>
        <a:prstGeom prst="rect">
          <a:avLst/>
        </a:prstGeom>
        <a:solidFill>
          <a:schemeClr val="accent2"/>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hr-HR" sz="2000" kern="1200" dirty="0"/>
            <a:t>Ponašanje: sjedenje na kauču i briga oko manjka novca</a:t>
          </a:r>
          <a:endParaRPr lang="en-US" sz="2000" kern="1200" dirty="0"/>
        </a:p>
      </dsp:txBody>
      <dsp:txXfrm>
        <a:off x="5159748" y="1343"/>
        <a:ext cx="2163204" cy="1297922"/>
      </dsp:txXfrm>
    </dsp:sp>
    <dsp:sp modelId="{F3EBE658-ACD5-4B65-9AC3-A2DBFDCB8087}">
      <dsp:nvSpPr>
        <dsp:cNvPr id="0" name=""/>
        <dsp:cNvSpPr/>
      </dsp:nvSpPr>
      <dsp:spPr>
        <a:xfrm>
          <a:off x="7539273" y="1343"/>
          <a:ext cx="2163204" cy="1297922"/>
        </a:xfrm>
        <a:prstGeom prst="rect">
          <a:avLst/>
        </a:prstGeom>
        <a:solidFill>
          <a:schemeClr val="accent6"/>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hr-HR" sz="2000" kern="1200" dirty="0"/>
            <a:t>Fiziološka reakcija: napetost u tijelu</a:t>
          </a:r>
          <a:endParaRPr lang="en-US" sz="2000" kern="1200" dirty="0"/>
        </a:p>
      </dsp:txBody>
      <dsp:txXfrm>
        <a:off x="7539273" y="1343"/>
        <a:ext cx="2163204" cy="1297922"/>
      </dsp:txXfrm>
    </dsp:sp>
    <dsp:sp modelId="{991EF8F3-0B64-4A72-A617-F1FC39F4AE07}">
      <dsp:nvSpPr>
        <dsp:cNvPr id="0" name=""/>
        <dsp:cNvSpPr/>
      </dsp:nvSpPr>
      <dsp:spPr>
        <a:xfrm>
          <a:off x="400698" y="1515586"/>
          <a:ext cx="2163204" cy="1297922"/>
        </a:xfrm>
        <a:prstGeom prst="rect">
          <a:avLst/>
        </a:prstGeom>
        <a:solidFill>
          <a:schemeClr val="accent3"/>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hr-HR" sz="2000" kern="1200" dirty="0"/>
            <a:t>AM: „Htjela bi popiti čašu vina, možda je prerano?”</a:t>
          </a:r>
          <a:endParaRPr lang="en-US" sz="2000" kern="1200" dirty="0"/>
        </a:p>
      </dsp:txBody>
      <dsp:txXfrm>
        <a:off x="400698" y="1515586"/>
        <a:ext cx="2163204" cy="1297922"/>
      </dsp:txXfrm>
    </dsp:sp>
    <dsp:sp modelId="{45007986-7BDB-490C-9E28-C7C3628AC5FB}">
      <dsp:nvSpPr>
        <dsp:cNvPr id="0" name=""/>
        <dsp:cNvSpPr/>
      </dsp:nvSpPr>
      <dsp:spPr>
        <a:xfrm>
          <a:off x="2780223" y="1515586"/>
          <a:ext cx="2163204" cy="1297922"/>
        </a:xfrm>
        <a:prstGeom prst="rect">
          <a:avLst/>
        </a:prstGeom>
        <a:solidFill>
          <a:schemeClr val="accent4"/>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hr-HR" sz="2000" kern="1200" dirty="0"/>
            <a:t>Emocija: povećana anksioznost</a:t>
          </a:r>
          <a:endParaRPr lang="en-US" sz="2000" kern="1200" dirty="0"/>
        </a:p>
      </dsp:txBody>
      <dsp:txXfrm>
        <a:off x="2780223" y="1515586"/>
        <a:ext cx="2163204" cy="1297922"/>
      </dsp:txXfrm>
    </dsp:sp>
    <dsp:sp modelId="{DB9CD3BA-CE05-4C23-BB3D-65EA47568945}">
      <dsp:nvSpPr>
        <dsp:cNvPr id="0" name=""/>
        <dsp:cNvSpPr/>
      </dsp:nvSpPr>
      <dsp:spPr>
        <a:xfrm>
          <a:off x="5159748" y="1515586"/>
          <a:ext cx="2163204" cy="1297922"/>
        </a:xfrm>
        <a:prstGeom prst="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hr-HR" sz="2000" kern="1200" dirty="0"/>
            <a:t>AM: „Ne sviđa mi se ovo.”</a:t>
          </a:r>
          <a:endParaRPr lang="en-US" sz="2000" kern="1200" dirty="0"/>
        </a:p>
      </dsp:txBody>
      <dsp:txXfrm>
        <a:off x="5159748" y="1515586"/>
        <a:ext cx="2163204" cy="1297922"/>
      </dsp:txXfrm>
    </dsp:sp>
    <dsp:sp modelId="{F6921B37-E1CA-413D-8094-0AF64E9D7D28}">
      <dsp:nvSpPr>
        <dsp:cNvPr id="0" name=""/>
        <dsp:cNvSpPr/>
      </dsp:nvSpPr>
      <dsp:spPr>
        <a:xfrm>
          <a:off x="7539273" y="1515586"/>
          <a:ext cx="2163204" cy="1297922"/>
        </a:xfrm>
        <a:prstGeom prst="rect">
          <a:avLst/>
        </a:prstGeom>
        <a:solidFill>
          <a:schemeClr val="accent5"/>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hr-HR" sz="2000" kern="1200" dirty="0"/>
            <a:t>Situacija: primjećivanje tjelesnih simptoma</a:t>
          </a:r>
          <a:endParaRPr lang="en-US" sz="2000" kern="1200" dirty="0"/>
        </a:p>
      </dsp:txBody>
      <dsp:txXfrm>
        <a:off x="7539273" y="1515586"/>
        <a:ext cx="2163204" cy="1297922"/>
      </dsp:txXfrm>
    </dsp:sp>
    <dsp:sp modelId="{780112AA-F170-4C96-9239-FB3A778711D1}">
      <dsp:nvSpPr>
        <dsp:cNvPr id="0" name=""/>
        <dsp:cNvSpPr/>
      </dsp:nvSpPr>
      <dsp:spPr>
        <a:xfrm>
          <a:off x="3969986" y="3029829"/>
          <a:ext cx="2163204" cy="1297922"/>
        </a:xfrm>
        <a:prstGeom prst="rect">
          <a:avLst/>
        </a:prstGeom>
        <a:solidFill>
          <a:schemeClr val="accent3"/>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hr-HR" sz="2000" kern="1200" dirty="0"/>
            <a:t>AM: (odobravanje): „Nemam što drugo raditi, popit ću vino."</a:t>
          </a:r>
          <a:endParaRPr lang="en-US" sz="2000" kern="1200" dirty="0"/>
        </a:p>
      </dsp:txBody>
      <dsp:txXfrm>
        <a:off x="3969986" y="3029829"/>
        <a:ext cx="2163204" cy="129792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B10055-25D8-455F-B0A3-3C6C93641BAF}">
      <dsp:nvSpPr>
        <dsp:cNvPr id="0" name=""/>
        <dsp:cNvSpPr/>
      </dsp:nvSpPr>
      <dsp:spPr>
        <a:xfrm>
          <a:off x="0" y="36934"/>
          <a:ext cx="3037581" cy="1822549"/>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hr-HR" sz="3100" kern="1200"/>
            <a:t>Pojačajte klijentov odgovor</a:t>
          </a:r>
          <a:endParaRPr lang="en-US" sz="3100" kern="1200"/>
        </a:p>
      </dsp:txBody>
      <dsp:txXfrm>
        <a:off x="0" y="36934"/>
        <a:ext cx="3037581" cy="1822549"/>
      </dsp:txXfrm>
    </dsp:sp>
    <dsp:sp modelId="{449CA120-8A8E-48A3-B46F-C3C849417489}">
      <dsp:nvSpPr>
        <dsp:cNvPr id="0" name=""/>
        <dsp:cNvSpPr/>
      </dsp:nvSpPr>
      <dsp:spPr>
        <a:xfrm>
          <a:off x="3341340" y="36934"/>
          <a:ext cx="3037581" cy="1822549"/>
        </a:xfrm>
        <a:prstGeom prst="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hr-HR" sz="3100" kern="1200"/>
            <a:t>Imaginacija i vizualizacija problemske situacije</a:t>
          </a:r>
          <a:endParaRPr lang="en-US" sz="3100" kern="1200"/>
        </a:p>
      </dsp:txBody>
      <dsp:txXfrm>
        <a:off x="3341340" y="36934"/>
        <a:ext cx="3037581" cy="1822549"/>
      </dsp:txXfrm>
    </dsp:sp>
    <dsp:sp modelId="{FA4A19A4-CA19-4DDF-8B59-BE30093178D5}">
      <dsp:nvSpPr>
        <dsp:cNvPr id="0" name=""/>
        <dsp:cNvSpPr/>
      </dsp:nvSpPr>
      <dsp:spPr>
        <a:xfrm>
          <a:off x="6682680" y="36934"/>
          <a:ext cx="3037581" cy="1822549"/>
        </a:xfrm>
        <a:prstGeom prst="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hr-HR" sz="3100" kern="1200"/>
            <a:t>Interpersonalna problemska situacija: igra uloga</a:t>
          </a:r>
          <a:endParaRPr lang="en-US" sz="3100" kern="1200"/>
        </a:p>
      </dsp:txBody>
      <dsp:txXfrm>
        <a:off x="6682680" y="36934"/>
        <a:ext cx="3037581" cy="1822549"/>
      </dsp:txXfrm>
    </dsp:sp>
    <dsp:sp modelId="{26533EB2-82FF-4E1E-890D-69C544B2A3A7}">
      <dsp:nvSpPr>
        <dsp:cNvPr id="0" name=""/>
        <dsp:cNvSpPr/>
      </dsp:nvSpPr>
      <dsp:spPr>
        <a:xfrm>
          <a:off x="0" y="2163241"/>
          <a:ext cx="3037581" cy="1822549"/>
        </a:xfrm>
        <a:prstGeom prst="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hr-HR" sz="3100" kern="1200"/>
            <a:t>Raspitivanje o slikama </a:t>
          </a:r>
          <a:endParaRPr lang="en-US" sz="3100" kern="1200"/>
        </a:p>
      </dsp:txBody>
      <dsp:txXfrm>
        <a:off x="0" y="2163241"/>
        <a:ext cx="3037581" cy="1822549"/>
      </dsp:txXfrm>
    </dsp:sp>
    <dsp:sp modelId="{60AD1D08-4E13-484D-9724-0AD4C7E02C4E}">
      <dsp:nvSpPr>
        <dsp:cNvPr id="0" name=""/>
        <dsp:cNvSpPr/>
      </dsp:nvSpPr>
      <dsp:spPr>
        <a:xfrm>
          <a:off x="3341340" y="2163241"/>
          <a:ext cx="3037581" cy="1822549"/>
        </a:xfrm>
        <a:prstGeom prst="rect">
          <a:avLst/>
        </a:prstGeom>
        <a:solidFill>
          <a:schemeClr val="accent6">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hr-HR" sz="3100" kern="1200"/>
            <a:t>Otkrivanje interpretacije i značenja situacije </a:t>
          </a:r>
          <a:endParaRPr lang="en-US" sz="3100" kern="1200"/>
        </a:p>
      </dsp:txBody>
      <dsp:txXfrm>
        <a:off x="3341340" y="2163241"/>
        <a:ext cx="3037581" cy="1822549"/>
      </dsp:txXfrm>
    </dsp:sp>
    <dsp:sp modelId="{0D65C6CA-D3E5-4296-81FB-AC35E5000CB6}">
      <dsp:nvSpPr>
        <dsp:cNvPr id="0" name=""/>
        <dsp:cNvSpPr/>
      </dsp:nvSpPr>
      <dsp:spPr>
        <a:xfrm>
          <a:off x="6682680" y="2163241"/>
          <a:ext cx="3037581" cy="1822549"/>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hr-HR" sz="3100" kern="1200"/>
            <a:t>Sugestija suprotnog mišljenja</a:t>
          </a:r>
          <a:endParaRPr lang="en-US" sz="3100" kern="1200"/>
        </a:p>
      </dsp:txBody>
      <dsp:txXfrm>
        <a:off x="6682680" y="2163241"/>
        <a:ext cx="3037581" cy="1822549"/>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hr-H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637BBB3-44DE-48D8-B4FB-974F695FABF7}" type="datetimeFigureOut">
              <a:rPr lang="hr-HR" smtClean="0"/>
              <a:t>30.03.2022</a:t>
            </a:fld>
            <a:endParaRPr lang="hr-H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hr-H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hr-H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0806BD3-F724-4DD5-8383-69A50E9B4FE6}" type="slidenum">
              <a:rPr lang="hr-HR" smtClean="0"/>
              <a:t>‹#›</a:t>
            </a:fld>
            <a:endParaRPr lang="hr-HR"/>
          </a:p>
        </p:txBody>
      </p:sp>
    </p:spTree>
    <p:extLst>
      <p:ext uri="{BB962C8B-B14F-4D97-AF65-F5344CB8AC3E}">
        <p14:creationId xmlns:p14="http://schemas.microsoft.com/office/powerpoint/2010/main" val="42750082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10"/>
          </p:nvPr>
        </p:nvSpPr>
        <p:spPr/>
        <p:txBody>
          <a:bodyPr/>
          <a:lstStyle/>
          <a:p>
            <a:fld id="{90806BD3-F724-4DD5-8383-69A50E9B4FE6}" type="slidenum">
              <a:rPr lang="hr-HR" smtClean="0"/>
              <a:t>2</a:t>
            </a:fld>
            <a:endParaRPr lang="hr-HR"/>
          </a:p>
        </p:txBody>
      </p:sp>
    </p:spTree>
    <p:extLst>
      <p:ext uri="{BB962C8B-B14F-4D97-AF65-F5344CB8AC3E}">
        <p14:creationId xmlns:p14="http://schemas.microsoft.com/office/powerpoint/2010/main" val="40821437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r-HR" dirty="0"/>
              <a:t>Slajd je nejasan. Npr. dio „Emocije i AM” – bit je</a:t>
            </a:r>
            <a:r>
              <a:rPr lang="hr-HR" baseline="0" dirty="0"/>
              <a:t> da iznesete da su klijenti često svjesniji emocije koja  nastaje kao rezultat njihovih AM nego samih AM. Emocije koije klijent iznosi su logički povezane sa sadržajem njihovih AM. Npr klijent opisujući neku situaciju od prošlog tjedna kaže da se osjećao jako tužno i nije svjestan AM, ... I tada ga pitamo „Što vam je tada prošlo  kroz glavu, koja misao ili slika?” ( i po potrebi i druga pitanja za identifikaciju AM) – „Sve je tako neuredno, jako sam lijen”...</a:t>
            </a:r>
          </a:p>
          <a:p>
            <a:r>
              <a:rPr lang="hr-HR" baseline="0" dirty="0"/>
              <a:t>Nemojte pisati racionalno-emocionalna integracija jer se taj pojam obično koristi za nešto drugo, a ne  unutar KT – zar to negdje piše u poglavlju?</a:t>
            </a:r>
          </a:p>
          <a:p>
            <a:r>
              <a:rPr lang="hr-HR" baseline="0" dirty="0"/>
              <a:t>Kad već spominjete emocije i ponašanja, spomenite i fiziološke reakcije i AM</a:t>
            </a:r>
          </a:p>
          <a:p>
            <a:endParaRPr lang="hr-HR" dirty="0"/>
          </a:p>
        </p:txBody>
      </p:sp>
      <p:sp>
        <p:nvSpPr>
          <p:cNvPr id="4" name="Slide Number Placeholder 3"/>
          <p:cNvSpPr>
            <a:spLocks noGrp="1"/>
          </p:cNvSpPr>
          <p:nvPr>
            <p:ph type="sldNum" sz="quarter" idx="10"/>
          </p:nvPr>
        </p:nvSpPr>
        <p:spPr/>
        <p:txBody>
          <a:bodyPr/>
          <a:lstStyle/>
          <a:p>
            <a:fld id="{90806BD3-F724-4DD5-8383-69A50E9B4FE6}" type="slidenum">
              <a:rPr lang="hr-HR" smtClean="0"/>
              <a:t>4</a:t>
            </a:fld>
            <a:endParaRPr lang="hr-HR"/>
          </a:p>
        </p:txBody>
      </p:sp>
    </p:spTree>
    <p:extLst>
      <p:ext uri="{BB962C8B-B14F-4D97-AF65-F5344CB8AC3E}">
        <p14:creationId xmlns:p14="http://schemas.microsoft.com/office/powerpoint/2010/main" val="29804268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r-HR" dirty="0"/>
              <a:t>Da bi slajd bio jasniji, bilo bi dobro dodati naslov „Klijenti</a:t>
            </a:r>
            <a:r>
              <a:rPr lang="hr-HR" baseline="0" dirty="0"/>
              <a:t> mogu imati AM o bilo kojem dijelu kog.modela”</a:t>
            </a:r>
            <a:endParaRPr lang="hr-HR" dirty="0"/>
          </a:p>
        </p:txBody>
      </p:sp>
      <p:sp>
        <p:nvSpPr>
          <p:cNvPr id="4" name="Slide Number Placeholder 3"/>
          <p:cNvSpPr>
            <a:spLocks noGrp="1"/>
          </p:cNvSpPr>
          <p:nvPr>
            <p:ph type="sldNum" sz="quarter" idx="10"/>
          </p:nvPr>
        </p:nvSpPr>
        <p:spPr/>
        <p:txBody>
          <a:bodyPr/>
          <a:lstStyle/>
          <a:p>
            <a:fld id="{90806BD3-F724-4DD5-8383-69A50E9B4FE6}" type="slidenum">
              <a:rPr lang="hr-HR" smtClean="0"/>
              <a:t>5</a:t>
            </a:fld>
            <a:endParaRPr lang="hr-HR"/>
          </a:p>
        </p:txBody>
      </p:sp>
    </p:spTree>
    <p:extLst>
      <p:ext uri="{BB962C8B-B14F-4D97-AF65-F5344CB8AC3E}">
        <p14:creationId xmlns:p14="http://schemas.microsoft.com/office/powerpoint/2010/main" val="5629074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r-HR" dirty="0"/>
              <a:t>Vezano za psihoedukaciju</a:t>
            </a:r>
            <a:r>
              <a:rPr lang="hr-HR" baseline="0" dirty="0"/>
              <a:t> o AM klijentu, jako je koristan opis koji Judith daje Mariji na str 214 – uputite kolege na taj dio – tu je sažeto sve najvažnije o AM, pa je korisno i za učenje</a:t>
            </a:r>
            <a:endParaRPr lang="hr-HR" dirty="0"/>
          </a:p>
        </p:txBody>
      </p:sp>
      <p:sp>
        <p:nvSpPr>
          <p:cNvPr id="4" name="Slide Number Placeholder 3"/>
          <p:cNvSpPr>
            <a:spLocks noGrp="1"/>
          </p:cNvSpPr>
          <p:nvPr>
            <p:ph type="sldNum" sz="quarter" idx="10"/>
          </p:nvPr>
        </p:nvSpPr>
        <p:spPr/>
        <p:txBody>
          <a:bodyPr/>
          <a:lstStyle/>
          <a:p>
            <a:fld id="{90806BD3-F724-4DD5-8383-69A50E9B4FE6}" type="slidenum">
              <a:rPr lang="hr-HR" smtClean="0"/>
              <a:t>6</a:t>
            </a:fld>
            <a:endParaRPr lang="hr-HR"/>
          </a:p>
        </p:txBody>
      </p:sp>
    </p:spTree>
    <p:extLst>
      <p:ext uri="{BB962C8B-B14F-4D97-AF65-F5344CB8AC3E}">
        <p14:creationId xmlns:p14="http://schemas.microsoft.com/office/powerpoint/2010/main" val="3043625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r-HR" dirty="0"/>
              <a:t>Izvucite</a:t>
            </a:r>
            <a:r>
              <a:rPr lang="hr-HR" baseline="0" dirty="0"/>
              <a:t> u rečenici ili par natuknica što ovo znači – prošireni kog.model, bolje nego da na 2 slajda navodite primjer (primjer je dovoljan na 1 slajdu, ne mora biti skroz završen, nego dodate „itd”</a:t>
            </a:r>
            <a:endParaRPr lang="hr-HR" dirty="0"/>
          </a:p>
        </p:txBody>
      </p:sp>
      <p:sp>
        <p:nvSpPr>
          <p:cNvPr id="4" name="Slide Number Placeholder 3"/>
          <p:cNvSpPr>
            <a:spLocks noGrp="1"/>
          </p:cNvSpPr>
          <p:nvPr>
            <p:ph type="sldNum" sz="quarter" idx="10"/>
          </p:nvPr>
        </p:nvSpPr>
        <p:spPr/>
        <p:txBody>
          <a:bodyPr/>
          <a:lstStyle/>
          <a:p>
            <a:fld id="{90806BD3-F724-4DD5-8383-69A50E9B4FE6}" type="slidenum">
              <a:rPr lang="hr-HR" smtClean="0"/>
              <a:t>8</a:t>
            </a:fld>
            <a:endParaRPr lang="hr-HR"/>
          </a:p>
        </p:txBody>
      </p:sp>
    </p:spTree>
    <p:extLst>
      <p:ext uri="{BB962C8B-B14F-4D97-AF65-F5344CB8AC3E}">
        <p14:creationId xmlns:p14="http://schemas.microsoft.com/office/powerpoint/2010/main" val="1428692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slajd">
    <p:spTree>
      <p:nvGrpSpPr>
        <p:cNvPr id="1" name=""/>
        <p:cNvGrpSpPr/>
        <p:nvPr/>
      </p:nvGrpSpPr>
      <p:grpSpPr>
        <a:xfrm>
          <a:off x="0" y="0"/>
          <a:ext cx="0" cy="0"/>
          <a:chOff x="0" y="0"/>
          <a:chExt cx="0" cy="0"/>
        </a:xfrm>
      </p:grpSpPr>
      <p:sp>
        <p:nvSpPr>
          <p:cNvPr id="7" name="Rectangle 6"/>
          <p:cNvSpPr/>
          <p:nvPr/>
        </p:nvSpPr>
        <p:spPr>
          <a:xfrm>
            <a:off x="0" y="-1"/>
            <a:ext cx="12192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hr-HR"/>
              <a:t>Kliknite da biste uredili stil naslova matrice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0000"/>
                    <a:lumOff val="10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hr-HR"/>
              <a:t>Kliknite da biste uredili stil podnaslova matrice</a:t>
            </a:r>
            <a:endParaRPr lang="en-US" dirty="0"/>
          </a:p>
        </p:txBody>
      </p:sp>
      <p:sp>
        <p:nvSpPr>
          <p:cNvPr id="4" name="Date Placeholder 3"/>
          <p:cNvSpPr>
            <a:spLocks noGrp="1"/>
          </p:cNvSpPr>
          <p:nvPr>
            <p:ph type="dt" sz="half" idx="10"/>
          </p:nvPr>
        </p:nvSpPr>
        <p:spPr/>
        <p:txBody>
          <a:bodyPr/>
          <a:lstStyle>
            <a:lvl1pPr algn="l">
              <a:defRPr/>
            </a:lvl1pPr>
          </a:lstStyle>
          <a:p>
            <a:fld id="{95B2ED86-881E-4D77-B5C0-608197BA5252}" type="datetimeFigureOut">
              <a:rPr lang="hr-HR" smtClean="0"/>
              <a:t>30.03.2022</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9F01D11A-A7E0-42D1-9D3F-B81454BBDC1A}" type="slidenum">
              <a:rPr lang="hr-HR" smtClean="0"/>
              <a:t>‹#›</a:t>
            </a:fld>
            <a:endParaRPr lang="hr-HR"/>
          </a:p>
        </p:txBody>
      </p:sp>
      <p:cxnSp>
        <p:nvCxnSpPr>
          <p:cNvPr id="8" name="Straight Connector 7"/>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88220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Vertical Text Placeholder 2"/>
          <p:cNvSpPr>
            <a:spLocks noGrp="1"/>
          </p:cNvSpPr>
          <p:nvPr>
            <p:ph type="body" orient="vert" idx="1"/>
          </p:nvPr>
        </p:nvSpPr>
        <p:spPr/>
        <p:txBody>
          <a:bodyPr vert="eaVe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95B2ED86-881E-4D77-B5C0-608197BA5252}" type="datetimeFigureOut">
              <a:rPr lang="hr-HR" smtClean="0"/>
              <a:t>30.03.2022</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9F01D11A-A7E0-42D1-9D3F-B81454BBDC1A}" type="slidenum">
              <a:rPr lang="hr-HR" smtClean="0"/>
              <a:t>‹#›</a:t>
            </a:fld>
            <a:endParaRPr lang="hr-HR"/>
          </a:p>
        </p:txBody>
      </p:sp>
    </p:spTree>
    <p:extLst>
      <p:ext uri="{BB962C8B-B14F-4D97-AF65-F5344CB8AC3E}">
        <p14:creationId xmlns:p14="http://schemas.microsoft.com/office/powerpoint/2010/main" val="2768542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Okomiti naslov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628900" cy="5410200"/>
          </a:xfrm>
        </p:spPr>
        <p:txBody>
          <a:bodyPr vert="eaVert" lIns="45720" tIns="91440" rIns="45720" bIns="91440"/>
          <a:lstStyle/>
          <a:p>
            <a:r>
              <a:rPr lang="hr-HR"/>
              <a:t>Kliknite da biste uredili stil naslova matrice</a:t>
            </a:r>
            <a:endParaRPr lang="en-US" dirty="0"/>
          </a:p>
        </p:txBody>
      </p:sp>
      <p:sp>
        <p:nvSpPr>
          <p:cNvPr id="3" name="Vertical Text Placeholder 2"/>
          <p:cNvSpPr>
            <a:spLocks noGrp="1"/>
          </p:cNvSpPr>
          <p:nvPr>
            <p:ph type="body" orient="vert" idx="1"/>
          </p:nvPr>
        </p:nvSpPr>
        <p:spPr>
          <a:xfrm>
            <a:off x="990600" y="762000"/>
            <a:ext cx="7581900" cy="5410200"/>
          </a:xfrm>
        </p:spPr>
        <p:txBody>
          <a:bodyPr vert="eaVe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95B2ED86-881E-4D77-B5C0-608197BA5252}" type="datetimeFigureOut">
              <a:rPr lang="hr-HR" smtClean="0"/>
              <a:t>30.03.2022</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9F01D11A-A7E0-42D1-9D3F-B81454BBDC1A}" type="slidenum">
              <a:rPr lang="hr-HR" smtClean="0"/>
              <a:t>‹#›</a:t>
            </a:fld>
            <a:endParaRPr lang="hr-HR"/>
          </a:p>
        </p:txBody>
      </p:sp>
      <p:cxnSp>
        <p:nvCxnSpPr>
          <p:cNvPr id="7" name="Straight Connector 6"/>
          <p:cNvCxnSpPr/>
          <p:nvPr/>
        </p:nvCxnSpPr>
        <p:spPr>
          <a:xfrm rot="5400000" flipV="1">
            <a:off x="10058400" y="59263"/>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30041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Content Placeholder 2"/>
          <p:cNvSpPr>
            <a:spLocks noGrp="1"/>
          </p:cNvSpPr>
          <p:nvPr>
            <p:ph idx="1"/>
          </p:nvPr>
        </p:nvSpPr>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95B2ED86-881E-4D77-B5C0-608197BA5252}" type="datetimeFigureOut">
              <a:rPr lang="hr-HR" smtClean="0"/>
              <a:t>30.03.2022</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9F01D11A-A7E0-42D1-9D3F-B81454BBDC1A}" type="slidenum">
              <a:rPr lang="hr-HR" smtClean="0"/>
              <a:t>‹#›</a:t>
            </a:fld>
            <a:endParaRPr lang="hr-HR"/>
          </a:p>
        </p:txBody>
      </p:sp>
    </p:spTree>
    <p:extLst>
      <p:ext uri="{BB962C8B-B14F-4D97-AF65-F5344CB8AC3E}">
        <p14:creationId xmlns:p14="http://schemas.microsoft.com/office/powerpoint/2010/main" val="40366933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aglavlje sekcije">
    <p:spTree>
      <p:nvGrpSpPr>
        <p:cNvPr id="1" name=""/>
        <p:cNvGrpSpPr/>
        <p:nvPr/>
      </p:nvGrpSpPr>
      <p:grpSpPr>
        <a:xfrm>
          <a:off x="0" y="0"/>
          <a:ext cx="0" cy="0"/>
          <a:chOff x="0" y="0"/>
          <a:chExt cx="0" cy="0"/>
        </a:xfrm>
      </p:grpSpPr>
      <p:sp>
        <p:nvSpPr>
          <p:cNvPr id="7" name="Rectangle 6"/>
          <p:cNvSpPr/>
          <p:nvPr/>
        </p:nvSpPr>
        <p:spPr>
          <a:xfrm>
            <a:off x="0" y="-1"/>
            <a:ext cx="12192000" cy="457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hr-HR"/>
              <a:t>Kliknite da biste uredili stil naslova matrice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95B2ED86-881E-4D77-B5C0-608197BA5252}" type="datetimeFigureOut">
              <a:rPr lang="hr-HR" smtClean="0"/>
              <a:t>30.03.2022</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9F01D11A-A7E0-42D1-9D3F-B81454BBDC1A}" type="slidenum">
              <a:rPr lang="hr-HR" smtClean="0"/>
              <a:t>‹#›</a:t>
            </a:fld>
            <a:endParaRPr lang="hr-HR"/>
          </a:p>
        </p:txBody>
      </p:sp>
      <p:cxnSp>
        <p:nvCxnSpPr>
          <p:cNvPr id="8" name="Straight Connector 7"/>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904960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hr-HR"/>
              <a:t>Kliknite da biste uredili stil naslova matrice</a:t>
            </a:r>
            <a:endParaRPr lang="en-US" dirty="0"/>
          </a:p>
        </p:txBody>
      </p:sp>
      <p:sp>
        <p:nvSpPr>
          <p:cNvPr id="3" name="Content Placeholder 2"/>
          <p:cNvSpPr>
            <a:spLocks noGrp="1"/>
          </p:cNvSpPr>
          <p:nvPr>
            <p:ph sz="half" idx="1"/>
          </p:nvPr>
        </p:nvSpPr>
        <p:spPr>
          <a:xfrm>
            <a:off x="1024128" y="2286000"/>
            <a:ext cx="4754880" cy="4023360"/>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5" name="Date Placeholder 4"/>
          <p:cNvSpPr>
            <a:spLocks noGrp="1"/>
          </p:cNvSpPr>
          <p:nvPr>
            <p:ph type="dt" sz="half" idx="10"/>
          </p:nvPr>
        </p:nvSpPr>
        <p:spPr/>
        <p:txBody>
          <a:bodyPr/>
          <a:lstStyle/>
          <a:p>
            <a:fld id="{95B2ED86-881E-4D77-B5C0-608197BA5252}" type="datetimeFigureOut">
              <a:rPr lang="hr-HR" smtClean="0"/>
              <a:t>30.03.2022</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9F01D11A-A7E0-42D1-9D3F-B81454BBDC1A}" type="slidenum">
              <a:rPr lang="hr-HR" smtClean="0"/>
              <a:t>‹#›</a:t>
            </a:fld>
            <a:endParaRPr lang="hr-HR"/>
          </a:p>
        </p:txBody>
      </p:sp>
    </p:spTree>
    <p:extLst>
      <p:ext uri="{BB962C8B-B14F-4D97-AF65-F5344CB8AC3E}">
        <p14:creationId xmlns:p14="http://schemas.microsoft.com/office/powerpoint/2010/main" val="2976435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10" name="Title 9"/>
          <p:cNvSpPr>
            <a:spLocks noGrp="1"/>
          </p:cNvSpPr>
          <p:nvPr>
            <p:ph type="title"/>
          </p:nvPr>
        </p:nvSpPr>
        <p:spPr>
          <a:xfrm>
            <a:off x="1024128" y="585216"/>
            <a:ext cx="9720072" cy="1499616"/>
          </a:xfrm>
        </p:spPr>
        <p:txBody>
          <a:bodyPr/>
          <a:lstStyle/>
          <a:p>
            <a:r>
              <a:rPr lang="hr-HR"/>
              <a:t>Kliknite da biste uredili stil naslova matrice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2">
                    <a:lumMod val="75000"/>
                  </a:schemeClr>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4" name="Content Placeholder 3"/>
          <p:cNvSpPr>
            <a:spLocks noGrp="1"/>
          </p:cNvSpPr>
          <p:nvPr>
            <p:ph sz="half" idx="2"/>
          </p:nvPr>
        </p:nvSpPr>
        <p:spPr>
          <a:xfrm>
            <a:off x="1024128" y="2967788"/>
            <a:ext cx="4754880" cy="3341572"/>
          </a:xfrm>
        </p:spPr>
        <p:txBody>
          <a:bodyPr lIns="45720" rIns="45720"/>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5" name="Text Placeholder 4"/>
          <p:cNvSpPr>
            <a:spLocks noGrp="1"/>
          </p:cNvSpPr>
          <p:nvPr>
            <p:ph type="body" sz="quarter" idx="3"/>
          </p:nvPr>
        </p:nvSpPr>
        <p:spPr>
          <a:xfrm>
            <a:off x="5989320"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2">
                    <a:lumMod val="75000"/>
                  </a:scheme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hr-HR"/>
              <a:t>Kliknite da biste uredili matrice</a:t>
            </a:r>
          </a:p>
        </p:txBody>
      </p:sp>
      <p:sp>
        <p:nvSpPr>
          <p:cNvPr id="6" name="Content Placeholder 5"/>
          <p:cNvSpPr>
            <a:spLocks noGrp="1"/>
          </p:cNvSpPr>
          <p:nvPr>
            <p:ph sz="quarter" idx="4"/>
          </p:nvPr>
        </p:nvSpPr>
        <p:spPr>
          <a:xfrm>
            <a:off x="5989320" y="2967788"/>
            <a:ext cx="4754880" cy="3341572"/>
          </a:xfrm>
        </p:spPr>
        <p:txBody>
          <a:bodyPr lIns="45720" rIns="45720"/>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7" name="Date Placeholder 6"/>
          <p:cNvSpPr>
            <a:spLocks noGrp="1"/>
          </p:cNvSpPr>
          <p:nvPr>
            <p:ph type="dt" sz="half" idx="10"/>
          </p:nvPr>
        </p:nvSpPr>
        <p:spPr/>
        <p:txBody>
          <a:bodyPr/>
          <a:lstStyle/>
          <a:p>
            <a:fld id="{95B2ED86-881E-4D77-B5C0-608197BA5252}" type="datetimeFigureOut">
              <a:rPr lang="hr-HR" smtClean="0"/>
              <a:t>30.03.2022</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9F01D11A-A7E0-42D1-9D3F-B81454BBDC1A}" type="slidenum">
              <a:rPr lang="hr-HR" smtClean="0"/>
              <a:t>‹#›</a:t>
            </a:fld>
            <a:endParaRPr lang="hr-HR"/>
          </a:p>
        </p:txBody>
      </p:sp>
    </p:spTree>
    <p:extLst>
      <p:ext uri="{BB962C8B-B14F-4D97-AF65-F5344CB8AC3E}">
        <p14:creationId xmlns:p14="http://schemas.microsoft.com/office/powerpoint/2010/main" val="24016453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Date Placeholder 2"/>
          <p:cNvSpPr>
            <a:spLocks noGrp="1"/>
          </p:cNvSpPr>
          <p:nvPr>
            <p:ph type="dt" sz="half" idx="10"/>
          </p:nvPr>
        </p:nvSpPr>
        <p:spPr/>
        <p:txBody>
          <a:bodyPr/>
          <a:lstStyle/>
          <a:p>
            <a:fld id="{95B2ED86-881E-4D77-B5C0-608197BA5252}" type="datetimeFigureOut">
              <a:rPr lang="hr-HR" smtClean="0"/>
              <a:t>30.03.2022</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9F01D11A-A7E0-42D1-9D3F-B81454BBDC1A}" type="slidenum">
              <a:rPr lang="hr-HR" smtClean="0"/>
              <a:t>‹#›</a:t>
            </a:fld>
            <a:endParaRPr lang="hr-HR"/>
          </a:p>
        </p:txBody>
      </p:sp>
    </p:spTree>
    <p:extLst>
      <p:ext uri="{BB962C8B-B14F-4D97-AF65-F5344CB8AC3E}">
        <p14:creationId xmlns:p14="http://schemas.microsoft.com/office/powerpoint/2010/main" val="343945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azn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B2ED86-881E-4D77-B5C0-608197BA5252}" type="datetimeFigureOut">
              <a:rPr lang="hr-HR" smtClean="0"/>
              <a:t>30.03.2022</a:t>
            </a:fld>
            <a:endParaRPr lang="hr-HR"/>
          </a:p>
        </p:txBody>
      </p:sp>
      <p:sp>
        <p:nvSpPr>
          <p:cNvPr id="3" name="Footer Placeholder 2"/>
          <p:cNvSpPr>
            <a:spLocks noGrp="1"/>
          </p:cNvSpPr>
          <p:nvPr>
            <p:ph type="ftr" sz="quarter" idx="11"/>
          </p:nvPr>
        </p:nvSpPr>
        <p:spPr/>
        <p:txBody>
          <a:bodyPr/>
          <a:lstStyle/>
          <a:p>
            <a:endParaRPr lang="hr-HR"/>
          </a:p>
        </p:txBody>
      </p:sp>
      <p:sp>
        <p:nvSpPr>
          <p:cNvPr id="4" name="Slide Number Placeholder 3"/>
          <p:cNvSpPr>
            <a:spLocks noGrp="1"/>
          </p:cNvSpPr>
          <p:nvPr>
            <p:ph type="sldNum" sz="quarter" idx="12"/>
          </p:nvPr>
        </p:nvSpPr>
        <p:spPr/>
        <p:txBody>
          <a:bodyPr/>
          <a:lstStyle/>
          <a:p>
            <a:fld id="{9F01D11A-A7E0-42D1-9D3F-B81454BBDC1A}" type="slidenum">
              <a:rPr lang="hr-HR" smtClean="0"/>
              <a:t>‹#›</a:t>
            </a:fld>
            <a:endParaRPr lang="hr-HR"/>
          </a:p>
        </p:txBody>
      </p:sp>
    </p:spTree>
    <p:extLst>
      <p:ext uri="{BB962C8B-B14F-4D97-AF65-F5344CB8AC3E}">
        <p14:creationId xmlns:p14="http://schemas.microsoft.com/office/powerpoint/2010/main" val="4171895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hr-HR"/>
              <a:t>Kliknite da biste uredili stil naslova matrice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Kliknite da biste uredili matrice</a:t>
            </a:r>
          </a:p>
        </p:txBody>
      </p:sp>
      <p:sp>
        <p:nvSpPr>
          <p:cNvPr id="5" name="Date Placeholder 4"/>
          <p:cNvSpPr>
            <a:spLocks noGrp="1"/>
          </p:cNvSpPr>
          <p:nvPr>
            <p:ph type="dt" sz="half" idx="10"/>
          </p:nvPr>
        </p:nvSpPr>
        <p:spPr/>
        <p:txBody>
          <a:bodyPr/>
          <a:lstStyle/>
          <a:p>
            <a:fld id="{95B2ED86-881E-4D77-B5C0-608197BA5252}" type="datetimeFigureOut">
              <a:rPr lang="hr-HR" smtClean="0"/>
              <a:t>30.03.2022</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9F01D11A-A7E0-42D1-9D3F-B81454BBDC1A}" type="slidenum">
              <a:rPr lang="hr-HR" smtClean="0"/>
              <a:t>‹#›</a:t>
            </a:fld>
            <a:endParaRPr lang="hr-HR"/>
          </a:p>
        </p:txBody>
      </p:sp>
    </p:spTree>
    <p:extLst>
      <p:ext uri="{BB962C8B-B14F-4D97-AF65-F5344CB8AC3E}">
        <p14:creationId xmlns:p14="http://schemas.microsoft.com/office/powerpoint/2010/main" val="37464884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Slika s opisom">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hr-HR"/>
              <a:t>Kliknite da biste uredili stil naslova matrice</a:t>
            </a:r>
            <a:endParaRPr lang="en-US" dirty="0"/>
          </a:p>
        </p:txBody>
      </p:sp>
      <p:sp>
        <p:nvSpPr>
          <p:cNvPr id="3" name="Picture Placeholder 2"/>
          <p:cNvSpPr>
            <a:spLocks noGrp="1" noChangeAspect="1"/>
          </p:cNvSpPr>
          <p:nvPr>
            <p:ph type="pic" idx="1"/>
          </p:nvPr>
        </p:nvSpPr>
        <p:spPr>
          <a:xfrm>
            <a:off x="0" y="-1"/>
            <a:ext cx="12188952" cy="4572000"/>
          </a:xfrm>
          <a:solidFill>
            <a:schemeClr val="accent2">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r-HR"/>
              <a:t>Kliknite ikonu da biste dodali  sliku</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a:t>Kliknite da biste uredili matrice</a:t>
            </a:r>
          </a:p>
        </p:txBody>
      </p:sp>
      <p:sp>
        <p:nvSpPr>
          <p:cNvPr id="5" name="Date Placeholder 4"/>
          <p:cNvSpPr>
            <a:spLocks noGrp="1"/>
          </p:cNvSpPr>
          <p:nvPr>
            <p:ph type="dt" sz="half" idx="10"/>
          </p:nvPr>
        </p:nvSpPr>
        <p:spPr/>
        <p:txBody>
          <a:bodyPr/>
          <a:lstStyle/>
          <a:p>
            <a:fld id="{95B2ED86-881E-4D77-B5C0-608197BA5252}" type="datetimeFigureOut">
              <a:rPr lang="hr-HR" smtClean="0"/>
              <a:t>30.03.2022</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9F01D11A-A7E0-42D1-9D3F-B81454BBDC1A}" type="slidenum">
              <a:rPr lang="hr-HR" smtClean="0"/>
              <a:t>‹#›</a:t>
            </a:fld>
            <a:endParaRPr lang="hr-HR"/>
          </a:p>
        </p:txBody>
      </p:sp>
      <p:cxnSp>
        <p:nvCxnSpPr>
          <p:cNvPr id="9" name="Straight Connector 8"/>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78057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hr-HR"/>
              <a:t>Kliknite da biste uredili stil naslova matrice</a:t>
            </a:r>
            <a:endParaRPr lang="en-US" dirty="0"/>
          </a:p>
        </p:txBody>
      </p:sp>
      <p:sp>
        <p:nvSpPr>
          <p:cNvPr id="3" name="Text Placeholder 2"/>
          <p:cNvSpPr>
            <a:spLocks noGrp="1"/>
          </p:cNvSpPr>
          <p:nvPr>
            <p:ph type="body" idx="1"/>
          </p:nvPr>
        </p:nvSpPr>
        <p:spPr>
          <a:xfrm>
            <a:off x="1024128" y="2286000"/>
            <a:ext cx="9720071" cy="4023360"/>
          </a:xfrm>
          <a:prstGeom prst="rect">
            <a:avLst/>
          </a:prstGeom>
        </p:spPr>
        <p:txBody>
          <a:bodyPr vert="horz" lIns="45720" tIns="45720" rIns="45720" bIns="45720" rtlCol="0">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2"/>
          </p:nvPr>
        </p:nvSpPr>
        <p:spPr>
          <a:xfrm>
            <a:off x="1024128" y="6470704"/>
            <a:ext cx="2154142"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95B2ED86-881E-4D77-B5C0-608197BA5252}" type="datetimeFigureOut">
              <a:rPr lang="hr-HR" smtClean="0"/>
              <a:t>30.03.2022</a:t>
            </a:fld>
            <a:endParaRPr lang="hr-HR"/>
          </a:p>
        </p:txBody>
      </p:sp>
      <p:sp>
        <p:nvSpPr>
          <p:cNvPr id="5" name="Footer Placeholder 4"/>
          <p:cNvSpPr>
            <a:spLocks noGrp="1"/>
          </p:cNvSpPr>
          <p:nvPr>
            <p:ph type="ftr" sz="quarter" idx="3"/>
          </p:nvPr>
        </p:nvSpPr>
        <p:spPr>
          <a:xfrm>
            <a:off x="4842932" y="6470704"/>
            <a:ext cx="5901458" cy="274320"/>
          </a:xfrm>
          <a:prstGeom prst="rect">
            <a:avLst/>
          </a:prstGeom>
        </p:spPr>
        <p:txBody>
          <a:bodyPr vert="horz" lIns="91440" tIns="45720" rIns="91440" bIns="45720" rtlCol="0" anchor="ctr"/>
          <a:lstStyle>
            <a:lvl1pPr algn="r">
              <a:defRPr sz="1000" cap="all" baseline="0">
                <a:solidFill>
                  <a:schemeClr val="tx1">
                    <a:lumMod val="90000"/>
                    <a:lumOff val="10000"/>
                  </a:schemeClr>
                </a:solidFill>
                <a:latin typeface="+mj-lt"/>
              </a:defRPr>
            </a:lvl1pPr>
          </a:lstStyle>
          <a:p>
            <a:endParaRPr lang="hr-HR"/>
          </a:p>
        </p:txBody>
      </p:sp>
      <p:sp>
        <p:nvSpPr>
          <p:cNvPr id="6" name="Slide Number Placeholder 5"/>
          <p:cNvSpPr>
            <a:spLocks noGrp="1"/>
          </p:cNvSpPr>
          <p:nvPr>
            <p:ph type="sldNum" sz="quarter" idx="4"/>
          </p:nvPr>
        </p:nvSpPr>
        <p:spPr>
          <a:xfrm>
            <a:off x="10837334" y="6470704"/>
            <a:ext cx="973666"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9F01D11A-A7E0-42D1-9D3F-B81454BBDC1A}" type="slidenum">
              <a:rPr lang="hr-HR" smtClean="0"/>
              <a:t>‹#›</a:t>
            </a:fld>
            <a:endParaRPr lang="hr-HR"/>
          </a:p>
        </p:txBody>
      </p:sp>
      <p:cxnSp>
        <p:nvCxnSpPr>
          <p:cNvPr id="7" name="Straight Connector 6"/>
          <p:cNvCxnSpPr/>
          <p:nvPr/>
        </p:nvCxnSpPr>
        <p:spPr>
          <a:xfrm flipV="1">
            <a:off x="7620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4132207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0000"/>
        </a:lnSpc>
        <a:spcBef>
          <a:spcPct val="0"/>
        </a:spcBef>
        <a:buNone/>
        <a:defRPr sz="5000" kern="1200" cap="all" spc="100" baseline="0">
          <a:solidFill>
            <a:schemeClr val="tx1">
              <a:lumMod val="90000"/>
              <a:lumOff val="10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7">
            <a:extLst>
              <a:ext uri="{FF2B5EF4-FFF2-40B4-BE49-F238E27FC236}">
                <a16:creationId xmlns:a16="http://schemas.microsoft.com/office/drawing/2014/main" id="{9238970C-19DE-438D-80D2-5CF9690551E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9">
            <a:extLst>
              <a:ext uri="{FF2B5EF4-FFF2-40B4-BE49-F238E27FC236}">
                <a16:creationId xmlns:a16="http://schemas.microsoft.com/office/drawing/2014/main" id="{E4B1E3F6-167B-40F3-B303-9A931BAB971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928" y="484632"/>
            <a:ext cx="11244036" cy="588091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EA0F7366-C46D-4F15-94B6-4405DC685F4F}"/>
              </a:ext>
            </a:extLst>
          </p:cNvPr>
          <p:cNvSpPr>
            <a:spLocks noGrp="1"/>
          </p:cNvSpPr>
          <p:nvPr>
            <p:ph type="ctrTitle"/>
          </p:nvPr>
        </p:nvSpPr>
        <p:spPr>
          <a:xfrm>
            <a:off x="4365356" y="810275"/>
            <a:ext cx="7020747" cy="5229630"/>
          </a:xfrm>
        </p:spPr>
        <p:txBody>
          <a:bodyPr>
            <a:normAutofit/>
          </a:bodyPr>
          <a:lstStyle/>
          <a:p>
            <a:pPr algn="l"/>
            <a:r>
              <a:rPr lang="hr-HR" sz="6600" dirty="0">
                <a:solidFill>
                  <a:srgbClr val="FFFFFF"/>
                </a:solidFill>
              </a:rPr>
              <a:t>Identifikacija automatskih misli</a:t>
            </a:r>
          </a:p>
        </p:txBody>
      </p:sp>
      <p:sp>
        <p:nvSpPr>
          <p:cNvPr id="3" name="Podnaslov 2">
            <a:extLst>
              <a:ext uri="{FF2B5EF4-FFF2-40B4-BE49-F238E27FC236}">
                <a16:creationId xmlns:a16="http://schemas.microsoft.com/office/drawing/2014/main" id="{8B1DA095-6961-4977-AC7D-28DDB7F6CD9A}"/>
              </a:ext>
            </a:extLst>
          </p:cNvPr>
          <p:cNvSpPr>
            <a:spLocks noGrp="1"/>
          </p:cNvSpPr>
          <p:nvPr>
            <p:ph type="subTitle" idx="1"/>
          </p:nvPr>
        </p:nvSpPr>
        <p:spPr>
          <a:xfrm>
            <a:off x="788661" y="810275"/>
            <a:ext cx="2949542" cy="5229630"/>
          </a:xfrm>
        </p:spPr>
        <p:txBody>
          <a:bodyPr>
            <a:normAutofit/>
          </a:bodyPr>
          <a:lstStyle/>
          <a:p>
            <a:pPr algn="r"/>
            <a:r>
              <a:rPr lang="hr-HR" sz="2400">
                <a:solidFill>
                  <a:srgbClr val="FFFFFF"/>
                </a:solidFill>
              </a:rPr>
              <a:t>Jelena Žipovski</a:t>
            </a:r>
          </a:p>
        </p:txBody>
      </p:sp>
      <p:cxnSp>
        <p:nvCxnSpPr>
          <p:cNvPr id="22" name="Straight Connector 11">
            <a:extLst>
              <a:ext uri="{FF2B5EF4-FFF2-40B4-BE49-F238E27FC236}">
                <a16:creationId xmlns:a16="http://schemas.microsoft.com/office/drawing/2014/main" id="{40465A9A-0B0E-4D7B-8150-D098AC71B379}"/>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9935" y="1596290"/>
            <a:ext cx="0" cy="3657600"/>
          </a:xfrm>
          <a:prstGeom prst="line">
            <a:avLst/>
          </a:prstGeom>
          <a:ln w="19050">
            <a:solidFill>
              <a:srgbClr val="FFFFFF">
                <a:alpha val="7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659199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wd">
                                    <p:tmPct val="15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par>
                                <p:cTn id="8" presetID="10" presetClass="entr" presetSubtype="0" fill="hold" grpId="0" nodeType="withEffect">
                                  <p:stCondLst>
                                    <p:cond delay="500"/>
                                  </p:stCondLst>
                                  <p:iterate type="wd">
                                    <p:tmPct val="15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C3F4E73-4972-44DE-92EE-433C675039B6}"/>
              </a:ext>
            </a:extLst>
          </p:cNvPr>
          <p:cNvSpPr>
            <a:spLocks noGrp="1"/>
          </p:cNvSpPr>
          <p:nvPr>
            <p:ph type="title"/>
          </p:nvPr>
        </p:nvSpPr>
        <p:spPr>
          <a:xfrm>
            <a:off x="1024128" y="585216"/>
            <a:ext cx="8018272" cy="1499616"/>
          </a:xfrm>
        </p:spPr>
        <p:txBody>
          <a:bodyPr>
            <a:normAutofit/>
          </a:bodyPr>
          <a:lstStyle/>
          <a:p>
            <a:r>
              <a:rPr lang="hr-HR" dirty="0"/>
              <a:t>Automatske misli vs. interpretacije</a:t>
            </a:r>
          </a:p>
        </p:txBody>
      </p:sp>
      <p:sp>
        <p:nvSpPr>
          <p:cNvPr id="3" name="Rezervirano mjesto sadržaja 2">
            <a:extLst>
              <a:ext uri="{FF2B5EF4-FFF2-40B4-BE49-F238E27FC236}">
                <a16:creationId xmlns:a16="http://schemas.microsoft.com/office/drawing/2014/main" id="{195E1052-2160-4E94-A3A5-CB295E697456}"/>
              </a:ext>
            </a:extLst>
          </p:cNvPr>
          <p:cNvSpPr>
            <a:spLocks noGrp="1"/>
          </p:cNvSpPr>
          <p:nvPr>
            <p:ph idx="1"/>
          </p:nvPr>
        </p:nvSpPr>
        <p:spPr>
          <a:xfrm>
            <a:off x="1024128" y="2286000"/>
            <a:ext cx="8018271" cy="4023360"/>
          </a:xfrm>
        </p:spPr>
        <p:txBody>
          <a:bodyPr>
            <a:normAutofit/>
          </a:bodyPr>
          <a:lstStyle/>
          <a:p>
            <a:pPr>
              <a:buFont typeface="Wingdings" panose="05000000000000000000" pitchFamily="2" charset="2"/>
              <a:buChar char="v"/>
            </a:pPr>
            <a:r>
              <a:rPr lang="hr-HR" sz="2000" dirty="0"/>
              <a:t> Prije psihoedukacije o automatskim mislima klijenti nude svoje interpretacije, a mi </a:t>
            </a:r>
            <a:r>
              <a:rPr lang="hr-HR" sz="2000" dirty="0" smtClean="0"/>
              <a:t>trebamo </a:t>
            </a:r>
            <a:r>
              <a:rPr lang="hr-HR" sz="2000" dirty="0"/>
              <a:t>doći do stvarnih riječi ili slika koje su im išle kroz glavu. </a:t>
            </a:r>
          </a:p>
          <a:p>
            <a:pPr marL="0" indent="0">
              <a:buNone/>
            </a:pPr>
            <a:r>
              <a:rPr lang="hr-HR" sz="2000" dirty="0"/>
              <a:t>Situacija: Sukob na poslu zbog pogreške koju je napravila šefica</a:t>
            </a:r>
          </a:p>
          <a:p>
            <a:pPr marL="0" indent="0">
              <a:buNone/>
            </a:pPr>
            <a:r>
              <a:rPr lang="hr-HR" sz="2000" dirty="0"/>
              <a:t>T: „Što Vam je tada prolazilo kroz glavu?”</a:t>
            </a:r>
          </a:p>
          <a:p>
            <a:pPr marL="0" indent="0">
              <a:buNone/>
            </a:pPr>
            <a:r>
              <a:rPr lang="hr-HR" sz="2000" dirty="0"/>
              <a:t>M: „Mislim da sam potiskivala svoje osjećaje.”</a:t>
            </a:r>
          </a:p>
          <a:p>
            <a:pPr marL="0" indent="0">
              <a:buNone/>
            </a:pPr>
            <a:r>
              <a:rPr lang="hr-HR" sz="2000" dirty="0"/>
              <a:t>T: „O čemu ste u tom trenu razmišljali?”</a:t>
            </a:r>
          </a:p>
          <a:p>
            <a:pPr marL="0" indent="0">
              <a:buNone/>
            </a:pPr>
            <a:r>
              <a:rPr lang="hr-HR" sz="2000" dirty="0"/>
              <a:t>M: „Nisam sigurna na što mislite.”</a:t>
            </a:r>
          </a:p>
          <a:p>
            <a:pPr marL="0" indent="0">
              <a:buNone/>
            </a:pPr>
            <a:endParaRPr lang="hr-HR" sz="2000" dirty="0"/>
          </a:p>
          <a:p>
            <a:pPr marL="0" indent="0">
              <a:buNone/>
            </a:pPr>
            <a:r>
              <a:rPr lang="hr-HR" sz="2000" dirty="0"/>
              <a:t>Usmjeriti se na emocije, slike, imaginaciju događaja, fiziološke reakcije… </a:t>
            </a:r>
          </a:p>
        </p:txBody>
      </p:sp>
      <p:sp>
        <p:nvSpPr>
          <p:cNvPr id="8" name="Rectangle 7">
            <a:extLst>
              <a:ext uri="{FF2B5EF4-FFF2-40B4-BE49-F238E27FC236}">
                <a16:creationId xmlns:a16="http://schemas.microsoft.com/office/drawing/2014/main" id="{77D7B666-D5E6-48CE-B26A-FB5E5C34AF9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83348" y="325601"/>
            <a:ext cx="2286920" cy="390807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F6EE670A-A41A-44AD-BC1C-2090365EB5B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83348" y="4394539"/>
            <a:ext cx="2286920" cy="2029724"/>
          </a:xfrm>
          <a:prstGeom prst="rect">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198365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20FFEA8-6B9E-43CC-B686-1BF4B0CDA05E}"/>
              </a:ext>
            </a:extLst>
          </p:cNvPr>
          <p:cNvSpPr>
            <a:spLocks noGrp="1"/>
          </p:cNvSpPr>
          <p:nvPr>
            <p:ph type="title"/>
          </p:nvPr>
        </p:nvSpPr>
        <p:spPr/>
        <p:txBody>
          <a:bodyPr/>
          <a:lstStyle/>
          <a:p>
            <a:r>
              <a:rPr lang="hr-HR" dirty="0"/>
              <a:t>Poteškoće u </a:t>
            </a:r>
            <a:r>
              <a:rPr lang="hr-HR" dirty="0" err="1"/>
              <a:t>klijentovoj</a:t>
            </a:r>
            <a:r>
              <a:rPr lang="hr-HR" dirty="0"/>
              <a:t> identifikaciji am</a:t>
            </a:r>
          </a:p>
        </p:txBody>
      </p:sp>
      <p:sp>
        <p:nvSpPr>
          <p:cNvPr id="5" name="Rezervirano mjesto teksta 4">
            <a:extLst>
              <a:ext uri="{FF2B5EF4-FFF2-40B4-BE49-F238E27FC236}">
                <a16:creationId xmlns:a16="http://schemas.microsoft.com/office/drawing/2014/main" id="{D5E8D438-C8F2-4638-AEB9-880EC98AE0A5}"/>
              </a:ext>
            </a:extLst>
          </p:cNvPr>
          <p:cNvSpPr>
            <a:spLocks noGrp="1"/>
          </p:cNvSpPr>
          <p:nvPr>
            <p:ph type="body" idx="1"/>
          </p:nvPr>
        </p:nvSpPr>
        <p:spPr/>
        <p:txBody>
          <a:bodyPr/>
          <a:lstStyle/>
          <a:p>
            <a:r>
              <a:rPr lang="hr-HR" dirty="0"/>
              <a:t>„Učahurene” misli </a:t>
            </a:r>
          </a:p>
        </p:txBody>
      </p:sp>
      <p:sp>
        <p:nvSpPr>
          <p:cNvPr id="3" name="Rezervirano mjesto sadržaja 2">
            <a:extLst>
              <a:ext uri="{FF2B5EF4-FFF2-40B4-BE49-F238E27FC236}">
                <a16:creationId xmlns:a16="http://schemas.microsoft.com/office/drawing/2014/main" id="{BA215986-9673-4FE3-924E-992C097D05DB}"/>
              </a:ext>
            </a:extLst>
          </p:cNvPr>
          <p:cNvSpPr>
            <a:spLocks noGrp="1"/>
          </p:cNvSpPr>
          <p:nvPr>
            <p:ph sz="half" idx="2"/>
          </p:nvPr>
        </p:nvSpPr>
        <p:spPr/>
        <p:txBody>
          <a:bodyPr>
            <a:normAutofit fontScale="92500" lnSpcReduction="10000"/>
          </a:bodyPr>
          <a:lstStyle/>
          <a:p>
            <a:pPr marL="0" indent="0">
              <a:buNone/>
            </a:pPr>
            <a:r>
              <a:rPr lang="hr-HR" dirty="0"/>
              <a:t>Učenje klijenta da navede (specificira) točne riječi koje su mu išle kroz glavu, kako bi se mogle učinkovito evaluirati</a:t>
            </a:r>
          </a:p>
          <a:p>
            <a:pPr>
              <a:buFont typeface="Wingdings" panose="05000000000000000000" pitchFamily="2" charset="2"/>
              <a:buChar char="v"/>
            </a:pPr>
            <a:r>
              <a:rPr lang="hr-HR" dirty="0"/>
              <a:t> „Možda sam bila zabrinuta oko toga što bi ona mogla reći o meni ako je suočim sa pogreškom.”</a:t>
            </a:r>
          </a:p>
          <a:p>
            <a:pPr marL="0" indent="0">
              <a:buNone/>
            </a:pPr>
            <a:r>
              <a:rPr lang="hr-HR" dirty="0"/>
              <a:t>Stvarna</a:t>
            </a:r>
            <a:r>
              <a:rPr lang="hr-HR" dirty="0">
                <a:solidFill>
                  <a:srgbClr val="00B050"/>
                </a:solidFill>
              </a:rPr>
              <a:t> </a:t>
            </a:r>
            <a:r>
              <a:rPr lang="hr-HR" dirty="0"/>
              <a:t>AM</a:t>
            </a:r>
            <a:r>
              <a:rPr lang="hr-HR" dirty="0">
                <a:solidFill>
                  <a:srgbClr val="00B050"/>
                </a:solidFill>
              </a:rPr>
              <a:t>:</a:t>
            </a:r>
            <a:r>
              <a:rPr lang="hr-HR" dirty="0"/>
              <a:t> „Kritizirat će me.”</a:t>
            </a:r>
          </a:p>
          <a:p>
            <a:pPr>
              <a:buFont typeface="Wingdings" panose="05000000000000000000" pitchFamily="2" charset="2"/>
              <a:buChar char="v"/>
            </a:pPr>
            <a:r>
              <a:rPr lang="hr-HR" dirty="0"/>
              <a:t> „Nisam se mogla natjerati da krenem proučavati dokumente.”</a:t>
            </a:r>
          </a:p>
          <a:p>
            <a:pPr marL="0" indent="0">
              <a:buNone/>
            </a:pPr>
            <a:r>
              <a:rPr lang="hr-HR" dirty="0" smtClean="0"/>
              <a:t>Stvarna AM</a:t>
            </a:r>
            <a:r>
              <a:rPr lang="hr-HR" dirty="0"/>
              <a:t>: „Ja to ne mogu.”</a:t>
            </a:r>
          </a:p>
        </p:txBody>
      </p:sp>
      <p:sp>
        <p:nvSpPr>
          <p:cNvPr id="6" name="Rezervirano mjesto teksta 5">
            <a:extLst>
              <a:ext uri="{FF2B5EF4-FFF2-40B4-BE49-F238E27FC236}">
                <a16:creationId xmlns:a16="http://schemas.microsoft.com/office/drawing/2014/main" id="{679B8AE1-6299-4A6B-A332-1E5BBB931508}"/>
              </a:ext>
            </a:extLst>
          </p:cNvPr>
          <p:cNvSpPr>
            <a:spLocks noGrp="1"/>
          </p:cNvSpPr>
          <p:nvPr>
            <p:ph type="body" sz="quarter" idx="3"/>
          </p:nvPr>
        </p:nvSpPr>
        <p:spPr/>
        <p:txBody>
          <a:bodyPr/>
          <a:lstStyle/>
          <a:p>
            <a:r>
              <a:rPr lang="hr-HR" dirty="0"/>
              <a:t>Djelomične informacije i forma pitanja</a:t>
            </a:r>
          </a:p>
        </p:txBody>
      </p:sp>
      <p:sp>
        <p:nvSpPr>
          <p:cNvPr id="7" name="Rezervirano mjesto sadržaja 6">
            <a:extLst>
              <a:ext uri="{FF2B5EF4-FFF2-40B4-BE49-F238E27FC236}">
                <a16:creationId xmlns:a16="http://schemas.microsoft.com/office/drawing/2014/main" id="{5D1B7898-53D7-4623-909C-0EE044CC1308}"/>
              </a:ext>
            </a:extLst>
          </p:cNvPr>
          <p:cNvSpPr>
            <a:spLocks noGrp="1"/>
          </p:cNvSpPr>
          <p:nvPr>
            <p:ph sz="quarter" idx="4"/>
          </p:nvPr>
        </p:nvSpPr>
        <p:spPr/>
        <p:txBody>
          <a:bodyPr>
            <a:normAutofit fontScale="92500"/>
          </a:bodyPr>
          <a:lstStyle/>
          <a:p>
            <a:pPr marL="0" indent="0">
              <a:buNone/>
            </a:pPr>
            <a:r>
              <a:rPr lang="hr-HR" dirty="0"/>
              <a:t>Djelomične informacije: fraze, uzvici, psovke</a:t>
            </a:r>
          </a:p>
          <a:p>
            <a:pPr>
              <a:buFont typeface="Wingdings" panose="05000000000000000000" pitchFamily="2" charset="2"/>
              <a:buChar char="v"/>
            </a:pPr>
            <a:r>
              <a:rPr lang="hr-HR" dirty="0"/>
              <a:t> „O ne.”</a:t>
            </a:r>
          </a:p>
          <a:p>
            <a:pPr marL="0" indent="0">
              <a:buNone/>
            </a:pPr>
            <a:r>
              <a:rPr lang="hr-HR" dirty="0"/>
              <a:t>Stvarna</a:t>
            </a:r>
            <a:r>
              <a:rPr lang="hr-HR" dirty="0">
                <a:solidFill>
                  <a:srgbClr val="00B050"/>
                </a:solidFill>
              </a:rPr>
              <a:t> </a:t>
            </a:r>
            <a:r>
              <a:rPr lang="hr-HR" dirty="0"/>
              <a:t>AM: „Moja žena će stvarno biti ljuta zbog ovog što sam napravio.”</a:t>
            </a:r>
          </a:p>
          <a:p>
            <a:pPr marL="0" indent="0">
              <a:buNone/>
            </a:pPr>
            <a:r>
              <a:rPr lang="hr-HR" dirty="0"/>
              <a:t>Retoričko pitanje</a:t>
            </a:r>
          </a:p>
          <a:p>
            <a:pPr>
              <a:buFont typeface="Wingdings" panose="05000000000000000000" pitchFamily="2" charset="2"/>
              <a:buChar char="v"/>
            </a:pPr>
            <a:r>
              <a:rPr lang="hr-HR" dirty="0"/>
              <a:t> „Mogu li podnijeti da me ona ostavi?”</a:t>
            </a:r>
          </a:p>
          <a:p>
            <a:pPr marL="0" indent="0">
              <a:buNone/>
            </a:pPr>
            <a:r>
              <a:rPr lang="hr-HR" dirty="0"/>
              <a:t>Stvarna AM: „Neću moći podnijeti ako me ostavi.”</a:t>
            </a:r>
          </a:p>
        </p:txBody>
      </p:sp>
    </p:spTree>
    <p:extLst>
      <p:ext uri="{BB962C8B-B14F-4D97-AF65-F5344CB8AC3E}">
        <p14:creationId xmlns:p14="http://schemas.microsoft.com/office/powerpoint/2010/main" val="4526199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B64C013-3CBE-4E37-A18C-FBA4913D6E71}"/>
              </a:ext>
            </a:extLst>
          </p:cNvPr>
          <p:cNvSpPr>
            <a:spLocks noGrp="1"/>
          </p:cNvSpPr>
          <p:nvPr>
            <p:ph type="title"/>
          </p:nvPr>
        </p:nvSpPr>
        <p:spPr>
          <a:xfrm>
            <a:off x="1024128" y="585216"/>
            <a:ext cx="9720072" cy="1499616"/>
          </a:xfrm>
        </p:spPr>
        <p:txBody>
          <a:bodyPr>
            <a:normAutofit/>
          </a:bodyPr>
          <a:lstStyle/>
          <a:p>
            <a:r>
              <a:rPr lang="hr-HR" dirty="0"/>
              <a:t>Praktične smjernice</a:t>
            </a:r>
          </a:p>
        </p:txBody>
      </p:sp>
      <p:graphicFrame>
        <p:nvGraphicFramePr>
          <p:cNvPr id="5" name="Rezervirano mjesto sadržaja 2">
            <a:extLst>
              <a:ext uri="{FF2B5EF4-FFF2-40B4-BE49-F238E27FC236}">
                <a16:creationId xmlns:a16="http://schemas.microsoft.com/office/drawing/2014/main" id="{62745DFF-5D7D-5EE6-30CB-8AAA32058324}"/>
              </a:ext>
            </a:extLst>
          </p:cNvPr>
          <p:cNvGraphicFramePr>
            <a:graphicFrameLocks noGrp="1"/>
          </p:cNvGraphicFramePr>
          <p:nvPr>
            <p:ph idx="1"/>
            <p:extLst>
              <p:ext uri="{D42A27DB-BD31-4B8C-83A1-F6EECF244321}">
                <p14:modId xmlns:p14="http://schemas.microsoft.com/office/powerpoint/2010/main" val="4239632101"/>
              </p:ext>
            </p:extLst>
          </p:nvPr>
        </p:nvGraphicFramePr>
        <p:xfrm>
          <a:off x="1023938" y="2286000"/>
          <a:ext cx="9720262" cy="4022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364215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5068B1C-1A28-475A-A0E0-4C23200D820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CC9C5A71-2549-4957-813E-CC2CF70685C7}"/>
              </a:ext>
            </a:extLst>
          </p:cNvPr>
          <p:cNvSpPr>
            <a:spLocks noGrp="1"/>
          </p:cNvSpPr>
          <p:nvPr>
            <p:ph type="title"/>
          </p:nvPr>
        </p:nvSpPr>
        <p:spPr>
          <a:xfrm>
            <a:off x="643467" y="804333"/>
            <a:ext cx="4958290" cy="5249334"/>
          </a:xfrm>
        </p:spPr>
        <p:txBody>
          <a:bodyPr>
            <a:normAutofit/>
          </a:bodyPr>
          <a:lstStyle/>
          <a:p>
            <a:pPr algn="r"/>
            <a:r>
              <a:rPr lang="hr-HR" dirty="0">
                <a:solidFill>
                  <a:srgbClr val="404040"/>
                </a:solidFill>
              </a:rPr>
              <a:t>Akcijski plan i </a:t>
            </a:r>
            <a:r>
              <a:rPr lang="hr-HR" dirty="0" err="1">
                <a:solidFill>
                  <a:srgbClr val="404040"/>
                </a:solidFill>
              </a:rPr>
              <a:t>psihoedukacija</a:t>
            </a:r>
            <a:endParaRPr lang="hr-HR" dirty="0">
              <a:solidFill>
                <a:srgbClr val="404040"/>
              </a:solidFill>
            </a:endParaRPr>
          </a:p>
        </p:txBody>
      </p:sp>
      <p:sp>
        <p:nvSpPr>
          <p:cNvPr id="10" name="Rectangle 9">
            <a:extLst>
              <a:ext uri="{FF2B5EF4-FFF2-40B4-BE49-F238E27FC236}">
                <a16:creationId xmlns:a16="http://schemas.microsoft.com/office/drawing/2014/main" id="{6D428773-F789-43B7-B5FD-AE49E5BD2E7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0"/>
            <a:ext cx="6096000" cy="68580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zervirano mjesto sadržaja 2">
            <a:extLst>
              <a:ext uri="{FF2B5EF4-FFF2-40B4-BE49-F238E27FC236}">
                <a16:creationId xmlns:a16="http://schemas.microsoft.com/office/drawing/2014/main" id="{4EA99325-EBDA-4424-A62C-259189ED3DFF}"/>
              </a:ext>
            </a:extLst>
          </p:cNvPr>
          <p:cNvSpPr>
            <a:spLocks noGrp="1"/>
          </p:cNvSpPr>
          <p:nvPr>
            <p:ph idx="1"/>
          </p:nvPr>
        </p:nvSpPr>
        <p:spPr>
          <a:xfrm>
            <a:off x="6578600" y="804332"/>
            <a:ext cx="5130800" cy="5638997"/>
          </a:xfrm>
        </p:spPr>
        <p:txBody>
          <a:bodyPr anchor="ctr">
            <a:normAutofit/>
          </a:bodyPr>
          <a:lstStyle/>
          <a:p>
            <a:r>
              <a:rPr lang="hr-HR" dirty="0">
                <a:solidFill>
                  <a:srgbClr val="FFFFFF"/>
                </a:solidFill>
              </a:rPr>
              <a:t>Prilog 1. Dnevnik automatskih misli</a:t>
            </a:r>
          </a:p>
          <a:p>
            <a:endParaRPr lang="hr-HR" dirty="0">
              <a:solidFill>
                <a:srgbClr val="FFFFFF"/>
              </a:solidFill>
            </a:endParaRPr>
          </a:p>
          <a:p>
            <a:r>
              <a:rPr lang="hr-HR" dirty="0">
                <a:solidFill>
                  <a:srgbClr val="FFFFFF"/>
                </a:solidFill>
              </a:rPr>
              <a:t>Korisna pitanja: </a:t>
            </a:r>
          </a:p>
          <a:p>
            <a:r>
              <a:rPr lang="hr-HR" dirty="0">
                <a:solidFill>
                  <a:srgbClr val="FFFFFF"/>
                </a:solidFill>
              </a:rPr>
              <a:t>1. Što mi prolazi kroz glavu? O čemu razmišljam?</a:t>
            </a:r>
          </a:p>
          <a:p>
            <a:r>
              <a:rPr lang="hr-HR" dirty="0">
                <a:solidFill>
                  <a:srgbClr val="FFFFFF"/>
                </a:solidFill>
              </a:rPr>
              <a:t>2. O čemu definitivno NE razmišljam?</a:t>
            </a:r>
          </a:p>
          <a:p>
            <a:r>
              <a:rPr lang="hr-HR" dirty="0">
                <a:solidFill>
                  <a:srgbClr val="FFFFFF"/>
                </a:solidFill>
              </a:rPr>
              <a:t>3. Što mi znači ova situacija?</a:t>
            </a:r>
          </a:p>
          <a:p>
            <a:r>
              <a:rPr lang="hr-HR" dirty="0">
                <a:solidFill>
                  <a:srgbClr val="FFFFFF"/>
                </a:solidFill>
              </a:rPr>
              <a:t>4. Stvaram li pretpostavke? Ili sam se nečega sjetio/la?</a:t>
            </a:r>
          </a:p>
          <a:p>
            <a:endParaRPr lang="hr-HR" dirty="0">
              <a:solidFill>
                <a:srgbClr val="FFFFFF"/>
              </a:solidFill>
            </a:endParaRPr>
          </a:p>
          <a:p>
            <a:r>
              <a:rPr lang="hr-HR" u="sng" dirty="0">
                <a:solidFill>
                  <a:schemeClr val="tx2">
                    <a:lumMod val="20000"/>
                    <a:lumOff val="80000"/>
                  </a:schemeClr>
                </a:solidFill>
              </a:rPr>
              <a:t>Podsjetnik: Samo zato što nešto razmišljam, ne znači nužno da je to i točno!</a:t>
            </a:r>
          </a:p>
        </p:txBody>
      </p:sp>
    </p:spTree>
    <p:extLst>
      <p:ext uri="{BB962C8B-B14F-4D97-AF65-F5344CB8AC3E}">
        <p14:creationId xmlns:p14="http://schemas.microsoft.com/office/powerpoint/2010/main" val="2592223577"/>
      </p:ext>
    </p:extLst>
  </p:cSld>
  <p:clrMapOvr>
    <a:overrideClrMapping bg1="dk1" tx1="lt1" bg2="dk2"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1E7C082-5B81-400A-A1DE-7CA9F26ED81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0" name="Straight Connector 9">
            <a:extLst>
              <a:ext uri="{FF2B5EF4-FFF2-40B4-BE49-F238E27FC236}">
                <a16:creationId xmlns:a16="http://schemas.microsoft.com/office/drawing/2014/main" id="{08D54232-CDE1-4B53-B430-AB82206F6B55}"/>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useBgFill="1">
        <p:nvSpPr>
          <p:cNvPr id="12" name="Rectangle 11">
            <a:extLst>
              <a:ext uri="{FF2B5EF4-FFF2-40B4-BE49-F238E27FC236}">
                <a16:creationId xmlns:a16="http://schemas.microsoft.com/office/drawing/2014/main" id="{4BA0C938-1486-4635-9F6C-44D521FA6A4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942A7ABB-6A86-4A02-A072-FA82CDCE533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928" y="484632"/>
            <a:ext cx="11244036" cy="5880916"/>
          </a:xfrm>
          <a:prstGeom prst="rect">
            <a:avLst/>
          </a:prstGeom>
          <a:solidFill>
            <a:schemeClr val="bg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10AD45A6-7C44-48A4-A8AA-173B19938448}"/>
              </a:ext>
            </a:extLst>
          </p:cNvPr>
          <p:cNvSpPr>
            <a:spLocks noGrp="1"/>
          </p:cNvSpPr>
          <p:nvPr>
            <p:ph type="title"/>
          </p:nvPr>
        </p:nvSpPr>
        <p:spPr>
          <a:xfrm>
            <a:off x="4365356" y="806365"/>
            <a:ext cx="7020747" cy="5229630"/>
          </a:xfrm>
        </p:spPr>
        <p:txBody>
          <a:bodyPr vert="horz" lIns="91440" tIns="45720" rIns="91440" bIns="45720" rtlCol="0" anchor="ctr">
            <a:normAutofit/>
          </a:bodyPr>
          <a:lstStyle/>
          <a:p>
            <a:pPr algn="l"/>
            <a:r>
              <a:rPr lang="en-US" sz="6600"/>
              <a:t>Hvala na pozornosti!</a:t>
            </a:r>
          </a:p>
        </p:txBody>
      </p:sp>
      <p:sp>
        <p:nvSpPr>
          <p:cNvPr id="3" name="Rezervirano mjesto teksta 2">
            <a:extLst>
              <a:ext uri="{FF2B5EF4-FFF2-40B4-BE49-F238E27FC236}">
                <a16:creationId xmlns:a16="http://schemas.microsoft.com/office/drawing/2014/main" id="{D0EDF718-B90E-4CFF-B8A0-D7D47CE2597E}"/>
              </a:ext>
            </a:extLst>
          </p:cNvPr>
          <p:cNvSpPr>
            <a:spLocks noGrp="1"/>
          </p:cNvSpPr>
          <p:nvPr>
            <p:ph type="body" idx="1"/>
          </p:nvPr>
        </p:nvSpPr>
        <p:spPr>
          <a:xfrm>
            <a:off x="788661" y="806365"/>
            <a:ext cx="2949542" cy="5229630"/>
          </a:xfrm>
        </p:spPr>
        <p:txBody>
          <a:bodyPr vert="horz" lIns="91440" tIns="45720" rIns="91440" bIns="45720" rtlCol="0" anchor="ctr">
            <a:normAutofit/>
          </a:bodyPr>
          <a:lstStyle/>
          <a:p>
            <a:pPr algn="r"/>
            <a:r>
              <a:rPr lang="en-US" sz="2400">
                <a:solidFill>
                  <a:schemeClr val="tx1">
                    <a:lumMod val="75000"/>
                    <a:lumOff val="25000"/>
                  </a:schemeClr>
                </a:solidFill>
              </a:rPr>
              <a:t>Jelena Žipovski, mag.psych.</a:t>
            </a:r>
          </a:p>
        </p:txBody>
      </p:sp>
      <p:cxnSp>
        <p:nvCxnSpPr>
          <p:cNvPr id="16" name="Straight Connector 15">
            <a:extLst>
              <a:ext uri="{FF2B5EF4-FFF2-40B4-BE49-F238E27FC236}">
                <a16:creationId xmlns:a16="http://schemas.microsoft.com/office/drawing/2014/main" id="{B6916720-6D22-4D4B-BC19-23008C7DD487}"/>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9935"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269936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0DA7ED6-FB92-41CC-9450-0DC433304EBB}"/>
              </a:ext>
            </a:extLst>
          </p:cNvPr>
          <p:cNvSpPr>
            <a:spLocks noGrp="1"/>
          </p:cNvSpPr>
          <p:nvPr>
            <p:ph type="title"/>
          </p:nvPr>
        </p:nvSpPr>
        <p:spPr>
          <a:xfrm>
            <a:off x="1024128" y="585216"/>
            <a:ext cx="8018272" cy="1499616"/>
          </a:xfrm>
        </p:spPr>
        <p:txBody>
          <a:bodyPr>
            <a:normAutofit/>
          </a:bodyPr>
          <a:lstStyle/>
          <a:p>
            <a:r>
              <a:rPr lang="hr-HR" dirty="0"/>
              <a:t>Automatske misli</a:t>
            </a:r>
          </a:p>
        </p:txBody>
      </p:sp>
      <p:sp>
        <p:nvSpPr>
          <p:cNvPr id="3" name="Rezervirano mjesto sadržaja 2">
            <a:extLst>
              <a:ext uri="{FF2B5EF4-FFF2-40B4-BE49-F238E27FC236}">
                <a16:creationId xmlns:a16="http://schemas.microsoft.com/office/drawing/2014/main" id="{DA55646D-C8C1-472E-A501-AF4C2050B9CD}"/>
              </a:ext>
            </a:extLst>
          </p:cNvPr>
          <p:cNvSpPr>
            <a:spLocks noGrp="1"/>
          </p:cNvSpPr>
          <p:nvPr>
            <p:ph idx="1"/>
          </p:nvPr>
        </p:nvSpPr>
        <p:spPr>
          <a:xfrm>
            <a:off x="1024128" y="1839433"/>
            <a:ext cx="8018271" cy="4469927"/>
          </a:xfrm>
        </p:spPr>
        <p:txBody>
          <a:bodyPr>
            <a:normAutofit fontScale="92500" lnSpcReduction="10000"/>
          </a:bodyPr>
          <a:lstStyle/>
          <a:p>
            <a:pPr marL="0" indent="0">
              <a:buNone/>
            </a:pPr>
            <a:r>
              <a:rPr lang="hr-HR" dirty="0"/>
              <a:t>„Tijek misli koji teče usporedno s manifestnijim (očitijim) tijekom razmišljanja” (Beck, 1964)</a:t>
            </a:r>
          </a:p>
          <a:p>
            <a:pPr>
              <a:buFontTx/>
              <a:buChar char="-"/>
            </a:pPr>
            <a:r>
              <a:rPr lang="hr-HR" dirty="0"/>
              <a:t>Nastaju </a:t>
            </a:r>
            <a:r>
              <a:rPr lang="hr-HR" dirty="0">
                <a:solidFill>
                  <a:schemeClr val="accent2">
                    <a:lumMod val="75000"/>
                  </a:schemeClr>
                </a:solidFill>
              </a:rPr>
              <a:t>spontano</a:t>
            </a:r>
            <a:r>
              <a:rPr lang="hr-HR" dirty="0"/>
              <a:t> i nisu temeljene na namjeri ili svjesnom razmišljanju</a:t>
            </a:r>
          </a:p>
          <a:p>
            <a:pPr marL="0" indent="0">
              <a:buNone/>
            </a:pPr>
            <a:r>
              <a:rPr lang="hr-HR" u="sng" dirty="0"/>
              <a:t>Važne karakteristike disfunkcionalnih AM</a:t>
            </a:r>
            <a:r>
              <a:rPr lang="hr-HR" dirty="0"/>
              <a:t>:</a:t>
            </a:r>
          </a:p>
          <a:p>
            <a:pPr>
              <a:buFont typeface="Wingdings" panose="05000000000000000000" pitchFamily="2" charset="2"/>
              <a:buChar char="ü"/>
            </a:pPr>
            <a:r>
              <a:rPr lang="hr-HR" dirty="0"/>
              <a:t> distoriziraju realnost ili mogu biti točne ali nisu korisne (odmažu)</a:t>
            </a:r>
          </a:p>
          <a:p>
            <a:pPr>
              <a:buFont typeface="Wingdings" panose="05000000000000000000" pitchFamily="2" charset="2"/>
              <a:buChar char="ü"/>
            </a:pPr>
            <a:r>
              <a:rPr lang="hr-HR" dirty="0"/>
              <a:t> povezane s nekorisnom emocionalnom/fiziološkom reakcijom</a:t>
            </a:r>
          </a:p>
          <a:p>
            <a:pPr>
              <a:buFont typeface="Wingdings" panose="05000000000000000000" pitchFamily="2" charset="2"/>
              <a:buChar char="ü"/>
            </a:pPr>
            <a:r>
              <a:rPr lang="hr-HR" dirty="0"/>
              <a:t> vode u nepoželjna ponašanja</a:t>
            </a:r>
          </a:p>
          <a:p>
            <a:pPr>
              <a:buFont typeface="Wingdings" panose="05000000000000000000" pitchFamily="2" charset="2"/>
              <a:buChar char="ü"/>
            </a:pPr>
            <a:r>
              <a:rPr lang="hr-HR" dirty="0"/>
              <a:t> interferiraju s </a:t>
            </a:r>
            <a:r>
              <a:rPr lang="hr-HR" dirty="0" err="1"/>
              <a:t>klijentovim</a:t>
            </a:r>
            <a:r>
              <a:rPr lang="hr-HR" dirty="0"/>
              <a:t> osjećajem vlastite dobrobiti i osjećajem kompetentnosti pri postizanju ciljeva</a:t>
            </a:r>
          </a:p>
          <a:p>
            <a:pPr>
              <a:buFont typeface="Wingdings" panose="05000000000000000000" pitchFamily="2" charset="2"/>
              <a:buChar char="ü"/>
            </a:pPr>
            <a:r>
              <a:rPr lang="hr-HR" dirty="0"/>
              <a:t> kratke, brze, često smo nesvjesni njihova postojanja – svjesniji smo s njima povezanim emocijama ili ponašanjima </a:t>
            </a:r>
          </a:p>
          <a:p>
            <a:pPr>
              <a:buFont typeface="Wingdings" panose="05000000000000000000" pitchFamily="2" charset="2"/>
              <a:buChar char="ü"/>
            </a:pPr>
            <a:r>
              <a:rPr lang="hr-HR" dirty="0"/>
              <a:t> klijenti ih ne propitkuju već prihvaćaju kao istinite</a:t>
            </a:r>
          </a:p>
        </p:txBody>
      </p:sp>
      <p:sp>
        <p:nvSpPr>
          <p:cNvPr id="8" name="Rectangle 7">
            <a:extLst>
              <a:ext uri="{FF2B5EF4-FFF2-40B4-BE49-F238E27FC236}">
                <a16:creationId xmlns:a16="http://schemas.microsoft.com/office/drawing/2014/main" id="{77D7B666-D5E6-48CE-B26A-FB5E5C34AF9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83348" y="325601"/>
            <a:ext cx="2286920" cy="390807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F6EE670A-A41A-44AD-BC1C-2090365EB5B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83348" y="4394539"/>
            <a:ext cx="2286920" cy="2029724"/>
          </a:xfrm>
          <a:prstGeom prst="rect">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816852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E2BC27DC-3C4C-4AFB-B747-B4CDE916C135}"/>
              </a:ext>
            </a:extLst>
          </p:cNvPr>
          <p:cNvSpPr>
            <a:spLocks noGrp="1"/>
          </p:cNvSpPr>
          <p:nvPr>
            <p:ph type="title"/>
          </p:nvPr>
        </p:nvSpPr>
        <p:spPr>
          <a:xfrm>
            <a:off x="964788" y="804333"/>
            <a:ext cx="3302412" cy="5249334"/>
          </a:xfrm>
        </p:spPr>
        <p:txBody>
          <a:bodyPr>
            <a:normAutofit/>
          </a:bodyPr>
          <a:lstStyle/>
          <a:p>
            <a:pPr algn="r"/>
            <a:r>
              <a:rPr lang="hr-HR" dirty="0">
                <a:solidFill>
                  <a:srgbClr val="FFFFFF"/>
                </a:solidFill>
              </a:rPr>
              <a:t>Automatske misli u terapijskoj seansi</a:t>
            </a:r>
          </a:p>
        </p:txBody>
      </p:sp>
      <p:sp>
        <p:nvSpPr>
          <p:cNvPr id="3" name="Rezervirano mjesto sadržaja 2">
            <a:extLst>
              <a:ext uri="{FF2B5EF4-FFF2-40B4-BE49-F238E27FC236}">
                <a16:creationId xmlns:a16="http://schemas.microsoft.com/office/drawing/2014/main" id="{D40BFB81-0DF0-46CD-80AD-590E73BE32E3}"/>
              </a:ext>
            </a:extLst>
          </p:cNvPr>
          <p:cNvSpPr>
            <a:spLocks noGrp="1"/>
          </p:cNvSpPr>
          <p:nvPr>
            <p:ph idx="1"/>
          </p:nvPr>
        </p:nvSpPr>
        <p:spPr>
          <a:xfrm>
            <a:off x="5109882" y="804333"/>
            <a:ext cx="6147169" cy="5249334"/>
          </a:xfrm>
        </p:spPr>
        <p:txBody>
          <a:bodyPr anchor="ctr">
            <a:normAutofit/>
          </a:bodyPr>
          <a:lstStyle/>
          <a:p>
            <a:pPr>
              <a:buFont typeface="Wingdings" panose="05000000000000000000" pitchFamily="2" charset="2"/>
              <a:buChar char="v"/>
            </a:pPr>
            <a:r>
              <a:rPr lang="hr-HR" sz="2000" dirty="0"/>
              <a:t>Verbalni i neverbalni znakovi</a:t>
            </a:r>
          </a:p>
          <a:p>
            <a:pPr>
              <a:buFont typeface="Wingdings" panose="05000000000000000000" pitchFamily="2" charset="2"/>
              <a:buChar char="v"/>
            </a:pPr>
            <a:r>
              <a:rPr lang="hr-HR" sz="2000" dirty="0"/>
              <a:t> Dolaze do izražaja kod pokretanja tema o klijentu, terapeutu ili procesu terapije</a:t>
            </a:r>
          </a:p>
          <a:p>
            <a:pPr>
              <a:buFont typeface="Wingdings" panose="05000000000000000000" pitchFamily="2" charset="2"/>
              <a:buChar char="v"/>
            </a:pPr>
            <a:r>
              <a:rPr lang="hr-HR" sz="2000" dirty="0"/>
              <a:t> Korisnost identifikacije usred seanse: mogućnost testiranja istinitosti</a:t>
            </a:r>
          </a:p>
          <a:p>
            <a:pPr>
              <a:buFont typeface="Wingdings" panose="05000000000000000000" pitchFamily="2" charset="2"/>
              <a:buChar char="v"/>
            </a:pPr>
            <a:endParaRPr lang="hr-HR" sz="2000" dirty="0"/>
          </a:p>
          <a:p>
            <a:pPr marL="0" indent="0">
              <a:buNone/>
            </a:pPr>
            <a:r>
              <a:rPr lang="hr-HR" sz="2000" dirty="0"/>
              <a:t>Većinom uvijek negativne, osim u slučajevima: </a:t>
            </a:r>
          </a:p>
          <a:p>
            <a:pPr>
              <a:buFont typeface="Wingdings" panose="05000000000000000000" pitchFamily="2" charset="2"/>
              <a:buChar char="ü"/>
            </a:pPr>
            <a:r>
              <a:rPr lang="hr-HR" sz="2000" dirty="0"/>
              <a:t> manije i </a:t>
            </a:r>
            <a:r>
              <a:rPr lang="hr-HR" sz="2000" dirty="0" err="1"/>
              <a:t>hipomanije</a:t>
            </a:r>
            <a:r>
              <a:rPr lang="hr-HR" sz="2000" dirty="0"/>
              <a:t> („Super je ideja provjeriti koliko brzo može voziti moj auto”)</a:t>
            </a:r>
          </a:p>
          <a:p>
            <a:pPr>
              <a:buFont typeface="Wingdings" panose="05000000000000000000" pitchFamily="2" charset="2"/>
              <a:buChar char="ü"/>
            </a:pPr>
            <a:r>
              <a:rPr lang="hr-HR" sz="2000" dirty="0"/>
              <a:t> </a:t>
            </a:r>
            <a:r>
              <a:rPr lang="hr-HR" sz="2000" dirty="0" err="1"/>
              <a:t>narcističnih</a:t>
            </a:r>
            <a:r>
              <a:rPr lang="hr-HR" sz="2000" dirty="0"/>
              <a:t> crta ličnosti klijenta („Bolji/bolja sam od ostalih”)</a:t>
            </a:r>
          </a:p>
          <a:p>
            <a:pPr>
              <a:buFont typeface="Wingdings" panose="05000000000000000000" pitchFamily="2" charset="2"/>
              <a:buChar char="ü"/>
            </a:pPr>
            <a:r>
              <a:rPr lang="hr-HR" sz="2000" dirty="0"/>
              <a:t> opravdavanja rizičnih ponašanja („U redu je piti, svi moji prijatelji piju”) </a:t>
            </a:r>
          </a:p>
        </p:txBody>
      </p:sp>
    </p:spTree>
    <p:extLst>
      <p:ext uri="{BB962C8B-B14F-4D97-AF65-F5344CB8AC3E}">
        <p14:creationId xmlns:p14="http://schemas.microsoft.com/office/powerpoint/2010/main" val="39810318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701E561-0EF9-42B1-BE46-5276A060EDDA}"/>
              </a:ext>
            </a:extLst>
          </p:cNvPr>
          <p:cNvSpPr>
            <a:spLocks noGrp="1"/>
          </p:cNvSpPr>
          <p:nvPr>
            <p:ph type="title"/>
          </p:nvPr>
        </p:nvSpPr>
        <p:spPr/>
        <p:txBody>
          <a:bodyPr>
            <a:normAutofit/>
          </a:bodyPr>
          <a:lstStyle/>
          <a:p>
            <a:pPr algn="ctr"/>
            <a:r>
              <a:rPr lang="hr-HR" dirty="0" err="1"/>
              <a:t>Klijentovo</a:t>
            </a:r>
            <a:r>
              <a:rPr lang="hr-HR" dirty="0"/>
              <a:t> tumačenje automatskih misli</a:t>
            </a:r>
            <a:endParaRPr lang="hr-HR" sz="2800" dirty="0"/>
          </a:p>
        </p:txBody>
      </p:sp>
      <p:sp>
        <p:nvSpPr>
          <p:cNvPr id="4" name="Rezervirano mjesto teksta 3">
            <a:extLst>
              <a:ext uri="{FF2B5EF4-FFF2-40B4-BE49-F238E27FC236}">
                <a16:creationId xmlns:a16="http://schemas.microsoft.com/office/drawing/2014/main" id="{95E15A2B-6239-486E-9233-A13FED812FD9}"/>
              </a:ext>
            </a:extLst>
          </p:cNvPr>
          <p:cNvSpPr>
            <a:spLocks noGrp="1"/>
          </p:cNvSpPr>
          <p:nvPr>
            <p:ph type="body" idx="1"/>
          </p:nvPr>
        </p:nvSpPr>
        <p:spPr>
          <a:xfrm>
            <a:off x="280877" y="2084832"/>
            <a:ext cx="4754880" cy="822960"/>
          </a:xfrm>
        </p:spPr>
        <p:txBody>
          <a:bodyPr/>
          <a:lstStyle/>
          <a:p>
            <a:r>
              <a:rPr lang="hr-HR" dirty="0"/>
              <a:t>Emocije i automatske misli</a:t>
            </a:r>
          </a:p>
        </p:txBody>
      </p:sp>
      <p:sp>
        <p:nvSpPr>
          <p:cNvPr id="3" name="Rezervirano mjesto sadržaja 2">
            <a:extLst>
              <a:ext uri="{FF2B5EF4-FFF2-40B4-BE49-F238E27FC236}">
                <a16:creationId xmlns:a16="http://schemas.microsoft.com/office/drawing/2014/main" id="{ADBD0907-165E-468B-B027-914569990E5B}"/>
              </a:ext>
            </a:extLst>
          </p:cNvPr>
          <p:cNvSpPr>
            <a:spLocks noGrp="1"/>
          </p:cNvSpPr>
          <p:nvPr>
            <p:ph sz="half" idx="2"/>
          </p:nvPr>
        </p:nvSpPr>
        <p:spPr>
          <a:xfrm>
            <a:off x="280877" y="3102383"/>
            <a:ext cx="3927441" cy="3341572"/>
          </a:xfrm>
        </p:spPr>
        <p:txBody>
          <a:bodyPr>
            <a:normAutofit fontScale="92500" lnSpcReduction="20000"/>
          </a:bodyPr>
          <a:lstStyle/>
          <a:p>
            <a:pPr marL="0" indent="0">
              <a:buNone/>
            </a:pPr>
            <a:r>
              <a:rPr lang="hr-HR" dirty="0"/>
              <a:t>Klijenti svjesniji emocije koja nastaje kao rezultat njihovih AM nego samih AM</a:t>
            </a:r>
          </a:p>
          <a:p>
            <a:pPr>
              <a:buFont typeface="Wingdings" panose="05000000000000000000" pitchFamily="2" charset="2"/>
              <a:buChar char="ü"/>
            </a:pPr>
            <a:r>
              <a:rPr lang="hr-HR" dirty="0"/>
              <a:t> „Sve je tako neuredno, jako sam lijen” – (tuga)</a:t>
            </a:r>
            <a:endParaRPr lang="hr-HR" dirty="0">
              <a:sym typeface="Wingdings" panose="05000000000000000000" pitchFamily="2" charset="2"/>
            </a:endParaRPr>
          </a:p>
          <a:p>
            <a:pPr>
              <a:buFont typeface="Wingdings" panose="05000000000000000000" pitchFamily="2" charset="2"/>
              <a:buChar char="ü"/>
            </a:pPr>
            <a:r>
              <a:rPr lang="hr-HR" dirty="0">
                <a:sym typeface="Wingdings" panose="05000000000000000000" pitchFamily="2" charset="2"/>
              </a:rPr>
              <a:t> „Trebao bi češće posjećivati svoju majku” (krivnja)</a:t>
            </a:r>
          </a:p>
          <a:p>
            <a:pPr>
              <a:buFont typeface="Wingdings" panose="05000000000000000000" pitchFamily="2" charset="2"/>
              <a:buChar char="ü"/>
            </a:pPr>
            <a:r>
              <a:rPr lang="hr-HR" dirty="0">
                <a:sym typeface="Wingdings" panose="05000000000000000000" pitchFamily="2" charset="2"/>
              </a:rPr>
              <a:t> „Što ako mi ponestane novaca?” (tjeskoba)</a:t>
            </a:r>
          </a:p>
          <a:p>
            <a:r>
              <a:rPr lang="hr-HR" dirty="0">
                <a:sym typeface="Wingdings" panose="05000000000000000000" pitchFamily="2" charset="2"/>
              </a:rPr>
              <a:t>Važno je povezivanje emocionalnog doživljavanja s automatskom misli</a:t>
            </a:r>
          </a:p>
          <a:p>
            <a:endParaRPr lang="hr-HR" dirty="0"/>
          </a:p>
        </p:txBody>
      </p:sp>
      <p:sp>
        <p:nvSpPr>
          <p:cNvPr id="5" name="Rezervirano mjesto teksta 4">
            <a:extLst>
              <a:ext uri="{FF2B5EF4-FFF2-40B4-BE49-F238E27FC236}">
                <a16:creationId xmlns:a16="http://schemas.microsoft.com/office/drawing/2014/main" id="{15892A11-AEE7-4123-BB68-ECD180BCD352}"/>
              </a:ext>
            </a:extLst>
          </p:cNvPr>
          <p:cNvSpPr>
            <a:spLocks noGrp="1"/>
          </p:cNvSpPr>
          <p:nvPr>
            <p:ph type="body" sz="quarter" idx="3"/>
          </p:nvPr>
        </p:nvSpPr>
        <p:spPr>
          <a:xfrm>
            <a:off x="4473600" y="2182128"/>
            <a:ext cx="3526820" cy="822960"/>
          </a:xfrm>
        </p:spPr>
        <p:txBody>
          <a:bodyPr/>
          <a:lstStyle/>
          <a:p>
            <a:r>
              <a:rPr lang="hr-HR" dirty="0"/>
              <a:t>Ponašanje i automatske misli      </a:t>
            </a:r>
          </a:p>
        </p:txBody>
      </p:sp>
      <p:sp>
        <p:nvSpPr>
          <p:cNvPr id="6" name="Rezervirano mjesto sadržaja 5">
            <a:extLst>
              <a:ext uri="{FF2B5EF4-FFF2-40B4-BE49-F238E27FC236}">
                <a16:creationId xmlns:a16="http://schemas.microsoft.com/office/drawing/2014/main" id="{F42694D9-9353-4BFF-9949-4796973DA3D2}"/>
              </a:ext>
            </a:extLst>
          </p:cNvPr>
          <p:cNvSpPr>
            <a:spLocks noGrp="1"/>
          </p:cNvSpPr>
          <p:nvPr>
            <p:ph sz="quarter" idx="4"/>
          </p:nvPr>
        </p:nvSpPr>
        <p:spPr>
          <a:xfrm>
            <a:off x="4473600" y="3102383"/>
            <a:ext cx="4201761" cy="3341572"/>
          </a:xfrm>
        </p:spPr>
        <p:txBody>
          <a:bodyPr>
            <a:normAutofit/>
          </a:bodyPr>
          <a:lstStyle/>
          <a:p>
            <a:r>
              <a:rPr lang="hr-HR" dirty="0"/>
              <a:t>Situacija: manja učestalost druženja s prijateljima i izbjegavanje čišćenja stana nakon gubitka posla</a:t>
            </a:r>
          </a:p>
          <a:p>
            <a:r>
              <a:rPr lang="hr-HR" dirty="0"/>
              <a:t>AM: </a:t>
            </a:r>
          </a:p>
          <a:p>
            <a:pPr>
              <a:buFont typeface="Wingdings" panose="05000000000000000000" pitchFamily="2" charset="2"/>
              <a:buChar char="Ø"/>
            </a:pPr>
            <a:r>
              <a:rPr lang="hr-HR" dirty="0"/>
              <a:t> „Moji prijatelji će me osuđivati jer sam izgubio posao”</a:t>
            </a:r>
          </a:p>
          <a:p>
            <a:pPr>
              <a:buFont typeface="Wingdings" panose="05000000000000000000" pitchFamily="2" charset="2"/>
              <a:buChar char="Ø"/>
            </a:pPr>
            <a:r>
              <a:rPr lang="hr-HR" dirty="0"/>
              <a:t> „Nema smisla čistiti, što god dotaknem ionako ću zeznuti”</a:t>
            </a:r>
          </a:p>
        </p:txBody>
      </p:sp>
      <p:sp>
        <p:nvSpPr>
          <p:cNvPr id="7" name="TextBox 6"/>
          <p:cNvSpPr txBox="1"/>
          <p:nvPr/>
        </p:nvSpPr>
        <p:spPr>
          <a:xfrm>
            <a:off x="9000025" y="2189757"/>
            <a:ext cx="1945758" cy="800219"/>
          </a:xfrm>
          <a:prstGeom prst="rect">
            <a:avLst/>
          </a:prstGeom>
          <a:noFill/>
        </p:spPr>
        <p:txBody>
          <a:bodyPr wrap="square" rtlCol="0">
            <a:spAutoFit/>
          </a:bodyPr>
          <a:lstStyle/>
          <a:p>
            <a:r>
              <a:rPr lang="hr-HR" sz="2300" dirty="0">
                <a:solidFill>
                  <a:schemeClr val="accent2"/>
                </a:solidFill>
              </a:rPr>
              <a:t>Fiziološka reakcija i AM</a:t>
            </a:r>
          </a:p>
        </p:txBody>
      </p:sp>
      <p:sp>
        <p:nvSpPr>
          <p:cNvPr id="8" name="Rezervirano mjesto sadržaja 5">
            <a:extLst>
              <a:ext uri="{FF2B5EF4-FFF2-40B4-BE49-F238E27FC236}">
                <a16:creationId xmlns:a16="http://schemas.microsoft.com/office/drawing/2014/main" id="{5C54C485-AE63-4DA2-A987-29524D60C9B4}"/>
              </a:ext>
            </a:extLst>
          </p:cNvPr>
          <p:cNvSpPr txBox="1">
            <a:spLocks/>
          </p:cNvSpPr>
          <p:nvPr/>
        </p:nvSpPr>
        <p:spPr>
          <a:xfrm>
            <a:off x="8749468" y="2989976"/>
            <a:ext cx="3442532" cy="3341572"/>
          </a:xfrm>
          <a:prstGeom prst="rect">
            <a:avLst/>
          </a:prstGeom>
        </p:spPr>
        <p:txBody>
          <a:bodyPr vert="horz" lIns="45720" tIns="45720" rIns="45720" bIns="45720" rtlCol="0">
            <a:normAutofit/>
          </a:bodyPr>
          <a:lst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a:lstStyle>
          <a:p>
            <a:r>
              <a:rPr lang="hr-HR" sz="2000" dirty="0"/>
              <a:t>Situacija: Osjećaj napetosti u tijelu</a:t>
            </a:r>
          </a:p>
          <a:p>
            <a:r>
              <a:rPr lang="hr-HR" sz="2000" dirty="0"/>
              <a:t>AM:</a:t>
            </a:r>
          </a:p>
          <a:p>
            <a:pPr>
              <a:buFont typeface="Wingdings" panose="05000000000000000000" pitchFamily="2" charset="2"/>
              <a:buChar char="Ø"/>
            </a:pPr>
            <a:r>
              <a:rPr lang="hr-HR" sz="2000" dirty="0"/>
              <a:t> „Nešto nije u redu s mojim tijelom, najbolje bi bilo da odem kod liječnika kako bi provjerila.”</a:t>
            </a:r>
          </a:p>
        </p:txBody>
      </p:sp>
    </p:spTree>
    <p:extLst>
      <p:ext uri="{BB962C8B-B14F-4D97-AF65-F5344CB8AC3E}">
        <p14:creationId xmlns:p14="http://schemas.microsoft.com/office/powerpoint/2010/main" val="17003004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F8A1FB7-C259-4434-A6E2-F8459251954E}"/>
              </a:ext>
            </a:extLst>
          </p:cNvPr>
          <p:cNvSpPr>
            <a:spLocks noGrp="1"/>
          </p:cNvSpPr>
          <p:nvPr>
            <p:ph type="title"/>
          </p:nvPr>
        </p:nvSpPr>
        <p:spPr>
          <a:xfrm>
            <a:off x="3954545" y="3074956"/>
            <a:ext cx="4038207" cy="884510"/>
          </a:xfrm>
        </p:spPr>
        <p:txBody>
          <a:bodyPr>
            <a:normAutofit/>
          </a:bodyPr>
          <a:lstStyle/>
          <a:p>
            <a:pPr algn="ctr"/>
            <a:r>
              <a:rPr lang="hr-HR" sz="3200" dirty="0"/>
              <a:t>Kognitivni model i am</a:t>
            </a:r>
          </a:p>
        </p:txBody>
      </p:sp>
      <p:sp>
        <p:nvSpPr>
          <p:cNvPr id="4" name="Pravokutnik 3">
            <a:extLst>
              <a:ext uri="{FF2B5EF4-FFF2-40B4-BE49-F238E27FC236}">
                <a16:creationId xmlns:a16="http://schemas.microsoft.com/office/drawing/2014/main" id="{28444BC2-8242-4DAD-865B-766C556E03E5}"/>
              </a:ext>
            </a:extLst>
          </p:cNvPr>
          <p:cNvSpPr/>
          <p:nvPr/>
        </p:nvSpPr>
        <p:spPr>
          <a:xfrm>
            <a:off x="2875175" y="1868272"/>
            <a:ext cx="2507139" cy="955251"/>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6" name="Pravokutnik 5">
            <a:extLst>
              <a:ext uri="{FF2B5EF4-FFF2-40B4-BE49-F238E27FC236}">
                <a16:creationId xmlns:a16="http://schemas.microsoft.com/office/drawing/2014/main" id="{EFE9A71A-F455-404F-8DF1-F575FA38B854}"/>
              </a:ext>
            </a:extLst>
          </p:cNvPr>
          <p:cNvSpPr/>
          <p:nvPr/>
        </p:nvSpPr>
        <p:spPr>
          <a:xfrm>
            <a:off x="2875174" y="4128510"/>
            <a:ext cx="2507139" cy="955250"/>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7" name="Pravokutnik 6">
            <a:extLst>
              <a:ext uri="{FF2B5EF4-FFF2-40B4-BE49-F238E27FC236}">
                <a16:creationId xmlns:a16="http://schemas.microsoft.com/office/drawing/2014/main" id="{B659A67A-7DC8-44BB-A2E8-275CB493357D}"/>
              </a:ext>
            </a:extLst>
          </p:cNvPr>
          <p:cNvSpPr/>
          <p:nvPr/>
        </p:nvSpPr>
        <p:spPr>
          <a:xfrm>
            <a:off x="6730739" y="4097733"/>
            <a:ext cx="2265967" cy="955250"/>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8" name="Pravokutnik 7">
            <a:extLst>
              <a:ext uri="{FF2B5EF4-FFF2-40B4-BE49-F238E27FC236}">
                <a16:creationId xmlns:a16="http://schemas.microsoft.com/office/drawing/2014/main" id="{659F1A42-195B-444D-8912-E1B7D0408C73}"/>
              </a:ext>
            </a:extLst>
          </p:cNvPr>
          <p:cNvSpPr/>
          <p:nvPr/>
        </p:nvSpPr>
        <p:spPr>
          <a:xfrm>
            <a:off x="6730739" y="1882788"/>
            <a:ext cx="2265968" cy="955250"/>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9" name="TekstniOkvir 8">
            <a:extLst>
              <a:ext uri="{FF2B5EF4-FFF2-40B4-BE49-F238E27FC236}">
                <a16:creationId xmlns:a16="http://schemas.microsoft.com/office/drawing/2014/main" id="{6C6A1A9E-A8FE-44E7-B281-6438DAA92684}"/>
              </a:ext>
            </a:extLst>
          </p:cNvPr>
          <p:cNvSpPr txBox="1"/>
          <p:nvPr/>
        </p:nvSpPr>
        <p:spPr>
          <a:xfrm>
            <a:off x="3128617" y="2051198"/>
            <a:ext cx="1857080" cy="584775"/>
          </a:xfrm>
          <a:prstGeom prst="rect">
            <a:avLst/>
          </a:prstGeom>
          <a:noFill/>
        </p:spPr>
        <p:txBody>
          <a:bodyPr wrap="square" rtlCol="0">
            <a:spAutoFit/>
          </a:bodyPr>
          <a:lstStyle/>
          <a:p>
            <a:pPr algn="ctr"/>
            <a:r>
              <a:rPr lang="hr-HR" sz="3200" dirty="0" err="1">
                <a:solidFill>
                  <a:schemeClr val="bg1"/>
                </a:solidFill>
              </a:rPr>
              <a:t>Kognicije</a:t>
            </a:r>
            <a:endParaRPr lang="hr-HR" sz="3200" dirty="0">
              <a:solidFill>
                <a:schemeClr val="bg1"/>
              </a:solidFill>
            </a:endParaRPr>
          </a:p>
        </p:txBody>
      </p:sp>
      <p:sp>
        <p:nvSpPr>
          <p:cNvPr id="10" name="TekstniOkvir 9">
            <a:extLst>
              <a:ext uri="{FF2B5EF4-FFF2-40B4-BE49-F238E27FC236}">
                <a16:creationId xmlns:a16="http://schemas.microsoft.com/office/drawing/2014/main" id="{EF1308BC-16A3-475C-90C3-A0652F53B89F}"/>
              </a:ext>
            </a:extLst>
          </p:cNvPr>
          <p:cNvSpPr txBox="1"/>
          <p:nvPr/>
        </p:nvSpPr>
        <p:spPr>
          <a:xfrm>
            <a:off x="7018060" y="4282970"/>
            <a:ext cx="1857080" cy="584775"/>
          </a:xfrm>
          <a:prstGeom prst="rect">
            <a:avLst/>
          </a:prstGeom>
          <a:noFill/>
        </p:spPr>
        <p:txBody>
          <a:bodyPr wrap="square" rtlCol="0">
            <a:spAutoFit/>
          </a:bodyPr>
          <a:lstStyle/>
          <a:p>
            <a:r>
              <a:rPr lang="hr-HR" sz="3200" dirty="0">
                <a:solidFill>
                  <a:schemeClr val="bg1"/>
                </a:solidFill>
              </a:rPr>
              <a:t>Fiziologija</a:t>
            </a:r>
          </a:p>
        </p:txBody>
      </p:sp>
      <p:sp>
        <p:nvSpPr>
          <p:cNvPr id="11" name="TekstniOkvir 10">
            <a:extLst>
              <a:ext uri="{FF2B5EF4-FFF2-40B4-BE49-F238E27FC236}">
                <a16:creationId xmlns:a16="http://schemas.microsoft.com/office/drawing/2014/main" id="{70799B81-49E4-46A9-A1F5-C45AD9CE49EC}"/>
              </a:ext>
            </a:extLst>
          </p:cNvPr>
          <p:cNvSpPr txBox="1"/>
          <p:nvPr/>
        </p:nvSpPr>
        <p:spPr>
          <a:xfrm>
            <a:off x="7139626" y="2030009"/>
            <a:ext cx="1857080" cy="584775"/>
          </a:xfrm>
          <a:prstGeom prst="rect">
            <a:avLst/>
          </a:prstGeom>
          <a:noFill/>
        </p:spPr>
        <p:txBody>
          <a:bodyPr wrap="square" rtlCol="0">
            <a:spAutoFit/>
          </a:bodyPr>
          <a:lstStyle/>
          <a:p>
            <a:r>
              <a:rPr lang="hr-HR" sz="3200" dirty="0">
                <a:solidFill>
                  <a:schemeClr val="bg1"/>
                </a:solidFill>
              </a:rPr>
              <a:t>Emocije</a:t>
            </a:r>
          </a:p>
        </p:txBody>
      </p:sp>
      <p:sp>
        <p:nvSpPr>
          <p:cNvPr id="12" name="TekstniOkvir 11">
            <a:extLst>
              <a:ext uri="{FF2B5EF4-FFF2-40B4-BE49-F238E27FC236}">
                <a16:creationId xmlns:a16="http://schemas.microsoft.com/office/drawing/2014/main" id="{284D4031-9C16-47AE-8A7D-4D4D55A548EE}"/>
              </a:ext>
            </a:extLst>
          </p:cNvPr>
          <p:cNvSpPr txBox="1"/>
          <p:nvPr/>
        </p:nvSpPr>
        <p:spPr>
          <a:xfrm>
            <a:off x="3237912" y="4313747"/>
            <a:ext cx="1857080" cy="584775"/>
          </a:xfrm>
          <a:prstGeom prst="rect">
            <a:avLst/>
          </a:prstGeom>
          <a:noFill/>
        </p:spPr>
        <p:txBody>
          <a:bodyPr wrap="square" rtlCol="0">
            <a:spAutoFit/>
          </a:bodyPr>
          <a:lstStyle/>
          <a:p>
            <a:r>
              <a:rPr lang="hr-HR" sz="3200" dirty="0">
                <a:solidFill>
                  <a:schemeClr val="bg1"/>
                </a:solidFill>
              </a:rPr>
              <a:t>Ponašanja</a:t>
            </a:r>
          </a:p>
        </p:txBody>
      </p:sp>
      <p:sp>
        <p:nvSpPr>
          <p:cNvPr id="13" name="Oblak 12">
            <a:extLst>
              <a:ext uri="{FF2B5EF4-FFF2-40B4-BE49-F238E27FC236}">
                <a16:creationId xmlns:a16="http://schemas.microsoft.com/office/drawing/2014/main" id="{09FBDFB1-0BBD-47DE-AAD0-8D244C827A6C}"/>
              </a:ext>
            </a:extLst>
          </p:cNvPr>
          <p:cNvSpPr/>
          <p:nvPr/>
        </p:nvSpPr>
        <p:spPr>
          <a:xfrm>
            <a:off x="8727256" y="434499"/>
            <a:ext cx="3083152" cy="1652671"/>
          </a:xfrm>
          <a:prstGeom prst="cloud">
            <a:avLst/>
          </a:prstGeom>
          <a:solidFill>
            <a:schemeClr val="bg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14" name="Oblak 13">
            <a:extLst>
              <a:ext uri="{FF2B5EF4-FFF2-40B4-BE49-F238E27FC236}">
                <a16:creationId xmlns:a16="http://schemas.microsoft.com/office/drawing/2014/main" id="{7C65A396-023E-456A-A58B-5CDE223C71E5}"/>
              </a:ext>
            </a:extLst>
          </p:cNvPr>
          <p:cNvSpPr/>
          <p:nvPr/>
        </p:nvSpPr>
        <p:spPr>
          <a:xfrm>
            <a:off x="20036" y="2932823"/>
            <a:ext cx="3108581" cy="1554277"/>
          </a:xfrm>
          <a:prstGeom prst="cloud">
            <a:avLst/>
          </a:prstGeom>
          <a:solidFill>
            <a:schemeClr val="bg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15" name="Oblak 14">
            <a:extLst>
              <a:ext uri="{FF2B5EF4-FFF2-40B4-BE49-F238E27FC236}">
                <a16:creationId xmlns:a16="http://schemas.microsoft.com/office/drawing/2014/main" id="{A36DC207-38AE-4041-9664-33A718093A5E}"/>
              </a:ext>
            </a:extLst>
          </p:cNvPr>
          <p:cNvSpPr/>
          <p:nvPr/>
        </p:nvSpPr>
        <p:spPr>
          <a:xfrm>
            <a:off x="236461" y="572986"/>
            <a:ext cx="3001451" cy="1578262"/>
          </a:xfrm>
          <a:prstGeom prst="cloud">
            <a:avLst/>
          </a:prstGeom>
          <a:solidFill>
            <a:schemeClr val="bg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16" name="Oblak 15">
            <a:extLst>
              <a:ext uri="{FF2B5EF4-FFF2-40B4-BE49-F238E27FC236}">
                <a16:creationId xmlns:a16="http://schemas.microsoft.com/office/drawing/2014/main" id="{3E2DEF19-29A9-47AC-9E0F-343ACD6B2234}"/>
              </a:ext>
            </a:extLst>
          </p:cNvPr>
          <p:cNvSpPr/>
          <p:nvPr/>
        </p:nvSpPr>
        <p:spPr>
          <a:xfrm>
            <a:off x="8996706" y="2840583"/>
            <a:ext cx="3083152" cy="1631355"/>
          </a:xfrm>
          <a:prstGeom prst="cloud">
            <a:avLst/>
          </a:prstGeom>
          <a:solidFill>
            <a:schemeClr val="bg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17" name="TekstniOkvir 16">
            <a:extLst>
              <a:ext uri="{FF2B5EF4-FFF2-40B4-BE49-F238E27FC236}">
                <a16:creationId xmlns:a16="http://schemas.microsoft.com/office/drawing/2014/main" id="{61B66F30-5537-475F-87B3-CC5BD34E557F}"/>
              </a:ext>
            </a:extLst>
          </p:cNvPr>
          <p:cNvSpPr txBox="1"/>
          <p:nvPr/>
        </p:nvSpPr>
        <p:spPr>
          <a:xfrm>
            <a:off x="1588806" y="5674936"/>
            <a:ext cx="9336860" cy="461665"/>
          </a:xfrm>
          <a:prstGeom prst="rect">
            <a:avLst/>
          </a:prstGeom>
          <a:noFill/>
        </p:spPr>
        <p:txBody>
          <a:bodyPr wrap="square" rtlCol="0">
            <a:spAutoFit/>
          </a:bodyPr>
          <a:lstStyle/>
          <a:p>
            <a:pPr algn="ctr"/>
            <a:r>
              <a:rPr lang="hr-HR" sz="2400" dirty="0"/>
              <a:t>Automatske misli se mogu javiti PRIJE, TIJEKOM i NAKON situacije.</a:t>
            </a:r>
          </a:p>
        </p:txBody>
      </p:sp>
      <p:sp>
        <p:nvSpPr>
          <p:cNvPr id="18" name="TekstniOkvir 17">
            <a:extLst>
              <a:ext uri="{FF2B5EF4-FFF2-40B4-BE49-F238E27FC236}">
                <a16:creationId xmlns:a16="http://schemas.microsoft.com/office/drawing/2014/main" id="{E78C5B78-A19A-40F5-95AE-264370D52B17}"/>
              </a:ext>
            </a:extLst>
          </p:cNvPr>
          <p:cNvSpPr txBox="1"/>
          <p:nvPr/>
        </p:nvSpPr>
        <p:spPr>
          <a:xfrm>
            <a:off x="653985" y="865740"/>
            <a:ext cx="2296606" cy="923330"/>
          </a:xfrm>
          <a:prstGeom prst="rect">
            <a:avLst/>
          </a:prstGeom>
          <a:noFill/>
        </p:spPr>
        <p:txBody>
          <a:bodyPr wrap="square" rtlCol="0">
            <a:spAutoFit/>
          </a:bodyPr>
          <a:lstStyle/>
          <a:p>
            <a:r>
              <a:rPr lang="hr-HR" dirty="0"/>
              <a:t>Misao o bivšoj supruzi </a:t>
            </a:r>
            <a:r>
              <a:rPr lang="hr-HR" dirty="0">
                <a:sym typeface="Wingdings" panose="05000000000000000000" pitchFamily="2" charset="2"/>
              </a:rPr>
              <a:t> „Ne smijem razmišljati o njoj”</a:t>
            </a:r>
            <a:endParaRPr lang="hr-HR" dirty="0"/>
          </a:p>
        </p:txBody>
      </p:sp>
      <p:sp>
        <p:nvSpPr>
          <p:cNvPr id="19" name="TekstniOkvir 18">
            <a:extLst>
              <a:ext uri="{FF2B5EF4-FFF2-40B4-BE49-F238E27FC236}">
                <a16:creationId xmlns:a16="http://schemas.microsoft.com/office/drawing/2014/main" id="{A2B3C89B-9E35-4ECE-BBBD-EE919069F822}"/>
              </a:ext>
            </a:extLst>
          </p:cNvPr>
          <p:cNvSpPr txBox="1"/>
          <p:nvPr/>
        </p:nvSpPr>
        <p:spPr>
          <a:xfrm>
            <a:off x="9252504" y="643102"/>
            <a:ext cx="2032655" cy="1200329"/>
          </a:xfrm>
          <a:prstGeom prst="rect">
            <a:avLst/>
          </a:prstGeom>
          <a:noFill/>
        </p:spPr>
        <p:txBody>
          <a:bodyPr wrap="square" rtlCol="0">
            <a:spAutoFit/>
          </a:bodyPr>
          <a:lstStyle/>
          <a:p>
            <a:r>
              <a:rPr lang="hr-HR" dirty="0"/>
              <a:t>Osjećaj bespomoćnosti </a:t>
            </a:r>
            <a:r>
              <a:rPr lang="hr-HR" dirty="0">
                <a:sym typeface="Wingdings" panose="05000000000000000000" pitchFamily="2" charset="2"/>
              </a:rPr>
              <a:t> „Uvijek ću se ovako osjećati”</a:t>
            </a:r>
            <a:endParaRPr lang="hr-HR" dirty="0"/>
          </a:p>
        </p:txBody>
      </p:sp>
      <p:sp>
        <p:nvSpPr>
          <p:cNvPr id="20" name="TekstniOkvir 19">
            <a:extLst>
              <a:ext uri="{FF2B5EF4-FFF2-40B4-BE49-F238E27FC236}">
                <a16:creationId xmlns:a16="http://schemas.microsoft.com/office/drawing/2014/main" id="{117F16FA-86B2-42C6-8204-2C285B85C5F5}"/>
              </a:ext>
            </a:extLst>
          </p:cNvPr>
          <p:cNvSpPr txBox="1"/>
          <p:nvPr/>
        </p:nvSpPr>
        <p:spPr>
          <a:xfrm>
            <a:off x="9521072" y="3174403"/>
            <a:ext cx="1839501" cy="923330"/>
          </a:xfrm>
          <a:prstGeom prst="rect">
            <a:avLst/>
          </a:prstGeom>
          <a:noFill/>
        </p:spPr>
        <p:txBody>
          <a:bodyPr wrap="square" rtlCol="0">
            <a:spAutoFit/>
          </a:bodyPr>
          <a:lstStyle/>
          <a:p>
            <a:r>
              <a:rPr lang="hr-HR" dirty="0"/>
              <a:t>Lupanje srca </a:t>
            </a:r>
            <a:r>
              <a:rPr lang="hr-HR" dirty="0">
                <a:sym typeface="Wingdings" panose="05000000000000000000" pitchFamily="2" charset="2"/>
              </a:rPr>
              <a:t> „Nešto će se loše dogoditi”</a:t>
            </a:r>
            <a:endParaRPr lang="hr-HR" dirty="0"/>
          </a:p>
        </p:txBody>
      </p:sp>
      <p:sp>
        <p:nvSpPr>
          <p:cNvPr id="21" name="TekstniOkvir 20">
            <a:extLst>
              <a:ext uri="{FF2B5EF4-FFF2-40B4-BE49-F238E27FC236}">
                <a16:creationId xmlns:a16="http://schemas.microsoft.com/office/drawing/2014/main" id="{45CF0449-D6F6-42C3-9C4C-B67D43E04389}"/>
              </a:ext>
            </a:extLst>
          </p:cNvPr>
          <p:cNvSpPr txBox="1"/>
          <p:nvPr/>
        </p:nvSpPr>
        <p:spPr>
          <a:xfrm>
            <a:off x="523241" y="3194595"/>
            <a:ext cx="2012227" cy="923330"/>
          </a:xfrm>
          <a:prstGeom prst="rect">
            <a:avLst/>
          </a:prstGeom>
          <a:noFill/>
        </p:spPr>
        <p:txBody>
          <a:bodyPr wrap="square" rtlCol="0">
            <a:spAutoFit/>
          </a:bodyPr>
          <a:lstStyle/>
          <a:p>
            <a:r>
              <a:rPr lang="hr-HR" dirty="0"/>
              <a:t>Izbjegavanje odlaska u kupovinu </a:t>
            </a:r>
            <a:r>
              <a:rPr lang="hr-HR" dirty="0">
                <a:sym typeface="Wingdings" panose="05000000000000000000" pitchFamily="2" charset="2"/>
              </a:rPr>
              <a:t> „Tako sam lijen.”</a:t>
            </a:r>
            <a:endParaRPr lang="hr-HR" dirty="0"/>
          </a:p>
        </p:txBody>
      </p:sp>
      <p:sp>
        <p:nvSpPr>
          <p:cNvPr id="3" name="TextBox 2"/>
          <p:cNvSpPr txBox="1"/>
          <p:nvPr/>
        </p:nvSpPr>
        <p:spPr>
          <a:xfrm>
            <a:off x="3858091" y="772402"/>
            <a:ext cx="4540102" cy="830997"/>
          </a:xfrm>
          <a:prstGeom prst="rect">
            <a:avLst/>
          </a:prstGeom>
          <a:noFill/>
        </p:spPr>
        <p:txBody>
          <a:bodyPr wrap="square" rtlCol="0">
            <a:spAutoFit/>
          </a:bodyPr>
          <a:lstStyle/>
          <a:p>
            <a:pPr algn="ctr"/>
            <a:r>
              <a:rPr lang="hr-HR" sz="2400" dirty="0"/>
              <a:t>Klijenti mogu imati AM o bilo kojem dijelu kognitivnog modela</a:t>
            </a:r>
          </a:p>
        </p:txBody>
      </p:sp>
    </p:spTree>
    <p:extLst>
      <p:ext uri="{BB962C8B-B14F-4D97-AF65-F5344CB8AC3E}">
        <p14:creationId xmlns:p14="http://schemas.microsoft.com/office/powerpoint/2010/main" val="1739763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BAEC6A58-848F-4216-8E8C-0711031BF59D}"/>
              </a:ext>
            </a:extLst>
          </p:cNvPr>
          <p:cNvSpPr>
            <a:spLocks noGrp="1"/>
          </p:cNvSpPr>
          <p:nvPr>
            <p:ph type="title"/>
          </p:nvPr>
        </p:nvSpPr>
        <p:spPr>
          <a:xfrm>
            <a:off x="964788" y="804333"/>
            <a:ext cx="3302412" cy="5249334"/>
          </a:xfrm>
        </p:spPr>
        <p:txBody>
          <a:bodyPr>
            <a:normAutofit/>
          </a:bodyPr>
          <a:lstStyle/>
          <a:p>
            <a:pPr algn="r"/>
            <a:r>
              <a:rPr lang="hr-HR" sz="4600" dirty="0">
                <a:solidFill>
                  <a:srgbClr val="FFFFFF"/>
                </a:solidFill>
              </a:rPr>
              <a:t>Identificiranje i </a:t>
            </a:r>
            <a:r>
              <a:rPr lang="hr-HR" sz="4600" dirty="0" err="1">
                <a:solidFill>
                  <a:srgbClr val="FFFFFF"/>
                </a:solidFill>
              </a:rPr>
              <a:t>psihoedukacija</a:t>
            </a:r>
            <a:endParaRPr lang="hr-HR" sz="4600" dirty="0">
              <a:solidFill>
                <a:srgbClr val="FFFFFF"/>
              </a:solidFill>
            </a:endParaRPr>
          </a:p>
        </p:txBody>
      </p:sp>
      <p:sp>
        <p:nvSpPr>
          <p:cNvPr id="3" name="Rezervirano mjesto sadržaja 2">
            <a:extLst>
              <a:ext uri="{FF2B5EF4-FFF2-40B4-BE49-F238E27FC236}">
                <a16:creationId xmlns:a16="http://schemas.microsoft.com/office/drawing/2014/main" id="{0125BA2B-7A6B-43FF-ACF5-25AEA4E05E96}"/>
              </a:ext>
            </a:extLst>
          </p:cNvPr>
          <p:cNvSpPr>
            <a:spLocks noGrp="1"/>
          </p:cNvSpPr>
          <p:nvPr>
            <p:ph idx="1"/>
          </p:nvPr>
        </p:nvSpPr>
        <p:spPr>
          <a:xfrm>
            <a:off x="5109882" y="804332"/>
            <a:ext cx="6444809" cy="5596467"/>
          </a:xfrm>
        </p:spPr>
        <p:txBody>
          <a:bodyPr anchor="ctr">
            <a:normAutofit fontScale="92500" lnSpcReduction="10000"/>
          </a:bodyPr>
          <a:lstStyle/>
          <a:p>
            <a:r>
              <a:rPr lang="hr-HR" dirty="0"/>
              <a:t>Osnovna pitanja:</a:t>
            </a:r>
          </a:p>
          <a:p>
            <a:pPr>
              <a:buFont typeface="Wingdings" panose="05000000000000000000" pitchFamily="2" charset="2"/>
              <a:buChar char="v"/>
            </a:pPr>
            <a:r>
              <a:rPr lang="hr-HR" dirty="0"/>
              <a:t> Što Vam je tada prolazilo kroz glavu?</a:t>
            </a:r>
          </a:p>
          <a:p>
            <a:pPr>
              <a:buFont typeface="Wingdings" panose="05000000000000000000" pitchFamily="2" charset="2"/>
              <a:buChar char="v"/>
            </a:pPr>
            <a:r>
              <a:rPr lang="hr-HR" dirty="0"/>
              <a:t> Što ste u tom trenu razmišljali?</a:t>
            </a:r>
          </a:p>
          <a:p>
            <a:pPr marL="0" indent="0">
              <a:buNone/>
            </a:pPr>
            <a:endParaRPr lang="hr-HR" dirty="0"/>
          </a:p>
          <a:p>
            <a:pPr marL="0" indent="0">
              <a:buNone/>
            </a:pPr>
            <a:r>
              <a:rPr lang="hr-HR" dirty="0"/>
              <a:t>Koristiti situacije klijenta </a:t>
            </a:r>
            <a:r>
              <a:rPr lang="hr-HR" dirty="0">
                <a:sym typeface="Wingdings" panose="05000000000000000000" pitchFamily="2" charset="2"/>
              </a:rPr>
              <a:t> raščlamba kroz kognitivni model </a:t>
            </a:r>
          </a:p>
          <a:p>
            <a:pPr marL="0" indent="0">
              <a:buNone/>
            </a:pPr>
            <a:r>
              <a:rPr lang="hr-HR" dirty="0">
                <a:sym typeface="Wingdings" panose="05000000000000000000" pitchFamily="2" charset="2"/>
              </a:rPr>
              <a:t>Bazični oblik: Situacija- misao- emocija </a:t>
            </a:r>
          </a:p>
          <a:p>
            <a:pPr marL="0" indent="0">
              <a:buNone/>
            </a:pPr>
            <a:endParaRPr lang="hr-HR" dirty="0"/>
          </a:p>
          <a:p>
            <a:pPr marL="0" indent="0">
              <a:buNone/>
            </a:pPr>
            <a:r>
              <a:rPr lang="hr-HR" dirty="0"/>
              <a:t>Oblik automatskih misli često nije verbalan- slika!</a:t>
            </a:r>
          </a:p>
          <a:p>
            <a:pPr>
              <a:buFont typeface="Wingdings" panose="05000000000000000000" pitchFamily="2" charset="2"/>
              <a:buChar char="v"/>
            </a:pPr>
            <a:r>
              <a:rPr lang="hr-HR" dirty="0"/>
              <a:t> provjeriti interpretaciju klijenta</a:t>
            </a:r>
          </a:p>
          <a:p>
            <a:pPr>
              <a:buFont typeface="Wingdings" panose="05000000000000000000" pitchFamily="2" charset="2"/>
              <a:buChar char="v"/>
            </a:pPr>
            <a:r>
              <a:rPr lang="hr-HR" dirty="0"/>
              <a:t> obratiti pažnju na fraze koje klijent upotrebljava</a:t>
            </a:r>
          </a:p>
          <a:p>
            <a:pPr>
              <a:buFont typeface="Wingdings" panose="05000000000000000000" pitchFamily="2" charset="2"/>
              <a:buChar char="v"/>
            </a:pPr>
            <a:r>
              <a:rPr lang="hr-HR" dirty="0"/>
              <a:t> retorička pitanja</a:t>
            </a:r>
          </a:p>
          <a:p>
            <a:pPr>
              <a:buFont typeface="Wingdings" panose="05000000000000000000" pitchFamily="2" charset="2"/>
              <a:buChar char="v"/>
            </a:pPr>
            <a:endParaRPr lang="hr-HR" dirty="0"/>
          </a:p>
          <a:p>
            <a:pPr>
              <a:buFont typeface="Wingdings" panose="05000000000000000000" pitchFamily="2" charset="2"/>
              <a:buChar char="v"/>
            </a:pPr>
            <a:r>
              <a:rPr lang="hr-HR" dirty="0">
                <a:solidFill>
                  <a:srgbClr val="00B050"/>
                </a:solidFill>
              </a:rPr>
              <a:t> </a:t>
            </a:r>
            <a:r>
              <a:rPr lang="hr-HR" dirty="0"/>
              <a:t>Nastaviti pitati klijenta o dodatnim </a:t>
            </a:r>
            <a:r>
              <a:rPr lang="hr-HR" dirty="0" smtClean="0"/>
              <a:t>AM</a:t>
            </a:r>
            <a:endParaRPr lang="hr-HR" dirty="0"/>
          </a:p>
        </p:txBody>
      </p:sp>
    </p:spTree>
    <p:extLst>
      <p:ext uri="{BB962C8B-B14F-4D97-AF65-F5344CB8AC3E}">
        <p14:creationId xmlns:p14="http://schemas.microsoft.com/office/powerpoint/2010/main" val="19164483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r-HR" dirty="0" smtClean="0"/>
              <a:t>Psihoedukacija o AM </a:t>
            </a:r>
            <a:endParaRPr lang="hr-HR" dirty="0"/>
          </a:p>
        </p:txBody>
      </p:sp>
      <p:sp>
        <p:nvSpPr>
          <p:cNvPr id="3" name="Content Placeholder 2"/>
          <p:cNvSpPr>
            <a:spLocks noGrp="1"/>
          </p:cNvSpPr>
          <p:nvPr>
            <p:ph idx="1"/>
          </p:nvPr>
        </p:nvSpPr>
        <p:spPr>
          <a:xfrm>
            <a:off x="1024128" y="2286000"/>
            <a:ext cx="10384607" cy="4023360"/>
          </a:xfrm>
        </p:spPr>
        <p:txBody>
          <a:bodyPr/>
          <a:lstStyle/>
          <a:p>
            <a:r>
              <a:rPr lang="hr-HR" sz="2400" dirty="0" smtClean="0"/>
              <a:t>„Upravo ste identificirali ono što zovemo </a:t>
            </a:r>
            <a:r>
              <a:rPr lang="hr-HR" sz="2400" b="1" i="1" dirty="0" smtClean="0"/>
              <a:t>automatska misao</a:t>
            </a:r>
            <a:r>
              <a:rPr lang="hr-HR" sz="2400" i="1" dirty="0" smtClean="0"/>
              <a:t>: „Nikada neću moći imati život kao što je njezin”.</a:t>
            </a:r>
            <a:r>
              <a:rPr lang="hr-HR" sz="2400" dirty="0" smtClean="0"/>
              <a:t> Svatko ima ovu vrstu misli. One se </a:t>
            </a:r>
            <a:r>
              <a:rPr lang="hr-HR" sz="2400" b="1" dirty="0" smtClean="0"/>
              <a:t>naprosto pojave u našoj glavi </a:t>
            </a:r>
            <a:r>
              <a:rPr lang="hr-HR" sz="2400" dirty="0" smtClean="0"/>
              <a:t>same od sebe, čak i kada pokušavamo misliti o nečem drugom. Zato ih i zovemo </a:t>
            </a:r>
            <a:r>
              <a:rPr lang="hr-HR" sz="2400" i="1" dirty="0" smtClean="0"/>
              <a:t>automatskim</a:t>
            </a:r>
            <a:r>
              <a:rPr lang="hr-HR" sz="2400" dirty="0" smtClean="0"/>
              <a:t>. Većinom su </a:t>
            </a:r>
            <a:r>
              <a:rPr lang="hr-HR" sz="2400" b="1" dirty="0" smtClean="0"/>
              <a:t>vrlo brze i puno smo više svjesni emocija </a:t>
            </a:r>
            <a:r>
              <a:rPr lang="hr-HR" sz="2400" dirty="0" smtClean="0"/>
              <a:t>- u ovom slučaju vi ste se osjećali tužno – nego što smo svjesni misli. Kada su ljudi depresivni, kao što vi trenutno jeste, čisto ispadne da njihove misli nisu točne, ili nisu potpuno točne. Ali mi </a:t>
            </a:r>
            <a:r>
              <a:rPr lang="hr-HR" sz="2400" i="1" dirty="0" smtClean="0"/>
              <a:t>reagiramo </a:t>
            </a:r>
            <a:r>
              <a:rPr lang="hr-HR" sz="2400" dirty="0" smtClean="0"/>
              <a:t>kao da jesu točne.”</a:t>
            </a:r>
          </a:p>
          <a:p>
            <a:endParaRPr lang="hr-HR" dirty="0"/>
          </a:p>
          <a:p>
            <a:pPr>
              <a:lnSpc>
                <a:spcPct val="100000"/>
              </a:lnSpc>
              <a:spcBef>
                <a:spcPts val="0"/>
              </a:spcBef>
              <a:spcAft>
                <a:spcPts val="0"/>
              </a:spcAft>
            </a:pPr>
            <a:r>
              <a:rPr lang="hr-HR" sz="1800" dirty="0" smtClean="0"/>
              <a:t>                                                                      </a:t>
            </a:r>
            <a:r>
              <a:rPr lang="en-US" sz="1600" dirty="0" smtClean="0"/>
              <a:t>Beck</a:t>
            </a:r>
            <a:r>
              <a:rPr lang="en-US" sz="1600" dirty="0"/>
              <a:t>, J. (2021). Cognitive Behavior Therapy: Basics and </a:t>
            </a:r>
            <a:r>
              <a:rPr lang="hr-HR" sz="1600" dirty="0" smtClean="0"/>
              <a:t>Beyond.</a:t>
            </a:r>
          </a:p>
          <a:p>
            <a:pPr>
              <a:lnSpc>
                <a:spcPct val="100000"/>
              </a:lnSpc>
              <a:spcBef>
                <a:spcPts val="0"/>
              </a:spcBef>
              <a:spcAft>
                <a:spcPts val="0"/>
              </a:spcAft>
            </a:pPr>
            <a:r>
              <a:rPr lang="hr-HR" sz="1600" dirty="0"/>
              <a:t> </a:t>
            </a:r>
            <a:r>
              <a:rPr lang="hr-HR" sz="1600" dirty="0" smtClean="0"/>
              <a:t>                                                                               </a:t>
            </a:r>
            <a:r>
              <a:rPr lang="en-US" sz="1600" dirty="0" smtClean="0"/>
              <a:t>New </a:t>
            </a:r>
            <a:r>
              <a:rPr lang="en-US" sz="1600" dirty="0"/>
              <a:t>York: The Guilford Press. </a:t>
            </a:r>
            <a:r>
              <a:rPr lang="en-US" sz="1600" dirty="0" smtClean="0"/>
              <a:t>214</a:t>
            </a:r>
            <a:r>
              <a:rPr lang="hr-HR" sz="1600" dirty="0" smtClean="0"/>
              <a:t>. str</a:t>
            </a:r>
            <a:r>
              <a:rPr lang="en-US" sz="1600" dirty="0" smtClean="0"/>
              <a:t>.</a:t>
            </a:r>
            <a:endParaRPr lang="en-US" sz="1600" dirty="0"/>
          </a:p>
          <a:p>
            <a:endParaRPr lang="hr-HR" dirty="0" smtClean="0"/>
          </a:p>
          <a:p>
            <a:endParaRPr lang="hr-HR" dirty="0"/>
          </a:p>
          <a:p>
            <a:endParaRPr lang="hr-HR" dirty="0"/>
          </a:p>
        </p:txBody>
      </p:sp>
    </p:spTree>
    <p:extLst>
      <p:ext uri="{BB962C8B-B14F-4D97-AF65-F5344CB8AC3E}">
        <p14:creationId xmlns:p14="http://schemas.microsoft.com/office/powerpoint/2010/main" val="30638470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DD6E7D7-90E2-495E-8E66-59B0AEAD3070}"/>
              </a:ext>
            </a:extLst>
          </p:cNvPr>
          <p:cNvSpPr>
            <a:spLocks noGrp="1"/>
          </p:cNvSpPr>
          <p:nvPr>
            <p:ph type="title"/>
          </p:nvPr>
        </p:nvSpPr>
        <p:spPr>
          <a:xfrm>
            <a:off x="1034761" y="340667"/>
            <a:ext cx="9720072" cy="903342"/>
          </a:xfrm>
        </p:spPr>
        <p:txBody>
          <a:bodyPr>
            <a:normAutofit/>
          </a:bodyPr>
          <a:lstStyle/>
          <a:p>
            <a:r>
              <a:rPr lang="hr-HR" dirty="0"/>
              <a:t>Prošireni kognitivni model- </a:t>
            </a:r>
            <a:r>
              <a:rPr lang="hr-HR" dirty="0" err="1"/>
              <a:t>maria</a:t>
            </a:r>
            <a:endParaRPr lang="hr-HR" dirty="0"/>
          </a:p>
        </p:txBody>
      </p:sp>
      <p:graphicFrame>
        <p:nvGraphicFramePr>
          <p:cNvPr id="7" name="Rezervirano mjesto sadržaja 2">
            <a:extLst>
              <a:ext uri="{FF2B5EF4-FFF2-40B4-BE49-F238E27FC236}">
                <a16:creationId xmlns:a16="http://schemas.microsoft.com/office/drawing/2014/main" id="{BFFBCCDF-9BB4-D145-2586-83E5911A8794}"/>
              </a:ext>
            </a:extLst>
          </p:cNvPr>
          <p:cNvGraphicFramePr>
            <a:graphicFrameLocks noGrp="1"/>
          </p:cNvGraphicFramePr>
          <p:nvPr>
            <p:ph idx="1"/>
            <p:extLst>
              <p:ext uri="{D42A27DB-BD31-4B8C-83A1-F6EECF244321}">
                <p14:modId xmlns:p14="http://schemas.microsoft.com/office/powerpoint/2010/main" val="3119532568"/>
              </p:ext>
            </p:extLst>
          </p:nvPr>
        </p:nvGraphicFramePr>
        <p:xfrm>
          <a:off x="1023938" y="2286000"/>
          <a:ext cx="9720262" cy="40227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3" name="Strelica: zakrivljeno ulijevo 12">
            <a:extLst>
              <a:ext uri="{FF2B5EF4-FFF2-40B4-BE49-F238E27FC236}">
                <a16:creationId xmlns:a16="http://schemas.microsoft.com/office/drawing/2014/main" id="{268C6C5D-73B0-486E-A226-61B834D19B56}"/>
              </a:ext>
            </a:extLst>
          </p:cNvPr>
          <p:cNvSpPr/>
          <p:nvPr/>
        </p:nvSpPr>
        <p:spPr>
          <a:xfrm>
            <a:off x="10463753" y="2780907"/>
            <a:ext cx="713328" cy="1725104"/>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solidFill>
                <a:schemeClr val="tx1"/>
              </a:solidFill>
            </a:endParaRPr>
          </a:p>
        </p:txBody>
      </p:sp>
      <p:sp>
        <p:nvSpPr>
          <p:cNvPr id="16" name="Strelica: zakrivljeno ulijevo 15">
            <a:extLst>
              <a:ext uri="{FF2B5EF4-FFF2-40B4-BE49-F238E27FC236}">
                <a16:creationId xmlns:a16="http://schemas.microsoft.com/office/drawing/2014/main" id="{519C755F-3C01-4FA6-99F5-512ACFC5B8DE}"/>
              </a:ext>
            </a:extLst>
          </p:cNvPr>
          <p:cNvSpPr/>
          <p:nvPr/>
        </p:nvSpPr>
        <p:spPr>
          <a:xfrm rot="18418668" flipH="1">
            <a:off x="3223935" y="4902926"/>
            <a:ext cx="639587" cy="1687781"/>
          </a:xfrm>
          <a:prstGeom prst="curvedLeftArrow">
            <a:avLst>
              <a:gd name="adj1" fmla="val 25000"/>
              <a:gd name="adj2" fmla="val 39306"/>
              <a:gd name="adj3" fmla="val 2371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solidFill>
                <a:schemeClr val="tx1"/>
              </a:solidFill>
            </a:endParaRPr>
          </a:p>
        </p:txBody>
      </p:sp>
      <p:sp>
        <p:nvSpPr>
          <p:cNvPr id="17" name="Strelica: desno 16">
            <a:extLst>
              <a:ext uri="{FF2B5EF4-FFF2-40B4-BE49-F238E27FC236}">
                <a16:creationId xmlns:a16="http://schemas.microsoft.com/office/drawing/2014/main" id="{DE5C56BD-426B-4F16-B277-832A282D95C4}"/>
              </a:ext>
            </a:extLst>
          </p:cNvPr>
          <p:cNvSpPr/>
          <p:nvPr/>
        </p:nvSpPr>
        <p:spPr>
          <a:xfrm>
            <a:off x="821704" y="2780907"/>
            <a:ext cx="545936" cy="22624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Tree>
    <p:extLst>
      <p:ext uri="{BB962C8B-B14F-4D97-AF65-F5344CB8AC3E}">
        <p14:creationId xmlns:p14="http://schemas.microsoft.com/office/powerpoint/2010/main" val="6572241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DD6E7D7-90E2-495E-8E66-59B0AEAD3070}"/>
              </a:ext>
            </a:extLst>
          </p:cNvPr>
          <p:cNvSpPr>
            <a:spLocks noGrp="1"/>
          </p:cNvSpPr>
          <p:nvPr>
            <p:ph type="title"/>
          </p:nvPr>
        </p:nvSpPr>
        <p:spPr>
          <a:xfrm>
            <a:off x="1024128" y="585216"/>
            <a:ext cx="9720072" cy="1499616"/>
          </a:xfrm>
        </p:spPr>
        <p:txBody>
          <a:bodyPr>
            <a:normAutofit/>
          </a:bodyPr>
          <a:lstStyle/>
          <a:p>
            <a:r>
              <a:rPr lang="hr-HR" dirty="0"/>
              <a:t>Što će </a:t>
            </a:r>
            <a:r>
              <a:rPr lang="hr-HR" dirty="0" err="1"/>
              <a:t>maria</a:t>
            </a:r>
            <a:r>
              <a:rPr lang="hr-HR" dirty="0"/>
              <a:t> učiniti?</a:t>
            </a:r>
          </a:p>
        </p:txBody>
      </p:sp>
      <p:graphicFrame>
        <p:nvGraphicFramePr>
          <p:cNvPr id="7" name="Rezervirano mjesto sadržaja 2">
            <a:extLst>
              <a:ext uri="{FF2B5EF4-FFF2-40B4-BE49-F238E27FC236}">
                <a16:creationId xmlns:a16="http://schemas.microsoft.com/office/drawing/2014/main" id="{BFFBCCDF-9BB4-D145-2586-83E5911A8794}"/>
              </a:ext>
            </a:extLst>
          </p:cNvPr>
          <p:cNvGraphicFramePr>
            <a:graphicFrameLocks noGrp="1"/>
          </p:cNvGraphicFramePr>
          <p:nvPr>
            <p:ph idx="1"/>
            <p:extLst>
              <p:ext uri="{D42A27DB-BD31-4B8C-83A1-F6EECF244321}">
                <p14:modId xmlns:p14="http://schemas.microsoft.com/office/powerpoint/2010/main" val="1874466488"/>
              </p:ext>
            </p:extLst>
          </p:nvPr>
        </p:nvGraphicFramePr>
        <p:xfrm>
          <a:off x="895546" y="2180799"/>
          <a:ext cx="10103177" cy="43290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3" name="Strelica: zakrivljeno ulijevo 12">
            <a:extLst>
              <a:ext uri="{FF2B5EF4-FFF2-40B4-BE49-F238E27FC236}">
                <a16:creationId xmlns:a16="http://schemas.microsoft.com/office/drawing/2014/main" id="{268C6C5D-73B0-486E-A226-61B834D19B56}"/>
              </a:ext>
            </a:extLst>
          </p:cNvPr>
          <p:cNvSpPr/>
          <p:nvPr/>
        </p:nvSpPr>
        <p:spPr>
          <a:xfrm>
            <a:off x="10763053" y="2828041"/>
            <a:ext cx="713328" cy="1725104"/>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solidFill>
                <a:schemeClr val="tx1"/>
              </a:solidFill>
            </a:endParaRPr>
          </a:p>
        </p:txBody>
      </p:sp>
      <p:sp>
        <p:nvSpPr>
          <p:cNvPr id="14" name="Strelica: desno 13">
            <a:extLst>
              <a:ext uri="{FF2B5EF4-FFF2-40B4-BE49-F238E27FC236}">
                <a16:creationId xmlns:a16="http://schemas.microsoft.com/office/drawing/2014/main" id="{080B0520-8C6B-4B7C-9630-009279010BC7}"/>
              </a:ext>
            </a:extLst>
          </p:cNvPr>
          <p:cNvSpPr/>
          <p:nvPr/>
        </p:nvSpPr>
        <p:spPr>
          <a:xfrm>
            <a:off x="641023" y="2828041"/>
            <a:ext cx="545936" cy="22624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16" name="Strelica: zakrivljeno ulijevo 15">
            <a:extLst>
              <a:ext uri="{FF2B5EF4-FFF2-40B4-BE49-F238E27FC236}">
                <a16:creationId xmlns:a16="http://schemas.microsoft.com/office/drawing/2014/main" id="{519C755F-3C01-4FA6-99F5-512ACFC5B8DE}"/>
              </a:ext>
            </a:extLst>
          </p:cNvPr>
          <p:cNvSpPr/>
          <p:nvPr/>
        </p:nvSpPr>
        <p:spPr>
          <a:xfrm rot="18418668" flipH="1">
            <a:off x="3214508" y="5091462"/>
            <a:ext cx="639587" cy="1687781"/>
          </a:xfrm>
          <a:prstGeom prst="curvedLeftArrow">
            <a:avLst>
              <a:gd name="adj1" fmla="val 25000"/>
              <a:gd name="adj2" fmla="val 39306"/>
              <a:gd name="adj3" fmla="val 2371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solidFill>
                <a:schemeClr val="tx1"/>
              </a:solidFill>
            </a:endParaRPr>
          </a:p>
        </p:txBody>
      </p:sp>
    </p:spTree>
    <p:extLst>
      <p:ext uri="{BB962C8B-B14F-4D97-AF65-F5344CB8AC3E}">
        <p14:creationId xmlns:p14="http://schemas.microsoft.com/office/powerpoint/2010/main" val="340810605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rgbClr val="2E2B21"/>
      </a:dk1>
      <a:lt1>
        <a:srgbClr val="FFFFFF"/>
      </a:lt1>
      <a:dk2>
        <a:srgbClr val="605B4F"/>
      </a:dk2>
      <a:lt2>
        <a:srgbClr val="D8D6BE"/>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blipFill rotWithShape="1">
          <a:blip xmlns:r="http://schemas.openxmlformats.org/officeDocument/2006/relationships" r:embed="rId1">
            <a:duotone>
              <a:schemeClr val="phClr">
                <a:tint val="98000"/>
              </a:schemeClr>
              <a:schemeClr val="phClr">
                <a:shade val="89000"/>
                <a:satMod val="145000"/>
              </a:schemeClr>
            </a:duotone>
          </a:blip>
          <a:tile tx="0" ty="0" sx="32000" sy="32000" flip="none" algn="tl"/>
        </a:blipFill>
        <a:blipFill rotWithShape="1">
          <a:blip xmlns:r="http://schemas.openxmlformats.org/officeDocument/2006/relationships" r:embed="rId2">
            <a:duotone>
              <a:schemeClr val="phClr">
                <a:tint val="98000"/>
              </a:schemeClr>
              <a:schemeClr val="phClr">
                <a:shade val="95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name="Integral" id="{3577F8C9-A904-41D8-97D2-FD898F53F20E}" vid="{090DCB5F-146D-478A-852A-34B16FE9F3A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1108</TotalTime>
  <Words>1356</Words>
  <Application>Microsoft Office PowerPoint</Application>
  <PresentationFormat>Widescreen</PresentationFormat>
  <Paragraphs>141</Paragraphs>
  <Slides>14</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Calibri</vt:lpstr>
      <vt:lpstr>Tw Cen MT</vt:lpstr>
      <vt:lpstr>Tw Cen MT Condensed</vt:lpstr>
      <vt:lpstr>Wingdings</vt:lpstr>
      <vt:lpstr>Wingdings 3</vt:lpstr>
      <vt:lpstr>Integral</vt:lpstr>
      <vt:lpstr>Identifikacija automatskih misli</vt:lpstr>
      <vt:lpstr>Automatske misli</vt:lpstr>
      <vt:lpstr>Automatske misli u terapijskoj seansi</vt:lpstr>
      <vt:lpstr>Klijentovo tumačenje automatskih misli</vt:lpstr>
      <vt:lpstr>Kognitivni model i am</vt:lpstr>
      <vt:lpstr>Identificiranje i psihoedukacija</vt:lpstr>
      <vt:lpstr>Psihoedukacija o AM </vt:lpstr>
      <vt:lpstr>Prošireni kognitivni model- maria</vt:lpstr>
      <vt:lpstr>Što će maria učiniti?</vt:lpstr>
      <vt:lpstr>Automatske misli vs. interpretacije</vt:lpstr>
      <vt:lpstr>Poteškoće u klijentovoj identifikaciji am</vt:lpstr>
      <vt:lpstr>Praktične smjernice</vt:lpstr>
      <vt:lpstr>Akcijski plan i psihoedukacija</vt:lpstr>
      <vt:lpstr>Hvala na pozornosti!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Budi svoj influencer!</dc:title>
  <dc:creator>Jelena Žipovski</dc:creator>
  <cp:lastModifiedBy>hubikotvr@outlook.com</cp:lastModifiedBy>
  <cp:revision>30</cp:revision>
  <dcterms:created xsi:type="dcterms:W3CDTF">2022-02-10T12:13:32Z</dcterms:created>
  <dcterms:modified xsi:type="dcterms:W3CDTF">2022-03-30T11:57:02Z</dcterms:modified>
</cp:coreProperties>
</file>