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6"/>
  </p:notesMasterIdLst>
  <p:handoutMasterIdLst>
    <p:handoutMasterId r:id="rId27"/>
  </p:handoutMasterIdLst>
  <p:sldIdLst>
    <p:sldId id="260" r:id="rId5"/>
    <p:sldId id="257" r:id="rId6"/>
    <p:sldId id="261" r:id="rId7"/>
    <p:sldId id="262" r:id="rId8"/>
    <p:sldId id="265" r:id="rId9"/>
    <p:sldId id="266" r:id="rId10"/>
    <p:sldId id="263" r:id="rId11"/>
    <p:sldId id="264" r:id="rId12"/>
    <p:sldId id="269" r:id="rId13"/>
    <p:sldId id="267" r:id="rId14"/>
    <p:sldId id="268" r:id="rId15"/>
    <p:sldId id="278" r:id="rId16"/>
    <p:sldId id="279" r:id="rId17"/>
    <p:sldId id="284" r:id="rId18"/>
    <p:sldId id="280" r:id="rId19"/>
    <p:sldId id="281" r:id="rId20"/>
    <p:sldId id="282" r:id="rId21"/>
    <p:sldId id="283" r:id="rId22"/>
    <p:sldId id="285" r:id="rId23"/>
    <p:sldId id="276" r:id="rId24"/>
    <p:sldId id="277" r:id="rId25"/>
  </p:sldIdLst>
  <p:sldSz cx="12192000" cy="6858000"/>
  <p:notesSz cx="6858000" cy="9144000"/>
  <p:defaultTextStyle>
    <a:defPPr rtl="0">
      <a:defRPr lang="hr-H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080" autoAdjust="0"/>
  </p:normalViewPr>
  <p:slideViewPr>
    <p:cSldViewPr snapToGrid="0">
      <p:cViewPr varScale="1">
        <p:scale>
          <a:sx n="88" d="100"/>
          <a:sy n="88" d="100"/>
        </p:scale>
        <p:origin x="135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ACD40-3E03-4514-BB05-4E49205160A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hr-HR"/>
        </a:p>
      </dgm:t>
    </dgm:pt>
    <dgm:pt modelId="{6474B7A8-4951-41C6-AC00-4C11EDB3CD26}">
      <dgm:prSet phldrT="[Tekst]" custT="1"/>
      <dgm:spPr/>
      <dgm:t>
        <a:bodyPr/>
        <a:lstStyle/>
        <a:p>
          <a:r>
            <a:rPr lang="hr-HR" sz="1500" dirty="0" smtClean="0"/>
            <a:t>1. Usmjeriti se na AM</a:t>
          </a:r>
          <a:endParaRPr lang="hr-HR" sz="1500" dirty="0"/>
        </a:p>
      </dgm:t>
    </dgm:pt>
    <dgm:pt modelId="{102A2733-9AC3-4D04-8C19-59B10B310FE4}" type="parTrans" cxnId="{03B03373-B861-4350-BA6F-EFBA4AAE9611}">
      <dgm:prSet/>
      <dgm:spPr/>
      <dgm:t>
        <a:bodyPr/>
        <a:lstStyle/>
        <a:p>
          <a:endParaRPr lang="hr-HR"/>
        </a:p>
      </dgm:t>
    </dgm:pt>
    <dgm:pt modelId="{E30CD0B0-C9D4-4C41-BC86-A8DDCB8D33DF}" type="sibTrans" cxnId="{03B03373-B861-4350-BA6F-EFBA4AAE9611}">
      <dgm:prSet/>
      <dgm:spPr/>
      <dgm:t>
        <a:bodyPr/>
        <a:lstStyle/>
        <a:p>
          <a:endParaRPr lang="hr-HR"/>
        </a:p>
      </dgm:t>
    </dgm:pt>
    <dgm:pt modelId="{20F3C227-9382-4830-8762-4F1D7E421DAC}">
      <dgm:prSet phldrT="[Tekst]" custT="1"/>
      <dgm:spPr/>
      <dgm:t>
        <a:bodyPr/>
        <a:lstStyle/>
        <a:p>
          <a:r>
            <a:rPr lang="hr-HR" sz="1500" dirty="0" smtClean="0"/>
            <a:t>2. Istražiti više o situaciji povezanoj s AM</a:t>
          </a:r>
        </a:p>
      </dgm:t>
    </dgm:pt>
    <dgm:pt modelId="{3802575A-9E1B-4B7A-B118-C6613EB71C98}" type="parTrans" cxnId="{82C548A6-E6EB-471A-A93B-08FD63244574}">
      <dgm:prSet/>
      <dgm:spPr/>
      <dgm:t>
        <a:bodyPr/>
        <a:lstStyle/>
        <a:p>
          <a:endParaRPr lang="hr-HR"/>
        </a:p>
      </dgm:t>
    </dgm:pt>
    <dgm:pt modelId="{72DED798-4DC0-4861-99AA-D4D04BC57F41}" type="sibTrans" cxnId="{82C548A6-E6EB-471A-A93B-08FD63244574}">
      <dgm:prSet/>
      <dgm:spPr/>
      <dgm:t>
        <a:bodyPr/>
        <a:lstStyle/>
        <a:p>
          <a:endParaRPr lang="hr-HR"/>
        </a:p>
      </dgm:t>
    </dgm:pt>
    <dgm:pt modelId="{CD5EB9B4-B7D5-4F5A-9A30-2594CA2DF1F8}">
      <dgm:prSet phldrT="[Tekst]" custT="1"/>
      <dgm:spPr/>
      <dgm:t>
        <a:bodyPr/>
        <a:lstStyle/>
        <a:p>
          <a:r>
            <a:rPr lang="hr-HR" sz="1500" dirty="0" smtClean="0"/>
            <a:t>3. Istražiti koliko je tipična AM</a:t>
          </a:r>
          <a:endParaRPr lang="hr-HR" sz="1500" dirty="0"/>
        </a:p>
      </dgm:t>
    </dgm:pt>
    <dgm:pt modelId="{553B3CF0-8440-4E3F-A930-D4E7572CD6D6}" type="parTrans" cxnId="{3E61203D-71F8-4809-8937-CCE92BA42594}">
      <dgm:prSet/>
      <dgm:spPr/>
      <dgm:t>
        <a:bodyPr/>
        <a:lstStyle/>
        <a:p>
          <a:endParaRPr lang="hr-HR"/>
        </a:p>
      </dgm:t>
    </dgm:pt>
    <dgm:pt modelId="{C4959EC8-5D71-4E34-B415-3EE8922CA0DF}" type="sibTrans" cxnId="{3E61203D-71F8-4809-8937-CCE92BA42594}">
      <dgm:prSet/>
      <dgm:spPr/>
      <dgm:t>
        <a:bodyPr/>
        <a:lstStyle/>
        <a:p>
          <a:endParaRPr lang="hr-HR"/>
        </a:p>
      </dgm:t>
    </dgm:pt>
    <dgm:pt modelId="{4C504815-FEDF-4707-85A9-B7CC0F9B4988}">
      <dgm:prSet custT="1"/>
      <dgm:spPr/>
      <dgm:t>
        <a:bodyPr/>
        <a:lstStyle/>
        <a:p>
          <a:r>
            <a:rPr lang="hr-HR" sz="1300" dirty="0" smtClean="0"/>
            <a:t>4. Identificirati dodatne AM i predodžbe u navedenoj situaciji</a:t>
          </a:r>
        </a:p>
      </dgm:t>
    </dgm:pt>
    <dgm:pt modelId="{C9B6553B-DEDC-4BF5-B7C4-184E2D08061A}" type="parTrans" cxnId="{555EE4E0-43D4-4F5D-A728-403186F769FF}">
      <dgm:prSet/>
      <dgm:spPr/>
      <dgm:t>
        <a:bodyPr/>
        <a:lstStyle/>
        <a:p>
          <a:endParaRPr lang="hr-HR"/>
        </a:p>
      </dgm:t>
    </dgm:pt>
    <dgm:pt modelId="{3C8C8494-965D-4D43-961B-C28714DE612A}" type="sibTrans" cxnId="{555EE4E0-43D4-4F5D-A728-403186F769FF}">
      <dgm:prSet/>
      <dgm:spPr/>
      <dgm:t>
        <a:bodyPr/>
        <a:lstStyle/>
        <a:p>
          <a:endParaRPr lang="hr-HR"/>
        </a:p>
      </dgm:t>
    </dgm:pt>
    <dgm:pt modelId="{BAAFAE58-BF87-4F35-A784-8DE7161F65EF}">
      <dgm:prSet custT="1"/>
      <dgm:spPr/>
      <dgm:t>
        <a:bodyPr/>
        <a:lstStyle/>
        <a:p>
          <a:r>
            <a:rPr lang="hr-HR" sz="1400" dirty="0" smtClean="0"/>
            <a:t>5. Rješavanje problema u situaciji združenoj s AM</a:t>
          </a:r>
          <a:endParaRPr lang="hr-HR" sz="1400" dirty="0"/>
        </a:p>
      </dgm:t>
    </dgm:pt>
    <dgm:pt modelId="{0DCC74E6-EF1B-4B2F-A8D5-3314A92DEA4D}" type="parTrans" cxnId="{3FED2341-65A2-4668-A46E-92A6BC2D6E73}">
      <dgm:prSet/>
      <dgm:spPr/>
      <dgm:t>
        <a:bodyPr/>
        <a:lstStyle/>
        <a:p>
          <a:endParaRPr lang="hr-HR"/>
        </a:p>
      </dgm:t>
    </dgm:pt>
    <dgm:pt modelId="{3041B993-6794-44C8-A01C-DE379297D8DA}" type="sibTrans" cxnId="{3FED2341-65A2-4668-A46E-92A6BC2D6E73}">
      <dgm:prSet/>
      <dgm:spPr/>
      <dgm:t>
        <a:bodyPr/>
        <a:lstStyle/>
        <a:p>
          <a:endParaRPr lang="hr-HR"/>
        </a:p>
      </dgm:t>
    </dgm:pt>
    <dgm:pt modelId="{49087E82-FA93-4C97-A367-58A4FBFE850A}">
      <dgm:prSet custT="1"/>
      <dgm:spPr/>
      <dgm:t>
        <a:bodyPr/>
        <a:lstStyle/>
        <a:p>
          <a:r>
            <a:rPr lang="hr-HR" sz="1500" dirty="0" smtClean="0"/>
            <a:t>6. Istražiti vjerovanja u podlozi  AM</a:t>
          </a:r>
          <a:endParaRPr lang="hr-HR" sz="1500" dirty="0"/>
        </a:p>
      </dgm:t>
    </dgm:pt>
    <dgm:pt modelId="{6D8D87C7-F940-4547-AE80-87EED183A7FA}" type="parTrans" cxnId="{774D037E-DD42-4BCF-A72F-1D345D9111AC}">
      <dgm:prSet/>
      <dgm:spPr/>
      <dgm:t>
        <a:bodyPr/>
        <a:lstStyle/>
        <a:p>
          <a:endParaRPr lang="hr-HR"/>
        </a:p>
      </dgm:t>
    </dgm:pt>
    <dgm:pt modelId="{D8FAD54B-73A5-463A-96BD-7F4C8DE59C29}" type="sibTrans" cxnId="{774D037E-DD42-4BCF-A72F-1D345D9111AC}">
      <dgm:prSet/>
      <dgm:spPr/>
      <dgm:t>
        <a:bodyPr/>
        <a:lstStyle/>
        <a:p>
          <a:endParaRPr lang="hr-HR"/>
        </a:p>
      </dgm:t>
    </dgm:pt>
    <dgm:pt modelId="{56B31ABE-8F07-469B-B64D-7DAEFE53B293}">
      <dgm:prSet custT="1"/>
      <dgm:spPr/>
      <dgm:t>
        <a:bodyPr/>
        <a:lstStyle/>
        <a:p>
          <a:r>
            <a:rPr lang="hr-HR" sz="1500" dirty="0" smtClean="0"/>
            <a:t>7. Krenuti na drugu temu</a:t>
          </a:r>
          <a:endParaRPr lang="hr-HR" sz="1500" dirty="0"/>
        </a:p>
      </dgm:t>
    </dgm:pt>
    <dgm:pt modelId="{3F11A3F8-A45B-4121-8737-864C8163F589}" type="parTrans" cxnId="{24A57687-8F17-4E5A-A3CE-A835F3C403D4}">
      <dgm:prSet/>
      <dgm:spPr/>
      <dgm:t>
        <a:bodyPr/>
        <a:lstStyle/>
        <a:p>
          <a:endParaRPr lang="hr-HR"/>
        </a:p>
      </dgm:t>
    </dgm:pt>
    <dgm:pt modelId="{47878F62-D185-4ECF-AB94-F8FB9D1D40E4}" type="sibTrans" cxnId="{24A57687-8F17-4E5A-A3CE-A835F3C403D4}">
      <dgm:prSet/>
      <dgm:spPr/>
      <dgm:t>
        <a:bodyPr/>
        <a:lstStyle/>
        <a:p>
          <a:endParaRPr lang="hr-HR"/>
        </a:p>
      </dgm:t>
    </dgm:pt>
    <dgm:pt modelId="{BDE08CF7-02F3-4AEA-8C38-7AB4FBD8E001}" type="pres">
      <dgm:prSet presAssocID="{678ACD40-3E03-4514-BB05-4E49205160AB}" presName="linear" presStyleCnt="0">
        <dgm:presLayoutVars>
          <dgm:dir/>
          <dgm:animLvl val="lvl"/>
          <dgm:resizeHandles val="exact"/>
        </dgm:presLayoutVars>
      </dgm:prSet>
      <dgm:spPr/>
      <dgm:t>
        <a:bodyPr/>
        <a:lstStyle/>
        <a:p>
          <a:endParaRPr lang="hr-HR"/>
        </a:p>
      </dgm:t>
    </dgm:pt>
    <dgm:pt modelId="{AF543CE9-07ED-4758-8BBA-61E2F557DCCC}" type="pres">
      <dgm:prSet presAssocID="{6474B7A8-4951-41C6-AC00-4C11EDB3CD26}" presName="parentLin" presStyleCnt="0"/>
      <dgm:spPr/>
      <dgm:t>
        <a:bodyPr/>
        <a:lstStyle/>
        <a:p>
          <a:endParaRPr lang="en-US"/>
        </a:p>
      </dgm:t>
    </dgm:pt>
    <dgm:pt modelId="{AA824F0E-328E-44E3-8DF6-6870D3F1935F}" type="pres">
      <dgm:prSet presAssocID="{6474B7A8-4951-41C6-AC00-4C11EDB3CD26}" presName="parentLeftMargin" presStyleLbl="node1" presStyleIdx="0" presStyleCnt="7"/>
      <dgm:spPr/>
      <dgm:t>
        <a:bodyPr/>
        <a:lstStyle/>
        <a:p>
          <a:endParaRPr lang="hr-HR"/>
        </a:p>
      </dgm:t>
    </dgm:pt>
    <dgm:pt modelId="{9DFA8E86-8B08-4F72-ACC6-57B9E54E7473}" type="pres">
      <dgm:prSet presAssocID="{6474B7A8-4951-41C6-AC00-4C11EDB3CD26}" presName="parentText" presStyleLbl="node1" presStyleIdx="0" presStyleCnt="7" custScaleX="100527" custScaleY="103765">
        <dgm:presLayoutVars>
          <dgm:chMax val="0"/>
          <dgm:bulletEnabled val="1"/>
        </dgm:presLayoutVars>
      </dgm:prSet>
      <dgm:spPr/>
      <dgm:t>
        <a:bodyPr/>
        <a:lstStyle/>
        <a:p>
          <a:endParaRPr lang="hr-HR"/>
        </a:p>
      </dgm:t>
    </dgm:pt>
    <dgm:pt modelId="{7A0D6296-B97F-4B99-8F69-2E5F84019973}" type="pres">
      <dgm:prSet presAssocID="{6474B7A8-4951-41C6-AC00-4C11EDB3CD26}" presName="negativeSpace" presStyleCnt="0"/>
      <dgm:spPr/>
      <dgm:t>
        <a:bodyPr/>
        <a:lstStyle/>
        <a:p>
          <a:endParaRPr lang="en-US"/>
        </a:p>
      </dgm:t>
    </dgm:pt>
    <dgm:pt modelId="{D1FE0462-EEC3-4238-ACF5-A0D3602B387D}" type="pres">
      <dgm:prSet presAssocID="{6474B7A8-4951-41C6-AC00-4C11EDB3CD26}" presName="childText" presStyleLbl="conFgAcc1" presStyleIdx="0" presStyleCnt="7">
        <dgm:presLayoutVars>
          <dgm:bulletEnabled val="1"/>
        </dgm:presLayoutVars>
      </dgm:prSet>
      <dgm:spPr/>
      <dgm:t>
        <a:bodyPr/>
        <a:lstStyle/>
        <a:p>
          <a:endParaRPr lang="en-US"/>
        </a:p>
      </dgm:t>
    </dgm:pt>
    <dgm:pt modelId="{EC9C1DDC-A8DA-42E1-83AA-2591D3F248B6}" type="pres">
      <dgm:prSet presAssocID="{E30CD0B0-C9D4-4C41-BC86-A8DDCB8D33DF}" presName="spaceBetweenRectangles" presStyleCnt="0"/>
      <dgm:spPr/>
      <dgm:t>
        <a:bodyPr/>
        <a:lstStyle/>
        <a:p>
          <a:endParaRPr lang="en-US"/>
        </a:p>
      </dgm:t>
    </dgm:pt>
    <dgm:pt modelId="{D43817B1-38C0-46C0-8492-1FE6EB0AEEDA}" type="pres">
      <dgm:prSet presAssocID="{20F3C227-9382-4830-8762-4F1D7E421DAC}" presName="parentLin" presStyleCnt="0"/>
      <dgm:spPr/>
      <dgm:t>
        <a:bodyPr/>
        <a:lstStyle/>
        <a:p>
          <a:endParaRPr lang="en-US"/>
        </a:p>
      </dgm:t>
    </dgm:pt>
    <dgm:pt modelId="{74752F3F-BA84-4E41-85B8-58BA2B43603D}" type="pres">
      <dgm:prSet presAssocID="{20F3C227-9382-4830-8762-4F1D7E421DAC}" presName="parentLeftMargin" presStyleLbl="node1" presStyleIdx="0" presStyleCnt="7"/>
      <dgm:spPr/>
      <dgm:t>
        <a:bodyPr/>
        <a:lstStyle/>
        <a:p>
          <a:endParaRPr lang="hr-HR"/>
        </a:p>
      </dgm:t>
    </dgm:pt>
    <dgm:pt modelId="{A7FD11F4-8A68-4480-B220-2FF8E9156AAC}" type="pres">
      <dgm:prSet presAssocID="{20F3C227-9382-4830-8762-4F1D7E421DAC}" presName="parentText" presStyleLbl="node1" presStyleIdx="1" presStyleCnt="7" custScaleX="101825" custScaleY="115432">
        <dgm:presLayoutVars>
          <dgm:chMax val="0"/>
          <dgm:bulletEnabled val="1"/>
        </dgm:presLayoutVars>
      </dgm:prSet>
      <dgm:spPr/>
      <dgm:t>
        <a:bodyPr/>
        <a:lstStyle/>
        <a:p>
          <a:endParaRPr lang="hr-HR"/>
        </a:p>
      </dgm:t>
    </dgm:pt>
    <dgm:pt modelId="{522F6F5D-0155-4957-BB2C-CE85BC281606}" type="pres">
      <dgm:prSet presAssocID="{20F3C227-9382-4830-8762-4F1D7E421DAC}" presName="negativeSpace" presStyleCnt="0"/>
      <dgm:spPr/>
      <dgm:t>
        <a:bodyPr/>
        <a:lstStyle/>
        <a:p>
          <a:endParaRPr lang="en-US"/>
        </a:p>
      </dgm:t>
    </dgm:pt>
    <dgm:pt modelId="{A855FD5D-D261-4F7B-BE82-39748E562204}" type="pres">
      <dgm:prSet presAssocID="{20F3C227-9382-4830-8762-4F1D7E421DAC}" presName="childText" presStyleLbl="conFgAcc1" presStyleIdx="1" presStyleCnt="7">
        <dgm:presLayoutVars>
          <dgm:bulletEnabled val="1"/>
        </dgm:presLayoutVars>
      </dgm:prSet>
      <dgm:spPr/>
      <dgm:t>
        <a:bodyPr/>
        <a:lstStyle/>
        <a:p>
          <a:endParaRPr lang="en-US"/>
        </a:p>
      </dgm:t>
    </dgm:pt>
    <dgm:pt modelId="{DDD1C148-1A3F-4E3D-B6A0-F107C91B6C72}" type="pres">
      <dgm:prSet presAssocID="{72DED798-4DC0-4861-99AA-D4D04BC57F41}" presName="spaceBetweenRectangles" presStyleCnt="0"/>
      <dgm:spPr/>
      <dgm:t>
        <a:bodyPr/>
        <a:lstStyle/>
        <a:p>
          <a:endParaRPr lang="en-US"/>
        </a:p>
      </dgm:t>
    </dgm:pt>
    <dgm:pt modelId="{FBD7474A-C33E-4A75-A2AA-5CBA1217B2E9}" type="pres">
      <dgm:prSet presAssocID="{CD5EB9B4-B7D5-4F5A-9A30-2594CA2DF1F8}" presName="parentLin" presStyleCnt="0"/>
      <dgm:spPr/>
      <dgm:t>
        <a:bodyPr/>
        <a:lstStyle/>
        <a:p>
          <a:endParaRPr lang="en-US"/>
        </a:p>
      </dgm:t>
    </dgm:pt>
    <dgm:pt modelId="{05F544E9-1F58-4DB2-92B6-7FA6215F9586}" type="pres">
      <dgm:prSet presAssocID="{CD5EB9B4-B7D5-4F5A-9A30-2594CA2DF1F8}" presName="parentLeftMargin" presStyleLbl="node1" presStyleIdx="1" presStyleCnt="7"/>
      <dgm:spPr/>
      <dgm:t>
        <a:bodyPr/>
        <a:lstStyle/>
        <a:p>
          <a:endParaRPr lang="hr-HR"/>
        </a:p>
      </dgm:t>
    </dgm:pt>
    <dgm:pt modelId="{16ABB7CA-2516-444F-A8A6-AC7ACBB45AF3}" type="pres">
      <dgm:prSet presAssocID="{CD5EB9B4-B7D5-4F5A-9A30-2594CA2DF1F8}" presName="parentText" presStyleLbl="node1" presStyleIdx="2" presStyleCnt="7" custScaleX="100626" custScaleY="119467">
        <dgm:presLayoutVars>
          <dgm:chMax val="0"/>
          <dgm:bulletEnabled val="1"/>
        </dgm:presLayoutVars>
      </dgm:prSet>
      <dgm:spPr/>
      <dgm:t>
        <a:bodyPr/>
        <a:lstStyle/>
        <a:p>
          <a:endParaRPr lang="hr-HR"/>
        </a:p>
      </dgm:t>
    </dgm:pt>
    <dgm:pt modelId="{5E5694EB-025C-4C73-A46B-0F839A4E7FE6}" type="pres">
      <dgm:prSet presAssocID="{CD5EB9B4-B7D5-4F5A-9A30-2594CA2DF1F8}" presName="negativeSpace" presStyleCnt="0"/>
      <dgm:spPr/>
      <dgm:t>
        <a:bodyPr/>
        <a:lstStyle/>
        <a:p>
          <a:endParaRPr lang="en-US"/>
        </a:p>
      </dgm:t>
    </dgm:pt>
    <dgm:pt modelId="{2D141B2A-0D09-4F1B-95C9-4672F6782A03}" type="pres">
      <dgm:prSet presAssocID="{CD5EB9B4-B7D5-4F5A-9A30-2594CA2DF1F8}" presName="childText" presStyleLbl="conFgAcc1" presStyleIdx="2" presStyleCnt="7" custLinFactNeighborY="60476">
        <dgm:presLayoutVars>
          <dgm:bulletEnabled val="1"/>
        </dgm:presLayoutVars>
      </dgm:prSet>
      <dgm:spPr/>
      <dgm:t>
        <a:bodyPr/>
        <a:lstStyle/>
        <a:p>
          <a:endParaRPr lang="en-US"/>
        </a:p>
      </dgm:t>
    </dgm:pt>
    <dgm:pt modelId="{8A6EA391-8D28-4F39-BDB2-4E0C0D842527}" type="pres">
      <dgm:prSet presAssocID="{C4959EC8-5D71-4E34-B415-3EE8922CA0DF}" presName="spaceBetweenRectangles" presStyleCnt="0"/>
      <dgm:spPr/>
      <dgm:t>
        <a:bodyPr/>
        <a:lstStyle/>
        <a:p>
          <a:endParaRPr lang="en-US"/>
        </a:p>
      </dgm:t>
    </dgm:pt>
    <dgm:pt modelId="{37A449D8-5550-4C80-96D8-16CBB9D27324}" type="pres">
      <dgm:prSet presAssocID="{4C504815-FEDF-4707-85A9-B7CC0F9B4988}" presName="parentLin" presStyleCnt="0"/>
      <dgm:spPr/>
      <dgm:t>
        <a:bodyPr/>
        <a:lstStyle/>
        <a:p>
          <a:endParaRPr lang="en-US"/>
        </a:p>
      </dgm:t>
    </dgm:pt>
    <dgm:pt modelId="{87A2F067-B94A-4AEE-9562-4F542A143AC5}" type="pres">
      <dgm:prSet presAssocID="{4C504815-FEDF-4707-85A9-B7CC0F9B4988}" presName="parentLeftMargin" presStyleLbl="node1" presStyleIdx="2" presStyleCnt="7"/>
      <dgm:spPr/>
      <dgm:t>
        <a:bodyPr/>
        <a:lstStyle/>
        <a:p>
          <a:endParaRPr lang="hr-HR"/>
        </a:p>
      </dgm:t>
    </dgm:pt>
    <dgm:pt modelId="{A66C7ACC-9923-43F1-8896-F55AA0792878}" type="pres">
      <dgm:prSet presAssocID="{4C504815-FEDF-4707-85A9-B7CC0F9B4988}" presName="parentText" presStyleLbl="node1" presStyleIdx="3" presStyleCnt="7" custScaleX="101539" custScaleY="124820">
        <dgm:presLayoutVars>
          <dgm:chMax val="0"/>
          <dgm:bulletEnabled val="1"/>
        </dgm:presLayoutVars>
      </dgm:prSet>
      <dgm:spPr/>
      <dgm:t>
        <a:bodyPr/>
        <a:lstStyle/>
        <a:p>
          <a:endParaRPr lang="hr-HR"/>
        </a:p>
      </dgm:t>
    </dgm:pt>
    <dgm:pt modelId="{895ED17D-790D-47A2-B99A-44895C89E6DA}" type="pres">
      <dgm:prSet presAssocID="{4C504815-FEDF-4707-85A9-B7CC0F9B4988}" presName="negativeSpace" presStyleCnt="0"/>
      <dgm:spPr/>
      <dgm:t>
        <a:bodyPr/>
        <a:lstStyle/>
        <a:p>
          <a:endParaRPr lang="en-US"/>
        </a:p>
      </dgm:t>
    </dgm:pt>
    <dgm:pt modelId="{88BC1F26-121E-48E6-9E54-5B96BC47C9AE}" type="pres">
      <dgm:prSet presAssocID="{4C504815-FEDF-4707-85A9-B7CC0F9B4988}" presName="childText" presStyleLbl="conFgAcc1" presStyleIdx="3" presStyleCnt="7" custLinFactNeighborY="-89593">
        <dgm:presLayoutVars>
          <dgm:bulletEnabled val="1"/>
        </dgm:presLayoutVars>
      </dgm:prSet>
      <dgm:spPr/>
      <dgm:t>
        <a:bodyPr/>
        <a:lstStyle/>
        <a:p>
          <a:endParaRPr lang="en-US"/>
        </a:p>
      </dgm:t>
    </dgm:pt>
    <dgm:pt modelId="{1DC83FAF-8C41-4229-B3D9-251E045CA5D4}" type="pres">
      <dgm:prSet presAssocID="{3C8C8494-965D-4D43-961B-C28714DE612A}" presName="spaceBetweenRectangles" presStyleCnt="0"/>
      <dgm:spPr/>
      <dgm:t>
        <a:bodyPr/>
        <a:lstStyle/>
        <a:p>
          <a:endParaRPr lang="en-US"/>
        </a:p>
      </dgm:t>
    </dgm:pt>
    <dgm:pt modelId="{AFCBE59A-E7FA-49AC-AE7E-619E7726A2B3}" type="pres">
      <dgm:prSet presAssocID="{BAAFAE58-BF87-4F35-A784-8DE7161F65EF}" presName="parentLin" presStyleCnt="0"/>
      <dgm:spPr/>
      <dgm:t>
        <a:bodyPr/>
        <a:lstStyle/>
        <a:p>
          <a:endParaRPr lang="en-US"/>
        </a:p>
      </dgm:t>
    </dgm:pt>
    <dgm:pt modelId="{886DF238-31E9-464A-ACDA-653DD8DBDDCB}" type="pres">
      <dgm:prSet presAssocID="{BAAFAE58-BF87-4F35-A784-8DE7161F65EF}" presName="parentLeftMargin" presStyleLbl="node1" presStyleIdx="3" presStyleCnt="7"/>
      <dgm:spPr/>
      <dgm:t>
        <a:bodyPr/>
        <a:lstStyle/>
        <a:p>
          <a:endParaRPr lang="hr-HR"/>
        </a:p>
      </dgm:t>
    </dgm:pt>
    <dgm:pt modelId="{B1FDB3A3-6754-4FF6-9537-32ECAE051E0D}" type="pres">
      <dgm:prSet presAssocID="{BAAFAE58-BF87-4F35-A784-8DE7161F65EF}" presName="parentText" presStyleLbl="node1" presStyleIdx="4" presStyleCnt="7">
        <dgm:presLayoutVars>
          <dgm:chMax val="0"/>
          <dgm:bulletEnabled val="1"/>
        </dgm:presLayoutVars>
      </dgm:prSet>
      <dgm:spPr/>
      <dgm:t>
        <a:bodyPr/>
        <a:lstStyle/>
        <a:p>
          <a:endParaRPr lang="hr-HR"/>
        </a:p>
      </dgm:t>
    </dgm:pt>
    <dgm:pt modelId="{273D0BA1-D4E9-45F5-88AF-FAEE2A52914F}" type="pres">
      <dgm:prSet presAssocID="{BAAFAE58-BF87-4F35-A784-8DE7161F65EF}" presName="negativeSpace" presStyleCnt="0"/>
      <dgm:spPr/>
      <dgm:t>
        <a:bodyPr/>
        <a:lstStyle/>
        <a:p>
          <a:endParaRPr lang="en-US"/>
        </a:p>
      </dgm:t>
    </dgm:pt>
    <dgm:pt modelId="{0575FC30-D2BB-4A19-AC01-E5E9B7D88DFF}" type="pres">
      <dgm:prSet presAssocID="{BAAFAE58-BF87-4F35-A784-8DE7161F65EF}" presName="childText" presStyleLbl="conFgAcc1" presStyleIdx="4" presStyleCnt="7">
        <dgm:presLayoutVars>
          <dgm:bulletEnabled val="1"/>
        </dgm:presLayoutVars>
      </dgm:prSet>
      <dgm:spPr/>
      <dgm:t>
        <a:bodyPr/>
        <a:lstStyle/>
        <a:p>
          <a:endParaRPr lang="en-US"/>
        </a:p>
      </dgm:t>
    </dgm:pt>
    <dgm:pt modelId="{43C95A02-B87C-43D6-828B-A3390005A33D}" type="pres">
      <dgm:prSet presAssocID="{3041B993-6794-44C8-A01C-DE379297D8DA}" presName="spaceBetweenRectangles" presStyleCnt="0"/>
      <dgm:spPr/>
      <dgm:t>
        <a:bodyPr/>
        <a:lstStyle/>
        <a:p>
          <a:endParaRPr lang="en-US"/>
        </a:p>
      </dgm:t>
    </dgm:pt>
    <dgm:pt modelId="{7ADA34A4-429F-4C0A-84AF-73E009884FCA}" type="pres">
      <dgm:prSet presAssocID="{49087E82-FA93-4C97-A367-58A4FBFE850A}" presName="parentLin" presStyleCnt="0"/>
      <dgm:spPr/>
      <dgm:t>
        <a:bodyPr/>
        <a:lstStyle/>
        <a:p>
          <a:endParaRPr lang="en-US"/>
        </a:p>
      </dgm:t>
    </dgm:pt>
    <dgm:pt modelId="{E209FAD3-7005-402B-831F-284C2FD2F7FD}" type="pres">
      <dgm:prSet presAssocID="{49087E82-FA93-4C97-A367-58A4FBFE850A}" presName="parentLeftMargin" presStyleLbl="node1" presStyleIdx="4" presStyleCnt="7"/>
      <dgm:spPr/>
      <dgm:t>
        <a:bodyPr/>
        <a:lstStyle/>
        <a:p>
          <a:endParaRPr lang="hr-HR"/>
        </a:p>
      </dgm:t>
    </dgm:pt>
    <dgm:pt modelId="{AAF2C574-6303-4ED7-AE97-735FA998A878}" type="pres">
      <dgm:prSet presAssocID="{49087E82-FA93-4C97-A367-58A4FBFE850A}" presName="parentText" presStyleLbl="node1" presStyleIdx="5" presStyleCnt="7" custScaleX="102226" custLinFactNeighborX="-12107" custLinFactNeighborY="4870">
        <dgm:presLayoutVars>
          <dgm:chMax val="0"/>
          <dgm:bulletEnabled val="1"/>
        </dgm:presLayoutVars>
      </dgm:prSet>
      <dgm:spPr/>
      <dgm:t>
        <a:bodyPr/>
        <a:lstStyle/>
        <a:p>
          <a:endParaRPr lang="hr-HR"/>
        </a:p>
      </dgm:t>
    </dgm:pt>
    <dgm:pt modelId="{9BF76115-9832-4D9C-9F95-AB55AC4EF1E4}" type="pres">
      <dgm:prSet presAssocID="{49087E82-FA93-4C97-A367-58A4FBFE850A}" presName="negativeSpace" presStyleCnt="0"/>
      <dgm:spPr/>
      <dgm:t>
        <a:bodyPr/>
        <a:lstStyle/>
        <a:p>
          <a:endParaRPr lang="en-US"/>
        </a:p>
      </dgm:t>
    </dgm:pt>
    <dgm:pt modelId="{A8703BA5-6348-4949-89A5-FDEEDE14018C}" type="pres">
      <dgm:prSet presAssocID="{49087E82-FA93-4C97-A367-58A4FBFE850A}" presName="childText" presStyleLbl="conFgAcc1" presStyleIdx="5" presStyleCnt="7">
        <dgm:presLayoutVars>
          <dgm:bulletEnabled val="1"/>
        </dgm:presLayoutVars>
      </dgm:prSet>
      <dgm:spPr/>
      <dgm:t>
        <a:bodyPr/>
        <a:lstStyle/>
        <a:p>
          <a:endParaRPr lang="en-US"/>
        </a:p>
      </dgm:t>
    </dgm:pt>
    <dgm:pt modelId="{041AD4AF-C888-4E2E-9E0B-4633C7EE1943}" type="pres">
      <dgm:prSet presAssocID="{D8FAD54B-73A5-463A-96BD-7F4C8DE59C29}" presName="spaceBetweenRectangles" presStyleCnt="0"/>
      <dgm:spPr/>
      <dgm:t>
        <a:bodyPr/>
        <a:lstStyle/>
        <a:p>
          <a:endParaRPr lang="en-US"/>
        </a:p>
      </dgm:t>
    </dgm:pt>
    <dgm:pt modelId="{082E99F0-1592-48D7-B007-88D3C4BD9FF5}" type="pres">
      <dgm:prSet presAssocID="{56B31ABE-8F07-469B-B64D-7DAEFE53B293}" presName="parentLin" presStyleCnt="0"/>
      <dgm:spPr/>
      <dgm:t>
        <a:bodyPr/>
        <a:lstStyle/>
        <a:p>
          <a:endParaRPr lang="en-US"/>
        </a:p>
      </dgm:t>
    </dgm:pt>
    <dgm:pt modelId="{46A02259-D0E8-4174-9644-BEEF052ADF13}" type="pres">
      <dgm:prSet presAssocID="{56B31ABE-8F07-469B-B64D-7DAEFE53B293}" presName="parentLeftMargin" presStyleLbl="node1" presStyleIdx="5" presStyleCnt="7"/>
      <dgm:spPr/>
      <dgm:t>
        <a:bodyPr/>
        <a:lstStyle/>
        <a:p>
          <a:endParaRPr lang="hr-HR"/>
        </a:p>
      </dgm:t>
    </dgm:pt>
    <dgm:pt modelId="{C1DD89B1-D31D-492A-B642-5DFCAB903359}" type="pres">
      <dgm:prSet presAssocID="{56B31ABE-8F07-469B-B64D-7DAEFE53B293}" presName="parentText" presStyleLbl="node1" presStyleIdx="6" presStyleCnt="7" custScaleX="102181" custScaleY="86455" custLinFactNeighborX="-8596">
        <dgm:presLayoutVars>
          <dgm:chMax val="0"/>
          <dgm:bulletEnabled val="1"/>
        </dgm:presLayoutVars>
      </dgm:prSet>
      <dgm:spPr/>
      <dgm:t>
        <a:bodyPr/>
        <a:lstStyle/>
        <a:p>
          <a:endParaRPr lang="hr-HR"/>
        </a:p>
      </dgm:t>
    </dgm:pt>
    <dgm:pt modelId="{92D52C1D-1EB1-42AA-A083-7D70FAA2BFEB}" type="pres">
      <dgm:prSet presAssocID="{56B31ABE-8F07-469B-B64D-7DAEFE53B293}" presName="negativeSpace" presStyleCnt="0"/>
      <dgm:spPr/>
      <dgm:t>
        <a:bodyPr/>
        <a:lstStyle/>
        <a:p>
          <a:endParaRPr lang="en-US"/>
        </a:p>
      </dgm:t>
    </dgm:pt>
    <dgm:pt modelId="{216C76E8-FC4B-4056-8071-37A4A6E4E1A8}" type="pres">
      <dgm:prSet presAssocID="{56B31ABE-8F07-469B-B64D-7DAEFE53B293}" presName="childText" presStyleLbl="conFgAcc1" presStyleIdx="6" presStyleCnt="7">
        <dgm:presLayoutVars>
          <dgm:bulletEnabled val="1"/>
        </dgm:presLayoutVars>
      </dgm:prSet>
      <dgm:spPr/>
      <dgm:t>
        <a:bodyPr/>
        <a:lstStyle/>
        <a:p>
          <a:endParaRPr lang="en-US"/>
        </a:p>
      </dgm:t>
    </dgm:pt>
  </dgm:ptLst>
  <dgm:cxnLst>
    <dgm:cxn modelId="{82C548A6-E6EB-471A-A93B-08FD63244574}" srcId="{678ACD40-3E03-4514-BB05-4E49205160AB}" destId="{20F3C227-9382-4830-8762-4F1D7E421DAC}" srcOrd="1" destOrd="0" parTransId="{3802575A-9E1B-4B7A-B118-C6613EB71C98}" sibTransId="{72DED798-4DC0-4861-99AA-D4D04BC57F41}"/>
    <dgm:cxn modelId="{FFBD8073-90B5-47FF-9A80-D9425138E2DC}" type="presOf" srcId="{20F3C227-9382-4830-8762-4F1D7E421DAC}" destId="{74752F3F-BA84-4E41-85B8-58BA2B43603D}" srcOrd="0" destOrd="0" presId="urn:microsoft.com/office/officeart/2005/8/layout/list1"/>
    <dgm:cxn modelId="{0BEBDC0A-1B2D-4A29-8D7D-6E4B59C37938}" type="presOf" srcId="{BAAFAE58-BF87-4F35-A784-8DE7161F65EF}" destId="{886DF238-31E9-464A-ACDA-653DD8DBDDCB}" srcOrd="0" destOrd="0" presId="urn:microsoft.com/office/officeart/2005/8/layout/list1"/>
    <dgm:cxn modelId="{8B30D9A4-8204-4A81-840C-6A3F79C457AB}" type="presOf" srcId="{6474B7A8-4951-41C6-AC00-4C11EDB3CD26}" destId="{9DFA8E86-8B08-4F72-ACC6-57B9E54E7473}" srcOrd="1" destOrd="0" presId="urn:microsoft.com/office/officeart/2005/8/layout/list1"/>
    <dgm:cxn modelId="{6F4C4827-BE37-4142-B105-C2DCCB7C4DBD}" type="presOf" srcId="{BAAFAE58-BF87-4F35-A784-8DE7161F65EF}" destId="{B1FDB3A3-6754-4FF6-9537-32ECAE051E0D}" srcOrd="1" destOrd="0" presId="urn:microsoft.com/office/officeart/2005/8/layout/list1"/>
    <dgm:cxn modelId="{555EE4E0-43D4-4F5D-A728-403186F769FF}" srcId="{678ACD40-3E03-4514-BB05-4E49205160AB}" destId="{4C504815-FEDF-4707-85A9-B7CC0F9B4988}" srcOrd="3" destOrd="0" parTransId="{C9B6553B-DEDC-4BF5-B7C4-184E2D08061A}" sibTransId="{3C8C8494-965D-4D43-961B-C28714DE612A}"/>
    <dgm:cxn modelId="{BC9AE589-4B7A-42C3-A54B-D343B9DB1406}" type="presOf" srcId="{49087E82-FA93-4C97-A367-58A4FBFE850A}" destId="{AAF2C574-6303-4ED7-AE97-735FA998A878}" srcOrd="1" destOrd="0" presId="urn:microsoft.com/office/officeart/2005/8/layout/list1"/>
    <dgm:cxn modelId="{3FED2341-65A2-4668-A46E-92A6BC2D6E73}" srcId="{678ACD40-3E03-4514-BB05-4E49205160AB}" destId="{BAAFAE58-BF87-4F35-A784-8DE7161F65EF}" srcOrd="4" destOrd="0" parTransId="{0DCC74E6-EF1B-4B2F-A8D5-3314A92DEA4D}" sibTransId="{3041B993-6794-44C8-A01C-DE379297D8DA}"/>
    <dgm:cxn modelId="{A822567C-5E05-44AD-89B0-83AC5905F007}" type="presOf" srcId="{56B31ABE-8F07-469B-B64D-7DAEFE53B293}" destId="{46A02259-D0E8-4174-9644-BEEF052ADF13}" srcOrd="0" destOrd="0" presId="urn:microsoft.com/office/officeart/2005/8/layout/list1"/>
    <dgm:cxn modelId="{1791D214-3FB5-4FEF-A985-5F221E6E868A}" type="presOf" srcId="{CD5EB9B4-B7D5-4F5A-9A30-2594CA2DF1F8}" destId="{16ABB7CA-2516-444F-A8A6-AC7ACBB45AF3}" srcOrd="1" destOrd="0" presId="urn:microsoft.com/office/officeart/2005/8/layout/list1"/>
    <dgm:cxn modelId="{24A57687-8F17-4E5A-A3CE-A835F3C403D4}" srcId="{678ACD40-3E03-4514-BB05-4E49205160AB}" destId="{56B31ABE-8F07-469B-B64D-7DAEFE53B293}" srcOrd="6" destOrd="0" parTransId="{3F11A3F8-A45B-4121-8737-864C8163F589}" sibTransId="{47878F62-D185-4ECF-AB94-F8FB9D1D40E4}"/>
    <dgm:cxn modelId="{D2133152-6E4E-47F5-93BA-31E3B17B4314}" type="presOf" srcId="{6474B7A8-4951-41C6-AC00-4C11EDB3CD26}" destId="{AA824F0E-328E-44E3-8DF6-6870D3F1935F}" srcOrd="0" destOrd="0" presId="urn:microsoft.com/office/officeart/2005/8/layout/list1"/>
    <dgm:cxn modelId="{EB210E99-A158-41B1-9A41-C2F04A28BFC6}" type="presOf" srcId="{CD5EB9B4-B7D5-4F5A-9A30-2594CA2DF1F8}" destId="{05F544E9-1F58-4DB2-92B6-7FA6215F9586}" srcOrd="0" destOrd="0" presId="urn:microsoft.com/office/officeart/2005/8/layout/list1"/>
    <dgm:cxn modelId="{D1CB6B6F-9658-4187-AB04-940D8587B3CE}" type="presOf" srcId="{49087E82-FA93-4C97-A367-58A4FBFE850A}" destId="{E209FAD3-7005-402B-831F-284C2FD2F7FD}" srcOrd="0" destOrd="0" presId="urn:microsoft.com/office/officeart/2005/8/layout/list1"/>
    <dgm:cxn modelId="{774D037E-DD42-4BCF-A72F-1D345D9111AC}" srcId="{678ACD40-3E03-4514-BB05-4E49205160AB}" destId="{49087E82-FA93-4C97-A367-58A4FBFE850A}" srcOrd="5" destOrd="0" parTransId="{6D8D87C7-F940-4547-AE80-87EED183A7FA}" sibTransId="{D8FAD54B-73A5-463A-96BD-7F4C8DE59C29}"/>
    <dgm:cxn modelId="{0D68D730-41A8-43C8-AC88-BD0B7360BEF2}" type="presOf" srcId="{20F3C227-9382-4830-8762-4F1D7E421DAC}" destId="{A7FD11F4-8A68-4480-B220-2FF8E9156AAC}" srcOrd="1" destOrd="0" presId="urn:microsoft.com/office/officeart/2005/8/layout/list1"/>
    <dgm:cxn modelId="{3E61203D-71F8-4809-8937-CCE92BA42594}" srcId="{678ACD40-3E03-4514-BB05-4E49205160AB}" destId="{CD5EB9B4-B7D5-4F5A-9A30-2594CA2DF1F8}" srcOrd="2" destOrd="0" parTransId="{553B3CF0-8440-4E3F-A930-D4E7572CD6D6}" sibTransId="{C4959EC8-5D71-4E34-B415-3EE8922CA0DF}"/>
    <dgm:cxn modelId="{5D204A66-8D10-487E-97BA-D6F8EB72D50B}" type="presOf" srcId="{4C504815-FEDF-4707-85A9-B7CC0F9B4988}" destId="{87A2F067-B94A-4AEE-9562-4F542A143AC5}" srcOrd="0" destOrd="0" presId="urn:microsoft.com/office/officeart/2005/8/layout/list1"/>
    <dgm:cxn modelId="{56BBFC46-DDD3-46D6-8543-7076DE4D218A}" type="presOf" srcId="{4C504815-FEDF-4707-85A9-B7CC0F9B4988}" destId="{A66C7ACC-9923-43F1-8896-F55AA0792878}" srcOrd="1" destOrd="0" presId="urn:microsoft.com/office/officeart/2005/8/layout/list1"/>
    <dgm:cxn modelId="{45E5C69E-4B80-4F76-AA85-74EF283EB042}" type="presOf" srcId="{56B31ABE-8F07-469B-B64D-7DAEFE53B293}" destId="{C1DD89B1-D31D-492A-B642-5DFCAB903359}" srcOrd="1" destOrd="0" presId="urn:microsoft.com/office/officeart/2005/8/layout/list1"/>
    <dgm:cxn modelId="{03B03373-B861-4350-BA6F-EFBA4AAE9611}" srcId="{678ACD40-3E03-4514-BB05-4E49205160AB}" destId="{6474B7A8-4951-41C6-AC00-4C11EDB3CD26}" srcOrd="0" destOrd="0" parTransId="{102A2733-9AC3-4D04-8C19-59B10B310FE4}" sibTransId="{E30CD0B0-C9D4-4C41-BC86-A8DDCB8D33DF}"/>
    <dgm:cxn modelId="{02282F12-B523-471B-ACAA-C6B8719FDAFE}" type="presOf" srcId="{678ACD40-3E03-4514-BB05-4E49205160AB}" destId="{BDE08CF7-02F3-4AEA-8C38-7AB4FBD8E001}" srcOrd="0" destOrd="0" presId="urn:microsoft.com/office/officeart/2005/8/layout/list1"/>
    <dgm:cxn modelId="{C13F4220-6435-4824-8F9F-B07C56F67750}" type="presParOf" srcId="{BDE08CF7-02F3-4AEA-8C38-7AB4FBD8E001}" destId="{AF543CE9-07ED-4758-8BBA-61E2F557DCCC}" srcOrd="0" destOrd="0" presId="urn:microsoft.com/office/officeart/2005/8/layout/list1"/>
    <dgm:cxn modelId="{0C1C3529-BC45-47A7-BAE9-02D7BE819E20}" type="presParOf" srcId="{AF543CE9-07ED-4758-8BBA-61E2F557DCCC}" destId="{AA824F0E-328E-44E3-8DF6-6870D3F1935F}" srcOrd="0" destOrd="0" presId="urn:microsoft.com/office/officeart/2005/8/layout/list1"/>
    <dgm:cxn modelId="{5870F894-B4FE-4215-9499-A9E706224CD6}" type="presParOf" srcId="{AF543CE9-07ED-4758-8BBA-61E2F557DCCC}" destId="{9DFA8E86-8B08-4F72-ACC6-57B9E54E7473}" srcOrd="1" destOrd="0" presId="urn:microsoft.com/office/officeart/2005/8/layout/list1"/>
    <dgm:cxn modelId="{0B097566-1F44-404D-B9F3-425C84C8429C}" type="presParOf" srcId="{BDE08CF7-02F3-4AEA-8C38-7AB4FBD8E001}" destId="{7A0D6296-B97F-4B99-8F69-2E5F84019973}" srcOrd="1" destOrd="0" presId="urn:microsoft.com/office/officeart/2005/8/layout/list1"/>
    <dgm:cxn modelId="{510307E4-F36B-4F10-B531-A6AC83E846F9}" type="presParOf" srcId="{BDE08CF7-02F3-4AEA-8C38-7AB4FBD8E001}" destId="{D1FE0462-EEC3-4238-ACF5-A0D3602B387D}" srcOrd="2" destOrd="0" presId="urn:microsoft.com/office/officeart/2005/8/layout/list1"/>
    <dgm:cxn modelId="{AC975666-2B80-4C2B-8F0D-EE37E2B4B0FF}" type="presParOf" srcId="{BDE08CF7-02F3-4AEA-8C38-7AB4FBD8E001}" destId="{EC9C1DDC-A8DA-42E1-83AA-2591D3F248B6}" srcOrd="3" destOrd="0" presId="urn:microsoft.com/office/officeart/2005/8/layout/list1"/>
    <dgm:cxn modelId="{BC73B2F3-2B37-49C0-B933-C88F64EDC038}" type="presParOf" srcId="{BDE08CF7-02F3-4AEA-8C38-7AB4FBD8E001}" destId="{D43817B1-38C0-46C0-8492-1FE6EB0AEEDA}" srcOrd="4" destOrd="0" presId="urn:microsoft.com/office/officeart/2005/8/layout/list1"/>
    <dgm:cxn modelId="{F0AE9A6B-5080-4C0B-B58D-44A17EB1BFAC}" type="presParOf" srcId="{D43817B1-38C0-46C0-8492-1FE6EB0AEEDA}" destId="{74752F3F-BA84-4E41-85B8-58BA2B43603D}" srcOrd="0" destOrd="0" presId="urn:microsoft.com/office/officeart/2005/8/layout/list1"/>
    <dgm:cxn modelId="{49BD8154-A521-4B05-AAA6-E6D6E2CC14DE}" type="presParOf" srcId="{D43817B1-38C0-46C0-8492-1FE6EB0AEEDA}" destId="{A7FD11F4-8A68-4480-B220-2FF8E9156AAC}" srcOrd="1" destOrd="0" presId="urn:microsoft.com/office/officeart/2005/8/layout/list1"/>
    <dgm:cxn modelId="{F4A1C90A-824C-4E12-A0C3-BC98FA52278C}" type="presParOf" srcId="{BDE08CF7-02F3-4AEA-8C38-7AB4FBD8E001}" destId="{522F6F5D-0155-4957-BB2C-CE85BC281606}" srcOrd="5" destOrd="0" presId="urn:microsoft.com/office/officeart/2005/8/layout/list1"/>
    <dgm:cxn modelId="{30400057-2A0E-4798-9FAE-902E367BB4CC}" type="presParOf" srcId="{BDE08CF7-02F3-4AEA-8C38-7AB4FBD8E001}" destId="{A855FD5D-D261-4F7B-BE82-39748E562204}" srcOrd="6" destOrd="0" presId="urn:microsoft.com/office/officeart/2005/8/layout/list1"/>
    <dgm:cxn modelId="{95C6078F-778B-4320-A824-381AA7340608}" type="presParOf" srcId="{BDE08CF7-02F3-4AEA-8C38-7AB4FBD8E001}" destId="{DDD1C148-1A3F-4E3D-B6A0-F107C91B6C72}" srcOrd="7" destOrd="0" presId="urn:microsoft.com/office/officeart/2005/8/layout/list1"/>
    <dgm:cxn modelId="{333945A3-4932-4AD4-B4B2-B8829E87CC0A}" type="presParOf" srcId="{BDE08CF7-02F3-4AEA-8C38-7AB4FBD8E001}" destId="{FBD7474A-C33E-4A75-A2AA-5CBA1217B2E9}" srcOrd="8" destOrd="0" presId="urn:microsoft.com/office/officeart/2005/8/layout/list1"/>
    <dgm:cxn modelId="{10DCADED-C6C7-4E25-921A-B21301872A95}" type="presParOf" srcId="{FBD7474A-C33E-4A75-A2AA-5CBA1217B2E9}" destId="{05F544E9-1F58-4DB2-92B6-7FA6215F9586}" srcOrd="0" destOrd="0" presId="urn:microsoft.com/office/officeart/2005/8/layout/list1"/>
    <dgm:cxn modelId="{20503D4C-CBC6-4F69-B285-62CF1A54E78B}" type="presParOf" srcId="{FBD7474A-C33E-4A75-A2AA-5CBA1217B2E9}" destId="{16ABB7CA-2516-444F-A8A6-AC7ACBB45AF3}" srcOrd="1" destOrd="0" presId="urn:microsoft.com/office/officeart/2005/8/layout/list1"/>
    <dgm:cxn modelId="{2BED7887-8CD6-446C-8307-2935452AD4D8}" type="presParOf" srcId="{BDE08CF7-02F3-4AEA-8C38-7AB4FBD8E001}" destId="{5E5694EB-025C-4C73-A46B-0F839A4E7FE6}" srcOrd="9" destOrd="0" presId="urn:microsoft.com/office/officeart/2005/8/layout/list1"/>
    <dgm:cxn modelId="{4F83F725-E1EC-4601-A76B-1898C63D7286}" type="presParOf" srcId="{BDE08CF7-02F3-4AEA-8C38-7AB4FBD8E001}" destId="{2D141B2A-0D09-4F1B-95C9-4672F6782A03}" srcOrd="10" destOrd="0" presId="urn:microsoft.com/office/officeart/2005/8/layout/list1"/>
    <dgm:cxn modelId="{CDF80081-3347-40FD-8594-F14AA46E7100}" type="presParOf" srcId="{BDE08CF7-02F3-4AEA-8C38-7AB4FBD8E001}" destId="{8A6EA391-8D28-4F39-BDB2-4E0C0D842527}" srcOrd="11" destOrd="0" presId="urn:microsoft.com/office/officeart/2005/8/layout/list1"/>
    <dgm:cxn modelId="{354F7AB5-7354-4C23-9AE6-7ABF92C12632}" type="presParOf" srcId="{BDE08CF7-02F3-4AEA-8C38-7AB4FBD8E001}" destId="{37A449D8-5550-4C80-96D8-16CBB9D27324}" srcOrd="12" destOrd="0" presId="urn:microsoft.com/office/officeart/2005/8/layout/list1"/>
    <dgm:cxn modelId="{DB6588F9-867A-44CB-AA1C-4780345600F6}" type="presParOf" srcId="{37A449D8-5550-4C80-96D8-16CBB9D27324}" destId="{87A2F067-B94A-4AEE-9562-4F542A143AC5}" srcOrd="0" destOrd="0" presId="urn:microsoft.com/office/officeart/2005/8/layout/list1"/>
    <dgm:cxn modelId="{17777FA0-D098-49E8-A4EC-88C1B6237616}" type="presParOf" srcId="{37A449D8-5550-4C80-96D8-16CBB9D27324}" destId="{A66C7ACC-9923-43F1-8896-F55AA0792878}" srcOrd="1" destOrd="0" presId="urn:microsoft.com/office/officeart/2005/8/layout/list1"/>
    <dgm:cxn modelId="{E0D88AF9-E5B5-46BF-BBA7-77CF4BA2E6E8}" type="presParOf" srcId="{BDE08CF7-02F3-4AEA-8C38-7AB4FBD8E001}" destId="{895ED17D-790D-47A2-B99A-44895C89E6DA}" srcOrd="13" destOrd="0" presId="urn:microsoft.com/office/officeart/2005/8/layout/list1"/>
    <dgm:cxn modelId="{8F7DBC06-15BA-46BB-A17F-B20F46F4463B}" type="presParOf" srcId="{BDE08CF7-02F3-4AEA-8C38-7AB4FBD8E001}" destId="{88BC1F26-121E-48E6-9E54-5B96BC47C9AE}" srcOrd="14" destOrd="0" presId="urn:microsoft.com/office/officeart/2005/8/layout/list1"/>
    <dgm:cxn modelId="{2F69CB05-E51F-4EF5-8439-C423B0B6881A}" type="presParOf" srcId="{BDE08CF7-02F3-4AEA-8C38-7AB4FBD8E001}" destId="{1DC83FAF-8C41-4229-B3D9-251E045CA5D4}" srcOrd="15" destOrd="0" presId="urn:microsoft.com/office/officeart/2005/8/layout/list1"/>
    <dgm:cxn modelId="{17954BCA-7CC3-424F-9A48-D7F6E38DD902}" type="presParOf" srcId="{BDE08CF7-02F3-4AEA-8C38-7AB4FBD8E001}" destId="{AFCBE59A-E7FA-49AC-AE7E-619E7726A2B3}" srcOrd="16" destOrd="0" presId="urn:microsoft.com/office/officeart/2005/8/layout/list1"/>
    <dgm:cxn modelId="{6C2A9E90-8038-4569-B0A7-A5A396F29EF8}" type="presParOf" srcId="{AFCBE59A-E7FA-49AC-AE7E-619E7726A2B3}" destId="{886DF238-31E9-464A-ACDA-653DD8DBDDCB}" srcOrd="0" destOrd="0" presId="urn:microsoft.com/office/officeart/2005/8/layout/list1"/>
    <dgm:cxn modelId="{09F25924-21C2-4397-A648-45D77DAA4EF8}" type="presParOf" srcId="{AFCBE59A-E7FA-49AC-AE7E-619E7726A2B3}" destId="{B1FDB3A3-6754-4FF6-9537-32ECAE051E0D}" srcOrd="1" destOrd="0" presId="urn:microsoft.com/office/officeart/2005/8/layout/list1"/>
    <dgm:cxn modelId="{617F0F58-417C-47C9-81DC-43DAF532C84D}" type="presParOf" srcId="{BDE08CF7-02F3-4AEA-8C38-7AB4FBD8E001}" destId="{273D0BA1-D4E9-45F5-88AF-FAEE2A52914F}" srcOrd="17" destOrd="0" presId="urn:microsoft.com/office/officeart/2005/8/layout/list1"/>
    <dgm:cxn modelId="{E54B142F-B0F8-4B39-846B-3CD2163419D5}" type="presParOf" srcId="{BDE08CF7-02F3-4AEA-8C38-7AB4FBD8E001}" destId="{0575FC30-D2BB-4A19-AC01-E5E9B7D88DFF}" srcOrd="18" destOrd="0" presId="urn:microsoft.com/office/officeart/2005/8/layout/list1"/>
    <dgm:cxn modelId="{317A79F4-F02B-4844-B415-779CA0319A65}" type="presParOf" srcId="{BDE08CF7-02F3-4AEA-8C38-7AB4FBD8E001}" destId="{43C95A02-B87C-43D6-828B-A3390005A33D}" srcOrd="19" destOrd="0" presId="urn:microsoft.com/office/officeart/2005/8/layout/list1"/>
    <dgm:cxn modelId="{534DE43C-F157-4DAC-8C87-498DB3621019}" type="presParOf" srcId="{BDE08CF7-02F3-4AEA-8C38-7AB4FBD8E001}" destId="{7ADA34A4-429F-4C0A-84AF-73E009884FCA}" srcOrd="20" destOrd="0" presId="urn:microsoft.com/office/officeart/2005/8/layout/list1"/>
    <dgm:cxn modelId="{DC017E5C-9799-48BD-9848-819645FB4585}" type="presParOf" srcId="{7ADA34A4-429F-4C0A-84AF-73E009884FCA}" destId="{E209FAD3-7005-402B-831F-284C2FD2F7FD}" srcOrd="0" destOrd="0" presId="urn:microsoft.com/office/officeart/2005/8/layout/list1"/>
    <dgm:cxn modelId="{6F718C9C-609E-4C30-93E2-6AB10BB7949E}" type="presParOf" srcId="{7ADA34A4-429F-4C0A-84AF-73E009884FCA}" destId="{AAF2C574-6303-4ED7-AE97-735FA998A878}" srcOrd="1" destOrd="0" presId="urn:microsoft.com/office/officeart/2005/8/layout/list1"/>
    <dgm:cxn modelId="{B0064F90-A1C7-435A-9BFC-6E627C8EFAC4}" type="presParOf" srcId="{BDE08CF7-02F3-4AEA-8C38-7AB4FBD8E001}" destId="{9BF76115-9832-4D9C-9F95-AB55AC4EF1E4}" srcOrd="21" destOrd="0" presId="urn:microsoft.com/office/officeart/2005/8/layout/list1"/>
    <dgm:cxn modelId="{FF729754-FEEE-458B-B4DE-832AD2880C59}" type="presParOf" srcId="{BDE08CF7-02F3-4AEA-8C38-7AB4FBD8E001}" destId="{A8703BA5-6348-4949-89A5-FDEEDE14018C}" srcOrd="22" destOrd="0" presId="urn:microsoft.com/office/officeart/2005/8/layout/list1"/>
    <dgm:cxn modelId="{E4ACB4D7-B883-40CC-89C0-ED17032B9ED8}" type="presParOf" srcId="{BDE08CF7-02F3-4AEA-8C38-7AB4FBD8E001}" destId="{041AD4AF-C888-4E2E-9E0B-4633C7EE1943}" srcOrd="23" destOrd="0" presId="urn:microsoft.com/office/officeart/2005/8/layout/list1"/>
    <dgm:cxn modelId="{47252309-E7AB-4C54-AB0F-FE184B4F67E2}" type="presParOf" srcId="{BDE08CF7-02F3-4AEA-8C38-7AB4FBD8E001}" destId="{082E99F0-1592-48D7-B007-88D3C4BD9FF5}" srcOrd="24" destOrd="0" presId="urn:microsoft.com/office/officeart/2005/8/layout/list1"/>
    <dgm:cxn modelId="{D43EFCC8-E4D5-4E29-BF3D-3977A3312471}" type="presParOf" srcId="{082E99F0-1592-48D7-B007-88D3C4BD9FF5}" destId="{46A02259-D0E8-4174-9644-BEEF052ADF13}" srcOrd="0" destOrd="0" presId="urn:microsoft.com/office/officeart/2005/8/layout/list1"/>
    <dgm:cxn modelId="{05642E4D-F5EF-4EB2-9E13-C0FCCE275CEF}" type="presParOf" srcId="{082E99F0-1592-48D7-B007-88D3C4BD9FF5}" destId="{C1DD89B1-D31D-492A-B642-5DFCAB903359}" srcOrd="1" destOrd="0" presId="urn:microsoft.com/office/officeart/2005/8/layout/list1"/>
    <dgm:cxn modelId="{A6DDF5A3-D808-42A8-8DD3-E85D0EE036B8}" type="presParOf" srcId="{BDE08CF7-02F3-4AEA-8C38-7AB4FBD8E001}" destId="{92D52C1D-1EB1-42AA-A083-7D70FAA2BFEB}" srcOrd="25" destOrd="0" presId="urn:microsoft.com/office/officeart/2005/8/layout/list1"/>
    <dgm:cxn modelId="{1A01155F-A457-4F0B-AE1B-576ED23CC608}" type="presParOf" srcId="{BDE08CF7-02F3-4AEA-8C38-7AB4FBD8E001}" destId="{216C76E8-FC4B-4056-8071-37A4A6E4E1A8}"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75312-7C7D-4631-B4BD-9ED1D2531D6C}" type="doc">
      <dgm:prSet loTypeId="urn:microsoft.com/office/officeart/2005/8/layout/lProcess2" loCatId="list" qsTypeId="urn:microsoft.com/office/officeart/2005/8/quickstyle/3d4" qsCatId="3D" csTypeId="urn:microsoft.com/office/officeart/2005/8/colors/accent6_2" csCatId="accent6" phldr="1"/>
      <dgm:spPr/>
      <dgm:t>
        <a:bodyPr/>
        <a:lstStyle/>
        <a:p>
          <a:endParaRPr lang="hr-HR"/>
        </a:p>
      </dgm:t>
    </dgm:pt>
    <dgm:pt modelId="{3FC62FCC-B90E-4A15-B676-0C449AAEA830}">
      <dgm:prSet phldrT="[Tekst]"/>
      <dgm:spPr/>
      <dgm:t>
        <a:bodyPr/>
        <a:lstStyle/>
        <a:p>
          <a:r>
            <a:rPr lang="hr-HR" b="1" dirty="0" smtClean="0"/>
            <a:t>Terapeut ne izaziva izravno </a:t>
          </a:r>
          <a:r>
            <a:rPr lang="hr-HR" b="1" dirty="0" err="1" smtClean="0"/>
            <a:t>klijentovu</a:t>
          </a:r>
          <a:r>
            <a:rPr lang="hr-HR" b="1" dirty="0" smtClean="0"/>
            <a:t> AM iz nekoliko razloga:</a:t>
          </a:r>
          <a:endParaRPr lang="hr-HR" b="1" dirty="0"/>
        </a:p>
      </dgm:t>
    </dgm:pt>
    <dgm:pt modelId="{241E2497-09CD-452A-9570-8B9E0DEDF6D4}" type="parTrans" cxnId="{CC69CEDF-555F-4FF8-ABBD-482C4EFF5B66}">
      <dgm:prSet/>
      <dgm:spPr/>
      <dgm:t>
        <a:bodyPr/>
        <a:lstStyle/>
        <a:p>
          <a:endParaRPr lang="hr-HR"/>
        </a:p>
      </dgm:t>
    </dgm:pt>
    <dgm:pt modelId="{4E5790EB-1EC9-49F2-ABB2-035AFEF17139}" type="sibTrans" cxnId="{CC69CEDF-555F-4FF8-ABBD-482C4EFF5B66}">
      <dgm:prSet/>
      <dgm:spPr/>
      <dgm:t>
        <a:bodyPr/>
        <a:lstStyle/>
        <a:p>
          <a:endParaRPr lang="hr-HR"/>
        </a:p>
      </dgm:t>
    </dgm:pt>
    <dgm:pt modelId="{1BE72A70-4696-4B42-B93D-4A8B56E26C1F}">
      <dgm:prSet phldrT="[Tekst]"/>
      <dgm:spPr/>
      <dgm:t>
        <a:bodyPr/>
        <a:lstStyle/>
        <a:p>
          <a:r>
            <a:rPr lang="hr-HR" dirty="0" smtClean="0"/>
            <a:t>Ne možemo unaprijed znati je li AM iskrivljena</a:t>
          </a:r>
          <a:endParaRPr lang="hr-HR" dirty="0"/>
        </a:p>
      </dgm:t>
    </dgm:pt>
    <dgm:pt modelId="{3E955D21-9AF9-4401-9DAC-8E38AF094548}" type="parTrans" cxnId="{18E12FA1-647D-4A9F-B872-A28D8E1B69ED}">
      <dgm:prSet/>
      <dgm:spPr/>
      <dgm:t>
        <a:bodyPr/>
        <a:lstStyle/>
        <a:p>
          <a:endParaRPr lang="hr-HR"/>
        </a:p>
      </dgm:t>
    </dgm:pt>
    <dgm:pt modelId="{0DBBD736-DA75-456D-9971-5AA1F904E8E2}" type="sibTrans" cxnId="{18E12FA1-647D-4A9F-B872-A28D8E1B69ED}">
      <dgm:prSet/>
      <dgm:spPr/>
      <dgm:t>
        <a:bodyPr/>
        <a:lstStyle/>
        <a:p>
          <a:endParaRPr lang="hr-HR"/>
        </a:p>
      </dgm:t>
    </dgm:pt>
    <dgm:pt modelId="{6FA2CC71-F86E-4676-99B4-E2AF0D18690B}">
      <dgm:prSet phldrT="[Tekst]"/>
      <dgm:spPr/>
      <dgm:t>
        <a:bodyPr/>
        <a:lstStyle/>
        <a:p>
          <a:r>
            <a:rPr lang="hr-HR" dirty="0" smtClean="0"/>
            <a:t>Izravnim izazivanjem krši se osnovni princip kognitivne terapije o suradničkog empirizmu</a:t>
          </a:r>
          <a:endParaRPr lang="hr-HR" dirty="0"/>
        </a:p>
      </dgm:t>
    </dgm:pt>
    <dgm:pt modelId="{ED47126A-808A-4E84-A199-3C2E5B66A56C}" type="parTrans" cxnId="{36EA198F-0E15-492D-AE02-97E76D0DFD7E}">
      <dgm:prSet/>
      <dgm:spPr/>
      <dgm:t>
        <a:bodyPr/>
        <a:lstStyle/>
        <a:p>
          <a:endParaRPr lang="hr-HR"/>
        </a:p>
      </dgm:t>
    </dgm:pt>
    <dgm:pt modelId="{16499A14-D8DC-465B-8851-9DA47A97AB37}" type="sibTrans" cxnId="{36EA198F-0E15-492D-AE02-97E76D0DFD7E}">
      <dgm:prSet/>
      <dgm:spPr/>
      <dgm:t>
        <a:bodyPr/>
        <a:lstStyle/>
        <a:p>
          <a:endParaRPr lang="hr-HR"/>
        </a:p>
      </dgm:t>
    </dgm:pt>
    <dgm:pt modelId="{4588E852-ED60-4844-A70A-B8604D829FA4}" type="pres">
      <dgm:prSet presAssocID="{F0A75312-7C7D-4631-B4BD-9ED1D2531D6C}" presName="theList" presStyleCnt="0">
        <dgm:presLayoutVars>
          <dgm:dir/>
          <dgm:animLvl val="lvl"/>
          <dgm:resizeHandles val="exact"/>
        </dgm:presLayoutVars>
      </dgm:prSet>
      <dgm:spPr/>
      <dgm:t>
        <a:bodyPr/>
        <a:lstStyle/>
        <a:p>
          <a:endParaRPr lang="hr-HR"/>
        </a:p>
      </dgm:t>
    </dgm:pt>
    <dgm:pt modelId="{338C38E0-B2D0-4E82-BF28-D347800F220D}" type="pres">
      <dgm:prSet presAssocID="{3FC62FCC-B90E-4A15-B676-0C449AAEA830}" presName="compNode" presStyleCnt="0"/>
      <dgm:spPr/>
      <dgm:t>
        <a:bodyPr/>
        <a:lstStyle/>
        <a:p>
          <a:endParaRPr lang="en-US"/>
        </a:p>
      </dgm:t>
    </dgm:pt>
    <dgm:pt modelId="{0FDB1817-F46D-42E5-A034-C38EF2220E1A}" type="pres">
      <dgm:prSet presAssocID="{3FC62FCC-B90E-4A15-B676-0C449AAEA830}" presName="aNode" presStyleLbl="bgShp" presStyleIdx="0" presStyleCnt="1" custLinFactNeighborX="-28515"/>
      <dgm:spPr/>
      <dgm:t>
        <a:bodyPr/>
        <a:lstStyle/>
        <a:p>
          <a:endParaRPr lang="hr-HR"/>
        </a:p>
      </dgm:t>
    </dgm:pt>
    <dgm:pt modelId="{D81CDCC4-05F0-4598-85AA-8DFBC4D90B9D}" type="pres">
      <dgm:prSet presAssocID="{3FC62FCC-B90E-4A15-B676-0C449AAEA830}" presName="textNode" presStyleLbl="bgShp" presStyleIdx="0" presStyleCnt="1"/>
      <dgm:spPr/>
      <dgm:t>
        <a:bodyPr/>
        <a:lstStyle/>
        <a:p>
          <a:endParaRPr lang="hr-HR"/>
        </a:p>
      </dgm:t>
    </dgm:pt>
    <dgm:pt modelId="{E0E90363-F58F-454A-8A6F-E601DBFF8417}" type="pres">
      <dgm:prSet presAssocID="{3FC62FCC-B90E-4A15-B676-0C449AAEA830}" presName="compChildNode" presStyleCnt="0"/>
      <dgm:spPr/>
      <dgm:t>
        <a:bodyPr/>
        <a:lstStyle/>
        <a:p>
          <a:endParaRPr lang="en-US"/>
        </a:p>
      </dgm:t>
    </dgm:pt>
    <dgm:pt modelId="{D6681ED9-D97C-492F-8892-9C9F0C06AC06}" type="pres">
      <dgm:prSet presAssocID="{3FC62FCC-B90E-4A15-B676-0C449AAEA830}" presName="theInnerList" presStyleCnt="0"/>
      <dgm:spPr/>
      <dgm:t>
        <a:bodyPr/>
        <a:lstStyle/>
        <a:p>
          <a:endParaRPr lang="en-US"/>
        </a:p>
      </dgm:t>
    </dgm:pt>
    <dgm:pt modelId="{BEFA1785-62FA-40AE-A65D-8B9926479076}" type="pres">
      <dgm:prSet presAssocID="{1BE72A70-4696-4B42-B93D-4A8B56E26C1F}" presName="childNode" presStyleLbl="node1" presStyleIdx="0" presStyleCnt="2">
        <dgm:presLayoutVars>
          <dgm:bulletEnabled val="1"/>
        </dgm:presLayoutVars>
      </dgm:prSet>
      <dgm:spPr/>
      <dgm:t>
        <a:bodyPr/>
        <a:lstStyle/>
        <a:p>
          <a:endParaRPr lang="hr-HR"/>
        </a:p>
      </dgm:t>
    </dgm:pt>
    <dgm:pt modelId="{707C9779-DBA9-48A0-BFDC-756F182A60A4}" type="pres">
      <dgm:prSet presAssocID="{1BE72A70-4696-4B42-B93D-4A8B56E26C1F}" presName="aSpace2" presStyleCnt="0"/>
      <dgm:spPr/>
      <dgm:t>
        <a:bodyPr/>
        <a:lstStyle/>
        <a:p>
          <a:endParaRPr lang="en-US"/>
        </a:p>
      </dgm:t>
    </dgm:pt>
    <dgm:pt modelId="{41CCA79D-B70E-4AB8-A910-B6F8F7CE91D7}" type="pres">
      <dgm:prSet presAssocID="{6FA2CC71-F86E-4676-99B4-E2AF0D18690B}" presName="childNode" presStyleLbl="node1" presStyleIdx="1" presStyleCnt="2">
        <dgm:presLayoutVars>
          <dgm:bulletEnabled val="1"/>
        </dgm:presLayoutVars>
      </dgm:prSet>
      <dgm:spPr/>
      <dgm:t>
        <a:bodyPr/>
        <a:lstStyle/>
        <a:p>
          <a:endParaRPr lang="hr-HR"/>
        </a:p>
      </dgm:t>
    </dgm:pt>
  </dgm:ptLst>
  <dgm:cxnLst>
    <dgm:cxn modelId="{18E12FA1-647D-4A9F-B872-A28D8E1B69ED}" srcId="{3FC62FCC-B90E-4A15-B676-0C449AAEA830}" destId="{1BE72A70-4696-4B42-B93D-4A8B56E26C1F}" srcOrd="0" destOrd="0" parTransId="{3E955D21-9AF9-4401-9DAC-8E38AF094548}" sibTransId="{0DBBD736-DA75-456D-9971-5AA1F904E8E2}"/>
    <dgm:cxn modelId="{566A77A1-5601-4420-8CB6-38F8B072AEF1}" type="presOf" srcId="{3FC62FCC-B90E-4A15-B676-0C449AAEA830}" destId="{D81CDCC4-05F0-4598-85AA-8DFBC4D90B9D}" srcOrd="1" destOrd="0" presId="urn:microsoft.com/office/officeart/2005/8/layout/lProcess2"/>
    <dgm:cxn modelId="{CFB1AA58-66D9-4173-AAE0-AD74CD381650}" type="presOf" srcId="{F0A75312-7C7D-4631-B4BD-9ED1D2531D6C}" destId="{4588E852-ED60-4844-A70A-B8604D829FA4}" srcOrd="0" destOrd="0" presId="urn:microsoft.com/office/officeart/2005/8/layout/lProcess2"/>
    <dgm:cxn modelId="{CC69CEDF-555F-4FF8-ABBD-482C4EFF5B66}" srcId="{F0A75312-7C7D-4631-B4BD-9ED1D2531D6C}" destId="{3FC62FCC-B90E-4A15-B676-0C449AAEA830}" srcOrd="0" destOrd="0" parTransId="{241E2497-09CD-452A-9570-8B9E0DEDF6D4}" sibTransId="{4E5790EB-1EC9-49F2-ABB2-035AFEF17139}"/>
    <dgm:cxn modelId="{CAA2DBE2-812E-42AA-9958-1F791FFE3623}" type="presOf" srcId="{3FC62FCC-B90E-4A15-B676-0C449AAEA830}" destId="{0FDB1817-F46D-42E5-A034-C38EF2220E1A}" srcOrd="0" destOrd="0" presId="urn:microsoft.com/office/officeart/2005/8/layout/lProcess2"/>
    <dgm:cxn modelId="{845FC4C1-D135-433F-A276-FB29C144ADB4}" type="presOf" srcId="{1BE72A70-4696-4B42-B93D-4A8B56E26C1F}" destId="{BEFA1785-62FA-40AE-A65D-8B9926479076}" srcOrd="0" destOrd="0" presId="urn:microsoft.com/office/officeart/2005/8/layout/lProcess2"/>
    <dgm:cxn modelId="{9912C297-0B9C-4EFE-9473-7F77A53F0864}" type="presOf" srcId="{6FA2CC71-F86E-4676-99B4-E2AF0D18690B}" destId="{41CCA79D-B70E-4AB8-A910-B6F8F7CE91D7}" srcOrd="0" destOrd="0" presId="urn:microsoft.com/office/officeart/2005/8/layout/lProcess2"/>
    <dgm:cxn modelId="{36EA198F-0E15-492D-AE02-97E76D0DFD7E}" srcId="{3FC62FCC-B90E-4A15-B676-0C449AAEA830}" destId="{6FA2CC71-F86E-4676-99B4-E2AF0D18690B}" srcOrd="1" destOrd="0" parTransId="{ED47126A-808A-4E84-A199-3C2E5B66A56C}" sibTransId="{16499A14-D8DC-465B-8851-9DA47A97AB37}"/>
    <dgm:cxn modelId="{1FD344E0-A736-4ECA-B223-35A98F7D78F0}" type="presParOf" srcId="{4588E852-ED60-4844-A70A-B8604D829FA4}" destId="{338C38E0-B2D0-4E82-BF28-D347800F220D}" srcOrd="0" destOrd="0" presId="urn:microsoft.com/office/officeart/2005/8/layout/lProcess2"/>
    <dgm:cxn modelId="{6A735171-4300-4928-9D9D-8D1FF69E7920}" type="presParOf" srcId="{338C38E0-B2D0-4E82-BF28-D347800F220D}" destId="{0FDB1817-F46D-42E5-A034-C38EF2220E1A}" srcOrd="0" destOrd="0" presId="urn:microsoft.com/office/officeart/2005/8/layout/lProcess2"/>
    <dgm:cxn modelId="{5F5CAA2A-36C9-4098-9432-8170804DC61E}" type="presParOf" srcId="{338C38E0-B2D0-4E82-BF28-D347800F220D}" destId="{D81CDCC4-05F0-4598-85AA-8DFBC4D90B9D}" srcOrd="1" destOrd="0" presId="urn:microsoft.com/office/officeart/2005/8/layout/lProcess2"/>
    <dgm:cxn modelId="{E37FEF9D-3EB9-4318-9061-327D80084EAB}" type="presParOf" srcId="{338C38E0-B2D0-4E82-BF28-D347800F220D}" destId="{E0E90363-F58F-454A-8A6F-E601DBFF8417}" srcOrd="2" destOrd="0" presId="urn:microsoft.com/office/officeart/2005/8/layout/lProcess2"/>
    <dgm:cxn modelId="{6B1F04A0-6C2C-41B6-8501-16BFB385008F}" type="presParOf" srcId="{E0E90363-F58F-454A-8A6F-E601DBFF8417}" destId="{D6681ED9-D97C-492F-8892-9C9F0C06AC06}" srcOrd="0" destOrd="0" presId="urn:microsoft.com/office/officeart/2005/8/layout/lProcess2"/>
    <dgm:cxn modelId="{1596DF89-E2EE-4B9A-94F3-A140C7F00F52}" type="presParOf" srcId="{D6681ED9-D97C-492F-8892-9C9F0C06AC06}" destId="{BEFA1785-62FA-40AE-A65D-8B9926479076}" srcOrd="0" destOrd="0" presId="urn:microsoft.com/office/officeart/2005/8/layout/lProcess2"/>
    <dgm:cxn modelId="{7F0F0ACB-1DF0-4452-A4F9-308C7FC1A6EA}" type="presParOf" srcId="{D6681ED9-D97C-492F-8892-9C9F0C06AC06}" destId="{707C9779-DBA9-48A0-BFDC-756F182A60A4}" srcOrd="1" destOrd="0" presId="urn:microsoft.com/office/officeart/2005/8/layout/lProcess2"/>
    <dgm:cxn modelId="{3D9183D6-240E-46DC-B879-AF1ACA602713}" type="presParOf" srcId="{D6681ED9-D97C-492F-8892-9C9F0C06AC06}" destId="{41CCA79D-B70E-4AB8-A910-B6F8F7CE91D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5596D-AA75-41E0-8299-4C686E704C98}" type="doc">
      <dgm:prSet loTypeId="urn:microsoft.com/office/officeart/2005/8/layout/vList6" loCatId="list" qsTypeId="urn:microsoft.com/office/officeart/2005/8/quickstyle/simple2" qsCatId="simple" csTypeId="urn:microsoft.com/office/officeart/2005/8/colors/accent6_4" csCatId="accent6" phldr="1"/>
      <dgm:spPr/>
      <dgm:t>
        <a:bodyPr/>
        <a:lstStyle/>
        <a:p>
          <a:endParaRPr lang="hr-HR"/>
        </a:p>
      </dgm:t>
    </dgm:pt>
    <dgm:pt modelId="{CCB3A91E-DACA-46D1-A35B-77A93445B7BA}">
      <dgm:prSet phldrT="[Tekst]" custT="1"/>
      <dgm:spPr/>
      <dgm:t>
        <a:bodyPr/>
        <a:lstStyle/>
        <a:p>
          <a:r>
            <a:rPr lang="hr-HR" sz="2000" b="1" dirty="0" smtClean="0"/>
            <a:t> SVE ILI NIŠTA </a:t>
          </a:r>
        </a:p>
        <a:p>
          <a:r>
            <a:rPr lang="hr-HR" sz="2000" b="1" dirty="0" smtClean="0"/>
            <a:t>MIŠLJENJE</a:t>
          </a:r>
          <a:endParaRPr lang="hr-HR" sz="2000" b="1" dirty="0"/>
        </a:p>
      </dgm:t>
    </dgm:pt>
    <dgm:pt modelId="{AA491748-4CCE-4844-8D0F-82A438070B9D}" type="parTrans" cxnId="{703DFA9C-9007-44E8-9BAA-B4A62EA0FF36}">
      <dgm:prSet/>
      <dgm:spPr/>
      <dgm:t>
        <a:bodyPr/>
        <a:lstStyle/>
        <a:p>
          <a:endParaRPr lang="hr-HR"/>
        </a:p>
      </dgm:t>
    </dgm:pt>
    <dgm:pt modelId="{2A0AC529-285B-4FDB-A2EC-A727A7BC73FE}" type="sibTrans" cxnId="{703DFA9C-9007-44E8-9BAA-B4A62EA0FF36}">
      <dgm:prSet/>
      <dgm:spPr/>
      <dgm:t>
        <a:bodyPr/>
        <a:lstStyle/>
        <a:p>
          <a:endParaRPr lang="hr-HR"/>
        </a:p>
      </dgm:t>
    </dgm:pt>
    <dgm:pt modelId="{CE402B82-B547-4C87-8102-B7E4B59AC49E}">
      <dgm:prSet phldrT="[Tekst]"/>
      <dgm:spPr/>
      <dgm:t>
        <a:bodyPr/>
        <a:lstStyle/>
        <a:p>
          <a:r>
            <a:rPr lang="hr-HR" dirty="0" smtClean="0"/>
            <a:t>Crno-bijelo, dihotomno mišljenje.</a:t>
          </a:r>
          <a:endParaRPr lang="hr-HR" dirty="0"/>
        </a:p>
      </dgm:t>
    </dgm:pt>
    <dgm:pt modelId="{D8A4B501-E5B2-4625-905A-8D0F4E3776A2}" type="parTrans" cxnId="{E1BCDD3C-F169-49FE-8520-0DB916FB65EF}">
      <dgm:prSet/>
      <dgm:spPr/>
      <dgm:t>
        <a:bodyPr/>
        <a:lstStyle/>
        <a:p>
          <a:endParaRPr lang="hr-HR"/>
        </a:p>
      </dgm:t>
    </dgm:pt>
    <dgm:pt modelId="{80B75BB8-962A-49F0-B182-F6F8FD65CEE9}" type="sibTrans" cxnId="{E1BCDD3C-F169-49FE-8520-0DB916FB65EF}">
      <dgm:prSet/>
      <dgm:spPr/>
      <dgm:t>
        <a:bodyPr/>
        <a:lstStyle/>
        <a:p>
          <a:endParaRPr lang="hr-HR"/>
        </a:p>
      </dgm:t>
    </dgm:pt>
    <dgm:pt modelId="{1C5C11A5-8F62-4234-B756-0AD4F9E81413}">
      <dgm:prSet phldrT="[Tekst]" custT="1"/>
      <dgm:spPr/>
      <dgm:t>
        <a:bodyPr/>
        <a:lstStyle/>
        <a:p>
          <a:r>
            <a:rPr lang="hr-HR" sz="2000" b="1" dirty="0" smtClean="0"/>
            <a:t> KATASTROFIZIRANJE</a:t>
          </a:r>
        </a:p>
        <a:p>
          <a:r>
            <a:rPr lang="hr-HR" sz="2000" b="1" dirty="0" smtClean="0"/>
            <a:t>(“Gatanje”)</a:t>
          </a:r>
          <a:endParaRPr lang="hr-HR" sz="2000" b="1" dirty="0"/>
        </a:p>
      </dgm:t>
    </dgm:pt>
    <dgm:pt modelId="{E57F1646-2E62-4BBA-9184-9D9BA78709DA}" type="parTrans" cxnId="{1B9952F9-9EC2-44A9-B032-69556A6B0C55}">
      <dgm:prSet/>
      <dgm:spPr/>
      <dgm:t>
        <a:bodyPr/>
        <a:lstStyle/>
        <a:p>
          <a:endParaRPr lang="hr-HR"/>
        </a:p>
      </dgm:t>
    </dgm:pt>
    <dgm:pt modelId="{8D125FBD-05DF-4020-BF10-E0CAC47A9AE6}" type="sibTrans" cxnId="{1B9952F9-9EC2-44A9-B032-69556A6B0C55}">
      <dgm:prSet/>
      <dgm:spPr/>
      <dgm:t>
        <a:bodyPr/>
        <a:lstStyle/>
        <a:p>
          <a:endParaRPr lang="hr-HR"/>
        </a:p>
      </dgm:t>
    </dgm:pt>
    <dgm:pt modelId="{045BFB27-67FC-492F-84A9-7F4D3444F8EF}">
      <dgm:prSet phldrT="[Tekst]"/>
      <dgm:spPr/>
      <dgm:t>
        <a:bodyPr/>
        <a:lstStyle/>
        <a:p>
          <a:r>
            <a:rPr lang="hr-HR" dirty="0" smtClean="0"/>
            <a:t>Negativno predviđanje budućnosti bez uvažavanja drugih, vjerojatnijih ishoda.</a:t>
          </a:r>
          <a:endParaRPr lang="hr-HR" dirty="0"/>
        </a:p>
      </dgm:t>
    </dgm:pt>
    <dgm:pt modelId="{F36A77DE-9DC6-4375-8048-29B79F74E527}" type="parTrans" cxnId="{5EC5C949-90FA-4DCF-8EBE-85AFEF04FD65}">
      <dgm:prSet/>
      <dgm:spPr/>
      <dgm:t>
        <a:bodyPr/>
        <a:lstStyle/>
        <a:p>
          <a:endParaRPr lang="hr-HR"/>
        </a:p>
      </dgm:t>
    </dgm:pt>
    <dgm:pt modelId="{4FA2FE02-0F98-4B5B-835A-132EFFEC77A3}" type="sibTrans" cxnId="{5EC5C949-90FA-4DCF-8EBE-85AFEF04FD65}">
      <dgm:prSet/>
      <dgm:spPr/>
      <dgm:t>
        <a:bodyPr/>
        <a:lstStyle/>
        <a:p>
          <a:endParaRPr lang="hr-HR"/>
        </a:p>
      </dgm:t>
    </dgm:pt>
    <dgm:pt modelId="{B3394515-BAD5-4DED-A64B-962D99997B66}">
      <dgm:prSet phldrT="[Tekst]"/>
      <dgm:spPr/>
      <dgm:t>
        <a:bodyPr/>
        <a:lstStyle/>
        <a:p>
          <a:r>
            <a:rPr lang="hr-HR" dirty="0" smtClean="0"/>
            <a:t>“</a:t>
          </a:r>
          <a:r>
            <a:rPr lang="hr-HR" b="1" i="1" dirty="0" smtClean="0"/>
            <a:t>Bit ću toliko uznemiren da uopće neću moći funkcionirati.”</a:t>
          </a:r>
          <a:endParaRPr lang="hr-HR" b="1" i="1" dirty="0"/>
        </a:p>
      </dgm:t>
    </dgm:pt>
    <dgm:pt modelId="{59E22058-B00E-4352-A821-6E8E3020F277}" type="parTrans" cxnId="{06CF268C-37BC-4406-AAF7-8604E432A9E5}">
      <dgm:prSet/>
      <dgm:spPr/>
      <dgm:t>
        <a:bodyPr/>
        <a:lstStyle/>
        <a:p>
          <a:endParaRPr lang="hr-HR"/>
        </a:p>
      </dgm:t>
    </dgm:pt>
    <dgm:pt modelId="{09B38590-B973-4BCE-B895-11A7B7D21455}" type="sibTrans" cxnId="{06CF268C-37BC-4406-AAF7-8604E432A9E5}">
      <dgm:prSet/>
      <dgm:spPr/>
      <dgm:t>
        <a:bodyPr/>
        <a:lstStyle/>
        <a:p>
          <a:endParaRPr lang="hr-HR"/>
        </a:p>
      </dgm:t>
    </dgm:pt>
    <dgm:pt modelId="{F8DF6C20-68C6-469E-947E-2F5D508419EC}">
      <dgm:prSet phldrT="[Tekst]"/>
      <dgm:spPr/>
      <dgm:t>
        <a:bodyPr/>
        <a:lstStyle/>
        <a:p>
          <a:r>
            <a:rPr lang="hr-HR" dirty="0" smtClean="0"/>
            <a:t>Promatranje situacije kroz dvije kategorije umjesto kontinuuma. </a:t>
          </a:r>
          <a:endParaRPr lang="hr-HR" dirty="0"/>
        </a:p>
      </dgm:t>
    </dgm:pt>
    <dgm:pt modelId="{3F331FDA-36B1-4A9B-95BC-3393446D172B}" type="parTrans" cxnId="{C5116BF4-31D8-4278-98DC-76EDED96CE52}">
      <dgm:prSet/>
      <dgm:spPr/>
      <dgm:t>
        <a:bodyPr/>
        <a:lstStyle/>
        <a:p>
          <a:endParaRPr lang="hr-HR"/>
        </a:p>
      </dgm:t>
    </dgm:pt>
    <dgm:pt modelId="{D38F36F3-69CB-410C-8E6D-C805CDD4B5A2}" type="sibTrans" cxnId="{C5116BF4-31D8-4278-98DC-76EDED96CE52}">
      <dgm:prSet/>
      <dgm:spPr/>
      <dgm:t>
        <a:bodyPr/>
        <a:lstStyle/>
        <a:p>
          <a:endParaRPr lang="hr-HR"/>
        </a:p>
      </dgm:t>
    </dgm:pt>
    <dgm:pt modelId="{022FC19E-10BB-4409-AB80-352591578BEA}">
      <dgm:prSet phldrT="[Tekst]"/>
      <dgm:spPr/>
      <dgm:t>
        <a:bodyPr/>
        <a:lstStyle/>
        <a:p>
          <a:r>
            <a:rPr lang="hr-HR" b="1" i="1" dirty="0" smtClean="0"/>
            <a:t>“Ako nisam potpuno savršen, nisam uspješan.”</a:t>
          </a:r>
          <a:endParaRPr lang="hr-HR" b="1" i="1" dirty="0"/>
        </a:p>
      </dgm:t>
    </dgm:pt>
    <dgm:pt modelId="{1FC6DC1E-8CC8-4737-9645-136A112A7584}" type="parTrans" cxnId="{7A006B3D-C7C1-460A-BA98-A50EDEABA678}">
      <dgm:prSet/>
      <dgm:spPr/>
      <dgm:t>
        <a:bodyPr/>
        <a:lstStyle/>
        <a:p>
          <a:endParaRPr lang="hr-HR"/>
        </a:p>
      </dgm:t>
    </dgm:pt>
    <dgm:pt modelId="{5BDC91E9-D02C-4444-89DA-CE4819E0D175}" type="sibTrans" cxnId="{7A006B3D-C7C1-460A-BA98-A50EDEABA678}">
      <dgm:prSet/>
      <dgm:spPr/>
      <dgm:t>
        <a:bodyPr/>
        <a:lstStyle/>
        <a:p>
          <a:endParaRPr lang="hr-HR"/>
        </a:p>
      </dgm:t>
    </dgm:pt>
    <dgm:pt modelId="{28ABE416-A6FF-479D-877D-FED2F302F774}">
      <dgm:prSet/>
      <dgm:spPr/>
      <dgm:t>
        <a:bodyPr/>
        <a:lstStyle/>
        <a:p>
          <a:r>
            <a:rPr lang="hr-HR" b="1" i="1" dirty="0" smtClean="0"/>
            <a:t>DISKVALIFICIRANJE</a:t>
          </a:r>
        </a:p>
        <a:p>
          <a:r>
            <a:rPr lang="hr-HR" b="1" i="1" dirty="0" smtClean="0"/>
            <a:t>ILI </a:t>
          </a:r>
        </a:p>
        <a:p>
          <a:r>
            <a:rPr lang="hr-HR" b="1" i="1" dirty="0" smtClean="0"/>
            <a:t>NEGIRANJE POZITIVNOGA</a:t>
          </a:r>
        </a:p>
      </dgm:t>
    </dgm:pt>
    <dgm:pt modelId="{36C2FB27-58EC-47E5-80F0-05732E2362BF}" type="sibTrans" cxnId="{81B51883-BF8F-4BA7-81E9-1ABB75E3156F}">
      <dgm:prSet/>
      <dgm:spPr/>
      <dgm:t>
        <a:bodyPr/>
        <a:lstStyle/>
        <a:p>
          <a:endParaRPr lang="hr-HR"/>
        </a:p>
      </dgm:t>
    </dgm:pt>
    <dgm:pt modelId="{FF8218F7-1946-474C-AB8C-11F557B09F88}" type="parTrans" cxnId="{81B51883-BF8F-4BA7-81E9-1ABB75E3156F}">
      <dgm:prSet/>
      <dgm:spPr/>
      <dgm:t>
        <a:bodyPr/>
        <a:lstStyle/>
        <a:p>
          <a:endParaRPr lang="hr-HR"/>
        </a:p>
      </dgm:t>
    </dgm:pt>
    <dgm:pt modelId="{A7D363FF-0A45-4957-AA07-E6E561F15667}">
      <dgm:prSet/>
      <dgm:spPr/>
      <dgm:t>
        <a:bodyPr/>
        <a:lstStyle/>
        <a:p>
          <a:r>
            <a:rPr lang="hr-HR" dirty="0" smtClean="0"/>
            <a:t>Pozitivna iskustva, djela i kvalitete se </a:t>
          </a:r>
          <a:r>
            <a:rPr lang="hr-HR" u="sng" dirty="0" smtClean="0"/>
            <a:t>ne računaju.</a:t>
          </a:r>
          <a:endParaRPr lang="hr-HR" u="sng" dirty="0"/>
        </a:p>
      </dgm:t>
    </dgm:pt>
    <dgm:pt modelId="{923E78E2-2F32-456E-B65E-E52C6B1C48BB}" type="parTrans" cxnId="{46229550-4CC9-45E6-A3D7-2DEA91184705}">
      <dgm:prSet/>
      <dgm:spPr/>
      <dgm:t>
        <a:bodyPr/>
        <a:lstStyle/>
        <a:p>
          <a:endParaRPr lang="hr-HR"/>
        </a:p>
      </dgm:t>
    </dgm:pt>
    <dgm:pt modelId="{473505E0-505D-4B0A-BFDE-806C1963EDE4}" type="sibTrans" cxnId="{46229550-4CC9-45E6-A3D7-2DEA91184705}">
      <dgm:prSet/>
      <dgm:spPr/>
      <dgm:t>
        <a:bodyPr/>
        <a:lstStyle/>
        <a:p>
          <a:endParaRPr lang="hr-HR"/>
        </a:p>
      </dgm:t>
    </dgm:pt>
    <dgm:pt modelId="{FD84F05F-C379-4853-839D-06BDBC95A814}">
      <dgm:prSet/>
      <dgm:spPr/>
      <dgm:t>
        <a:bodyPr/>
        <a:lstStyle/>
        <a:p>
          <a:r>
            <a:rPr lang="hr-HR" b="1" i="1" u="none" dirty="0" smtClean="0"/>
            <a:t>Uspješno sam odradio ovaj projekt, no to ne znači da sam sposoban nego sam samo imao sreće.”</a:t>
          </a:r>
          <a:r>
            <a:rPr lang="hr-HR" b="1" i="1" u="sng" dirty="0" smtClean="0"/>
            <a:t> </a:t>
          </a:r>
          <a:endParaRPr lang="hr-HR" b="1" i="1" u="sng" dirty="0"/>
        </a:p>
      </dgm:t>
    </dgm:pt>
    <dgm:pt modelId="{71A92938-6E04-4962-B5EA-87AD14D3E8C5}" type="parTrans" cxnId="{6254B2AC-8A5D-4474-BE6A-0374C3D0E8BF}">
      <dgm:prSet/>
      <dgm:spPr/>
      <dgm:t>
        <a:bodyPr/>
        <a:lstStyle/>
        <a:p>
          <a:endParaRPr lang="hr-HR"/>
        </a:p>
      </dgm:t>
    </dgm:pt>
    <dgm:pt modelId="{B8606A8C-3A95-449C-81A7-5F6C8ABA27A4}" type="sibTrans" cxnId="{6254B2AC-8A5D-4474-BE6A-0374C3D0E8BF}">
      <dgm:prSet/>
      <dgm:spPr/>
      <dgm:t>
        <a:bodyPr/>
        <a:lstStyle/>
        <a:p>
          <a:endParaRPr lang="hr-HR"/>
        </a:p>
      </dgm:t>
    </dgm:pt>
    <dgm:pt modelId="{933B0142-6137-4B9B-BE91-110651C6AE38}">
      <dgm:prSet/>
      <dgm:spPr/>
      <dgm:t>
        <a:bodyPr/>
        <a:lstStyle/>
        <a:p>
          <a:r>
            <a:rPr lang="hr-HR" b="1" dirty="0" smtClean="0"/>
            <a:t>EMOCIONALNO </a:t>
          </a:r>
        </a:p>
        <a:p>
          <a:r>
            <a:rPr lang="hr-HR" b="1" dirty="0" smtClean="0"/>
            <a:t>REZONIRANJE</a:t>
          </a:r>
          <a:endParaRPr lang="hr-HR" b="1" dirty="0"/>
        </a:p>
      </dgm:t>
    </dgm:pt>
    <dgm:pt modelId="{8FF3ADFE-6978-4364-AF0C-2D092E12428A}" type="parTrans" cxnId="{DDBC481E-7153-402F-9FD4-FC92CA1A8AC1}">
      <dgm:prSet/>
      <dgm:spPr/>
      <dgm:t>
        <a:bodyPr/>
        <a:lstStyle/>
        <a:p>
          <a:endParaRPr lang="hr-HR"/>
        </a:p>
      </dgm:t>
    </dgm:pt>
    <dgm:pt modelId="{003B97BF-FDD8-4E66-A9DC-89B6EF4CF317}" type="sibTrans" cxnId="{DDBC481E-7153-402F-9FD4-FC92CA1A8AC1}">
      <dgm:prSet/>
      <dgm:spPr/>
      <dgm:t>
        <a:bodyPr/>
        <a:lstStyle/>
        <a:p>
          <a:endParaRPr lang="hr-HR"/>
        </a:p>
      </dgm:t>
    </dgm:pt>
    <dgm:pt modelId="{04DE11FD-2A4C-4F3A-9372-04E83BF8CF67}">
      <dgm:prSet/>
      <dgm:spPr/>
      <dgm:t>
        <a:bodyPr/>
        <a:lstStyle/>
        <a:p>
          <a:r>
            <a:rPr lang="hr-HR" dirty="0" smtClean="0"/>
            <a:t>Dopuštanje da osjećaji usmjeravaju tumačenje stvarnosti.</a:t>
          </a:r>
          <a:endParaRPr lang="hr-HR" dirty="0"/>
        </a:p>
      </dgm:t>
    </dgm:pt>
    <dgm:pt modelId="{AB8D532B-F8FB-4A55-9E3A-F57112E6BA28}" type="parTrans" cxnId="{0E6A61B0-ABA9-4A20-86E3-5D4429843F76}">
      <dgm:prSet/>
      <dgm:spPr/>
      <dgm:t>
        <a:bodyPr/>
        <a:lstStyle/>
        <a:p>
          <a:endParaRPr lang="hr-HR"/>
        </a:p>
      </dgm:t>
    </dgm:pt>
    <dgm:pt modelId="{63757B03-08A1-4160-A60A-DC09143F747C}" type="sibTrans" cxnId="{0E6A61B0-ABA9-4A20-86E3-5D4429843F76}">
      <dgm:prSet/>
      <dgm:spPr/>
      <dgm:t>
        <a:bodyPr/>
        <a:lstStyle/>
        <a:p>
          <a:endParaRPr lang="hr-HR"/>
        </a:p>
      </dgm:t>
    </dgm:pt>
    <dgm:pt modelId="{823C4B3F-71A3-49AF-882F-A29384551376}">
      <dgm:prSet/>
      <dgm:spPr/>
      <dgm:t>
        <a:bodyPr/>
        <a:lstStyle/>
        <a:p>
          <a:r>
            <a:rPr lang="hr-HR" dirty="0" smtClean="0"/>
            <a:t>“</a:t>
          </a:r>
          <a:r>
            <a:rPr lang="hr-HR" b="1" i="1" dirty="0" smtClean="0"/>
            <a:t>Znam da sam odradio dosta toga na poslu dobro, ali se još uvijek osjećam neuspješno.”</a:t>
          </a:r>
          <a:endParaRPr lang="hr-HR" b="1" i="1" dirty="0"/>
        </a:p>
      </dgm:t>
    </dgm:pt>
    <dgm:pt modelId="{9EB257AE-6D38-4C5E-B25C-5CE4B1AC5675}" type="parTrans" cxnId="{97AAC899-792E-4D75-9376-2B917C33EEFB}">
      <dgm:prSet/>
      <dgm:spPr/>
      <dgm:t>
        <a:bodyPr/>
        <a:lstStyle/>
        <a:p>
          <a:endParaRPr lang="hr-HR"/>
        </a:p>
      </dgm:t>
    </dgm:pt>
    <dgm:pt modelId="{FB9F9BDB-C3E3-4645-9B58-9717FCE9FA78}" type="sibTrans" cxnId="{97AAC899-792E-4D75-9376-2B917C33EEFB}">
      <dgm:prSet/>
      <dgm:spPr/>
      <dgm:t>
        <a:bodyPr/>
        <a:lstStyle/>
        <a:p>
          <a:endParaRPr lang="hr-HR"/>
        </a:p>
      </dgm:t>
    </dgm:pt>
    <dgm:pt modelId="{B1F18B17-CD44-4C14-8C4C-71FB5A0C25C8}">
      <dgm:prSet/>
      <dgm:spPr/>
      <dgm:t>
        <a:bodyPr/>
        <a:lstStyle/>
        <a:p>
          <a:endParaRPr lang="hr-HR" u="sng" dirty="0"/>
        </a:p>
      </dgm:t>
    </dgm:pt>
    <dgm:pt modelId="{E8F59AF5-60A2-43AB-B3B6-42C3044004F8}" type="parTrans" cxnId="{4A69D121-B30F-4875-B95A-BCEB87702713}">
      <dgm:prSet/>
      <dgm:spPr/>
      <dgm:t>
        <a:bodyPr/>
        <a:lstStyle/>
        <a:p>
          <a:endParaRPr lang="hr-HR"/>
        </a:p>
      </dgm:t>
    </dgm:pt>
    <dgm:pt modelId="{5D46E12F-46C2-462C-BDAD-4FADAA17FC9A}" type="sibTrans" cxnId="{4A69D121-B30F-4875-B95A-BCEB87702713}">
      <dgm:prSet/>
      <dgm:spPr/>
      <dgm:t>
        <a:bodyPr/>
        <a:lstStyle/>
        <a:p>
          <a:endParaRPr lang="hr-HR"/>
        </a:p>
      </dgm:t>
    </dgm:pt>
    <dgm:pt modelId="{E1BFBE9F-8A62-436B-B243-D6DED40D0B50}">
      <dgm:prSet phldrT="[Tekst]"/>
      <dgm:spPr/>
      <dgm:t>
        <a:bodyPr/>
        <a:lstStyle/>
        <a:p>
          <a:endParaRPr lang="hr-HR" dirty="0"/>
        </a:p>
      </dgm:t>
    </dgm:pt>
    <dgm:pt modelId="{D16B6696-285A-4483-AE03-39F5584A4810}" type="parTrans" cxnId="{DF9F36B3-0D38-4AFA-84A7-83F8F0BF5A03}">
      <dgm:prSet/>
      <dgm:spPr/>
      <dgm:t>
        <a:bodyPr/>
        <a:lstStyle/>
        <a:p>
          <a:endParaRPr lang="hr-HR"/>
        </a:p>
      </dgm:t>
    </dgm:pt>
    <dgm:pt modelId="{44722115-25DA-42ED-BDFD-EE5F5657361E}" type="sibTrans" cxnId="{DF9F36B3-0D38-4AFA-84A7-83F8F0BF5A03}">
      <dgm:prSet/>
      <dgm:spPr/>
      <dgm:t>
        <a:bodyPr/>
        <a:lstStyle/>
        <a:p>
          <a:endParaRPr lang="hr-HR"/>
        </a:p>
      </dgm:t>
    </dgm:pt>
    <dgm:pt modelId="{2680C26D-A30E-4258-A12F-E29BFA62479E}">
      <dgm:prSet/>
      <dgm:spPr/>
      <dgm:t>
        <a:bodyPr/>
        <a:lstStyle/>
        <a:p>
          <a:endParaRPr lang="hr-HR" dirty="0"/>
        </a:p>
      </dgm:t>
    </dgm:pt>
    <dgm:pt modelId="{281DFBA1-4398-49C5-A66E-55FE4512AAF3}" type="parTrans" cxnId="{52C50C15-921D-4FA0-B66D-1C1CDDCA244E}">
      <dgm:prSet/>
      <dgm:spPr/>
      <dgm:t>
        <a:bodyPr/>
        <a:lstStyle/>
        <a:p>
          <a:endParaRPr lang="hr-HR"/>
        </a:p>
      </dgm:t>
    </dgm:pt>
    <dgm:pt modelId="{E1D2F5C9-3AA2-47B0-9552-C7E55DF9BC96}" type="sibTrans" cxnId="{52C50C15-921D-4FA0-B66D-1C1CDDCA244E}">
      <dgm:prSet/>
      <dgm:spPr/>
      <dgm:t>
        <a:bodyPr/>
        <a:lstStyle/>
        <a:p>
          <a:endParaRPr lang="hr-HR"/>
        </a:p>
      </dgm:t>
    </dgm:pt>
    <dgm:pt modelId="{D0AEB36E-0EDC-4368-A215-20E1CA6B4BA6}" type="pres">
      <dgm:prSet presAssocID="{8515596D-AA75-41E0-8299-4C686E704C98}" presName="Name0" presStyleCnt="0">
        <dgm:presLayoutVars>
          <dgm:dir/>
          <dgm:animLvl val="lvl"/>
          <dgm:resizeHandles/>
        </dgm:presLayoutVars>
      </dgm:prSet>
      <dgm:spPr/>
      <dgm:t>
        <a:bodyPr/>
        <a:lstStyle/>
        <a:p>
          <a:endParaRPr lang="hr-HR"/>
        </a:p>
      </dgm:t>
    </dgm:pt>
    <dgm:pt modelId="{934F9A55-AFC2-49CC-A720-1B9277E75D77}" type="pres">
      <dgm:prSet presAssocID="{CCB3A91E-DACA-46D1-A35B-77A93445B7BA}" presName="linNode" presStyleCnt="0"/>
      <dgm:spPr/>
    </dgm:pt>
    <dgm:pt modelId="{782D02BA-E9E9-4045-AC95-B8393D38FAB7}" type="pres">
      <dgm:prSet presAssocID="{CCB3A91E-DACA-46D1-A35B-77A93445B7BA}" presName="parentShp" presStyleLbl="node1" presStyleIdx="0" presStyleCnt="4" custLinFactNeighborX="0" custLinFactNeighborY="6779">
        <dgm:presLayoutVars>
          <dgm:bulletEnabled val="1"/>
        </dgm:presLayoutVars>
      </dgm:prSet>
      <dgm:spPr/>
      <dgm:t>
        <a:bodyPr/>
        <a:lstStyle/>
        <a:p>
          <a:endParaRPr lang="hr-HR"/>
        </a:p>
      </dgm:t>
    </dgm:pt>
    <dgm:pt modelId="{A369ABC0-BAD2-4D23-ADF0-B7E2C0821CF3}" type="pres">
      <dgm:prSet presAssocID="{CCB3A91E-DACA-46D1-A35B-77A93445B7BA}" presName="childShp" presStyleLbl="bgAccFollowNode1" presStyleIdx="0" presStyleCnt="4" custLinFactNeighborX="1880" custLinFactNeighborY="2463">
        <dgm:presLayoutVars>
          <dgm:bulletEnabled val="1"/>
        </dgm:presLayoutVars>
      </dgm:prSet>
      <dgm:spPr/>
      <dgm:t>
        <a:bodyPr/>
        <a:lstStyle/>
        <a:p>
          <a:endParaRPr lang="hr-HR"/>
        </a:p>
      </dgm:t>
    </dgm:pt>
    <dgm:pt modelId="{87A6076E-8CAB-456F-8AF2-048D7DC653E0}" type="pres">
      <dgm:prSet presAssocID="{2A0AC529-285B-4FDB-A2EC-A727A7BC73FE}" presName="spacing" presStyleCnt="0"/>
      <dgm:spPr/>
    </dgm:pt>
    <dgm:pt modelId="{841E6EE2-3070-4B02-8C7C-E80AF3F0B3B8}" type="pres">
      <dgm:prSet presAssocID="{1C5C11A5-8F62-4234-B756-0AD4F9E81413}" presName="linNode" presStyleCnt="0"/>
      <dgm:spPr/>
    </dgm:pt>
    <dgm:pt modelId="{45D71028-56D9-4001-85E8-EEBDEA78E3F4}" type="pres">
      <dgm:prSet presAssocID="{1C5C11A5-8F62-4234-B756-0AD4F9E81413}" presName="parentShp" presStyleLbl="node1" presStyleIdx="1" presStyleCnt="4">
        <dgm:presLayoutVars>
          <dgm:bulletEnabled val="1"/>
        </dgm:presLayoutVars>
      </dgm:prSet>
      <dgm:spPr/>
      <dgm:t>
        <a:bodyPr/>
        <a:lstStyle/>
        <a:p>
          <a:endParaRPr lang="hr-HR"/>
        </a:p>
      </dgm:t>
    </dgm:pt>
    <dgm:pt modelId="{3751D9FE-1B93-4B8A-8012-C54DA10D7093}" type="pres">
      <dgm:prSet presAssocID="{1C5C11A5-8F62-4234-B756-0AD4F9E81413}" presName="childShp" presStyleLbl="bgAccFollowNode1" presStyleIdx="1" presStyleCnt="4">
        <dgm:presLayoutVars>
          <dgm:bulletEnabled val="1"/>
        </dgm:presLayoutVars>
      </dgm:prSet>
      <dgm:spPr/>
      <dgm:t>
        <a:bodyPr/>
        <a:lstStyle/>
        <a:p>
          <a:endParaRPr lang="hr-HR"/>
        </a:p>
      </dgm:t>
    </dgm:pt>
    <dgm:pt modelId="{A96FBEAA-9743-43F7-ACBE-905D7188E57B}" type="pres">
      <dgm:prSet presAssocID="{8D125FBD-05DF-4020-BF10-E0CAC47A9AE6}" presName="spacing" presStyleCnt="0"/>
      <dgm:spPr/>
    </dgm:pt>
    <dgm:pt modelId="{19B09BEB-2206-4C33-A3A9-28CBE375D972}" type="pres">
      <dgm:prSet presAssocID="{28ABE416-A6FF-479D-877D-FED2F302F774}" presName="linNode" presStyleCnt="0"/>
      <dgm:spPr/>
    </dgm:pt>
    <dgm:pt modelId="{B2085DA5-38BB-4348-8D85-5B3A4DC1E522}" type="pres">
      <dgm:prSet presAssocID="{28ABE416-A6FF-479D-877D-FED2F302F774}" presName="parentShp" presStyleLbl="node1" presStyleIdx="2" presStyleCnt="4" custLinFactNeighborX="-547" custLinFactNeighborY="1981">
        <dgm:presLayoutVars>
          <dgm:bulletEnabled val="1"/>
        </dgm:presLayoutVars>
      </dgm:prSet>
      <dgm:spPr/>
      <dgm:t>
        <a:bodyPr/>
        <a:lstStyle/>
        <a:p>
          <a:endParaRPr lang="hr-HR"/>
        </a:p>
      </dgm:t>
    </dgm:pt>
    <dgm:pt modelId="{53394B61-E641-423A-A86D-180E069976FA}" type="pres">
      <dgm:prSet presAssocID="{28ABE416-A6FF-479D-877D-FED2F302F774}" presName="childShp" presStyleLbl="bgAccFollowNode1" presStyleIdx="2" presStyleCnt="4" custLinFactNeighborX="761" custLinFactNeighborY="1523">
        <dgm:presLayoutVars>
          <dgm:bulletEnabled val="1"/>
        </dgm:presLayoutVars>
      </dgm:prSet>
      <dgm:spPr/>
      <dgm:t>
        <a:bodyPr/>
        <a:lstStyle/>
        <a:p>
          <a:endParaRPr lang="hr-HR"/>
        </a:p>
      </dgm:t>
    </dgm:pt>
    <dgm:pt modelId="{B96F7DA0-4D68-4087-8229-31924D78C32E}" type="pres">
      <dgm:prSet presAssocID="{36C2FB27-58EC-47E5-80F0-05732E2362BF}" presName="spacing" presStyleCnt="0"/>
      <dgm:spPr/>
    </dgm:pt>
    <dgm:pt modelId="{A237937C-C87D-46AD-AB4B-6B3FC366F6DB}" type="pres">
      <dgm:prSet presAssocID="{933B0142-6137-4B9B-BE91-110651C6AE38}" presName="linNode" presStyleCnt="0"/>
      <dgm:spPr/>
    </dgm:pt>
    <dgm:pt modelId="{49B931B5-E308-4413-B7F4-18CD02861CB7}" type="pres">
      <dgm:prSet presAssocID="{933B0142-6137-4B9B-BE91-110651C6AE38}" presName="parentShp" presStyleLbl="node1" presStyleIdx="3" presStyleCnt="4">
        <dgm:presLayoutVars>
          <dgm:bulletEnabled val="1"/>
        </dgm:presLayoutVars>
      </dgm:prSet>
      <dgm:spPr/>
      <dgm:t>
        <a:bodyPr/>
        <a:lstStyle/>
        <a:p>
          <a:endParaRPr lang="hr-HR"/>
        </a:p>
      </dgm:t>
    </dgm:pt>
    <dgm:pt modelId="{ADBEF6B2-8E9B-4821-8F34-9C9E219197A8}" type="pres">
      <dgm:prSet presAssocID="{933B0142-6137-4B9B-BE91-110651C6AE38}" presName="childShp" presStyleLbl="bgAccFollowNode1" presStyleIdx="3" presStyleCnt="4" custLinFactNeighborX="249" custLinFactNeighborY="-2639">
        <dgm:presLayoutVars>
          <dgm:bulletEnabled val="1"/>
        </dgm:presLayoutVars>
      </dgm:prSet>
      <dgm:spPr/>
      <dgm:t>
        <a:bodyPr/>
        <a:lstStyle/>
        <a:p>
          <a:endParaRPr lang="hr-HR"/>
        </a:p>
      </dgm:t>
    </dgm:pt>
  </dgm:ptLst>
  <dgm:cxnLst>
    <dgm:cxn modelId="{915C6407-0FE6-4464-9E9F-1B9AA511776C}" type="presOf" srcId="{A7D363FF-0A45-4957-AA07-E6E561F15667}" destId="{53394B61-E641-423A-A86D-180E069976FA}" srcOrd="0" destOrd="0" presId="urn:microsoft.com/office/officeart/2005/8/layout/vList6"/>
    <dgm:cxn modelId="{5A413BD5-D245-46D7-AA8E-03A4397573E9}" type="presOf" srcId="{2680C26D-A30E-4258-A12F-E29BFA62479E}" destId="{ADBEF6B2-8E9B-4821-8F34-9C9E219197A8}" srcOrd="0" destOrd="1" presId="urn:microsoft.com/office/officeart/2005/8/layout/vList6"/>
    <dgm:cxn modelId="{18B32F63-273E-46A1-94E5-9A17D4A924D0}" type="presOf" srcId="{F8DF6C20-68C6-469E-947E-2F5D508419EC}" destId="{A369ABC0-BAD2-4D23-ADF0-B7E2C0821CF3}" srcOrd="0" destOrd="1" presId="urn:microsoft.com/office/officeart/2005/8/layout/vList6"/>
    <dgm:cxn modelId="{E4C770FB-9ED9-4EC1-96D3-035B09446493}" type="presOf" srcId="{933B0142-6137-4B9B-BE91-110651C6AE38}" destId="{49B931B5-E308-4413-B7F4-18CD02861CB7}" srcOrd="0" destOrd="0" presId="urn:microsoft.com/office/officeart/2005/8/layout/vList6"/>
    <dgm:cxn modelId="{DB9FD44E-BE1A-4A3E-A1F1-EBA3C323BDB5}" type="presOf" srcId="{1C5C11A5-8F62-4234-B756-0AD4F9E81413}" destId="{45D71028-56D9-4001-85E8-EEBDEA78E3F4}" srcOrd="0" destOrd="0" presId="urn:microsoft.com/office/officeart/2005/8/layout/vList6"/>
    <dgm:cxn modelId="{DF9F36B3-0D38-4AFA-84A7-83F8F0BF5A03}" srcId="{1C5C11A5-8F62-4234-B756-0AD4F9E81413}" destId="{E1BFBE9F-8A62-436B-B243-D6DED40D0B50}" srcOrd="1" destOrd="0" parTransId="{D16B6696-285A-4483-AE03-39F5584A4810}" sibTransId="{44722115-25DA-42ED-BDFD-EE5F5657361E}"/>
    <dgm:cxn modelId="{0E6A61B0-ABA9-4A20-86E3-5D4429843F76}" srcId="{933B0142-6137-4B9B-BE91-110651C6AE38}" destId="{04DE11FD-2A4C-4F3A-9372-04E83BF8CF67}" srcOrd="0" destOrd="0" parTransId="{AB8D532B-F8FB-4A55-9E3A-F57112E6BA28}" sibTransId="{63757B03-08A1-4160-A60A-DC09143F747C}"/>
    <dgm:cxn modelId="{876565FE-E22F-4557-AFEB-6E90B0AAEDE6}" type="presOf" srcId="{28ABE416-A6FF-479D-877D-FED2F302F774}" destId="{B2085DA5-38BB-4348-8D85-5B3A4DC1E522}" srcOrd="0" destOrd="0" presId="urn:microsoft.com/office/officeart/2005/8/layout/vList6"/>
    <dgm:cxn modelId="{AA2AEFCE-AC93-4DB8-9329-23B1710A5665}" type="presOf" srcId="{B1F18B17-CD44-4C14-8C4C-71FB5A0C25C8}" destId="{53394B61-E641-423A-A86D-180E069976FA}" srcOrd="0" destOrd="1" presId="urn:microsoft.com/office/officeart/2005/8/layout/vList6"/>
    <dgm:cxn modelId="{FF52CF0B-9EE3-4F16-8B44-92AEA4C1458E}" type="presOf" srcId="{B3394515-BAD5-4DED-A64B-962D99997B66}" destId="{3751D9FE-1B93-4B8A-8012-C54DA10D7093}" srcOrd="0" destOrd="2" presId="urn:microsoft.com/office/officeart/2005/8/layout/vList6"/>
    <dgm:cxn modelId="{7A006B3D-C7C1-460A-BA98-A50EDEABA678}" srcId="{CCB3A91E-DACA-46D1-A35B-77A93445B7BA}" destId="{022FC19E-10BB-4409-AB80-352591578BEA}" srcOrd="2" destOrd="0" parTransId="{1FC6DC1E-8CC8-4737-9645-136A112A7584}" sibTransId="{5BDC91E9-D02C-4444-89DA-CE4819E0D175}"/>
    <dgm:cxn modelId="{0D2B3585-2EFE-4010-8349-EE69AA6631DF}" type="presOf" srcId="{FD84F05F-C379-4853-839D-06BDBC95A814}" destId="{53394B61-E641-423A-A86D-180E069976FA}" srcOrd="0" destOrd="2" presId="urn:microsoft.com/office/officeart/2005/8/layout/vList6"/>
    <dgm:cxn modelId="{81B51883-BF8F-4BA7-81E9-1ABB75E3156F}" srcId="{8515596D-AA75-41E0-8299-4C686E704C98}" destId="{28ABE416-A6FF-479D-877D-FED2F302F774}" srcOrd="2" destOrd="0" parTransId="{FF8218F7-1946-474C-AB8C-11F557B09F88}" sibTransId="{36C2FB27-58EC-47E5-80F0-05732E2362BF}"/>
    <dgm:cxn modelId="{E1BCDD3C-F169-49FE-8520-0DB916FB65EF}" srcId="{CCB3A91E-DACA-46D1-A35B-77A93445B7BA}" destId="{CE402B82-B547-4C87-8102-B7E4B59AC49E}" srcOrd="0" destOrd="0" parTransId="{D8A4B501-E5B2-4625-905A-8D0F4E3776A2}" sibTransId="{80B75BB8-962A-49F0-B182-F6F8FD65CEE9}"/>
    <dgm:cxn modelId="{4D29A730-03C3-45E5-858B-BE76CD79E1F5}" type="presOf" srcId="{CE402B82-B547-4C87-8102-B7E4B59AC49E}" destId="{A369ABC0-BAD2-4D23-ADF0-B7E2C0821CF3}" srcOrd="0" destOrd="0" presId="urn:microsoft.com/office/officeart/2005/8/layout/vList6"/>
    <dgm:cxn modelId="{0D5C76B2-9138-4D50-8BA2-E136E761971A}" type="presOf" srcId="{022FC19E-10BB-4409-AB80-352591578BEA}" destId="{A369ABC0-BAD2-4D23-ADF0-B7E2C0821CF3}" srcOrd="0" destOrd="2" presId="urn:microsoft.com/office/officeart/2005/8/layout/vList6"/>
    <dgm:cxn modelId="{DDBC481E-7153-402F-9FD4-FC92CA1A8AC1}" srcId="{8515596D-AA75-41E0-8299-4C686E704C98}" destId="{933B0142-6137-4B9B-BE91-110651C6AE38}" srcOrd="3" destOrd="0" parTransId="{8FF3ADFE-6978-4364-AF0C-2D092E12428A}" sibTransId="{003B97BF-FDD8-4E66-A9DC-89B6EF4CF317}"/>
    <dgm:cxn modelId="{62F56161-60C7-4006-BA26-3414D9607781}" type="presOf" srcId="{8515596D-AA75-41E0-8299-4C686E704C98}" destId="{D0AEB36E-0EDC-4368-A215-20E1CA6B4BA6}" srcOrd="0" destOrd="0" presId="urn:microsoft.com/office/officeart/2005/8/layout/vList6"/>
    <dgm:cxn modelId="{0F63120D-AFF3-4FE6-98B9-D00998838319}" type="presOf" srcId="{E1BFBE9F-8A62-436B-B243-D6DED40D0B50}" destId="{3751D9FE-1B93-4B8A-8012-C54DA10D7093}" srcOrd="0" destOrd="1" presId="urn:microsoft.com/office/officeart/2005/8/layout/vList6"/>
    <dgm:cxn modelId="{AF29761D-FAEA-4692-BE14-58AAB43A0F36}" type="presOf" srcId="{823C4B3F-71A3-49AF-882F-A29384551376}" destId="{ADBEF6B2-8E9B-4821-8F34-9C9E219197A8}" srcOrd="0" destOrd="2" presId="urn:microsoft.com/office/officeart/2005/8/layout/vList6"/>
    <dgm:cxn modelId="{06CF268C-37BC-4406-AAF7-8604E432A9E5}" srcId="{1C5C11A5-8F62-4234-B756-0AD4F9E81413}" destId="{B3394515-BAD5-4DED-A64B-962D99997B66}" srcOrd="2" destOrd="0" parTransId="{59E22058-B00E-4352-A821-6E8E3020F277}" sibTransId="{09B38590-B973-4BCE-B895-11A7B7D21455}"/>
    <dgm:cxn modelId="{EA73B356-2D74-4AF7-996D-E6928A32BF04}" type="presOf" srcId="{045BFB27-67FC-492F-84A9-7F4D3444F8EF}" destId="{3751D9FE-1B93-4B8A-8012-C54DA10D7093}" srcOrd="0" destOrd="0" presId="urn:microsoft.com/office/officeart/2005/8/layout/vList6"/>
    <dgm:cxn modelId="{703DFA9C-9007-44E8-9BAA-B4A62EA0FF36}" srcId="{8515596D-AA75-41E0-8299-4C686E704C98}" destId="{CCB3A91E-DACA-46D1-A35B-77A93445B7BA}" srcOrd="0" destOrd="0" parTransId="{AA491748-4CCE-4844-8D0F-82A438070B9D}" sibTransId="{2A0AC529-285B-4FDB-A2EC-A727A7BC73FE}"/>
    <dgm:cxn modelId="{1B9952F9-9EC2-44A9-B032-69556A6B0C55}" srcId="{8515596D-AA75-41E0-8299-4C686E704C98}" destId="{1C5C11A5-8F62-4234-B756-0AD4F9E81413}" srcOrd="1" destOrd="0" parTransId="{E57F1646-2E62-4BBA-9184-9D9BA78709DA}" sibTransId="{8D125FBD-05DF-4020-BF10-E0CAC47A9AE6}"/>
    <dgm:cxn modelId="{1AD08A50-F6B0-42D0-9D10-472B68DD6DA1}" type="presOf" srcId="{04DE11FD-2A4C-4F3A-9372-04E83BF8CF67}" destId="{ADBEF6B2-8E9B-4821-8F34-9C9E219197A8}" srcOrd="0" destOrd="0" presId="urn:microsoft.com/office/officeart/2005/8/layout/vList6"/>
    <dgm:cxn modelId="{41F0B2C1-696B-46E2-A6C9-A3C8E0D50067}" type="presOf" srcId="{CCB3A91E-DACA-46D1-A35B-77A93445B7BA}" destId="{782D02BA-E9E9-4045-AC95-B8393D38FAB7}" srcOrd="0" destOrd="0" presId="urn:microsoft.com/office/officeart/2005/8/layout/vList6"/>
    <dgm:cxn modelId="{97AAC899-792E-4D75-9376-2B917C33EEFB}" srcId="{933B0142-6137-4B9B-BE91-110651C6AE38}" destId="{823C4B3F-71A3-49AF-882F-A29384551376}" srcOrd="2" destOrd="0" parTransId="{9EB257AE-6D38-4C5E-B25C-5CE4B1AC5675}" sibTransId="{FB9F9BDB-C3E3-4645-9B58-9717FCE9FA78}"/>
    <dgm:cxn modelId="{6254B2AC-8A5D-4474-BE6A-0374C3D0E8BF}" srcId="{28ABE416-A6FF-479D-877D-FED2F302F774}" destId="{FD84F05F-C379-4853-839D-06BDBC95A814}" srcOrd="2" destOrd="0" parTransId="{71A92938-6E04-4962-B5EA-87AD14D3E8C5}" sibTransId="{B8606A8C-3A95-449C-81A7-5F6C8ABA27A4}"/>
    <dgm:cxn modelId="{52C50C15-921D-4FA0-B66D-1C1CDDCA244E}" srcId="{933B0142-6137-4B9B-BE91-110651C6AE38}" destId="{2680C26D-A30E-4258-A12F-E29BFA62479E}" srcOrd="1" destOrd="0" parTransId="{281DFBA1-4398-49C5-A66E-55FE4512AAF3}" sibTransId="{E1D2F5C9-3AA2-47B0-9552-C7E55DF9BC96}"/>
    <dgm:cxn modelId="{5EC5C949-90FA-4DCF-8EBE-85AFEF04FD65}" srcId="{1C5C11A5-8F62-4234-B756-0AD4F9E81413}" destId="{045BFB27-67FC-492F-84A9-7F4D3444F8EF}" srcOrd="0" destOrd="0" parTransId="{F36A77DE-9DC6-4375-8048-29B79F74E527}" sibTransId="{4FA2FE02-0F98-4B5B-835A-132EFFEC77A3}"/>
    <dgm:cxn modelId="{C5116BF4-31D8-4278-98DC-76EDED96CE52}" srcId="{CCB3A91E-DACA-46D1-A35B-77A93445B7BA}" destId="{F8DF6C20-68C6-469E-947E-2F5D508419EC}" srcOrd="1" destOrd="0" parTransId="{3F331FDA-36B1-4A9B-95BC-3393446D172B}" sibTransId="{D38F36F3-69CB-410C-8E6D-C805CDD4B5A2}"/>
    <dgm:cxn modelId="{4A69D121-B30F-4875-B95A-BCEB87702713}" srcId="{28ABE416-A6FF-479D-877D-FED2F302F774}" destId="{B1F18B17-CD44-4C14-8C4C-71FB5A0C25C8}" srcOrd="1" destOrd="0" parTransId="{E8F59AF5-60A2-43AB-B3B6-42C3044004F8}" sibTransId="{5D46E12F-46C2-462C-BDAD-4FADAA17FC9A}"/>
    <dgm:cxn modelId="{46229550-4CC9-45E6-A3D7-2DEA91184705}" srcId="{28ABE416-A6FF-479D-877D-FED2F302F774}" destId="{A7D363FF-0A45-4957-AA07-E6E561F15667}" srcOrd="0" destOrd="0" parTransId="{923E78E2-2F32-456E-B65E-E52C6B1C48BB}" sibTransId="{473505E0-505D-4B0A-BFDE-806C1963EDE4}"/>
    <dgm:cxn modelId="{CAB82E88-8049-49F5-90B9-3ABFDC21AF9C}" type="presParOf" srcId="{D0AEB36E-0EDC-4368-A215-20E1CA6B4BA6}" destId="{934F9A55-AFC2-49CC-A720-1B9277E75D77}" srcOrd="0" destOrd="0" presId="urn:microsoft.com/office/officeart/2005/8/layout/vList6"/>
    <dgm:cxn modelId="{4F473860-0BEA-4D4A-B07D-F950A4F0E708}" type="presParOf" srcId="{934F9A55-AFC2-49CC-A720-1B9277E75D77}" destId="{782D02BA-E9E9-4045-AC95-B8393D38FAB7}" srcOrd="0" destOrd="0" presId="urn:microsoft.com/office/officeart/2005/8/layout/vList6"/>
    <dgm:cxn modelId="{110A3A9D-70DF-408C-A2AA-A9A1A21F124E}" type="presParOf" srcId="{934F9A55-AFC2-49CC-A720-1B9277E75D77}" destId="{A369ABC0-BAD2-4D23-ADF0-B7E2C0821CF3}" srcOrd="1" destOrd="0" presId="urn:microsoft.com/office/officeart/2005/8/layout/vList6"/>
    <dgm:cxn modelId="{AF0BB1A3-E2D5-4A64-9500-A2772D73213E}" type="presParOf" srcId="{D0AEB36E-0EDC-4368-A215-20E1CA6B4BA6}" destId="{87A6076E-8CAB-456F-8AF2-048D7DC653E0}" srcOrd="1" destOrd="0" presId="urn:microsoft.com/office/officeart/2005/8/layout/vList6"/>
    <dgm:cxn modelId="{EDE0F236-247D-40EB-9CF5-C566549B9BDB}" type="presParOf" srcId="{D0AEB36E-0EDC-4368-A215-20E1CA6B4BA6}" destId="{841E6EE2-3070-4B02-8C7C-E80AF3F0B3B8}" srcOrd="2" destOrd="0" presId="urn:microsoft.com/office/officeart/2005/8/layout/vList6"/>
    <dgm:cxn modelId="{B57C0CF7-9540-4522-9E2D-8AB0C3C8C247}" type="presParOf" srcId="{841E6EE2-3070-4B02-8C7C-E80AF3F0B3B8}" destId="{45D71028-56D9-4001-85E8-EEBDEA78E3F4}" srcOrd="0" destOrd="0" presId="urn:microsoft.com/office/officeart/2005/8/layout/vList6"/>
    <dgm:cxn modelId="{E9EDE6DB-6077-4DEF-885C-F570402AD97D}" type="presParOf" srcId="{841E6EE2-3070-4B02-8C7C-E80AF3F0B3B8}" destId="{3751D9FE-1B93-4B8A-8012-C54DA10D7093}" srcOrd="1" destOrd="0" presId="urn:microsoft.com/office/officeart/2005/8/layout/vList6"/>
    <dgm:cxn modelId="{AA10FA39-666A-4CB2-919F-FD047438DBF1}" type="presParOf" srcId="{D0AEB36E-0EDC-4368-A215-20E1CA6B4BA6}" destId="{A96FBEAA-9743-43F7-ACBE-905D7188E57B}" srcOrd="3" destOrd="0" presId="urn:microsoft.com/office/officeart/2005/8/layout/vList6"/>
    <dgm:cxn modelId="{AA580DBD-00B4-43B1-ACDC-90EB467D7A8A}" type="presParOf" srcId="{D0AEB36E-0EDC-4368-A215-20E1CA6B4BA6}" destId="{19B09BEB-2206-4C33-A3A9-28CBE375D972}" srcOrd="4" destOrd="0" presId="urn:microsoft.com/office/officeart/2005/8/layout/vList6"/>
    <dgm:cxn modelId="{6F4C69E5-FC02-4C0D-9979-B197943308C8}" type="presParOf" srcId="{19B09BEB-2206-4C33-A3A9-28CBE375D972}" destId="{B2085DA5-38BB-4348-8D85-5B3A4DC1E522}" srcOrd="0" destOrd="0" presId="urn:microsoft.com/office/officeart/2005/8/layout/vList6"/>
    <dgm:cxn modelId="{18D075F5-6F8E-4F4E-BFA0-CF893F7A8CF6}" type="presParOf" srcId="{19B09BEB-2206-4C33-A3A9-28CBE375D972}" destId="{53394B61-E641-423A-A86D-180E069976FA}" srcOrd="1" destOrd="0" presId="urn:microsoft.com/office/officeart/2005/8/layout/vList6"/>
    <dgm:cxn modelId="{9BEF9D74-E599-4869-8915-A814AE0AE7AF}" type="presParOf" srcId="{D0AEB36E-0EDC-4368-A215-20E1CA6B4BA6}" destId="{B96F7DA0-4D68-4087-8229-31924D78C32E}" srcOrd="5" destOrd="0" presId="urn:microsoft.com/office/officeart/2005/8/layout/vList6"/>
    <dgm:cxn modelId="{B1C0FA52-0CA0-4CA4-A3A9-C38BC7B615D0}" type="presParOf" srcId="{D0AEB36E-0EDC-4368-A215-20E1CA6B4BA6}" destId="{A237937C-C87D-46AD-AB4B-6B3FC366F6DB}" srcOrd="6" destOrd="0" presId="urn:microsoft.com/office/officeart/2005/8/layout/vList6"/>
    <dgm:cxn modelId="{6E8BEBC6-C57D-43B9-BA7D-A22F97824A92}" type="presParOf" srcId="{A237937C-C87D-46AD-AB4B-6B3FC366F6DB}" destId="{49B931B5-E308-4413-B7F4-18CD02861CB7}" srcOrd="0" destOrd="0" presId="urn:microsoft.com/office/officeart/2005/8/layout/vList6"/>
    <dgm:cxn modelId="{4D032F74-A440-4E50-BA77-6B7E907308FA}" type="presParOf" srcId="{A237937C-C87D-46AD-AB4B-6B3FC366F6DB}" destId="{ADBEF6B2-8E9B-4821-8F34-9C9E219197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5596D-AA75-41E0-8299-4C686E704C98}" type="doc">
      <dgm:prSet loTypeId="urn:microsoft.com/office/officeart/2005/8/layout/vList6" loCatId="list" qsTypeId="urn:microsoft.com/office/officeart/2005/8/quickstyle/simple2" qsCatId="simple" csTypeId="urn:microsoft.com/office/officeart/2005/8/colors/accent6_4" csCatId="accent6" phldr="1"/>
      <dgm:spPr/>
      <dgm:t>
        <a:bodyPr/>
        <a:lstStyle/>
        <a:p>
          <a:endParaRPr lang="hr-HR"/>
        </a:p>
      </dgm:t>
    </dgm:pt>
    <dgm:pt modelId="{CCB3A91E-DACA-46D1-A35B-77A93445B7BA}">
      <dgm:prSet phldrT="[Tekst]" custT="1"/>
      <dgm:spPr/>
      <dgm:t>
        <a:bodyPr/>
        <a:lstStyle/>
        <a:p>
          <a:r>
            <a:rPr lang="hr-HR" sz="2000" b="1" dirty="0" smtClean="0"/>
            <a:t> ETIKETIRANJE</a:t>
          </a:r>
        </a:p>
      </dgm:t>
    </dgm:pt>
    <dgm:pt modelId="{AA491748-4CCE-4844-8D0F-82A438070B9D}" type="parTrans" cxnId="{703DFA9C-9007-44E8-9BAA-B4A62EA0FF36}">
      <dgm:prSet/>
      <dgm:spPr/>
      <dgm:t>
        <a:bodyPr/>
        <a:lstStyle/>
        <a:p>
          <a:endParaRPr lang="hr-HR"/>
        </a:p>
      </dgm:t>
    </dgm:pt>
    <dgm:pt modelId="{2A0AC529-285B-4FDB-A2EC-A727A7BC73FE}" type="sibTrans" cxnId="{703DFA9C-9007-44E8-9BAA-B4A62EA0FF36}">
      <dgm:prSet/>
      <dgm:spPr/>
      <dgm:t>
        <a:bodyPr/>
        <a:lstStyle/>
        <a:p>
          <a:endParaRPr lang="hr-HR"/>
        </a:p>
      </dgm:t>
    </dgm:pt>
    <dgm:pt modelId="{1C5C11A5-8F62-4234-B756-0AD4F9E81413}">
      <dgm:prSet phldrT="[Tekst]" custT="1"/>
      <dgm:spPr/>
      <dgm:t>
        <a:bodyPr/>
        <a:lstStyle/>
        <a:p>
          <a:r>
            <a:rPr lang="hr-HR" sz="1900" b="1" dirty="0" smtClean="0"/>
            <a:t>PRETJERANO UVELIČAVANJE/UMANJIVANJE</a:t>
          </a:r>
        </a:p>
      </dgm:t>
    </dgm:pt>
    <dgm:pt modelId="{E57F1646-2E62-4BBA-9184-9D9BA78709DA}" type="parTrans" cxnId="{1B9952F9-9EC2-44A9-B032-69556A6B0C55}">
      <dgm:prSet/>
      <dgm:spPr/>
      <dgm:t>
        <a:bodyPr/>
        <a:lstStyle/>
        <a:p>
          <a:endParaRPr lang="hr-HR"/>
        </a:p>
      </dgm:t>
    </dgm:pt>
    <dgm:pt modelId="{8D125FBD-05DF-4020-BF10-E0CAC47A9AE6}" type="sibTrans" cxnId="{1B9952F9-9EC2-44A9-B032-69556A6B0C55}">
      <dgm:prSet/>
      <dgm:spPr/>
      <dgm:t>
        <a:bodyPr/>
        <a:lstStyle/>
        <a:p>
          <a:endParaRPr lang="hr-HR"/>
        </a:p>
      </dgm:t>
    </dgm:pt>
    <dgm:pt modelId="{045BFB27-67FC-492F-84A9-7F4D3444F8EF}">
      <dgm:prSet phldrT="[Tekst]"/>
      <dgm:spPr/>
      <dgm:t>
        <a:bodyPr/>
        <a:lstStyle/>
        <a:p>
          <a:r>
            <a:rPr lang="hr-HR" dirty="0" smtClean="0"/>
            <a:t>Pri vrednovanju sebe, drugih osoba ili situacija pretjerano uvećavanje negativnoga</a:t>
          </a:r>
          <a:endParaRPr lang="hr-HR" dirty="0"/>
        </a:p>
      </dgm:t>
    </dgm:pt>
    <dgm:pt modelId="{F36A77DE-9DC6-4375-8048-29B79F74E527}" type="parTrans" cxnId="{5EC5C949-90FA-4DCF-8EBE-85AFEF04FD65}">
      <dgm:prSet/>
      <dgm:spPr/>
      <dgm:t>
        <a:bodyPr/>
        <a:lstStyle/>
        <a:p>
          <a:endParaRPr lang="hr-HR"/>
        </a:p>
      </dgm:t>
    </dgm:pt>
    <dgm:pt modelId="{4FA2FE02-0F98-4B5B-835A-132EFFEC77A3}" type="sibTrans" cxnId="{5EC5C949-90FA-4DCF-8EBE-85AFEF04FD65}">
      <dgm:prSet/>
      <dgm:spPr/>
      <dgm:t>
        <a:bodyPr/>
        <a:lstStyle/>
        <a:p>
          <a:endParaRPr lang="hr-HR"/>
        </a:p>
      </dgm:t>
    </dgm:pt>
    <dgm:pt modelId="{B3394515-BAD5-4DED-A64B-962D99997B66}">
      <dgm:prSet phldrT="[Tekst]"/>
      <dgm:spPr/>
      <dgm:t>
        <a:bodyPr/>
        <a:lstStyle/>
        <a:p>
          <a:r>
            <a:rPr lang="hr-HR" dirty="0" smtClean="0"/>
            <a:t>“</a:t>
          </a:r>
          <a:r>
            <a:rPr lang="hr-HR" b="1" i="1" dirty="0" smtClean="0"/>
            <a:t>Dobivanje osrednjih ocjena dokazuje moju nesposobnost.” „Dobivanje visokih ocjena ne znači da sam pametan.”</a:t>
          </a:r>
          <a:endParaRPr lang="hr-HR" b="1" i="1" dirty="0"/>
        </a:p>
      </dgm:t>
    </dgm:pt>
    <dgm:pt modelId="{59E22058-B00E-4352-A821-6E8E3020F277}" type="parTrans" cxnId="{06CF268C-37BC-4406-AAF7-8604E432A9E5}">
      <dgm:prSet/>
      <dgm:spPr/>
      <dgm:t>
        <a:bodyPr/>
        <a:lstStyle/>
        <a:p>
          <a:endParaRPr lang="hr-HR"/>
        </a:p>
      </dgm:t>
    </dgm:pt>
    <dgm:pt modelId="{09B38590-B973-4BCE-B895-11A7B7D21455}" type="sibTrans" cxnId="{06CF268C-37BC-4406-AAF7-8604E432A9E5}">
      <dgm:prSet/>
      <dgm:spPr/>
      <dgm:t>
        <a:bodyPr/>
        <a:lstStyle/>
        <a:p>
          <a:endParaRPr lang="hr-HR"/>
        </a:p>
      </dgm:t>
    </dgm:pt>
    <dgm:pt modelId="{022FC19E-10BB-4409-AB80-352591578BEA}">
      <dgm:prSet phldrT="[Tekst]" custT="1"/>
      <dgm:spPr/>
      <dgm:t>
        <a:bodyPr/>
        <a:lstStyle/>
        <a:p>
          <a:r>
            <a:rPr lang="hr-HR" sz="1400" b="1" i="1" dirty="0" smtClean="0"/>
            <a:t>“Ja sam gubitnik. On nije dobar.”</a:t>
          </a:r>
          <a:endParaRPr lang="hr-HR" sz="1400" b="1" i="1" dirty="0"/>
        </a:p>
      </dgm:t>
    </dgm:pt>
    <dgm:pt modelId="{1FC6DC1E-8CC8-4737-9645-136A112A7584}" type="parTrans" cxnId="{7A006B3D-C7C1-460A-BA98-A50EDEABA678}">
      <dgm:prSet/>
      <dgm:spPr/>
      <dgm:t>
        <a:bodyPr/>
        <a:lstStyle/>
        <a:p>
          <a:endParaRPr lang="hr-HR"/>
        </a:p>
      </dgm:t>
    </dgm:pt>
    <dgm:pt modelId="{5BDC91E9-D02C-4444-89DA-CE4819E0D175}" type="sibTrans" cxnId="{7A006B3D-C7C1-460A-BA98-A50EDEABA678}">
      <dgm:prSet/>
      <dgm:spPr/>
      <dgm:t>
        <a:bodyPr/>
        <a:lstStyle/>
        <a:p>
          <a:endParaRPr lang="hr-HR"/>
        </a:p>
      </dgm:t>
    </dgm:pt>
    <dgm:pt modelId="{28ABE416-A6FF-479D-877D-FED2F302F774}">
      <dgm:prSet custT="1"/>
      <dgm:spPr/>
      <dgm:t>
        <a:bodyPr/>
        <a:lstStyle/>
        <a:p>
          <a:r>
            <a:rPr lang="hr-HR" sz="2000" b="1" i="0" dirty="0" smtClean="0"/>
            <a:t>MENTALNI FILTER</a:t>
          </a:r>
        </a:p>
        <a:p>
          <a:r>
            <a:rPr lang="hr-HR" sz="2000" b="1" i="0" dirty="0" smtClean="0"/>
            <a:t>(SELEKTIVNA APSTRAKCIJA)</a:t>
          </a:r>
        </a:p>
      </dgm:t>
    </dgm:pt>
    <dgm:pt modelId="{36C2FB27-58EC-47E5-80F0-05732E2362BF}" type="sibTrans" cxnId="{81B51883-BF8F-4BA7-81E9-1ABB75E3156F}">
      <dgm:prSet/>
      <dgm:spPr/>
      <dgm:t>
        <a:bodyPr/>
        <a:lstStyle/>
        <a:p>
          <a:endParaRPr lang="hr-HR"/>
        </a:p>
      </dgm:t>
    </dgm:pt>
    <dgm:pt modelId="{FF8218F7-1946-474C-AB8C-11F557B09F88}" type="parTrans" cxnId="{81B51883-BF8F-4BA7-81E9-1ABB75E3156F}">
      <dgm:prSet/>
      <dgm:spPr/>
      <dgm:t>
        <a:bodyPr/>
        <a:lstStyle/>
        <a:p>
          <a:endParaRPr lang="hr-HR"/>
        </a:p>
      </dgm:t>
    </dgm:pt>
    <dgm:pt modelId="{A7D363FF-0A45-4957-AA07-E6E561F15667}">
      <dgm:prSet custT="1"/>
      <dgm:spPr/>
      <dgm:t>
        <a:bodyPr/>
        <a:lstStyle/>
        <a:p>
          <a:r>
            <a:rPr lang="hr-HR" sz="1400" u="none" dirty="0" smtClean="0"/>
            <a:t>Usmjeravanje gotovo isključivo na negativne detalje umjesto sagledavanja cijele slike.</a:t>
          </a:r>
          <a:endParaRPr lang="hr-HR" sz="1400" u="none" dirty="0"/>
        </a:p>
      </dgm:t>
    </dgm:pt>
    <dgm:pt modelId="{923E78E2-2F32-456E-B65E-E52C6B1C48BB}" type="parTrans" cxnId="{46229550-4CC9-45E6-A3D7-2DEA91184705}">
      <dgm:prSet/>
      <dgm:spPr/>
      <dgm:t>
        <a:bodyPr/>
        <a:lstStyle/>
        <a:p>
          <a:endParaRPr lang="hr-HR"/>
        </a:p>
      </dgm:t>
    </dgm:pt>
    <dgm:pt modelId="{473505E0-505D-4B0A-BFDE-806C1963EDE4}" type="sibTrans" cxnId="{46229550-4CC9-45E6-A3D7-2DEA91184705}">
      <dgm:prSet/>
      <dgm:spPr/>
      <dgm:t>
        <a:bodyPr/>
        <a:lstStyle/>
        <a:p>
          <a:endParaRPr lang="hr-HR"/>
        </a:p>
      </dgm:t>
    </dgm:pt>
    <dgm:pt modelId="{933B0142-6137-4B9B-BE91-110651C6AE38}">
      <dgm:prSet custT="1"/>
      <dgm:spPr/>
      <dgm:t>
        <a:bodyPr/>
        <a:lstStyle/>
        <a:p>
          <a:r>
            <a:rPr lang="hr-HR" sz="2000" b="1" dirty="0" smtClean="0"/>
            <a:t>ČITANJE MISLI</a:t>
          </a:r>
        </a:p>
      </dgm:t>
    </dgm:pt>
    <dgm:pt modelId="{8FF3ADFE-6978-4364-AF0C-2D092E12428A}" type="parTrans" cxnId="{DDBC481E-7153-402F-9FD4-FC92CA1A8AC1}">
      <dgm:prSet/>
      <dgm:spPr/>
      <dgm:t>
        <a:bodyPr/>
        <a:lstStyle/>
        <a:p>
          <a:endParaRPr lang="hr-HR"/>
        </a:p>
      </dgm:t>
    </dgm:pt>
    <dgm:pt modelId="{003B97BF-FDD8-4E66-A9DC-89B6EF4CF317}" type="sibTrans" cxnId="{DDBC481E-7153-402F-9FD4-FC92CA1A8AC1}">
      <dgm:prSet/>
      <dgm:spPr/>
      <dgm:t>
        <a:bodyPr/>
        <a:lstStyle/>
        <a:p>
          <a:endParaRPr lang="hr-HR"/>
        </a:p>
      </dgm:t>
    </dgm:pt>
    <dgm:pt modelId="{04DE11FD-2A4C-4F3A-9372-04E83BF8CF67}">
      <dgm:prSet/>
      <dgm:spPr/>
      <dgm:t>
        <a:bodyPr/>
        <a:lstStyle/>
        <a:p>
          <a:r>
            <a:rPr lang="hr-HR" dirty="0" smtClean="0"/>
            <a:t>Vjerovanje da znamo što drugi misle bez dovoljno dokaza o njihovim mislima.</a:t>
          </a:r>
          <a:endParaRPr lang="hr-HR" dirty="0"/>
        </a:p>
      </dgm:t>
    </dgm:pt>
    <dgm:pt modelId="{AB8D532B-F8FB-4A55-9E3A-F57112E6BA28}" type="parTrans" cxnId="{0E6A61B0-ABA9-4A20-86E3-5D4429843F76}">
      <dgm:prSet/>
      <dgm:spPr/>
      <dgm:t>
        <a:bodyPr/>
        <a:lstStyle/>
        <a:p>
          <a:endParaRPr lang="hr-HR"/>
        </a:p>
      </dgm:t>
    </dgm:pt>
    <dgm:pt modelId="{63757B03-08A1-4160-A60A-DC09143F747C}" type="sibTrans" cxnId="{0E6A61B0-ABA9-4A20-86E3-5D4429843F76}">
      <dgm:prSet/>
      <dgm:spPr/>
      <dgm:t>
        <a:bodyPr/>
        <a:lstStyle/>
        <a:p>
          <a:endParaRPr lang="hr-HR"/>
        </a:p>
      </dgm:t>
    </dgm:pt>
    <dgm:pt modelId="{24859A17-2840-4117-B4A5-8E2A7B58DA2F}">
      <dgm:prSet phldrT="[Tekst]" custT="1"/>
      <dgm:spPr/>
      <dgm:t>
        <a:bodyPr/>
        <a:lstStyle/>
        <a:p>
          <a:endParaRPr lang="hr-HR" sz="1400" dirty="0"/>
        </a:p>
      </dgm:t>
    </dgm:pt>
    <dgm:pt modelId="{20605E35-F83E-4025-AC79-8C196FA6ACDB}" type="parTrans" cxnId="{5DCDA25D-DC66-47A2-B26A-0CC809AE973C}">
      <dgm:prSet/>
      <dgm:spPr/>
      <dgm:t>
        <a:bodyPr/>
        <a:lstStyle/>
        <a:p>
          <a:endParaRPr lang="hr-HR"/>
        </a:p>
      </dgm:t>
    </dgm:pt>
    <dgm:pt modelId="{06ADA30B-CFFA-4F3A-8C6A-78416757973A}" type="sibTrans" cxnId="{5DCDA25D-DC66-47A2-B26A-0CC809AE973C}">
      <dgm:prSet/>
      <dgm:spPr/>
      <dgm:t>
        <a:bodyPr/>
        <a:lstStyle/>
        <a:p>
          <a:endParaRPr lang="hr-HR"/>
        </a:p>
      </dgm:t>
    </dgm:pt>
    <dgm:pt modelId="{C8FF26DD-BC81-4CC4-90E4-93669F46063B}">
      <dgm:prSet custT="1"/>
      <dgm:spPr/>
      <dgm:t>
        <a:bodyPr/>
        <a:lstStyle/>
        <a:p>
          <a:r>
            <a:rPr lang="hr-HR" sz="1400" b="1" u="none" dirty="0" smtClean="0"/>
            <a:t>“Zbog jedne loše ocjene na ispitu znači da sam loš učenik.”</a:t>
          </a:r>
          <a:endParaRPr lang="hr-HR" sz="1400" b="1" u="none" dirty="0"/>
        </a:p>
      </dgm:t>
    </dgm:pt>
    <dgm:pt modelId="{1439CDC9-9A52-41A9-B5B6-55305AACEB9A}" type="parTrans" cxnId="{6772CAD8-8B62-416A-8299-1ADE54F393D4}">
      <dgm:prSet/>
      <dgm:spPr/>
      <dgm:t>
        <a:bodyPr/>
        <a:lstStyle/>
        <a:p>
          <a:endParaRPr lang="hr-HR"/>
        </a:p>
      </dgm:t>
    </dgm:pt>
    <dgm:pt modelId="{F113121B-241B-4A61-A3CF-1621D3DD28A6}" type="sibTrans" cxnId="{6772CAD8-8B62-416A-8299-1ADE54F393D4}">
      <dgm:prSet/>
      <dgm:spPr/>
      <dgm:t>
        <a:bodyPr/>
        <a:lstStyle/>
        <a:p>
          <a:endParaRPr lang="hr-HR"/>
        </a:p>
      </dgm:t>
    </dgm:pt>
    <dgm:pt modelId="{0818B3BA-CDC0-4F5B-91F3-C1BEF1736E02}">
      <dgm:prSet custT="1"/>
      <dgm:spPr/>
      <dgm:t>
        <a:bodyPr/>
        <a:lstStyle/>
        <a:p>
          <a:endParaRPr lang="hr-HR" sz="1400" u="none" dirty="0"/>
        </a:p>
      </dgm:t>
    </dgm:pt>
    <dgm:pt modelId="{391B1D31-CB42-4E8D-8D3C-B467ACF24685}" type="parTrans" cxnId="{62D7EA76-15F7-4C22-8275-73EDF7B668B5}">
      <dgm:prSet/>
      <dgm:spPr/>
      <dgm:t>
        <a:bodyPr/>
        <a:lstStyle/>
        <a:p>
          <a:endParaRPr lang="hr-HR"/>
        </a:p>
      </dgm:t>
    </dgm:pt>
    <dgm:pt modelId="{5A5AD1D9-445E-4AEF-A4BB-23E07E326590}" type="sibTrans" cxnId="{62D7EA76-15F7-4C22-8275-73EDF7B668B5}">
      <dgm:prSet/>
      <dgm:spPr/>
      <dgm:t>
        <a:bodyPr/>
        <a:lstStyle/>
        <a:p>
          <a:endParaRPr lang="hr-HR"/>
        </a:p>
      </dgm:t>
    </dgm:pt>
    <dgm:pt modelId="{E75CD66A-16D8-4C86-8AC2-8C495616CD3F}">
      <dgm:prSet/>
      <dgm:spPr/>
      <dgm:t>
        <a:bodyPr/>
        <a:lstStyle/>
        <a:p>
          <a:r>
            <a:rPr lang="hr-HR" b="1" i="1" dirty="0" smtClean="0"/>
            <a:t>“On misli kako ja ne znam najvažniju stvar o ovome projektu.”</a:t>
          </a:r>
          <a:endParaRPr lang="hr-HR" b="1" i="1" dirty="0"/>
        </a:p>
      </dgm:t>
    </dgm:pt>
    <dgm:pt modelId="{675AAE1E-1224-4A78-82C3-2EC2A8E014E2}" type="parTrans" cxnId="{0627AFD0-DB7B-4048-B68B-4207C51CC72F}">
      <dgm:prSet/>
      <dgm:spPr/>
      <dgm:t>
        <a:bodyPr/>
        <a:lstStyle/>
        <a:p>
          <a:endParaRPr lang="hr-HR"/>
        </a:p>
      </dgm:t>
    </dgm:pt>
    <dgm:pt modelId="{CB0DA320-69D1-470E-9871-5E6A8BBF00C8}" type="sibTrans" cxnId="{0627AFD0-DB7B-4048-B68B-4207C51CC72F}">
      <dgm:prSet/>
      <dgm:spPr/>
      <dgm:t>
        <a:bodyPr/>
        <a:lstStyle/>
        <a:p>
          <a:endParaRPr lang="hr-HR"/>
        </a:p>
      </dgm:t>
    </dgm:pt>
    <dgm:pt modelId="{5A96BD93-6166-4933-85B5-E6E2C4B77DA7}">
      <dgm:prSet/>
      <dgm:spPr/>
      <dgm:t>
        <a:bodyPr/>
        <a:lstStyle/>
        <a:p>
          <a:endParaRPr lang="hr-HR" dirty="0"/>
        </a:p>
      </dgm:t>
    </dgm:pt>
    <dgm:pt modelId="{7A094D91-76E9-4F9F-8257-6740B37628E6}" type="parTrans" cxnId="{8A35EE57-D973-46D2-B5AB-2B52ECE7CA83}">
      <dgm:prSet/>
      <dgm:spPr/>
      <dgm:t>
        <a:bodyPr/>
        <a:lstStyle/>
        <a:p>
          <a:endParaRPr lang="hr-HR"/>
        </a:p>
      </dgm:t>
    </dgm:pt>
    <dgm:pt modelId="{42093A36-8830-48A3-9344-BDBB91D0BF04}" type="sibTrans" cxnId="{8A35EE57-D973-46D2-B5AB-2B52ECE7CA83}">
      <dgm:prSet/>
      <dgm:spPr/>
      <dgm:t>
        <a:bodyPr/>
        <a:lstStyle/>
        <a:p>
          <a:endParaRPr lang="hr-HR"/>
        </a:p>
      </dgm:t>
    </dgm:pt>
    <dgm:pt modelId="{447294A1-E093-47B2-B38F-EC58244B49F7}">
      <dgm:prSet phldrT="[Tekst]" custT="1"/>
      <dgm:spPr/>
      <dgm:t>
        <a:bodyPr/>
        <a:lstStyle/>
        <a:p>
          <a:r>
            <a:rPr lang="hr-HR" sz="1400" dirty="0" smtClean="0"/>
            <a:t>Pripisivanje općih, negativnih crta sebi ili drugima.</a:t>
          </a:r>
          <a:endParaRPr lang="hr-HR" sz="1400" dirty="0"/>
        </a:p>
      </dgm:t>
    </dgm:pt>
    <dgm:pt modelId="{3281BB87-AF69-477E-B2B2-7A795A90909A}" type="parTrans" cxnId="{87192C21-B04A-4C7B-A090-52471EA9AF60}">
      <dgm:prSet/>
      <dgm:spPr/>
      <dgm:t>
        <a:bodyPr/>
        <a:lstStyle/>
        <a:p>
          <a:endParaRPr lang="hr-HR"/>
        </a:p>
      </dgm:t>
    </dgm:pt>
    <dgm:pt modelId="{CA6A46D3-5408-4FC1-B16B-FF7482B263B4}" type="sibTrans" cxnId="{87192C21-B04A-4C7B-A090-52471EA9AF60}">
      <dgm:prSet/>
      <dgm:spPr/>
      <dgm:t>
        <a:bodyPr/>
        <a:lstStyle/>
        <a:p>
          <a:endParaRPr lang="hr-HR"/>
        </a:p>
      </dgm:t>
    </dgm:pt>
    <dgm:pt modelId="{D0AEB36E-0EDC-4368-A215-20E1CA6B4BA6}" type="pres">
      <dgm:prSet presAssocID="{8515596D-AA75-41E0-8299-4C686E704C98}" presName="Name0" presStyleCnt="0">
        <dgm:presLayoutVars>
          <dgm:dir/>
          <dgm:animLvl val="lvl"/>
          <dgm:resizeHandles/>
        </dgm:presLayoutVars>
      </dgm:prSet>
      <dgm:spPr/>
      <dgm:t>
        <a:bodyPr/>
        <a:lstStyle/>
        <a:p>
          <a:endParaRPr lang="hr-HR"/>
        </a:p>
      </dgm:t>
    </dgm:pt>
    <dgm:pt modelId="{934F9A55-AFC2-49CC-A720-1B9277E75D77}" type="pres">
      <dgm:prSet presAssocID="{CCB3A91E-DACA-46D1-A35B-77A93445B7BA}" presName="linNode" presStyleCnt="0"/>
      <dgm:spPr/>
    </dgm:pt>
    <dgm:pt modelId="{782D02BA-E9E9-4045-AC95-B8393D38FAB7}" type="pres">
      <dgm:prSet presAssocID="{CCB3A91E-DACA-46D1-A35B-77A93445B7BA}" presName="parentShp" presStyleLbl="node1" presStyleIdx="0" presStyleCnt="4" custLinFactNeighborX="61" custLinFactNeighborY="2457">
        <dgm:presLayoutVars>
          <dgm:bulletEnabled val="1"/>
        </dgm:presLayoutVars>
      </dgm:prSet>
      <dgm:spPr/>
      <dgm:t>
        <a:bodyPr/>
        <a:lstStyle/>
        <a:p>
          <a:endParaRPr lang="hr-HR"/>
        </a:p>
      </dgm:t>
    </dgm:pt>
    <dgm:pt modelId="{A369ABC0-BAD2-4D23-ADF0-B7E2C0821CF3}" type="pres">
      <dgm:prSet presAssocID="{CCB3A91E-DACA-46D1-A35B-77A93445B7BA}" presName="childShp" presStyleLbl="bgAccFollowNode1" presStyleIdx="0" presStyleCnt="4">
        <dgm:presLayoutVars>
          <dgm:bulletEnabled val="1"/>
        </dgm:presLayoutVars>
      </dgm:prSet>
      <dgm:spPr/>
      <dgm:t>
        <a:bodyPr/>
        <a:lstStyle/>
        <a:p>
          <a:endParaRPr lang="hr-HR"/>
        </a:p>
      </dgm:t>
    </dgm:pt>
    <dgm:pt modelId="{87A6076E-8CAB-456F-8AF2-048D7DC653E0}" type="pres">
      <dgm:prSet presAssocID="{2A0AC529-285B-4FDB-A2EC-A727A7BC73FE}" presName="spacing" presStyleCnt="0"/>
      <dgm:spPr/>
    </dgm:pt>
    <dgm:pt modelId="{841E6EE2-3070-4B02-8C7C-E80AF3F0B3B8}" type="pres">
      <dgm:prSet presAssocID="{1C5C11A5-8F62-4234-B756-0AD4F9E81413}" presName="linNode" presStyleCnt="0"/>
      <dgm:spPr/>
    </dgm:pt>
    <dgm:pt modelId="{45D71028-56D9-4001-85E8-EEBDEA78E3F4}" type="pres">
      <dgm:prSet presAssocID="{1C5C11A5-8F62-4234-B756-0AD4F9E81413}" presName="parentShp" presStyleLbl="node1" presStyleIdx="1" presStyleCnt="4" custLinFactNeighborX="-537" custLinFactNeighborY="-863">
        <dgm:presLayoutVars>
          <dgm:bulletEnabled val="1"/>
        </dgm:presLayoutVars>
      </dgm:prSet>
      <dgm:spPr/>
      <dgm:t>
        <a:bodyPr/>
        <a:lstStyle/>
        <a:p>
          <a:endParaRPr lang="hr-HR"/>
        </a:p>
      </dgm:t>
    </dgm:pt>
    <dgm:pt modelId="{3751D9FE-1B93-4B8A-8012-C54DA10D7093}" type="pres">
      <dgm:prSet presAssocID="{1C5C11A5-8F62-4234-B756-0AD4F9E81413}" presName="childShp" presStyleLbl="bgAccFollowNode1" presStyleIdx="1" presStyleCnt="4" custLinFactNeighborX="-22" custLinFactNeighborY="-900">
        <dgm:presLayoutVars>
          <dgm:bulletEnabled val="1"/>
        </dgm:presLayoutVars>
      </dgm:prSet>
      <dgm:spPr/>
      <dgm:t>
        <a:bodyPr/>
        <a:lstStyle/>
        <a:p>
          <a:endParaRPr lang="hr-HR"/>
        </a:p>
      </dgm:t>
    </dgm:pt>
    <dgm:pt modelId="{A96FBEAA-9743-43F7-ACBE-905D7188E57B}" type="pres">
      <dgm:prSet presAssocID="{8D125FBD-05DF-4020-BF10-E0CAC47A9AE6}" presName="spacing" presStyleCnt="0"/>
      <dgm:spPr/>
    </dgm:pt>
    <dgm:pt modelId="{19B09BEB-2206-4C33-A3A9-28CBE375D972}" type="pres">
      <dgm:prSet presAssocID="{28ABE416-A6FF-479D-877D-FED2F302F774}" presName="linNode" presStyleCnt="0"/>
      <dgm:spPr/>
    </dgm:pt>
    <dgm:pt modelId="{B2085DA5-38BB-4348-8D85-5B3A4DC1E522}" type="pres">
      <dgm:prSet presAssocID="{28ABE416-A6FF-479D-877D-FED2F302F774}" presName="parentShp" presStyleLbl="node1" presStyleIdx="2" presStyleCnt="4" custLinFactNeighborX="-547" custLinFactNeighborY="1981">
        <dgm:presLayoutVars>
          <dgm:bulletEnabled val="1"/>
        </dgm:presLayoutVars>
      </dgm:prSet>
      <dgm:spPr/>
      <dgm:t>
        <a:bodyPr/>
        <a:lstStyle/>
        <a:p>
          <a:endParaRPr lang="hr-HR"/>
        </a:p>
      </dgm:t>
    </dgm:pt>
    <dgm:pt modelId="{53394B61-E641-423A-A86D-180E069976FA}" type="pres">
      <dgm:prSet presAssocID="{28ABE416-A6FF-479D-877D-FED2F302F774}" presName="childShp" presStyleLbl="bgAccFollowNode1" presStyleIdx="2" presStyleCnt="4" custLinFactNeighborX="-604" custLinFactNeighborY="1505">
        <dgm:presLayoutVars>
          <dgm:bulletEnabled val="1"/>
        </dgm:presLayoutVars>
      </dgm:prSet>
      <dgm:spPr/>
      <dgm:t>
        <a:bodyPr/>
        <a:lstStyle/>
        <a:p>
          <a:endParaRPr lang="hr-HR"/>
        </a:p>
      </dgm:t>
    </dgm:pt>
    <dgm:pt modelId="{B96F7DA0-4D68-4087-8229-31924D78C32E}" type="pres">
      <dgm:prSet presAssocID="{36C2FB27-58EC-47E5-80F0-05732E2362BF}" presName="spacing" presStyleCnt="0"/>
      <dgm:spPr/>
    </dgm:pt>
    <dgm:pt modelId="{A237937C-C87D-46AD-AB4B-6B3FC366F6DB}" type="pres">
      <dgm:prSet presAssocID="{933B0142-6137-4B9B-BE91-110651C6AE38}" presName="linNode" presStyleCnt="0"/>
      <dgm:spPr/>
    </dgm:pt>
    <dgm:pt modelId="{49B931B5-E308-4413-B7F4-18CD02861CB7}" type="pres">
      <dgm:prSet presAssocID="{933B0142-6137-4B9B-BE91-110651C6AE38}" presName="parentShp" presStyleLbl="node1" presStyleIdx="3" presStyleCnt="4">
        <dgm:presLayoutVars>
          <dgm:bulletEnabled val="1"/>
        </dgm:presLayoutVars>
      </dgm:prSet>
      <dgm:spPr/>
      <dgm:t>
        <a:bodyPr/>
        <a:lstStyle/>
        <a:p>
          <a:endParaRPr lang="hr-HR"/>
        </a:p>
      </dgm:t>
    </dgm:pt>
    <dgm:pt modelId="{ADBEF6B2-8E9B-4821-8F34-9C9E219197A8}" type="pres">
      <dgm:prSet presAssocID="{933B0142-6137-4B9B-BE91-110651C6AE38}" presName="childShp" presStyleLbl="bgAccFollowNode1" presStyleIdx="3" presStyleCnt="4" custLinFactNeighborX="498" custLinFactNeighborY="-932">
        <dgm:presLayoutVars>
          <dgm:bulletEnabled val="1"/>
        </dgm:presLayoutVars>
      </dgm:prSet>
      <dgm:spPr/>
      <dgm:t>
        <a:bodyPr/>
        <a:lstStyle/>
        <a:p>
          <a:endParaRPr lang="hr-HR"/>
        </a:p>
      </dgm:t>
    </dgm:pt>
  </dgm:ptLst>
  <dgm:cxnLst>
    <dgm:cxn modelId="{5DCDA25D-DC66-47A2-B26A-0CC809AE973C}" srcId="{CCB3A91E-DACA-46D1-A35B-77A93445B7BA}" destId="{24859A17-2840-4117-B4A5-8E2A7B58DA2F}" srcOrd="1" destOrd="0" parTransId="{20605E35-F83E-4025-AC79-8C196FA6ACDB}" sibTransId="{06ADA30B-CFFA-4F3A-8C6A-78416757973A}"/>
    <dgm:cxn modelId="{21758881-DD6D-48C1-A5DC-9DA60E371160}" type="presOf" srcId="{8515596D-AA75-41E0-8299-4C686E704C98}" destId="{D0AEB36E-0EDC-4368-A215-20E1CA6B4BA6}" srcOrd="0" destOrd="0" presId="urn:microsoft.com/office/officeart/2005/8/layout/vList6"/>
    <dgm:cxn modelId="{B165666A-6FE9-4649-9291-2659850B0707}" type="presOf" srcId="{B3394515-BAD5-4DED-A64B-962D99997B66}" destId="{3751D9FE-1B93-4B8A-8012-C54DA10D7093}" srcOrd="0" destOrd="1" presId="urn:microsoft.com/office/officeart/2005/8/layout/vList6"/>
    <dgm:cxn modelId="{0E6A61B0-ABA9-4A20-86E3-5D4429843F76}" srcId="{933B0142-6137-4B9B-BE91-110651C6AE38}" destId="{04DE11FD-2A4C-4F3A-9372-04E83BF8CF67}" srcOrd="0" destOrd="0" parTransId="{AB8D532B-F8FB-4A55-9E3A-F57112E6BA28}" sibTransId="{63757B03-08A1-4160-A60A-DC09143F747C}"/>
    <dgm:cxn modelId="{E9CAA01C-BE9B-475A-A6B0-B99F1F8BA7C6}" type="presOf" srcId="{A7D363FF-0A45-4957-AA07-E6E561F15667}" destId="{53394B61-E641-423A-A86D-180E069976FA}" srcOrd="0" destOrd="0" presId="urn:microsoft.com/office/officeart/2005/8/layout/vList6"/>
    <dgm:cxn modelId="{5D32D0DD-7090-4338-B940-31125DA924E2}" type="presOf" srcId="{045BFB27-67FC-492F-84A9-7F4D3444F8EF}" destId="{3751D9FE-1B93-4B8A-8012-C54DA10D7093}" srcOrd="0" destOrd="0" presId="urn:microsoft.com/office/officeart/2005/8/layout/vList6"/>
    <dgm:cxn modelId="{D79E04B3-8B68-49D8-AF19-EC31465671DC}" type="presOf" srcId="{447294A1-E093-47B2-B38F-EC58244B49F7}" destId="{A369ABC0-BAD2-4D23-ADF0-B7E2C0821CF3}" srcOrd="0" destOrd="0" presId="urn:microsoft.com/office/officeart/2005/8/layout/vList6"/>
    <dgm:cxn modelId="{7A006B3D-C7C1-460A-BA98-A50EDEABA678}" srcId="{CCB3A91E-DACA-46D1-A35B-77A93445B7BA}" destId="{022FC19E-10BB-4409-AB80-352591578BEA}" srcOrd="2" destOrd="0" parTransId="{1FC6DC1E-8CC8-4737-9645-136A112A7584}" sibTransId="{5BDC91E9-D02C-4444-89DA-CE4819E0D175}"/>
    <dgm:cxn modelId="{0C814868-012B-4133-B3A1-D4EABCCF65D6}" type="presOf" srcId="{24859A17-2840-4117-B4A5-8E2A7B58DA2F}" destId="{A369ABC0-BAD2-4D23-ADF0-B7E2C0821CF3}" srcOrd="0" destOrd="1" presId="urn:microsoft.com/office/officeart/2005/8/layout/vList6"/>
    <dgm:cxn modelId="{6772CAD8-8B62-416A-8299-1ADE54F393D4}" srcId="{28ABE416-A6FF-479D-877D-FED2F302F774}" destId="{C8FF26DD-BC81-4CC4-90E4-93669F46063B}" srcOrd="2" destOrd="0" parTransId="{1439CDC9-9A52-41A9-B5B6-55305AACEB9A}" sibTransId="{F113121B-241B-4A61-A3CF-1621D3DD28A6}"/>
    <dgm:cxn modelId="{8A35EE57-D973-46D2-B5AB-2B52ECE7CA83}" srcId="{933B0142-6137-4B9B-BE91-110651C6AE38}" destId="{5A96BD93-6166-4933-85B5-E6E2C4B77DA7}" srcOrd="1" destOrd="0" parTransId="{7A094D91-76E9-4F9F-8257-6740B37628E6}" sibTransId="{42093A36-8830-48A3-9344-BDBB91D0BF04}"/>
    <dgm:cxn modelId="{1C764150-33C8-4594-81E6-431A0E8ACE82}" type="presOf" srcId="{0818B3BA-CDC0-4F5B-91F3-C1BEF1736E02}" destId="{53394B61-E641-423A-A86D-180E069976FA}" srcOrd="0" destOrd="1" presId="urn:microsoft.com/office/officeart/2005/8/layout/vList6"/>
    <dgm:cxn modelId="{186D3D9F-C245-42B5-80A2-68E33204756B}" type="presOf" srcId="{5A96BD93-6166-4933-85B5-E6E2C4B77DA7}" destId="{ADBEF6B2-8E9B-4821-8F34-9C9E219197A8}" srcOrd="0" destOrd="1" presId="urn:microsoft.com/office/officeart/2005/8/layout/vList6"/>
    <dgm:cxn modelId="{81B51883-BF8F-4BA7-81E9-1ABB75E3156F}" srcId="{8515596D-AA75-41E0-8299-4C686E704C98}" destId="{28ABE416-A6FF-479D-877D-FED2F302F774}" srcOrd="2" destOrd="0" parTransId="{FF8218F7-1946-474C-AB8C-11F557B09F88}" sibTransId="{36C2FB27-58EC-47E5-80F0-05732E2362BF}"/>
    <dgm:cxn modelId="{87192C21-B04A-4C7B-A090-52471EA9AF60}" srcId="{CCB3A91E-DACA-46D1-A35B-77A93445B7BA}" destId="{447294A1-E093-47B2-B38F-EC58244B49F7}" srcOrd="0" destOrd="0" parTransId="{3281BB87-AF69-477E-B2B2-7A795A90909A}" sibTransId="{CA6A46D3-5408-4FC1-B16B-FF7482B263B4}"/>
    <dgm:cxn modelId="{0627AFD0-DB7B-4048-B68B-4207C51CC72F}" srcId="{933B0142-6137-4B9B-BE91-110651C6AE38}" destId="{E75CD66A-16D8-4C86-8AC2-8C495616CD3F}" srcOrd="2" destOrd="0" parTransId="{675AAE1E-1224-4A78-82C3-2EC2A8E014E2}" sibTransId="{CB0DA320-69D1-470E-9871-5E6A8BBF00C8}"/>
    <dgm:cxn modelId="{92863ED6-D220-4F6C-8095-AF6C7417A0B5}" type="presOf" srcId="{04DE11FD-2A4C-4F3A-9372-04E83BF8CF67}" destId="{ADBEF6B2-8E9B-4821-8F34-9C9E219197A8}" srcOrd="0" destOrd="0" presId="urn:microsoft.com/office/officeart/2005/8/layout/vList6"/>
    <dgm:cxn modelId="{DDBC481E-7153-402F-9FD4-FC92CA1A8AC1}" srcId="{8515596D-AA75-41E0-8299-4C686E704C98}" destId="{933B0142-6137-4B9B-BE91-110651C6AE38}" srcOrd="3" destOrd="0" parTransId="{8FF3ADFE-6978-4364-AF0C-2D092E12428A}" sibTransId="{003B97BF-FDD8-4E66-A9DC-89B6EF4CF317}"/>
    <dgm:cxn modelId="{62D7EA76-15F7-4C22-8275-73EDF7B668B5}" srcId="{28ABE416-A6FF-479D-877D-FED2F302F774}" destId="{0818B3BA-CDC0-4F5B-91F3-C1BEF1736E02}" srcOrd="1" destOrd="0" parTransId="{391B1D31-CB42-4E8D-8D3C-B467ACF24685}" sibTransId="{5A5AD1D9-445E-4AEF-A4BB-23E07E326590}"/>
    <dgm:cxn modelId="{06CF268C-37BC-4406-AAF7-8604E432A9E5}" srcId="{1C5C11A5-8F62-4234-B756-0AD4F9E81413}" destId="{B3394515-BAD5-4DED-A64B-962D99997B66}" srcOrd="1" destOrd="0" parTransId="{59E22058-B00E-4352-A821-6E8E3020F277}" sibTransId="{09B38590-B973-4BCE-B895-11A7B7D21455}"/>
    <dgm:cxn modelId="{030691E0-0AC0-4EC9-82D0-A62DA91E0131}" type="presOf" srcId="{022FC19E-10BB-4409-AB80-352591578BEA}" destId="{A369ABC0-BAD2-4D23-ADF0-B7E2C0821CF3}" srcOrd="0" destOrd="2" presId="urn:microsoft.com/office/officeart/2005/8/layout/vList6"/>
    <dgm:cxn modelId="{703DFA9C-9007-44E8-9BAA-B4A62EA0FF36}" srcId="{8515596D-AA75-41E0-8299-4C686E704C98}" destId="{CCB3A91E-DACA-46D1-A35B-77A93445B7BA}" srcOrd="0" destOrd="0" parTransId="{AA491748-4CCE-4844-8D0F-82A438070B9D}" sibTransId="{2A0AC529-285B-4FDB-A2EC-A727A7BC73FE}"/>
    <dgm:cxn modelId="{1B9952F9-9EC2-44A9-B032-69556A6B0C55}" srcId="{8515596D-AA75-41E0-8299-4C686E704C98}" destId="{1C5C11A5-8F62-4234-B756-0AD4F9E81413}" srcOrd="1" destOrd="0" parTransId="{E57F1646-2E62-4BBA-9184-9D9BA78709DA}" sibTransId="{8D125FBD-05DF-4020-BF10-E0CAC47A9AE6}"/>
    <dgm:cxn modelId="{C8EFBC1C-2F9C-4E69-86E3-8AB8EF7EA31D}" type="presOf" srcId="{CCB3A91E-DACA-46D1-A35B-77A93445B7BA}" destId="{782D02BA-E9E9-4045-AC95-B8393D38FAB7}" srcOrd="0" destOrd="0" presId="urn:microsoft.com/office/officeart/2005/8/layout/vList6"/>
    <dgm:cxn modelId="{EDC341FC-C556-4229-810D-3FA60F409A07}" type="presOf" srcId="{E75CD66A-16D8-4C86-8AC2-8C495616CD3F}" destId="{ADBEF6B2-8E9B-4821-8F34-9C9E219197A8}" srcOrd="0" destOrd="2" presId="urn:microsoft.com/office/officeart/2005/8/layout/vList6"/>
    <dgm:cxn modelId="{B4A00B16-639B-4AE2-917B-BC3EF4343910}" type="presOf" srcId="{933B0142-6137-4B9B-BE91-110651C6AE38}" destId="{49B931B5-E308-4413-B7F4-18CD02861CB7}" srcOrd="0" destOrd="0" presId="urn:microsoft.com/office/officeart/2005/8/layout/vList6"/>
    <dgm:cxn modelId="{56D0A6EA-0B7E-423B-A89B-205EAE104F86}" type="presOf" srcId="{28ABE416-A6FF-479D-877D-FED2F302F774}" destId="{B2085DA5-38BB-4348-8D85-5B3A4DC1E522}" srcOrd="0" destOrd="0" presId="urn:microsoft.com/office/officeart/2005/8/layout/vList6"/>
    <dgm:cxn modelId="{5EC5C949-90FA-4DCF-8EBE-85AFEF04FD65}" srcId="{1C5C11A5-8F62-4234-B756-0AD4F9E81413}" destId="{045BFB27-67FC-492F-84A9-7F4D3444F8EF}" srcOrd="0" destOrd="0" parTransId="{F36A77DE-9DC6-4375-8048-29B79F74E527}" sibTransId="{4FA2FE02-0F98-4B5B-835A-132EFFEC77A3}"/>
    <dgm:cxn modelId="{83CF2035-B343-4D79-A41D-6802FB071AD6}" type="presOf" srcId="{1C5C11A5-8F62-4234-B756-0AD4F9E81413}" destId="{45D71028-56D9-4001-85E8-EEBDEA78E3F4}" srcOrd="0" destOrd="0" presId="urn:microsoft.com/office/officeart/2005/8/layout/vList6"/>
    <dgm:cxn modelId="{6A89F9C4-78F9-431D-822C-4534C0B2C60D}" type="presOf" srcId="{C8FF26DD-BC81-4CC4-90E4-93669F46063B}" destId="{53394B61-E641-423A-A86D-180E069976FA}" srcOrd="0" destOrd="2" presId="urn:microsoft.com/office/officeart/2005/8/layout/vList6"/>
    <dgm:cxn modelId="{46229550-4CC9-45E6-A3D7-2DEA91184705}" srcId="{28ABE416-A6FF-479D-877D-FED2F302F774}" destId="{A7D363FF-0A45-4957-AA07-E6E561F15667}" srcOrd="0" destOrd="0" parTransId="{923E78E2-2F32-456E-B65E-E52C6B1C48BB}" sibTransId="{473505E0-505D-4B0A-BFDE-806C1963EDE4}"/>
    <dgm:cxn modelId="{2CEC53D5-DC40-41F9-8F27-25AF5304BCCE}" type="presParOf" srcId="{D0AEB36E-0EDC-4368-A215-20E1CA6B4BA6}" destId="{934F9A55-AFC2-49CC-A720-1B9277E75D77}" srcOrd="0" destOrd="0" presId="urn:microsoft.com/office/officeart/2005/8/layout/vList6"/>
    <dgm:cxn modelId="{BB44F62F-151C-4655-94FD-12EA742FBD73}" type="presParOf" srcId="{934F9A55-AFC2-49CC-A720-1B9277E75D77}" destId="{782D02BA-E9E9-4045-AC95-B8393D38FAB7}" srcOrd="0" destOrd="0" presId="urn:microsoft.com/office/officeart/2005/8/layout/vList6"/>
    <dgm:cxn modelId="{2EED0546-3317-452B-B3BF-05307088DDCD}" type="presParOf" srcId="{934F9A55-AFC2-49CC-A720-1B9277E75D77}" destId="{A369ABC0-BAD2-4D23-ADF0-B7E2C0821CF3}" srcOrd="1" destOrd="0" presId="urn:microsoft.com/office/officeart/2005/8/layout/vList6"/>
    <dgm:cxn modelId="{0D912AC8-2FA7-4102-B15D-689A9D2CF01F}" type="presParOf" srcId="{D0AEB36E-0EDC-4368-A215-20E1CA6B4BA6}" destId="{87A6076E-8CAB-456F-8AF2-048D7DC653E0}" srcOrd="1" destOrd="0" presId="urn:microsoft.com/office/officeart/2005/8/layout/vList6"/>
    <dgm:cxn modelId="{31E4DC29-4627-42BF-9622-1DEFF43C5E08}" type="presParOf" srcId="{D0AEB36E-0EDC-4368-A215-20E1CA6B4BA6}" destId="{841E6EE2-3070-4B02-8C7C-E80AF3F0B3B8}" srcOrd="2" destOrd="0" presId="urn:microsoft.com/office/officeart/2005/8/layout/vList6"/>
    <dgm:cxn modelId="{006549A3-8A1F-4B32-BEE3-EF2C0B070F17}" type="presParOf" srcId="{841E6EE2-3070-4B02-8C7C-E80AF3F0B3B8}" destId="{45D71028-56D9-4001-85E8-EEBDEA78E3F4}" srcOrd="0" destOrd="0" presId="urn:microsoft.com/office/officeart/2005/8/layout/vList6"/>
    <dgm:cxn modelId="{4D398FF7-15F3-41F6-B08D-BEC6CF18FC6A}" type="presParOf" srcId="{841E6EE2-3070-4B02-8C7C-E80AF3F0B3B8}" destId="{3751D9FE-1B93-4B8A-8012-C54DA10D7093}" srcOrd="1" destOrd="0" presId="urn:microsoft.com/office/officeart/2005/8/layout/vList6"/>
    <dgm:cxn modelId="{2824E4CB-3AA5-4979-9C7F-07AFD6EC69E0}" type="presParOf" srcId="{D0AEB36E-0EDC-4368-A215-20E1CA6B4BA6}" destId="{A96FBEAA-9743-43F7-ACBE-905D7188E57B}" srcOrd="3" destOrd="0" presId="urn:microsoft.com/office/officeart/2005/8/layout/vList6"/>
    <dgm:cxn modelId="{A33E5751-589E-47F7-B1B4-1A6CFEE4CD35}" type="presParOf" srcId="{D0AEB36E-0EDC-4368-A215-20E1CA6B4BA6}" destId="{19B09BEB-2206-4C33-A3A9-28CBE375D972}" srcOrd="4" destOrd="0" presId="urn:microsoft.com/office/officeart/2005/8/layout/vList6"/>
    <dgm:cxn modelId="{D4695E48-86C4-4D2B-91D5-99F2B53227BD}" type="presParOf" srcId="{19B09BEB-2206-4C33-A3A9-28CBE375D972}" destId="{B2085DA5-38BB-4348-8D85-5B3A4DC1E522}" srcOrd="0" destOrd="0" presId="urn:microsoft.com/office/officeart/2005/8/layout/vList6"/>
    <dgm:cxn modelId="{DC53F710-39B2-4C82-8B46-4AA7CDA735CA}" type="presParOf" srcId="{19B09BEB-2206-4C33-A3A9-28CBE375D972}" destId="{53394B61-E641-423A-A86D-180E069976FA}" srcOrd="1" destOrd="0" presId="urn:microsoft.com/office/officeart/2005/8/layout/vList6"/>
    <dgm:cxn modelId="{F1BC4F93-CBF3-4806-A3B2-A64C299AC607}" type="presParOf" srcId="{D0AEB36E-0EDC-4368-A215-20E1CA6B4BA6}" destId="{B96F7DA0-4D68-4087-8229-31924D78C32E}" srcOrd="5" destOrd="0" presId="urn:microsoft.com/office/officeart/2005/8/layout/vList6"/>
    <dgm:cxn modelId="{AABA7AC2-9C76-4A2D-94B6-FB6E41AA97F9}" type="presParOf" srcId="{D0AEB36E-0EDC-4368-A215-20E1CA6B4BA6}" destId="{A237937C-C87D-46AD-AB4B-6B3FC366F6DB}" srcOrd="6" destOrd="0" presId="urn:microsoft.com/office/officeart/2005/8/layout/vList6"/>
    <dgm:cxn modelId="{FA43F46F-9A36-4C1B-BF35-07A95F73EB3D}" type="presParOf" srcId="{A237937C-C87D-46AD-AB4B-6B3FC366F6DB}" destId="{49B931B5-E308-4413-B7F4-18CD02861CB7}" srcOrd="0" destOrd="0" presId="urn:microsoft.com/office/officeart/2005/8/layout/vList6"/>
    <dgm:cxn modelId="{62C0C506-3F5B-4A5F-A29D-EADD1D233C60}" type="presParOf" srcId="{A237937C-C87D-46AD-AB4B-6B3FC366F6DB}" destId="{ADBEF6B2-8E9B-4821-8F34-9C9E219197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15596D-AA75-41E0-8299-4C686E704C98}" type="doc">
      <dgm:prSet loTypeId="urn:microsoft.com/office/officeart/2005/8/layout/vList6" loCatId="list" qsTypeId="urn:microsoft.com/office/officeart/2005/8/quickstyle/simple2" qsCatId="simple" csTypeId="urn:microsoft.com/office/officeart/2005/8/colors/accent6_4" csCatId="accent6" phldr="1"/>
      <dgm:spPr/>
      <dgm:t>
        <a:bodyPr/>
        <a:lstStyle/>
        <a:p>
          <a:endParaRPr lang="hr-HR"/>
        </a:p>
      </dgm:t>
    </dgm:pt>
    <dgm:pt modelId="{CCB3A91E-DACA-46D1-A35B-77A93445B7BA}">
      <dgm:prSet phldrT="[Tekst]" custT="1"/>
      <dgm:spPr/>
      <dgm:t>
        <a:bodyPr/>
        <a:lstStyle/>
        <a:p>
          <a:r>
            <a:rPr lang="hr-HR" sz="2000" b="1" dirty="0" smtClean="0"/>
            <a:t> PRETJERANO GENERALIZIRANJE</a:t>
          </a:r>
        </a:p>
      </dgm:t>
    </dgm:pt>
    <dgm:pt modelId="{AA491748-4CCE-4844-8D0F-82A438070B9D}" type="parTrans" cxnId="{703DFA9C-9007-44E8-9BAA-B4A62EA0FF36}">
      <dgm:prSet/>
      <dgm:spPr/>
      <dgm:t>
        <a:bodyPr/>
        <a:lstStyle/>
        <a:p>
          <a:endParaRPr lang="hr-HR"/>
        </a:p>
      </dgm:t>
    </dgm:pt>
    <dgm:pt modelId="{2A0AC529-285B-4FDB-A2EC-A727A7BC73FE}" type="sibTrans" cxnId="{703DFA9C-9007-44E8-9BAA-B4A62EA0FF36}">
      <dgm:prSet/>
      <dgm:spPr/>
      <dgm:t>
        <a:bodyPr/>
        <a:lstStyle/>
        <a:p>
          <a:endParaRPr lang="hr-HR"/>
        </a:p>
      </dgm:t>
    </dgm:pt>
    <dgm:pt modelId="{1C5C11A5-8F62-4234-B756-0AD4F9E81413}">
      <dgm:prSet phldrT="[Tekst]" custT="1"/>
      <dgm:spPr/>
      <dgm:t>
        <a:bodyPr/>
        <a:lstStyle/>
        <a:p>
          <a:r>
            <a:rPr lang="hr-HR" sz="1900" b="1" dirty="0" smtClean="0"/>
            <a:t>PERSONALIZIRANJE</a:t>
          </a:r>
        </a:p>
      </dgm:t>
    </dgm:pt>
    <dgm:pt modelId="{E57F1646-2E62-4BBA-9184-9D9BA78709DA}" type="parTrans" cxnId="{1B9952F9-9EC2-44A9-B032-69556A6B0C55}">
      <dgm:prSet/>
      <dgm:spPr/>
      <dgm:t>
        <a:bodyPr/>
        <a:lstStyle/>
        <a:p>
          <a:endParaRPr lang="hr-HR"/>
        </a:p>
      </dgm:t>
    </dgm:pt>
    <dgm:pt modelId="{8D125FBD-05DF-4020-BF10-E0CAC47A9AE6}" type="sibTrans" cxnId="{1B9952F9-9EC2-44A9-B032-69556A6B0C55}">
      <dgm:prSet/>
      <dgm:spPr/>
      <dgm:t>
        <a:bodyPr/>
        <a:lstStyle/>
        <a:p>
          <a:endParaRPr lang="hr-HR"/>
        </a:p>
      </dgm:t>
    </dgm:pt>
    <dgm:pt modelId="{045BFB27-67FC-492F-84A9-7F4D3444F8EF}">
      <dgm:prSet phldrT="[Tekst]"/>
      <dgm:spPr/>
      <dgm:t>
        <a:bodyPr/>
        <a:lstStyle/>
        <a:p>
          <a:r>
            <a:rPr lang="hr-HR" dirty="0" smtClean="0"/>
            <a:t> Pripisivanje neodgovarajuće količine krivnje sebi za negativne događaje, bez uviđanja vjerojatnijih objašnjenja. </a:t>
          </a:r>
          <a:endParaRPr lang="hr-HR" dirty="0"/>
        </a:p>
      </dgm:t>
    </dgm:pt>
    <dgm:pt modelId="{F36A77DE-9DC6-4375-8048-29B79F74E527}" type="parTrans" cxnId="{5EC5C949-90FA-4DCF-8EBE-85AFEF04FD65}">
      <dgm:prSet/>
      <dgm:spPr/>
      <dgm:t>
        <a:bodyPr/>
        <a:lstStyle/>
        <a:p>
          <a:endParaRPr lang="hr-HR"/>
        </a:p>
      </dgm:t>
    </dgm:pt>
    <dgm:pt modelId="{4FA2FE02-0F98-4B5B-835A-132EFFEC77A3}" type="sibTrans" cxnId="{5EC5C949-90FA-4DCF-8EBE-85AFEF04FD65}">
      <dgm:prSet/>
      <dgm:spPr/>
      <dgm:t>
        <a:bodyPr/>
        <a:lstStyle/>
        <a:p>
          <a:endParaRPr lang="hr-HR"/>
        </a:p>
      </dgm:t>
    </dgm:pt>
    <dgm:pt modelId="{28ABE416-A6FF-479D-877D-FED2F302F774}">
      <dgm:prSet custT="1"/>
      <dgm:spPr/>
      <dgm:t>
        <a:bodyPr/>
        <a:lstStyle/>
        <a:p>
          <a:r>
            <a:rPr lang="hr-HR" sz="2000" b="1" i="0" dirty="0" smtClean="0"/>
            <a:t>IMPERATIVI  ILI</a:t>
          </a:r>
        </a:p>
        <a:p>
          <a:r>
            <a:rPr lang="hr-HR" sz="2000" b="1" i="0" dirty="0" smtClean="0"/>
            <a:t>“TREBANJE I MORANJE”</a:t>
          </a:r>
        </a:p>
      </dgm:t>
    </dgm:pt>
    <dgm:pt modelId="{36C2FB27-58EC-47E5-80F0-05732E2362BF}" type="sibTrans" cxnId="{81B51883-BF8F-4BA7-81E9-1ABB75E3156F}">
      <dgm:prSet/>
      <dgm:spPr/>
      <dgm:t>
        <a:bodyPr/>
        <a:lstStyle/>
        <a:p>
          <a:endParaRPr lang="hr-HR"/>
        </a:p>
      </dgm:t>
    </dgm:pt>
    <dgm:pt modelId="{FF8218F7-1946-474C-AB8C-11F557B09F88}" type="parTrans" cxnId="{81B51883-BF8F-4BA7-81E9-1ABB75E3156F}">
      <dgm:prSet/>
      <dgm:spPr/>
      <dgm:t>
        <a:bodyPr/>
        <a:lstStyle/>
        <a:p>
          <a:endParaRPr lang="hr-HR"/>
        </a:p>
      </dgm:t>
    </dgm:pt>
    <dgm:pt modelId="{A7D363FF-0A45-4957-AA07-E6E561F15667}">
      <dgm:prSet custT="1"/>
      <dgm:spPr/>
      <dgm:t>
        <a:bodyPr/>
        <a:lstStyle/>
        <a:p>
          <a:r>
            <a:rPr lang="hr-HR" sz="1400" u="none" dirty="0" smtClean="0"/>
            <a:t>Precizne i čvrste ideje kako bismo se trebali ponašati te precjenjivanje lošeg ako očekivanja nisu ispunjenja.</a:t>
          </a:r>
          <a:endParaRPr lang="hr-HR" sz="1400" u="none" dirty="0"/>
        </a:p>
      </dgm:t>
    </dgm:pt>
    <dgm:pt modelId="{923E78E2-2F32-456E-B65E-E52C6B1C48BB}" type="parTrans" cxnId="{46229550-4CC9-45E6-A3D7-2DEA91184705}">
      <dgm:prSet/>
      <dgm:spPr/>
      <dgm:t>
        <a:bodyPr/>
        <a:lstStyle/>
        <a:p>
          <a:endParaRPr lang="hr-HR"/>
        </a:p>
      </dgm:t>
    </dgm:pt>
    <dgm:pt modelId="{473505E0-505D-4B0A-BFDE-806C1963EDE4}" type="sibTrans" cxnId="{46229550-4CC9-45E6-A3D7-2DEA91184705}">
      <dgm:prSet/>
      <dgm:spPr/>
      <dgm:t>
        <a:bodyPr/>
        <a:lstStyle/>
        <a:p>
          <a:endParaRPr lang="hr-HR"/>
        </a:p>
      </dgm:t>
    </dgm:pt>
    <dgm:pt modelId="{933B0142-6137-4B9B-BE91-110651C6AE38}">
      <dgm:prSet custT="1"/>
      <dgm:spPr/>
      <dgm:t>
        <a:bodyPr/>
        <a:lstStyle/>
        <a:p>
          <a:r>
            <a:rPr lang="hr-HR" sz="2000" b="1" dirty="0" smtClean="0"/>
            <a:t>TUNELSKO VIĐENJE</a:t>
          </a:r>
        </a:p>
      </dgm:t>
    </dgm:pt>
    <dgm:pt modelId="{8FF3ADFE-6978-4364-AF0C-2D092E12428A}" type="parTrans" cxnId="{DDBC481E-7153-402F-9FD4-FC92CA1A8AC1}">
      <dgm:prSet/>
      <dgm:spPr/>
      <dgm:t>
        <a:bodyPr/>
        <a:lstStyle/>
        <a:p>
          <a:endParaRPr lang="hr-HR"/>
        </a:p>
      </dgm:t>
    </dgm:pt>
    <dgm:pt modelId="{003B97BF-FDD8-4E66-A9DC-89B6EF4CF317}" type="sibTrans" cxnId="{DDBC481E-7153-402F-9FD4-FC92CA1A8AC1}">
      <dgm:prSet/>
      <dgm:spPr/>
      <dgm:t>
        <a:bodyPr/>
        <a:lstStyle/>
        <a:p>
          <a:endParaRPr lang="hr-HR"/>
        </a:p>
      </dgm:t>
    </dgm:pt>
    <dgm:pt modelId="{0818B3BA-CDC0-4F5B-91F3-C1BEF1736E02}">
      <dgm:prSet custT="1"/>
      <dgm:spPr/>
      <dgm:t>
        <a:bodyPr/>
        <a:lstStyle/>
        <a:p>
          <a:r>
            <a:rPr lang="hr-HR" sz="1400" u="none" dirty="0" smtClean="0"/>
            <a:t>„</a:t>
          </a:r>
          <a:r>
            <a:rPr lang="hr-HR" sz="1400" b="1" u="none" dirty="0" smtClean="0"/>
            <a:t>Grozno je što sam učinio pogrešku. Trebao bih uvijek dati najbolje od sebe.”</a:t>
          </a:r>
          <a:endParaRPr lang="hr-HR" sz="1400" u="none" dirty="0"/>
        </a:p>
      </dgm:t>
    </dgm:pt>
    <dgm:pt modelId="{391B1D31-CB42-4E8D-8D3C-B467ACF24685}" type="parTrans" cxnId="{62D7EA76-15F7-4C22-8275-73EDF7B668B5}">
      <dgm:prSet/>
      <dgm:spPr/>
      <dgm:t>
        <a:bodyPr/>
        <a:lstStyle/>
        <a:p>
          <a:endParaRPr lang="hr-HR"/>
        </a:p>
      </dgm:t>
    </dgm:pt>
    <dgm:pt modelId="{5A5AD1D9-445E-4AEF-A4BB-23E07E326590}" type="sibTrans" cxnId="{62D7EA76-15F7-4C22-8275-73EDF7B668B5}">
      <dgm:prSet/>
      <dgm:spPr/>
      <dgm:t>
        <a:bodyPr/>
        <a:lstStyle/>
        <a:p>
          <a:endParaRPr lang="hr-HR"/>
        </a:p>
      </dgm:t>
    </dgm:pt>
    <dgm:pt modelId="{447294A1-E093-47B2-B38F-EC58244B49F7}">
      <dgm:prSet phldrT="[Tekst]" custT="1"/>
      <dgm:spPr/>
      <dgm:t>
        <a:bodyPr/>
        <a:lstStyle/>
        <a:p>
          <a:r>
            <a:rPr lang="hr-HR" sz="1400" dirty="0" smtClean="0"/>
            <a:t>Percipiranje općeg obrasca negativnog na temelju jednog događaja.</a:t>
          </a:r>
          <a:endParaRPr lang="hr-HR" sz="1400" dirty="0"/>
        </a:p>
      </dgm:t>
    </dgm:pt>
    <dgm:pt modelId="{3281BB87-AF69-477E-B2B2-7A795A90909A}" type="parTrans" cxnId="{87192C21-B04A-4C7B-A090-52471EA9AF60}">
      <dgm:prSet/>
      <dgm:spPr/>
      <dgm:t>
        <a:bodyPr/>
        <a:lstStyle/>
        <a:p>
          <a:endParaRPr lang="hr-HR"/>
        </a:p>
      </dgm:t>
    </dgm:pt>
    <dgm:pt modelId="{CA6A46D3-5408-4FC1-B16B-FF7482B263B4}" type="sibTrans" cxnId="{87192C21-B04A-4C7B-A090-52471EA9AF60}">
      <dgm:prSet/>
      <dgm:spPr/>
      <dgm:t>
        <a:bodyPr/>
        <a:lstStyle/>
        <a:p>
          <a:endParaRPr lang="hr-HR"/>
        </a:p>
      </dgm:t>
    </dgm:pt>
    <dgm:pt modelId="{59BBC754-E3AD-4022-8919-91DAF7277FC9}">
      <dgm:prSet phldrT="[Tekst]" custT="1"/>
      <dgm:spPr/>
      <dgm:t>
        <a:bodyPr/>
        <a:lstStyle/>
        <a:p>
          <a:r>
            <a:rPr lang="hr-HR" sz="1400" b="1" i="1" dirty="0" smtClean="0"/>
            <a:t>“Osjećao sam se nelagodno na sastanku, to znači da nemam dobre socijalne vještine.”</a:t>
          </a:r>
          <a:endParaRPr lang="hr-HR" sz="1400" b="1" i="1" dirty="0"/>
        </a:p>
      </dgm:t>
    </dgm:pt>
    <dgm:pt modelId="{0020D575-9A8D-45F2-8754-7BCF351ED01C}" type="parTrans" cxnId="{06A16433-58EF-4496-8F38-0F4C713F5D65}">
      <dgm:prSet/>
      <dgm:spPr/>
      <dgm:t>
        <a:bodyPr/>
        <a:lstStyle/>
        <a:p>
          <a:endParaRPr lang="hr-HR"/>
        </a:p>
      </dgm:t>
    </dgm:pt>
    <dgm:pt modelId="{9860BF23-33BA-40ED-978C-9320AC1B3C6E}" type="sibTrans" cxnId="{06A16433-58EF-4496-8F38-0F4C713F5D65}">
      <dgm:prSet/>
      <dgm:spPr/>
      <dgm:t>
        <a:bodyPr/>
        <a:lstStyle/>
        <a:p>
          <a:endParaRPr lang="hr-HR"/>
        </a:p>
      </dgm:t>
    </dgm:pt>
    <dgm:pt modelId="{911A46D3-E968-4AED-853F-F10E21D2D2A1}">
      <dgm:prSet phldrT="[Tekst]"/>
      <dgm:spPr/>
      <dgm:t>
        <a:bodyPr/>
        <a:lstStyle/>
        <a:p>
          <a:r>
            <a:rPr lang="hr-HR" b="1" dirty="0" smtClean="0"/>
            <a:t>“</a:t>
          </a:r>
          <a:r>
            <a:rPr lang="hr-HR" b="1" i="1" dirty="0" smtClean="0"/>
            <a:t>Majstor mi se „oštro” obratio jer sam nešto krivo učinio.”</a:t>
          </a:r>
          <a:endParaRPr lang="hr-HR" b="1" i="1" dirty="0"/>
        </a:p>
      </dgm:t>
    </dgm:pt>
    <dgm:pt modelId="{5B7E5C96-378A-41F2-A354-6AEEDDB82039}" type="parTrans" cxnId="{A9BF0129-F67C-4EE8-970F-8AD3E3C521E2}">
      <dgm:prSet/>
      <dgm:spPr/>
      <dgm:t>
        <a:bodyPr/>
        <a:lstStyle/>
        <a:p>
          <a:endParaRPr lang="hr-HR"/>
        </a:p>
      </dgm:t>
    </dgm:pt>
    <dgm:pt modelId="{148E89C3-116C-452A-B694-E9C6CB835B61}" type="sibTrans" cxnId="{A9BF0129-F67C-4EE8-970F-8AD3E3C521E2}">
      <dgm:prSet/>
      <dgm:spPr/>
      <dgm:t>
        <a:bodyPr/>
        <a:lstStyle/>
        <a:p>
          <a:endParaRPr lang="hr-HR"/>
        </a:p>
      </dgm:t>
    </dgm:pt>
    <dgm:pt modelId="{DC7607C0-1D51-49CC-855A-5C31D4CB95B2}">
      <dgm:prSet phldrT="[Tekst]"/>
      <dgm:spPr/>
      <dgm:t>
        <a:bodyPr/>
        <a:lstStyle/>
        <a:p>
          <a:endParaRPr lang="hr-HR" dirty="0"/>
        </a:p>
      </dgm:t>
    </dgm:pt>
    <dgm:pt modelId="{512C4D55-44D0-492C-9B60-FFFFD785F89B}" type="parTrans" cxnId="{04F6E8D4-0A54-4473-8621-F3C0175DAFA6}">
      <dgm:prSet/>
      <dgm:spPr/>
      <dgm:t>
        <a:bodyPr/>
        <a:lstStyle/>
        <a:p>
          <a:endParaRPr lang="hr-HR"/>
        </a:p>
      </dgm:t>
    </dgm:pt>
    <dgm:pt modelId="{5C2C4126-0E73-4258-A017-212C734B2ECA}" type="sibTrans" cxnId="{04F6E8D4-0A54-4473-8621-F3C0175DAFA6}">
      <dgm:prSet/>
      <dgm:spPr/>
      <dgm:t>
        <a:bodyPr/>
        <a:lstStyle/>
        <a:p>
          <a:endParaRPr lang="hr-HR"/>
        </a:p>
      </dgm:t>
    </dgm:pt>
    <dgm:pt modelId="{04DE11FD-2A4C-4F3A-9372-04E83BF8CF67}">
      <dgm:prSet/>
      <dgm:spPr/>
      <dgm:t>
        <a:bodyPr/>
        <a:lstStyle/>
        <a:p>
          <a:r>
            <a:rPr lang="vi-VN" smtClean="0"/>
            <a:t>Viđenje</a:t>
          </a:r>
          <a:r>
            <a:rPr lang="hr-HR" smtClean="0"/>
            <a:t> samo nekih aspekata situacije</a:t>
          </a:r>
          <a:endParaRPr lang="hr-HR" dirty="0"/>
        </a:p>
      </dgm:t>
    </dgm:pt>
    <dgm:pt modelId="{63757B03-08A1-4160-A60A-DC09143F747C}" type="sibTrans" cxnId="{0E6A61B0-ABA9-4A20-86E3-5D4429843F76}">
      <dgm:prSet/>
      <dgm:spPr/>
      <dgm:t>
        <a:bodyPr/>
        <a:lstStyle/>
        <a:p>
          <a:endParaRPr lang="hr-HR"/>
        </a:p>
      </dgm:t>
    </dgm:pt>
    <dgm:pt modelId="{AB8D532B-F8FB-4A55-9E3A-F57112E6BA28}" type="parTrans" cxnId="{0E6A61B0-ABA9-4A20-86E3-5D4429843F76}">
      <dgm:prSet/>
      <dgm:spPr/>
      <dgm:t>
        <a:bodyPr/>
        <a:lstStyle/>
        <a:p>
          <a:endParaRPr lang="hr-HR"/>
        </a:p>
      </dgm:t>
    </dgm:pt>
    <dgm:pt modelId="{5A96BD93-6166-4933-85B5-E6E2C4B77DA7}">
      <dgm:prSet/>
      <dgm:spPr/>
      <dgm:t>
        <a:bodyPr/>
        <a:lstStyle/>
        <a:p>
          <a:endParaRPr lang="hr-HR" dirty="0"/>
        </a:p>
      </dgm:t>
    </dgm:pt>
    <dgm:pt modelId="{42093A36-8830-48A3-9344-BDBB91D0BF04}" type="sibTrans" cxnId="{8A35EE57-D973-46D2-B5AB-2B52ECE7CA83}">
      <dgm:prSet/>
      <dgm:spPr/>
      <dgm:t>
        <a:bodyPr/>
        <a:lstStyle/>
        <a:p>
          <a:endParaRPr lang="hr-HR"/>
        </a:p>
      </dgm:t>
    </dgm:pt>
    <dgm:pt modelId="{7A094D91-76E9-4F9F-8257-6740B37628E6}" type="parTrans" cxnId="{8A35EE57-D973-46D2-B5AB-2B52ECE7CA83}">
      <dgm:prSet/>
      <dgm:spPr/>
      <dgm:t>
        <a:bodyPr/>
        <a:lstStyle/>
        <a:p>
          <a:endParaRPr lang="hr-HR"/>
        </a:p>
      </dgm:t>
    </dgm:pt>
    <dgm:pt modelId="{E75CD66A-16D8-4C86-8AC2-8C495616CD3F}">
      <dgm:prSet/>
      <dgm:spPr/>
      <dgm:t>
        <a:bodyPr/>
        <a:lstStyle/>
        <a:p>
          <a:r>
            <a:rPr lang="hr-HR" b="1" i="1" dirty="0" smtClean="0"/>
            <a:t>“Učitelj mog sina ne može učiniti ništa kako treba. Kritičan je, neosjetljiv i loš nastavnik.” </a:t>
          </a:r>
          <a:endParaRPr lang="hr-HR" b="1" i="1" dirty="0"/>
        </a:p>
      </dgm:t>
    </dgm:pt>
    <dgm:pt modelId="{CB0DA320-69D1-470E-9871-5E6A8BBF00C8}" type="sibTrans" cxnId="{0627AFD0-DB7B-4048-B68B-4207C51CC72F}">
      <dgm:prSet/>
      <dgm:spPr/>
      <dgm:t>
        <a:bodyPr/>
        <a:lstStyle/>
        <a:p>
          <a:endParaRPr lang="hr-HR"/>
        </a:p>
      </dgm:t>
    </dgm:pt>
    <dgm:pt modelId="{675AAE1E-1224-4A78-82C3-2EC2A8E014E2}" type="parTrans" cxnId="{0627AFD0-DB7B-4048-B68B-4207C51CC72F}">
      <dgm:prSet/>
      <dgm:spPr/>
      <dgm:t>
        <a:bodyPr/>
        <a:lstStyle/>
        <a:p>
          <a:endParaRPr lang="hr-HR"/>
        </a:p>
      </dgm:t>
    </dgm:pt>
    <dgm:pt modelId="{D0AEB36E-0EDC-4368-A215-20E1CA6B4BA6}" type="pres">
      <dgm:prSet presAssocID="{8515596D-AA75-41E0-8299-4C686E704C98}" presName="Name0" presStyleCnt="0">
        <dgm:presLayoutVars>
          <dgm:dir/>
          <dgm:animLvl val="lvl"/>
          <dgm:resizeHandles/>
        </dgm:presLayoutVars>
      </dgm:prSet>
      <dgm:spPr/>
      <dgm:t>
        <a:bodyPr/>
        <a:lstStyle/>
        <a:p>
          <a:endParaRPr lang="hr-HR"/>
        </a:p>
      </dgm:t>
    </dgm:pt>
    <dgm:pt modelId="{934F9A55-AFC2-49CC-A720-1B9277E75D77}" type="pres">
      <dgm:prSet presAssocID="{CCB3A91E-DACA-46D1-A35B-77A93445B7BA}" presName="linNode" presStyleCnt="0"/>
      <dgm:spPr/>
    </dgm:pt>
    <dgm:pt modelId="{782D02BA-E9E9-4045-AC95-B8393D38FAB7}" type="pres">
      <dgm:prSet presAssocID="{CCB3A91E-DACA-46D1-A35B-77A93445B7BA}" presName="parentShp" presStyleLbl="node1" presStyleIdx="0" presStyleCnt="4" custLinFactNeighborX="61" custLinFactNeighborY="2457">
        <dgm:presLayoutVars>
          <dgm:bulletEnabled val="1"/>
        </dgm:presLayoutVars>
      </dgm:prSet>
      <dgm:spPr/>
      <dgm:t>
        <a:bodyPr/>
        <a:lstStyle/>
        <a:p>
          <a:endParaRPr lang="hr-HR"/>
        </a:p>
      </dgm:t>
    </dgm:pt>
    <dgm:pt modelId="{A369ABC0-BAD2-4D23-ADF0-B7E2C0821CF3}" type="pres">
      <dgm:prSet presAssocID="{CCB3A91E-DACA-46D1-A35B-77A93445B7BA}" presName="childShp" presStyleLbl="bgAccFollowNode1" presStyleIdx="0" presStyleCnt="4" custLinFactNeighborX="796" custLinFactNeighborY="-126">
        <dgm:presLayoutVars>
          <dgm:bulletEnabled val="1"/>
        </dgm:presLayoutVars>
      </dgm:prSet>
      <dgm:spPr/>
      <dgm:t>
        <a:bodyPr/>
        <a:lstStyle/>
        <a:p>
          <a:endParaRPr lang="hr-HR"/>
        </a:p>
      </dgm:t>
    </dgm:pt>
    <dgm:pt modelId="{87A6076E-8CAB-456F-8AF2-048D7DC653E0}" type="pres">
      <dgm:prSet presAssocID="{2A0AC529-285B-4FDB-A2EC-A727A7BC73FE}" presName="spacing" presStyleCnt="0"/>
      <dgm:spPr/>
    </dgm:pt>
    <dgm:pt modelId="{841E6EE2-3070-4B02-8C7C-E80AF3F0B3B8}" type="pres">
      <dgm:prSet presAssocID="{1C5C11A5-8F62-4234-B756-0AD4F9E81413}" presName="linNode" presStyleCnt="0"/>
      <dgm:spPr/>
    </dgm:pt>
    <dgm:pt modelId="{45D71028-56D9-4001-85E8-EEBDEA78E3F4}" type="pres">
      <dgm:prSet presAssocID="{1C5C11A5-8F62-4234-B756-0AD4F9E81413}" presName="parentShp" presStyleLbl="node1" presStyleIdx="1" presStyleCnt="4" custLinFactNeighborX="-537" custLinFactNeighborY="-863">
        <dgm:presLayoutVars>
          <dgm:bulletEnabled val="1"/>
        </dgm:presLayoutVars>
      </dgm:prSet>
      <dgm:spPr/>
      <dgm:t>
        <a:bodyPr/>
        <a:lstStyle/>
        <a:p>
          <a:endParaRPr lang="hr-HR"/>
        </a:p>
      </dgm:t>
    </dgm:pt>
    <dgm:pt modelId="{3751D9FE-1B93-4B8A-8012-C54DA10D7093}" type="pres">
      <dgm:prSet presAssocID="{1C5C11A5-8F62-4234-B756-0AD4F9E81413}" presName="childShp" presStyleLbl="bgAccFollowNode1" presStyleIdx="1" presStyleCnt="4" custLinFactNeighborX="509" custLinFactNeighborY="789">
        <dgm:presLayoutVars>
          <dgm:bulletEnabled val="1"/>
        </dgm:presLayoutVars>
      </dgm:prSet>
      <dgm:spPr/>
      <dgm:t>
        <a:bodyPr/>
        <a:lstStyle/>
        <a:p>
          <a:endParaRPr lang="hr-HR"/>
        </a:p>
      </dgm:t>
    </dgm:pt>
    <dgm:pt modelId="{A96FBEAA-9743-43F7-ACBE-905D7188E57B}" type="pres">
      <dgm:prSet presAssocID="{8D125FBD-05DF-4020-BF10-E0CAC47A9AE6}" presName="spacing" presStyleCnt="0"/>
      <dgm:spPr/>
    </dgm:pt>
    <dgm:pt modelId="{19B09BEB-2206-4C33-A3A9-28CBE375D972}" type="pres">
      <dgm:prSet presAssocID="{28ABE416-A6FF-479D-877D-FED2F302F774}" presName="linNode" presStyleCnt="0"/>
      <dgm:spPr/>
    </dgm:pt>
    <dgm:pt modelId="{B2085DA5-38BB-4348-8D85-5B3A4DC1E522}" type="pres">
      <dgm:prSet presAssocID="{28ABE416-A6FF-479D-877D-FED2F302F774}" presName="parentShp" presStyleLbl="node1" presStyleIdx="2" presStyleCnt="4" custLinFactNeighborX="-547" custLinFactNeighborY="1981">
        <dgm:presLayoutVars>
          <dgm:bulletEnabled val="1"/>
        </dgm:presLayoutVars>
      </dgm:prSet>
      <dgm:spPr/>
      <dgm:t>
        <a:bodyPr/>
        <a:lstStyle/>
        <a:p>
          <a:endParaRPr lang="hr-HR"/>
        </a:p>
      </dgm:t>
    </dgm:pt>
    <dgm:pt modelId="{53394B61-E641-423A-A86D-180E069976FA}" type="pres">
      <dgm:prSet presAssocID="{28ABE416-A6FF-479D-877D-FED2F302F774}" presName="childShp" presStyleLbl="bgAccFollowNode1" presStyleIdx="2" presStyleCnt="4" custLinFactNeighborX="988" custLinFactNeighborY="3193">
        <dgm:presLayoutVars>
          <dgm:bulletEnabled val="1"/>
        </dgm:presLayoutVars>
      </dgm:prSet>
      <dgm:spPr/>
      <dgm:t>
        <a:bodyPr/>
        <a:lstStyle/>
        <a:p>
          <a:endParaRPr lang="hr-HR"/>
        </a:p>
      </dgm:t>
    </dgm:pt>
    <dgm:pt modelId="{B96F7DA0-4D68-4087-8229-31924D78C32E}" type="pres">
      <dgm:prSet presAssocID="{36C2FB27-58EC-47E5-80F0-05732E2362BF}" presName="spacing" presStyleCnt="0"/>
      <dgm:spPr/>
    </dgm:pt>
    <dgm:pt modelId="{A237937C-C87D-46AD-AB4B-6B3FC366F6DB}" type="pres">
      <dgm:prSet presAssocID="{933B0142-6137-4B9B-BE91-110651C6AE38}" presName="linNode" presStyleCnt="0"/>
      <dgm:spPr/>
    </dgm:pt>
    <dgm:pt modelId="{49B931B5-E308-4413-B7F4-18CD02861CB7}" type="pres">
      <dgm:prSet presAssocID="{933B0142-6137-4B9B-BE91-110651C6AE38}" presName="parentShp" presStyleLbl="node1" presStyleIdx="3" presStyleCnt="4">
        <dgm:presLayoutVars>
          <dgm:bulletEnabled val="1"/>
        </dgm:presLayoutVars>
      </dgm:prSet>
      <dgm:spPr/>
      <dgm:t>
        <a:bodyPr/>
        <a:lstStyle/>
        <a:p>
          <a:endParaRPr lang="hr-HR"/>
        </a:p>
      </dgm:t>
    </dgm:pt>
    <dgm:pt modelId="{ADBEF6B2-8E9B-4821-8F34-9C9E219197A8}" type="pres">
      <dgm:prSet presAssocID="{933B0142-6137-4B9B-BE91-110651C6AE38}" presName="childShp" presStyleLbl="bgAccFollowNode1" presStyleIdx="3" presStyleCnt="4" custLinFactNeighborX="1295" custLinFactNeighborY="-1776">
        <dgm:presLayoutVars>
          <dgm:bulletEnabled val="1"/>
        </dgm:presLayoutVars>
      </dgm:prSet>
      <dgm:spPr/>
      <dgm:t>
        <a:bodyPr/>
        <a:lstStyle/>
        <a:p>
          <a:endParaRPr lang="hr-HR"/>
        </a:p>
      </dgm:t>
    </dgm:pt>
  </dgm:ptLst>
  <dgm:cxnLst>
    <dgm:cxn modelId="{B89B1D73-FB7E-42EE-AF2E-AA54039A5DE9}" type="presOf" srcId="{0818B3BA-CDC0-4F5B-91F3-C1BEF1736E02}" destId="{53394B61-E641-423A-A86D-180E069976FA}" srcOrd="0" destOrd="1" presId="urn:microsoft.com/office/officeart/2005/8/layout/vList6"/>
    <dgm:cxn modelId="{0E6A61B0-ABA9-4A20-86E3-5D4429843F76}" srcId="{933B0142-6137-4B9B-BE91-110651C6AE38}" destId="{04DE11FD-2A4C-4F3A-9372-04E83BF8CF67}" srcOrd="0" destOrd="0" parTransId="{AB8D532B-F8FB-4A55-9E3A-F57112E6BA28}" sibTransId="{63757B03-08A1-4160-A60A-DC09143F747C}"/>
    <dgm:cxn modelId="{04F6E8D4-0A54-4473-8621-F3C0175DAFA6}" srcId="{1C5C11A5-8F62-4234-B756-0AD4F9E81413}" destId="{DC7607C0-1D51-49CC-855A-5C31D4CB95B2}" srcOrd="1" destOrd="0" parTransId="{512C4D55-44D0-492C-9B60-FFFFD785F89B}" sibTransId="{5C2C4126-0E73-4258-A017-212C734B2ECA}"/>
    <dgm:cxn modelId="{A9BF0129-F67C-4EE8-970F-8AD3E3C521E2}" srcId="{1C5C11A5-8F62-4234-B756-0AD4F9E81413}" destId="{911A46D3-E968-4AED-853F-F10E21D2D2A1}" srcOrd="2" destOrd="0" parTransId="{5B7E5C96-378A-41F2-A354-6AEEDDB82039}" sibTransId="{148E89C3-116C-452A-B694-E9C6CB835B61}"/>
    <dgm:cxn modelId="{E1C87746-6706-4D7B-BE15-5A0D5F3C0597}" type="presOf" srcId="{28ABE416-A6FF-479D-877D-FED2F302F774}" destId="{B2085DA5-38BB-4348-8D85-5B3A4DC1E522}" srcOrd="0" destOrd="0" presId="urn:microsoft.com/office/officeart/2005/8/layout/vList6"/>
    <dgm:cxn modelId="{8A35EE57-D973-46D2-B5AB-2B52ECE7CA83}" srcId="{933B0142-6137-4B9B-BE91-110651C6AE38}" destId="{5A96BD93-6166-4933-85B5-E6E2C4B77DA7}" srcOrd="1" destOrd="0" parTransId="{7A094D91-76E9-4F9F-8257-6740B37628E6}" sibTransId="{42093A36-8830-48A3-9344-BDBB91D0BF04}"/>
    <dgm:cxn modelId="{3C41B96F-8521-4987-BA6D-852600CAF250}" type="presOf" srcId="{CCB3A91E-DACA-46D1-A35B-77A93445B7BA}" destId="{782D02BA-E9E9-4045-AC95-B8393D38FAB7}" srcOrd="0" destOrd="0" presId="urn:microsoft.com/office/officeart/2005/8/layout/vList6"/>
    <dgm:cxn modelId="{BAB28A19-1961-452E-ABDB-B3863FC4D7CD}" type="presOf" srcId="{045BFB27-67FC-492F-84A9-7F4D3444F8EF}" destId="{3751D9FE-1B93-4B8A-8012-C54DA10D7093}" srcOrd="0" destOrd="0" presId="urn:microsoft.com/office/officeart/2005/8/layout/vList6"/>
    <dgm:cxn modelId="{81B51883-BF8F-4BA7-81E9-1ABB75E3156F}" srcId="{8515596D-AA75-41E0-8299-4C686E704C98}" destId="{28ABE416-A6FF-479D-877D-FED2F302F774}" srcOrd="2" destOrd="0" parTransId="{FF8218F7-1946-474C-AB8C-11F557B09F88}" sibTransId="{36C2FB27-58EC-47E5-80F0-05732E2362BF}"/>
    <dgm:cxn modelId="{C7FB8F2E-582F-4B1D-9F1A-A9B8F8B690B4}" type="presOf" srcId="{DC7607C0-1D51-49CC-855A-5C31D4CB95B2}" destId="{3751D9FE-1B93-4B8A-8012-C54DA10D7093}" srcOrd="0" destOrd="1" presId="urn:microsoft.com/office/officeart/2005/8/layout/vList6"/>
    <dgm:cxn modelId="{6E6CB371-0A4A-4D0C-9B69-D1398898A9CD}" type="presOf" srcId="{A7D363FF-0A45-4957-AA07-E6E561F15667}" destId="{53394B61-E641-423A-A86D-180E069976FA}" srcOrd="0" destOrd="0" presId="urn:microsoft.com/office/officeart/2005/8/layout/vList6"/>
    <dgm:cxn modelId="{B9870A27-56F8-4692-8A80-F5FCB07FA0B2}" type="presOf" srcId="{04DE11FD-2A4C-4F3A-9372-04E83BF8CF67}" destId="{ADBEF6B2-8E9B-4821-8F34-9C9E219197A8}" srcOrd="0" destOrd="0" presId="urn:microsoft.com/office/officeart/2005/8/layout/vList6"/>
    <dgm:cxn modelId="{87192C21-B04A-4C7B-A090-52471EA9AF60}" srcId="{CCB3A91E-DACA-46D1-A35B-77A93445B7BA}" destId="{447294A1-E093-47B2-B38F-EC58244B49F7}" srcOrd="0" destOrd="0" parTransId="{3281BB87-AF69-477E-B2B2-7A795A90909A}" sibTransId="{CA6A46D3-5408-4FC1-B16B-FF7482B263B4}"/>
    <dgm:cxn modelId="{0627AFD0-DB7B-4048-B68B-4207C51CC72F}" srcId="{933B0142-6137-4B9B-BE91-110651C6AE38}" destId="{E75CD66A-16D8-4C86-8AC2-8C495616CD3F}" srcOrd="2" destOrd="0" parTransId="{675AAE1E-1224-4A78-82C3-2EC2A8E014E2}" sibTransId="{CB0DA320-69D1-470E-9871-5E6A8BBF00C8}"/>
    <dgm:cxn modelId="{6B34FF20-3978-4165-8172-8C4D904B9AE3}" type="presOf" srcId="{447294A1-E093-47B2-B38F-EC58244B49F7}" destId="{A369ABC0-BAD2-4D23-ADF0-B7E2C0821CF3}" srcOrd="0" destOrd="0" presId="urn:microsoft.com/office/officeart/2005/8/layout/vList6"/>
    <dgm:cxn modelId="{DDBC481E-7153-402F-9FD4-FC92CA1A8AC1}" srcId="{8515596D-AA75-41E0-8299-4C686E704C98}" destId="{933B0142-6137-4B9B-BE91-110651C6AE38}" srcOrd="3" destOrd="0" parTransId="{8FF3ADFE-6978-4364-AF0C-2D092E12428A}" sibTransId="{003B97BF-FDD8-4E66-A9DC-89B6EF4CF317}"/>
    <dgm:cxn modelId="{DC8BA663-28CA-4015-96E9-F79EA9C88B8D}" type="presOf" srcId="{933B0142-6137-4B9B-BE91-110651C6AE38}" destId="{49B931B5-E308-4413-B7F4-18CD02861CB7}" srcOrd="0" destOrd="0" presId="urn:microsoft.com/office/officeart/2005/8/layout/vList6"/>
    <dgm:cxn modelId="{62D7EA76-15F7-4C22-8275-73EDF7B668B5}" srcId="{28ABE416-A6FF-479D-877D-FED2F302F774}" destId="{0818B3BA-CDC0-4F5B-91F3-C1BEF1736E02}" srcOrd="1" destOrd="0" parTransId="{391B1D31-CB42-4E8D-8D3C-B467ACF24685}" sibTransId="{5A5AD1D9-445E-4AEF-A4BB-23E07E326590}"/>
    <dgm:cxn modelId="{C0877D5F-9366-4EBD-B217-5A4AA0E81BBB}" type="presOf" srcId="{8515596D-AA75-41E0-8299-4C686E704C98}" destId="{D0AEB36E-0EDC-4368-A215-20E1CA6B4BA6}" srcOrd="0" destOrd="0" presId="urn:microsoft.com/office/officeart/2005/8/layout/vList6"/>
    <dgm:cxn modelId="{703DFA9C-9007-44E8-9BAA-B4A62EA0FF36}" srcId="{8515596D-AA75-41E0-8299-4C686E704C98}" destId="{CCB3A91E-DACA-46D1-A35B-77A93445B7BA}" srcOrd="0" destOrd="0" parTransId="{AA491748-4CCE-4844-8D0F-82A438070B9D}" sibTransId="{2A0AC529-285B-4FDB-A2EC-A727A7BC73FE}"/>
    <dgm:cxn modelId="{1B9952F9-9EC2-44A9-B032-69556A6B0C55}" srcId="{8515596D-AA75-41E0-8299-4C686E704C98}" destId="{1C5C11A5-8F62-4234-B756-0AD4F9E81413}" srcOrd="1" destOrd="0" parTransId="{E57F1646-2E62-4BBA-9184-9D9BA78709DA}" sibTransId="{8D125FBD-05DF-4020-BF10-E0CAC47A9AE6}"/>
    <dgm:cxn modelId="{4C615363-B58A-4EF7-8E86-7DDB8144DD8C}" type="presOf" srcId="{5A96BD93-6166-4933-85B5-E6E2C4B77DA7}" destId="{ADBEF6B2-8E9B-4821-8F34-9C9E219197A8}" srcOrd="0" destOrd="1" presId="urn:microsoft.com/office/officeart/2005/8/layout/vList6"/>
    <dgm:cxn modelId="{6F2DF042-27B5-4EC9-8DC9-087914260521}" type="presOf" srcId="{E75CD66A-16D8-4C86-8AC2-8C495616CD3F}" destId="{ADBEF6B2-8E9B-4821-8F34-9C9E219197A8}" srcOrd="0" destOrd="2" presId="urn:microsoft.com/office/officeart/2005/8/layout/vList6"/>
    <dgm:cxn modelId="{4B093B22-ACE6-47C0-B7A0-D113AF59D10A}" type="presOf" srcId="{59BBC754-E3AD-4022-8919-91DAF7277FC9}" destId="{A369ABC0-BAD2-4D23-ADF0-B7E2C0821CF3}" srcOrd="0" destOrd="1" presId="urn:microsoft.com/office/officeart/2005/8/layout/vList6"/>
    <dgm:cxn modelId="{5EC5C949-90FA-4DCF-8EBE-85AFEF04FD65}" srcId="{1C5C11A5-8F62-4234-B756-0AD4F9E81413}" destId="{045BFB27-67FC-492F-84A9-7F4D3444F8EF}" srcOrd="0" destOrd="0" parTransId="{F36A77DE-9DC6-4375-8048-29B79F74E527}" sibTransId="{4FA2FE02-0F98-4B5B-835A-132EFFEC77A3}"/>
    <dgm:cxn modelId="{7AB72170-6E6C-4748-A446-D259D6F8F86F}" type="presOf" srcId="{911A46D3-E968-4AED-853F-F10E21D2D2A1}" destId="{3751D9FE-1B93-4B8A-8012-C54DA10D7093}" srcOrd="0" destOrd="2" presId="urn:microsoft.com/office/officeart/2005/8/layout/vList6"/>
    <dgm:cxn modelId="{51D8318E-D42C-49CE-AAD7-F2E3A46AAFD4}" type="presOf" srcId="{1C5C11A5-8F62-4234-B756-0AD4F9E81413}" destId="{45D71028-56D9-4001-85E8-EEBDEA78E3F4}" srcOrd="0" destOrd="0" presId="urn:microsoft.com/office/officeart/2005/8/layout/vList6"/>
    <dgm:cxn modelId="{46229550-4CC9-45E6-A3D7-2DEA91184705}" srcId="{28ABE416-A6FF-479D-877D-FED2F302F774}" destId="{A7D363FF-0A45-4957-AA07-E6E561F15667}" srcOrd="0" destOrd="0" parTransId="{923E78E2-2F32-456E-B65E-E52C6B1C48BB}" sibTransId="{473505E0-505D-4B0A-BFDE-806C1963EDE4}"/>
    <dgm:cxn modelId="{06A16433-58EF-4496-8F38-0F4C713F5D65}" srcId="{CCB3A91E-DACA-46D1-A35B-77A93445B7BA}" destId="{59BBC754-E3AD-4022-8919-91DAF7277FC9}" srcOrd="1" destOrd="0" parTransId="{0020D575-9A8D-45F2-8754-7BCF351ED01C}" sibTransId="{9860BF23-33BA-40ED-978C-9320AC1B3C6E}"/>
    <dgm:cxn modelId="{3A54AFFC-A535-4DAD-B5BA-0C2A1CAC9D47}" type="presParOf" srcId="{D0AEB36E-0EDC-4368-A215-20E1CA6B4BA6}" destId="{934F9A55-AFC2-49CC-A720-1B9277E75D77}" srcOrd="0" destOrd="0" presId="urn:microsoft.com/office/officeart/2005/8/layout/vList6"/>
    <dgm:cxn modelId="{3F3D9AE2-9EFC-4F09-94C7-D9EFA4B22E8F}" type="presParOf" srcId="{934F9A55-AFC2-49CC-A720-1B9277E75D77}" destId="{782D02BA-E9E9-4045-AC95-B8393D38FAB7}" srcOrd="0" destOrd="0" presId="urn:microsoft.com/office/officeart/2005/8/layout/vList6"/>
    <dgm:cxn modelId="{CD5CDBCD-F867-4727-9512-AC4F95520101}" type="presParOf" srcId="{934F9A55-AFC2-49CC-A720-1B9277E75D77}" destId="{A369ABC0-BAD2-4D23-ADF0-B7E2C0821CF3}" srcOrd="1" destOrd="0" presId="urn:microsoft.com/office/officeart/2005/8/layout/vList6"/>
    <dgm:cxn modelId="{7E030B2C-7185-4A6D-B65A-34CA8FC51C85}" type="presParOf" srcId="{D0AEB36E-0EDC-4368-A215-20E1CA6B4BA6}" destId="{87A6076E-8CAB-456F-8AF2-048D7DC653E0}" srcOrd="1" destOrd="0" presId="urn:microsoft.com/office/officeart/2005/8/layout/vList6"/>
    <dgm:cxn modelId="{982B7012-3C94-441B-8521-455E05063497}" type="presParOf" srcId="{D0AEB36E-0EDC-4368-A215-20E1CA6B4BA6}" destId="{841E6EE2-3070-4B02-8C7C-E80AF3F0B3B8}" srcOrd="2" destOrd="0" presId="urn:microsoft.com/office/officeart/2005/8/layout/vList6"/>
    <dgm:cxn modelId="{8750AF2E-361E-4698-93BC-F345C284D36E}" type="presParOf" srcId="{841E6EE2-3070-4B02-8C7C-E80AF3F0B3B8}" destId="{45D71028-56D9-4001-85E8-EEBDEA78E3F4}" srcOrd="0" destOrd="0" presId="urn:microsoft.com/office/officeart/2005/8/layout/vList6"/>
    <dgm:cxn modelId="{F8344CD7-D8F9-4505-AE57-6B1CDFBC6308}" type="presParOf" srcId="{841E6EE2-3070-4B02-8C7C-E80AF3F0B3B8}" destId="{3751D9FE-1B93-4B8A-8012-C54DA10D7093}" srcOrd="1" destOrd="0" presId="urn:microsoft.com/office/officeart/2005/8/layout/vList6"/>
    <dgm:cxn modelId="{492FF570-81E3-4CCA-A734-AAAA19806417}" type="presParOf" srcId="{D0AEB36E-0EDC-4368-A215-20E1CA6B4BA6}" destId="{A96FBEAA-9743-43F7-ACBE-905D7188E57B}" srcOrd="3" destOrd="0" presId="urn:microsoft.com/office/officeart/2005/8/layout/vList6"/>
    <dgm:cxn modelId="{4C0917EA-A393-4035-B558-85FBB7C44B9B}" type="presParOf" srcId="{D0AEB36E-0EDC-4368-A215-20E1CA6B4BA6}" destId="{19B09BEB-2206-4C33-A3A9-28CBE375D972}" srcOrd="4" destOrd="0" presId="urn:microsoft.com/office/officeart/2005/8/layout/vList6"/>
    <dgm:cxn modelId="{200134A9-780B-4E71-9F64-A4EB2917DC38}" type="presParOf" srcId="{19B09BEB-2206-4C33-A3A9-28CBE375D972}" destId="{B2085DA5-38BB-4348-8D85-5B3A4DC1E522}" srcOrd="0" destOrd="0" presId="urn:microsoft.com/office/officeart/2005/8/layout/vList6"/>
    <dgm:cxn modelId="{D0A5E2F1-24B3-40AF-9994-00738360D952}" type="presParOf" srcId="{19B09BEB-2206-4C33-A3A9-28CBE375D972}" destId="{53394B61-E641-423A-A86D-180E069976FA}" srcOrd="1" destOrd="0" presId="urn:microsoft.com/office/officeart/2005/8/layout/vList6"/>
    <dgm:cxn modelId="{5C62B5DC-96C4-4663-84A7-BBB303B89409}" type="presParOf" srcId="{D0AEB36E-0EDC-4368-A215-20E1CA6B4BA6}" destId="{B96F7DA0-4D68-4087-8229-31924D78C32E}" srcOrd="5" destOrd="0" presId="urn:microsoft.com/office/officeart/2005/8/layout/vList6"/>
    <dgm:cxn modelId="{154F1E6C-5DEB-413A-8258-FCA06E61603C}" type="presParOf" srcId="{D0AEB36E-0EDC-4368-A215-20E1CA6B4BA6}" destId="{A237937C-C87D-46AD-AB4B-6B3FC366F6DB}" srcOrd="6" destOrd="0" presId="urn:microsoft.com/office/officeart/2005/8/layout/vList6"/>
    <dgm:cxn modelId="{C7E23A0B-8AE9-4BB0-8DAC-CA501BE58C0F}" type="presParOf" srcId="{A237937C-C87D-46AD-AB4B-6B3FC366F6DB}" destId="{49B931B5-E308-4413-B7F4-18CD02861CB7}" srcOrd="0" destOrd="0" presId="urn:microsoft.com/office/officeart/2005/8/layout/vList6"/>
    <dgm:cxn modelId="{20C36FC3-0FB2-4947-A8C2-236C49EFF57F}" type="presParOf" srcId="{A237937C-C87D-46AD-AB4B-6B3FC366F6DB}" destId="{ADBEF6B2-8E9B-4821-8F34-9C9E219197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E0462-EEC3-4238-ACF5-A0D3602B387D}">
      <dsp:nvSpPr>
        <dsp:cNvPr id="0" name=""/>
        <dsp:cNvSpPr/>
      </dsp:nvSpPr>
      <dsp:spPr>
        <a:xfrm>
          <a:off x="0" y="261342"/>
          <a:ext cx="6809899"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A8E86-8B08-4F72-ACC6-57B9E54E7473}">
      <dsp:nvSpPr>
        <dsp:cNvPr id="0" name=""/>
        <dsp:cNvSpPr/>
      </dsp:nvSpPr>
      <dsp:spPr>
        <a:xfrm>
          <a:off x="340494" y="55014"/>
          <a:ext cx="4792051" cy="3982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666750">
            <a:lnSpc>
              <a:spcPct val="90000"/>
            </a:lnSpc>
            <a:spcBef>
              <a:spcPct val="0"/>
            </a:spcBef>
            <a:spcAft>
              <a:spcPct val="35000"/>
            </a:spcAft>
          </a:pPr>
          <a:r>
            <a:rPr lang="hr-HR" sz="1500" kern="1200" dirty="0" smtClean="0"/>
            <a:t>1. Usmjeriti se na AM</a:t>
          </a:r>
          <a:endParaRPr lang="hr-HR" sz="1500" kern="1200" dirty="0"/>
        </a:p>
      </dsp:txBody>
      <dsp:txXfrm>
        <a:off x="359933" y="74453"/>
        <a:ext cx="4753173" cy="359330"/>
      </dsp:txXfrm>
    </dsp:sp>
    <dsp:sp modelId="{A855FD5D-D261-4F7B-BE82-39748E562204}">
      <dsp:nvSpPr>
        <dsp:cNvPr id="0" name=""/>
        <dsp:cNvSpPr/>
      </dsp:nvSpPr>
      <dsp:spPr>
        <a:xfrm>
          <a:off x="0" y="910244"/>
          <a:ext cx="6809899" cy="327600"/>
        </a:xfrm>
        <a:prstGeom prst="rect">
          <a:avLst/>
        </a:prstGeom>
        <a:solidFill>
          <a:schemeClr val="lt1">
            <a:alpha val="90000"/>
            <a:hueOff val="0"/>
            <a:satOff val="0"/>
            <a:lumOff val="0"/>
            <a:alphaOff val="0"/>
          </a:schemeClr>
        </a:solidFill>
        <a:ln w="12700" cap="flat" cmpd="sng"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dsp:style>
    </dsp:sp>
    <dsp:sp modelId="{A7FD11F4-8A68-4480-B220-2FF8E9156AAC}">
      <dsp:nvSpPr>
        <dsp:cNvPr id="0" name=""/>
        <dsp:cNvSpPr/>
      </dsp:nvSpPr>
      <dsp:spPr>
        <a:xfrm>
          <a:off x="340494" y="659142"/>
          <a:ext cx="4853925" cy="442981"/>
        </a:xfrm>
        <a:prstGeom prst="roundRect">
          <a:avLst/>
        </a:prstGeom>
        <a:solidFill>
          <a:schemeClr val="accent2">
            <a:hueOff val="780253"/>
            <a:satOff val="-973"/>
            <a:lumOff val="2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666750">
            <a:lnSpc>
              <a:spcPct val="90000"/>
            </a:lnSpc>
            <a:spcBef>
              <a:spcPct val="0"/>
            </a:spcBef>
            <a:spcAft>
              <a:spcPct val="35000"/>
            </a:spcAft>
          </a:pPr>
          <a:r>
            <a:rPr lang="hr-HR" sz="1500" kern="1200" dirty="0" smtClean="0"/>
            <a:t>2. Istražiti više o situaciji povezanoj s AM</a:t>
          </a:r>
        </a:p>
      </dsp:txBody>
      <dsp:txXfrm>
        <a:off x="362119" y="680767"/>
        <a:ext cx="4810675" cy="399731"/>
      </dsp:txXfrm>
    </dsp:sp>
    <dsp:sp modelId="{2D141B2A-0D09-4F1B-95C9-4672F6782A03}">
      <dsp:nvSpPr>
        <dsp:cNvPr id="0" name=""/>
        <dsp:cNvSpPr/>
      </dsp:nvSpPr>
      <dsp:spPr>
        <a:xfrm>
          <a:off x="0" y="1617085"/>
          <a:ext cx="6809899" cy="327600"/>
        </a:xfrm>
        <a:prstGeom prst="rect">
          <a:avLst/>
        </a:prstGeom>
        <a:solidFill>
          <a:schemeClr val="lt1">
            <a:alpha val="90000"/>
            <a:hueOff val="0"/>
            <a:satOff val="0"/>
            <a:lumOff val="0"/>
            <a:alphaOff val="0"/>
          </a:schemeClr>
        </a:solidFill>
        <a:ln w="127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16ABB7CA-2516-444F-A8A6-AC7ACBB45AF3}">
      <dsp:nvSpPr>
        <dsp:cNvPr id="0" name=""/>
        <dsp:cNvSpPr/>
      </dsp:nvSpPr>
      <dsp:spPr>
        <a:xfrm>
          <a:off x="340494" y="1308044"/>
          <a:ext cx="4796770" cy="458466"/>
        </a:xfrm>
        <a:prstGeom prst="roundRect">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666750">
            <a:lnSpc>
              <a:spcPct val="90000"/>
            </a:lnSpc>
            <a:spcBef>
              <a:spcPct val="0"/>
            </a:spcBef>
            <a:spcAft>
              <a:spcPct val="35000"/>
            </a:spcAft>
          </a:pPr>
          <a:r>
            <a:rPr lang="hr-HR" sz="1500" kern="1200" dirty="0" smtClean="0"/>
            <a:t>3. Istražiti koliko je tipična AM</a:t>
          </a:r>
          <a:endParaRPr lang="hr-HR" sz="1500" kern="1200" dirty="0"/>
        </a:p>
      </dsp:txBody>
      <dsp:txXfrm>
        <a:off x="362874" y="1330424"/>
        <a:ext cx="4752010" cy="413706"/>
      </dsp:txXfrm>
    </dsp:sp>
    <dsp:sp modelId="{88BC1F26-121E-48E6-9E54-5B96BC47C9AE}">
      <dsp:nvSpPr>
        <dsp:cNvPr id="0" name=""/>
        <dsp:cNvSpPr/>
      </dsp:nvSpPr>
      <dsp:spPr>
        <a:xfrm>
          <a:off x="0" y="2196665"/>
          <a:ext cx="6809899" cy="327600"/>
        </a:xfrm>
        <a:prstGeom prst="rect">
          <a:avLst/>
        </a:prstGeom>
        <a:solidFill>
          <a:schemeClr val="lt1">
            <a:alpha val="90000"/>
            <a:hueOff val="0"/>
            <a:satOff val="0"/>
            <a:lumOff val="0"/>
            <a:alphaOff val="0"/>
          </a:schemeClr>
        </a:solidFill>
        <a:ln w="127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A66C7ACC-9923-43F1-8896-F55AA0792878}">
      <dsp:nvSpPr>
        <dsp:cNvPr id="0" name=""/>
        <dsp:cNvSpPr/>
      </dsp:nvSpPr>
      <dsp:spPr>
        <a:xfrm>
          <a:off x="340494" y="1972431"/>
          <a:ext cx="4840292" cy="479009"/>
        </a:xfrm>
        <a:prstGeom prst="roundRect">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577850">
            <a:lnSpc>
              <a:spcPct val="90000"/>
            </a:lnSpc>
            <a:spcBef>
              <a:spcPct val="0"/>
            </a:spcBef>
            <a:spcAft>
              <a:spcPct val="35000"/>
            </a:spcAft>
          </a:pPr>
          <a:r>
            <a:rPr lang="hr-HR" sz="1300" kern="1200" dirty="0" smtClean="0"/>
            <a:t>4. Identificirati dodatne AM i predodžbe u navedenoj situaciji</a:t>
          </a:r>
        </a:p>
      </dsp:txBody>
      <dsp:txXfrm>
        <a:off x="363877" y="1995814"/>
        <a:ext cx="4793526" cy="432243"/>
      </dsp:txXfrm>
    </dsp:sp>
    <dsp:sp modelId="{0575FC30-D2BB-4A19-AC01-E5E9B7D88DFF}">
      <dsp:nvSpPr>
        <dsp:cNvPr id="0" name=""/>
        <dsp:cNvSpPr/>
      </dsp:nvSpPr>
      <dsp:spPr>
        <a:xfrm>
          <a:off x="0" y="2849240"/>
          <a:ext cx="6809899" cy="327600"/>
        </a:xfrm>
        <a:prstGeom prst="rect">
          <a:avLst/>
        </a:prstGeom>
        <a:solidFill>
          <a:schemeClr val="lt1">
            <a:alpha val="90000"/>
            <a:hueOff val="0"/>
            <a:satOff val="0"/>
            <a:lumOff val="0"/>
            <a:alphaOff val="0"/>
          </a:schemeClr>
        </a:solidFill>
        <a:ln w="127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B1FDB3A3-6754-4FF6-9537-32ECAE051E0D}">
      <dsp:nvSpPr>
        <dsp:cNvPr id="0" name=""/>
        <dsp:cNvSpPr/>
      </dsp:nvSpPr>
      <dsp:spPr>
        <a:xfrm>
          <a:off x="340494" y="2657360"/>
          <a:ext cx="4766929" cy="383760"/>
        </a:xfrm>
        <a:prstGeom prst="roundRect">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622300">
            <a:lnSpc>
              <a:spcPct val="90000"/>
            </a:lnSpc>
            <a:spcBef>
              <a:spcPct val="0"/>
            </a:spcBef>
            <a:spcAft>
              <a:spcPct val="35000"/>
            </a:spcAft>
          </a:pPr>
          <a:r>
            <a:rPr lang="hr-HR" sz="1400" kern="1200" dirty="0" smtClean="0"/>
            <a:t>5. Rješavanje problema u situaciji združenoj s AM</a:t>
          </a:r>
          <a:endParaRPr lang="hr-HR" sz="1400" kern="1200" dirty="0"/>
        </a:p>
      </dsp:txBody>
      <dsp:txXfrm>
        <a:off x="359228" y="2676094"/>
        <a:ext cx="4729461" cy="346292"/>
      </dsp:txXfrm>
    </dsp:sp>
    <dsp:sp modelId="{A8703BA5-6348-4949-89A5-FDEEDE14018C}">
      <dsp:nvSpPr>
        <dsp:cNvPr id="0" name=""/>
        <dsp:cNvSpPr/>
      </dsp:nvSpPr>
      <dsp:spPr>
        <a:xfrm>
          <a:off x="0" y="3438920"/>
          <a:ext cx="6809899" cy="327600"/>
        </a:xfrm>
        <a:prstGeom prst="rect">
          <a:avLst/>
        </a:prstGeom>
        <a:solidFill>
          <a:schemeClr val="lt1">
            <a:alpha val="90000"/>
            <a:hueOff val="0"/>
            <a:satOff val="0"/>
            <a:lumOff val="0"/>
            <a:alphaOff val="0"/>
          </a:schemeClr>
        </a:solidFill>
        <a:ln w="12700" cap="flat" cmpd="sng"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dsp:style>
    </dsp:sp>
    <dsp:sp modelId="{AAF2C574-6303-4ED7-AE97-735FA998A878}">
      <dsp:nvSpPr>
        <dsp:cNvPr id="0" name=""/>
        <dsp:cNvSpPr/>
      </dsp:nvSpPr>
      <dsp:spPr>
        <a:xfrm>
          <a:off x="299271" y="3265729"/>
          <a:ext cx="4873041" cy="383760"/>
        </a:xfrm>
        <a:prstGeom prst="roundRect">
          <a:avLst/>
        </a:prstGeom>
        <a:solidFill>
          <a:schemeClr val="accent2">
            <a:hueOff val="3901266"/>
            <a:satOff val="-4866"/>
            <a:lumOff val="1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666750">
            <a:lnSpc>
              <a:spcPct val="90000"/>
            </a:lnSpc>
            <a:spcBef>
              <a:spcPct val="0"/>
            </a:spcBef>
            <a:spcAft>
              <a:spcPct val="35000"/>
            </a:spcAft>
          </a:pPr>
          <a:r>
            <a:rPr lang="hr-HR" sz="1500" kern="1200" dirty="0" smtClean="0"/>
            <a:t>6. Istražiti vjerovanja u podlozi  AM</a:t>
          </a:r>
          <a:endParaRPr lang="hr-HR" sz="1500" kern="1200" dirty="0"/>
        </a:p>
      </dsp:txBody>
      <dsp:txXfrm>
        <a:off x="318005" y="3284463"/>
        <a:ext cx="4835573" cy="346292"/>
      </dsp:txXfrm>
    </dsp:sp>
    <dsp:sp modelId="{216C76E8-FC4B-4056-8071-37A4A6E4E1A8}">
      <dsp:nvSpPr>
        <dsp:cNvPr id="0" name=""/>
        <dsp:cNvSpPr/>
      </dsp:nvSpPr>
      <dsp:spPr>
        <a:xfrm>
          <a:off x="0" y="3976619"/>
          <a:ext cx="6809899" cy="327600"/>
        </a:xfrm>
        <a:prstGeom prst="rect">
          <a:avLst/>
        </a:prstGeom>
        <a:solidFill>
          <a:schemeClr val="lt1">
            <a:alpha val="90000"/>
            <a:hueOff val="0"/>
            <a:satOff val="0"/>
            <a:lumOff val="0"/>
            <a:alphaOff val="0"/>
          </a:schemeClr>
        </a:solidFill>
        <a:ln w="127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C1DD89B1-D31D-492A-B642-5DFCAB903359}">
      <dsp:nvSpPr>
        <dsp:cNvPr id="0" name=""/>
        <dsp:cNvSpPr/>
      </dsp:nvSpPr>
      <dsp:spPr>
        <a:xfrm>
          <a:off x="311226" y="3836720"/>
          <a:ext cx="4870896" cy="331779"/>
        </a:xfrm>
        <a:prstGeom prst="round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79" tIns="0" rIns="180179" bIns="0" numCol="1" spcCol="1270" anchor="ctr" anchorCtr="0">
          <a:noAutofit/>
        </a:bodyPr>
        <a:lstStyle/>
        <a:p>
          <a:pPr lvl="0" algn="l" defTabSz="666750">
            <a:lnSpc>
              <a:spcPct val="90000"/>
            </a:lnSpc>
            <a:spcBef>
              <a:spcPct val="0"/>
            </a:spcBef>
            <a:spcAft>
              <a:spcPct val="35000"/>
            </a:spcAft>
          </a:pPr>
          <a:r>
            <a:rPr lang="hr-HR" sz="1500" kern="1200" dirty="0" smtClean="0"/>
            <a:t>7. Krenuti na drugu temu</a:t>
          </a:r>
          <a:endParaRPr lang="hr-HR" sz="1500" kern="1200" dirty="0"/>
        </a:p>
      </dsp:txBody>
      <dsp:txXfrm>
        <a:off x="327422" y="3852916"/>
        <a:ext cx="4838504" cy="29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1817-F46D-42E5-A034-C38EF2220E1A}">
      <dsp:nvSpPr>
        <dsp:cNvPr id="0" name=""/>
        <dsp:cNvSpPr/>
      </dsp:nvSpPr>
      <dsp:spPr>
        <a:xfrm>
          <a:off x="0" y="0"/>
          <a:ext cx="6986144" cy="4352544"/>
        </a:xfrm>
        <a:prstGeom prst="roundRect">
          <a:avLst>
            <a:gd name="adj" fmla="val 10000"/>
          </a:avLst>
        </a:prstGeom>
        <a:solidFill>
          <a:schemeClr val="accent6">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hr-HR" sz="3200" b="1" kern="1200" dirty="0" smtClean="0"/>
            <a:t>Terapeut ne izaziva izravno </a:t>
          </a:r>
          <a:r>
            <a:rPr lang="hr-HR" sz="3200" b="1" kern="1200" dirty="0" err="1" smtClean="0"/>
            <a:t>klijentovu</a:t>
          </a:r>
          <a:r>
            <a:rPr lang="hr-HR" sz="3200" b="1" kern="1200" dirty="0" smtClean="0"/>
            <a:t> AM iz nekoliko razloga:</a:t>
          </a:r>
          <a:endParaRPr lang="hr-HR" sz="3200" b="1" kern="1200" dirty="0"/>
        </a:p>
      </dsp:txBody>
      <dsp:txXfrm>
        <a:off x="0" y="0"/>
        <a:ext cx="6986144" cy="1305763"/>
      </dsp:txXfrm>
    </dsp:sp>
    <dsp:sp modelId="{BEFA1785-62FA-40AE-A65D-8B9926479076}">
      <dsp:nvSpPr>
        <dsp:cNvPr id="0" name=""/>
        <dsp:cNvSpPr/>
      </dsp:nvSpPr>
      <dsp:spPr>
        <a:xfrm>
          <a:off x="698614" y="1307038"/>
          <a:ext cx="5588915" cy="131235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hr-HR" sz="2600" kern="1200" dirty="0" smtClean="0"/>
            <a:t>Ne možemo unaprijed znati je li AM iskrivljena</a:t>
          </a:r>
          <a:endParaRPr lang="hr-HR" sz="2600" kern="1200" dirty="0"/>
        </a:p>
      </dsp:txBody>
      <dsp:txXfrm>
        <a:off x="737051" y="1345475"/>
        <a:ext cx="5512041" cy="1235477"/>
      </dsp:txXfrm>
    </dsp:sp>
    <dsp:sp modelId="{41CCA79D-B70E-4AB8-A910-B6F8F7CE91D7}">
      <dsp:nvSpPr>
        <dsp:cNvPr id="0" name=""/>
        <dsp:cNvSpPr/>
      </dsp:nvSpPr>
      <dsp:spPr>
        <a:xfrm>
          <a:off x="698614" y="2821290"/>
          <a:ext cx="5588915" cy="131235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hr-HR" sz="2600" kern="1200" dirty="0" smtClean="0"/>
            <a:t>Izravnim izazivanjem krši se osnovni princip kognitivne terapije o suradničkog empirizmu</a:t>
          </a:r>
          <a:endParaRPr lang="hr-HR" sz="2600" kern="1200" dirty="0"/>
        </a:p>
      </dsp:txBody>
      <dsp:txXfrm>
        <a:off x="737051" y="2859727"/>
        <a:ext cx="5512041" cy="1235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ABC0-BAD2-4D23-ADF0-B7E2C0821CF3}">
      <dsp:nvSpPr>
        <dsp:cNvPr id="0" name=""/>
        <dsp:cNvSpPr/>
      </dsp:nvSpPr>
      <dsp:spPr>
        <a:xfrm>
          <a:off x="3914052" y="31528"/>
          <a:ext cx="5871078" cy="12177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Crno-bijelo, dihotomno mišljenje.</a:t>
          </a:r>
          <a:endParaRPr lang="hr-HR" sz="1400" kern="1200" dirty="0"/>
        </a:p>
        <a:p>
          <a:pPr marL="114300" lvl="1" indent="-114300" algn="l" defTabSz="622300">
            <a:lnSpc>
              <a:spcPct val="90000"/>
            </a:lnSpc>
            <a:spcBef>
              <a:spcPct val="0"/>
            </a:spcBef>
            <a:spcAft>
              <a:spcPct val="15000"/>
            </a:spcAft>
            <a:buChar char="••"/>
          </a:pPr>
          <a:r>
            <a:rPr lang="hr-HR" sz="1400" kern="1200" dirty="0" smtClean="0"/>
            <a:t>Promatranje situacije kroz dvije kategorije umjesto kontinuuma. </a:t>
          </a:r>
          <a:endParaRPr lang="hr-HR" sz="1400" kern="1200" dirty="0"/>
        </a:p>
        <a:p>
          <a:pPr marL="114300" lvl="1" indent="-114300" algn="l" defTabSz="622300">
            <a:lnSpc>
              <a:spcPct val="90000"/>
            </a:lnSpc>
            <a:spcBef>
              <a:spcPct val="0"/>
            </a:spcBef>
            <a:spcAft>
              <a:spcPct val="15000"/>
            </a:spcAft>
            <a:buChar char="••"/>
          </a:pPr>
          <a:r>
            <a:rPr lang="hr-HR" sz="1400" b="1" i="1" kern="1200" dirty="0" smtClean="0"/>
            <a:t>“Ako nisam potpuno savršen, nisam uspješan.”</a:t>
          </a:r>
          <a:endParaRPr lang="hr-HR" sz="1400" b="1" i="1" kern="1200" dirty="0"/>
        </a:p>
      </dsp:txBody>
      <dsp:txXfrm>
        <a:off x="3914052" y="183747"/>
        <a:ext cx="5414421" cy="913314"/>
      </dsp:txXfrm>
    </dsp:sp>
    <dsp:sp modelId="{782D02BA-E9E9-4045-AC95-B8393D38FAB7}">
      <dsp:nvSpPr>
        <dsp:cNvPr id="0" name=""/>
        <dsp:cNvSpPr/>
      </dsp:nvSpPr>
      <dsp:spPr>
        <a:xfrm>
          <a:off x="0" y="84086"/>
          <a:ext cx="3914052" cy="1217752"/>
        </a:xfrm>
        <a:prstGeom prst="roundRect">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smtClean="0"/>
            <a:t> SVE ILI NIŠTA </a:t>
          </a:r>
        </a:p>
        <a:p>
          <a:pPr lvl="0" algn="ctr" defTabSz="889000">
            <a:lnSpc>
              <a:spcPct val="90000"/>
            </a:lnSpc>
            <a:spcBef>
              <a:spcPct val="0"/>
            </a:spcBef>
            <a:spcAft>
              <a:spcPct val="35000"/>
            </a:spcAft>
          </a:pPr>
          <a:r>
            <a:rPr lang="hr-HR" sz="2000" b="1" kern="1200" dirty="0" smtClean="0"/>
            <a:t>MIŠLJENJE</a:t>
          </a:r>
          <a:endParaRPr lang="hr-HR" sz="2000" b="1" kern="1200" dirty="0"/>
        </a:p>
      </dsp:txBody>
      <dsp:txXfrm>
        <a:off x="59446" y="143532"/>
        <a:ext cx="3795160" cy="1098860"/>
      </dsp:txXfrm>
    </dsp:sp>
    <dsp:sp modelId="{3751D9FE-1B93-4B8A-8012-C54DA10D7093}">
      <dsp:nvSpPr>
        <dsp:cNvPr id="0" name=""/>
        <dsp:cNvSpPr/>
      </dsp:nvSpPr>
      <dsp:spPr>
        <a:xfrm>
          <a:off x="3914052" y="1341062"/>
          <a:ext cx="5871078" cy="12177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Negativno predviđanje budućnosti bez uvažavanja drugih, vjerojatnijih ishoda.</a:t>
          </a:r>
          <a:endParaRPr lang="hr-HR" sz="1400" kern="1200" dirty="0"/>
        </a:p>
        <a:p>
          <a:pPr marL="114300" lvl="1" indent="-114300" algn="l" defTabSz="622300">
            <a:lnSpc>
              <a:spcPct val="90000"/>
            </a:lnSpc>
            <a:spcBef>
              <a:spcPct val="0"/>
            </a:spcBef>
            <a:spcAft>
              <a:spcPct val="15000"/>
            </a:spcAft>
            <a:buChar char="••"/>
          </a:pPr>
          <a:endParaRPr lang="hr-HR" sz="1400" kern="1200" dirty="0"/>
        </a:p>
        <a:p>
          <a:pPr marL="114300" lvl="1" indent="-114300" algn="l" defTabSz="622300">
            <a:lnSpc>
              <a:spcPct val="90000"/>
            </a:lnSpc>
            <a:spcBef>
              <a:spcPct val="0"/>
            </a:spcBef>
            <a:spcAft>
              <a:spcPct val="15000"/>
            </a:spcAft>
            <a:buChar char="••"/>
          </a:pPr>
          <a:r>
            <a:rPr lang="hr-HR" sz="1400" kern="1200" dirty="0" smtClean="0"/>
            <a:t>“</a:t>
          </a:r>
          <a:r>
            <a:rPr lang="hr-HR" sz="1400" b="1" i="1" kern="1200" dirty="0" smtClean="0"/>
            <a:t>Bit ću toliko uznemiren da uopće neću moći funkcionirati.”</a:t>
          </a:r>
          <a:endParaRPr lang="hr-HR" sz="1400" b="1" i="1" kern="1200" dirty="0"/>
        </a:p>
      </dsp:txBody>
      <dsp:txXfrm>
        <a:off x="3914052" y="1493281"/>
        <a:ext cx="5414421" cy="913314"/>
      </dsp:txXfrm>
    </dsp:sp>
    <dsp:sp modelId="{45D71028-56D9-4001-85E8-EEBDEA78E3F4}">
      <dsp:nvSpPr>
        <dsp:cNvPr id="0" name=""/>
        <dsp:cNvSpPr/>
      </dsp:nvSpPr>
      <dsp:spPr>
        <a:xfrm>
          <a:off x="0" y="1341062"/>
          <a:ext cx="3914052" cy="1217752"/>
        </a:xfrm>
        <a:prstGeom prst="roundRect">
          <a:avLst/>
        </a:prstGeom>
        <a:solidFill>
          <a:schemeClr val="accent6">
            <a:shade val="50000"/>
            <a:hueOff val="-230848"/>
            <a:satOff val="15390"/>
            <a:lumOff val="20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smtClean="0"/>
            <a:t> KATASTROFIZIRANJE</a:t>
          </a:r>
        </a:p>
        <a:p>
          <a:pPr lvl="0" algn="ctr" defTabSz="889000">
            <a:lnSpc>
              <a:spcPct val="90000"/>
            </a:lnSpc>
            <a:spcBef>
              <a:spcPct val="0"/>
            </a:spcBef>
            <a:spcAft>
              <a:spcPct val="35000"/>
            </a:spcAft>
          </a:pPr>
          <a:r>
            <a:rPr lang="hr-HR" sz="2000" b="1" kern="1200" dirty="0" smtClean="0"/>
            <a:t>(“Gatanje”)</a:t>
          </a:r>
          <a:endParaRPr lang="hr-HR" sz="2000" b="1" kern="1200" dirty="0"/>
        </a:p>
      </dsp:txBody>
      <dsp:txXfrm>
        <a:off x="59446" y="1400508"/>
        <a:ext cx="3795160" cy="1098860"/>
      </dsp:txXfrm>
    </dsp:sp>
    <dsp:sp modelId="{53394B61-E641-423A-A86D-180E069976FA}">
      <dsp:nvSpPr>
        <dsp:cNvPr id="0" name=""/>
        <dsp:cNvSpPr/>
      </dsp:nvSpPr>
      <dsp:spPr>
        <a:xfrm>
          <a:off x="3914052" y="2699136"/>
          <a:ext cx="5871078" cy="12177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Pozitivna iskustva, djela i kvalitete se </a:t>
          </a:r>
          <a:r>
            <a:rPr lang="hr-HR" sz="1400" u="sng" kern="1200" dirty="0" smtClean="0"/>
            <a:t>ne računaju.</a:t>
          </a:r>
          <a:endParaRPr lang="hr-HR" sz="1400" u="sng" kern="1200" dirty="0"/>
        </a:p>
        <a:p>
          <a:pPr marL="114300" lvl="1" indent="-114300" algn="l" defTabSz="622300">
            <a:lnSpc>
              <a:spcPct val="90000"/>
            </a:lnSpc>
            <a:spcBef>
              <a:spcPct val="0"/>
            </a:spcBef>
            <a:spcAft>
              <a:spcPct val="15000"/>
            </a:spcAft>
            <a:buChar char="••"/>
          </a:pPr>
          <a:endParaRPr lang="hr-HR" sz="1400" u="sng" kern="1200" dirty="0"/>
        </a:p>
        <a:p>
          <a:pPr marL="114300" lvl="1" indent="-114300" algn="l" defTabSz="622300">
            <a:lnSpc>
              <a:spcPct val="90000"/>
            </a:lnSpc>
            <a:spcBef>
              <a:spcPct val="0"/>
            </a:spcBef>
            <a:spcAft>
              <a:spcPct val="15000"/>
            </a:spcAft>
            <a:buChar char="••"/>
          </a:pPr>
          <a:r>
            <a:rPr lang="hr-HR" sz="1400" b="1" i="1" u="none" kern="1200" dirty="0" smtClean="0"/>
            <a:t>Uspješno sam odradio ovaj projekt, no to ne znači da sam sposoban nego sam samo imao sreće.”</a:t>
          </a:r>
          <a:r>
            <a:rPr lang="hr-HR" sz="1400" b="1" i="1" u="sng" kern="1200" dirty="0" smtClean="0"/>
            <a:t> </a:t>
          </a:r>
          <a:endParaRPr lang="hr-HR" sz="1400" b="1" i="1" u="sng" kern="1200" dirty="0"/>
        </a:p>
      </dsp:txBody>
      <dsp:txXfrm>
        <a:off x="3914052" y="2851355"/>
        <a:ext cx="5414421" cy="913314"/>
      </dsp:txXfrm>
    </dsp:sp>
    <dsp:sp modelId="{B2085DA5-38BB-4348-8D85-5B3A4DC1E522}">
      <dsp:nvSpPr>
        <dsp:cNvPr id="0" name=""/>
        <dsp:cNvSpPr/>
      </dsp:nvSpPr>
      <dsp:spPr>
        <a:xfrm>
          <a:off x="0" y="2704714"/>
          <a:ext cx="3914052" cy="1217752"/>
        </a:xfrm>
        <a:prstGeom prst="roundRect">
          <a:avLst/>
        </a:prstGeom>
        <a:solidFill>
          <a:schemeClr val="accent6">
            <a:shade val="50000"/>
            <a:hueOff val="-461695"/>
            <a:satOff val="30780"/>
            <a:lumOff val="401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hr-HR" sz="1900" b="1" i="1" kern="1200" dirty="0" smtClean="0"/>
            <a:t>DISKVALIFICIRANJE</a:t>
          </a:r>
        </a:p>
        <a:p>
          <a:pPr lvl="0" algn="ctr" defTabSz="844550">
            <a:lnSpc>
              <a:spcPct val="90000"/>
            </a:lnSpc>
            <a:spcBef>
              <a:spcPct val="0"/>
            </a:spcBef>
            <a:spcAft>
              <a:spcPct val="35000"/>
            </a:spcAft>
          </a:pPr>
          <a:r>
            <a:rPr lang="hr-HR" sz="1900" b="1" i="1" kern="1200" dirty="0" smtClean="0"/>
            <a:t>ILI </a:t>
          </a:r>
        </a:p>
        <a:p>
          <a:pPr lvl="0" algn="ctr" defTabSz="844550">
            <a:lnSpc>
              <a:spcPct val="90000"/>
            </a:lnSpc>
            <a:spcBef>
              <a:spcPct val="0"/>
            </a:spcBef>
            <a:spcAft>
              <a:spcPct val="35000"/>
            </a:spcAft>
          </a:pPr>
          <a:r>
            <a:rPr lang="hr-HR" sz="1900" b="1" i="1" kern="1200" dirty="0" smtClean="0"/>
            <a:t>NEGIRANJE POZITIVNOGA</a:t>
          </a:r>
        </a:p>
      </dsp:txBody>
      <dsp:txXfrm>
        <a:off x="59446" y="2764160"/>
        <a:ext cx="3795160" cy="1098860"/>
      </dsp:txXfrm>
    </dsp:sp>
    <dsp:sp modelId="{ADBEF6B2-8E9B-4821-8F34-9C9E219197A8}">
      <dsp:nvSpPr>
        <dsp:cNvPr id="0" name=""/>
        <dsp:cNvSpPr/>
      </dsp:nvSpPr>
      <dsp:spPr>
        <a:xfrm>
          <a:off x="3914052" y="3987981"/>
          <a:ext cx="5871078" cy="1217752"/>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Dopuštanje da osjećaji usmjeravaju tumačenje stvarnosti.</a:t>
          </a:r>
          <a:endParaRPr lang="hr-HR" sz="1400" kern="1200" dirty="0"/>
        </a:p>
        <a:p>
          <a:pPr marL="114300" lvl="1" indent="-114300" algn="l" defTabSz="622300">
            <a:lnSpc>
              <a:spcPct val="90000"/>
            </a:lnSpc>
            <a:spcBef>
              <a:spcPct val="0"/>
            </a:spcBef>
            <a:spcAft>
              <a:spcPct val="15000"/>
            </a:spcAft>
            <a:buChar char="••"/>
          </a:pPr>
          <a:endParaRPr lang="hr-HR" sz="1400" kern="1200" dirty="0"/>
        </a:p>
        <a:p>
          <a:pPr marL="114300" lvl="1" indent="-114300" algn="l" defTabSz="622300">
            <a:lnSpc>
              <a:spcPct val="90000"/>
            </a:lnSpc>
            <a:spcBef>
              <a:spcPct val="0"/>
            </a:spcBef>
            <a:spcAft>
              <a:spcPct val="15000"/>
            </a:spcAft>
            <a:buChar char="••"/>
          </a:pPr>
          <a:r>
            <a:rPr lang="hr-HR" sz="1400" kern="1200" dirty="0" smtClean="0"/>
            <a:t>“</a:t>
          </a:r>
          <a:r>
            <a:rPr lang="hr-HR" sz="1400" b="1" i="1" kern="1200" dirty="0" smtClean="0"/>
            <a:t>Znam da sam odradio dosta toga na poslu dobro, ali se još uvijek osjećam neuspješno.”</a:t>
          </a:r>
          <a:endParaRPr lang="hr-HR" sz="1400" b="1" i="1" kern="1200" dirty="0"/>
        </a:p>
      </dsp:txBody>
      <dsp:txXfrm>
        <a:off x="3914052" y="4140200"/>
        <a:ext cx="5414421" cy="913314"/>
      </dsp:txXfrm>
    </dsp:sp>
    <dsp:sp modelId="{49B931B5-E308-4413-B7F4-18CD02861CB7}">
      <dsp:nvSpPr>
        <dsp:cNvPr id="0" name=""/>
        <dsp:cNvSpPr/>
      </dsp:nvSpPr>
      <dsp:spPr>
        <a:xfrm>
          <a:off x="0" y="4020118"/>
          <a:ext cx="3914052" cy="1217752"/>
        </a:xfrm>
        <a:prstGeom prst="roundRect">
          <a:avLst/>
        </a:prstGeom>
        <a:solidFill>
          <a:schemeClr val="accent6">
            <a:shade val="50000"/>
            <a:hueOff val="-230848"/>
            <a:satOff val="15390"/>
            <a:lumOff val="20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hr-HR" sz="1900" b="1" kern="1200" dirty="0" smtClean="0"/>
            <a:t>EMOCIONALNO </a:t>
          </a:r>
        </a:p>
        <a:p>
          <a:pPr lvl="0" algn="ctr" defTabSz="844550">
            <a:lnSpc>
              <a:spcPct val="90000"/>
            </a:lnSpc>
            <a:spcBef>
              <a:spcPct val="0"/>
            </a:spcBef>
            <a:spcAft>
              <a:spcPct val="35000"/>
            </a:spcAft>
          </a:pPr>
          <a:r>
            <a:rPr lang="hr-HR" sz="1900" b="1" kern="1200" dirty="0" smtClean="0"/>
            <a:t>REZONIRANJE</a:t>
          </a:r>
          <a:endParaRPr lang="hr-HR" sz="1900" b="1" kern="1200" dirty="0"/>
        </a:p>
      </dsp:txBody>
      <dsp:txXfrm>
        <a:off x="59446" y="4079564"/>
        <a:ext cx="3795160" cy="1098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ABC0-BAD2-4D23-ADF0-B7E2C0821CF3}">
      <dsp:nvSpPr>
        <dsp:cNvPr id="0" name=""/>
        <dsp:cNvSpPr/>
      </dsp:nvSpPr>
      <dsp:spPr>
        <a:xfrm>
          <a:off x="3960297" y="1568"/>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Pripisivanje općih, negativnih crta sebi ili drugima.</a:t>
          </a:r>
          <a:endParaRPr lang="hr-HR" sz="1400" kern="1200" dirty="0"/>
        </a:p>
        <a:p>
          <a:pPr marL="114300" lvl="1" indent="-114300" algn="l" defTabSz="622300">
            <a:lnSpc>
              <a:spcPct val="90000"/>
            </a:lnSpc>
            <a:spcBef>
              <a:spcPct val="0"/>
            </a:spcBef>
            <a:spcAft>
              <a:spcPct val="15000"/>
            </a:spcAft>
            <a:buChar char="••"/>
          </a:pPr>
          <a:endParaRPr lang="hr-HR" sz="1400" kern="1200" dirty="0"/>
        </a:p>
        <a:p>
          <a:pPr marL="114300" lvl="1" indent="-114300" algn="l" defTabSz="622300">
            <a:lnSpc>
              <a:spcPct val="90000"/>
            </a:lnSpc>
            <a:spcBef>
              <a:spcPct val="0"/>
            </a:spcBef>
            <a:spcAft>
              <a:spcPct val="15000"/>
            </a:spcAft>
            <a:buChar char="••"/>
          </a:pPr>
          <a:r>
            <a:rPr lang="hr-HR" sz="1400" b="1" i="1" kern="1200" dirty="0" smtClean="0"/>
            <a:t>“Ja sam gubitnik. On nije dobar.”</a:t>
          </a:r>
          <a:endParaRPr lang="hr-HR" sz="1400" b="1" i="1" kern="1200" dirty="0"/>
        </a:p>
      </dsp:txBody>
      <dsp:txXfrm>
        <a:off x="3960297" y="157146"/>
        <a:ext cx="5473712" cy="933468"/>
      </dsp:txXfrm>
    </dsp:sp>
    <dsp:sp modelId="{782D02BA-E9E9-4045-AC95-B8393D38FAB7}">
      <dsp:nvSpPr>
        <dsp:cNvPr id="0" name=""/>
        <dsp:cNvSpPr/>
      </dsp:nvSpPr>
      <dsp:spPr>
        <a:xfrm>
          <a:off x="3623" y="32149"/>
          <a:ext cx="3960297" cy="1244624"/>
        </a:xfrm>
        <a:prstGeom prst="roundRect">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smtClean="0"/>
            <a:t> ETIKETIRANJE</a:t>
          </a:r>
        </a:p>
      </dsp:txBody>
      <dsp:txXfrm>
        <a:off x="64381" y="92907"/>
        <a:ext cx="3838781" cy="1123108"/>
      </dsp:txXfrm>
    </dsp:sp>
    <dsp:sp modelId="{3751D9FE-1B93-4B8A-8012-C54DA10D7093}">
      <dsp:nvSpPr>
        <dsp:cNvPr id="0" name=""/>
        <dsp:cNvSpPr/>
      </dsp:nvSpPr>
      <dsp:spPr>
        <a:xfrm>
          <a:off x="3959426" y="1359453"/>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hr-HR" sz="1300" kern="1200" dirty="0" smtClean="0"/>
            <a:t>Pri vrednovanju sebe, drugih osoba ili situacija pretjerano uvećavanje negativnoga</a:t>
          </a:r>
          <a:endParaRPr lang="hr-HR" sz="1300" kern="1200" dirty="0"/>
        </a:p>
        <a:p>
          <a:pPr marL="114300" lvl="1" indent="-114300" algn="l" defTabSz="577850">
            <a:lnSpc>
              <a:spcPct val="90000"/>
            </a:lnSpc>
            <a:spcBef>
              <a:spcPct val="0"/>
            </a:spcBef>
            <a:spcAft>
              <a:spcPct val="15000"/>
            </a:spcAft>
            <a:buChar char="••"/>
          </a:pPr>
          <a:r>
            <a:rPr lang="hr-HR" sz="1300" kern="1200" dirty="0" smtClean="0"/>
            <a:t>“</a:t>
          </a:r>
          <a:r>
            <a:rPr lang="hr-HR" sz="1300" b="1" i="1" kern="1200" dirty="0" smtClean="0"/>
            <a:t>Dobivanje osrednjih ocjena dokazuje moju nesposobnost.” „Dobivanje visokih ocjena ne znači da sam pametan.”</a:t>
          </a:r>
          <a:endParaRPr lang="hr-HR" sz="1300" b="1" i="1" kern="1200" dirty="0"/>
        </a:p>
      </dsp:txBody>
      <dsp:txXfrm>
        <a:off x="3959426" y="1515031"/>
        <a:ext cx="5473712" cy="933468"/>
      </dsp:txXfrm>
    </dsp:sp>
    <dsp:sp modelId="{45D71028-56D9-4001-85E8-EEBDEA78E3F4}">
      <dsp:nvSpPr>
        <dsp:cNvPr id="0" name=""/>
        <dsp:cNvSpPr/>
      </dsp:nvSpPr>
      <dsp:spPr>
        <a:xfrm>
          <a:off x="0" y="1359914"/>
          <a:ext cx="3960297" cy="1244624"/>
        </a:xfrm>
        <a:prstGeom prst="roundRect">
          <a:avLst/>
        </a:prstGeom>
        <a:solidFill>
          <a:schemeClr val="accent6">
            <a:shade val="50000"/>
            <a:hueOff val="-230848"/>
            <a:satOff val="15390"/>
            <a:lumOff val="20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hr-HR" sz="1900" b="1" kern="1200" dirty="0" smtClean="0"/>
            <a:t>PRETJERANO UVELIČAVANJE/UMANJIVANJE</a:t>
          </a:r>
        </a:p>
      </dsp:txBody>
      <dsp:txXfrm>
        <a:off x="60758" y="1420672"/>
        <a:ext cx="3838781" cy="1123108"/>
      </dsp:txXfrm>
    </dsp:sp>
    <dsp:sp modelId="{53394B61-E641-423A-A86D-180E069976FA}">
      <dsp:nvSpPr>
        <dsp:cNvPr id="0" name=""/>
        <dsp:cNvSpPr/>
      </dsp:nvSpPr>
      <dsp:spPr>
        <a:xfrm>
          <a:off x="3936377" y="2758473"/>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u="none" kern="1200" dirty="0" smtClean="0"/>
            <a:t>Usmjeravanje gotovo isključivo na negativne detalje umjesto sagledavanja cijele slike.</a:t>
          </a:r>
          <a:endParaRPr lang="hr-HR" sz="1400" u="none" kern="1200" dirty="0"/>
        </a:p>
        <a:p>
          <a:pPr marL="114300" lvl="1" indent="-114300" algn="l" defTabSz="622300">
            <a:lnSpc>
              <a:spcPct val="90000"/>
            </a:lnSpc>
            <a:spcBef>
              <a:spcPct val="0"/>
            </a:spcBef>
            <a:spcAft>
              <a:spcPct val="15000"/>
            </a:spcAft>
            <a:buChar char="••"/>
          </a:pPr>
          <a:endParaRPr lang="hr-HR" sz="1400" u="none" kern="1200" dirty="0"/>
        </a:p>
        <a:p>
          <a:pPr marL="114300" lvl="1" indent="-114300" algn="l" defTabSz="622300">
            <a:lnSpc>
              <a:spcPct val="90000"/>
            </a:lnSpc>
            <a:spcBef>
              <a:spcPct val="0"/>
            </a:spcBef>
            <a:spcAft>
              <a:spcPct val="15000"/>
            </a:spcAft>
            <a:buChar char="••"/>
          </a:pPr>
          <a:r>
            <a:rPr lang="hr-HR" sz="1400" b="1" u="none" kern="1200" dirty="0" smtClean="0"/>
            <a:t>“Zbog jedne loše ocjene na ispitu znači da sam loš učenik.”</a:t>
          </a:r>
          <a:endParaRPr lang="hr-HR" sz="1400" b="1" u="none" kern="1200" dirty="0"/>
        </a:p>
      </dsp:txBody>
      <dsp:txXfrm>
        <a:off x="3936377" y="2914051"/>
        <a:ext cx="5473712" cy="933468"/>
      </dsp:txXfrm>
    </dsp:sp>
    <dsp:sp modelId="{B2085DA5-38BB-4348-8D85-5B3A4DC1E522}">
      <dsp:nvSpPr>
        <dsp:cNvPr id="0" name=""/>
        <dsp:cNvSpPr/>
      </dsp:nvSpPr>
      <dsp:spPr>
        <a:xfrm>
          <a:off x="0" y="2764398"/>
          <a:ext cx="3960297" cy="1244624"/>
        </a:xfrm>
        <a:prstGeom prst="roundRect">
          <a:avLst/>
        </a:prstGeom>
        <a:solidFill>
          <a:schemeClr val="accent6">
            <a:shade val="50000"/>
            <a:hueOff val="-461695"/>
            <a:satOff val="30780"/>
            <a:lumOff val="401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i="0" kern="1200" dirty="0" smtClean="0"/>
            <a:t>MENTALNI FILTER</a:t>
          </a:r>
        </a:p>
        <a:p>
          <a:pPr lvl="0" algn="ctr" defTabSz="889000">
            <a:lnSpc>
              <a:spcPct val="90000"/>
            </a:lnSpc>
            <a:spcBef>
              <a:spcPct val="0"/>
            </a:spcBef>
            <a:spcAft>
              <a:spcPct val="35000"/>
            </a:spcAft>
          </a:pPr>
          <a:r>
            <a:rPr lang="hr-HR" sz="2000" b="1" i="0" kern="1200" dirty="0" smtClean="0"/>
            <a:t>(SELEKTIVNA APSTRAKCIJA)</a:t>
          </a:r>
        </a:p>
      </dsp:txBody>
      <dsp:txXfrm>
        <a:off x="60758" y="2825156"/>
        <a:ext cx="3838781" cy="1123108"/>
      </dsp:txXfrm>
    </dsp:sp>
    <dsp:sp modelId="{ADBEF6B2-8E9B-4821-8F34-9C9E219197A8}">
      <dsp:nvSpPr>
        <dsp:cNvPr id="0" name=""/>
        <dsp:cNvSpPr/>
      </dsp:nvSpPr>
      <dsp:spPr>
        <a:xfrm>
          <a:off x="3960297" y="4097228"/>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hr-HR" sz="1300" kern="1200" dirty="0" smtClean="0"/>
            <a:t>Vjerovanje da znamo što drugi misle bez dovoljno dokaza o njihovim mislima.</a:t>
          </a:r>
          <a:endParaRPr lang="hr-HR" sz="1300" kern="1200" dirty="0"/>
        </a:p>
        <a:p>
          <a:pPr marL="114300" lvl="1" indent="-114300" algn="l" defTabSz="577850">
            <a:lnSpc>
              <a:spcPct val="90000"/>
            </a:lnSpc>
            <a:spcBef>
              <a:spcPct val="0"/>
            </a:spcBef>
            <a:spcAft>
              <a:spcPct val="15000"/>
            </a:spcAft>
            <a:buChar char="••"/>
          </a:pPr>
          <a:endParaRPr lang="hr-HR" sz="1300" kern="1200" dirty="0"/>
        </a:p>
        <a:p>
          <a:pPr marL="114300" lvl="1" indent="-114300" algn="l" defTabSz="577850">
            <a:lnSpc>
              <a:spcPct val="90000"/>
            </a:lnSpc>
            <a:spcBef>
              <a:spcPct val="0"/>
            </a:spcBef>
            <a:spcAft>
              <a:spcPct val="15000"/>
            </a:spcAft>
            <a:buChar char="••"/>
          </a:pPr>
          <a:r>
            <a:rPr lang="hr-HR" sz="1300" b="1" i="1" kern="1200" dirty="0" smtClean="0"/>
            <a:t>“On misli kako ja ne znam najvažniju stvar o ovome projektu.”</a:t>
          </a:r>
          <a:endParaRPr lang="hr-HR" sz="1300" b="1" i="1" kern="1200" dirty="0"/>
        </a:p>
      </dsp:txBody>
      <dsp:txXfrm>
        <a:off x="3960297" y="4252806"/>
        <a:ext cx="5473712" cy="933468"/>
      </dsp:txXfrm>
    </dsp:sp>
    <dsp:sp modelId="{49B931B5-E308-4413-B7F4-18CD02861CB7}">
      <dsp:nvSpPr>
        <dsp:cNvPr id="0" name=""/>
        <dsp:cNvSpPr/>
      </dsp:nvSpPr>
      <dsp:spPr>
        <a:xfrm>
          <a:off x="0" y="4108828"/>
          <a:ext cx="3960297" cy="1244624"/>
        </a:xfrm>
        <a:prstGeom prst="roundRect">
          <a:avLst/>
        </a:prstGeom>
        <a:solidFill>
          <a:schemeClr val="accent6">
            <a:shade val="50000"/>
            <a:hueOff val="-230848"/>
            <a:satOff val="15390"/>
            <a:lumOff val="20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smtClean="0"/>
            <a:t>ČITANJE MISLI</a:t>
          </a:r>
        </a:p>
      </dsp:txBody>
      <dsp:txXfrm>
        <a:off x="60758" y="4169586"/>
        <a:ext cx="3838781" cy="1123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9ABC0-BAD2-4D23-ADF0-B7E2C0821CF3}">
      <dsp:nvSpPr>
        <dsp:cNvPr id="0" name=""/>
        <dsp:cNvSpPr/>
      </dsp:nvSpPr>
      <dsp:spPr>
        <a:xfrm>
          <a:off x="3960297" y="0"/>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Percipiranje općeg obrasca negativnog na temelju jednog događaja.</a:t>
          </a:r>
          <a:endParaRPr lang="hr-HR" sz="1400" kern="1200" dirty="0"/>
        </a:p>
        <a:p>
          <a:pPr marL="114300" lvl="1" indent="-114300" algn="l" defTabSz="622300">
            <a:lnSpc>
              <a:spcPct val="90000"/>
            </a:lnSpc>
            <a:spcBef>
              <a:spcPct val="0"/>
            </a:spcBef>
            <a:spcAft>
              <a:spcPct val="15000"/>
            </a:spcAft>
            <a:buChar char="••"/>
          </a:pPr>
          <a:r>
            <a:rPr lang="hr-HR" sz="1400" b="1" i="1" kern="1200" dirty="0" smtClean="0"/>
            <a:t>“Osjećao sam se nelagodno na sastanku, to znači da nemam dobre socijalne vještine.”</a:t>
          </a:r>
          <a:endParaRPr lang="hr-HR" sz="1400" b="1" i="1" kern="1200" dirty="0"/>
        </a:p>
      </dsp:txBody>
      <dsp:txXfrm>
        <a:off x="3960297" y="155578"/>
        <a:ext cx="5473712" cy="933468"/>
      </dsp:txXfrm>
    </dsp:sp>
    <dsp:sp modelId="{782D02BA-E9E9-4045-AC95-B8393D38FAB7}">
      <dsp:nvSpPr>
        <dsp:cNvPr id="0" name=""/>
        <dsp:cNvSpPr/>
      </dsp:nvSpPr>
      <dsp:spPr>
        <a:xfrm>
          <a:off x="3623" y="32149"/>
          <a:ext cx="3960297" cy="1244624"/>
        </a:xfrm>
        <a:prstGeom prst="roundRect">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smtClean="0"/>
            <a:t> PRETJERANO GENERALIZIRANJE</a:t>
          </a:r>
        </a:p>
      </dsp:txBody>
      <dsp:txXfrm>
        <a:off x="64381" y="92907"/>
        <a:ext cx="3838781" cy="1123108"/>
      </dsp:txXfrm>
    </dsp:sp>
    <dsp:sp modelId="{3751D9FE-1B93-4B8A-8012-C54DA10D7093}">
      <dsp:nvSpPr>
        <dsp:cNvPr id="0" name=""/>
        <dsp:cNvSpPr/>
      </dsp:nvSpPr>
      <dsp:spPr>
        <a:xfrm>
          <a:off x="3960297" y="1380475"/>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kern="1200" dirty="0" smtClean="0"/>
            <a:t> Pripisivanje neodgovarajuće količine krivnje sebi za negativne događaje, bez uviđanja vjerojatnijih objašnjenja. </a:t>
          </a:r>
          <a:endParaRPr lang="hr-HR" sz="1400" kern="1200" dirty="0"/>
        </a:p>
        <a:p>
          <a:pPr marL="114300" lvl="1" indent="-114300" algn="l" defTabSz="622300">
            <a:lnSpc>
              <a:spcPct val="90000"/>
            </a:lnSpc>
            <a:spcBef>
              <a:spcPct val="0"/>
            </a:spcBef>
            <a:spcAft>
              <a:spcPct val="15000"/>
            </a:spcAft>
            <a:buChar char="••"/>
          </a:pPr>
          <a:endParaRPr lang="hr-HR" sz="1400" kern="1200" dirty="0"/>
        </a:p>
        <a:p>
          <a:pPr marL="114300" lvl="1" indent="-114300" algn="l" defTabSz="622300">
            <a:lnSpc>
              <a:spcPct val="90000"/>
            </a:lnSpc>
            <a:spcBef>
              <a:spcPct val="0"/>
            </a:spcBef>
            <a:spcAft>
              <a:spcPct val="15000"/>
            </a:spcAft>
            <a:buChar char="••"/>
          </a:pPr>
          <a:r>
            <a:rPr lang="hr-HR" sz="1400" b="1" kern="1200" dirty="0" smtClean="0"/>
            <a:t>“</a:t>
          </a:r>
          <a:r>
            <a:rPr lang="hr-HR" sz="1400" b="1" i="1" kern="1200" dirty="0" smtClean="0"/>
            <a:t>Majstor mi se „oštro” obratio jer sam nešto krivo učinio.”</a:t>
          </a:r>
          <a:endParaRPr lang="hr-HR" sz="1400" b="1" i="1" kern="1200" dirty="0"/>
        </a:p>
      </dsp:txBody>
      <dsp:txXfrm>
        <a:off x="3960297" y="1536053"/>
        <a:ext cx="5473712" cy="933468"/>
      </dsp:txXfrm>
    </dsp:sp>
    <dsp:sp modelId="{45D71028-56D9-4001-85E8-EEBDEA78E3F4}">
      <dsp:nvSpPr>
        <dsp:cNvPr id="0" name=""/>
        <dsp:cNvSpPr/>
      </dsp:nvSpPr>
      <dsp:spPr>
        <a:xfrm>
          <a:off x="0" y="1359914"/>
          <a:ext cx="3960297" cy="1244624"/>
        </a:xfrm>
        <a:prstGeom prst="roundRect">
          <a:avLst/>
        </a:prstGeom>
        <a:solidFill>
          <a:schemeClr val="accent6">
            <a:shade val="50000"/>
            <a:hueOff val="-230848"/>
            <a:satOff val="15390"/>
            <a:lumOff val="20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hr-HR" sz="1900" b="1" kern="1200" dirty="0" smtClean="0"/>
            <a:t>PERSONALIZIRANJE</a:t>
          </a:r>
        </a:p>
      </dsp:txBody>
      <dsp:txXfrm>
        <a:off x="60758" y="1420672"/>
        <a:ext cx="3838781" cy="1123108"/>
      </dsp:txXfrm>
    </dsp:sp>
    <dsp:sp modelId="{53394B61-E641-423A-A86D-180E069976FA}">
      <dsp:nvSpPr>
        <dsp:cNvPr id="0" name=""/>
        <dsp:cNvSpPr/>
      </dsp:nvSpPr>
      <dsp:spPr>
        <a:xfrm>
          <a:off x="3960297" y="2779483"/>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hr-HR" sz="1400" u="none" kern="1200" dirty="0" smtClean="0"/>
            <a:t>Precizne i čvrste ideje kako bismo se trebali ponašati te precjenjivanje lošeg ako očekivanja nisu ispunjenja.</a:t>
          </a:r>
          <a:endParaRPr lang="hr-HR" sz="1400" u="none" kern="1200" dirty="0"/>
        </a:p>
        <a:p>
          <a:pPr marL="114300" lvl="1" indent="-114300" algn="l" defTabSz="622300">
            <a:lnSpc>
              <a:spcPct val="90000"/>
            </a:lnSpc>
            <a:spcBef>
              <a:spcPct val="0"/>
            </a:spcBef>
            <a:spcAft>
              <a:spcPct val="15000"/>
            </a:spcAft>
            <a:buChar char="••"/>
          </a:pPr>
          <a:r>
            <a:rPr lang="hr-HR" sz="1400" u="none" kern="1200" dirty="0" smtClean="0"/>
            <a:t>„</a:t>
          </a:r>
          <a:r>
            <a:rPr lang="hr-HR" sz="1400" b="1" u="none" kern="1200" dirty="0" smtClean="0"/>
            <a:t>Grozno je što sam učinio pogrešku. Trebao bih uvijek dati najbolje od sebe.”</a:t>
          </a:r>
          <a:endParaRPr lang="hr-HR" sz="1400" u="none" kern="1200" dirty="0"/>
        </a:p>
      </dsp:txBody>
      <dsp:txXfrm>
        <a:off x="3960297" y="2935061"/>
        <a:ext cx="5473712" cy="933468"/>
      </dsp:txXfrm>
    </dsp:sp>
    <dsp:sp modelId="{B2085DA5-38BB-4348-8D85-5B3A4DC1E522}">
      <dsp:nvSpPr>
        <dsp:cNvPr id="0" name=""/>
        <dsp:cNvSpPr/>
      </dsp:nvSpPr>
      <dsp:spPr>
        <a:xfrm>
          <a:off x="0" y="2764398"/>
          <a:ext cx="3960297" cy="1244624"/>
        </a:xfrm>
        <a:prstGeom prst="roundRect">
          <a:avLst/>
        </a:prstGeom>
        <a:solidFill>
          <a:schemeClr val="accent6">
            <a:shade val="50000"/>
            <a:hueOff val="-461695"/>
            <a:satOff val="30780"/>
            <a:lumOff val="4018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i="0" kern="1200" dirty="0" smtClean="0"/>
            <a:t>IMPERATIVI  ILI</a:t>
          </a:r>
        </a:p>
        <a:p>
          <a:pPr lvl="0" algn="ctr" defTabSz="889000">
            <a:lnSpc>
              <a:spcPct val="90000"/>
            </a:lnSpc>
            <a:spcBef>
              <a:spcPct val="0"/>
            </a:spcBef>
            <a:spcAft>
              <a:spcPct val="35000"/>
            </a:spcAft>
          </a:pPr>
          <a:r>
            <a:rPr lang="hr-HR" sz="2000" b="1" i="0" kern="1200" dirty="0" smtClean="0"/>
            <a:t>“TREBANJE I MORANJE”</a:t>
          </a:r>
        </a:p>
      </dsp:txBody>
      <dsp:txXfrm>
        <a:off x="60758" y="2825156"/>
        <a:ext cx="3838781" cy="1123108"/>
      </dsp:txXfrm>
    </dsp:sp>
    <dsp:sp modelId="{ADBEF6B2-8E9B-4821-8F34-9C9E219197A8}">
      <dsp:nvSpPr>
        <dsp:cNvPr id="0" name=""/>
        <dsp:cNvSpPr/>
      </dsp:nvSpPr>
      <dsp:spPr>
        <a:xfrm>
          <a:off x="3960297" y="4086724"/>
          <a:ext cx="5940446" cy="124462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vi-VN" sz="1400" kern="1200" smtClean="0"/>
            <a:t>Viđenje</a:t>
          </a:r>
          <a:r>
            <a:rPr lang="hr-HR" sz="1400" kern="1200" smtClean="0"/>
            <a:t> samo nekih aspekata situacije</a:t>
          </a:r>
          <a:endParaRPr lang="hr-HR" sz="1400" kern="1200" dirty="0"/>
        </a:p>
        <a:p>
          <a:pPr marL="114300" lvl="1" indent="-114300" algn="l" defTabSz="622300">
            <a:lnSpc>
              <a:spcPct val="90000"/>
            </a:lnSpc>
            <a:spcBef>
              <a:spcPct val="0"/>
            </a:spcBef>
            <a:spcAft>
              <a:spcPct val="15000"/>
            </a:spcAft>
            <a:buChar char="••"/>
          </a:pPr>
          <a:endParaRPr lang="hr-HR" sz="1400" kern="1200" dirty="0"/>
        </a:p>
        <a:p>
          <a:pPr marL="114300" lvl="1" indent="-114300" algn="l" defTabSz="622300">
            <a:lnSpc>
              <a:spcPct val="90000"/>
            </a:lnSpc>
            <a:spcBef>
              <a:spcPct val="0"/>
            </a:spcBef>
            <a:spcAft>
              <a:spcPct val="15000"/>
            </a:spcAft>
            <a:buChar char="••"/>
          </a:pPr>
          <a:r>
            <a:rPr lang="hr-HR" sz="1400" b="1" i="1" kern="1200" dirty="0" smtClean="0"/>
            <a:t>“Učitelj mog sina ne može učiniti ništa kako treba. Kritičan je, neosjetljiv i loš nastavnik.” </a:t>
          </a:r>
          <a:endParaRPr lang="hr-HR" sz="1400" b="1" i="1" kern="1200" dirty="0"/>
        </a:p>
      </dsp:txBody>
      <dsp:txXfrm>
        <a:off x="3960297" y="4242302"/>
        <a:ext cx="5473712" cy="933468"/>
      </dsp:txXfrm>
    </dsp:sp>
    <dsp:sp modelId="{49B931B5-E308-4413-B7F4-18CD02861CB7}">
      <dsp:nvSpPr>
        <dsp:cNvPr id="0" name=""/>
        <dsp:cNvSpPr/>
      </dsp:nvSpPr>
      <dsp:spPr>
        <a:xfrm>
          <a:off x="0" y="4108828"/>
          <a:ext cx="3960297" cy="1244624"/>
        </a:xfrm>
        <a:prstGeom prst="roundRect">
          <a:avLst/>
        </a:prstGeom>
        <a:solidFill>
          <a:schemeClr val="accent6">
            <a:shade val="50000"/>
            <a:hueOff val="-230848"/>
            <a:satOff val="15390"/>
            <a:lumOff val="20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r-HR" sz="2000" b="1" kern="1200" dirty="0" smtClean="0"/>
            <a:t>TUNELSKO VIĐENJE</a:t>
          </a:r>
        </a:p>
      </dsp:txBody>
      <dsp:txXfrm>
        <a:off x="60758" y="4169586"/>
        <a:ext cx="3838781" cy="11231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5838193-2574-454B-9F50-EA167216FE76}" type="datetime1">
              <a:rPr lang="hr-HR" smtClean="0"/>
              <a:pPr rtl="0"/>
              <a:t>25.08.2022</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C8D43-8168-48C8-91A7-63EACBACA74B}" type="slidenum">
              <a:rPr lang="hr-HR" smtClean="0"/>
              <a:pPr rtl="0"/>
              <a:t>‹#›</a:t>
            </a:fld>
            <a:endParaRPr lang="hr-HR" dirty="0"/>
          </a:p>
        </p:txBody>
      </p:sp>
    </p:spTree>
    <p:extLst>
      <p:ext uri="{BB962C8B-B14F-4D97-AF65-F5344CB8AC3E}">
        <p14:creationId xmlns:p14="http://schemas.microsoft.com/office/powerpoint/2010/main" val="353109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noProof="0" dirty="0"/>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7E3DA-0EC1-490E-9460-3597957B7D7D}" type="datetime1">
              <a:rPr lang="hr-HR" smtClean="0"/>
              <a:pPr/>
              <a:t>25.08.2022</a:t>
            </a:fld>
            <a:endParaRPr lang="hr-HR" dirty="0"/>
          </a:p>
        </p:txBody>
      </p:sp>
      <p:sp>
        <p:nvSpPr>
          <p:cNvPr id="4" name="Rezervirano mjesto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r-HR" noProof="0" dirty="0"/>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noProof="0" dirty="0"/>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603C52C-5E29-41AF-BAA3-8217E886DA08}" type="slidenum">
              <a:rPr lang="hr-HR" noProof="0" smtClean="0"/>
              <a:pPr rtl="0"/>
              <a:t>‹#›</a:t>
            </a:fld>
            <a:endParaRPr lang="hr-HR" noProof="0"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5603C52C-5E29-41AF-BAA3-8217E886DA08}" type="slidenum">
              <a:rPr lang="hr-HR" smtClean="0"/>
              <a:pPr rtl="0"/>
              <a:t>1</a:t>
            </a:fld>
            <a:endParaRPr lang="hr-HR" dirty="0"/>
          </a:p>
        </p:txBody>
      </p:sp>
    </p:spTree>
    <p:extLst>
      <p:ext uri="{BB962C8B-B14F-4D97-AF65-F5344CB8AC3E}">
        <p14:creationId xmlns:p14="http://schemas.microsoft.com/office/powerpoint/2010/main" val="247873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lnSpcReduction="10000"/>
          </a:bodyPr>
          <a:lstStyle/>
          <a:p>
            <a:r>
              <a:rPr lang="hr-HR" dirty="0" smtClean="0"/>
              <a:t>Alternativno objašnjenje:  pomažemo klijentu u generiranju mogućih alternativnih objašnjenja</a:t>
            </a:r>
            <a:r>
              <a:rPr lang="hr-HR" baseline="0" dirty="0" smtClean="0"/>
              <a:t> za neki događaj. (Postoji li drugi način da sagledamo situaciju?)</a:t>
            </a:r>
          </a:p>
          <a:p>
            <a:endParaRPr lang="hr-HR" baseline="0" dirty="0" smtClean="0"/>
          </a:p>
          <a:p>
            <a:r>
              <a:rPr lang="hr-HR" baseline="0" dirty="0" err="1" smtClean="0"/>
              <a:t>Dekatastrofizacija</a:t>
            </a:r>
            <a:r>
              <a:rPr lang="hr-HR" baseline="0" dirty="0" smtClean="0"/>
              <a:t>: mnogi klijenti predviđaju najgori mogući scenarij. Terapeut ih može pitati kako bi se suočili ili nosili sa situacijom da se najgori scenarij ostvari. Pokušavamo ih potaknuti na uviđanje da su njihovi najveći strahovi često nerealni. Cilj je potaknuti klijente na razmišljanje o realističnijim i vjerojatnijim ishodima.  Možemo im pomoći i da prošire svoje vidike (mišljenja) na način da ih pitamo koji su najbolji mogući ishodi, odnosno što je najbolje što se može dogoditi. </a:t>
            </a:r>
          </a:p>
          <a:p>
            <a:endParaRPr lang="hr-HR" baseline="0" dirty="0" smtClean="0"/>
          </a:p>
          <a:p>
            <a:r>
              <a:rPr lang="hr-HR" baseline="0" dirty="0" smtClean="0"/>
              <a:t>Koje su posljedice mog vjerovanja u AM? Terapeut pomaže klijentu procijeniti posljedice odgovaranja ili neodgovaranja na njegovo iskrivljeno mišljenje. </a:t>
            </a:r>
          </a:p>
          <a:p>
            <a:endParaRPr lang="hr-HR" baseline="0" dirty="0" smtClean="0"/>
          </a:p>
          <a:p>
            <a:r>
              <a:rPr lang="hr-HR" baseline="0" dirty="0" smtClean="0"/>
              <a:t>Što bih rekao prijatelju kada bi on bio u istoj situaciji? Ponekad klijent nije u stanju svoje misli sagledati objektivno. Tada je korisnije distancirati klijenta od misli kako bi ih mogao racionalnije vrednovati.</a:t>
            </a:r>
          </a:p>
          <a:p>
            <a:endParaRPr lang="hr-HR" baseline="0" dirty="0" smtClean="0"/>
          </a:p>
          <a:p>
            <a:r>
              <a:rPr lang="hr-HR" baseline="0" dirty="0" smtClean="0"/>
              <a:t>Što mogu poduzeti u vezi s time? Odgovor na navedeno pitanje može biti iz domene kognitivnih ili bihevioralnih tehnika.  Ponekad je važno da se klijenti podsjete o nečemu što ste ranije raspravili, npr. Pretpostavljam da ako pomislim_______, moram se prisjetiti___________ (da sam možda u krivu). </a:t>
            </a:r>
            <a:endParaRPr lang="hr-HR" dirty="0"/>
          </a:p>
        </p:txBody>
      </p:sp>
      <p:sp>
        <p:nvSpPr>
          <p:cNvPr id="4" name="Rezervirano mjesto broja slajda 3"/>
          <p:cNvSpPr>
            <a:spLocks noGrp="1"/>
          </p:cNvSpPr>
          <p:nvPr>
            <p:ph type="sldNum" sz="quarter" idx="10"/>
          </p:nvPr>
        </p:nvSpPr>
        <p:spPr/>
        <p:txBody>
          <a:bodyPr/>
          <a:lstStyle/>
          <a:p>
            <a:pPr rtl="0"/>
            <a:fld id="{5603C52C-5E29-41AF-BAA3-8217E886DA08}" type="slidenum">
              <a:rPr lang="hr-HR" noProof="0" smtClean="0"/>
              <a:pPr rtl="0"/>
              <a:t>10</a:t>
            </a:fld>
            <a:endParaRPr lang="hr-HR"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BA" dirty="0"/>
          </a:p>
        </p:txBody>
      </p:sp>
      <p:sp>
        <p:nvSpPr>
          <p:cNvPr id="4" name="Slide Number Placeholder 3"/>
          <p:cNvSpPr>
            <a:spLocks noGrp="1"/>
          </p:cNvSpPr>
          <p:nvPr>
            <p:ph type="sldNum" sz="quarter" idx="10"/>
          </p:nvPr>
        </p:nvSpPr>
        <p:spPr/>
        <p:txBody>
          <a:bodyPr/>
          <a:lstStyle/>
          <a:p>
            <a:pPr rtl="0"/>
            <a:fld id="{5603C52C-5E29-41AF-BAA3-8217E886DA08}" type="slidenum">
              <a:rPr lang="hr-HR" noProof="0" smtClean="0"/>
              <a:pPr rtl="0"/>
              <a:t>12</a:t>
            </a:fld>
            <a:endParaRPr lang="hr-HR" noProof="0" dirty="0"/>
          </a:p>
        </p:txBody>
      </p:sp>
    </p:spTree>
    <p:extLst>
      <p:ext uri="{BB962C8B-B14F-4D97-AF65-F5344CB8AC3E}">
        <p14:creationId xmlns:p14="http://schemas.microsoft.com/office/powerpoint/2010/main" val="317814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3C52C-5E29-41AF-BAA3-8217E886DA08}"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27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solidFill>
                  <a:schemeClr val="bg1"/>
                </a:solidFill>
              </a:rPr>
              <a:t>Terapeutu početniku kod vrednovanja AM savjetuje se koristiti prethodno navedena pitanja. Ta standardna</a:t>
            </a:r>
            <a:r>
              <a:rPr lang="hr-HR" baseline="0" dirty="0" smtClean="0">
                <a:solidFill>
                  <a:schemeClr val="bg1"/>
                </a:solidFill>
              </a:rPr>
              <a:t> pitanja često moraju biti modificirana za specifične automatske misli. Kada procijenimo da standardna pitanja neće u potpunosti biti efektivna, terapeut varira pitanja.</a:t>
            </a:r>
          </a:p>
        </p:txBody>
      </p:sp>
      <p:sp>
        <p:nvSpPr>
          <p:cNvPr id="4" name="Slide Number Placeholder 3"/>
          <p:cNvSpPr>
            <a:spLocks noGrp="1"/>
          </p:cNvSpPr>
          <p:nvPr>
            <p:ph type="sldNum" sz="quarter" idx="10"/>
          </p:nvPr>
        </p:nvSpPr>
        <p:spPr/>
        <p:txBody>
          <a:bodyPr/>
          <a:lstStyle/>
          <a:p>
            <a:pPr rtl="0"/>
            <a:fld id="{5603C52C-5E29-41AF-BAA3-8217E886DA08}" type="slidenum">
              <a:rPr lang="hr-HR" noProof="0" smtClean="0"/>
              <a:pPr rtl="0"/>
              <a:t>14</a:t>
            </a:fld>
            <a:endParaRPr lang="hr-HR" noProof="0" dirty="0"/>
          </a:p>
        </p:txBody>
      </p:sp>
    </p:spTree>
    <p:extLst>
      <p:ext uri="{BB962C8B-B14F-4D97-AF65-F5344CB8AC3E}">
        <p14:creationId xmlns:p14="http://schemas.microsoft.com/office/powerpoint/2010/main" val="384745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Emocionalno rezoniranje: Vjerovanje da je nešto točno jer se to “osjeća” toliko jako da se ignoriraju opovrgavajući dokazi.</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smtClean="0"/>
          </a:p>
          <a:p>
            <a:endParaRPr lang="hr-HR" b="1" dirty="0"/>
          </a:p>
        </p:txBody>
      </p:sp>
      <p:sp>
        <p:nvSpPr>
          <p:cNvPr id="4" name="Rezervirano mjesto broja slajd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3C52C-5E29-41AF-BAA3-8217E886DA08}"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50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3C52C-5E29-41AF-BAA3-8217E886DA08}"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hr-H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49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BA" dirty="0"/>
          </a:p>
        </p:txBody>
      </p:sp>
      <p:sp>
        <p:nvSpPr>
          <p:cNvPr id="4" name="Slide Number Placeholder 3"/>
          <p:cNvSpPr>
            <a:spLocks noGrp="1"/>
          </p:cNvSpPr>
          <p:nvPr>
            <p:ph type="sldNum" sz="quarter" idx="10"/>
          </p:nvPr>
        </p:nvSpPr>
        <p:spPr/>
        <p:txBody>
          <a:bodyPr/>
          <a:lstStyle/>
          <a:p>
            <a:pPr rtl="0"/>
            <a:fld id="{5603C52C-5E29-41AF-BAA3-8217E886DA08}" type="slidenum">
              <a:rPr lang="hr-HR" noProof="0" smtClean="0"/>
              <a:pPr rtl="0"/>
              <a:t>18</a:t>
            </a:fld>
            <a:endParaRPr lang="hr-HR" noProof="0" dirty="0"/>
          </a:p>
        </p:txBody>
      </p:sp>
    </p:spTree>
    <p:extLst>
      <p:ext uri="{BB962C8B-B14F-4D97-AF65-F5344CB8AC3E}">
        <p14:creationId xmlns:p14="http://schemas.microsoft.com/office/powerpoint/2010/main" val="64658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BA" dirty="0"/>
          </a:p>
        </p:txBody>
      </p:sp>
      <p:sp>
        <p:nvSpPr>
          <p:cNvPr id="4" name="Slide Number Placeholder 3"/>
          <p:cNvSpPr>
            <a:spLocks noGrp="1"/>
          </p:cNvSpPr>
          <p:nvPr>
            <p:ph type="sldNum" sz="quarter" idx="10"/>
          </p:nvPr>
        </p:nvSpPr>
        <p:spPr/>
        <p:txBody>
          <a:bodyPr/>
          <a:lstStyle/>
          <a:p>
            <a:pPr rtl="0"/>
            <a:fld id="{5603C52C-5E29-41AF-BAA3-8217E886DA08}" type="slidenum">
              <a:rPr lang="hr-HR" noProof="0" smtClean="0"/>
              <a:pPr rtl="0"/>
              <a:t>19</a:t>
            </a:fld>
            <a:endParaRPr lang="hr-HR" noProof="0" dirty="0"/>
          </a:p>
        </p:txBody>
      </p:sp>
    </p:spTree>
    <p:extLst>
      <p:ext uri="{BB962C8B-B14F-4D97-AF65-F5344CB8AC3E}">
        <p14:creationId xmlns:p14="http://schemas.microsoft.com/office/powerpoint/2010/main" val="288240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pPr rtl="0"/>
            <a:fld id="{5603C52C-5E29-41AF-BAA3-8217E886DA08}" type="slidenum">
              <a:rPr lang="hr-HR" noProof="0" smtClean="0"/>
              <a:pPr rtl="0"/>
              <a:t>20</a:t>
            </a:fld>
            <a:endParaRPr lang="hr-HR"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5603C52C-5E29-41AF-BAA3-8217E886DA08}" type="slidenum">
              <a:rPr lang="hr-HR" smtClean="0"/>
              <a:pPr rtl="0"/>
              <a:t>2</a:t>
            </a:fld>
            <a:endParaRPr lang="hr-HR" dirty="0"/>
          </a:p>
        </p:txBody>
      </p:sp>
    </p:spTree>
    <p:extLst>
      <p:ext uri="{BB962C8B-B14F-4D97-AF65-F5344CB8AC3E}">
        <p14:creationId xmlns:p14="http://schemas.microsoft.com/office/powerpoint/2010/main" val="84396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solidFill>
                  <a:schemeClr val="bg1"/>
                </a:solidFill>
              </a:rPr>
              <a:t>Tri vrste automatskim</a:t>
            </a:r>
            <a:r>
              <a:rPr lang="hr-HR" baseline="0" dirty="0" smtClean="0">
                <a:solidFill>
                  <a:schemeClr val="bg1"/>
                </a:solidFill>
              </a:rPr>
              <a:t> misli koje su relevantne za terapiju:</a:t>
            </a:r>
            <a:endParaRPr lang="hr-HR"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solidFill>
                  <a:schemeClr val="bg1"/>
                </a:solidFill>
              </a:rPr>
              <a:t>Netočne misli koje vode u zabrinutost i/ili maladaptivna ponašanja (naglašeno one koje predstavljaju preporuku u postizanju ciljeva).</a:t>
            </a:r>
            <a:r>
              <a:rPr lang="hr-HR" baseline="0" dirty="0" smtClean="0">
                <a:solidFill>
                  <a:schemeClr val="bg1"/>
                </a:solidFill>
              </a:rPr>
              <a:t> </a:t>
            </a:r>
            <a:r>
              <a:rPr lang="hr-HR" dirty="0" smtClean="0">
                <a:solidFill>
                  <a:schemeClr val="bg1"/>
                </a:solidFill>
              </a:rPr>
              <a:t>Njih ćemo evaluirati</a:t>
            </a:r>
            <a:r>
              <a:rPr lang="hr-HR" baseline="0" dirty="0" smtClean="0">
                <a:solidFill>
                  <a:schemeClr val="bg1"/>
                </a:solidFill>
              </a:rPr>
              <a:t> verbalno ili testiranjem kroz bihevioralni eksperiment. </a:t>
            </a: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solidFill>
                  <a:schemeClr val="bg1"/>
                </a:solidFill>
              </a:rPr>
              <a:t>Točne, ali beskorisne misli. U</a:t>
            </a:r>
            <a:r>
              <a:rPr lang="hr-HR" baseline="0" dirty="0" smtClean="0">
                <a:solidFill>
                  <a:schemeClr val="bg1"/>
                </a:solidFill>
              </a:rPr>
              <a:t> tom slučaju</a:t>
            </a:r>
            <a:r>
              <a:rPr lang="hr-HR" dirty="0" smtClean="0">
                <a:solidFill>
                  <a:schemeClr val="bg1"/>
                </a:solidFill>
              </a:rPr>
              <a:t> možemo se baviti problem-solving tehnikama, procjenom netočnih zaključaka koji proizlaze iz misli i/ili</a:t>
            </a:r>
            <a:r>
              <a:rPr lang="hr-HR" baseline="0" dirty="0" smtClean="0">
                <a:solidFill>
                  <a:schemeClr val="bg1"/>
                </a:solidFill>
              </a:rPr>
              <a:t> raditi na prihvaćanju nerješivog problema i promjeni fokusa pažnje. </a:t>
            </a: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smtClean="0">
              <a:solidFill>
                <a:schemeClr val="bg1"/>
              </a:solidFill>
            </a:endParaRPr>
          </a:p>
          <a:p>
            <a:r>
              <a:rPr lang="hr-HR" dirty="0" smtClean="0"/>
              <a:t>Misli koje su dio disfunkcionalnog misaonog procesa kao što su ruminacije, opsesivne misli ili samokritizirajuće misli.  Možemo</a:t>
            </a:r>
            <a:r>
              <a:rPr lang="hr-HR" baseline="0" dirty="0" smtClean="0"/>
              <a:t> se baviti bazičnim vjerovanjima u podlozi misaonih procesa, upotrebljavati mindfulness tehnike ili naglašavati djelotvorne akcije. </a:t>
            </a:r>
            <a:endParaRPr lang="hr-HR" dirty="0" smtClean="0"/>
          </a:p>
          <a:p>
            <a:endParaRPr lang="hr-HR" dirty="0" smtClean="0"/>
          </a:p>
          <a:p>
            <a:endParaRPr lang="hr-HR" dirty="0"/>
          </a:p>
        </p:txBody>
      </p:sp>
      <p:sp>
        <p:nvSpPr>
          <p:cNvPr id="4" name="Rezervirano mjesto broja slajda 3"/>
          <p:cNvSpPr>
            <a:spLocks noGrp="1"/>
          </p:cNvSpPr>
          <p:nvPr>
            <p:ph type="sldNum" sz="quarter" idx="10"/>
          </p:nvPr>
        </p:nvSpPr>
        <p:spPr/>
        <p:txBody>
          <a:bodyPr/>
          <a:lstStyle/>
          <a:p>
            <a:pPr rtl="0"/>
            <a:fld id="{5603C52C-5E29-41AF-BAA3-8217E886DA08}" type="slidenum">
              <a:rPr lang="hr-HR" noProof="0" smtClean="0"/>
              <a:pPr rtl="0"/>
              <a:t>3</a:t>
            </a:fld>
            <a:endParaRPr lang="hr-HR"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000" b="0" i="0" u="none" strike="noStrike" kern="1200" cap="none" spc="0" normalizeH="0" baseline="0" noProof="0" dirty="0" smtClean="0">
                <a:ln>
                  <a:noFill/>
                </a:ln>
                <a:solidFill>
                  <a:schemeClr val="bg1"/>
                </a:solidFill>
                <a:effectLst/>
                <a:uLnTx/>
                <a:uFillTx/>
                <a:latin typeface="+mn-lt"/>
                <a:ea typeface="+mn-ea"/>
                <a:cs typeface="+mn-cs"/>
              </a:rPr>
              <a:t>Terapeut može na jednoj seansi otkriti nekoliko ili mnogo automatskih misli. Otkrivši jednu, ima nekoliko mogućnosti što učiniti dalje. </a:t>
            </a:r>
          </a:p>
          <a:p>
            <a:pPr marL="457200" marR="0" lvl="0" indent="-457200" algn="l" defTabSz="914400" rtl="0" eaLnBrk="1" fontAlgn="auto" latinLnBrk="0" hangingPunct="1">
              <a:lnSpc>
                <a:spcPct val="90000"/>
              </a:lnSpc>
              <a:spcBef>
                <a:spcPts val="1000"/>
              </a:spcBef>
              <a:spcAft>
                <a:spcPts val="0"/>
              </a:spcAft>
              <a:buClrTx/>
              <a:buSzTx/>
              <a:buAutoNum type="arabicPeriod"/>
              <a:tabLst/>
              <a:defRPr/>
            </a:pPr>
            <a:r>
              <a:rPr kumimoji="0" lang="hr-HR" sz="2000" b="1" i="0" u="none" strike="noStrike" kern="1200" cap="none" spc="0" normalizeH="0" baseline="0" noProof="0" dirty="0" smtClean="0">
                <a:ln>
                  <a:noFill/>
                </a:ln>
                <a:solidFill>
                  <a:srgbClr val="C00000"/>
                </a:solidFill>
                <a:effectLst/>
                <a:uLnTx/>
                <a:uFillTx/>
                <a:latin typeface="+mn-lt"/>
                <a:ea typeface="+mn-ea"/>
                <a:cs typeface="+mn-cs"/>
              </a:rPr>
              <a:t>Usmjeriti se na AM</a:t>
            </a:r>
            <a:r>
              <a:rPr kumimoji="0" lang="hr-HR" sz="2000" b="1" i="0" u="none" strike="noStrike" kern="1200" cap="none" spc="0" normalizeH="0" noProof="0" dirty="0" smtClean="0">
                <a:ln>
                  <a:noFill/>
                </a:ln>
                <a:solidFill>
                  <a:srgbClr val="C00000"/>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r>
              <a:rPr kumimoji="0" lang="hr-HR" sz="2000" b="1" i="0" u="none" strike="noStrike" kern="1200" cap="none" spc="0" normalizeH="0" noProof="0" dirty="0" smtClean="0">
                <a:ln>
                  <a:noFill/>
                </a:ln>
                <a:solidFill>
                  <a:srgbClr val="C00000"/>
                </a:solidFill>
                <a:effectLst/>
                <a:uLnTx/>
                <a:uFillTx/>
                <a:latin typeface="+mn-lt"/>
                <a:ea typeface="+mn-ea"/>
                <a:cs typeface="+mn-cs"/>
              </a:rPr>
              <a:t>	</a:t>
            </a:r>
            <a:r>
              <a:rPr kumimoji="0" lang="hr-HR" sz="2000" b="0" i="0" u="none" strike="noStrike" kern="1200" cap="none" spc="0" normalizeH="0" noProof="0" dirty="0" smtClean="0">
                <a:ln>
                  <a:noFill/>
                </a:ln>
                <a:solidFill>
                  <a:srgbClr val="C00000"/>
                </a:solidFill>
                <a:effectLst/>
                <a:uLnTx/>
                <a:uFillTx/>
                <a:latin typeface="+mn-lt"/>
                <a:ea typeface="+mn-ea"/>
                <a:cs typeface="+mn-cs"/>
              </a:rPr>
              <a:t> </a:t>
            </a:r>
            <a:r>
              <a:rPr kumimoji="0" lang="hr-HR" sz="2000" b="0" i="1" u="none" strike="noStrike" kern="1200" cap="none" spc="0" normalizeH="0" noProof="0" dirty="0" smtClean="0">
                <a:ln>
                  <a:noFill/>
                </a:ln>
                <a:solidFill>
                  <a:schemeClr val="bg1"/>
                </a:solidFill>
                <a:effectLst/>
                <a:uLnTx/>
                <a:uFillTx/>
                <a:latin typeface="+mn-lt"/>
                <a:ea typeface="+mn-ea"/>
                <a:cs typeface="+mn-cs"/>
              </a:rPr>
              <a:t>“Koliko vjerujete ili</a:t>
            </a:r>
            <a:r>
              <a:rPr kumimoji="0" lang="hr-HR" sz="2000" b="0" i="1" u="none" strike="noStrike" kern="1200" cap="none" spc="0" normalizeH="0" baseline="0" noProof="0" dirty="0" smtClean="0">
                <a:ln>
                  <a:noFill/>
                </a:ln>
                <a:solidFill>
                  <a:schemeClr val="bg1"/>
                </a:solidFill>
                <a:effectLst/>
                <a:uLnTx/>
                <a:uFillTx/>
                <a:latin typeface="+mn-lt"/>
                <a:ea typeface="+mn-ea"/>
                <a:cs typeface="+mn-cs"/>
              </a:rPr>
              <a:t> ste vjerovali</a:t>
            </a:r>
            <a:r>
              <a:rPr kumimoji="0" lang="hr-HR" sz="2000" b="0" i="1" u="none" strike="noStrike" kern="1200" cap="none" spc="0" normalizeH="0" noProof="0" dirty="0" smtClean="0">
                <a:ln>
                  <a:noFill/>
                </a:ln>
                <a:solidFill>
                  <a:schemeClr val="bg1"/>
                </a:solidFill>
                <a:effectLst/>
                <a:uLnTx/>
                <a:uFillTx/>
                <a:latin typeface="+mn-lt"/>
                <a:ea typeface="+mn-ea"/>
                <a:cs typeface="+mn-cs"/>
              </a:rPr>
              <a:t> u tu misao?”, “Kako ste se zbog te misli osjećali”, “Koli</a:t>
            </a:r>
            <a:r>
              <a:rPr lang="hr-HR" sz="2000" i="1" dirty="0" smtClean="0">
                <a:solidFill>
                  <a:schemeClr val="bg1"/>
                </a:solidFill>
              </a:rPr>
              <a:t>ki je bio intenzitet emocije tada”, “Koliki je intenzitet emocije sada”, “Što ste učinili nakon što ste to pomislili?”</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hr-HR" sz="2000" b="0" i="0" u="none" strike="noStrike" kern="1200" cap="none" spc="0" normalizeH="0" baseline="0" noProof="0" dirty="0" smtClean="0">
              <a:ln>
                <a:noFill/>
              </a:ln>
              <a:solidFill>
                <a:srgbClr val="C00000"/>
              </a:solidFill>
              <a:effectLst/>
              <a:uLnTx/>
              <a:uFillTx/>
              <a:latin typeface="+mn-lt"/>
              <a:ea typeface="+mn-ea"/>
              <a:cs typeface="+mn-cs"/>
            </a:endParaRPr>
          </a:p>
          <a:p>
            <a:pPr marL="457200" indent="-457200" defTabSz="914400">
              <a:lnSpc>
                <a:spcPct val="90000"/>
              </a:lnSpc>
              <a:spcBef>
                <a:spcPts val="1000"/>
              </a:spcBef>
              <a:buNone/>
              <a:defRPr/>
            </a:pPr>
            <a:r>
              <a:rPr kumimoji="0" lang="hr-HR" sz="2000" b="1" i="0" u="none" strike="noStrike" kern="1200" cap="none" spc="0" normalizeH="0" baseline="0" noProof="0" dirty="0" smtClean="0">
                <a:ln>
                  <a:noFill/>
                </a:ln>
                <a:solidFill>
                  <a:srgbClr val="C00000"/>
                </a:solidFill>
                <a:effectLst/>
                <a:uLnTx/>
                <a:uFillTx/>
                <a:latin typeface="+mn-lt"/>
                <a:ea typeface="+mn-ea"/>
                <a:cs typeface="+mn-cs"/>
              </a:rPr>
              <a:t>2.	 Istražiti</a:t>
            </a:r>
            <a:r>
              <a:rPr kumimoji="0" lang="hr-HR" sz="2000" b="1" i="0" u="none" strike="noStrike" kern="1200" cap="none" spc="0" normalizeH="0" noProof="0" dirty="0" smtClean="0">
                <a:ln>
                  <a:noFill/>
                </a:ln>
                <a:solidFill>
                  <a:srgbClr val="C00000"/>
                </a:solidFill>
                <a:effectLst/>
                <a:uLnTx/>
                <a:uFillTx/>
                <a:latin typeface="+mn-lt"/>
                <a:ea typeface="+mn-ea"/>
                <a:cs typeface="+mn-cs"/>
              </a:rPr>
              <a:t> o situaciji povezanoj s AM</a:t>
            </a:r>
          </a:p>
          <a:p>
            <a:pPr marL="457200" indent="-457200" defTabSz="914400">
              <a:lnSpc>
                <a:spcPct val="90000"/>
              </a:lnSpc>
              <a:spcBef>
                <a:spcPts val="1000"/>
              </a:spcBef>
              <a:buNone/>
              <a:defRPr/>
            </a:pPr>
            <a:endParaRPr lang="hr-HR" sz="2000" b="1" i="0" dirty="0" smtClean="0">
              <a:solidFill>
                <a:srgbClr val="C00000"/>
              </a:solidFill>
            </a:endParaRPr>
          </a:p>
          <a:p>
            <a:pPr marL="457200" lvl="1" indent="0" defTabSz="914400">
              <a:lnSpc>
                <a:spcPct val="90000"/>
              </a:lnSpc>
              <a:spcBef>
                <a:spcPts val="1000"/>
              </a:spcBef>
              <a:buFont typeface="Arial" pitchFamily="34" charset="0"/>
              <a:buNone/>
              <a:defRPr/>
            </a:pPr>
            <a:r>
              <a:rPr lang="hr-HR" sz="2000" i="1" dirty="0" smtClean="0">
                <a:solidFill>
                  <a:schemeClr val="bg1"/>
                </a:solidFill>
              </a:rPr>
              <a:t>	  “U kojoj situaciji se misao javila?” (Ukoliko klijent izvještava samo o misli,</a:t>
            </a:r>
            <a:r>
              <a:rPr lang="hr-HR" sz="2000" i="1" baseline="0" dirty="0" smtClean="0">
                <a:solidFill>
                  <a:schemeClr val="bg1"/>
                </a:solidFill>
              </a:rPr>
              <a:t> a ne i o situaciji),” Kada se to dogodilo”, “Gdje ste Vi bili”, „Recite mi nešto više o situaciji?”</a:t>
            </a:r>
          </a:p>
          <a:p>
            <a:pPr marL="914400" lvl="1" indent="-457200" defTabSz="914400">
              <a:lnSpc>
                <a:spcPct val="90000"/>
              </a:lnSpc>
              <a:spcBef>
                <a:spcPts val="1000"/>
              </a:spcBef>
              <a:buFont typeface="Arial" pitchFamily="34" charset="0"/>
              <a:buNone/>
              <a:defRPr/>
            </a:pPr>
            <a:endParaRPr lang="hr-HR" sz="2000" b="1" i="1" baseline="0" dirty="0" smtClean="0">
              <a:solidFill>
                <a:schemeClr val="bg1"/>
              </a:solidFill>
            </a:endParaRPr>
          </a:p>
          <a:p>
            <a:pPr marL="457200" lvl="0" indent="-457200" defTabSz="914400">
              <a:lnSpc>
                <a:spcPct val="90000"/>
              </a:lnSpc>
              <a:spcBef>
                <a:spcPts val="1000"/>
              </a:spcBef>
              <a:buFont typeface="Arial" pitchFamily="34" charset="0"/>
              <a:buNone/>
              <a:defRPr/>
            </a:pPr>
            <a:r>
              <a:rPr kumimoji="0" lang="hr-HR" sz="2000" b="1" i="0" u="none" strike="noStrike" kern="1200" cap="none" spc="0" normalizeH="0" baseline="0" noProof="0" dirty="0" smtClean="0">
                <a:ln>
                  <a:noFill/>
                </a:ln>
                <a:solidFill>
                  <a:schemeClr val="bg1"/>
                </a:solidFill>
                <a:effectLst/>
                <a:uLnTx/>
                <a:uFillTx/>
                <a:latin typeface="+mn-lt"/>
                <a:ea typeface="+mn-ea"/>
                <a:cs typeface="+mn-cs"/>
              </a:rPr>
              <a:t>3. 	Istražiti koliko je tipična AM</a:t>
            </a:r>
          </a:p>
          <a:p>
            <a:pPr marL="457200" lvl="0" indent="-457200" defTabSz="914400">
              <a:lnSpc>
                <a:spcPct val="90000"/>
              </a:lnSpc>
              <a:spcBef>
                <a:spcPts val="1000"/>
              </a:spcBef>
              <a:buFont typeface="Arial" pitchFamily="34" charset="0"/>
              <a:buNone/>
              <a:defRPr/>
            </a:pPr>
            <a:r>
              <a:rPr kumimoji="0" lang="hr-HR" sz="2000" b="1" i="1" u="none" strike="noStrike" kern="1200" cap="none" spc="0" normalizeH="0" baseline="0" noProof="0" dirty="0" smtClean="0">
                <a:ln>
                  <a:noFill/>
                </a:ln>
                <a:solidFill>
                  <a:schemeClr val="bg1"/>
                </a:solidFill>
                <a:effectLst/>
                <a:uLnTx/>
                <a:uFillTx/>
                <a:latin typeface="+mn-lt"/>
                <a:ea typeface="+mn-ea"/>
                <a:cs typeface="+mn-cs"/>
              </a:rPr>
              <a:t>	</a:t>
            </a:r>
          </a:p>
          <a:p>
            <a:pPr marL="457200" lvl="1" indent="0" defTabSz="914400">
              <a:lnSpc>
                <a:spcPct val="90000"/>
              </a:lnSpc>
              <a:spcBef>
                <a:spcPts val="1000"/>
              </a:spcBef>
              <a:buFont typeface="Arial" pitchFamily="34" charset="0"/>
              <a:buNone/>
              <a:defRPr/>
            </a:pPr>
            <a:r>
              <a:rPr kumimoji="0" lang="hr-HR" sz="2000" b="0" i="1" u="none" strike="noStrike" kern="1200" cap="none" spc="0" normalizeH="0" baseline="0" noProof="0" dirty="0" smtClean="0">
                <a:ln>
                  <a:noFill/>
                </a:ln>
                <a:solidFill>
                  <a:schemeClr val="bg1"/>
                </a:solidFill>
                <a:effectLst/>
                <a:uLnTx/>
                <a:uFillTx/>
                <a:latin typeface="+mn-lt"/>
                <a:ea typeface="+mn-ea"/>
                <a:cs typeface="+mn-cs"/>
              </a:rPr>
              <a:t>	“Koliko često imate takvu vrstu misli?”, “U kojim situacijama?”, “Koliko Vas takve misli smetaju?”</a:t>
            </a:r>
          </a:p>
          <a:p>
            <a:pPr marL="457200" lvl="0" indent="-457200" defTabSz="914400">
              <a:lnSpc>
                <a:spcPct val="90000"/>
              </a:lnSpc>
              <a:spcBef>
                <a:spcPts val="1000"/>
              </a:spcBef>
              <a:buFont typeface="Arial" pitchFamily="34" charset="0"/>
              <a:buNone/>
              <a:defRPr/>
            </a:pPr>
            <a:endParaRPr kumimoji="0" lang="hr-HR" sz="2000" b="0" i="1" u="none" strike="noStrike" kern="1200" cap="none" spc="0" normalizeH="0" baseline="0" noProof="0" dirty="0" smtClean="0">
              <a:ln>
                <a:noFill/>
              </a:ln>
              <a:solidFill>
                <a:schemeClr val="bg1"/>
              </a:solidFill>
              <a:effectLst/>
              <a:uLnTx/>
              <a:uFillTx/>
              <a:latin typeface="+mn-lt"/>
              <a:ea typeface="+mn-ea"/>
              <a:cs typeface="+mn-cs"/>
            </a:endParaRPr>
          </a:p>
          <a:p>
            <a:pPr marL="457200" lvl="0" indent="-457200" defTabSz="914400">
              <a:lnSpc>
                <a:spcPct val="90000"/>
              </a:lnSpc>
              <a:spcBef>
                <a:spcPts val="1000"/>
              </a:spcBef>
              <a:buFont typeface="Arial" pitchFamily="34" charset="0"/>
              <a:buAutoNum type="arabicPeriod" startAt="4"/>
              <a:defRPr/>
            </a:pPr>
            <a:r>
              <a:rPr kumimoji="0" lang="hr-HR" sz="2000" b="1" i="0" u="none" strike="noStrike" kern="1200" cap="none" spc="0" normalizeH="0" baseline="0" noProof="0" dirty="0" smtClean="0">
                <a:ln>
                  <a:noFill/>
                </a:ln>
                <a:solidFill>
                  <a:schemeClr val="bg1"/>
                </a:solidFill>
                <a:effectLst/>
                <a:uLnTx/>
                <a:uFillTx/>
                <a:latin typeface="+mn-lt"/>
                <a:ea typeface="+mn-ea"/>
                <a:cs typeface="+mn-cs"/>
              </a:rPr>
              <a:t>Identificiranje drugih AM i predodžbi u istoj situaciji</a:t>
            </a:r>
          </a:p>
          <a:p>
            <a:pPr marL="457200" lvl="0" indent="-457200" defTabSz="914400">
              <a:lnSpc>
                <a:spcPct val="90000"/>
              </a:lnSpc>
              <a:spcBef>
                <a:spcPts val="1000"/>
              </a:spcBef>
              <a:buFont typeface="Arial" pitchFamily="34" charset="0"/>
              <a:buNone/>
              <a:defRPr/>
            </a:pPr>
            <a:endParaRPr kumimoji="0" lang="hr-HR" sz="2000" b="1" i="0" u="none" strike="noStrike" kern="1200" cap="none" spc="0" normalizeH="0" baseline="0" noProof="0" dirty="0" smtClean="0">
              <a:ln>
                <a:noFill/>
              </a:ln>
              <a:solidFill>
                <a:schemeClr val="bg1"/>
              </a:solidFill>
              <a:effectLst/>
              <a:uLnTx/>
              <a:uFillTx/>
              <a:latin typeface="+mn-lt"/>
              <a:ea typeface="+mn-ea"/>
              <a:cs typeface="+mn-cs"/>
            </a:endParaRPr>
          </a:p>
          <a:p>
            <a:pPr marL="457200" lvl="1" indent="0" defTabSz="914400">
              <a:lnSpc>
                <a:spcPct val="90000"/>
              </a:lnSpc>
              <a:spcBef>
                <a:spcPts val="1000"/>
              </a:spcBef>
              <a:buFont typeface="Arial" pitchFamily="34" charset="0"/>
              <a:buNone/>
              <a:defRPr/>
            </a:pPr>
            <a:r>
              <a:rPr kumimoji="0" lang="hr-HR" sz="2000" b="0" i="1" u="none" strike="noStrike" kern="1200" cap="none" spc="0" normalizeH="0" baseline="0" noProof="0" dirty="0" smtClean="0">
                <a:ln>
                  <a:noFill/>
                </a:ln>
                <a:solidFill>
                  <a:schemeClr val="bg1"/>
                </a:solidFill>
                <a:effectLst/>
                <a:uLnTx/>
                <a:uFillTx/>
                <a:latin typeface="+mn-lt"/>
                <a:ea typeface="+mn-ea"/>
                <a:cs typeface="+mn-cs"/>
              </a:rPr>
              <a:t>	“Je li Vam još nešto prošlo </a:t>
            </a:r>
            <a:r>
              <a:rPr kumimoji="0" lang="hr-HR" sz="2000" b="0" i="0" u="none" strike="noStrike" kern="1200" cap="none" spc="0" normalizeH="0" baseline="0" noProof="0" dirty="0" smtClean="0">
                <a:ln>
                  <a:noFill/>
                </a:ln>
                <a:solidFill>
                  <a:schemeClr val="bg1"/>
                </a:solidFill>
                <a:effectLst/>
                <a:uLnTx/>
                <a:uFillTx/>
                <a:latin typeface="+mn-lt"/>
                <a:ea typeface="+mn-ea"/>
                <a:cs typeface="+mn-cs"/>
              </a:rPr>
              <a:t>glavom”, “Neka predodžba ili misao”.</a:t>
            </a:r>
          </a:p>
          <a:p>
            <a:pPr marL="914400" lvl="1" indent="-457200" defTabSz="914400">
              <a:lnSpc>
                <a:spcPct val="90000"/>
              </a:lnSpc>
              <a:spcBef>
                <a:spcPts val="1000"/>
              </a:spcBef>
              <a:buFont typeface="Arial" pitchFamily="34" charset="0"/>
              <a:buNone/>
              <a:defRPr/>
            </a:pPr>
            <a:endParaRPr kumimoji="0" lang="hr-HR" sz="2000" b="0" i="0" u="none" strike="noStrike" kern="1200" cap="none" spc="0" normalizeH="0" baseline="0" noProof="0" dirty="0" smtClean="0">
              <a:ln>
                <a:noFill/>
              </a:ln>
              <a:solidFill>
                <a:schemeClr val="bg1"/>
              </a:solidFill>
              <a:effectLst/>
              <a:uLnTx/>
              <a:uFillTx/>
              <a:latin typeface="+mn-lt"/>
              <a:ea typeface="+mn-ea"/>
              <a:cs typeface="+mn-cs"/>
            </a:endParaRPr>
          </a:p>
          <a:p>
            <a:pPr marL="457200" lvl="0" indent="-457200" defTabSz="914400">
              <a:lnSpc>
                <a:spcPct val="90000"/>
              </a:lnSpc>
              <a:spcBef>
                <a:spcPts val="1000"/>
              </a:spcBef>
              <a:buFont typeface="Arial" pitchFamily="34" charset="0"/>
              <a:buAutoNum type="arabicPeriod" startAt="5"/>
              <a:defRPr/>
            </a:pPr>
            <a:r>
              <a:rPr kumimoji="0" lang="hr-HR" sz="2000" b="1" i="0" u="none" strike="noStrike" kern="1200" cap="none" spc="0" normalizeH="0" baseline="0" noProof="0" dirty="0" smtClean="0">
                <a:ln>
                  <a:noFill/>
                </a:ln>
                <a:solidFill>
                  <a:schemeClr val="bg1"/>
                </a:solidFill>
                <a:effectLst/>
                <a:uLnTx/>
                <a:uFillTx/>
                <a:latin typeface="+mn-lt"/>
                <a:ea typeface="+mn-ea"/>
                <a:cs typeface="+mn-cs"/>
              </a:rPr>
              <a:t>Rješavanje problema u situaciji združenoj s AM</a:t>
            </a:r>
          </a:p>
          <a:p>
            <a:pPr marL="457200" lvl="0" indent="-457200" defTabSz="914400">
              <a:lnSpc>
                <a:spcPct val="90000"/>
              </a:lnSpc>
              <a:spcBef>
                <a:spcPts val="1000"/>
              </a:spcBef>
              <a:buFont typeface="Arial" pitchFamily="34" charset="0"/>
              <a:buNone/>
              <a:defRPr/>
            </a:pPr>
            <a:endParaRPr kumimoji="0" lang="hr-HR" sz="2000" b="1" i="0" u="none" strike="noStrike" kern="1200" cap="none" spc="0" normalizeH="0" baseline="0" noProof="0" dirty="0" smtClean="0">
              <a:ln>
                <a:noFill/>
              </a:ln>
              <a:solidFill>
                <a:schemeClr val="bg1"/>
              </a:solidFill>
              <a:effectLst/>
              <a:uLnTx/>
              <a:uFillTx/>
              <a:latin typeface="+mn-lt"/>
              <a:ea typeface="+mn-ea"/>
              <a:cs typeface="+mn-cs"/>
            </a:endParaRPr>
          </a:p>
          <a:p>
            <a:pPr marL="457200" lvl="1" indent="0" defTabSz="914400">
              <a:lnSpc>
                <a:spcPct val="90000"/>
              </a:lnSpc>
              <a:spcBef>
                <a:spcPts val="1000"/>
              </a:spcBef>
              <a:buFont typeface="Arial" pitchFamily="34" charset="0"/>
              <a:buNone/>
              <a:defRPr/>
            </a:pPr>
            <a:r>
              <a:rPr kumimoji="0" lang="hr-HR" sz="2000" b="0" i="1" u="none" strike="noStrike" kern="1200" cap="none" spc="0" normalizeH="0" baseline="0" noProof="0" dirty="0" smtClean="0">
                <a:ln>
                  <a:noFill/>
                </a:ln>
                <a:solidFill>
                  <a:schemeClr val="bg1"/>
                </a:solidFill>
                <a:effectLst/>
                <a:uLnTx/>
                <a:uFillTx/>
                <a:latin typeface="+mn-lt"/>
                <a:ea typeface="+mn-ea"/>
                <a:cs typeface="+mn-cs"/>
              </a:rPr>
              <a:t>	“Što biste mogli učiniti u vezi s time?”, “Što ste ranije učinili u sličnim situacijama?”, “Što biste željeli napraviti?”</a:t>
            </a:r>
          </a:p>
          <a:p>
            <a:pPr marL="457200" lvl="0" indent="-457200" defTabSz="914400">
              <a:lnSpc>
                <a:spcPct val="90000"/>
              </a:lnSpc>
              <a:spcBef>
                <a:spcPts val="1000"/>
              </a:spcBef>
              <a:buFont typeface="Arial" pitchFamily="34" charset="0"/>
              <a:buNone/>
              <a:defRPr/>
            </a:pPr>
            <a:endParaRPr kumimoji="0" lang="hr-HR" sz="2000" b="0" i="1" u="none" strike="noStrike" kern="1200" cap="none" spc="0" normalizeH="0" baseline="0" noProof="0" dirty="0" smtClean="0">
              <a:ln>
                <a:noFill/>
              </a:ln>
              <a:solidFill>
                <a:schemeClr val="bg1"/>
              </a:solidFill>
              <a:effectLst/>
              <a:uLnTx/>
              <a:uFillTx/>
              <a:latin typeface="+mn-lt"/>
              <a:ea typeface="+mn-ea"/>
              <a:cs typeface="+mn-cs"/>
            </a:endParaRPr>
          </a:p>
          <a:p>
            <a:pPr marL="457200" lvl="0" indent="-457200" defTabSz="914400">
              <a:lnSpc>
                <a:spcPct val="90000"/>
              </a:lnSpc>
              <a:spcBef>
                <a:spcPts val="1000"/>
              </a:spcBef>
              <a:buFont typeface="Arial" pitchFamily="34" charset="0"/>
              <a:buAutoNum type="arabicPeriod" startAt="6"/>
              <a:defRPr/>
            </a:pPr>
            <a:r>
              <a:rPr kumimoji="0" lang="hr-HR" sz="2000" b="1" i="1" u="none" strike="noStrike" kern="1200" cap="none" spc="0" normalizeH="0" baseline="0" noProof="0" dirty="0" smtClean="0">
                <a:ln>
                  <a:noFill/>
                </a:ln>
                <a:solidFill>
                  <a:schemeClr val="bg1"/>
                </a:solidFill>
                <a:effectLst/>
                <a:uLnTx/>
                <a:uFillTx/>
                <a:latin typeface="+mn-lt"/>
                <a:ea typeface="+mn-ea"/>
                <a:cs typeface="+mn-cs"/>
              </a:rPr>
              <a:t>Istražiti vjerovanja koja se nalaze u podlozi AM</a:t>
            </a:r>
          </a:p>
          <a:p>
            <a:pPr marL="457200" lvl="0" indent="-457200" defTabSz="914400">
              <a:lnSpc>
                <a:spcPct val="90000"/>
              </a:lnSpc>
              <a:spcBef>
                <a:spcPts val="1000"/>
              </a:spcBef>
              <a:buFont typeface="Arial" pitchFamily="34" charset="0"/>
              <a:buNone/>
              <a:defRPr/>
            </a:pPr>
            <a:endParaRPr kumimoji="0" lang="hr-HR" sz="2000" b="1" i="1" u="none" strike="noStrike" kern="1200" cap="none" spc="0" normalizeH="0" baseline="0" noProof="0" dirty="0" smtClean="0">
              <a:ln>
                <a:noFill/>
              </a:ln>
              <a:solidFill>
                <a:schemeClr val="bg1"/>
              </a:solidFill>
              <a:effectLst/>
              <a:uLnTx/>
              <a:uFillTx/>
              <a:latin typeface="+mn-lt"/>
              <a:ea typeface="+mn-ea"/>
              <a:cs typeface="+mn-cs"/>
            </a:endParaRPr>
          </a:p>
          <a:p>
            <a:pPr marL="457200" lvl="1" indent="0" defTabSz="914400">
              <a:lnSpc>
                <a:spcPct val="90000"/>
              </a:lnSpc>
              <a:spcBef>
                <a:spcPts val="1000"/>
              </a:spcBef>
              <a:buFont typeface="Arial" pitchFamily="34" charset="0"/>
              <a:buNone/>
              <a:defRPr/>
            </a:pPr>
            <a:r>
              <a:rPr kumimoji="0" lang="hr-HR" sz="2000" b="0" i="1" u="none" strike="noStrike" kern="1200" cap="none" spc="0" normalizeH="0" baseline="0" noProof="0" dirty="0" smtClean="0">
                <a:ln>
                  <a:noFill/>
                </a:ln>
                <a:solidFill>
                  <a:schemeClr val="bg1"/>
                </a:solidFill>
                <a:effectLst/>
                <a:uLnTx/>
                <a:uFillTx/>
                <a:latin typeface="+mn-lt"/>
                <a:ea typeface="+mn-ea"/>
                <a:cs typeface="+mn-cs"/>
              </a:rPr>
              <a:t>	“Ako bi ta misao bila točna, što bi to značilo za Vas?”</a:t>
            </a:r>
          </a:p>
          <a:p>
            <a:pPr marL="457200" lvl="0" indent="-457200" defTabSz="914400">
              <a:lnSpc>
                <a:spcPct val="90000"/>
              </a:lnSpc>
              <a:spcBef>
                <a:spcPts val="1000"/>
              </a:spcBef>
              <a:buFont typeface="Arial" pitchFamily="34" charset="0"/>
              <a:buNone/>
              <a:defRPr/>
            </a:pPr>
            <a:endParaRPr kumimoji="0" lang="hr-HR" sz="2000" b="0" i="1" u="none" strike="noStrike" kern="1200" cap="none" spc="0" normalizeH="0" baseline="0" noProof="0" dirty="0" smtClean="0">
              <a:ln>
                <a:noFill/>
              </a:ln>
              <a:solidFill>
                <a:schemeClr val="bg1"/>
              </a:solidFill>
              <a:effectLst/>
              <a:uLnTx/>
              <a:uFillTx/>
              <a:latin typeface="+mn-lt"/>
              <a:ea typeface="+mn-ea"/>
              <a:cs typeface="+mn-cs"/>
            </a:endParaRPr>
          </a:p>
          <a:p>
            <a:pPr marL="457200" lvl="0" indent="-457200" defTabSz="914400">
              <a:lnSpc>
                <a:spcPct val="90000"/>
              </a:lnSpc>
              <a:spcBef>
                <a:spcPts val="1000"/>
              </a:spcBef>
              <a:buFont typeface="Arial" pitchFamily="34" charset="0"/>
              <a:buAutoNum type="arabicPeriod" startAt="7"/>
              <a:defRPr/>
            </a:pPr>
            <a:r>
              <a:rPr kumimoji="0" lang="hr-HR" sz="2000" b="1" i="1" u="none" strike="noStrike" kern="1200" cap="none" spc="0" normalizeH="0" baseline="0" noProof="0" dirty="0" smtClean="0">
                <a:ln>
                  <a:noFill/>
                </a:ln>
                <a:solidFill>
                  <a:schemeClr val="bg1"/>
                </a:solidFill>
                <a:effectLst/>
                <a:uLnTx/>
                <a:uFillTx/>
                <a:latin typeface="+mn-lt"/>
                <a:ea typeface="+mn-ea"/>
                <a:cs typeface="+mn-cs"/>
              </a:rPr>
              <a:t>Krenuti na drugu temu</a:t>
            </a:r>
          </a:p>
          <a:p>
            <a:pPr marL="457200" lvl="0" indent="-457200" defTabSz="914400">
              <a:lnSpc>
                <a:spcPct val="90000"/>
              </a:lnSpc>
              <a:spcBef>
                <a:spcPts val="1000"/>
              </a:spcBef>
              <a:buFont typeface="Arial" pitchFamily="34" charset="0"/>
              <a:buNone/>
              <a:defRPr/>
            </a:pPr>
            <a:r>
              <a:rPr kumimoji="0" lang="hr-HR" sz="2000" b="1" i="1" u="none" strike="noStrike" kern="1200" cap="none" spc="0" normalizeH="0" baseline="0" noProof="0" dirty="0" smtClean="0">
                <a:ln>
                  <a:noFill/>
                </a:ln>
                <a:solidFill>
                  <a:schemeClr val="bg1"/>
                </a:solidFill>
                <a:effectLst/>
                <a:uLnTx/>
                <a:uFillTx/>
                <a:latin typeface="+mn-lt"/>
                <a:ea typeface="+mn-ea"/>
                <a:cs typeface="+mn-cs"/>
              </a:rPr>
              <a:t>	</a:t>
            </a:r>
          </a:p>
          <a:p>
            <a:pPr marL="457200" lvl="1" indent="0" defTabSz="914400">
              <a:lnSpc>
                <a:spcPct val="90000"/>
              </a:lnSpc>
              <a:spcBef>
                <a:spcPts val="1000"/>
              </a:spcBef>
              <a:buFont typeface="Arial" pitchFamily="34" charset="0"/>
              <a:buNone/>
              <a:defRPr/>
            </a:pPr>
            <a:r>
              <a:rPr kumimoji="0" lang="hr-HR" sz="2000" b="0" i="1" u="none" strike="noStrike" kern="1200" cap="none" spc="0" normalizeH="0" baseline="0" noProof="0" dirty="0" smtClean="0">
                <a:ln>
                  <a:noFill/>
                </a:ln>
                <a:solidFill>
                  <a:schemeClr val="bg1"/>
                </a:solidFill>
                <a:effectLst/>
                <a:uLnTx/>
                <a:uFillTx/>
                <a:latin typeface="+mn-lt"/>
                <a:ea typeface="+mn-ea"/>
                <a:cs typeface="+mn-cs"/>
              </a:rPr>
              <a:t>	“Dobro, mislim da sam ovo razumio, možete li mi reći što se još dogodilo ovog tjedna?”</a:t>
            </a:r>
            <a:r>
              <a:rPr kumimoji="0" lang="hr-HR" sz="2000" b="1" i="1" u="none" strike="noStrike" kern="1200" cap="none" spc="0" normalizeH="0" baseline="0" noProof="0" dirty="0" smtClean="0">
                <a:ln>
                  <a:noFill/>
                </a:ln>
                <a:solidFill>
                  <a:schemeClr val="bg1"/>
                </a:solidFill>
                <a:effectLst/>
                <a:uLnTx/>
                <a:uFillTx/>
                <a:latin typeface="+mn-lt"/>
                <a:ea typeface="+mn-ea"/>
                <a:cs typeface="+mn-cs"/>
              </a:rPr>
              <a:t>	</a:t>
            </a:r>
          </a:p>
        </p:txBody>
      </p:sp>
      <p:sp>
        <p:nvSpPr>
          <p:cNvPr id="4" name="Rezervirano mjesto za broj slajda 3"/>
          <p:cNvSpPr>
            <a:spLocks noGrp="1"/>
          </p:cNvSpPr>
          <p:nvPr>
            <p:ph type="sldNum" sz="quarter" idx="10"/>
          </p:nvPr>
        </p:nvSpPr>
        <p:spPr/>
        <p:txBody>
          <a:bodyPr rtlCol="0"/>
          <a:lstStyle/>
          <a:p>
            <a:pPr rtl="0"/>
            <a:fld id="{5603C52C-5E29-41AF-BAA3-8217E886DA08}" type="slidenum">
              <a:rPr lang="hr-HR" smtClean="0"/>
              <a:pPr rtl="0"/>
              <a:t>4</a:t>
            </a:fld>
            <a:endParaRPr lang="hr-HR" dirty="0"/>
          </a:p>
        </p:txBody>
      </p:sp>
    </p:spTree>
    <p:extLst>
      <p:ext uri="{BB962C8B-B14F-4D97-AF65-F5344CB8AC3E}">
        <p14:creationId xmlns:p14="http://schemas.microsoft.com/office/powerpoint/2010/main" val="247873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Što želim postići na ovoj seansi?</a:t>
            </a:r>
            <a:r>
              <a:rPr lang="hr-HR" baseline="0" dirty="0" smtClean="0"/>
              <a:t>?</a:t>
            </a:r>
          </a:p>
          <a:p>
            <a:endParaRPr lang="hr-HR" baseline="0" dirty="0" smtClean="0"/>
          </a:p>
          <a:p>
            <a:r>
              <a:rPr lang="hr-HR" baseline="0" dirty="0" smtClean="0"/>
              <a:t>Što je klijent stavio na dnevni red? Hoće li se usmjeravanje na tu misao podudarati s problemom na kojem klijent želi raditi? Ako ne, hoćemo li imati dovoljno vremena doći do onoga što on želi? Hoće li surađivati sa mnom u vrednovanju te misli?</a:t>
            </a:r>
          </a:p>
          <a:p>
            <a:endParaRPr lang="hr-HR" b="1" dirty="0" smtClean="0">
              <a:solidFill>
                <a:schemeClr val="bg1"/>
              </a:solidFill>
            </a:endParaRPr>
          </a:p>
          <a:p>
            <a:r>
              <a:rPr lang="hr-HR" b="1" dirty="0" smtClean="0">
                <a:solidFill>
                  <a:schemeClr val="bg1"/>
                </a:solidFill>
              </a:rPr>
              <a:t>Je li misao na koju ću se usmjeriti važna?</a:t>
            </a:r>
          </a:p>
          <a:p>
            <a:r>
              <a:rPr lang="hr-HR" dirty="0" smtClean="0">
                <a:solidFill>
                  <a:schemeClr val="bg1"/>
                </a:solidFill>
              </a:rPr>
              <a:t>Izgleda li značajno iskrivljena ili </a:t>
            </a:r>
            <a:r>
              <a:rPr lang="hr-HR" dirty="0" err="1" smtClean="0">
                <a:solidFill>
                  <a:schemeClr val="bg1"/>
                </a:solidFill>
              </a:rPr>
              <a:t>disfunkcionalna</a:t>
            </a:r>
            <a:r>
              <a:rPr lang="hr-HR" dirty="0" smtClean="0">
                <a:solidFill>
                  <a:schemeClr val="bg1"/>
                </a:solidFill>
              </a:rPr>
              <a:t>?</a:t>
            </a:r>
          </a:p>
          <a:p>
            <a:r>
              <a:rPr lang="hr-HR" dirty="0" smtClean="0">
                <a:solidFill>
                  <a:schemeClr val="bg1"/>
                </a:solidFill>
              </a:rPr>
              <a:t>Hoće li usmjeravanje na nju pomoći klijentu u više nego jednoj situaciji?</a:t>
            </a:r>
          </a:p>
          <a:p>
            <a:endParaRPr lang="hr-HR" dirty="0" smtClean="0">
              <a:solidFill>
                <a:schemeClr val="bg1"/>
              </a:solidFill>
            </a:endParaRPr>
          </a:p>
          <a:p>
            <a:r>
              <a:rPr lang="hr-HR" dirty="0" smtClean="0">
                <a:solidFill>
                  <a:schemeClr val="bg1"/>
                </a:solidFill>
              </a:rPr>
              <a:t>Hoće li njeno istraživanje pomoći meni</a:t>
            </a:r>
            <a:r>
              <a:rPr lang="hr-HR" baseline="0" dirty="0" smtClean="0">
                <a:solidFill>
                  <a:schemeClr val="bg1"/>
                </a:solidFill>
              </a:rPr>
              <a:t> kao terapeutu </a:t>
            </a:r>
            <a:r>
              <a:rPr lang="hr-HR" dirty="0" smtClean="0">
                <a:solidFill>
                  <a:schemeClr val="bg1"/>
                </a:solidFill>
              </a:rPr>
              <a:t>u boljoj konceptualizaciji slučaja?</a:t>
            </a:r>
          </a:p>
          <a:p>
            <a:endParaRPr lang="hr-HR" dirty="0" smtClean="0">
              <a:solidFill>
                <a:schemeClr val="bg1"/>
              </a:solidFill>
            </a:endParaRPr>
          </a:p>
          <a:p>
            <a:endParaRPr lang="hr-HR" dirty="0" smtClean="0">
              <a:solidFill>
                <a:schemeClr val="bg1"/>
              </a:solidFill>
            </a:endParaRPr>
          </a:p>
          <a:p>
            <a:endParaRPr lang="hr-HR" dirty="0"/>
          </a:p>
        </p:txBody>
      </p:sp>
      <p:sp>
        <p:nvSpPr>
          <p:cNvPr id="4" name="Rezervirano mjesto broja slajda 3"/>
          <p:cNvSpPr>
            <a:spLocks noGrp="1"/>
          </p:cNvSpPr>
          <p:nvPr>
            <p:ph type="sldNum" sz="quarter" idx="10"/>
          </p:nvPr>
        </p:nvSpPr>
        <p:spPr/>
        <p:txBody>
          <a:bodyPr/>
          <a:lstStyle/>
          <a:p>
            <a:pPr rtl="0"/>
            <a:fld id="{5603C52C-5E29-41AF-BAA3-8217E886DA08}" type="slidenum">
              <a:rPr lang="hr-HR" noProof="0" smtClean="0"/>
              <a:pPr rtl="0"/>
              <a:t>5</a:t>
            </a:fld>
            <a:endParaRPr lang="hr-HR"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Kada terapeut odlučuje obratiti pozornost</a:t>
            </a:r>
            <a:r>
              <a:rPr lang="hr-HR" baseline="0" dirty="0" smtClean="0"/>
              <a:t> na jednu misao, pokušava potvrditi da je misao vrijedna istraživanja postavljajući sljedeća pitanja: </a:t>
            </a:r>
          </a:p>
          <a:p>
            <a:endParaRPr lang="hr-HR" baseline="0" dirty="0" smtClean="0"/>
          </a:p>
          <a:p>
            <a:r>
              <a:rPr lang="hr-HR" baseline="0" dirty="0" smtClean="0"/>
              <a:t>Ako je stupanj vjerovanja i uznemirenost nizak, terapeut najvjerojatnije može predložiti prelazak na nešto drugo.</a:t>
            </a:r>
            <a:endParaRPr lang="hr-HR" dirty="0"/>
          </a:p>
        </p:txBody>
      </p:sp>
      <p:sp>
        <p:nvSpPr>
          <p:cNvPr id="4" name="Rezervirano mjesto broja slajda 3"/>
          <p:cNvSpPr>
            <a:spLocks noGrp="1"/>
          </p:cNvSpPr>
          <p:nvPr>
            <p:ph type="sldNum" sz="quarter" idx="10"/>
          </p:nvPr>
        </p:nvSpPr>
        <p:spPr/>
        <p:txBody>
          <a:bodyPr/>
          <a:lstStyle/>
          <a:p>
            <a:pPr rtl="0"/>
            <a:fld id="{5603C52C-5E29-41AF-BAA3-8217E886DA08}" type="slidenum">
              <a:rPr lang="hr-HR" noProof="0" smtClean="0"/>
              <a:pPr rtl="0"/>
              <a:t>6</a:t>
            </a:fld>
            <a:endParaRPr lang="hr-HR"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BA" dirty="0"/>
          </a:p>
        </p:txBody>
      </p:sp>
      <p:sp>
        <p:nvSpPr>
          <p:cNvPr id="4" name="Slide Number Placeholder 3"/>
          <p:cNvSpPr>
            <a:spLocks noGrp="1"/>
          </p:cNvSpPr>
          <p:nvPr>
            <p:ph type="sldNum" sz="quarter" idx="10"/>
          </p:nvPr>
        </p:nvSpPr>
        <p:spPr/>
        <p:txBody>
          <a:bodyPr/>
          <a:lstStyle/>
          <a:p>
            <a:pPr rtl="0"/>
            <a:fld id="{5603C52C-5E29-41AF-BAA3-8217E886DA08}" type="slidenum">
              <a:rPr lang="hr-HR" noProof="0" smtClean="0"/>
              <a:pPr rtl="0"/>
              <a:t>7</a:t>
            </a:fld>
            <a:endParaRPr lang="hr-HR" noProof="0" dirty="0"/>
          </a:p>
        </p:txBody>
      </p:sp>
    </p:spTree>
    <p:extLst>
      <p:ext uri="{BB962C8B-B14F-4D97-AF65-F5344CB8AC3E}">
        <p14:creationId xmlns:p14="http://schemas.microsoft.com/office/powerpoint/2010/main" val="399742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Kada otkrijemo AM, odredimo da je važna i neugodna, identificiramo</a:t>
            </a:r>
            <a:r>
              <a:rPr lang="hr-HR" baseline="0" dirty="0" smtClean="0"/>
              <a:t> pridružujuće reakcije (emocionalne, fiziološke i ponašajne), možemo kolaborativno raditi na vrednovanju te misli. </a:t>
            </a:r>
          </a:p>
          <a:p>
            <a:endParaRPr lang="hr-H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Ne možemo unaprijed znati je li AM iskrivljena.</a:t>
            </a:r>
            <a:endParaRPr lang="hr-H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Izravno izazivanje može kod klijenta potaknuti osjećaj obeshrabrenosti. Npr. klijent može pomisliti kako mu</a:t>
            </a:r>
            <a:r>
              <a:rPr lang="hr-HR" baseline="0" dirty="0" smtClean="0"/>
              <a:t> terapeut želi poručiti da nije u pravu.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Izravnim izazivanjem krši se osnovni princip kognitivne terapije o suradničkog empirizmu:</a:t>
            </a:r>
            <a:r>
              <a:rPr lang="hr-HR" baseline="0" dirty="0" smtClean="0"/>
              <a:t> klijent i terapeut zajedno istražuju automatsku misao, testiraju njenu valjanost i/ili korisnost te razvijaju adaptivnije odgovore.</a:t>
            </a:r>
            <a:endParaRPr lang="hr-H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hr-H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hr-H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smtClean="0"/>
          </a:p>
          <a:p>
            <a:endParaRPr lang="hr-HR" dirty="0"/>
          </a:p>
        </p:txBody>
      </p:sp>
      <p:sp>
        <p:nvSpPr>
          <p:cNvPr id="4" name="Rezervirano mjesto broja slajda 3"/>
          <p:cNvSpPr>
            <a:spLocks noGrp="1"/>
          </p:cNvSpPr>
          <p:nvPr>
            <p:ph type="sldNum" sz="quarter" idx="10"/>
          </p:nvPr>
        </p:nvSpPr>
        <p:spPr/>
        <p:txBody>
          <a:bodyPr/>
          <a:lstStyle/>
          <a:p>
            <a:pPr rtl="0"/>
            <a:fld id="{5603C52C-5E29-41AF-BAA3-8217E886DA08}" type="slidenum">
              <a:rPr lang="hr-HR" noProof="0" smtClean="0"/>
              <a:pPr rtl="0"/>
              <a:t>8</a:t>
            </a:fld>
            <a:endParaRPr lang="hr-HR"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Terapeut i klijent</a:t>
            </a:r>
            <a:r>
              <a:rPr lang="hr-HR" baseline="0" dirty="0" smtClean="0"/>
              <a:t> zajedno istražuju automatsku misao, testiraju njenu valjanost i/ili korisnost i razvijaju adaptivnije odgovore.  Terapeut stalno ima na umu da je AM rijetko potpuno netočna. </a:t>
            </a:r>
            <a:endParaRPr lang="hr-BA" dirty="0"/>
          </a:p>
        </p:txBody>
      </p:sp>
      <p:sp>
        <p:nvSpPr>
          <p:cNvPr id="4" name="Slide Number Placeholder 3"/>
          <p:cNvSpPr>
            <a:spLocks noGrp="1"/>
          </p:cNvSpPr>
          <p:nvPr>
            <p:ph type="sldNum" sz="quarter" idx="10"/>
          </p:nvPr>
        </p:nvSpPr>
        <p:spPr/>
        <p:txBody>
          <a:bodyPr/>
          <a:lstStyle/>
          <a:p>
            <a:pPr rtl="0"/>
            <a:fld id="{5603C52C-5E29-41AF-BAA3-8217E886DA08}" type="slidenum">
              <a:rPr lang="hr-HR" noProof="0" smtClean="0"/>
              <a:pPr rtl="0"/>
              <a:t>9</a:t>
            </a:fld>
            <a:endParaRPr lang="hr-HR" noProof="0" dirty="0"/>
          </a:p>
        </p:txBody>
      </p:sp>
    </p:spTree>
    <p:extLst>
      <p:ext uri="{BB962C8B-B14F-4D97-AF65-F5344CB8AC3E}">
        <p14:creationId xmlns:p14="http://schemas.microsoft.com/office/powerpoint/2010/main" val="3866496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Slika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Naslov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hr-HR" noProof="0" smtClean="0"/>
              <a:t>Kliknite da biste uredili stil naslova matrice</a:t>
            </a:r>
            <a:endParaRPr lang="hr-HR" noProof="0" dirty="0"/>
          </a:p>
        </p:txBody>
      </p:sp>
      <p:sp>
        <p:nvSpPr>
          <p:cNvPr id="3" name="Podnaslov 2"/>
          <p:cNvSpPr>
            <a:spLocks noGrp="1"/>
          </p:cNvSpPr>
          <p:nvPr>
            <p:ph type="subTitle" idx="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smtClean="0"/>
              <a:t>Kliknite da biste uredili stil podnaslova matrice</a:t>
            </a:r>
            <a:endParaRPr lang="hr-HR" noProof="0" dirty="0"/>
          </a:p>
        </p:txBody>
      </p:sp>
      <p:sp>
        <p:nvSpPr>
          <p:cNvPr id="4" name="Rezervirano mjesto za datum 3"/>
          <p:cNvSpPr>
            <a:spLocks noGrp="1"/>
          </p:cNvSpPr>
          <p:nvPr>
            <p:ph type="dt" sz="half" idx="10"/>
          </p:nvPr>
        </p:nvSpPr>
        <p:spPr>
          <a:xfrm>
            <a:off x="7909561" y="4314328"/>
            <a:ext cx="2910840" cy="374642"/>
          </a:xfrm>
        </p:spPr>
        <p:txBody>
          <a:bodyPr rtlCol="0"/>
          <a:lstStyle/>
          <a:p>
            <a:pPr rtl="0"/>
            <a:fld id="{B5A34AFB-3F7E-44F7-A21A-4538B61EAC70}" type="datetime1">
              <a:rPr lang="hr-HR" noProof="0" smtClean="0"/>
              <a:pPr rtl="0"/>
              <a:t>25.08.2022</a:t>
            </a:fld>
            <a:endParaRPr lang="hr-HR" noProof="0" dirty="0"/>
          </a:p>
        </p:txBody>
      </p:sp>
      <p:sp>
        <p:nvSpPr>
          <p:cNvPr id="5" name="Rezervirano mjesto za podnožje 4"/>
          <p:cNvSpPr>
            <a:spLocks noGrp="1"/>
          </p:cNvSpPr>
          <p:nvPr>
            <p:ph type="ftr" sz="quarter" idx="11"/>
          </p:nvPr>
        </p:nvSpPr>
        <p:spPr>
          <a:xfrm>
            <a:off x="1371600" y="4323845"/>
            <a:ext cx="6400800" cy="365125"/>
          </a:xfrm>
        </p:spPr>
        <p:txBody>
          <a:bodyPr rtlCol="0"/>
          <a:lstStyle/>
          <a:p>
            <a:pPr rtl="0"/>
            <a:endParaRPr lang="hr-HR" noProof="0" dirty="0"/>
          </a:p>
        </p:txBody>
      </p:sp>
      <p:sp>
        <p:nvSpPr>
          <p:cNvPr id="6" name="Rezervirano mjesto za broj slajda 5"/>
          <p:cNvSpPr>
            <a:spLocks noGrp="1"/>
          </p:cNvSpPr>
          <p:nvPr>
            <p:ph type="sldNum" sz="quarter" idx="12"/>
          </p:nvPr>
        </p:nvSpPr>
        <p:spPr>
          <a:xfrm>
            <a:off x="8077200" y="1430866"/>
            <a:ext cx="2743200" cy="365125"/>
          </a:xfrm>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777" y="4697360"/>
            <a:ext cx="10822034" cy="819355"/>
          </a:xfrm>
        </p:spPr>
        <p:txBody>
          <a:bodyPr rtlCol="0" anchor="b"/>
          <a:lstStyle>
            <a:lvl1pPr algn="l">
              <a:defRPr sz="3200"/>
            </a:lvl1pPr>
          </a:lstStyle>
          <a:p>
            <a:pPr rtl="0"/>
            <a:r>
              <a:rPr lang="hr-HR" noProof="0" smtClean="0"/>
              <a:t>Kliknite da biste uredili stil naslova matrice</a:t>
            </a:r>
            <a:endParaRPr lang="hr-HR" noProof="0" dirty="0"/>
          </a:p>
        </p:txBody>
      </p:sp>
      <p:sp>
        <p:nvSpPr>
          <p:cNvPr id="3" name="Rezervirano mjesto za sliku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smtClean="0"/>
              <a:t>Pritisnite ikonu za dodavanje slike</a:t>
            </a:r>
            <a:endParaRPr lang="hr-HR" noProof="0" dirty="0"/>
          </a:p>
        </p:txBody>
      </p:sp>
      <p:sp>
        <p:nvSpPr>
          <p:cNvPr id="4" name="Rezervirano mjesto za tekst 3"/>
          <p:cNvSpPr>
            <a:spLocks noGrp="1"/>
          </p:cNvSpPr>
          <p:nvPr>
            <p:ph type="body" sz="half" idx="2"/>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5" name="Rezervirano mjesto za datum 4"/>
          <p:cNvSpPr>
            <a:spLocks noGrp="1"/>
          </p:cNvSpPr>
          <p:nvPr>
            <p:ph type="dt" sz="half" idx="10"/>
          </p:nvPr>
        </p:nvSpPr>
        <p:spPr/>
        <p:txBody>
          <a:bodyPr rtlCol="0"/>
          <a:lstStyle/>
          <a:p>
            <a:pPr rtl="0"/>
            <a:fld id="{63BAC2A3-AC1A-4599-BE8C-944C2B15ABD8}" type="datetime1">
              <a:rPr lang="hr-HR" noProof="0" smtClean="0"/>
              <a:pPr rtl="0"/>
              <a:t>25.08.2022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8" name="Slika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Naslov 1"/>
          <p:cNvSpPr>
            <a:spLocks noGrp="1"/>
          </p:cNvSpPr>
          <p:nvPr>
            <p:ph type="title"/>
          </p:nvPr>
        </p:nvSpPr>
        <p:spPr>
          <a:xfrm>
            <a:off x="685800" y="753532"/>
            <a:ext cx="10820400" cy="2802467"/>
          </a:xfrm>
        </p:spPr>
        <p:txBody>
          <a:bodyPr rtlCol="0" anchor="ctr"/>
          <a:lstStyle>
            <a:lvl1pPr algn="l">
              <a:defRPr sz="3200"/>
            </a:lvl1pPr>
          </a:lstStyle>
          <a:p>
            <a:pPr rtl="0"/>
            <a:r>
              <a:rPr lang="hr-HR" noProof="0" smtClean="0"/>
              <a:t>Kliknite da biste uredili stil naslova matrice</a:t>
            </a:r>
            <a:endParaRPr lang="hr-HR" noProof="0" dirty="0"/>
          </a:p>
        </p:txBody>
      </p:sp>
      <p:sp>
        <p:nvSpPr>
          <p:cNvPr id="4" name="Rezervirano mjesto za tekst 3"/>
          <p:cNvSpPr>
            <a:spLocks noGrp="1"/>
          </p:cNvSpPr>
          <p:nvPr>
            <p:ph type="body" sz="half" idx="2"/>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5" name="Rezervirano mjesto za datum 4"/>
          <p:cNvSpPr>
            <a:spLocks noGrp="1"/>
          </p:cNvSpPr>
          <p:nvPr>
            <p:ph type="dt" sz="half" idx="10"/>
          </p:nvPr>
        </p:nvSpPr>
        <p:spPr>
          <a:xfrm>
            <a:off x="7814452" y="381000"/>
            <a:ext cx="2910840" cy="365125"/>
          </a:xfrm>
        </p:spPr>
        <p:txBody>
          <a:bodyPr rtlCol="0"/>
          <a:lstStyle>
            <a:lvl1pPr algn="r">
              <a:defRPr/>
            </a:lvl1pPr>
          </a:lstStyle>
          <a:p>
            <a:pPr rtl="0"/>
            <a:fld id="{CB3472A1-771C-4DE8-9BC2-6F78FE20EB2C}" type="datetime1">
              <a:rPr lang="hr-HR" noProof="0" smtClean="0"/>
              <a:pPr rtl="0"/>
              <a:t>25.08.2022</a:t>
            </a:fld>
            <a:endParaRPr lang="hr-HR" noProof="0" dirty="0"/>
          </a:p>
        </p:txBody>
      </p:sp>
      <p:sp>
        <p:nvSpPr>
          <p:cNvPr id="6" name="Rezervirano mjesto za podnožje 5"/>
          <p:cNvSpPr>
            <a:spLocks noGrp="1"/>
          </p:cNvSpPr>
          <p:nvPr>
            <p:ph type="ftr" sz="quarter" idx="11"/>
          </p:nvPr>
        </p:nvSpPr>
        <p:spPr>
          <a:xfrm>
            <a:off x="685800" y="379941"/>
            <a:ext cx="6991492" cy="365125"/>
          </a:xfrm>
        </p:spPr>
        <p:txBody>
          <a:bodyPr rtlCol="0"/>
          <a:lstStyle/>
          <a:p>
            <a:pPr rtl="0"/>
            <a:endParaRPr lang="hr-HR" noProof="0" dirty="0"/>
          </a:p>
        </p:txBody>
      </p:sp>
      <p:sp>
        <p:nvSpPr>
          <p:cNvPr id="7" name="Rezervirano mjesto za broj slajda 6"/>
          <p:cNvSpPr>
            <a:spLocks noGrp="1"/>
          </p:cNvSpPr>
          <p:nvPr>
            <p:ph type="sldNum" sz="quarter" idx="12"/>
          </p:nvPr>
        </p:nvSpPr>
        <p:spPr>
          <a:xfrm>
            <a:off x="10862452" y="381000"/>
            <a:ext cx="643748" cy="365125"/>
          </a:xfrm>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3" name="Slika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Naslov 1"/>
          <p:cNvSpPr>
            <a:spLocks noGrp="1"/>
          </p:cNvSpPr>
          <p:nvPr>
            <p:ph type="title"/>
          </p:nvPr>
        </p:nvSpPr>
        <p:spPr>
          <a:xfrm>
            <a:off x="1024467" y="753533"/>
            <a:ext cx="10151533" cy="2604495"/>
          </a:xfrm>
        </p:spPr>
        <p:txBody>
          <a:bodyPr rtlCol="0" anchor="ctr"/>
          <a:lstStyle>
            <a:lvl1pPr algn="l">
              <a:defRPr sz="3200"/>
            </a:lvl1pPr>
          </a:lstStyle>
          <a:p>
            <a:pPr rtl="0"/>
            <a:r>
              <a:rPr lang="hr-HR" noProof="0" smtClean="0"/>
              <a:t>Kliknite da biste uredili stil naslova matrice</a:t>
            </a:r>
            <a:endParaRPr lang="hr-HR" noProof="0" dirty="0"/>
          </a:p>
        </p:txBody>
      </p:sp>
      <p:sp>
        <p:nvSpPr>
          <p:cNvPr id="12" name="Rezervirano mjesto za tekst 3"/>
          <p:cNvSpPr>
            <a:spLocks noGrp="1"/>
          </p:cNvSpPr>
          <p:nvPr>
            <p:ph type="body" sz="half" idx="13"/>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4" name="Rezervirano mjesto za tekst 3"/>
          <p:cNvSpPr>
            <a:spLocks noGrp="1"/>
          </p:cNvSpPr>
          <p:nvPr>
            <p:ph type="body" sz="half" idx="2"/>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5" name="Rezervirano mjesto za datum 4"/>
          <p:cNvSpPr>
            <a:spLocks noGrp="1"/>
          </p:cNvSpPr>
          <p:nvPr>
            <p:ph type="dt" sz="half" idx="10"/>
          </p:nvPr>
        </p:nvSpPr>
        <p:spPr>
          <a:xfrm>
            <a:off x="7814452" y="381000"/>
            <a:ext cx="2910840" cy="365125"/>
          </a:xfrm>
        </p:spPr>
        <p:txBody>
          <a:bodyPr rtlCol="0"/>
          <a:lstStyle>
            <a:lvl1pPr algn="r">
              <a:defRPr/>
            </a:lvl1pPr>
          </a:lstStyle>
          <a:p>
            <a:pPr rtl="0"/>
            <a:fld id="{1ED5F281-3B01-43DD-B7CD-1A22C3E1A82D}" type="datetime1">
              <a:rPr lang="hr-HR" noProof="0" smtClean="0"/>
              <a:pPr rtl="0"/>
              <a:t>25.08.2022</a:t>
            </a:fld>
            <a:endParaRPr lang="hr-HR" noProof="0" dirty="0"/>
          </a:p>
        </p:txBody>
      </p:sp>
      <p:sp>
        <p:nvSpPr>
          <p:cNvPr id="6" name="Rezervirano mjesto za podnožje 5"/>
          <p:cNvSpPr>
            <a:spLocks noGrp="1"/>
          </p:cNvSpPr>
          <p:nvPr>
            <p:ph type="ftr" sz="quarter" idx="11"/>
          </p:nvPr>
        </p:nvSpPr>
        <p:spPr>
          <a:xfrm>
            <a:off x="685800" y="379941"/>
            <a:ext cx="6991492" cy="365125"/>
          </a:xfrm>
        </p:spPr>
        <p:txBody>
          <a:bodyPr rtlCol="0"/>
          <a:lstStyle/>
          <a:p>
            <a:pPr rtl="0"/>
            <a:endParaRPr lang="hr-HR" noProof="0" dirty="0"/>
          </a:p>
        </p:txBody>
      </p:sp>
      <p:sp>
        <p:nvSpPr>
          <p:cNvPr id="7" name="Rezervirano mjesto za broj slajda 6"/>
          <p:cNvSpPr>
            <a:spLocks noGrp="1"/>
          </p:cNvSpPr>
          <p:nvPr>
            <p:ph type="sldNum" sz="quarter" idx="12"/>
          </p:nvPr>
        </p:nvSpPr>
        <p:spPr>
          <a:xfrm>
            <a:off x="10862452" y="381000"/>
            <a:ext cx="643748" cy="365125"/>
          </a:xfrm>
        </p:spPr>
        <p:txBody>
          <a:bodyPr rtlCol="0"/>
          <a:lstStyle/>
          <a:p>
            <a:pPr rtl="0"/>
            <a:fld id="{6D22F896-40B5-4ADD-8801-0D06FADFA095}" type="slidenum">
              <a:rPr lang="hr-HR" noProof="0" smtClean="0"/>
              <a:pPr rtl="0"/>
              <a:t>‹#›</a:t>
            </a:fld>
            <a:endParaRPr lang="hr-HR" noProof="0" dirty="0"/>
          </a:p>
        </p:txBody>
      </p:sp>
      <p:sp>
        <p:nvSpPr>
          <p:cNvPr id="9" name="Tekstni okvir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hr-HR" sz="8000" noProof="0" dirty="0">
                <a:solidFill>
                  <a:schemeClr val="tx1"/>
                </a:solidFill>
                <a:effectLst/>
              </a:rPr>
              <a:t>“</a:t>
            </a:r>
          </a:p>
        </p:txBody>
      </p:sp>
      <p:sp>
        <p:nvSpPr>
          <p:cNvPr id="10" name="Tekstni okvir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r-HR"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9" name="Slika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Naslov 1"/>
          <p:cNvSpPr>
            <a:spLocks noGrp="1"/>
          </p:cNvSpPr>
          <p:nvPr>
            <p:ph type="title"/>
          </p:nvPr>
        </p:nvSpPr>
        <p:spPr>
          <a:xfrm>
            <a:off x="1024495" y="1124701"/>
            <a:ext cx="10146186" cy="2511835"/>
          </a:xfrm>
        </p:spPr>
        <p:txBody>
          <a:bodyPr rtlCol="0" anchor="b"/>
          <a:lstStyle>
            <a:lvl1pPr algn="l">
              <a:defRPr sz="3200"/>
            </a:lvl1pPr>
          </a:lstStyle>
          <a:p>
            <a:pPr rtl="0"/>
            <a:r>
              <a:rPr lang="hr-HR" noProof="0" smtClean="0"/>
              <a:t>Kliknite da biste uredili stil naslova matrice</a:t>
            </a:r>
            <a:endParaRPr lang="hr-HR" noProof="0" dirty="0"/>
          </a:p>
        </p:txBody>
      </p:sp>
      <p:sp>
        <p:nvSpPr>
          <p:cNvPr id="4" name="Rezervirano mjesto za tekst 3"/>
          <p:cNvSpPr>
            <a:spLocks noGrp="1"/>
          </p:cNvSpPr>
          <p:nvPr>
            <p:ph type="body" sz="half" idx="2"/>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5" name="Rezervirano mjesto za datum 4"/>
          <p:cNvSpPr>
            <a:spLocks noGrp="1"/>
          </p:cNvSpPr>
          <p:nvPr>
            <p:ph type="dt" sz="half" idx="10"/>
          </p:nvPr>
        </p:nvSpPr>
        <p:spPr>
          <a:xfrm>
            <a:off x="7814452" y="378883"/>
            <a:ext cx="2910840" cy="365125"/>
          </a:xfrm>
        </p:spPr>
        <p:txBody>
          <a:bodyPr rtlCol="0"/>
          <a:lstStyle>
            <a:lvl1pPr algn="r">
              <a:defRPr/>
            </a:lvl1pPr>
          </a:lstStyle>
          <a:p>
            <a:pPr rtl="0"/>
            <a:fld id="{668ECFA5-E00C-4F4C-86DF-6F9C74BC0F0E}" type="datetime1">
              <a:rPr lang="hr-HR" noProof="0" smtClean="0"/>
              <a:pPr rtl="0"/>
              <a:t>25.08.2022</a:t>
            </a:fld>
            <a:endParaRPr lang="hr-HR" noProof="0" dirty="0"/>
          </a:p>
        </p:txBody>
      </p:sp>
      <p:sp>
        <p:nvSpPr>
          <p:cNvPr id="6" name="Rezervirano mjesto za podnožje 5"/>
          <p:cNvSpPr>
            <a:spLocks noGrp="1"/>
          </p:cNvSpPr>
          <p:nvPr>
            <p:ph type="ftr" sz="quarter" idx="11"/>
          </p:nvPr>
        </p:nvSpPr>
        <p:spPr>
          <a:xfrm>
            <a:off x="685800" y="378883"/>
            <a:ext cx="6991492" cy="365125"/>
          </a:xfrm>
        </p:spPr>
        <p:txBody>
          <a:bodyPr rtlCol="0"/>
          <a:lstStyle/>
          <a:p>
            <a:pPr rtl="0"/>
            <a:endParaRPr lang="hr-HR" noProof="0" dirty="0"/>
          </a:p>
        </p:txBody>
      </p:sp>
      <p:sp>
        <p:nvSpPr>
          <p:cNvPr id="7" name="Rezervirano mjesto za broj slajda 6"/>
          <p:cNvSpPr>
            <a:spLocks noGrp="1"/>
          </p:cNvSpPr>
          <p:nvPr>
            <p:ph type="sldNum" sz="quarter" idx="12"/>
          </p:nvPr>
        </p:nvSpPr>
        <p:spPr>
          <a:xfrm>
            <a:off x="10862452" y="381000"/>
            <a:ext cx="643748" cy="365125"/>
          </a:xfrm>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i stupca">
    <p:spTree>
      <p:nvGrpSpPr>
        <p:cNvPr id="1" name=""/>
        <p:cNvGrpSpPr/>
        <p:nvPr/>
      </p:nvGrpSpPr>
      <p:grpSpPr>
        <a:xfrm>
          <a:off x="0" y="0"/>
          <a:ext cx="0" cy="0"/>
          <a:chOff x="0" y="0"/>
          <a:chExt cx="0" cy="0"/>
        </a:xfrm>
      </p:grpSpPr>
      <p:sp>
        <p:nvSpPr>
          <p:cNvPr id="15" name="Naslov 1"/>
          <p:cNvSpPr>
            <a:spLocks noGrp="1"/>
          </p:cNvSpPr>
          <p:nvPr>
            <p:ph type="title"/>
          </p:nvPr>
        </p:nvSpPr>
        <p:spPr>
          <a:xfrm>
            <a:off x="2895600" y="761999"/>
            <a:ext cx="8610599" cy="1303867"/>
          </a:xfrm>
        </p:spPr>
        <p:txBody>
          <a:bodyPr rtlCol="0"/>
          <a:lstStyle/>
          <a:p>
            <a:pPr rtl="0"/>
            <a:r>
              <a:rPr lang="hr-HR" noProof="0" smtClean="0"/>
              <a:t>Kliknite da biste uredili stil naslova matrice</a:t>
            </a:r>
            <a:endParaRPr lang="hr-HR" noProof="0" dirty="0"/>
          </a:p>
        </p:txBody>
      </p:sp>
      <p:sp>
        <p:nvSpPr>
          <p:cNvPr id="7" name="Rezervirano mjesto za tekst 2"/>
          <p:cNvSpPr>
            <a:spLocks noGrp="1"/>
          </p:cNvSpPr>
          <p:nvPr>
            <p:ph type="body" idx="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8" name="Rezervirano mjesto za tekst 3"/>
          <p:cNvSpPr>
            <a:spLocks noGrp="1"/>
          </p:cNvSpPr>
          <p:nvPr>
            <p:ph type="body" sz="half" idx="15"/>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smtClean="0"/>
              <a:t>Kliknite da biste uredili stilove teksta matrice</a:t>
            </a:r>
          </a:p>
        </p:txBody>
      </p:sp>
      <p:sp>
        <p:nvSpPr>
          <p:cNvPr id="9" name="Rezervirano mjesto za tekst 4"/>
          <p:cNvSpPr>
            <a:spLocks noGrp="1"/>
          </p:cNvSpPr>
          <p:nvPr>
            <p:ph type="body" sz="quarter" idx="3"/>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10" name="Rezervirano mjesto za tekst 3"/>
          <p:cNvSpPr>
            <a:spLocks noGrp="1"/>
          </p:cNvSpPr>
          <p:nvPr>
            <p:ph type="body" sz="half" idx="16"/>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smtClean="0"/>
              <a:t>Kliknite da biste uredili stilove teksta matrice</a:t>
            </a:r>
          </a:p>
        </p:txBody>
      </p:sp>
      <p:sp>
        <p:nvSpPr>
          <p:cNvPr id="11" name="Rezervirano mjesto za tekst 4"/>
          <p:cNvSpPr>
            <a:spLocks noGrp="1"/>
          </p:cNvSpPr>
          <p:nvPr>
            <p:ph type="body" sz="quarter" idx="13"/>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12" name="Rezervirano mjesto za tekst 3"/>
          <p:cNvSpPr>
            <a:spLocks noGrp="1"/>
          </p:cNvSpPr>
          <p:nvPr>
            <p:ph type="body" sz="half" idx="17"/>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smtClean="0"/>
              <a:t>Kliknite da biste uredili stilove teksta matrice</a:t>
            </a:r>
          </a:p>
        </p:txBody>
      </p:sp>
      <p:sp>
        <p:nvSpPr>
          <p:cNvPr id="3" name="Rezervirano mjesto za datum 2"/>
          <p:cNvSpPr>
            <a:spLocks noGrp="1"/>
          </p:cNvSpPr>
          <p:nvPr>
            <p:ph type="dt" sz="half" idx="10"/>
          </p:nvPr>
        </p:nvSpPr>
        <p:spPr/>
        <p:txBody>
          <a:bodyPr rtlCol="0"/>
          <a:lstStyle/>
          <a:p>
            <a:pPr rtl="0"/>
            <a:fld id="{180E1236-BB0F-4407-829A-BB4782961343}" type="datetime1">
              <a:rPr lang="hr-HR" noProof="0" smtClean="0"/>
              <a:pPr rtl="0"/>
              <a:t>25.08.2022</a:t>
            </a:fld>
            <a:endParaRPr lang="hr-HR" noProof="0" dirty="0"/>
          </a:p>
        </p:txBody>
      </p:sp>
      <p:sp>
        <p:nvSpPr>
          <p:cNvPr id="4" name="Rezervirano mjesto za podnožje 3"/>
          <p:cNvSpPr>
            <a:spLocks noGrp="1"/>
          </p:cNvSpPr>
          <p:nvPr>
            <p:ph type="ftr" sz="quarter" idx="11"/>
          </p:nvPr>
        </p:nvSpPr>
        <p:spPr/>
        <p:txBody>
          <a:bodyPr rtlCol="0"/>
          <a:lstStyle/>
          <a:p>
            <a:pPr rtl="0"/>
            <a:endParaRPr lang="hr-HR" noProof="0" dirty="0"/>
          </a:p>
        </p:txBody>
      </p:sp>
      <p:sp>
        <p:nvSpPr>
          <p:cNvPr id="5" name="Rezervirano mjesto za broj slajda 4"/>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i stupca sa slikama">
    <p:spTree>
      <p:nvGrpSpPr>
        <p:cNvPr id="1" name=""/>
        <p:cNvGrpSpPr/>
        <p:nvPr/>
      </p:nvGrpSpPr>
      <p:grpSpPr>
        <a:xfrm>
          <a:off x="0" y="0"/>
          <a:ext cx="0" cy="0"/>
          <a:chOff x="0" y="0"/>
          <a:chExt cx="0" cy="0"/>
        </a:xfrm>
      </p:grpSpPr>
      <p:sp>
        <p:nvSpPr>
          <p:cNvPr id="30" name="Naslov 1"/>
          <p:cNvSpPr>
            <a:spLocks noGrp="1"/>
          </p:cNvSpPr>
          <p:nvPr>
            <p:ph type="title"/>
          </p:nvPr>
        </p:nvSpPr>
        <p:spPr>
          <a:xfrm>
            <a:off x="2895600" y="762000"/>
            <a:ext cx="8610599" cy="1295400"/>
          </a:xfrm>
        </p:spPr>
        <p:txBody>
          <a:bodyPr rtlCol="0"/>
          <a:lstStyle/>
          <a:p>
            <a:pPr rtl="0"/>
            <a:r>
              <a:rPr lang="hr-HR" noProof="0" smtClean="0"/>
              <a:t>Kliknite da biste uredili stil naslova matrice</a:t>
            </a:r>
            <a:endParaRPr lang="hr-HR" noProof="0" dirty="0"/>
          </a:p>
        </p:txBody>
      </p:sp>
      <p:sp>
        <p:nvSpPr>
          <p:cNvPr id="19" name="Rezervirano mjesto za tekst 2"/>
          <p:cNvSpPr>
            <a:spLocks noGrp="1"/>
          </p:cNvSpPr>
          <p:nvPr>
            <p:ph type="body" idx="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20" name="Rezervirano mjesto za sliku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r-HR" noProof="0" smtClean="0"/>
              <a:t>Pritisnite ikonu za dodavanje slike</a:t>
            </a:r>
            <a:endParaRPr lang="hr-HR" noProof="0" dirty="0"/>
          </a:p>
        </p:txBody>
      </p:sp>
      <p:sp>
        <p:nvSpPr>
          <p:cNvPr id="21" name="Rezervirano mjesto za tekst 3"/>
          <p:cNvSpPr>
            <a:spLocks noGrp="1"/>
          </p:cNvSpPr>
          <p:nvPr>
            <p:ph type="body" sz="half" idx="18"/>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smtClean="0"/>
              <a:t>Kliknite da biste uredili stilove teksta matrice</a:t>
            </a:r>
          </a:p>
        </p:txBody>
      </p:sp>
      <p:sp>
        <p:nvSpPr>
          <p:cNvPr id="22" name="Rezervirano mjesto za tekst 4"/>
          <p:cNvSpPr>
            <a:spLocks noGrp="1"/>
          </p:cNvSpPr>
          <p:nvPr>
            <p:ph type="body" sz="quarter" idx="3"/>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23" name="Rezervirano mjesto za sliku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r-HR" noProof="0" smtClean="0"/>
              <a:t>Pritisnite ikonu za dodavanje slike</a:t>
            </a:r>
            <a:endParaRPr lang="hr-HR" noProof="0" dirty="0"/>
          </a:p>
        </p:txBody>
      </p:sp>
      <p:sp>
        <p:nvSpPr>
          <p:cNvPr id="24" name="Rezervirano mjesto za tekst 3"/>
          <p:cNvSpPr>
            <a:spLocks noGrp="1"/>
          </p:cNvSpPr>
          <p:nvPr>
            <p:ph type="body" sz="half" idx="19"/>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smtClean="0"/>
              <a:t>Kliknite da biste uredili stilove teksta matrice</a:t>
            </a:r>
          </a:p>
        </p:txBody>
      </p:sp>
      <p:sp>
        <p:nvSpPr>
          <p:cNvPr id="25" name="Rezervirano mjesto za tekst 4"/>
          <p:cNvSpPr>
            <a:spLocks noGrp="1"/>
          </p:cNvSpPr>
          <p:nvPr>
            <p:ph type="body" sz="quarter" idx="13"/>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26" name="Rezervirano mjesto za sliku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r-HR" noProof="0" smtClean="0"/>
              <a:t>Pritisnite ikonu za dodavanje slike</a:t>
            </a:r>
            <a:endParaRPr lang="hr-HR" noProof="0" dirty="0"/>
          </a:p>
        </p:txBody>
      </p:sp>
      <p:sp>
        <p:nvSpPr>
          <p:cNvPr id="27" name="Rezervirano mjesto za tekst 3"/>
          <p:cNvSpPr>
            <a:spLocks noGrp="1"/>
          </p:cNvSpPr>
          <p:nvPr>
            <p:ph type="body" sz="half" idx="20"/>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smtClean="0"/>
              <a:t>Kliknite da biste uredili stilove teksta matrice</a:t>
            </a:r>
          </a:p>
        </p:txBody>
      </p:sp>
      <p:sp>
        <p:nvSpPr>
          <p:cNvPr id="3" name="Rezervirano mjesto za datum 2"/>
          <p:cNvSpPr>
            <a:spLocks noGrp="1"/>
          </p:cNvSpPr>
          <p:nvPr>
            <p:ph type="dt" sz="half" idx="10"/>
          </p:nvPr>
        </p:nvSpPr>
        <p:spPr/>
        <p:txBody>
          <a:bodyPr rtlCol="0"/>
          <a:lstStyle/>
          <a:p>
            <a:pPr rtl="0"/>
            <a:fld id="{9A939073-CBD4-4067-BB6E-60FE93427C8C}" type="datetime1">
              <a:rPr lang="hr-HR" noProof="0" smtClean="0"/>
              <a:pPr rtl="0"/>
              <a:t>25.08.2022</a:t>
            </a:fld>
            <a:endParaRPr lang="hr-HR" noProof="0" dirty="0"/>
          </a:p>
        </p:txBody>
      </p:sp>
      <p:sp>
        <p:nvSpPr>
          <p:cNvPr id="4" name="Rezervirano mjesto za podnožje 3"/>
          <p:cNvSpPr>
            <a:spLocks noGrp="1"/>
          </p:cNvSpPr>
          <p:nvPr>
            <p:ph type="ftr" sz="quarter" idx="11"/>
          </p:nvPr>
        </p:nvSpPr>
        <p:spPr/>
        <p:txBody>
          <a:bodyPr rtlCol="0"/>
          <a:lstStyle/>
          <a:p>
            <a:pPr rtl="0"/>
            <a:endParaRPr lang="hr-HR" noProof="0" dirty="0"/>
          </a:p>
        </p:txBody>
      </p:sp>
      <p:sp>
        <p:nvSpPr>
          <p:cNvPr id="5" name="Rezervirano mjesto za broj slajda 4"/>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Kliknite da biste uredili stil naslova matrice</a:t>
            </a:r>
            <a:endParaRPr lang="hr-HR" noProof="0" dirty="0"/>
          </a:p>
        </p:txBody>
      </p:sp>
      <p:sp>
        <p:nvSpPr>
          <p:cNvPr id="3" name="Okomiti tekst s rezerviranim mjestom 2"/>
          <p:cNvSpPr>
            <a:spLocks noGrp="1"/>
          </p:cNvSpPr>
          <p:nvPr>
            <p:ph type="body" orient="vert" idx="1"/>
          </p:nvPr>
        </p:nvSpPr>
        <p:spPr>
          <a:xfrm>
            <a:off x="685800" y="2194559"/>
            <a:ext cx="10820400" cy="4024125"/>
          </a:xfrm>
        </p:spPr>
        <p:txBody>
          <a:bodyPr vert="eaVert"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datum 3"/>
          <p:cNvSpPr>
            <a:spLocks noGrp="1"/>
          </p:cNvSpPr>
          <p:nvPr>
            <p:ph type="dt" sz="half" idx="10"/>
          </p:nvPr>
        </p:nvSpPr>
        <p:spPr/>
        <p:txBody>
          <a:bodyPr rtlCol="0"/>
          <a:lstStyle/>
          <a:p>
            <a:pPr rtl="0"/>
            <a:fld id="{0E122272-5240-4EFB-8DD3-AF381D70F49E}" type="datetime1">
              <a:rPr lang="hr-HR" noProof="0" smtClean="0"/>
              <a:pPr rtl="0"/>
              <a:t>25.08.2022</a:t>
            </a:fld>
            <a:endParaRPr lang="hr-HR" noProof="0" dirty="0"/>
          </a:p>
        </p:txBody>
      </p:sp>
      <p:sp>
        <p:nvSpPr>
          <p:cNvPr id="5" name="Rezervirano mjesto za podnožje 4"/>
          <p:cNvSpPr>
            <a:spLocks noGrp="1"/>
          </p:cNvSpPr>
          <p:nvPr>
            <p:ph type="ftr" sz="quarter" idx="11"/>
          </p:nvPr>
        </p:nvSpPr>
        <p:spPr/>
        <p:txBody>
          <a:bodyPr rtlCol="0"/>
          <a:lstStyle/>
          <a:p>
            <a:pPr rtl="0"/>
            <a:endParaRPr lang="hr-HR" noProof="0" dirty="0"/>
          </a:p>
        </p:txBody>
      </p:sp>
      <p:sp>
        <p:nvSpPr>
          <p:cNvPr id="6" name="Rezervirano mjesto za broj slajda 5"/>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pic>
        <p:nvPicPr>
          <p:cNvPr id="8" name="Slika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Okomiti naslov 1"/>
          <p:cNvSpPr>
            <a:spLocks noGrp="1"/>
          </p:cNvSpPr>
          <p:nvPr>
            <p:ph type="title" orient="vert"/>
          </p:nvPr>
        </p:nvSpPr>
        <p:spPr>
          <a:xfrm>
            <a:off x="9448800" y="745066"/>
            <a:ext cx="2057400" cy="3903133"/>
          </a:xfrm>
        </p:spPr>
        <p:txBody>
          <a:bodyPr vert="eaVert" rtlCol="0"/>
          <a:lstStyle>
            <a:lvl1pPr algn="l">
              <a:defRPr/>
            </a:lvl1pPr>
          </a:lstStyle>
          <a:p>
            <a:pPr rtl="0"/>
            <a:r>
              <a:rPr lang="hr-HR" noProof="0" smtClean="0"/>
              <a:t>Kliknite da biste uredili stil naslova matrice</a:t>
            </a:r>
            <a:endParaRPr lang="hr-HR" noProof="0" dirty="0"/>
          </a:p>
        </p:txBody>
      </p:sp>
      <p:sp>
        <p:nvSpPr>
          <p:cNvPr id="3" name="Okomiti tekst s rezerviranim mjestom 2"/>
          <p:cNvSpPr>
            <a:spLocks noGrp="1"/>
          </p:cNvSpPr>
          <p:nvPr>
            <p:ph type="body" orient="vert" idx="1"/>
          </p:nvPr>
        </p:nvSpPr>
        <p:spPr>
          <a:xfrm>
            <a:off x="1024466" y="745067"/>
            <a:ext cx="8204201" cy="3903133"/>
          </a:xfrm>
        </p:spPr>
        <p:txBody>
          <a:bodyPr vert="eaVert"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datum 3"/>
          <p:cNvSpPr>
            <a:spLocks noGrp="1"/>
          </p:cNvSpPr>
          <p:nvPr>
            <p:ph type="dt" sz="half" idx="10"/>
          </p:nvPr>
        </p:nvSpPr>
        <p:spPr>
          <a:xfrm>
            <a:off x="7814452" y="379941"/>
            <a:ext cx="2910840" cy="365125"/>
          </a:xfrm>
        </p:spPr>
        <p:txBody>
          <a:bodyPr rtlCol="0"/>
          <a:lstStyle>
            <a:lvl1pPr algn="r">
              <a:defRPr/>
            </a:lvl1pPr>
          </a:lstStyle>
          <a:p>
            <a:pPr rtl="0"/>
            <a:fld id="{9DC575DB-55E1-4BED-A193-6A5831110BA0}" type="datetime1">
              <a:rPr lang="hr-HR" noProof="0" smtClean="0"/>
              <a:pPr rtl="0"/>
              <a:t>25.08.2022</a:t>
            </a:fld>
            <a:endParaRPr lang="hr-HR" noProof="0" dirty="0"/>
          </a:p>
        </p:txBody>
      </p:sp>
      <p:sp>
        <p:nvSpPr>
          <p:cNvPr id="5" name="Rezervirano mjesto za podnožje 4"/>
          <p:cNvSpPr>
            <a:spLocks noGrp="1"/>
          </p:cNvSpPr>
          <p:nvPr>
            <p:ph type="ftr" sz="quarter" idx="11"/>
          </p:nvPr>
        </p:nvSpPr>
        <p:spPr>
          <a:xfrm>
            <a:off x="685800" y="381000"/>
            <a:ext cx="6991492" cy="365125"/>
          </a:xfrm>
        </p:spPr>
        <p:txBody>
          <a:bodyPr rtlCol="0"/>
          <a:lstStyle/>
          <a:p>
            <a:pPr rtl="0"/>
            <a:endParaRPr lang="hr-HR" noProof="0" dirty="0"/>
          </a:p>
        </p:txBody>
      </p:sp>
      <p:sp>
        <p:nvSpPr>
          <p:cNvPr id="6" name="Rezervirano mjesto za broj slajda 5"/>
          <p:cNvSpPr>
            <a:spLocks noGrp="1"/>
          </p:cNvSpPr>
          <p:nvPr>
            <p:ph type="sldNum" sz="quarter" idx="12"/>
          </p:nvPr>
        </p:nvSpPr>
        <p:spPr>
          <a:xfrm>
            <a:off x="10862452" y="381000"/>
            <a:ext cx="643748" cy="365125"/>
          </a:xfrm>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Kliknite da biste uredili stil naslova matrice</a:t>
            </a:r>
            <a:endParaRPr lang="hr-HR" noProof="0" dirty="0"/>
          </a:p>
        </p:txBody>
      </p:sp>
      <p:sp>
        <p:nvSpPr>
          <p:cNvPr id="3" name="Rezervirano mjesto za sadržaj 2"/>
          <p:cNvSpPr>
            <a:spLocks noGrp="1"/>
          </p:cNvSpPr>
          <p:nvPr>
            <p:ph idx="1"/>
          </p:nvPr>
        </p:nvSpPr>
        <p:spPr/>
        <p:txBody>
          <a:bodyPr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datum 3"/>
          <p:cNvSpPr>
            <a:spLocks noGrp="1"/>
          </p:cNvSpPr>
          <p:nvPr>
            <p:ph type="dt" sz="half" idx="10"/>
          </p:nvPr>
        </p:nvSpPr>
        <p:spPr/>
        <p:txBody>
          <a:bodyPr rtlCol="0"/>
          <a:lstStyle/>
          <a:p>
            <a:pPr rtl="0"/>
            <a:fld id="{08527CC1-9BC7-4BB1-AE06-74ACB7BA13EC}" type="datetime1">
              <a:rPr lang="hr-HR" noProof="0" smtClean="0"/>
              <a:pPr rtl="0"/>
              <a:t>25.08.2022</a:t>
            </a:fld>
            <a:endParaRPr lang="hr-HR" noProof="0" dirty="0"/>
          </a:p>
        </p:txBody>
      </p:sp>
      <p:sp>
        <p:nvSpPr>
          <p:cNvPr id="5" name="Rezervirano mjesto za podnožje 4"/>
          <p:cNvSpPr>
            <a:spLocks noGrp="1"/>
          </p:cNvSpPr>
          <p:nvPr>
            <p:ph type="ftr" sz="quarter" idx="11"/>
          </p:nvPr>
        </p:nvSpPr>
        <p:spPr/>
        <p:txBody>
          <a:bodyPr rtlCol="0"/>
          <a:lstStyle/>
          <a:p>
            <a:pPr rtl="0"/>
            <a:endParaRPr lang="hr-HR" noProof="0" dirty="0"/>
          </a:p>
        </p:txBody>
      </p:sp>
      <p:sp>
        <p:nvSpPr>
          <p:cNvPr id="6" name="Rezervirano mjesto za broj slajda 5"/>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9" name="Slika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Naslov 1"/>
          <p:cNvSpPr>
            <a:spLocks noGrp="1"/>
          </p:cNvSpPr>
          <p:nvPr>
            <p:ph type="title"/>
          </p:nvPr>
        </p:nvSpPr>
        <p:spPr>
          <a:xfrm>
            <a:off x="685800" y="753533"/>
            <a:ext cx="10820399" cy="2801935"/>
          </a:xfrm>
        </p:spPr>
        <p:txBody>
          <a:bodyPr rtlCol="0" anchor="b">
            <a:normAutofit/>
          </a:bodyPr>
          <a:lstStyle>
            <a:lvl1pPr algn="r">
              <a:defRPr sz="4000"/>
            </a:lvl1pPr>
          </a:lstStyle>
          <a:p>
            <a:pPr rtl="0"/>
            <a:r>
              <a:rPr lang="hr-HR" noProof="0" smtClean="0"/>
              <a:t>Kliknite da biste uredili stil naslova matrice</a:t>
            </a:r>
            <a:endParaRPr lang="hr-HR" noProof="0" dirty="0"/>
          </a:p>
        </p:txBody>
      </p:sp>
      <p:sp>
        <p:nvSpPr>
          <p:cNvPr id="3" name="Rezervirano mjesto za tekst 2"/>
          <p:cNvSpPr>
            <a:spLocks noGrp="1"/>
          </p:cNvSpPr>
          <p:nvPr>
            <p:ph type="body" idx="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r-HR" noProof="0" smtClean="0"/>
              <a:t>Kliknite da biste uredili stilove teksta matrice</a:t>
            </a:r>
          </a:p>
        </p:txBody>
      </p:sp>
      <p:sp>
        <p:nvSpPr>
          <p:cNvPr id="4" name="Rezervirano mjesto za datum 3"/>
          <p:cNvSpPr>
            <a:spLocks noGrp="1"/>
          </p:cNvSpPr>
          <p:nvPr>
            <p:ph type="dt" sz="half" idx="10"/>
          </p:nvPr>
        </p:nvSpPr>
        <p:spPr>
          <a:xfrm>
            <a:off x="7814452" y="381000"/>
            <a:ext cx="2910840" cy="365125"/>
          </a:xfrm>
        </p:spPr>
        <p:txBody>
          <a:bodyPr rtlCol="0"/>
          <a:lstStyle>
            <a:lvl1pPr algn="r">
              <a:defRPr/>
            </a:lvl1pPr>
          </a:lstStyle>
          <a:p>
            <a:pPr rtl="0"/>
            <a:fld id="{C9ECEA9D-C4CD-42A3-ADFF-10DB7EC3B892}" type="datetime1">
              <a:rPr lang="hr-HR" noProof="0" smtClean="0"/>
              <a:pPr rtl="0"/>
              <a:t>25.08.2022</a:t>
            </a:fld>
            <a:endParaRPr lang="hr-HR" noProof="0" dirty="0"/>
          </a:p>
        </p:txBody>
      </p:sp>
      <p:sp>
        <p:nvSpPr>
          <p:cNvPr id="5" name="Rezervirano mjesto za podnožje 4"/>
          <p:cNvSpPr>
            <a:spLocks noGrp="1"/>
          </p:cNvSpPr>
          <p:nvPr>
            <p:ph type="ftr" sz="quarter" idx="11"/>
          </p:nvPr>
        </p:nvSpPr>
        <p:spPr>
          <a:xfrm>
            <a:off x="685800" y="381001"/>
            <a:ext cx="6991492" cy="364065"/>
          </a:xfrm>
        </p:spPr>
        <p:txBody>
          <a:bodyPr rtlCol="0"/>
          <a:lstStyle/>
          <a:p>
            <a:pPr rtl="0"/>
            <a:endParaRPr lang="hr-HR" noProof="0" dirty="0"/>
          </a:p>
        </p:txBody>
      </p:sp>
      <p:sp>
        <p:nvSpPr>
          <p:cNvPr id="6" name="Rezervirano mjesto za broj slajda 5"/>
          <p:cNvSpPr>
            <a:spLocks noGrp="1"/>
          </p:cNvSpPr>
          <p:nvPr>
            <p:ph type="sldNum" sz="quarter" idx="12"/>
          </p:nvPr>
        </p:nvSpPr>
        <p:spPr>
          <a:xfrm>
            <a:off x="10862452" y="381000"/>
            <a:ext cx="643748" cy="365125"/>
          </a:xfrm>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Kliknite da biste uredili stil naslova matrice</a:t>
            </a:r>
            <a:endParaRPr lang="hr-HR" noProof="0" dirty="0"/>
          </a:p>
        </p:txBody>
      </p:sp>
      <p:sp>
        <p:nvSpPr>
          <p:cNvPr id="3" name="Rezervirano mjesto za sadržaj 2"/>
          <p:cNvSpPr>
            <a:spLocks noGrp="1"/>
          </p:cNvSpPr>
          <p:nvPr>
            <p:ph sz="half" idx="1"/>
          </p:nvPr>
        </p:nvSpPr>
        <p:spPr>
          <a:xfrm>
            <a:off x="685800" y="2194559"/>
            <a:ext cx="5334000" cy="4024125"/>
          </a:xfrm>
        </p:spPr>
        <p:txBody>
          <a:bodyPr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sadržaj 3"/>
          <p:cNvSpPr>
            <a:spLocks noGrp="1"/>
          </p:cNvSpPr>
          <p:nvPr>
            <p:ph sz="half" idx="2"/>
          </p:nvPr>
        </p:nvSpPr>
        <p:spPr>
          <a:xfrm>
            <a:off x="6172200" y="2194559"/>
            <a:ext cx="5334000" cy="4024125"/>
          </a:xfrm>
        </p:spPr>
        <p:txBody>
          <a:bodyPr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5" name="Rezervirano mjesto za datum 4"/>
          <p:cNvSpPr>
            <a:spLocks noGrp="1"/>
          </p:cNvSpPr>
          <p:nvPr>
            <p:ph type="dt" sz="half" idx="10"/>
          </p:nvPr>
        </p:nvSpPr>
        <p:spPr/>
        <p:txBody>
          <a:bodyPr rtlCol="0"/>
          <a:lstStyle/>
          <a:p>
            <a:pPr rtl="0"/>
            <a:fld id="{19D07C10-D1EB-4ABC-806D-8F9383CD084E}" type="datetime1">
              <a:rPr lang="hr-HR" noProof="0" smtClean="0"/>
              <a:pPr rtl="0"/>
              <a:t>25.08.2022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2895600" y="762000"/>
            <a:ext cx="8610600" cy="1295400"/>
          </a:xfrm>
        </p:spPr>
        <p:txBody>
          <a:bodyPr rtlCol="0"/>
          <a:lstStyle/>
          <a:p>
            <a:pPr rtl="0"/>
            <a:r>
              <a:rPr lang="hr-HR" noProof="0" smtClean="0"/>
              <a:t>Kliknite da biste uredili stil naslova matrice</a:t>
            </a:r>
            <a:endParaRPr lang="hr-HR" noProof="0" dirty="0"/>
          </a:p>
        </p:txBody>
      </p:sp>
      <p:sp>
        <p:nvSpPr>
          <p:cNvPr id="3" name="Rezervirano mjesto za tekst 2"/>
          <p:cNvSpPr>
            <a:spLocks noGrp="1"/>
          </p:cNvSpPr>
          <p:nvPr>
            <p:ph type="body" idx="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4" name="Rezervirano mjesto za sadržaj 3"/>
          <p:cNvSpPr>
            <a:spLocks noGrp="1"/>
          </p:cNvSpPr>
          <p:nvPr>
            <p:ph sz="half" idx="2"/>
          </p:nvPr>
        </p:nvSpPr>
        <p:spPr>
          <a:xfrm>
            <a:off x="685800" y="3132666"/>
            <a:ext cx="5311775" cy="3086019"/>
          </a:xfrm>
        </p:spPr>
        <p:txBody>
          <a:bodyPr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5" name="Rezervirano mjesto za tekst 4"/>
          <p:cNvSpPr>
            <a:spLocks noGrp="1"/>
          </p:cNvSpPr>
          <p:nvPr>
            <p:ph type="body" sz="quarter" idx="3"/>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Kliknite da biste uredili stilove teksta matrice</a:t>
            </a:r>
          </a:p>
        </p:txBody>
      </p:sp>
      <p:sp>
        <p:nvSpPr>
          <p:cNvPr id="6" name="Rezervirano mjesto za sadržaj 5"/>
          <p:cNvSpPr>
            <a:spLocks noGrp="1"/>
          </p:cNvSpPr>
          <p:nvPr>
            <p:ph sz="quarter" idx="4"/>
          </p:nvPr>
        </p:nvSpPr>
        <p:spPr>
          <a:xfrm>
            <a:off x="6172200" y="3132666"/>
            <a:ext cx="5334000" cy="3086019"/>
          </a:xfrm>
        </p:spPr>
        <p:txBody>
          <a:bodyPr rtlCol="0"/>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7" name="Rezervirano mjesto za datum 6"/>
          <p:cNvSpPr>
            <a:spLocks noGrp="1"/>
          </p:cNvSpPr>
          <p:nvPr>
            <p:ph type="dt" sz="half" idx="10"/>
          </p:nvPr>
        </p:nvSpPr>
        <p:spPr/>
        <p:txBody>
          <a:bodyPr rtlCol="0"/>
          <a:lstStyle/>
          <a:p>
            <a:pPr rtl="0"/>
            <a:fld id="{55D5BE86-1F5F-4505-853C-91F7FF41328C}" type="datetime1">
              <a:rPr lang="hr-HR" noProof="0" smtClean="0"/>
              <a:pPr rtl="0"/>
              <a:t>25.08.2022</a:t>
            </a:fld>
            <a:endParaRPr lang="hr-HR" noProof="0" dirty="0"/>
          </a:p>
        </p:txBody>
      </p:sp>
      <p:sp>
        <p:nvSpPr>
          <p:cNvPr id="8" name="Rezervirano mjesto za podnožje 7"/>
          <p:cNvSpPr>
            <a:spLocks noGrp="1"/>
          </p:cNvSpPr>
          <p:nvPr>
            <p:ph type="ftr" sz="quarter" idx="11"/>
          </p:nvPr>
        </p:nvSpPr>
        <p:spPr/>
        <p:txBody>
          <a:bodyPr rtlCol="0"/>
          <a:lstStyle/>
          <a:p>
            <a:pPr rtl="0"/>
            <a:endParaRPr lang="hr-HR" noProof="0" dirty="0"/>
          </a:p>
        </p:txBody>
      </p:sp>
      <p:sp>
        <p:nvSpPr>
          <p:cNvPr id="9" name="Rezervirano mjesto za broj slajda 8"/>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Kliknite da biste uredili stil naslova matrice</a:t>
            </a:r>
            <a:endParaRPr lang="hr-HR" noProof="0" dirty="0"/>
          </a:p>
        </p:txBody>
      </p:sp>
      <p:sp>
        <p:nvSpPr>
          <p:cNvPr id="3" name="Rezervirano mjesto za datum 2"/>
          <p:cNvSpPr>
            <a:spLocks noGrp="1"/>
          </p:cNvSpPr>
          <p:nvPr>
            <p:ph type="dt" sz="half" idx="10"/>
          </p:nvPr>
        </p:nvSpPr>
        <p:spPr/>
        <p:txBody>
          <a:bodyPr rtlCol="0"/>
          <a:lstStyle/>
          <a:p>
            <a:pPr rtl="0"/>
            <a:fld id="{61F86B81-2BCD-4D89-B407-8BDFEDCFF4F4}" type="datetime1">
              <a:rPr lang="hr-HR" noProof="0" smtClean="0"/>
              <a:pPr rtl="0"/>
              <a:t>25.08.2022</a:t>
            </a:fld>
            <a:endParaRPr lang="hr-HR" noProof="0" dirty="0"/>
          </a:p>
        </p:txBody>
      </p:sp>
      <p:sp>
        <p:nvSpPr>
          <p:cNvPr id="4" name="Rezervirano mjesto za podnožje 3"/>
          <p:cNvSpPr>
            <a:spLocks noGrp="1"/>
          </p:cNvSpPr>
          <p:nvPr>
            <p:ph type="ftr" sz="quarter" idx="11"/>
          </p:nvPr>
        </p:nvSpPr>
        <p:spPr/>
        <p:txBody>
          <a:bodyPr rtlCol="0"/>
          <a:lstStyle/>
          <a:p>
            <a:pPr rtl="0"/>
            <a:endParaRPr lang="hr-HR" noProof="0" dirty="0"/>
          </a:p>
        </p:txBody>
      </p:sp>
      <p:sp>
        <p:nvSpPr>
          <p:cNvPr id="5" name="Rezervirano mjesto za broj slajda 4"/>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za datum 1"/>
          <p:cNvSpPr>
            <a:spLocks noGrp="1"/>
          </p:cNvSpPr>
          <p:nvPr>
            <p:ph type="dt" sz="half" idx="10"/>
          </p:nvPr>
        </p:nvSpPr>
        <p:spPr/>
        <p:txBody>
          <a:bodyPr rtlCol="0"/>
          <a:lstStyle/>
          <a:p>
            <a:pPr rtl="0"/>
            <a:fld id="{B28C1199-C1A6-447E-8882-987C76D96156}" type="datetime1">
              <a:rPr lang="hr-HR" noProof="0" smtClean="0"/>
              <a:pPr rtl="0"/>
              <a:t>25.08.2022</a:t>
            </a:fld>
            <a:endParaRPr lang="hr-HR" noProof="0" dirty="0"/>
          </a:p>
        </p:txBody>
      </p:sp>
      <p:sp>
        <p:nvSpPr>
          <p:cNvPr id="3" name="Rezervirano mjesto za podnožje 2"/>
          <p:cNvSpPr>
            <a:spLocks noGrp="1"/>
          </p:cNvSpPr>
          <p:nvPr>
            <p:ph type="ftr" sz="quarter" idx="11"/>
          </p:nvPr>
        </p:nvSpPr>
        <p:spPr/>
        <p:txBody>
          <a:bodyPr rtlCol="0"/>
          <a:lstStyle/>
          <a:p>
            <a:pPr rtl="0"/>
            <a:endParaRPr lang="hr-HR" noProof="0" dirty="0"/>
          </a:p>
        </p:txBody>
      </p:sp>
      <p:sp>
        <p:nvSpPr>
          <p:cNvPr id="4" name="Rezervirano mjesto za broj slajda 3"/>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800" y="1524000"/>
            <a:ext cx="4114800" cy="1600200"/>
          </a:xfrm>
        </p:spPr>
        <p:txBody>
          <a:bodyPr rtlCol="0" anchor="b"/>
          <a:lstStyle>
            <a:lvl1pPr algn="l">
              <a:defRPr sz="3200"/>
            </a:lvl1pPr>
          </a:lstStyle>
          <a:p>
            <a:pPr rtl="0"/>
            <a:r>
              <a:rPr lang="hr-HR" noProof="0" smtClean="0"/>
              <a:t>Kliknite da biste uredili stil naslova matrice</a:t>
            </a:r>
            <a:endParaRPr lang="hr-HR" noProof="0" dirty="0"/>
          </a:p>
        </p:txBody>
      </p:sp>
      <p:sp>
        <p:nvSpPr>
          <p:cNvPr id="3" name="Rezervirano mjesto za sadržaj 2"/>
          <p:cNvSpPr>
            <a:spLocks noGrp="1"/>
          </p:cNvSpPr>
          <p:nvPr>
            <p:ph idx="1"/>
          </p:nvPr>
        </p:nvSpPr>
        <p:spPr>
          <a:xfrm>
            <a:off x="4995582" y="746759"/>
            <a:ext cx="6510618" cy="5471925"/>
          </a:xfrm>
        </p:spPr>
        <p:txBody>
          <a:bodyPr rtlCol="0" anchor="ctr"/>
          <a:lstStyle/>
          <a:p>
            <a:pPr lvl="0" rtl="0"/>
            <a:r>
              <a:rPr lang="hr-HR" noProof="0" smtClean="0"/>
              <a:t>Kliknite da biste uredili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tekst 3"/>
          <p:cNvSpPr>
            <a:spLocks noGrp="1"/>
          </p:cNvSpPr>
          <p:nvPr>
            <p:ph type="body" sz="half" idx="2"/>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5" name="Rezervirano mjesto za datum 4"/>
          <p:cNvSpPr>
            <a:spLocks noGrp="1"/>
          </p:cNvSpPr>
          <p:nvPr>
            <p:ph type="dt" sz="half" idx="10"/>
          </p:nvPr>
        </p:nvSpPr>
        <p:spPr/>
        <p:txBody>
          <a:bodyPr rtlCol="0"/>
          <a:lstStyle/>
          <a:p>
            <a:pPr rtl="0"/>
            <a:fld id="{86C6C95D-8341-4AC5-87EA-12C8B8FFDD65}" type="datetime1">
              <a:rPr lang="hr-HR" noProof="0" smtClean="0"/>
              <a:pPr rtl="0"/>
              <a:t>25.08.2022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800" y="1524000"/>
            <a:ext cx="6873240" cy="1600200"/>
          </a:xfrm>
        </p:spPr>
        <p:txBody>
          <a:bodyPr rtlCol="0" anchor="b"/>
          <a:lstStyle>
            <a:lvl1pPr algn="l">
              <a:defRPr sz="3200"/>
            </a:lvl1pPr>
          </a:lstStyle>
          <a:p>
            <a:pPr rtl="0"/>
            <a:r>
              <a:rPr lang="hr-HR" noProof="0" smtClean="0"/>
              <a:t>Kliknite da biste uredili stil naslova matrice</a:t>
            </a:r>
            <a:endParaRPr lang="hr-HR" noProof="0" dirty="0"/>
          </a:p>
        </p:txBody>
      </p:sp>
      <p:sp>
        <p:nvSpPr>
          <p:cNvPr id="3" name="Rezervirano mjesto za sliku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smtClean="0"/>
              <a:t>Pritisnite ikonu za dodavanje slike</a:t>
            </a:r>
            <a:endParaRPr lang="hr-HR" noProof="0" dirty="0"/>
          </a:p>
        </p:txBody>
      </p:sp>
      <p:sp>
        <p:nvSpPr>
          <p:cNvPr id="4" name="Rezervirano mjesto za tekst 3"/>
          <p:cNvSpPr>
            <a:spLocks noGrp="1"/>
          </p:cNvSpPr>
          <p:nvPr>
            <p:ph type="body" sz="half" idx="2"/>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Kliknite da biste uredili stilove teksta matrice</a:t>
            </a:r>
          </a:p>
        </p:txBody>
      </p:sp>
      <p:sp>
        <p:nvSpPr>
          <p:cNvPr id="5" name="Rezervirano mjesto za datum 4"/>
          <p:cNvSpPr>
            <a:spLocks noGrp="1"/>
          </p:cNvSpPr>
          <p:nvPr>
            <p:ph type="dt" sz="half" idx="10"/>
          </p:nvPr>
        </p:nvSpPr>
        <p:spPr/>
        <p:txBody>
          <a:bodyPr rtlCol="0"/>
          <a:lstStyle/>
          <a:p>
            <a:pPr rtl="0"/>
            <a:fld id="{D12091B2-6D26-42CF-B51C-3679E886B0E3}" type="datetime1">
              <a:rPr lang="hr-HR" noProof="0" smtClean="0"/>
              <a:pPr rtl="0"/>
              <a:t>25.08.2022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6D22F896-40B5-4ADD-8801-0D06FADFA095}" type="slidenum">
              <a:rPr lang="hr-HR" noProof="0" smtClean="0"/>
              <a:pPr rtl="0"/>
              <a:t>‹#›</a:t>
            </a:fld>
            <a:endParaRPr lang="hr-H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lika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Rezervirano mjesto za naslov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hr-HR" noProof="0" dirty="0"/>
              <a:t>Kliknite da biste uredili stil naslova matrice</a:t>
            </a:r>
          </a:p>
        </p:txBody>
      </p:sp>
      <p:sp>
        <p:nvSpPr>
          <p:cNvPr id="3" name="Rezervirano mjesto za tekst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4" name="Rezervirano mjesto za datum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09D97388-3195-428B-900A-38CDC1C598D3}" type="datetime1">
              <a:rPr lang="hr-HR" noProof="0" smtClean="0"/>
              <a:pPr rtl="0"/>
              <a:t>25.08.2022</a:t>
            </a:fld>
            <a:endParaRPr lang="hr-HR" noProof="0" dirty="0"/>
          </a:p>
        </p:txBody>
      </p:sp>
      <p:sp>
        <p:nvSpPr>
          <p:cNvPr id="5" name="Rezervirano mjesto za podnožje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hr-HR" noProof="0" dirty="0"/>
          </a:p>
        </p:txBody>
      </p:sp>
      <p:sp>
        <p:nvSpPr>
          <p:cNvPr id="6" name="Rezervirano mjesto za broj slajda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hr-HR" noProof="0" smtClean="0"/>
              <a:pPr rtl="0"/>
              <a:t>‹#›</a:t>
            </a:fld>
            <a:endParaRPr lang="hr-HR"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E5CD8D-E704-46A1-BC3E-9A644A9FFD4E}"/>
              </a:ext>
            </a:extLst>
          </p:cNvPr>
          <p:cNvSpPr>
            <a:spLocks noGrp="1"/>
          </p:cNvSpPr>
          <p:nvPr>
            <p:ph type="ctrTitle"/>
          </p:nvPr>
        </p:nvSpPr>
        <p:spPr>
          <a:xfrm>
            <a:off x="955965" y="1486284"/>
            <a:ext cx="5392881" cy="4311844"/>
          </a:xfrm>
        </p:spPr>
        <p:txBody>
          <a:bodyPr rtlCol="0" anchor="ctr">
            <a:normAutofit/>
          </a:bodyPr>
          <a:lstStyle/>
          <a:p>
            <a:pPr algn="ctr"/>
            <a:r>
              <a:rPr lang="hr-HR" sz="4000" b="1" dirty="0" smtClean="0"/>
              <a:t>Evaluacija</a:t>
            </a:r>
            <a:br>
              <a:rPr lang="hr-HR" sz="4000" b="1" dirty="0" smtClean="0"/>
            </a:br>
            <a:r>
              <a:rPr lang="hr-HR" sz="4000" b="1" dirty="0" smtClean="0"/>
              <a:t>automatskih misli</a:t>
            </a:r>
            <a:endParaRPr lang="hr-HR" sz="4000" b="1" dirty="0"/>
          </a:p>
        </p:txBody>
      </p:sp>
      <p:sp>
        <p:nvSpPr>
          <p:cNvPr id="3" name="Podnaslov 2">
            <a:extLst>
              <a:ext uri="{FF2B5EF4-FFF2-40B4-BE49-F238E27FC236}">
                <a16:creationId xmlns:a16="http://schemas.microsoft.com/office/drawing/2014/main" id="{E309A740-48C5-4AE5-879B-F567D3D7ACDC}"/>
              </a:ext>
            </a:extLst>
          </p:cNvPr>
          <p:cNvSpPr>
            <a:spLocks noGrp="1"/>
          </p:cNvSpPr>
          <p:nvPr>
            <p:ph type="subTitle" idx="1"/>
          </p:nvPr>
        </p:nvSpPr>
        <p:spPr>
          <a:xfrm>
            <a:off x="7460674" y="2234429"/>
            <a:ext cx="3749632" cy="2732426"/>
          </a:xfrm>
        </p:spPr>
        <p:txBody>
          <a:bodyPr rtlCol="0" anchor="ctr">
            <a:normAutofit/>
          </a:bodyPr>
          <a:lstStyle/>
          <a:p>
            <a:pPr rtl="0"/>
            <a:r>
              <a:rPr lang="hr-HR" dirty="0" smtClean="0"/>
              <a:t>Tina </a:t>
            </a:r>
            <a:r>
              <a:rPr lang="hr-HR" dirty="0" err="1" smtClean="0"/>
              <a:t>Vargović</a:t>
            </a:r>
            <a:r>
              <a:rPr lang="hr-HR" dirty="0" smtClean="0"/>
              <a:t>, </a:t>
            </a:r>
            <a:r>
              <a:rPr lang="hr-HR" dirty="0" err="1" smtClean="0"/>
              <a:t>mag</a:t>
            </a:r>
            <a:r>
              <a:rPr lang="hr-HR" dirty="0" smtClean="0"/>
              <a:t>. </a:t>
            </a:r>
            <a:r>
              <a:rPr lang="hr-HR" dirty="0" err="1" smtClean="0"/>
              <a:t>psych</a:t>
            </a:r>
            <a:r>
              <a:rPr lang="hr-HR" dirty="0" smtClean="0"/>
              <a:t>.</a:t>
            </a:r>
          </a:p>
          <a:p>
            <a:pPr rtl="0"/>
            <a:endParaRPr lang="hr-HR" dirty="0" smtClean="0"/>
          </a:p>
          <a:p>
            <a:pPr rtl="0"/>
            <a:r>
              <a:rPr lang="hr-HR" dirty="0" smtClean="0"/>
              <a:t>Zagreb, rujan 2022.</a:t>
            </a:r>
            <a:endParaRPr lang="hr-HR" dirty="0"/>
          </a:p>
        </p:txBody>
      </p:sp>
    </p:spTree>
    <p:extLst>
      <p:ext uri="{BB962C8B-B14F-4D97-AF65-F5344CB8AC3E}">
        <p14:creationId xmlns:p14="http://schemas.microsoft.com/office/powerpoint/2010/main" val="375466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Naslov 1"/>
          <p:cNvSpPr>
            <a:spLocks noGrp="1"/>
          </p:cNvSpPr>
          <p:nvPr>
            <p:ph type="title"/>
          </p:nvPr>
        </p:nvSpPr>
        <p:spPr>
          <a:xfrm>
            <a:off x="616349" y="895002"/>
            <a:ext cx="10918371" cy="1293028"/>
          </a:xfrm>
        </p:spPr>
        <p:txBody>
          <a:bodyPr>
            <a:normAutofit/>
          </a:bodyPr>
          <a:lstStyle/>
          <a:p>
            <a:pPr algn="ctr"/>
            <a:r>
              <a:rPr lang="hr-HR" sz="3000" b="1" dirty="0" smtClean="0">
                <a:solidFill>
                  <a:schemeClr val="bg1"/>
                </a:solidFill>
              </a:rPr>
              <a:t>Pitanja za vrednovanje automatske misli</a:t>
            </a:r>
            <a:endParaRPr lang="hr-HR" sz="3000" b="1" dirty="0">
              <a:solidFill>
                <a:schemeClr val="bg1"/>
              </a:solidFill>
            </a:endParaRPr>
          </a:p>
        </p:txBody>
      </p:sp>
      <p:sp>
        <p:nvSpPr>
          <p:cNvPr id="7" name="Rezervirano mjesto sadržaja 2"/>
          <p:cNvSpPr>
            <a:spLocks noGrp="1"/>
          </p:cNvSpPr>
          <p:nvPr>
            <p:ph idx="1"/>
          </p:nvPr>
        </p:nvSpPr>
        <p:spPr>
          <a:xfrm>
            <a:off x="1077686" y="2304288"/>
            <a:ext cx="9995698" cy="4401312"/>
          </a:xfrm>
        </p:spPr>
        <p:txBody>
          <a:bodyPr>
            <a:normAutofit fontScale="92500" lnSpcReduction="20000"/>
          </a:bodyPr>
          <a:lstStyle/>
          <a:p>
            <a:pPr>
              <a:buClr>
                <a:srgbClr val="FF6600"/>
              </a:buClr>
              <a:buFont typeface="Wingdings" pitchFamily="2" charset="2"/>
              <a:buChar char="Ø"/>
            </a:pPr>
            <a:r>
              <a:rPr lang="hr-HR" dirty="0" smtClean="0">
                <a:solidFill>
                  <a:schemeClr val="bg1"/>
                </a:solidFill>
              </a:rPr>
              <a:t> Što je dokaz koji podržava tu automatsku misao? Što je dokaz protiv te ideje?</a:t>
            </a:r>
          </a:p>
          <a:p>
            <a:pPr>
              <a:buClr>
                <a:srgbClr val="FF6600"/>
              </a:buClr>
              <a:buFont typeface="Wingdings" pitchFamily="2" charset="2"/>
              <a:buChar char="Ø"/>
            </a:pPr>
            <a:r>
              <a:rPr lang="hr-HR" dirty="0" smtClean="0">
                <a:solidFill>
                  <a:schemeClr val="bg1"/>
                </a:solidFill>
              </a:rPr>
              <a:t>Postoji li alternativno objašnjenje?</a:t>
            </a:r>
          </a:p>
          <a:p>
            <a:pPr>
              <a:buClr>
                <a:srgbClr val="FF6600"/>
              </a:buClr>
              <a:buFont typeface="Wingdings" pitchFamily="2" charset="2"/>
              <a:buChar char="Ø"/>
            </a:pPr>
            <a:r>
              <a:rPr lang="hr-HR" dirty="0" smtClean="0">
                <a:solidFill>
                  <a:schemeClr val="bg1"/>
                </a:solidFill>
              </a:rPr>
              <a:t>Što je najgore što se može dogoditi i kako bih se s time nosio? </a:t>
            </a:r>
          </a:p>
          <a:p>
            <a:pPr>
              <a:buClr>
                <a:srgbClr val="FF6600"/>
              </a:buClr>
              <a:buNone/>
            </a:pPr>
            <a:r>
              <a:rPr lang="hr-HR" dirty="0" smtClean="0">
                <a:solidFill>
                  <a:schemeClr val="bg1"/>
                </a:solidFill>
              </a:rPr>
              <a:t>    Što je najbolje što se može dogoditi?</a:t>
            </a:r>
          </a:p>
          <a:p>
            <a:pPr>
              <a:buClr>
                <a:srgbClr val="FF6600"/>
              </a:buClr>
              <a:buNone/>
            </a:pPr>
            <a:r>
              <a:rPr lang="hr-HR" dirty="0" smtClean="0">
                <a:solidFill>
                  <a:schemeClr val="bg1"/>
                </a:solidFill>
              </a:rPr>
              <a:t>    Koji je najrealističnija posljedica?</a:t>
            </a:r>
          </a:p>
          <a:p>
            <a:pPr>
              <a:buClr>
                <a:srgbClr val="FF6600"/>
              </a:buClr>
              <a:buFont typeface="Wingdings" pitchFamily="2" charset="2"/>
              <a:buChar char="Ø"/>
            </a:pPr>
            <a:r>
              <a:rPr lang="hr-HR" dirty="0" smtClean="0">
                <a:solidFill>
                  <a:schemeClr val="bg1"/>
                </a:solidFill>
              </a:rPr>
              <a:t> Koje su posljedice mog vjerovanja u AM? </a:t>
            </a:r>
          </a:p>
          <a:p>
            <a:pPr>
              <a:buClr>
                <a:srgbClr val="FF6600"/>
              </a:buClr>
              <a:buNone/>
            </a:pPr>
            <a:r>
              <a:rPr lang="hr-HR" dirty="0" smtClean="0">
                <a:solidFill>
                  <a:schemeClr val="bg1"/>
                </a:solidFill>
              </a:rPr>
              <a:t>    Koje bi mogle biti posljedice promjena u mom mišljenju?</a:t>
            </a:r>
          </a:p>
          <a:p>
            <a:pPr>
              <a:buClr>
                <a:srgbClr val="FF6600"/>
              </a:buClr>
              <a:buFont typeface="Wingdings" pitchFamily="2" charset="2"/>
              <a:buChar char="Ø"/>
            </a:pPr>
            <a:r>
              <a:rPr lang="hr-HR" dirty="0" smtClean="0">
                <a:solidFill>
                  <a:schemeClr val="bg1"/>
                </a:solidFill>
              </a:rPr>
              <a:t>Što bih rekao prijatelju kada bi on/ona bili u istoj situaciji?</a:t>
            </a:r>
          </a:p>
          <a:p>
            <a:pPr>
              <a:buClr>
                <a:srgbClr val="FF6600"/>
              </a:buClr>
              <a:buFont typeface="Wingdings" pitchFamily="2" charset="2"/>
              <a:buChar char="Ø"/>
            </a:pPr>
            <a:r>
              <a:rPr lang="hr-HR" dirty="0" smtClean="0">
                <a:solidFill>
                  <a:schemeClr val="bg1"/>
                </a:solidFill>
              </a:rPr>
              <a:t>Što mogu poduzeti u vezi s time?</a:t>
            </a:r>
          </a:p>
          <a:p>
            <a:pPr>
              <a:buClr>
                <a:srgbClr val="FF6600"/>
              </a:buClr>
              <a:buNone/>
            </a:pPr>
            <a:endParaRPr lang="hr-HR" dirty="0" smtClean="0">
              <a:solidFill>
                <a:schemeClr val="bg1"/>
              </a:solidFill>
            </a:endParaRPr>
          </a:p>
          <a:p>
            <a:pPr>
              <a:buClr>
                <a:srgbClr val="FF6600"/>
              </a:buClr>
              <a:buNone/>
            </a:pPr>
            <a:r>
              <a:rPr lang="hr-HR" dirty="0" smtClean="0">
                <a:solidFill>
                  <a:schemeClr val="bg1"/>
                </a:solidFill>
              </a:rPr>
              <a:t>   </a:t>
            </a:r>
          </a:p>
          <a:p>
            <a:pPr>
              <a:buNone/>
            </a:pPr>
            <a:r>
              <a:rPr lang="hr-HR" dirty="0" smtClean="0"/>
              <a:t> </a:t>
            </a:r>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Zaobljeni pravokutnik 4"/>
          <p:cNvSpPr/>
          <p:nvPr/>
        </p:nvSpPr>
        <p:spPr>
          <a:xfrm>
            <a:off x="651010" y="1600200"/>
            <a:ext cx="7031736" cy="9875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7" name="TekstniOkvir 6"/>
          <p:cNvSpPr txBox="1"/>
          <p:nvPr/>
        </p:nvSpPr>
        <p:spPr>
          <a:xfrm>
            <a:off x="786384" y="1619810"/>
            <a:ext cx="7013448" cy="1754326"/>
          </a:xfrm>
          <a:prstGeom prst="rect">
            <a:avLst/>
          </a:prstGeom>
          <a:noFill/>
        </p:spPr>
        <p:txBody>
          <a:bodyPr wrap="square" rtlCol="0">
            <a:spAutoFit/>
          </a:bodyPr>
          <a:lstStyle/>
          <a:p>
            <a:r>
              <a:rPr lang="hr-HR" b="1" dirty="0" smtClean="0">
                <a:solidFill>
                  <a:schemeClr val="bg1"/>
                </a:solidFill>
              </a:rPr>
              <a:t>Terapeut klijentu kod vrednovanja AM savjetuje koristiti navedena pitanja. </a:t>
            </a:r>
          </a:p>
          <a:p>
            <a:endParaRPr lang="hr-HR" b="1" dirty="0" smtClean="0">
              <a:solidFill>
                <a:schemeClr val="bg1"/>
              </a:solidFill>
            </a:endParaRPr>
          </a:p>
          <a:p>
            <a:endParaRPr lang="hr-HR" dirty="0" smtClean="0">
              <a:solidFill>
                <a:schemeClr val="bg1"/>
              </a:solidFill>
            </a:endParaRPr>
          </a:p>
          <a:p>
            <a:endParaRPr lang="hr-HR" dirty="0" smtClean="0">
              <a:solidFill>
                <a:schemeClr val="bg1"/>
              </a:solidFill>
            </a:endParaRPr>
          </a:p>
          <a:p>
            <a:endParaRPr lang="hr-HR" dirty="0">
              <a:solidFill>
                <a:schemeClr val="bg1"/>
              </a:solidFill>
            </a:endParaRPr>
          </a:p>
        </p:txBody>
      </p:sp>
      <p:sp>
        <p:nvSpPr>
          <p:cNvPr id="8" name="Zaobljeni pravokutnik 7"/>
          <p:cNvSpPr/>
          <p:nvPr/>
        </p:nvSpPr>
        <p:spPr>
          <a:xfrm>
            <a:off x="2328672" y="2950464"/>
            <a:ext cx="7031736" cy="9875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hr-HR" b="1" dirty="0" smtClean="0">
                <a:solidFill>
                  <a:schemeClr val="bg1"/>
                </a:solidFill>
              </a:rPr>
              <a:t>Klijent može koristiti listu pitanja između</a:t>
            </a:r>
          </a:p>
          <a:p>
            <a:r>
              <a:rPr lang="hr-HR" b="1" dirty="0" smtClean="0">
                <a:solidFill>
                  <a:schemeClr val="bg1"/>
                </a:solidFill>
              </a:rPr>
              <a:t>seansi kao dio akcijskog plana, a u kontekstu vrednovanja AM.</a:t>
            </a:r>
          </a:p>
        </p:txBody>
      </p:sp>
      <p:sp>
        <p:nvSpPr>
          <p:cNvPr id="10" name="Zaobljeni pravokutnik 9"/>
          <p:cNvSpPr/>
          <p:nvPr/>
        </p:nvSpPr>
        <p:spPr>
          <a:xfrm>
            <a:off x="3636579" y="4300728"/>
            <a:ext cx="7588469" cy="1805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hr-HR" b="1" dirty="0" smtClean="0">
                <a:solidFill>
                  <a:schemeClr val="bg1"/>
                </a:solidFill>
              </a:rPr>
              <a:t>Sva pitanja </a:t>
            </a:r>
            <a:r>
              <a:rPr lang="hr-HR" b="1" dirty="0">
                <a:solidFill>
                  <a:schemeClr val="bg1"/>
                </a:solidFill>
              </a:rPr>
              <a:t>nisu primjenjiva na sve automatske misli, potrebna je modifikacija za specifične AM.</a:t>
            </a:r>
          </a:p>
          <a:p>
            <a:endParaRPr lang="hr-HR" b="1" dirty="0">
              <a:solidFill>
                <a:schemeClr val="bg1"/>
              </a:solidFill>
            </a:endParaRPr>
          </a:p>
          <a:p>
            <a:r>
              <a:rPr lang="hr-HR" b="1" dirty="0">
                <a:solidFill>
                  <a:schemeClr val="bg1"/>
                </a:solidFill>
              </a:rPr>
              <a:t>Terapeut varira svoje ispitivanje kada procijeni da bi standardna pitanja mogla biti neučinkovita.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6576" y="971201"/>
            <a:ext cx="10994571" cy="1293028"/>
          </a:xfrm>
        </p:spPr>
        <p:txBody>
          <a:bodyPr>
            <a:normAutofit/>
          </a:bodyPr>
          <a:lstStyle/>
          <a:p>
            <a:pPr algn="ctr"/>
            <a:r>
              <a:rPr lang="hr-HR" sz="2700" b="1" dirty="0" smtClean="0">
                <a:solidFill>
                  <a:schemeClr val="bg1"/>
                </a:solidFill>
              </a:rPr>
              <a:t>Procjena djelotvornosti vrednovanja automatske misli </a:t>
            </a:r>
            <a:endParaRPr lang="hr-BA" sz="2700" b="1" dirty="0">
              <a:solidFill>
                <a:schemeClr val="bg1"/>
              </a:solidFill>
            </a:endParaRPr>
          </a:p>
        </p:txBody>
      </p:sp>
      <p:sp>
        <p:nvSpPr>
          <p:cNvPr id="3" name="Content Placeholder 2"/>
          <p:cNvSpPr>
            <a:spLocks noGrp="1"/>
          </p:cNvSpPr>
          <p:nvPr>
            <p:ph idx="1"/>
          </p:nvPr>
        </p:nvSpPr>
        <p:spPr>
          <a:xfrm>
            <a:off x="685800" y="2614973"/>
            <a:ext cx="10820400" cy="4024125"/>
          </a:xfrm>
        </p:spPr>
        <p:txBody>
          <a:bodyPr/>
          <a:lstStyle/>
          <a:p>
            <a:r>
              <a:rPr lang="hr-HR" dirty="0" smtClean="0">
                <a:solidFill>
                  <a:schemeClr val="bg1"/>
                </a:solidFill>
              </a:rPr>
              <a:t>Koristeći standardna ili nestandardna pitanja za vrednovanje automatske misli, terapeut procjenjuje djelotvornost evaluacije kako bi odlučio o daljnjem koraku u seansi. </a:t>
            </a:r>
          </a:p>
          <a:p>
            <a:r>
              <a:rPr lang="hr-HR" dirty="0" smtClean="0">
                <a:solidFill>
                  <a:schemeClr val="bg1"/>
                </a:solidFill>
              </a:rPr>
              <a:t>Ako klijent više ne vjeruje jako u automatsku misao i ako je njegova emocionalna reakcija značajno snižena        terapeut može prijeći na nešto drugo.  </a:t>
            </a:r>
            <a:endParaRPr lang="hr-BA" dirty="0">
              <a:solidFill>
                <a:schemeClr val="bg1"/>
              </a:solidFill>
            </a:endParaRPr>
          </a:p>
        </p:txBody>
      </p:sp>
      <p:cxnSp>
        <p:nvCxnSpPr>
          <p:cNvPr id="5" name="Straight Arrow Connector 4"/>
          <p:cNvCxnSpPr/>
          <p:nvPr/>
        </p:nvCxnSpPr>
        <p:spPr>
          <a:xfrm>
            <a:off x="6463862" y="4162097"/>
            <a:ext cx="388883" cy="105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6455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221452" y="938545"/>
            <a:ext cx="10221686" cy="1412770"/>
          </a:xfrm>
        </p:spPr>
        <p:txBody>
          <a:bodyPr>
            <a:normAutofit/>
          </a:bodyPr>
          <a:lstStyle/>
          <a:p>
            <a:pPr algn="ctr"/>
            <a:r>
              <a:rPr lang="hr-HR" sz="2700" b="1" dirty="0" smtClean="0">
                <a:solidFill>
                  <a:schemeClr val="bg1"/>
                </a:solidFill>
              </a:rPr>
              <a:t>Konceptualizacija uzroka nedjelotvornog vrednovanja automatskih misli</a:t>
            </a:r>
            <a:endParaRPr lang="hr-HR" sz="2700" b="1" dirty="0">
              <a:solidFill>
                <a:schemeClr val="bg1"/>
              </a:solidFill>
            </a:endParaRPr>
          </a:p>
        </p:txBody>
      </p:sp>
      <p:sp>
        <p:nvSpPr>
          <p:cNvPr id="3" name="Rezervirano mjesto sadržaja 2"/>
          <p:cNvSpPr>
            <a:spLocks noGrp="1"/>
          </p:cNvSpPr>
          <p:nvPr>
            <p:ph idx="1"/>
          </p:nvPr>
        </p:nvSpPr>
        <p:spPr>
          <a:xfrm>
            <a:off x="381000" y="2438400"/>
            <a:ext cx="11062138" cy="4253251"/>
          </a:xfrm>
        </p:spPr>
        <p:txBody>
          <a:bodyPr>
            <a:normAutofit fontScale="92500" lnSpcReduction="20000"/>
          </a:bodyPr>
          <a:lstStyle/>
          <a:p>
            <a:r>
              <a:rPr lang="hr-HR" dirty="0" smtClean="0">
                <a:solidFill>
                  <a:schemeClr val="bg1"/>
                </a:solidFill>
              </a:rPr>
              <a:t>Kad </a:t>
            </a:r>
            <a:r>
              <a:rPr lang="hr-HR" i="1" u="sng" dirty="0" smtClean="0">
                <a:solidFill>
                  <a:schemeClr val="bg1"/>
                </a:solidFill>
              </a:rPr>
              <a:t>ne dolazi </a:t>
            </a:r>
            <a:r>
              <a:rPr lang="hr-HR" dirty="0" smtClean="0">
                <a:solidFill>
                  <a:schemeClr val="bg1"/>
                </a:solidFill>
              </a:rPr>
              <a:t>do poboljšanja na emocionalnom planu i/ili planu ponašanja, potrebno je razumjeti zašto pokušaj kognitivne restrukturacije nije bio učinkovit.</a:t>
            </a:r>
          </a:p>
          <a:p>
            <a:pPr marL="0" indent="0">
              <a:buNone/>
            </a:pPr>
            <a:endParaRPr lang="hr-HR" dirty="0" smtClean="0">
              <a:solidFill>
                <a:schemeClr val="bg1"/>
              </a:solidFill>
            </a:endParaRPr>
          </a:p>
          <a:p>
            <a:pPr>
              <a:buNone/>
            </a:pPr>
            <a:r>
              <a:rPr lang="hr-HR" b="1" u="sng" dirty="0" smtClean="0">
                <a:solidFill>
                  <a:schemeClr val="bg1"/>
                </a:solidFill>
              </a:rPr>
              <a:t>Mogući razlozi: </a:t>
            </a:r>
          </a:p>
          <a:p>
            <a:pPr marL="457200" indent="-457200">
              <a:buAutoNum type="arabicPeriod"/>
            </a:pPr>
            <a:r>
              <a:rPr lang="hr-HR" dirty="0" smtClean="0">
                <a:solidFill>
                  <a:schemeClr val="bg1"/>
                </a:solidFill>
              </a:rPr>
              <a:t>Postoje druge, važnije automatske misli i/ili predodžbe koje nisu identificirane ili vrednovane. </a:t>
            </a:r>
          </a:p>
          <a:p>
            <a:pPr marL="457200" indent="-457200">
              <a:buAutoNum type="arabicPeriod"/>
            </a:pPr>
            <a:r>
              <a:rPr lang="hr-HR" dirty="0" smtClean="0">
                <a:solidFill>
                  <a:schemeClr val="bg1"/>
                </a:solidFill>
              </a:rPr>
              <a:t>Vrednovanje automatskih misli je površno ili neadekvatno.</a:t>
            </a:r>
          </a:p>
          <a:p>
            <a:pPr marL="457200" indent="-457200">
              <a:buAutoNum type="arabicPeriod"/>
            </a:pPr>
            <a:r>
              <a:rPr lang="hr-HR" dirty="0" smtClean="0">
                <a:solidFill>
                  <a:schemeClr val="bg1"/>
                </a:solidFill>
              </a:rPr>
              <a:t>Klijent nije iznio dovoljno dokaza za koje vjeruje da podržavaju automatsku misao.</a:t>
            </a:r>
          </a:p>
          <a:p>
            <a:pPr marL="457200" indent="-457200">
              <a:buAutoNum type="arabicPeriod"/>
            </a:pPr>
            <a:r>
              <a:rPr lang="hr-HR" dirty="0" smtClean="0">
                <a:solidFill>
                  <a:schemeClr val="bg1"/>
                </a:solidFill>
              </a:rPr>
              <a:t>Automatska misao je ujedno bazično vjerovanje (</a:t>
            </a:r>
            <a:r>
              <a:rPr lang="hr-HR" dirty="0" err="1" smtClean="0">
                <a:solidFill>
                  <a:schemeClr val="bg1"/>
                </a:solidFill>
              </a:rPr>
              <a:t>npr</a:t>
            </a:r>
            <a:r>
              <a:rPr lang="hr-HR" dirty="0" smtClean="0">
                <a:solidFill>
                  <a:schemeClr val="bg1"/>
                </a:solidFill>
              </a:rPr>
              <a:t>. “Bespomoćan sam, Bezvrijedan sam”).</a:t>
            </a:r>
          </a:p>
          <a:p>
            <a:pPr marL="457200" indent="-457200">
              <a:buAutoNum type="arabicPeriod"/>
            </a:pPr>
            <a:r>
              <a:rPr lang="hr-HR" dirty="0" smtClean="0">
                <a:solidFill>
                  <a:schemeClr val="bg1"/>
                </a:solidFill>
              </a:rPr>
              <a:t>Klijent racionalno shvaća da je automatska misao iskrivljena, ali ista razina uvjerenja nije postignuta na emocionalnom nivou.</a:t>
            </a:r>
          </a:p>
          <a:p>
            <a:pPr marL="457200" indent="-457200">
              <a:buAutoNum type="arabicPeriod"/>
            </a:pPr>
            <a:r>
              <a:rPr lang="hr-HR" dirty="0" smtClean="0">
                <a:solidFill>
                  <a:schemeClr val="bg1"/>
                </a:solidFill>
              </a:rPr>
              <a:t>Klijent vrednovanje automatske misli provodi “ s rezervom”(“Da, ali…” forma).</a:t>
            </a:r>
          </a:p>
          <a:p>
            <a:pPr marL="457200" indent="-457200">
              <a:buAutoNum type="arabicPeriod"/>
            </a:pPr>
            <a:endParaRPr lang="hr-HR" dirty="0" smtClean="0">
              <a:solidFill>
                <a:schemeClr val="bg1"/>
              </a:solidFill>
            </a:endParaRPr>
          </a:p>
          <a:p>
            <a:pPr marL="457200" indent="-457200">
              <a:buAutoNum type="arabicPeriod"/>
            </a:pPr>
            <a:endParaRPr lang="hr-HR" dirty="0" smtClean="0">
              <a:solidFill>
                <a:schemeClr val="bg1"/>
              </a:solidFill>
            </a:endParaRPr>
          </a:p>
          <a:p>
            <a:pPr>
              <a:buNone/>
            </a:pPr>
            <a:endParaRPr lang="hr-HR" dirty="0">
              <a:solidFill>
                <a:schemeClr val="bg1"/>
              </a:solidFill>
            </a:endParaRPr>
          </a:p>
        </p:txBody>
      </p:sp>
    </p:spTree>
    <p:extLst>
      <p:ext uri="{BB962C8B-B14F-4D97-AF65-F5344CB8AC3E}">
        <p14:creationId xmlns:p14="http://schemas.microsoft.com/office/powerpoint/2010/main" val="3662666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248" y="2579524"/>
            <a:ext cx="10820400" cy="4024125"/>
          </a:xfrm>
        </p:spPr>
        <p:txBody>
          <a:bodyPr/>
          <a:lstStyle/>
          <a:p>
            <a:r>
              <a:rPr lang="hr-HR" dirty="0" smtClean="0">
                <a:solidFill>
                  <a:schemeClr val="bg1"/>
                </a:solidFill>
              </a:rPr>
              <a:t>Terapeutu početniku kod vrednovanja AM savjetuje se koristiti navedena pitanja. </a:t>
            </a:r>
          </a:p>
          <a:p>
            <a:pPr marL="0" indent="0">
              <a:buNone/>
            </a:pPr>
            <a:endParaRPr lang="hr-HR" dirty="0" smtClean="0">
              <a:solidFill>
                <a:schemeClr val="bg1"/>
              </a:solidFill>
            </a:endParaRPr>
          </a:p>
          <a:p>
            <a:r>
              <a:rPr lang="hr-HR" dirty="0" smtClean="0">
                <a:solidFill>
                  <a:schemeClr val="bg1"/>
                </a:solidFill>
              </a:rPr>
              <a:t>Terapeut varira pitanja kako bi klijentu pomogao razviti funkcionalniju perspektivu. </a:t>
            </a:r>
          </a:p>
          <a:p>
            <a:r>
              <a:rPr lang="hr-HR" dirty="0" smtClean="0">
                <a:solidFill>
                  <a:schemeClr val="bg1"/>
                </a:solidFill>
              </a:rPr>
              <a:t>Iako je u početku naglasak na ispitivanju valjanosti misli, naglas se pomiče na implicitno vjerovanje u osnovi.</a:t>
            </a:r>
          </a:p>
          <a:p>
            <a:endParaRPr lang="hr-HR" dirty="0">
              <a:solidFill>
                <a:schemeClr val="bg1"/>
              </a:solidFill>
            </a:endParaRPr>
          </a:p>
          <a:p>
            <a:pPr marL="0" indent="0">
              <a:buNone/>
            </a:pPr>
            <a:r>
              <a:rPr lang="hr-HR" dirty="0" smtClean="0">
                <a:solidFill>
                  <a:schemeClr val="bg1"/>
                </a:solidFill>
              </a:rPr>
              <a:t>SOKRATOVSKI DIJALOG – kada procijenimo da će standardna pitanja biti neučinkovita s ciljem zaobilaženja </a:t>
            </a:r>
            <a:r>
              <a:rPr lang="hr-HR" i="1" dirty="0" smtClean="0">
                <a:solidFill>
                  <a:schemeClr val="bg1"/>
                </a:solidFill>
              </a:rPr>
              <a:t>misaonih klopki</a:t>
            </a:r>
            <a:r>
              <a:rPr lang="hr-HR" dirty="0" smtClean="0">
                <a:solidFill>
                  <a:schemeClr val="bg1"/>
                </a:solidFill>
              </a:rPr>
              <a:t> u koje klijent upada</a:t>
            </a:r>
            <a:endParaRPr lang="hr-BA" dirty="0">
              <a:solidFill>
                <a:schemeClr val="bg1"/>
              </a:solidFill>
            </a:endParaRPr>
          </a:p>
        </p:txBody>
      </p:sp>
      <p:sp>
        <p:nvSpPr>
          <p:cNvPr id="4" name="Zaobljeni pravokutnik 4"/>
          <p:cNvSpPr/>
          <p:nvPr/>
        </p:nvSpPr>
        <p:spPr>
          <a:xfrm>
            <a:off x="4665962" y="454657"/>
            <a:ext cx="7031736" cy="9875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5" name="Title 1"/>
          <p:cNvSpPr txBox="1">
            <a:spLocks/>
          </p:cNvSpPr>
          <p:nvPr/>
        </p:nvSpPr>
        <p:spPr>
          <a:xfrm>
            <a:off x="4665962" y="621582"/>
            <a:ext cx="7031736" cy="70148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hr-HR" sz="1800" b="1" dirty="0" smtClean="0">
                <a:solidFill>
                  <a:schemeClr val="bg1"/>
                </a:solidFill>
              </a:rPr>
              <a:t>Alternativne metode vrednovanja automatskih misli</a:t>
            </a:r>
            <a:endParaRPr lang="hr-BA" sz="1800" b="1" dirty="0">
              <a:solidFill>
                <a:schemeClr val="bg1"/>
              </a:solidFill>
            </a:endParaRPr>
          </a:p>
        </p:txBody>
      </p:sp>
      <p:sp>
        <p:nvSpPr>
          <p:cNvPr id="6" name="Rezervirano mjesto sadržaja 2"/>
          <p:cNvSpPr txBox="1">
            <a:spLocks/>
          </p:cNvSpPr>
          <p:nvPr/>
        </p:nvSpPr>
        <p:spPr>
          <a:xfrm>
            <a:off x="706821" y="1732424"/>
            <a:ext cx="9320048" cy="88223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800" b="1" dirty="0" smtClean="0">
                <a:solidFill>
                  <a:prstClr val="black"/>
                </a:solidFill>
                <a:latin typeface="Century Gothic"/>
              </a:rPr>
              <a:t> Upotreba alternativnog ispitivanja</a:t>
            </a:r>
            <a:endParaRPr kumimoji="0" lang="hr-HR" sz="28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86048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70187" y="2614656"/>
            <a:ext cx="10820400" cy="4024125"/>
          </a:xfrm>
        </p:spPr>
        <p:txBody>
          <a:bodyPr/>
          <a:lstStyle/>
          <a:p>
            <a:pPr>
              <a:buFont typeface="Wingdings" pitchFamily="2" charset="2"/>
              <a:buChar char="v"/>
            </a:pPr>
            <a:r>
              <a:rPr lang="hr-HR" dirty="0" smtClean="0">
                <a:solidFill>
                  <a:schemeClr val="bg1"/>
                </a:solidFill>
              </a:rPr>
              <a:t> Klijenti su skloni pravljenju konzistentnih pogrešaka u svojem mišljenju. </a:t>
            </a:r>
          </a:p>
          <a:p>
            <a:pPr>
              <a:buFont typeface="Wingdings" pitchFamily="2" charset="2"/>
              <a:buChar char="v"/>
            </a:pPr>
            <a:r>
              <a:rPr lang="hr-HR" dirty="0" smtClean="0">
                <a:solidFill>
                  <a:schemeClr val="bg1"/>
                </a:solidFill>
              </a:rPr>
              <a:t>Klijenti koji pate od psihijatrijskih poremećaja        sustavna negativna sklonost u kognitivnom procesiranju.</a:t>
            </a:r>
          </a:p>
          <a:p>
            <a:pPr>
              <a:buFont typeface="Wingdings" pitchFamily="2" charset="2"/>
              <a:buChar char="v"/>
            </a:pPr>
            <a:r>
              <a:rPr lang="hr-HR" dirty="0" smtClean="0">
                <a:solidFill>
                  <a:schemeClr val="bg1"/>
                </a:solidFill>
              </a:rPr>
              <a:t> Klijent može sam označavati svoje kognitivne distorzije, što vodi do objektivnijeg vrednovanja valjanosti svojih misli.</a:t>
            </a:r>
          </a:p>
          <a:p>
            <a:pPr>
              <a:buFont typeface="Wingdings" pitchFamily="2" charset="2"/>
              <a:buChar char="v"/>
            </a:pPr>
            <a:r>
              <a:rPr lang="hr-HR" dirty="0" smtClean="0">
                <a:solidFill>
                  <a:schemeClr val="bg1"/>
                </a:solidFill>
              </a:rPr>
              <a:t>Možemo zajedno s klijentom provjeriti najčešće pogreške koje ima te kategorije distorzija.</a:t>
            </a:r>
            <a:endParaRPr lang="hr-HR" dirty="0">
              <a:solidFill>
                <a:schemeClr val="bg1"/>
              </a:solidFill>
            </a:endParaRPr>
          </a:p>
        </p:txBody>
      </p:sp>
      <p:sp>
        <p:nvSpPr>
          <p:cNvPr id="6" name="Rezervirano mjesto sadržaja 2"/>
          <p:cNvSpPr txBox="1">
            <a:spLocks/>
          </p:cNvSpPr>
          <p:nvPr/>
        </p:nvSpPr>
        <p:spPr>
          <a:xfrm>
            <a:off x="873673" y="1732424"/>
            <a:ext cx="10213427" cy="88223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800" b="1" i="0" u="none" strike="noStrike" kern="1200" cap="none" spc="0" normalizeH="0" baseline="0" noProof="0" dirty="0" smtClean="0">
                <a:ln>
                  <a:noFill/>
                </a:ln>
                <a:solidFill>
                  <a:prstClr val="black"/>
                </a:solidFill>
                <a:effectLst/>
                <a:uLnTx/>
                <a:uFillTx/>
                <a:latin typeface="Century Gothic"/>
                <a:ea typeface="+mn-ea"/>
                <a:cs typeface="+mn-cs"/>
              </a:rPr>
              <a:t>Identificiranje kognitivnih distorzija</a:t>
            </a:r>
            <a:endParaRPr kumimoji="0" lang="hr-HR" sz="2800" b="1"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8" name="Ravni poveznik sa strelicom 7"/>
          <p:cNvCxnSpPr/>
          <p:nvPr/>
        </p:nvCxnSpPr>
        <p:spPr>
          <a:xfrm>
            <a:off x="6987752" y="3268342"/>
            <a:ext cx="378373"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08320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Rezervirano mjesto sadržaja 2"/>
          <p:cNvSpPr txBox="1">
            <a:spLocks/>
          </p:cNvSpPr>
          <p:nvPr/>
        </p:nvSpPr>
        <p:spPr>
          <a:xfrm>
            <a:off x="4298732" y="599728"/>
            <a:ext cx="7893268" cy="88223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800" b="1" i="0" u="none" strike="noStrike" kern="1200" cap="none" spc="0" normalizeH="0" baseline="0" noProof="0" dirty="0" smtClean="0">
                <a:ln>
                  <a:noFill/>
                </a:ln>
                <a:solidFill>
                  <a:prstClr val="black"/>
                </a:solidFill>
                <a:effectLst/>
                <a:uLnTx/>
                <a:uFillTx/>
                <a:latin typeface="Century Gothic"/>
                <a:ea typeface="+mn-ea"/>
                <a:cs typeface="+mn-cs"/>
              </a:rPr>
              <a:t>Identificiranje kognitivnih distorzija:</a:t>
            </a:r>
            <a:endParaRPr kumimoji="0" lang="hr-HR" sz="2800" b="1" i="0" u="none" strike="noStrike" kern="1200" cap="none" spc="0" normalizeH="0" baseline="0" noProof="0" dirty="0">
              <a:ln>
                <a:noFill/>
              </a:ln>
              <a:solidFill>
                <a:prstClr val="black"/>
              </a:solidFill>
              <a:effectLst/>
              <a:uLnTx/>
              <a:uFillTx/>
              <a:latin typeface="Century Gothic"/>
              <a:ea typeface="+mn-ea"/>
              <a:cs typeface="+mn-cs"/>
            </a:endParaRPr>
          </a:p>
        </p:txBody>
      </p:sp>
      <p:graphicFrame>
        <p:nvGraphicFramePr>
          <p:cNvPr id="6" name="Dijagram 5"/>
          <p:cNvGraphicFramePr/>
          <p:nvPr>
            <p:extLst>
              <p:ext uri="{D42A27DB-BD31-4B8C-83A1-F6EECF244321}">
                <p14:modId xmlns:p14="http://schemas.microsoft.com/office/powerpoint/2010/main" val="1125681622"/>
              </p:ext>
            </p:extLst>
          </p:nvPr>
        </p:nvGraphicFramePr>
        <p:xfrm>
          <a:off x="2081049" y="1397877"/>
          <a:ext cx="9785131" cy="5239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pedijatrija\Desktop\sve ili ništa mišljenje.jpg"/>
          <p:cNvPicPr>
            <a:picLocks noChangeAspect="1" noChangeArrowheads="1"/>
          </p:cNvPicPr>
          <p:nvPr/>
        </p:nvPicPr>
        <p:blipFill>
          <a:blip r:embed="rId8"/>
          <a:srcRect/>
          <a:stretch>
            <a:fillRect/>
          </a:stretch>
        </p:blipFill>
        <p:spPr bwMode="auto">
          <a:xfrm>
            <a:off x="273271" y="1803035"/>
            <a:ext cx="1807778" cy="1396438"/>
          </a:xfrm>
          <a:prstGeom prst="rect">
            <a:avLst/>
          </a:prstGeom>
          <a:ln>
            <a:noFill/>
          </a:ln>
          <a:effectLst>
            <a:softEdge rad="112500"/>
          </a:effectLst>
        </p:spPr>
      </p:pic>
      <p:pic>
        <p:nvPicPr>
          <p:cNvPr id="1027" name="Picture 3"/>
          <p:cNvPicPr>
            <a:picLocks noChangeAspect="1" noChangeArrowheads="1"/>
          </p:cNvPicPr>
          <p:nvPr/>
        </p:nvPicPr>
        <p:blipFill>
          <a:blip r:embed="rId9"/>
          <a:srcRect/>
          <a:stretch>
            <a:fillRect/>
          </a:stretch>
        </p:blipFill>
        <p:spPr bwMode="auto">
          <a:xfrm>
            <a:off x="422714" y="5210175"/>
            <a:ext cx="1466850" cy="1647825"/>
          </a:xfrm>
          <a:prstGeom prst="rect">
            <a:avLst/>
          </a:prstGeom>
          <a:ln>
            <a:noFill/>
          </a:ln>
          <a:effectLst>
            <a:softEdge rad="112500"/>
          </a:effectLst>
        </p:spPr>
      </p:pic>
    </p:spTree>
    <p:extLst>
      <p:ext uri="{BB962C8B-B14F-4D97-AF65-F5344CB8AC3E}">
        <p14:creationId xmlns:p14="http://schemas.microsoft.com/office/powerpoint/2010/main" val="3056116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7" name="Dijagram 6"/>
          <p:cNvGraphicFramePr/>
          <p:nvPr>
            <p:extLst>
              <p:ext uri="{D42A27DB-BD31-4B8C-83A1-F6EECF244321}">
                <p14:modId xmlns:p14="http://schemas.microsoft.com/office/powerpoint/2010/main" val="4124203309"/>
              </p:ext>
            </p:extLst>
          </p:nvPr>
        </p:nvGraphicFramePr>
        <p:xfrm>
          <a:off x="1345325" y="1355834"/>
          <a:ext cx="9900744" cy="5355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zervirano mjesto sadržaja 2"/>
          <p:cNvSpPr txBox="1">
            <a:spLocks/>
          </p:cNvSpPr>
          <p:nvPr/>
        </p:nvSpPr>
        <p:spPr>
          <a:xfrm>
            <a:off x="4298732" y="736362"/>
            <a:ext cx="7893268" cy="88223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800" b="1" i="0" u="none" strike="noStrike" kern="1200" cap="none" spc="0" normalizeH="0" baseline="0" noProof="0" dirty="0" smtClean="0">
                <a:ln>
                  <a:noFill/>
                </a:ln>
                <a:solidFill>
                  <a:prstClr val="black"/>
                </a:solidFill>
                <a:effectLst/>
                <a:uLnTx/>
                <a:uFillTx/>
                <a:latin typeface="Century Gothic"/>
                <a:ea typeface="+mn-ea"/>
                <a:cs typeface="+mn-cs"/>
              </a:rPr>
              <a:t>Kategorije iskrivljenih automatskih misli:</a:t>
            </a:r>
            <a:endParaRPr kumimoji="0" lang="hr-HR" sz="28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000164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Zaobljeni pravokutnik 4"/>
          <p:cNvSpPr/>
          <p:nvPr/>
        </p:nvSpPr>
        <p:spPr>
          <a:xfrm>
            <a:off x="4176609" y="2867446"/>
            <a:ext cx="3838781" cy="1123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hr-HR" sz="2000" b="1" i="0" u="none" strike="noStrike" kern="1200" cap="none" spc="0" normalizeH="0" baseline="0" noProof="0" dirty="0" smtClean="0">
                <a:ln>
                  <a:noFill/>
                </a:ln>
                <a:solidFill>
                  <a:prstClr val="white"/>
                </a:solidFill>
                <a:effectLst/>
                <a:uLnTx/>
                <a:uFillTx/>
                <a:latin typeface="Century Gothic"/>
                <a:ea typeface="+mn-ea"/>
                <a:cs typeface="+mn-cs"/>
              </a:rPr>
              <a:t> ETIKETIRANJE</a:t>
            </a:r>
          </a:p>
        </p:txBody>
      </p:sp>
      <p:graphicFrame>
        <p:nvGraphicFramePr>
          <p:cNvPr id="7" name="Dijagram 6"/>
          <p:cNvGraphicFramePr/>
          <p:nvPr>
            <p:extLst>
              <p:ext uri="{D42A27DB-BD31-4B8C-83A1-F6EECF244321}">
                <p14:modId xmlns:p14="http://schemas.microsoft.com/office/powerpoint/2010/main" val="3546158830"/>
              </p:ext>
            </p:extLst>
          </p:nvPr>
        </p:nvGraphicFramePr>
        <p:xfrm>
          <a:off x="1303283" y="1324303"/>
          <a:ext cx="9900744" cy="5355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262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286" y="1815945"/>
            <a:ext cx="10820400" cy="4024125"/>
          </a:xfrm>
        </p:spPr>
        <p:txBody>
          <a:bodyPr/>
          <a:lstStyle/>
          <a:p>
            <a:pPr marL="0" indent="0">
              <a:buNone/>
            </a:pPr>
            <a:r>
              <a:rPr lang="hr-HR" dirty="0" smtClean="0">
                <a:solidFill>
                  <a:schemeClr val="bg1"/>
                </a:solidFill>
              </a:rPr>
              <a:t>Bihevioralni eksperiment</a:t>
            </a:r>
          </a:p>
          <a:p>
            <a:pPr>
              <a:buFont typeface="Wingdings" panose="05000000000000000000" pitchFamily="2" charset="2"/>
              <a:buChar char="Ø"/>
            </a:pPr>
            <a:r>
              <a:rPr lang="hr-HR" dirty="0" smtClean="0">
                <a:solidFill>
                  <a:schemeClr val="bg1"/>
                </a:solidFill>
              </a:rPr>
              <a:t> koristan kod vrednovanja ideja koje su u formi predikcije - klijent se izlaže iskustvu koje opovrgava valjanost AM.</a:t>
            </a:r>
          </a:p>
          <a:p>
            <a:pPr>
              <a:buFont typeface="Wingdings" panose="05000000000000000000" pitchFamily="2" charset="2"/>
              <a:buChar char="Ø"/>
            </a:pPr>
            <a:r>
              <a:rPr lang="hr-HR" dirty="0">
                <a:solidFill>
                  <a:schemeClr val="bg1"/>
                </a:solidFill>
              </a:rPr>
              <a:t>o</a:t>
            </a:r>
            <a:r>
              <a:rPr lang="hr-HR" dirty="0" smtClean="0">
                <a:solidFill>
                  <a:schemeClr val="bg1"/>
                </a:solidFill>
              </a:rPr>
              <a:t>smišljava se kolaborativno, u početku tijekom same seanse, a potom izvan seanse uz podršku klijentu u donošenju adaptivnijih zaključaka nakon uspješno provedenog bihevioralnog eksperimenta.</a:t>
            </a:r>
          </a:p>
          <a:p>
            <a:pPr marL="0" indent="0">
              <a:buNone/>
            </a:pPr>
            <a:r>
              <a:rPr lang="hr-HR" dirty="0">
                <a:solidFill>
                  <a:schemeClr val="bg1"/>
                </a:solidFill>
              </a:rPr>
              <a:t> </a:t>
            </a:r>
            <a:r>
              <a:rPr lang="hr-HR" dirty="0" smtClean="0">
                <a:solidFill>
                  <a:schemeClr val="bg1"/>
                </a:solidFill>
              </a:rPr>
              <a:t>  </a:t>
            </a:r>
            <a:endParaRPr lang="hr-BA" dirty="0">
              <a:solidFill>
                <a:schemeClr val="bg1"/>
              </a:solidFill>
            </a:endParaRPr>
          </a:p>
        </p:txBody>
      </p:sp>
      <p:sp>
        <p:nvSpPr>
          <p:cNvPr id="4" name="Rezervirano mjesto sadržaja 2"/>
          <p:cNvSpPr txBox="1">
            <a:spLocks/>
          </p:cNvSpPr>
          <p:nvPr/>
        </p:nvSpPr>
        <p:spPr>
          <a:xfrm>
            <a:off x="435429" y="1378058"/>
            <a:ext cx="10213427" cy="88223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800" b="1" dirty="0" smtClean="0">
                <a:solidFill>
                  <a:prstClr val="black"/>
                </a:solidFill>
                <a:latin typeface="Century Gothic"/>
              </a:rPr>
              <a:t>Osmišljavanje bihevioralnog ekperimenta</a:t>
            </a:r>
            <a:endParaRPr kumimoji="0" lang="hr-HR" sz="28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 name="Rezervirano mjesto sadržaja 2"/>
          <p:cNvSpPr txBox="1">
            <a:spLocks/>
          </p:cNvSpPr>
          <p:nvPr/>
        </p:nvSpPr>
        <p:spPr>
          <a:xfrm>
            <a:off x="435429" y="4081723"/>
            <a:ext cx="10213427" cy="88223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800" b="1" noProof="0" dirty="0" smtClean="0">
                <a:solidFill>
                  <a:prstClr val="black"/>
                </a:solidFill>
                <a:latin typeface="Century Gothic"/>
              </a:rPr>
              <a:t>Samorazotkrivanje</a:t>
            </a:r>
            <a:endParaRPr kumimoji="0" lang="hr-HR" sz="28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Content Placeholder 2"/>
          <p:cNvSpPr txBox="1">
            <a:spLocks/>
          </p:cNvSpPr>
          <p:nvPr/>
        </p:nvSpPr>
        <p:spPr>
          <a:xfrm>
            <a:off x="435429" y="4824704"/>
            <a:ext cx="11506200" cy="1517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Wingdings" panose="05000000000000000000" pitchFamily="2" charset="2"/>
              <a:buChar char="Ø"/>
            </a:pPr>
            <a:r>
              <a:rPr lang="hr-HR" dirty="0" smtClean="0">
                <a:solidFill>
                  <a:schemeClr val="bg1"/>
                </a:solidFill>
              </a:rPr>
              <a:t>Razborito samootkrivanje terapeuta umjesto/ili kao dodatak Sokratovskom propitkivanju u svrhu demonstracije promjene automatskih misli o sebi. </a:t>
            </a:r>
            <a:endParaRPr lang="hr-BA" dirty="0">
              <a:solidFill>
                <a:schemeClr val="bg1"/>
              </a:solidFill>
            </a:endParaRPr>
          </a:p>
        </p:txBody>
      </p:sp>
      <p:sp>
        <p:nvSpPr>
          <p:cNvPr id="11" name="Rezervirano mjesto sadržaja 2"/>
          <p:cNvSpPr txBox="1">
            <a:spLocks/>
          </p:cNvSpPr>
          <p:nvPr/>
        </p:nvSpPr>
        <p:spPr>
          <a:xfrm>
            <a:off x="435429" y="5903156"/>
            <a:ext cx="11374257" cy="95484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800" b="1" dirty="0" smtClean="0">
                <a:solidFill>
                  <a:prstClr val="black"/>
                </a:solidFill>
                <a:latin typeface="Century Gothic"/>
              </a:rPr>
              <a:t>Traženje korisnog odgovora na AM:</a:t>
            </a:r>
            <a:r>
              <a:rPr lang="hr-HR" sz="2800" dirty="0" smtClean="0">
                <a:solidFill>
                  <a:prstClr val="black"/>
                </a:solidFill>
                <a:latin typeface="Century Gothic"/>
              </a:rPr>
              <a:t> </a:t>
            </a:r>
            <a:r>
              <a:rPr lang="hr-HR" sz="2200" dirty="0" smtClean="0">
                <a:solidFill>
                  <a:prstClr val="black"/>
                </a:solidFill>
                <a:latin typeface="Century Gothic"/>
              </a:rPr>
              <a:t>pitamo klijenta „Kako biste Vi voljeli odgovoriti na AM?”.</a:t>
            </a:r>
            <a:endParaRPr kumimoji="0" lang="hr-HR" sz="2200" b="1" i="0" u="none" strike="noStrike" kern="1200" cap="none" spc="0" normalizeH="0" baseline="0" noProof="0" dirty="0">
              <a:ln>
                <a:noFill/>
              </a:ln>
              <a:solidFill>
                <a:prstClr val="black"/>
              </a:solidFill>
              <a:effectLst/>
              <a:uLnTx/>
              <a:uFillTx/>
              <a:latin typeface="Century Gothic"/>
            </a:endParaRPr>
          </a:p>
        </p:txBody>
      </p:sp>
      <p:sp>
        <p:nvSpPr>
          <p:cNvPr id="7" name="Zaobljeni pravokutnik 4"/>
          <p:cNvSpPr/>
          <p:nvPr/>
        </p:nvSpPr>
        <p:spPr>
          <a:xfrm>
            <a:off x="5856514" y="462026"/>
            <a:ext cx="5388429" cy="6316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8" name="Title 1"/>
          <p:cNvSpPr txBox="1">
            <a:spLocks/>
          </p:cNvSpPr>
          <p:nvPr/>
        </p:nvSpPr>
        <p:spPr>
          <a:xfrm>
            <a:off x="5856514" y="621582"/>
            <a:ext cx="5344886" cy="381334"/>
          </a:xfrm>
          <a:prstGeom prst="rect">
            <a:avLst/>
          </a:prstGeom>
        </p:spPr>
        <p:txBody>
          <a:bodyPr vert="horz" lIns="91440" tIns="45720" rIns="91440" bIns="45720" rtlCol="0" anchor="ctr">
            <a:normAutofit fontScale="77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hr-HR" sz="1800" b="1" dirty="0" smtClean="0">
                <a:solidFill>
                  <a:schemeClr val="bg1"/>
                </a:solidFill>
              </a:rPr>
              <a:t>Alternativne metode vrednovanja automatskih misli</a:t>
            </a:r>
            <a:endParaRPr lang="hr-BA" sz="1800" b="1" dirty="0">
              <a:solidFill>
                <a:schemeClr val="bg1"/>
              </a:solidFill>
            </a:endParaRPr>
          </a:p>
        </p:txBody>
      </p:sp>
    </p:spTree>
    <p:extLst>
      <p:ext uri="{BB962C8B-B14F-4D97-AF65-F5344CB8AC3E}">
        <p14:creationId xmlns:p14="http://schemas.microsoft.com/office/powerpoint/2010/main" val="330800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Slika 8" descr="C:\Users\pedijatrija\Desktop\kkk.jpg"/>
          <p:cNvPicPr/>
          <p:nvPr/>
        </p:nvPicPr>
        <p:blipFill>
          <a:blip r:embed="rId3"/>
          <a:srcRect/>
          <a:stretch>
            <a:fillRect/>
          </a:stretch>
        </p:blipFill>
        <p:spPr bwMode="auto">
          <a:xfrm>
            <a:off x="1288472" y="1444336"/>
            <a:ext cx="4073237" cy="38654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Pravokutnik s dijagonalno zaobljenim kutom 14"/>
          <p:cNvSpPr/>
          <p:nvPr/>
        </p:nvSpPr>
        <p:spPr>
          <a:xfrm>
            <a:off x="6608617" y="363681"/>
            <a:ext cx="3636819" cy="3148445"/>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6" name="TekstniOkvir 15"/>
          <p:cNvSpPr txBox="1"/>
          <p:nvPr/>
        </p:nvSpPr>
        <p:spPr>
          <a:xfrm>
            <a:off x="7148945" y="810490"/>
            <a:ext cx="2763982" cy="2031325"/>
          </a:xfrm>
          <a:prstGeom prst="rect">
            <a:avLst/>
          </a:prstGeom>
          <a:noFill/>
        </p:spPr>
        <p:txBody>
          <a:bodyPr wrap="square" rtlCol="0">
            <a:spAutoFit/>
          </a:bodyPr>
          <a:lstStyle/>
          <a:p>
            <a:r>
              <a:rPr lang="hr-HR" dirty="0" smtClean="0">
                <a:solidFill>
                  <a:schemeClr val="bg1"/>
                </a:solidFill>
              </a:rPr>
              <a:t>Klijenti mogu imati stotine ili tisuće misli dnevno, neke </a:t>
            </a:r>
            <a:r>
              <a:rPr lang="hr-HR" dirty="0" err="1" smtClean="0">
                <a:solidFill>
                  <a:schemeClr val="bg1"/>
                </a:solidFill>
              </a:rPr>
              <a:t>disfunkcionalne</a:t>
            </a:r>
            <a:r>
              <a:rPr lang="hr-HR" dirty="0" smtClean="0">
                <a:solidFill>
                  <a:schemeClr val="bg1"/>
                </a:solidFill>
              </a:rPr>
              <a:t>, </a:t>
            </a:r>
            <a:r>
              <a:rPr lang="hr-HR" dirty="0" err="1" smtClean="0">
                <a:solidFill>
                  <a:schemeClr val="bg1"/>
                </a:solidFill>
              </a:rPr>
              <a:t>neke</a:t>
            </a:r>
            <a:r>
              <a:rPr lang="hr-HR" dirty="0" smtClean="0">
                <a:solidFill>
                  <a:schemeClr val="bg1"/>
                </a:solidFill>
              </a:rPr>
              <a:t> ne, neke bitne za tretman, druge manje bitne.</a:t>
            </a:r>
            <a:endParaRPr lang="hr-HR" dirty="0">
              <a:solidFill>
                <a:schemeClr val="bg1"/>
              </a:solidFill>
            </a:endParaRPr>
          </a:p>
        </p:txBody>
      </p:sp>
      <p:sp>
        <p:nvSpPr>
          <p:cNvPr id="17" name="Pravokutnik s dijagonalno zaobljenim kutom 16"/>
          <p:cNvSpPr/>
          <p:nvPr/>
        </p:nvSpPr>
        <p:spPr>
          <a:xfrm>
            <a:off x="7678883" y="3366655"/>
            <a:ext cx="3363190" cy="2951018"/>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8" name="TekstniOkvir 17"/>
          <p:cNvSpPr txBox="1"/>
          <p:nvPr/>
        </p:nvSpPr>
        <p:spPr>
          <a:xfrm>
            <a:off x="8091054" y="3778826"/>
            <a:ext cx="2763982" cy="2031325"/>
          </a:xfrm>
          <a:prstGeom prst="rect">
            <a:avLst/>
          </a:prstGeom>
          <a:noFill/>
        </p:spPr>
        <p:txBody>
          <a:bodyPr wrap="square" rtlCol="0">
            <a:spAutoFit/>
          </a:bodyPr>
          <a:lstStyle/>
          <a:p>
            <a:r>
              <a:rPr lang="hr-HR" dirty="0" smtClean="0">
                <a:solidFill>
                  <a:schemeClr val="bg1"/>
                </a:solidFill>
              </a:rPr>
              <a:t>U svrhu učinkovitosti terapije potrebno je utvrditi jednu ili nekoliko ključnih automatskih misli za vrednovanje na jednoj terapijskoj seansi.</a:t>
            </a:r>
            <a:endParaRPr lang="hr-HR" dirty="0">
              <a:solidFill>
                <a:schemeClr val="bg1"/>
              </a:solidFill>
            </a:endParaRPr>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Rezervirano mjesto sadržaja 2"/>
          <p:cNvSpPr txBox="1">
            <a:spLocks noGrp="1"/>
          </p:cNvSpPr>
          <p:nvPr>
            <p:ph type="title"/>
          </p:nvPr>
        </p:nvSpPr>
        <p:spPr>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800" b="1" cap="none" dirty="0" smtClean="0">
                <a:solidFill>
                  <a:schemeClr val="bg1"/>
                </a:solidFill>
                <a:latin typeface="+mn-lt"/>
                <a:ea typeface="+mn-ea"/>
                <a:cs typeface="+mn-cs"/>
              </a:rPr>
              <a:t>Što kada su automatske misli točne?</a:t>
            </a:r>
            <a:endParaRPr kumimoji="0" lang="hr-H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Rezervirano mjesto sadržaja 2"/>
          <p:cNvSpPr>
            <a:spLocks noGrp="1"/>
          </p:cNvSpPr>
          <p:nvPr>
            <p:ph idx="1"/>
          </p:nvPr>
        </p:nvSpPr>
        <p:spPr>
          <a:xfrm>
            <a:off x="717331" y="2404767"/>
            <a:ext cx="10820400" cy="4024125"/>
          </a:xfrm>
        </p:spPr>
        <p:txBody>
          <a:bodyPr/>
          <a:lstStyle/>
          <a:p>
            <a:pPr>
              <a:buFont typeface="Wingdings" pitchFamily="2" charset="2"/>
              <a:buChar char="ü"/>
            </a:pPr>
            <a:r>
              <a:rPr lang="hr-HR" dirty="0" smtClean="0">
                <a:solidFill>
                  <a:schemeClr val="bg1"/>
                </a:solidFill>
              </a:rPr>
              <a:t>Usmjeravanje na problem-</a:t>
            </a:r>
            <a:r>
              <a:rPr lang="hr-HR" dirty="0" err="1" smtClean="0">
                <a:solidFill>
                  <a:schemeClr val="bg1"/>
                </a:solidFill>
              </a:rPr>
              <a:t>solving</a:t>
            </a:r>
            <a:r>
              <a:rPr lang="hr-HR" dirty="0" smtClean="0">
                <a:solidFill>
                  <a:schemeClr val="bg1"/>
                </a:solidFill>
              </a:rPr>
              <a:t> tehnike</a:t>
            </a:r>
          </a:p>
          <a:p>
            <a:pPr>
              <a:buFont typeface="Wingdings" pitchFamily="2" charset="2"/>
              <a:buChar char="ü"/>
            </a:pPr>
            <a:r>
              <a:rPr lang="hr-HR" dirty="0" smtClean="0">
                <a:solidFill>
                  <a:schemeClr val="bg1"/>
                </a:solidFill>
              </a:rPr>
              <a:t>Istražiti moguće nevaljane zaključke</a:t>
            </a:r>
          </a:p>
          <a:p>
            <a:pPr>
              <a:buFont typeface="Wingdings" pitchFamily="2" charset="2"/>
              <a:buChar char="ü"/>
            </a:pPr>
            <a:r>
              <a:rPr lang="hr-HR" dirty="0" smtClean="0">
                <a:solidFill>
                  <a:schemeClr val="bg1"/>
                </a:solidFill>
              </a:rPr>
              <a:t>Raditi na strategijama prihvaćanja i stavljanju fokusa na djelotvorne i efikasne radnje koje smanjuju uznemirenost</a:t>
            </a:r>
            <a:endParaRPr lang="hr-H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Rezervirano mjesto sadržaja 2"/>
          <p:cNvSpPr txBox="1">
            <a:spLocks noGrp="1"/>
          </p:cNvSpPr>
          <p:nvPr>
            <p:ph type="title"/>
          </p:nvPr>
        </p:nvSpPr>
        <p:spPr>
          <a:xfrm>
            <a:off x="7625255" y="396511"/>
            <a:ext cx="8610600" cy="129302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800" cap="none" dirty="0" smtClean="0">
                <a:solidFill>
                  <a:schemeClr val="bg1"/>
                </a:solidFill>
                <a:latin typeface="+mn-lt"/>
                <a:ea typeface="+mn-ea"/>
                <a:cs typeface="+mn-cs"/>
              </a:rPr>
              <a:t>Hvala na pažnji!</a:t>
            </a:r>
            <a:endParaRPr kumimoji="0" lang="hr-HR" sz="2800" i="0" u="none" strike="noStrike" kern="1200" cap="none" spc="0" normalizeH="0" baseline="0" noProof="0" dirty="0">
              <a:ln>
                <a:noFill/>
              </a:ln>
              <a:solidFill>
                <a:schemeClr val="bg1"/>
              </a:solidFill>
              <a:effectLst/>
              <a:uLnTx/>
              <a:uFillTx/>
              <a:latin typeface="+mn-lt"/>
              <a:ea typeface="+mn-ea"/>
              <a:cs typeface="+mn-cs"/>
            </a:endParaRPr>
          </a:p>
        </p:txBody>
      </p:sp>
      <p:sp>
        <p:nvSpPr>
          <p:cNvPr id="3" name="Rezervirano mjesto sadržaja 2"/>
          <p:cNvSpPr>
            <a:spLocks noGrp="1"/>
          </p:cNvSpPr>
          <p:nvPr>
            <p:ph idx="1"/>
          </p:nvPr>
        </p:nvSpPr>
        <p:spPr>
          <a:xfrm>
            <a:off x="504990" y="2328041"/>
            <a:ext cx="10802007" cy="4529959"/>
          </a:xfrm>
        </p:spPr>
        <p:txBody>
          <a:bodyPr/>
          <a:lstStyle/>
          <a:p>
            <a:pPr algn="ctr">
              <a:buNone/>
            </a:pPr>
            <a:r>
              <a:rPr lang="hr-HR" dirty="0" smtClean="0">
                <a:solidFill>
                  <a:schemeClr val="bg1"/>
                </a:solidFill>
              </a:rPr>
              <a:t>Literatura:</a:t>
            </a:r>
          </a:p>
          <a:p>
            <a:pPr algn="ctr">
              <a:buNone/>
            </a:pPr>
            <a:endParaRPr lang="hr-HR" dirty="0" smtClean="0">
              <a:solidFill>
                <a:schemeClr val="bg1"/>
              </a:solidFill>
            </a:endParaRPr>
          </a:p>
          <a:p>
            <a:pPr>
              <a:buNone/>
            </a:pPr>
            <a:r>
              <a:rPr lang="hr-HR" dirty="0" smtClean="0">
                <a:solidFill>
                  <a:schemeClr val="bg1"/>
                </a:solidFill>
              </a:rPr>
              <a:t>Beck,J.S. (2021). </a:t>
            </a:r>
            <a:r>
              <a:rPr lang="hr-HR" i="1" dirty="0" smtClean="0">
                <a:solidFill>
                  <a:schemeClr val="bg1"/>
                </a:solidFill>
              </a:rPr>
              <a:t>Cognitive Behavior Therapy: Basics and Beyond. </a:t>
            </a:r>
            <a:r>
              <a:rPr lang="hr-HR" dirty="0" smtClean="0">
                <a:solidFill>
                  <a:schemeClr val="bg1"/>
                </a:solidFill>
              </a:rPr>
              <a:t>The Guilford </a:t>
            </a:r>
          </a:p>
          <a:p>
            <a:pPr>
              <a:buNone/>
            </a:pPr>
            <a:r>
              <a:rPr lang="hr-HR" dirty="0" smtClean="0">
                <a:solidFill>
                  <a:schemeClr val="bg1"/>
                </a:solidFill>
              </a:rPr>
              <a:t>Press. (Poglavlje 14)</a:t>
            </a:r>
            <a:endParaRPr lang="hr-HR" i="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solidFill>
                  <a:schemeClr val="bg1"/>
                </a:solidFill>
              </a:rPr>
              <a:t>Automatske misli relevantne za terapijsku seansu</a:t>
            </a:r>
            <a:endParaRPr lang="hr-HR" dirty="0">
              <a:solidFill>
                <a:schemeClr val="bg1"/>
              </a:solidFill>
            </a:endParaRPr>
          </a:p>
        </p:txBody>
      </p:sp>
      <p:sp>
        <p:nvSpPr>
          <p:cNvPr id="3" name="Rezervirano mjesto sadržaja 2"/>
          <p:cNvSpPr>
            <a:spLocks noGrp="1"/>
          </p:cNvSpPr>
          <p:nvPr>
            <p:ph idx="1"/>
          </p:nvPr>
        </p:nvSpPr>
        <p:spPr>
          <a:xfrm>
            <a:off x="696191" y="2402378"/>
            <a:ext cx="10820400" cy="4024125"/>
          </a:xfrm>
        </p:spPr>
        <p:txBody>
          <a:bodyPr/>
          <a:lstStyle/>
          <a:p>
            <a:r>
              <a:rPr lang="hr-HR" dirty="0" smtClean="0">
                <a:solidFill>
                  <a:schemeClr val="bg1"/>
                </a:solidFill>
              </a:rPr>
              <a:t>Netočne misli koje djeluju uznemirujuće i/ili vode u disfunkcionalna  ponašanja (naročito one misli koje predstavljaju prepreku u postizanju postavljenih ciljeva).</a:t>
            </a:r>
          </a:p>
          <a:p>
            <a:endParaRPr lang="hr-HR" dirty="0" smtClean="0">
              <a:solidFill>
                <a:schemeClr val="bg1"/>
              </a:solidFill>
            </a:endParaRPr>
          </a:p>
          <a:p>
            <a:r>
              <a:rPr lang="hr-HR" dirty="0" smtClean="0">
                <a:solidFill>
                  <a:schemeClr val="bg1"/>
                </a:solidFill>
              </a:rPr>
              <a:t>Točne, ali beskorisne misli.</a:t>
            </a:r>
          </a:p>
          <a:p>
            <a:endParaRPr lang="hr-HR" dirty="0" smtClean="0">
              <a:solidFill>
                <a:schemeClr val="bg1"/>
              </a:solidFill>
            </a:endParaRPr>
          </a:p>
          <a:p>
            <a:r>
              <a:rPr lang="hr-HR" dirty="0" smtClean="0">
                <a:solidFill>
                  <a:schemeClr val="bg1"/>
                </a:solidFill>
              </a:rPr>
              <a:t>Misli koje su dio disfunkcionalnog misaonog procesa kao što su ruminacije, opsesivne misli ili samokritizirajuće misli.</a:t>
            </a:r>
            <a:endParaRPr lang="hr-HR"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E5CD8D-E704-46A1-BC3E-9A644A9FFD4E}"/>
              </a:ext>
            </a:extLst>
          </p:cNvPr>
          <p:cNvSpPr>
            <a:spLocks noGrp="1"/>
          </p:cNvSpPr>
          <p:nvPr>
            <p:ph type="ctrTitle"/>
          </p:nvPr>
        </p:nvSpPr>
        <p:spPr>
          <a:xfrm>
            <a:off x="529938" y="1018309"/>
            <a:ext cx="3782290" cy="3990111"/>
          </a:xfrm>
        </p:spPr>
        <p:txBody>
          <a:bodyPr rtlCol="0" anchor="ctr">
            <a:normAutofit/>
          </a:bodyPr>
          <a:lstStyle/>
          <a:p>
            <a:pPr algn="ctr"/>
            <a:r>
              <a:rPr lang="hr-HR" sz="2000" b="1" dirty="0" smtClean="0">
                <a:solidFill>
                  <a:schemeClr val="bg1"/>
                </a:solidFill>
              </a:rPr>
              <a:t>ODABIR</a:t>
            </a:r>
            <a:br>
              <a:rPr lang="hr-HR" sz="2000" b="1" dirty="0" smtClean="0">
                <a:solidFill>
                  <a:schemeClr val="bg1"/>
                </a:solidFill>
              </a:rPr>
            </a:br>
            <a:r>
              <a:rPr lang="hr-HR" sz="2000" b="1" dirty="0" smtClean="0">
                <a:solidFill>
                  <a:schemeClr val="bg1"/>
                </a:solidFill>
              </a:rPr>
              <a:t>ključnih </a:t>
            </a:r>
            <a:br>
              <a:rPr lang="hr-HR" sz="2000" b="1" dirty="0" smtClean="0">
                <a:solidFill>
                  <a:schemeClr val="bg1"/>
                </a:solidFill>
              </a:rPr>
            </a:br>
            <a:r>
              <a:rPr lang="hr-HR" sz="2000" b="1" dirty="0" smtClean="0">
                <a:solidFill>
                  <a:schemeClr val="bg1"/>
                </a:solidFill>
              </a:rPr>
              <a:t>automatskih misli</a:t>
            </a:r>
            <a:endParaRPr lang="hr-HR" sz="2000" b="1" dirty="0">
              <a:solidFill>
                <a:schemeClr val="bg1"/>
              </a:solidFill>
            </a:endParaRPr>
          </a:p>
        </p:txBody>
      </p:sp>
      <p:cxnSp>
        <p:nvCxnSpPr>
          <p:cNvPr id="6" name="Ravni poveznik 5"/>
          <p:cNvCxnSpPr/>
          <p:nvPr/>
        </p:nvCxnSpPr>
        <p:spPr>
          <a:xfrm rot="16200000" flipH="1">
            <a:off x="2956216" y="2956214"/>
            <a:ext cx="3262742" cy="10392"/>
          </a:xfrm>
          <a:prstGeom prst="line">
            <a:avLst/>
          </a:prstGeom>
        </p:spPr>
        <p:style>
          <a:lnRef idx="3">
            <a:schemeClr val="dk1"/>
          </a:lnRef>
          <a:fillRef idx="0">
            <a:schemeClr val="dk1"/>
          </a:fillRef>
          <a:effectRef idx="2">
            <a:schemeClr val="dk1"/>
          </a:effectRef>
          <a:fontRef idx="minor">
            <a:schemeClr val="tx1"/>
          </a:fontRef>
        </p:style>
      </p:cxnSp>
      <p:sp>
        <p:nvSpPr>
          <p:cNvPr id="8" name="Rezervirano mjesto sadržaja 2"/>
          <p:cNvSpPr txBox="1">
            <a:spLocks/>
          </p:cNvSpPr>
          <p:nvPr/>
        </p:nvSpPr>
        <p:spPr>
          <a:xfrm>
            <a:off x="4644932" y="555541"/>
            <a:ext cx="6695209" cy="6866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000" b="0" i="0" u="none" strike="noStrike" kern="1200" cap="none" spc="0" normalizeH="0" baseline="0" noProof="0" dirty="0" smtClean="0">
                <a:ln>
                  <a:noFill/>
                </a:ln>
                <a:solidFill>
                  <a:schemeClr val="bg1"/>
                </a:solidFill>
                <a:effectLst/>
                <a:uLnTx/>
                <a:uFillTx/>
                <a:latin typeface="+mn-lt"/>
                <a:ea typeface="+mn-ea"/>
                <a:cs typeface="+mn-cs"/>
              </a:rPr>
              <a:t>Nekoliko</a:t>
            </a:r>
            <a:r>
              <a:rPr kumimoji="0" lang="hr-HR" sz="2000" b="0" i="0" u="none" strike="noStrike" kern="1200" cap="none" spc="0" normalizeH="0" noProof="0" dirty="0" smtClean="0">
                <a:ln>
                  <a:noFill/>
                </a:ln>
                <a:solidFill>
                  <a:schemeClr val="bg1"/>
                </a:solidFill>
                <a:effectLst/>
                <a:uLnTx/>
                <a:uFillTx/>
                <a:latin typeface="+mn-lt"/>
                <a:ea typeface="+mn-ea"/>
                <a:cs typeface="+mn-cs"/>
              </a:rPr>
              <a:t> mogućnosti:</a:t>
            </a:r>
            <a:endParaRPr kumimoji="0" lang="hr-HR"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2000" b="0" i="0" u="none" strike="noStrike" kern="1200" cap="none" spc="0" normalizeH="0" baseline="0" noProof="0" dirty="0" smtClean="0">
              <a:ln>
                <a:noFill/>
              </a:ln>
              <a:solidFill>
                <a:schemeClr val="bg1"/>
              </a:solidFill>
              <a:effectLst/>
              <a:uLnTx/>
              <a:uFillTx/>
              <a:latin typeface="+mn-lt"/>
              <a:ea typeface="+mn-ea"/>
              <a:cs typeface="+mn-cs"/>
            </a:endParaRPr>
          </a:p>
        </p:txBody>
      </p:sp>
      <p:graphicFrame>
        <p:nvGraphicFramePr>
          <p:cNvPr id="11" name="Dijagram 10"/>
          <p:cNvGraphicFramePr/>
          <p:nvPr>
            <p:extLst>
              <p:ext uri="{D42A27DB-BD31-4B8C-83A1-F6EECF244321}">
                <p14:modId xmlns:p14="http://schemas.microsoft.com/office/powerpoint/2010/main" val="3972438282"/>
              </p:ext>
            </p:extLst>
          </p:nvPr>
        </p:nvGraphicFramePr>
        <p:xfrm>
          <a:off x="4862946" y="1018309"/>
          <a:ext cx="6809899" cy="435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66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cxnSp>
        <p:nvCxnSpPr>
          <p:cNvPr id="4" name="Ravni poveznik 3"/>
          <p:cNvCxnSpPr/>
          <p:nvPr/>
        </p:nvCxnSpPr>
        <p:spPr>
          <a:xfrm rot="16200000" flipH="1">
            <a:off x="2365089" y="3445742"/>
            <a:ext cx="3262742" cy="10392"/>
          </a:xfrm>
          <a:prstGeom prst="line">
            <a:avLst/>
          </a:prstGeom>
        </p:spPr>
        <p:style>
          <a:lnRef idx="3">
            <a:schemeClr val="dk1"/>
          </a:lnRef>
          <a:fillRef idx="0">
            <a:schemeClr val="dk1"/>
          </a:fillRef>
          <a:effectRef idx="2">
            <a:schemeClr val="dk1"/>
          </a:effectRef>
          <a:fontRef idx="minor">
            <a:schemeClr val="tx1"/>
          </a:fontRef>
        </p:style>
      </p:cxnSp>
      <p:sp>
        <p:nvSpPr>
          <p:cNvPr id="6" name="Rezervirano mjesto sadržaja 2"/>
          <p:cNvSpPr txBox="1">
            <a:spLocks/>
          </p:cNvSpPr>
          <p:nvPr/>
        </p:nvSpPr>
        <p:spPr>
          <a:xfrm>
            <a:off x="203201" y="3805382"/>
            <a:ext cx="3740726" cy="196734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200" dirty="0" smtClean="0">
                <a:solidFill>
                  <a:schemeClr val="bg1"/>
                </a:solidFill>
              </a:rPr>
              <a:t>Kada terapeut odlučuje kojoj AM se posvetiti, on pita sebe:</a:t>
            </a:r>
            <a:endParaRPr kumimoji="0" lang="hr-HR"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Naslov 1">
            <a:extLst>
              <a:ext uri="{FF2B5EF4-FFF2-40B4-BE49-F238E27FC236}">
                <a16:creationId xmlns:a16="http://schemas.microsoft.com/office/drawing/2014/main" id="{8DE5CD8D-E704-46A1-BC3E-9A644A9FFD4E}"/>
              </a:ext>
            </a:extLst>
          </p:cNvPr>
          <p:cNvSpPr txBox="1">
            <a:spLocks/>
          </p:cNvSpPr>
          <p:nvPr/>
        </p:nvSpPr>
        <p:spPr>
          <a:xfrm>
            <a:off x="240145" y="1452419"/>
            <a:ext cx="3730337" cy="30272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r-HR" sz="2000" b="1" i="0" u="none" strike="noStrike" kern="1200" cap="all" spc="0" normalizeH="0" baseline="0" noProof="0" dirty="0" smtClean="0">
                <a:ln>
                  <a:noFill/>
                </a:ln>
                <a:solidFill>
                  <a:schemeClr val="bg1"/>
                </a:solidFill>
                <a:effectLst/>
                <a:uLnTx/>
                <a:uFillTx/>
                <a:latin typeface="+mj-lt"/>
                <a:ea typeface="+mj-ea"/>
                <a:cs typeface="+mj-cs"/>
              </a:rPr>
              <a:t>ODABIR</a:t>
            </a:r>
            <a:br>
              <a:rPr kumimoji="0" lang="hr-HR" sz="2000" b="1" i="0" u="none" strike="noStrike" kern="1200" cap="all" spc="0" normalizeH="0" baseline="0" noProof="0" dirty="0" smtClean="0">
                <a:ln>
                  <a:noFill/>
                </a:ln>
                <a:solidFill>
                  <a:schemeClr val="bg1"/>
                </a:solidFill>
                <a:effectLst/>
                <a:uLnTx/>
                <a:uFillTx/>
                <a:latin typeface="+mj-lt"/>
                <a:ea typeface="+mj-ea"/>
                <a:cs typeface="+mj-cs"/>
              </a:rPr>
            </a:br>
            <a:r>
              <a:rPr kumimoji="0" lang="hr-HR" sz="2000" b="1" i="0" u="none" strike="noStrike" kern="1200" cap="all" spc="0" normalizeH="0" baseline="0" noProof="0" dirty="0" smtClean="0">
                <a:ln>
                  <a:noFill/>
                </a:ln>
                <a:solidFill>
                  <a:schemeClr val="bg1"/>
                </a:solidFill>
                <a:effectLst/>
                <a:uLnTx/>
                <a:uFillTx/>
                <a:latin typeface="+mj-lt"/>
                <a:ea typeface="+mj-ea"/>
                <a:cs typeface="+mj-cs"/>
              </a:rPr>
              <a:t>automatskih misli na koje se trebamo usmjeriti</a:t>
            </a:r>
            <a:endParaRPr kumimoji="0" lang="hr-HR" sz="2000" b="1" i="0" u="none" strike="noStrike" kern="1200" cap="all" spc="0" normalizeH="0" baseline="0" noProof="0" dirty="0">
              <a:ln>
                <a:noFill/>
              </a:ln>
              <a:solidFill>
                <a:schemeClr val="bg1"/>
              </a:solidFill>
              <a:effectLst/>
              <a:uLnTx/>
              <a:uFillTx/>
              <a:latin typeface="+mj-lt"/>
              <a:ea typeface="+mj-ea"/>
              <a:cs typeface="+mj-cs"/>
            </a:endParaRPr>
          </a:p>
        </p:txBody>
      </p:sp>
      <p:sp>
        <p:nvSpPr>
          <p:cNvPr id="13" name="Zaobljeni pravokutnik 12"/>
          <p:cNvSpPr/>
          <p:nvPr/>
        </p:nvSpPr>
        <p:spPr>
          <a:xfrm>
            <a:off x="5385816" y="1463040"/>
            <a:ext cx="2267712" cy="2441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16" name="TekstniOkvir 15"/>
          <p:cNvSpPr txBox="1"/>
          <p:nvPr/>
        </p:nvSpPr>
        <p:spPr>
          <a:xfrm>
            <a:off x="5354641" y="1568818"/>
            <a:ext cx="2298887" cy="2231380"/>
          </a:xfrm>
          <a:prstGeom prst="rect">
            <a:avLst/>
          </a:prstGeom>
          <a:noFill/>
        </p:spPr>
        <p:txBody>
          <a:bodyPr wrap="square" rtlCol="0">
            <a:spAutoFit/>
          </a:bodyPr>
          <a:lstStyle/>
          <a:p>
            <a:r>
              <a:rPr lang="hr-HR" b="1" dirty="0" smtClean="0">
                <a:solidFill>
                  <a:schemeClr val="bg1"/>
                </a:solidFill>
              </a:rPr>
              <a:t>Što želim postići na ovoj seansi?</a:t>
            </a:r>
          </a:p>
          <a:p>
            <a:r>
              <a:rPr lang="hr-HR" sz="1700" dirty="0" smtClean="0">
                <a:solidFill>
                  <a:schemeClr val="bg1"/>
                </a:solidFill>
              </a:rPr>
              <a:t>Hoće </a:t>
            </a:r>
            <a:r>
              <a:rPr lang="hr-HR" sz="1700" dirty="0">
                <a:solidFill>
                  <a:schemeClr val="bg1"/>
                </a:solidFill>
              </a:rPr>
              <a:t>li nam rad na ovoj misli pomoći u dostizanju terapijskih ciljeva za ovu </a:t>
            </a:r>
            <a:r>
              <a:rPr lang="hr-HR" sz="1700" dirty="0" smtClean="0">
                <a:solidFill>
                  <a:schemeClr val="bg1"/>
                </a:solidFill>
              </a:rPr>
              <a:t>seansu?</a:t>
            </a:r>
          </a:p>
          <a:p>
            <a:endParaRPr lang="hr-HR" dirty="0">
              <a:solidFill>
                <a:schemeClr val="bg1"/>
              </a:solidFill>
            </a:endParaRPr>
          </a:p>
        </p:txBody>
      </p:sp>
      <p:sp>
        <p:nvSpPr>
          <p:cNvPr id="17" name="Zaobljeni pravokutnik 16"/>
          <p:cNvSpPr/>
          <p:nvPr/>
        </p:nvSpPr>
        <p:spPr>
          <a:xfrm>
            <a:off x="8281416" y="1386840"/>
            <a:ext cx="2267712" cy="2441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18" name="TekstniOkvir 17"/>
          <p:cNvSpPr txBox="1"/>
          <p:nvPr/>
        </p:nvSpPr>
        <p:spPr>
          <a:xfrm>
            <a:off x="8402495" y="1684234"/>
            <a:ext cx="2219785" cy="923330"/>
          </a:xfrm>
          <a:prstGeom prst="rect">
            <a:avLst/>
          </a:prstGeom>
          <a:noFill/>
        </p:spPr>
        <p:txBody>
          <a:bodyPr wrap="square" rtlCol="0">
            <a:spAutoFit/>
          </a:bodyPr>
          <a:lstStyle/>
          <a:p>
            <a:r>
              <a:rPr lang="hr-HR" b="1" dirty="0" smtClean="0">
                <a:solidFill>
                  <a:schemeClr val="bg1"/>
                </a:solidFill>
              </a:rPr>
              <a:t>Što je klijent stavio na dnevni red?</a:t>
            </a:r>
          </a:p>
          <a:p>
            <a:endParaRPr lang="hr-HR" dirty="0">
              <a:solidFill>
                <a:schemeClr val="bg1"/>
              </a:solidFill>
            </a:endParaRPr>
          </a:p>
        </p:txBody>
      </p:sp>
      <p:sp>
        <p:nvSpPr>
          <p:cNvPr id="19" name="Zaobljeni pravokutnik 18"/>
          <p:cNvSpPr/>
          <p:nvPr/>
        </p:nvSpPr>
        <p:spPr>
          <a:xfrm>
            <a:off x="5242560" y="4163568"/>
            <a:ext cx="2267712" cy="2441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20" name="TekstniOkvir 19"/>
          <p:cNvSpPr txBox="1"/>
          <p:nvPr/>
        </p:nvSpPr>
        <p:spPr>
          <a:xfrm>
            <a:off x="5333999" y="4307913"/>
            <a:ext cx="2273809" cy="2723823"/>
          </a:xfrm>
          <a:prstGeom prst="rect">
            <a:avLst/>
          </a:prstGeom>
          <a:noFill/>
        </p:spPr>
        <p:txBody>
          <a:bodyPr wrap="square" rtlCol="0">
            <a:spAutoFit/>
          </a:bodyPr>
          <a:lstStyle/>
          <a:p>
            <a:r>
              <a:rPr lang="hr-HR" sz="1500" b="1" dirty="0" smtClean="0">
                <a:solidFill>
                  <a:schemeClr val="bg1"/>
                </a:solidFill>
              </a:rPr>
              <a:t>Je li misao na koju ću se usmjeriti važna?</a:t>
            </a:r>
          </a:p>
          <a:p>
            <a:r>
              <a:rPr lang="hr-HR" sz="1500" dirty="0" smtClean="0">
                <a:solidFill>
                  <a:schemeClr val="bg1"/>
                </a:solidFill>
              </a:rPr>
              <a:t>Izgleda li značajno iskrivljena ili </a:t>
            </a:r>
            <a:r>
              <a:rPr lang="hr-HR" sz="1500" dirty="0" err="1" smtClean="0">
                <a:solidFill>
                  <a:schemeClr val="bg1"/>
                </a:solidFill>
              </a:rPr>
              <a:t>disfunkcionalna</a:t>
            </a:r>
            <a:r>
              <a:rPr lang="hr-HR" sz="1500" dirty="0" smtClean="0">
                <a:solidFill>
                  <a:schemeClr val="bg1"/>
                </a:solidFill>
              </a:rPr>
              <a:t>?</a:t>
            </a:r>
          </a:p>
          <a:p>
            <a:r>
              <a:rPr lang="hr-HR" sz="1500" dirty="0" smtClean="0">
                <a:solidFill>
                  <a:schemeClr val="bg1"/>
                </a:solidFill>
              </a:rPr>
              <a:t>Hoće li usmjeravanje na nju pomoći klijentu u više nego jednoj situaciji?</a:t>
            </a:r>
          </a:p>
          <a:p>
            <a:endParaRPr lang="hr-HR" dirty="0" smtClean="0">
              <a:solidFill>
                <a:schemeClr val="bg1"/>
              </a:solidFill>
            </a:endParaRPr>
          </a:p>
          <a:p>
            <a:endParaRPr lang="hr-HR" dirty="0">
              <a:solidFill>
                <a:schemeClr val="bg1"/>
              </a:solidFill>
            </a:endParaRPr>
          </a:p>
        </p:txBody>
      </p:sp>
      <p:sp>
        <p:nvSpPr>
          <p:cNvPr id="21" name="Zaobljeni pravokutnik 20"/>
          <p:cNvSpPr/>
          <p:nvPr/>
        </p:nvSpPr>
        <p:spPr>
          <a:xfrm>
            <a:off x="8314944" y="4117848"/>
            <a:ext cx="2267712" cy="2441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22" name="TekstniOkvir 21"/>
          <p:cNvSpPr txBox="1"/>
          <p:nvPr/>
        </p:nvSpPr>
        <p:spPr>
          <a:xfrm>
            <a:off x="8314943" y="4397987"/>
            <a:ext cx="2307337" cy="2308324"/>
          </a:xfrm>
          <a:prstGeom prst="rect">
            <a:avLst/>
          </a:prstGeom>
          <a:noFill/>
        </p:spPr>
        <p:txBody>
          <a:bodyPr wrap="square" rtlCol="0">
            <a:spAutoFit/>
          </a:bodyPr>
          <a:lstStyle/>
          <a:p>
            <a:r>
              <a:rPr lang="hr-HR" b="1" dirty="0" smtClean="0">
                <a:solidFill>
                  <a:schemeClr val="bg1"/>
                </a:solidFill>
              </a:rPr>
              <a:t>Hoće li njeno istraživanje pomoći terapeutu u boljoj konceptualizaciji slučaja?</a:t>
            </a:r>
            <a:endParaRPr lang="hr-HR" dirty="0" smtClean="0">
              <a:solidFill>
                <a:schemeClr val="bg1"/>
              </a:solidFill>
            </a:endParaRPr>
          </a:p>
          <a:p>
            <a:endParaRPr lang="hr-HR" dirty="0" smtClean="0">
              <a:solidFill>
                <a:schemeClr val="bg1"/>
              </a:solidFill>
            </a:endParaRPr>
          </a:p>
          <a:p>
            <a:endParaRPr lang="hr-H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a:buNone/>
            </a:pPr>
            <a:r>
              <a:rPr lang="hr-HR" dirty="0" smtClean="0">
                <a:solidFill>
                  <a:schemeClr val="bg1"/>
                </a:solidFill>
              </a:rPr>
              <a:t>Kako bi terapeut potvrdio je li misao vrijedna istraživanja postavlja sljedeća</a:t>
            </a:r>
          </a:p>
          <a:p>
            <a:pPr>
              <a:buNone/>
            </a:pPr>
            <a:r>
              <a:rPr lang="hr-HR" dirty="0" smtClean="0">
                <a:solidFill>
                  <a:schemeClr val="bg1"/>
                </a:solidFill>
              </a:rPr>
              <a:t>pitanja:</a:t>
            </a:r>
          </a:p>
          <a:p>
            <a:pPr>
              <a:buNone/>
            </a:pPr>
            <a:endParaRPr lang="hr-HR" dirty="0" smtClean="0">
              <a:solidFill>
                <a:schemeClr val="bg1"/>
              </a:solidFill>
            </a:endParaRPr>
          </a:p>
          <a:p>
            <a:pPr marL="457200" indent="-457200">
              <a:buAutoNum type="arabicPeriod"/>
            </a:pPr>
            <a:r>
              <a:rPr lang="hr-HR" dirty="0" smtClean="0">
                <a:solidFill>
                  <a:schemeClr val="bg1"/>
                </a:solidFill>
              </a:rPr>
              <a:t>Koliko sada vjerujete toj misli (0-100%)</a:t>
            </a:r>
          </a:p>
          <a:p>
            <a:pPr marL="457200" indent="-457200">
              <a:buAutoNum type="arabicPeriod"/>
            </a:pPr>
            <a:r>
              <a:rPr lang="hr-HR" dirty="0" smtClean="0">
                <a:solidFill>
                  <a:schemeClr val="bg1"/>
                </a:solidFill>
              </a:rPr>
              <a:t>Kako se zbog te misli osjećate?</a:t>
            </a:r>
          </a:p>
          <a:p>
            <a:pPr marL="457200" indent="-457200">
              <a:buAutoNum type="arabicPeriod"/>
            </a:pPr>
            <a:r>
              <a:rPr lang="hr-HR" dirty="0" smtClean="0">
                <a:solidFill>
                  <a:schemeClr val="bg1"/>
                </a:solidFill>
              </a:rPr>
              <a:t>Koliki je intenzitet te emocije (0-100%)</a:t>
            </a:r>
            <a:endParaRPr lang="hr-H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85000" lnSpcReduction="20000"/>
          </a:bodyPr>
          <a:lstStyle/>
          <a:p>
            <a:r>
              <a:rPr lang="hr-HR" dirty="0" smtClean="0">
                <a:solidFill>
                  <a:schemeClr val="bg1"/>
                </a:solidFill>
              </a:rPr>
              <a:t>Ponekad, čak i kada klijent iznese automatsku misao, možemo suradnički, u dogovoru s klijentom, odlučiti </a:t>
            </a:r>
            <a:r>
              <a:rPr lang="hr-HR" u="sng" dirty="0" smtClean="0">
                <a:solidFill>
                  <a:schemeClr val="bg1"/>
                </a:solidFill>
              </a:rPr>
              <a:t>ne usmjeriti se</a:t>
            </a:r>
            <a:r>
              <a:rPr lang="hr-HR" dirty="0" smtClean="0">
                <a:solidFill>
                  <a:schemeClr val="bg1"/>
                </a:solidFill>
              </a:rPr>
              <a:t> na istu:</a:t>
            </a:r>
            <a:br>
              <a:rPr lang="hr-HR" dirty="0" smtClean="0">
                <a:solidFill>
                  <a:schemeClr val="bg1"/>
                </a:solidFill>
              </a:rPr>
            </a:br>
            <a:endParaRPr lang="hr-HR" dirty="0" smtClean="0">
              <a:solidFill>
                <a:schemeClr val="bg1"/>
              </a:solidFill>
            </a:endParaRPr>
          </a:p>
          <a:p>
            <a:pPr lvl="1">
              <a:buFont typeface="Wingdings" pitchFamily="2" charset="2"/>
              <a:buChar char="Ø"/>
            </a:pPr>
            <a:r>
              <a:rPr lang="hr-HR" dirty="0" smtClean="0">
                <a:solidFill>
                  <a:schemeClr val="bg1"/>
                </a:solidFill>
              </a:rPr>
              <a:t> kada bi mogla narušiti terapijski odnos</a:t>
            </a:r>
          </a:p>
          <a:p>
            <a:pPr lvl="1">
              <a:buFont typeface="Wingdings" pitchFamily="2" charset="2"/>
              <a:buChar char="Ø"/>
            </a:pPr>
            <a:r>
              <a:rPr lang="hr-HR" dirty="0" smtClean="0">
                <a:solidFill>
                  <a:schemeClr val="bg1"/>
                </a:solidFill>
              </a:rPr>
              <a:t> razina uznemirenosti je prevelika da bi klijent mogao evaluirati svoje misli</a:t>
            </a:r>
          </a:p>
          <a:p>
            <a:pPr lvl="1">
              <a:buFont typeface="Wingdings" pitchFamily="2" charset="2"/>
              <a:buChar char="Ø"/>
            </a:pPr>
            <a:r>
              <a:rPr lang="hr-HR" dirty="0" smtClean="0">
                <a:solidFill>
                  <a:schemeClr val="bg1"/>
                </a:solidFill>
              </a:rPr>
              <a:t> nedostatak vremena u seansi za poticanje na učinkovit odgovor na AM</a:t>
            </a:r>
          </a:p>
          <a:p>
            <a:pPr lvl="1">
              <a:buFont typeface="Wingdings" pitchFamily="2" charset="2"/>
              <a:buChar char="Ø"/>
            </a:pPr>
            <a:r>
              <a:rPr lang="hr-HR" dirty="0" smtClean="0">
                <a:solidFill>
                  <a:schemeClr val="bg1"/>
                </a:solidFill>
              </a:rPr>
              <a:t>kada se čini važnijim usmjeriti na druge elemente kognitivnog modela (</a:t>
            </a:r>
            <a:r>
              <a:rPr lang="hr-HR" dirty="0" err="1" smtClean="0">
                <a:solidFill>
                  <a:schemeClr val="bg1"/>
                </a:solidFill>
              </a:rPr>
              <a:t>npr</a:t>
            </a:r>
            <a:r>
              <a:rPr lang="hr-HR" dirty="0" smtClean="0">
                <a:solidFill>
                  <a:schemeClr val="bg1"/>
                </a:solidFill>
              </a:rPr>
              <a:t>. usmjeravanje na problem-</a:t>
            </a:r>
            <a:r>
              <a:rPr lang="hr-HR" dirty="0" err="1" smtClean="0">
                <a:solidFill>
                  <a:schemeClr val="bg1"/>
                </a:solidFill>
              </a:rPr>
              <a:t>solving</a:t>
            </a:r>
            <a:r>
              <a:rPr lang="hr-HR" dirty="0" smtClean="0">
                <a:solidFill>
                  <a:schemeClr val="bg1"/>
                </a:solidFill>
              </a:rPr>
              <a:t> tehnike, rad na tehnikama emocionalne regulacije </a:t>
            </a:r>
            <a:r>
              <a:rPr lang="hr-HR" dirty="0" err="1" smtClean="0">
                <a:solidFill>
                  <a:schemeClr val="bg1"/>
                </a:solidFill>
              </a:rPr>
              <a:t>itd</a:t>
            </a:r>
            <a:r>
              <a:rPr lang="hr-HR" dirty="0" smtClean="0">
                <a:solidFill>
                  <a:schemeClr val="bg1"/>
                </a:solidFill>
              </a:rPr>
              <a:t>.)</a:t>
            </a:r>
          </a:p>
          <a:p>
            <a:pPr lvl="1">
              <a:buFont typeface="Wingdings" pitchFamily="2" charset="2"/>
              <a:buChar char="Ø"/>
            </a:pPr>
            <a:r>
              <a:rPr lang="hr-HR" dirty="0" smtClean="0">
                <a:solidFill>
                  <a:schemeClr val="bg1"/>
                </a:solidFill>
              </a:rPr>
              <a:t>Kada se čini važnijim usmjeriti se na </a:t>
            </a:r>
            <a:r>
              <a:rPr lang="hr-HR" dirty="0" err="1" smtClean="0">
                <a:solidFill>
                  <a:schemeClr val="bg1"/>
                </a:solidFill>
              </a:rPr>
              <a:t>disfunkcionalna</a:t>
            </a:r>
            <a:r>
              <a:rPr lang="hr-HR" dirty="0" smtClean="0">
                <a:solidFill>
                  <a:schemeClr val="bg1"/>
                </a:solidFill>
              </a:rPr>
              <a:t> vjerovanja koja su u podlozi automatskih misli</a:t>
            </a:r>
          </a:p>
          <a:p>
            <a:pPr lvl="1">
              <a:buFont typeface="Wingdings" pitchFamily="2" charset="2"/>
              <a:buChar char="Ø"/>
            </a:pPr>
            <a:r>
              <a:rPr lang="hr-HR" dirty="0" smtClean="0">
                <a:solidFill>
                  <a:schemeClr val="bg1"/>
                </a:solidFill>
              </a:rPr>
              <a:t>Kada terapeut procijeni da bi u datom trenutku bilo važnije usmjeriti se na nešto drugo </a:t>
            </a:r>
          </a:p>
          <a:p>
            <a:pPr lvl="1">
              <a:buFont typeface="Wingdings" pitchFamily="2" charset="2"/>
              <a:buChar char="Ø"/>
            </a:pPr>
            <a:endParaRPr lang="hr-HR" dirty="0" smtClean="0">
              <a:solidFill>
                <a:schemeClr val="bg1"/>
              </a:solidFill>
            </a:endParaRPr>
          </a:p>
          <a:p>
            <a:pPr lvl="1">
              <a:buFont typeface="Wingdings" pitchFamily="2" charset="2"/>
              <a:buChar char="Ø"/>
            </a:pPr>
            <a:endParaRPr lang="hr-HR" dirty="0" smtClean="0">
              <a:solidFill>
                <a:schemeClr val="bg1"/>
              </a:solidFill>
            </a:endParaRPr>
          </a:p>
          <a:p>
            <a:pPr lvl="1">
              <a:buFont typeface="Wingdings" pitchFamily="2" charset="2"/>
              <a:buChar char="Ø"/>
            </a:pPr>
            <a:endParaRPr lang="hr-HR" dirty="0" smtClean="0">
              <a:solidFill>
                <a:schemeClr val="bg1"/>
              </a:solidFill>
            </a:endParaRPr>
          </a:p>
          <a:p>
            <a:pPr>
              <a:buNone/>
            </a:pPr>
            <a:r>
              <a:rPr lang="hr-HR" dirty="0" smtClean="0">
                <a:solidFill>
                  <a:schemeClr val="bg1"/>
                </a:solidFill>
              </a:rPr>
              <a:t>   </a:t>
            </a:r>
          </a:p>
          <a:p>
            <a:pPr>
              <a:buNone/>
            </a:pPr>
            <a:r>
              <a:rPr lang="hr-HR" dirty="0" smtClean="0"/>
              <a:t> </a:t>
            </a:r>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1563187225"/>
              </p:ext>
            </p:extLst>
          </p:nvPr>
        </p:nvGraphicFramePr>
        <p:xfrm>
          <a:off x="2909707" y="1451448"/>
          <a:ext cx="6986144"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272784" y="2194560"/>
            <a:ext cx="5233416" cy="4024125"/>
          </a:xfrm>
        </p:spPr>
        <p:txBody>
          <a:bodyPr/>
          <a:lstStyle/>
          <a:p>
            <a:pPr>
              <a:buFont typeface="Wingdings" pitchFamily="2" charset="2"/>
              <a:buChar char="v"/>
            </a:pPr>
            <a:r>
              <a:rPr lang="hr-HR" b="1" dirty="0" smtClean="0">
                <a:solidFill>
                  <a:schemeClr val="bg1"/>
                </a:solidFill>
              </a:rPr>
              <a:t> Automatska misao obično sadrži nešto istine zbog čega klijenti češće imaju dokaze koji podupiru točnost AM.</a:t>
            </a:r>
          </a:p>
          <a:p>
            <a:pPr>
              <a:buFont typeface="Wingdings" pitchFamily="2" charset="2"/>
              <a:buChar char="v"/>
            </a:pPr>
            <a:r>
              <a:rPr lang="hr-HR" b="1" dirty="0" smtClean="0">
                <a:solidFill>
                  <a:schemeClr val="bg1"/>
                </a:solidFill>
              </a:rPr>
              <a:t> Tu je istinu, ako postoji, važno spoznati.</a:t>
            </a:r>
          </a:p>
          <a:p>
            <a:pPr>
              <a:buFont typeface="Wingdings" pitchFamily="2" charset="2"/>
              <a:buChar char="v"/>
            </a:pPr>
            <a:r>
              <a:rPr lang="hr-HR" b="1" dirty="0" smtClean="0">
                <a:solidFill>
                  <a:schemeClr val="bg1"/>
                </a:solidFill>
              </a:rPr>
              <a:t>Vjerojatnije je da klijenti neće prepoznati dokaze koji govore suprotno, </a:t>
            </a:r>
            <a:r>
              <a:rPr lang="hr-HR" b="1" dirty="0" err="1" smtClean="0">
                <a:solidFill>
                  <a:schemeClr val="bg1"/>
                </a:solidFill>
              </a:rPr>
              <a:t>tj</a:t>
            </a:r>
            <a:r>
              <a:rPr lang="hr-HR" b="1" dirty="0" smtClean="0">
                <a:solidFill>
                  <a:schemeClr val="bg1"/>
                </a:solidFill>
              </a:rPr>
              <a:t>. one koji ne idu u prilog AM.</a:t>
            </a:r>
          </a:p>
        </p:txBody>
      </p:sp>
      <p:cxnSp>
        <p:nvCxnSpPr>
          <p:cNvPr id="4" name="Ravni poveznik 3"/>
          <p:cNvCxnSpPr/>
          <p:nvPr/>
        </p:nvCxnSpPr>
        <p:spPr>
          <a:xfrm rot="16200000" flipH="1">
            <a:off x="4126648" y="3770030"/>
            <a:ext cx="3262742" cy="10392"/>
          </a:xfrm>
          <a:prstGeom prst="line">
            <a:avLst/>
          </a:prstGeom>
        </p:spPr>
        <p:style>
          <a:lnRef idx="3">
            <a:schemeClr val="dk1"/>
          </a:lnRef>
          <a:fillRef idx="0">
            <a:schemeClr val="dk1"/>
          </a:fillRef>
          <a:effectRef idx="2">
            <a:schemeClr val="dk1"/>
          </a:effectRef>
          <a:fontRef idx="minor">
            <a:schemeClr val="tx1"/>
          </a:fontRef>
        </p:style>
      </p:cxnSp>
      <p:pic>
        <p:nvPicPr>
          <p:cNvPr id="1026" name="Picture 2" descr="C:\Users\pedijatrija\Desktop\office365-pain-points-the-same-old-thinking-the-same-old-results.jpg"/>
          <p:cNvPicPr>
            <a:picLocks noChangeAspect="1" noChangeArrowheads="1"/>
          </p:cNvPicPr>
          <p:nvPr/>
        </p:nvPicPr>
        <p:blipFill>
          <a:blip r:embed="rId3"/>
          <a:srcRect/>
          <a:stretch>
            <a:fillRect/>
          </a:stretch>
        </p:blipFill>
        <p:spPr bwMode="auto">
          <a:xfrm>
            <a:off x="229821" y="2542032"/>
            <a:ext cx="5297666" cy="25968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f67670762_win3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4320_TF67670762.potx" id="{8554F333-8958-4FD3-B64B-6F1D00A3DD6C}" vid="{2EFD2F64-E263-4CB1-B728-7F4F64D85327}"/>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0EE66-8707-456F-8F2E-091D581CB030}">
  <ds:schemaRefs>
    <ds:schemaRef ds:uri="16c05727-aa75-4e4a-9b5f-8a80a1165891"/>
    <ds:schemaRef ds:uri="http://purl.org/dc/terms/"/>
    <ds:schemaRef ds:uri="http://schemas.microsoft.com/office/2006/documentManagement/types"/>
    <ds:schemaRef ds:uri="http://schemas.microsoft.com/office/2006/metadata/properties"/>
    <ds:schemaRef ds:uri="http://purl.org/dc/dcmitype/"/>
    <ds:schemaRef ds:uri="71af3243-3dd4-4a8d-8c0d-dd76da1f02a5"/>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2040</Words>
  <Application>Microsoft Office PowerPoint</Application>
  <PresentationFormat>Widescreen</PresentationFormat>
  <Paragraphs>251</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vt:lpstr>
      <vt:lpstr>tf67670762_win32</vt:lpstr>
      <vt:lpstr>Evaluacija automatskih misli</vt:lpstr>
      <vt:lpstr>PowerPoint Presentation</vt:lpstr>
      <vt:lpstr>Automatske misli relevantne za terapijsku seansu</vt:lpstr>
      <vt:lpstr>ODABIR ključnih  automatskih misli</vt:lpstr>
      <vt:lpstr>PowerPoint Presentation</vt:lpstr>
      <vt:lpstr>PowerPoint Presentation</vt:lpstr>
      <vt:lpstr>PowerPoint Presentation</vt:lpstr>
      <vt:lpstr>PowerPoint Presentation</vt:lpstr>
      <vt:lpstr>PowerPoint Presentation</vt:lpstr>
      <vt:lpstr>Pitanja za vrednovanje automatske misli</vt:lpstr>
      <vt:lpstr>PowerPoint Presentation</vt:lpstr>
      <vt:lpstr>Procjena djelotvornosti vrednovanja automatske misli </vt:lpstr>
      <vt:lpstr>Konceptualizacija uzroka nedjelotvornog vrednovanja automatskih misli</vt:lpstr>
      <vt:lpstr>PowerPoint Presentation</vt:lpstr>
      <vt:lpstr>PowerPoint Presentation</vt:lpstr>
      <vt:lpstr>PowerPoint Presentation</vt:lpstr>
      <vt:lpstr>PowerPoint Presentation</vt:lpstr>
      <vt:lpstr>PowerPoint Presentation</vt:lpstr>
      <vt:lpstr>PowerPoint Presentation</vt:lpstr>
      <vt:lpstr>Što kada su automatske misli točne?</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2022-07-21T07:04:06Z</dcterms:created>
  <dcterms:modified xsi:type="dcterms:W3CDTF">2022-08-25T11:03:23Z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