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14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 snapToObjects="1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080C0-5043-4590-9163-D9F1B8E4D34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418B6F-F3D3-49CB-B91E-25730C19582A}">
      <dgm:prSet/>
      <dgm:spPr/>
      <dgm:t>
        <a:bodyPr/>
        <a:lstStyle/>
        <a:p>
          <a:r>
            <a:rPr lang="en-US"/>
            <a:t>Kako konceptualizirati neaktivnost?</a:t>
          </a:r>
        </a:p>
      </dgm:t>
    </dgm:pt>
    <dgm:pt modelId="{EF78B1A2-B6EB-4E6B-9073-AB18667BE8BC}" type="parTrans" cxnId="{ABE6FEFA-EC1F-4348-8EFA-969D29AFAE07}">
      <dgm:prSet/>
      <dgm:spPr/>
      <dgm:t>
        <a:bodyPr/>
        <a:lstStyle/>
        <a:p>
          <a:endParaRPr lang="en-US"/>
        </a:p>
      </dgm:t>
    </dgm:pt>
    <dgm:pt modelId="{AFE39E7A-6D1D-48A4-845B-9799FC1780EF}" type="sibTrans" cxnId="{ABE6FEFA-EC1F-4348-8EFA-969D29AFAE07}">
      <dgm:prSet/>
      <dgm:spPr/>
      <dgm:t>
        <a:bodyPr/>
        <a:lstStyle/>
        <a:p>
          <a:endParaRPr lang="en-US"/>
        </a:p>
      </dgm:t>
    </dgm:pt>
    <dgm:pt modelId="{F76DFBF9-B74A-4CBC-A3B1-EE2FE4F0C58F}">
      <dgm:prSet/>
      <dgm:spPr/>
      <dgm:t>
        <a:bodyPr/>
        <a:lstStyle/>
        <a:p>
          <a:r>
            <a:rPr lang="en-GB"/>
            <a:t>K</a:t>
          </a:r>
          <a:r>
            <a:rPr lang="en-US"/>
            <a:t>ako konceptualizirati manjak zadovoljstva?</a:t>
          </a:r>
        </a:p>
      </dgm:t>
    </dgm:pt>
    <dgm:pt modelId="{E70AB0B5-3975-47DA-94AF-4566275EF224}" type="parTrans" cxnId="{FDDC4607-730B-4BD7-8509-7461F0BD4956}">
      <dgm:prSet/>
      <dgm:spPr/>
      <dgm:t>
        <a:bodyPr/>
        <a:lstStyle/>
        <a:p>
          <a:endParaRPr lang="en-US"/>
        </a:p>
      </dgm:t>
    </dgm:pt>
    <dgm:pt modelId="{B36A1A0B-987E-4F1A-BB3D-0616DE217E06}" type="sibTrans" cxnId="{FDDC4607-730B-4BD7-8509-7461F0BD4956}">
      <dgm:prSet/>
      <dgm:spPr/>
      <dgm:t>
        <a:bodyPr/>
        <a:lstStyle/>
        <a:p>
          <a:endParaRPr lang="en-US"/>
        </a:p>
      </dgm:t>
    </dgm:pt>
    <dgm:pt modelId="{4B042257-99D0-4B6D-B5B8-55739DCEC210}">
      <dgm:prSet/>
      <dgm:spPr/>
      <dgm:t>
        <a:bodyPr/>
        <a:lstStyle/>
        <a:p>
          <a:r>
            <a:rPr lang="en-US"/>
            <a:t>Kako planirati aktivnosti s klijentima? </a:t>
          </a:r>
        </a:p>
      </dgm:t>
    </dgm:pt>
    <dgm:pt modelId="{4DBB2845-A0C6-417E-AD57-B1243DD622D7}" type="parTrans" cxnId="{72528DF7-D4A1-4F34-A758-801E3496218D}">
      <dgm:prSet/>
      <dgm:spPr/>
      <dgm:t>
        <a:bodyPr/>
        <a:lstStyle/>
        <a:p>
          <a:endParaRPr lang="en-US"/>
        </a:p>
      </dgm:t>
    </dgm:pt>
    <dgm:pt modelId="{8D2BDBC3-AA27-49E8-8F68-373313C1A50C}" type="sibTrans" cxnId="{72528DF7-D4A1-4F34-A758-801E3496218D}">
      <dgm:prSet/>
      <dgm:spPr/>
      <dgm:t>
        <a:bodyPr/>
        <a:lstStyle/>
        <a:p>
          <a:endParaRPr lang="en-US"/>
        </a:p>
      </dgm:t>
    </dgm:pt>
    <dgm:pt modelId="{CB19F427-353C-4D97-99CD-528CF52AB499}">
      <dgm:prSet/>
      <dgm:spPr/>
      <dgm:t>
        <a:bodyPr/>
        <a:lstStyle/>
        <a:p>
          <a:r>
            <a:rPr lang="en-US"/>
            <a:t>Kako koristiti tablicu aktivnosti?</a:t>
          </a:r>
        </a:p>
      </dgm:t>
    </dgm:pt>
    <dgm:pt modelId="{3A272CE8-1687-43A7-94C6-3B92186DA4A8}" type="parTrans" cxnId="{C61215C1-4697-4ECE-AF6D-BD19E522342D}">
      <dgm:prSet/>
      <dgm:spPr/>
      <dgm:t>
        <a:bodyPr/>
        <a:lstStyle/>
        <a:p>
          <a:endParaRPr lang="en-US"/>
        </a:p>
      </dgm:t>
    </dgm:pt>
    <dgm:pt modelId="{D329DDAF-B146-43E3-8C7D-B512BDAB8EBA}" type="sibTrans" cxnId="{C61215C1-4697-4ECE-AF6D-BD19E522342D}">
      <dgm:prSet/>
      <dgm:spPr/>
      <dgm:t>
        <a:bodyPr/>
        <a:lstStyle/>
        <a:p>
          <a:endParaRPr lang="en-US"/>
        </a:p>
      </dgm:t>
    </dgm:pt>
    <dgm:pt modelId="{62B5EE67-665A-44CE-9609-338CE3B73422}">
      <dgm:prSet/>
      <dgm:spPr/>
      <dgm:t>
        <a:bodyPr/>
        <a:lstStyle/>
        <a:p>
          <a:r>
            <a:rPr lang="en-US"/>
            <a:t>Kako osposobiti klijente u praćenju </a:t>
          </a:r>
          <a:r>
            <a:rPr lang="en-GB"/>
            <a:t>i </a:t>
          </a:r>
          <a:r>
            <a:rPr lang="en-US"/>
            <a:t>evaluiranju aktivnosti? </a:t>
          </a:r>
        </a:p>
      </dgm:t>
    </dgm:pt>
    <dgm:pt modelId="{89934998-971E-4720-A74D-BBD5B62DEF60}" type="parTrans" cxnId="{4B910D20-555C-44E2-8AA6-BE134EEAAA88}">
      <dgm:prSet/>
      <dgm:spPr/>
      <dgm:t>
        <a:bodyPr/>
        <a:lstStyle/>
        <a:p>
          <a:endParaRPr lang="en-US"/>
        </a:p>
      </dgm:t>
    </dgm:pt>
    <dgm:pt modelId="{7F61FD4F-3DDB-4884-9EEB-6462779198E2}" type="sibTrans" cxnId="{4B910D20-555C-44E2-8AA6-BE134EEAAA88}">
      <dgm:prSet/>
      <dgm:spPr/>
      <dgm:t>
        <a:bodyPr/>
        <a:lstStyle/>
        <a:p>
          <a:endParaRPr lang="en-US"/>
        </a:p>
      </dgm:t>
    </dgm:pt>
    <dgm:pt modelId="{8D77FD40-ED35-44B5-9AD2-3F9441C9BF08}">
      <dgm:prSet/>
      <dgm:spPr/>
      <dgm:t>
        <a:bodyPr/>
        <a:lstStyle/>
        <a:p>
          <a:r>
            <a:rPr lang="en-US"/>
            <a:t>U kakve aktivnosti se depresibne osobe trebaju upuštati? </a:t>
          </a:r>
        </a:p>
      </dgm:t>
    </dgm:pt>
    <dgm:pt modelId="{CFB2740E-8BFA-49F8-8540-F64AEDA66742}" type="parTrans" cxnId="{CEA3E7B1-DE4E-4819-8D22-ED6343E451F8}">
      <dgm:prSet/>
      <dgm:spPr/>
      <dgm:t>
        <a:bodyPr/>
        <a:lstStyle/>
        <a:p>
          <a:endParaRPr lang="en-US"/>
        </a:p>
      </dgm:t>
    </dgm:pt>
    <dgm:pt modelId="{B5A631D2-FA06-4DF2-9F87-777E3445D57D}" type="sibTrans" cxnId="{CEA3E7B1-DE4E-4819-8D22-ED6343E451F8}">
      <dgm:prSet/>
      <dgm:spPr/>
      <dgm:t>
        <a:bodyPr/>
        <a:lstStyle/>
        <a:p>
          <a:endParaRPr lang="en-US"/>
        </a:p>
      </dgm:t>
    </dgm:pt>
    <dgm:pt modelId="{57A440A1-1DB7-4C22-9380-D3EABCB7773B}">
      <dgm:prSet/>
      <dgm:spPr/>
      <dgm:t>
        <a:bodyPr/>
        <a:lstStyle/>
        <a:p>
          <a:r>
            <a:rPr lang="en-GB"/>
            <a:t>K</a:t>
          </a:r>
          <a:r>
            <a:rPr lang="en-US"/>
            <a:t>ako koristiti tablicu aktivnosti za procjenu predikcija?</a:t>
          </a:r>
        </a:p>
      </dgm:t>
    </dgm:pt>
    <dgm:pt modelId="{53868A57-6850-4821-8926-CC20C6278602}" type="parTrans" cxnId="{9BD230DF-B841-42E4-8160-85D624589E81}">
      <dgm:prSet/>
      <dgm:spPr/>
      <dgm:t>
        <a:bodyPr/>
        <a:lstStyle/>
        <a:p>
          <a:endParaRPr lang="en-US"/>
        </a:p>
      </dgm:t>
    </dgm:pt>
    <dgm:pt modelId="{3CD9C1AF-9D9E-4CE0-9C47-C7874AF2FC2A}" type="sibTrans" cxnId="{9BD230DF-B841-42E4-8160-85D624589E81}">
      <dgm:prSet/>
      <dgm:spPr/>
      <dgm:t>
        <a:bodyPr/>
        <a:lstStyle/>
        <a:p>
          <a:endParaRPr lang="en-US"/>
        </a:p>
      </dgm:t>
    </dgm:pt>
    <dgm:pt modelId="{74929FC4-BC02-314E-B0AF-9B5A5320AAFB}" type="pres">
      <dgm:prSet presAssocID="{420080C0-5043-4590-9163-D9F1B8E4D34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B52C89-27E9-D74B-853A-4D43D96AEC3E}" type="pres">
      <dgm:prSet presAssocID="{71418B6F-F3D3-49CB-B91E-25730C19582A}" presName="thickLine" presStyleLbl="alignNode1" presStyleIdx="0" presStyleCnt="7"/>
      <dgm:spPr/>
    </dgm:pt>
    <dgm:pt modelId="{39E02BF6-0A84-504D-833F-F4EE40A09F99}" type="pres">
      <dgm:prSet presAssocID="{71418B6F-F3D3-49CB-B91E-25730C19582A}" presName="horz1" presStyleCnt="0"/>
      <dgm:spPr/>
    </dgm:pt>
    <dgm:pt modelId="{2A2F624F-70D7-7F40-8156-92585AD10AFD}" type="pres">
      <dgm:prSet presAssocID="{71418B6F-F3D3-49CB-B91E-25730C19582A}" presName="tx1" presStyleLbl="revTx" presStyleIdx="0" presStyleCnt="7"/>
      <dgm:spPr/>
      <dgm:t>
        <a:bodyPr/>
        <a:lstStyle/>
        <a:p>
          <a:endParaRPr lang="en-US"/>
        </a:p>
      </dgm:t>
    </dgm:pt>
    <dgm:pt modelId="{94566F58-0F40-B44A-AAB0-013209BD0692}" type="pres">
      <dgm:prSet presAssocID="{71418B6F-F3D3-49CB-B91E-25730C19582A}" presName="vert1" presStyleCnt="0"/>
      <dgm:spPr/>
    </dgm:pt>
    <dgm:pt modelId="{EBD9E43B-03DF-0D46-93F9-13372B33F87A}" type="pres">
      <dgm:prSet presAssocID="{F76DFBF9-B74A-4CBC-A3B1-EE2FE4F0C58F}" presName="thickLine" presStyleLbl="alignNode1" presStyleIdx="1" presStyleCnt="7"/>
      <dgm:spPr/>
    </dgm:pt>
    <dgm:pt modelId="{01E98B30-3895-A243-99C1-6D65C1399C75}" type="pres">
      <dgm:prSet presAssocID="{F76DFBF9-B74A-4CBC-A3B1-EE2FE4F0C58F}" presName="horz1" presStyleCnt="0"/>
      <dgm:spPr/>
    </dgm:pt>
    <dgm:pt modelId="{B819D44F-C87D-2749-8EEA-E457BB1CE0B8}" type="pres">
      <dgm:prSet presAssocID="{F76DFBF9-B74A-4CBC-A3B1-EE2FE4F0C58F}" presName="tx1" presStyleLbl="revTx" presStyleIdx="1" presStyleCnt="7"/>
      <dgm:spPr/>
      <dgm:t>
        <a:bodyPr/>
        <a:lstStyle/>
        <a:p>
          <a:endParaRPr lang="en-US"/>
        </a:p>
      </dgm:t>
    </dgm:pt>
    <dgm:pt modelId="{9F6D0B69-7878-4042-8254-38BF6F290A19}" type="pres">
      <dgm:prSet presAssocID="{F76DFBF9-B74A-4CBC-A3B1-EE2FE4F0C58F}" presName="vert1" presStyleCnt="0"/>
      <dgm:spPr/>
    </dgm:pt>
    <dgm:pt modelId="{E093D510-2CDF-724F-A3FF-2AD22E600EA6}" type="pres">
      <dgm:prSet presAssocID="{4B042257-99D0-4B6D-B5B8-55739DCEC210}" presName="thickLine" presStyleLbl="alignNode1" presStyleIdx="2" presStyleCnt="7"/>
      <dgm:spPr/>
    </dgm:pt>
    <dgm:pt modelId="{3C78C9BD-FD80-DF47-8D38-D0BE035B3C99}" type="pres">
      <dgm:prSet presAssocID="{4B042257-99D0-4B6D-B5B8-55739DCEC210}" presName="horz1" presStyleCnt="0"/>
      <dgm:spPr/>
    </dgm:pt>
    <dgm:pt modelId="{69A68ACC-C745-7745-A048-02E02A349129}" type="pres">
      <dgm:prSet presAssocID="{4B042257-99D0-4B6D-B5B8-55739DCEC210}" presName="tx1" presStyleLbl="revTx" presStyleIdx="2" presStyleCnt="7"/>
      <dgm:spPr/>
      <dgm:t>
        <a:bodyPr/>
        <a:lstStyle/>
        <a:p>
          <a:endParaRPr lang="en-US"/>
        </a:p>
      </dgm:t>
    </dgm:pt>
    <dgm:pt modelId="{CF5AC2D8-0DA4-9A43-B6D0-CC8B41056349}" type="pres">
      <dgm:prSet presAssocID="{4B042257-99D0-4B6D-B5B8-55739DCEC210}" presName="vert1" presStyleCnt="0"/>
      <dgm:spPr/>
    </dgm:pt>
    <dgm:pt modelId="{B2B19213-82C6-224F-88E4-4FB3D60571C1}" type="pres">
      <dgm:prSet presAssocID="{CB19F427-353C-4D97-99CD-528CF52AB499}" presName="thickLine" presStyleLbl="alignNode1" presStyleIdx="3" presStyleCnt="7"/>
      <dgm:spPr/>
    </dgm:pt>
    <dgm:pt modelId="{CC99FE85-514D-D343-A36C-39AA38136937}" type="pres">
      <dgm:prSet presAssocID="{CB19F427-353C-4D97-99CD-528CF52AB499}" presName="horz1" presStyleCnt="0"/>
      <dgm:spPr/>
    </dgm:pt>
    <dgm:pt modelId="{3C632B54-C9D4-BE44-8CF2-D75E4D63C41D}" type="pres">
      <dgm:prSet presAssocID="{CB19F427-353C-4D97-99CD-528CF52AB499}" presName="tx1" presStyleLbl="revTx" presStyleIdx="3" presStyleCnt="7"/>
      <dgm:spPr/>
      <dgm:t>
        <a:bodyPr/>
        <a:lstStyle/>
        <a:p>
          <a:endParaRPr lang="en-US"/>
        </a:p>
      </dgm:t>
    </dgm:pt>
    <dgm:pt modelId="{1978BDF5-746E-A346-B11D-DA3A807DA8B5}" type="pres">
      <dgm:prSet presAssocID="{CB19F427-353C-4D97-99CD-528CF52AB499}" presName="vert1" presStyleCnt="0"/>
      <dgm:spPr/>
    </dgm:pt>
    <dgm:pt modelId="{24A19DCF-A612-404E-A79C-DAD0DEB0FA49}" type="pres">
      <dgm:prSet presAssocID="{62B5EE67-665A-44CE-9609-338CE3B73422}" presName="thickLine" presStyleLbl="alignNode1" presStyleIdx="4" presStyleCnt="7"/>
      <dgm:spPr/>
    </dgm:pt>
    <dgm:pt modelId="{B3A65B9D-3DE2-7E4D-ABDB-E81F1E152939}" type="pres">
      <dgm:prSet presAssocID="{62B5EE67-665A-44CE-9609-338CE3B73422}" presName="horz1" presStyleCnt="0"/>
      <dgm:spPr/>
    </dgm:pt>
    <dgm:pt modelId="{E2D5F9B0-0429-F64D-882E-F3477EC6CD5D}" type="pres">
      <dgm:prSet presAssocID="{62B5EE67-665A-44CE-9609-338CE3B73422}" presName="tx1" presStyleLbl="revTx" presStyleIdx="4" presStyleCnt="7"/>
      <dgm:spPr/>
      <dgm:t>
        <a:bodyPr/>
        <a:lstStyle/>
        <a:p>
          <a:endParaRPr lang="en-US"/>
        </a:p>
      </dgm:t>
    </dgm:pt>
    <dgm:pt modelId="{23B4D35F-C799-FF4C-B243-ED505DBB0150}" type="pres">
      <dgm:prSet presAssocID="{62B5EE67-665A-44CE-9609-338CE3B73422}" presName="vert1" presStyleCnt="0"/>
      <dgm:spPr/>
    </dgm:pt>
    <dgm:pt modelId="{987AB227-791E-F948-8434-6EB3BA1F0859}" type="pres">
      <dgm:prSet presAssocID="{8D77FD40-ED35-44B5-9AD2-3F9441C9BF08}" presName="thickLine" presStyleLbl="alignNode1" presStyleIdx="5" presStyleCnt="7"/>
      <dgm:spPr/>
    </dgm:pt>
    <dgm:pt modelId="{14AF38FC-C10D-CD4C-984D-81275CC5D753}" type="pres">
      <dgm:prSet presAssocID="{8D77FD40-ED35-44B5-9AD2-3F9441C9BF08}" presName="horz1" presStyleCnt="0"/>
      <dgm:spPr/>
    </dgm:pt>
    <dgm:pt modelId="{EDE5FEC5-EE3C-EE45-9808-473A5B8F6239}" type="pres">
      <dgm:prSet presAssocID="{8D77FD40-ED35-44B5-9AD2-3F9441C9BF08}" presName="tx1" presStyleLbl="revTx" presStyleIdx="5" presStyleCnt="7"/>
      <dgm:spPr/>
      <dgm:t>
        <a:bodyPr/>
        <a:lstStyle/>
        <a:p>
          <a:endParaRPr lang="en-US"/>
        </a:p>
      </dgm:t>
    </dgm:pt>
    <dgm:pt modelId="{5F23325F-6A5A-4142-A329-7408F5643E5A}" type="pres">
      <dgm:prSet presAssocID="{8D77FD40-ED35-44B5-9AD2-3F9441C9BF08}" presName="vert1" presStyleCnt="0"/>
      <dgm:spPr/>
    </dgm:pt>
    <dgm:pt modelId="{DC24D0E5-E74E-004B-928D-D1699D4465AD}" type="pres">
      <dgm:prSet presAssocID="{57A440A1-1DB7-4C22-9380-D3EABCB7773B}" presName="thickLine" presStyleLbl="alignNode1" presStyleIdx="6" presStyleCnt="7"/>
      <dgm:spPr/>
    </dgm:pt>
    <dgm:pt modelId="{EE335B3E-8240-F54A-881E-0DA9FCAB39EC}" type="pres">
      <dgm:prSet presAssocID="{57A440A1-1DB7-4C22-9380-D3EABCB7773B}" presName="horz1" presStyleCnt="0"/>
      <dgm:spPr/>
    </dgm:pt>
    <dgm:pt modelId="{05923196-F431-B342-8A78-8BCA7E8F4723}" type="pres">
      <dgm:prSet presAssocID="{57A440A1-1DB7-4C22-9380-D3EABCB7773B}" presName="tx1" presStyleLbl="revTx" presStyleIdx="6" presStyleCnt="7"/>
      <dgm:spPr/>
      <dgm:t>
        <a:bodyPr/>
        <a:lstStyle/>
        <a:p>
          <a:endParaRPr lang="en-US"/>
        </a:p>
      </dgm:t>
    </dgm:pt>
    <dgm:pt modelId="{BD25170B-1F74-344D-BE32-A4E1C798C70F}" type="pres">
      <dgm:prSet presAssocID="{57A440A1-1DB7-4C22-9380-D3EABCB7773B}" presName="vert1" presStyleCnt="0"/>
      <dgm:spPr/>
    </dgm:pt>
  </dgm:ptLst>
  <dgm:cxnLst>
    <dgm:cxn modelId="{198D97E3-6C45-D54F-9FC8-736E1B8E2112}" type="presOf" srcId="{8D77FD40-ED35-44B5-9AD2-3F9441C9BF08}" destId="{EDE5FEC5-EE3C-EE45-9808-473A5B8F6239}" srcOrd="0" destOrd="0" presId="urn:microsoft.com/office/officeart/2008/layout/LinedList"/>
    <dgm:cxn modelId="{F742B1B6-CA5D-184A-92E5-E2BFACD12A6A}" type="presOf" srcId="{420080C0-5043-4590-9163-D9F1B8E4D34F}" destId="{74929FC4-BC02-314E-B0AF-9B5A5320AAFB}" srcOrd="0" destOrd="0" presId="urn:microsoft.com/office/officeart/2008/layout/LinedList"/>
    <dgm:cxn modelId="{14D1F1E7-C0AD-A446-BC59-E6C88BF00CCE}" type="presOf" srcId="{4B042257-99D0-4B6D-B5B8-55739DCEC210}" destId="{69A68ACC-C745-7745-A048-02E02A349129}" srcOrd="0" destOrd="0" presId="urn:microsoft.com/office/officeart/2008/layout/LinedList"/>
    <dgm:cxn modelId="{72503CFF-96D3-6846-895A-D81FFCFD4530}" type="presOf" srcId="{62B5EE67-665A-44CE-9609-338CE3B73422}" destId="{E2D5F9B0-0429-F64D-882E-F3477EC6CD5D}" srcOrd="0" destOrd="0" presId="urn:microsoft.com/office/officeart/2008/layout/LinedList"/>
    <dgm:cxn modelId="{FDDC4607-730B-4BD7-8509-7461F0BD4956}" srcId="{420080C0-5043-4590-9163-D9F1B8E4D34F}" destId="{F76DFBF9-B74A-4CBC-A3B1-EE2FE4F0C58F}" srcOrd="1" destOrd="0" parTransId="{E70AB0B5-3975-47DA-94AF-4566275EF224}" sibTransId="{B36A1A0B-987E-4F1A-BB3D-0616DE217E06}"/>
    <dgm:cxn modelId="{72528DF7-D4A1-4F34-A758-801E3496218D}" srcId="{420080C0-5043-4590-9163-D9F1B8E4D34F}" destId="{4B042257-99D0-4B6D-B5B8-55739DCEC210}" srcOrd="2" destOrd="0" parTransId="{4DBB2845-A0C6-417E-AD57-B1243DD622D7}" sibTransId="{8D2BDBC3-AA27-49E8-8F68-373313C1A50C}"/>
    <dgm:cxn modelId="{97FD16DF-0500-374B-97E1-A95F2F89C13E}" type="presOf" srcId="{57A440A1-1DB7-4C22-9380-D3EABCB7773B}" destId="{05923196-F431-B342-8A78-8BCA7E8F4723}" srcOrd="0" destOrd="0" presId="urn:microsoft.com/office/officeart/2008/layout/LinedList"/>
    <dgm:cxn modelId="{6A819204-4583-5244-B8B1-2DFD0BFE3BC2}" type="presOf" srcId="{F76DFBF9-B74A-4CBC-A3B1-EE2FE4F0C58F}" destId="{B819D44F-C87D-2749-8EEA-E457BB1CE0B8}" srcOrd="0" destOrd="0" presId="urn:microsoft.com/office/officeart/2008/layout/LinedList"/>
    <dgm:cxn modelId="{CEA3E7B1-DE4E-4819-8D22-ED6343E451F8}" srcId="{420080C0-5043-4590-9163-D9F1B8E4D34F}" destId="{8D77FD40-ED35-44B5-9AD2-3F9441C9BF08}" srcOrd="5" destOrd="0" parTransId="{CFB2740E-8BFA-49F8-8540-F64AEDA66742}" sibTransId="{B5A631D2-FA06-4DF2-9F87-777E3445D57D}"/>
    <dgm:cxn modelId="{9BD230DF-B841-42E4-8160-85D624589E81}" srcId="{420080C0-5043-4590-9163-D9F1B8E4D34F}" destId="{57A440A1-1DB7-4C22-9380-D3EABCB7773B}" srcOrd="6" destOrd="0" parTransId="{53868A57-6850-4821-8926-CC20C6278602}" sibTransId="{3CD9C1AF-9D9E-4CE0-9C47-C7874AF2FC2A}"/>
    <dgm:cxn modelId="{4B910D20-555C-44E2-8AA6-BE134EEAAA88}" srcId="{420080C0-5043-4590-9163-D9F1B8E4D34F}" destId="{62B5EE67-665A-44CE-9609-338CE3B73422}" srcOrd="4" destOrd="0" parTransId="{89934998-971E-4720-A74D-BBD5B62DEF60}" sibTransId="{7F61FD4F-3DDB-4884-9EEB-6462779198E2}"/>
    <dgm:cxn modelId="{D6D8AE1E-9DAA-1E41-BE56-FF131914B7B4}" type="presOf" srcId="{CB19F427-353C-4D97-99CD-528CF52AB499}" destId="{3C632B54-C9D4-BE44-8CF2-D75E4D63C41D}" srcOrd="0" destOrd="0" presId="urn:microsoft.com/office/officeart/2008/layout/LinedList"/>
    <dgm:cxn modelId="{ABE6FEFA-EC1F-4348-8EFA-969D29AFAE07}" srcId="{420080C0-5043-4590-9163-D9F1B8E4D34F}" destId="{71418B6F-F3D3-49CB-B91E-25730C19582A}" srcOrd="0" destOrd="0" parTransId="{EF78B1A2-B6EB-4E6B-9073-AB18667BE8BC}" sibTransId="{AFE39E7A-6D1D-48A4-845B-9799FC1780EF}"/>
    <dgm:cxn modelId="{F8A385C4-CCC3-6A41-9A9C-82CAA99A6E1C}" type="presOf" srcId="{71418B6F-F3D3-49CB-B91E-25730C19582A}" destId="{2A2F624F-70D7-7F40-8156-92585AD10AFD}" srcOrd="0" destOrd="0" presId="urn:microsoft.com/office/officeart/2008/layout/LinedList"/>
    <dgm:cxn modelId="{C61215C1-4697-4ECE-AF6D-BD19E522342D}" srcId="{420080C0-5043-4590-9163-D9F1B8E4D34F}" destId="{CB19F427-353C-4D97-99CD-528CF52AB499}" srcOrd="3" destOrd="0" parTransId="{3A272CE8-1687-43A7-94C6-3B92186DA4A8}" sibTransId="{D329DDAF-B146-43E3-8C7D-B512BDAB8EBA}"/>
    <dgm:cxn modelId="{83876F40-6E66-5541-8A3C-DAF129E71BAE}" type="presParOf" srcId="{74929FC4-BC02-314E-B0AF-9B5A5320AAFB}" destId="{27B52C89-27E9-D74B-853A-4D43D96AEC3E}" srcOrd="0" destOrd="0" presId="urn:microsoft.com/office/officeart/2008/layout/LinedList"/>
    <dgm:cxn modelId="{E785BF4A-5CBB-144C-9205-C141FA507D5A}" type="presParOf" srcId="{74929FC4-BC02-314E-B0AF-9B5A5320AAFB}" destId="{39E02BF6-0A84-504D-833F-F4EE40A09F99}" srcOrd="1" destOrd="0" presId="urn:microsoft.com/office/officeart/2008/layout/LinedList"/>
    <dgm:cxn modelId="{FBCC5E95-6881-5C43-8712-46D3B29B4553}" type="presParOf" srcId="{39E02BF6-0A84-504D-833F-F4EE40A09F99}" destId="{2A2F624F-70D7-7F40-8156-92585AD10AFD}" srcOrd="0" destOrd="0" presId="urn:microsoft.com/office/officeart/2008/layout/LinedList"/>
    <dgm:cxn modelId="{4D2FCCB4-F1BD-7941-93AB-7E5CECD5A49F}" type="presParOf" srcId="{39E02BF6-0A84-504D-833F-F4EE40A09F99}" destId="{94566F58-0F40-B44A-AAB0-013209BD0692}" srcOrd="1" destOrd="0" presId="urn:microsoft.com/office/officeart/2008/layout/LinedList"/>
    <dgm:cxn modelId="{A02CB316-8A19-8843-BB68-40E759F8D654}" type="presParOf" srcId="{74929FC4-BC02-314E-B0AF-9B5A5320AAFB}" destId="{EBD9E43B-03DF-0D46-93F9-13372B33F87A}" srcOrd="2" destOrd="0" presId="urn:microsoft.com/office/officeart/2008/layout/LinedList"/>
    <dgm:cxn modelId="{140B3619-FCFC-6E4C-AE87-42DE5D55BA85}" type="presParOf" srcId="{74929FC4-BC02-314E-B0AF-9B5A5320AAFB}" destId="{01E98B30-3895-A243-99C1-6D65C1399C75}" srcOrd="3" destOrd="0" presId="urn:microsoft.com/office/officeart/2008/layout/LinedList"/>
    <dgm:cxn modelId="{8B5A267A-0B02-A840-8762-EE4C73E4A579}" type="presParOf" srcId="{01E98B30-3895-A243-99C1-6D65C1399C75}" destId="{B819D44F-C87D-2749-8EEA-E457BB1CE0B8}" srcOrd="0" destOrd="0" presId="urn:microsoft.com/office/officeart/2008/layout/LinedList"/>
    <dgm:cxn modelId="{9F6D215C-7F5A-904A-99BD-C84DAC3AB31B}" type="presParOf" srcId="{01E98B30-3895-A243-99C1-6D65C1399C75}" destId="{9F6D0B69-7878-4042-8254-38BF6F290A19}" srcOrd="1" destOrd="0" presId="urn:microsoft.com/office/officeart/2008/layout/LinedList"/>
    <dgm:cxn modelId="{C844911F-D41C-754A-9A4C-CE931165E581}" type="presParOf" srcId="{74929FC4-BC02-314E-B0AF-9B5A5320AAFB}" destId="{E093D510-2CDF-724F-A3FF-2AD22E600EA6}" srcOrd="4" destOrd="0" presId="urn:microsoft.com/office/officeart/2008/layout/LinedList"/>
    <dgm:cxn modelId="{75A30228-A52D-264B-A7FE-3DD206611B29}" type="presParOf" srcId="{74929FC4-BC02-314E-B0AF-9B5A5320AAFB}" destId="{3C78C9BD-FD80-DF47-8D38-D0BE035B3C99}" srcOrd="5" destOrd="0" presId="urn:microsoft.com/office/officeart/2008/layout/LinedList"/>
    <dgm:cxn modelId="{6B4E46AA-90BA-0949-898E-C0EC192006DB}" type="presParOf" srcId="{3C78C9BD-FD80-DF47-8D38-D0BE035B3C99}" destId="{69A68ACC-C745-7745-A048-02E02A349129}" srcOrd="0" destOrd="0" presId="urn:microsoft.com/office/officeart/2008/layout/LinedList"/>
    <dgm:cxn modelId="{078E8E48-5F4E-A54D-A5BE-EE11DF1C2482}" type="presParOf" srcId="{3C78C9BD-FD80-DF47-8D38-D0BE035B3C99}" destId="{CF5AC2D8-0DA4-9A43-B6D0-CC8B41056349}" srcOrd="1" destOrd="0" presId="urn:microsoft.com/office/officeart/2008/layout/LinedList"/>
    <dgm:cxn modelId="{D7385004-DB35-854F-9E97-A2A5F80D998F}" type="presParOf" srcId="{74929FC4-BC02-314E-B0AF-9B5A5320AAFB}" destId="{B2B19213-82C6-224F-88E4-4FB3D60571C1}" srcOrd="6" destOrd="0" presId="urn:microsoft.com/office/officeart/2008/layout/LinedList"/>
    <dgm:cxn modelId="{F5D5DD8B-DDB4-B348-AE0A-15CC67F11991}" type="presParOf" srcId="{74929FC4-BC02-314E-B0AF-9B5A5320AAFB}" destId="{CC99FE85-514D-D343-A36C-39AA38136937}" srcOrd="7" destOrd="0" presId="urn:microsoft.com/office/officeart/2008/layout/LinedList"/>
    <dgm:cxn modelId="{956AE9FE-6DE5-A044-82AB-9173833A2085}" type="presParOf" srcId="{CC99FE85-514D-D343-A36C-39AA38136937}" destId="{3C632B54-C9D4-BE44-8CF2-D75E4D63C41D}" srcOrd="0" destOrd="0" presId="urn:microsoft.com/office/officeart/2008/layout/LinedList"/>
    <dgm:cxn modelId="{36CEAA77-1F88-8448-9145-E042F37CEEB2}" type="presParOf" srcId="{CC99FE85-514D-D343-A36C-39AA38136937}" destId="{1978BDF5-746E-A346-B11D-DA3A807DA8B5}" srcOrd="1" destOrd="0" presId="urn:microsoft.com/office/officeart/2008/layout/LinedList"/>
    <dgm:cxn modelId="{E7CFAE57-582E-9C4D-BC72-C91CB4D11C47}" type="presParOf" srcId="{74929FC4-BC02-314E-B0AF-9B5A5320AAFB}" destId="{24A19DCF-A612-404E-A79C-DAD0DEB0FA49}" srcOrd="8" destOrd="0" presId="urn:microsoft.com/office/officeart/2008/layout/LinedList"/>
    <dgm:cxn modelId="{3DFA15B5-4D9B-8745-8D1B-0EB15A0B1D0B}" type="presParOf" srcId="{74929FC4-BC02-314E-B0AF-9B5A5320AAFB}" destId="{B3A65B9D-3DE2-7E4D-ABDB-E81F1E152939}" srcOrd="9" destOrd="0" presId="urn:microsoft.com/office/officeart/2008/layout/LinedList"/>
    <dgm:cxn modelId="{8A58C66D-AC46-8D48-A2CD-6F39976B8916}" type="presParOf" srcId="{B3A65B9D-3DE2-7E4D-ABDB-E81F1E152939}" destId="{E2D5F9B0-0429-F64D-882E-F3477EC6CD5D}" srcOrd="0" destOrd="0" presId="urn:microsoft.com/office/officeart/2008/layout/LinedList"/>
    <dgm:cxn modelId="{9BA5338E-140E-0D4B-9A6D-2D3B786233D6}" type="presParOf" srcId="{B3A65B9D-3DE2-7E4D-ABDB-E81F1E152939}" destId="{23B4D35F-C799-FF4C-B243-ED505DBB0150}" srcOrd="1" destOrd="0" presId="urn:microsoft.com/office/officeart/2008/layout/LinedList"/>
    <dgm:cxn modelId="{D65F06FA-A0CB-BD44-A878-F0C7F3DD2237}" type="presParOf" srcId="{74929FC4-BC02-314E-B0AF-9B5A5320AAFB}" destId="{987AB227-791E-F948-8434-6EB3BA1F0859}" srcOrd="10" destOrd="0" presId="urn:microsoft.com/office/officeart/2008/layout/LinedList"/>
    <dgm:cxn modelId="{0DE3B4C5-C5EE-7447-86B0-EB6832402831}" type="presParOf" srcId="{74929FC4-BC02-314E-B0AF-9B5A5320AAFB}" destId="{14AF38FC-C10D-CD4C-984D-81275CC5D753}" srcOrd="11" destOrd="0" presId="urn:microsoft.com/office/officeart/2008/layout/LinedList"/>
    <dgm:cxn modelId="{C8DEC55F-E67F-B24E-9443-7CF0B66D7649}" type="presParOf" srcId="{14AF38FC-C10D-CD4C-984D-81275CC5D753}" destId="{EDE5FEC5-EE3C-EE45-9808-473A5B8F6239}" srcOrd="0" destOrd="0" presId="urn:microsoft.com/office/officeart/2008/layout/LinedList"/>
    <dgm:cxn modelId="{79764CCE-5EAB-8C40-9687-FEC47FD0C33D}" type="presParOf" srcId="{14AF38FC-C10D-CD4C-984D-81275CC5D753}" destId="{5F23325F-6A5A-4142-A329-7408F5643E5A}" srcOrd="1" destOrd="0" presId="urn:microsoft.com/office/officeart/2008/layout/LinedList"/>
    <dgm:cxn modelId="{8CEC1697-2BC0-2942-812A-F23ABF9CFB63}" type="presParOf" srcId="{74929FC4-BC02-314E-B0AF-9B5A5320AAFB}" destId="{DC24D0E5-E74E-004B-928D-D1699D4465AD}" srcOrd="12" destOrd="0" presId="urn:microsoft.com/office/officeart/2008/layout/LinedList"/>
    <dgm:cxn modelId="{50F12ED0-64CE-9849-ADCD-800A20E54CFA}" type="presParOf" srcId="{74929FC4-BC02-314E-B0AF-9B5A5320AAFB}" destId="{EE335B3E-8240-F54A-881E-0DA9FCAB39EC}" srcOrd="13" destOrd="0" presId="urn:microsoft.com/office/officeart/2008/layout/LinedList"/>
    <dgm:cxn modelId="{264284F6-CB1B-4A41-9336-D3B8C389FD91}" type="presParOf" srcId="{EE335B3E-8240-F54A-881E-0DA9FCAB39EC}" destId="{05923196-F431-B342-8A78-8BCA7E8F4723}" srcOrd="0" destOrd="0" presId="urn:microsoft.com/office/officeart/2008/layout/LinedList"/>
    <dgm:cxn modelId="{146601B4-8354-7E4B-94D6-1A55E8D0633F}" type="presParOf" srcId="{EE335B3E-8240-F54A-881E-0DA9FCAB39EC}" destId="{BD25170B-1F74-344D-BE32-A4E1C798C7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92DCA-EB2D-4B6A-B8F3-2EBB9C391F1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E74EEB-6252-456A-8D8A-0DA787DBCFB4}">
      <dgm:prSet custT="1"/>
      <dgm:spPr/>
      <dgm:t>
        <a:bodyPr/>
        <a:lstStyle/>
        <a:p>
          <a:r>
            <a:rPr lang="en-US" sz="4000" dirty="0" err="1"/>
            <a:t>Scenarij</a:t>
          </a:r>
          <a:r>
            <a:rPr lang="en-US" sz="4000" dirty="0"/>
            <a:t> 1 </a:t>
          </a:r>
        </a:p>
      </dgm:t>
    </dgm:pt>
    <dgm:pt modelId="{CC5F18FB-8BAD-4BC5-93BE-9E5F76C224C0}" type="parTrans" cxnId="{9CE945F2-8570-4060-807B-C491F632CA8F}">
      <dgm:prSet/>
      <dgm:spPr/>
      <dgm:t>
        <a:bodyPr/>
        <a:lstStyle/>
        <a:p>
          <a:endParaRPr lang="en-US"/>
        </a:p>
      </dgm:t>
    </dgm:pt>
    <dgm:pt modelId="{2C5C4578-E7EB-4156-B7D5-A73A6E836DD1}" type="sibTrans" cxnId="{9CE945F2-8570-4060-807B-C491F632CA8F}">
      <dgm:prSet/>
      <dgm:spPr/>
      <dgm:t>
        <a:bodyPr/>
        <a:lstStyle/>
        <a:p>
          <a:endParaRPr lang="en-US"/>
        </a:p>
      </dgm:t>
    </dgm:pt>
    <dgm:pt modelId="{B25C784C-732C-472D-BBA1-2BC384AB56D8}">
      <dgm:prSet/>
      <dgm:spPr/>
      <dgm:t>
        <a:bodyPr/>
        <a:lstStyle/>
        <a:p>
          <a:r>
            <a:rPr lang="en-US" dirty="0" err="1"/>
            <a:t>Ispunjavanje</a:t>
          </a:r>
          <a:r>
            <a:rPr lang="en-US" dirty="0"/>
            <a:t> </a:t>
          </a:r>
          <a:r>
            <a:rPr lang="en-US" dirty="0" err="1"/>
            <a:t>tablice</a:t>
          </a:r>
          <a:r>
            <a:rPr lang="en-US" dirty="0"/>
            <a:t> </a:t>
          </a:r>
          <a:r>
            <a:rPr lang="en-US" dirty="0" err="1"/>
            <a:t>aktivnosti</a:t>
          </a:r>
          <a:r>
            <a:rPr lang="en-US" dirty="0"/>
            <a:t>, </a:t>
          </a:r>
          <a:r>
            <a:rPr lang="en-US" dirty="0" err="1"/>
            <a:t>ocjena</a:t>
          </a:r>
          <a:r>
            <a:rPr lang="en-US" dirty="0"/>
            <a:t> </a:t>
          </a:r>
          <a:r>
            <a:rPr lang="en-US" dirty="0" err="1"/>
            <a:t>osjećaja</a:t>
          </a:r>
          <a:r>
            <a:rPr lang="en-US" dirty="0"/>
            <a:t> </a:t>
          </a:r>
          <a:r>
            <a:rPr lang="en-US" dirty="0" err="1"/>
            <a:t>zadovoljstva</a:t>
          </a:r>
          <a:r>
            <a:rPr lang="en-US" dirty="0"/>
            <a:t>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</a:t>
          </a:r>
          <a:r>
            <a:rPr lang="en-US" dirty="0" err="1"/>
            <a:t>misao</a:t>
          </a:r>
          <a:r>
            <a:rPr lang="en-US" dirty="0"/>
            <a:t> </a:t>
          </a:r>
          <a:r>
            <a:rPr lang="en-US" dirty="0" err="1"/>
            <a:t>vodilja</a:t>
          </a:r>
          <a:r>
            <a:rPr lang="en-US" dirty="0"/>
            <a:t> za </a:t>
          </a:r>
          <a:r>
            <a:rPr lang="en-US" dirty="0" err="1"/>
            <a:t>tretman</a:t>
          </a:r>
          <a:r>
            <a:rPr lang="en-US" dirty="0"/>
            <a:t> </a:t>
          </a:r>
        </a:p>
      </dgm:t>
    </dgm:pt>
    <dgm:pt modelId="{608C63BC-D4ED-48DC-ADE9-4A5374D9FDC1}" type="parTrans" cxnId="{8EA258FE-25B6-4444-95E7-B1DA4818EA08}">
      <dgm:prSet/>
      <dgm:spPr/>
      <dgm:t>
        <a:bodyPr/>
        <a:lstStyle/>
        <a:p>
          <a:endParaRPr lang="en-US"/>
        </a:p>
      </dgm:t>
    </dgm:pt>
    <dgm:pt modelId="{60BE9E7B-ED88-4343-B1A3-9FEAB62D3E5E}" type="sibTrans" cxnId="{8EA258FE-25B6-4444-95E7-B1DA4818EA08}">
      <dgm:prSet/>
      <dgm:spPr/>
      <dgm:t>
        <a:bodyPr/>
        <a:lstStyle/>
        <a:p>
          <a:endParaRPr lang="en-US"/>
        </a:p>
      </dgm:t>
    </dgm:pt>
    <dgm:pt modelId="{D2907438-B563-4EF6-8EDF-BD3971451150}">
      <dgm:prSet custT="1"/>
      <dgm:spPr/>
      <dgm:t>
        <a:bodyPr/>
        <a:lstStyle/>
        <a:p>
          <a:r>
            <a:rPr lang="en-US" sz="4000" dirty="0" err="1"/>
            <a:t>Scenarij</a:t>
          </a:r>
          <a:r>
            <a:rPr lang="en-US" sz="4000" dirty="0"/>
            <a:t> 2</a:t>
          </a:r>
        </a:p>
      </dgm:t>
    </dgm:pt>
    <dgm:pt modelId="{9218D215-5996-45A7-B483-656A1B2EF68D}" type="parTrans" cxnId="{FF3648A1-685F-4842-B526-C53CBE8BAFBF}">
      <dgm:prSet/>
      <dgm:spPr/>
      <dgm:t>
        <a:bodyPr/>
        <a:lstStyle/>
        <a:p>
          <a:endParaRPr lang="en-US"/>
        </a:p>
      </dgm:t>
    </dgm:pt>
    <dgm:pt modelId="{4DCD3A25-AA4F-4EAE-8422-4F8E4202CCDC}" type="sibTrans" cxnId="{FF3648A1-685F-4842-B526-C53CBE8BAFBF}">
      <dgm:prSet/>
      <dgm:spPr/>
      <dgm:t>
        <a:bodyPr/>
        <a:lstStyle/>
        <a:p>
          <a:endParaRPr lang="en-US"/>
        </a:p>
      </dgm:t>
    </dgm:pt>
    <dgm:pt modelId="{FDFF21BA-DD82-4280-9949-A1296FDE16FF}">
      <dgm:prSet/>
      <dgm:spPr/>
      <dgm:t>
        <a:bodyPr/>
        <a:lstStyle/>
        <a:p>
          <a:r>
            <a:rPr lang="en-US" dirty="0" err="1"/>
            <a:t>opis</a:t>
          </a:r>
          <a:r>
            <a:rPr lang="en-US" dirty="0"/>
            <a:t> </a:t>
          </a:r>
          <a:r>
            <a:rPr lang="en-US" dirty="0" err="1"/>
            <a:t>aktivnosti</a:t>
          </a:r>
          <a:r>
            <a:rPr lang="en-US" dirty="0"/>
            <a:t> u </a:t>
          </a:r>
          <a:r>
            <a:rPr lang="en-US" dirty="0" err="1"/>
            <a:t>tipičnom</a:t>
          </a:r>
          <a:r>
            <a:rPr lang="en-US" dirty="0"/>
            <a:t> </a:t>
          </a:r>
          <a:r>
            <a:rPr lang="en-US" dirty="0" err="1"/>
            <a:t>danu</a:t>
          </a:r>
          <a:r>
            <a:rPr lang="en-US" dirty="0"/>
            <a:t>, </a:t>
          </a:r>
          <a:r>
            <a:rPr lang="en-US" dirty="0" err="1"/>
            <a:t>izbjegavanja</a:t>
          </a:r>
          <a:endParaRPr lang="en-US" dirty="0"/>
        </a:p>
      </dgm:t>
    </dgm:pt>
    <dgm:pt modelId="{FEC135A5-782F-4D28-8285-9D0F00C17A50}" type="parTrans" cxnId="{9199AC1F-9057-4A8C-9E3A-29E13D791ECE}">
      <dgm:prSet/>
      <dgm:spPr/>
      <dgm:t>
        <a:bodyPr/>
        <a:lstStyle/>
        <a:p>
          <a:endParaRPr lang="en-US"/>
        </a:p>
      </dgm:t>
    </dgm:pt>
    <dgm:pt modelId="{1B0B31CC-192C-4DE5-9FBB-80246E4E9C6D}" type="sibTrans" cxnId="{9199AC1F-9057-4A8C-9E3A-29E13D791ECE}">
      <dgm:prSet/>
      <dgm:spPr/>
      <dgm:t>
        <a:bodyPr/>
        <a:lstStyle/>
        <a:p>
          <a:endParaRPr lang="en-US"/>
        </a:p>
      </dgm:t>
    </dgm:pt>
    <dgm:pt modelId="{3C826B43-F67B-4509-8E60-DD6C220614D5}">
      <dgm:prSet custT="1"/>
      <dgm:spPr/>
      <dgm:t>
        <a:bodyPr/>
        <a:lstStyle/>
        <a:p>
          <a:r>
            <a:rPr lang="en-US" sz="4000" dirty="0"/>
            <a:t>VAŽNO</a:t>
          </a:r>
        </a:p>
      </dgm:t>
    </dgm:pt>
    <dgm:pt modelId="{E2D5FBC9-44F5-4D99-8BFB-9AC710460E8A}" type="parTrans" cxnId="{0AAEEEEE-5F11-44B8-9CA3-6865B519703F}">
      <dgm:prSet/>
      <dgm:spPr/>
      <dgm:t>
        <a:bodyPr/>
        <a:lstStyle/>
        <a:p>
          <a:endParaRPr lang="en-US"/>
        </a:p>
      </dgm:t>
    </dgm:pt>
    <dgm:pt modelId="{8A53584B-F4BA-4926-AD0B-91529844C715}" type="sibTrans" cxnId="{0AAEEEEE-5F11-44B8-9CA3-6865B519703F}">
      <dgm:prSet/>
      <dgm:spPr/>
      <dgm:t>
        <a:bodyPr/>
        <a:lstStyle/>
        <a:p>
          <a:endParaRPr lang="en-US"/>
        </a:p>
      </dgm:t>
    </dgm:pt>
    <dgm:pt modelId="{ACFC861F-D189-4B68-B586-8ED72E980C9D}">
      <dgm:prSet/>
      <dgm:spPr/>
      <dgm:t>
        <a:bodyPr/>
        <a:lstStyle/>
        <a:p>
          <a:r>
            <a:rPr lang="en-US" dirty="0" err="1"/>
            <a:t>aktivnosti</a:t>
          </a:r>
          <a:r>
            <a:rPr lang="en-US" dirty="0"/>
            <a:t> </a:t>
          </a:r>
          <a:r>
            <a:rPr lang="en-US" dirty="0" err="1"/>
            <a:t>moraju</a:t>
          </a:r>
          <a:r>
            <a:rPr lang="en-US" dirty="0"/>
            <a:t> </a:t>
          </a:r>
          <a:r>
            <a:rPr lang="en-US" dirty="0" err="1"/>
            <a:t>biti</a:t>
          </a:r>
          <a:r>
            <a:rPr lang="en-US" dirty="0"/>
            <a:t> u </a:t>
          </a:r>
          <a:r>
            <a:rPr lang="en-US" dirty="0" err="1"/>
            <a:t>skladu</a:t>
          </a:r>
          <a:r>
            <a:rPr lang="en-US" dirty="0"/>
            <a:t> s </a:t>
          </a:r>
          <a:r>
            <a:rPr lang="en-US" dirty="0" err="1"/>
            <a:t>klijentovim</a:t>
          </a:r>
          <a:r>
            <a:rPr lang="en-US" dirty="0"/>
            <a:t> </a:t>
          </a:r>
          <a:r>
            <a:rPr lang="en-US" dirty="0" err="1"/>
            <a:t>vrijednostima</a:t>
          </a:r>
          <a:r>
            <a:rPr lang="en-US" dirty="0"/>
            <a:t>, </a:t>
          </a:r>
          <a:r>
            <a:rPr lang="en-US" dirty="0" err="1"/>
            <a:t>ciljevima</a:t>
          </a:r>
          <a:endParaRPr lang="en-US" dirty="0"/>
        </a:p>
      </dgm:t>
    </dgm:pt>
    <dgm:pt modelId="{23A4A032-42D9-4417-83A7-514C3AA6C235}" type="parTrans" cxnId="{0C6E1D33-D68F-4317-9F4F-EDC5C073723C}">
      <dgm:prSet/>
      <dgm:spPr/>
      <dgm:t>
        <a:bodyPr/>
        <a:lstStyle/>
        <a:p>
          <a:endParaRPr lang="en-US"/>
        </a:p>
      </dgm:t>
    </dgm:pt>
    <dgm:pt modelId="{719DE0F6-B0D2-4C64-ABAA-8E832007B6A3}" type="sibTrans" cxnId="{0C6E1D33-D68F-4317-9F4F-EDC5C073723C}">
      <dgm:prSet/>
      <dgm:spPr/>
      <dgm:t>
        <a:bodyPr/>
        <a:lstStyle/>
        <a:p>
          <a:endParaRPr lang="en-US"/>
        </a:p>
      </dgm:t>
    </dgm:pt>
    <dgm:pt modelId="{7ECD5D4B-1A2B-4E3B-9676-ABF6E8ACA8FB}">
      <dgm:prSet/>
      <dgm:spPr/>
      <dgm:t>
        <a:bodyPr/>
        <a:lstStyle/>
        <a:p>
          <a:r>
            <a:rPr lang="en-US"/>
            <a:t>Povezati aktivnosti s istima</a:t>
          </a:r>
        </a:p>
      </dgm:t>
    </dgm:pt>
    <dgm:pt modelId="{CF34880E-9A6D-4B11-89DD-0EB45214E83E}" type="parTrans" cxnId="{7964A7BA-7FDA-4F90-A5E6-F11990C388D4}">
      <dgm:prSet/>
      <dgm:spPr/>
      <dgm:t>
        <a:bodyPr/>
        <a:lstStyle/>
        <a:p>
          <a:endParaRPr lang="en-US"/>
        </a:p>
      </dgm:t>
    </dgm:pt>
    <dgm:pt modelId="{2FF0C527-4362-4714-84FC-A92788B6DA9C}" type="sibTrans" cxnId="{7964A7BA-7FDA-4F90-A5E6-F11990C388D4}">
      <dgm:prSet/>
      <dgm:spPr/>
      <dgm:t>
        <a:bodyPr/>
        <a:lstStyle/>
        <a:p>
          <a:endParaRPr lang="en-US"/>
        </a:p>
      </dgm:t>
    </dgm:pt>
    <dgm:pt modelId="{12D02D8C-1E90-AF45-9C09-E93CB9C13A41}" type="pres">
      <dgm:prSet presAssocID="{7A892DCA-EB2D-4B6A-B8F3-2EBB9C391F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6ACFE-6042-F04B-8BF3-9EB2698192E3}" type="pres">
      <dgm:prSet presAssocID="{FBE74EEB-6252-456A-8D8A-0DA787DBCFB4}" presName="linNode" presStyleCnt="0"/>
      <dgm:spPr/>
    </dgm:pt>
    <dgm:pt modelId="{BE5527B7-3F95-984B-AE5D-3610B6D6E25D}" type="pres">
      <dgm:prSet presAssocID="{FBE74EEB-6252-456A-8D8A-0DA787DBCFB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240CE-C79A-C340-BC78-BB6705E55F1A}" type="pres">
      <dgm:prSet presAssocID="{FBE74EEB-6252-456A-8D8A-0DA787DBCFB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D33BE-1D2B-4C49-A34E-8E90AF043476}" type="pres">
      <dgm:prSet presAssocID="{2C5C4578-E7EB-4156-B7D5-A73A6E836DD1}" presName="sp" presStyleCnt="0"/>
      <dgm:spPr/>
    </dgm:pt>
    <dgm:pt modelId="{4578FC65-CE03-3141-A892-5478904E945E}" type="pres">
      <dgm:prSet presAssocID="{D2907438-B563-4EF6-8EDF-BD3971451150}" presName="linNode" presStyleCnt="0"/>
      <dgm:spPr/>
    </dgm:pt>
    <dgm:pt modelId="{BA4DB963-0D79-2B45-97B8-1D6EFA7703DF}" type="pres">
      <dgm:prSet presAssocID="{D2907438-B563-4EF6-8EDF-BD397145115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FFB5E-60F7-B241-93E3-F363716835A4}" type="pres">
      <dgm:prSet presAssocID="{D2907438-B563-4EF6-8EDF-BD397145115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B6046-A74E-4A48-9E20-C7215D968B42}" type="pres">
      <dgm:prSet presAssocID="{4DCD3A25-AA4F-4EAE-8422-4F8E4202CCDC}" presName="sp" presStyleCnt="0"/>
      <dgm:spPr/>
    </dgm:pt>
    <dgm:pt modelId="{1662BE6F-5952-754C-A743-2B3D6CA1737A}" type="pres">
      <dgm:prSet presAssocID="{3C826B43-F67B-4509-8E60-DD6C220614D5}" presName="linNode" presStyleCnt="0"/>
      <dgm:spPr/>
    </dgm:pt>
    <dgm:pt modelId="{91631087-63CA-B846-B8C3-3D1121CF2983}" type="pres">
      <dgm:prSet presAssocID="{3C826B43-F67B-4509-8E60-DD6C220614D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F37B7-C57C-D149-BD24-4B3E22288796}" type="pres">
      <dgm:prSet presAssocID="{3C826B43-F67B-4509-8E60-DD6C220614D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E945F2-8570-4060-807B-C491F632CA8F}" srcId="{7A892DCA-EB2D-4B6A-B8F3-2EBB9C391F18}" destId="{FBE74EEB-6252-456A-8D8A-0DA787DBCFB4}" srcOrd="0" destOrd="0" parTransId="{CC5F18FB-8BAD-4BC5-93BE-9E5F76C224C0}" sibTransId="{2C5C4578-E7EB-4156-B7D5-A73A6E836DD1}"/>
    <dgm:cxn modelId="{FF27AFD9-A475-2C4B-ADE2-62FEC087E90A}" type="presOf" srcId="{D2907438-B563-4EF6-8EDF-BD3971451150}" destId="{BA4DB963-0D79-2B45-97B8-1D6EFA7703DF}" srcOrd="0" destOrd="0" presId="urn:microsoft.com/office/officeart/2005/8/layout/vList5"/>
    <dgm:cxn modelId="{3C8AB176-9E27-774F-A725-8B75CDF35A94}" type="presOf" srcId="{ACFC861F-D189-4B68-B586-8ED72E980C9D}" destId="{BB8F37B7-C57C-D149-BD24-4B3E22288796}" srcOrd="0" destOrd="0" presId="urn:microsoft.com/office/officeart/2005/8/layout/vList5"/>
    <dgm:cxn modelId="{6407053D-9DAB-2549-A439-D55C6366D92C}" type="presOf" srcId="{3C826B43-F67B-4509-8E60-DD6C220614D5}" destId="{91631087-63CA-B846-B8C3-3D1121CF2983}" srcOrd="0" destOrd="0" presId="urn:microsoft.com/office/officeart/2005/8/layout/vList5"/>
    <dgm:cxn modelId="{635D25FA-D587-6E48-BE19-1E3CDFA90EF6}" type="presOf" srcId="{7ECD5D4B-1A2B-4E3B-9676-ABF6E8ACA8FB}" destId="{BB8F37B7-C57C-D149-BD24-4B3E22288796}" srcOrd="0" destOrd="1" presId="urn:microsoft.com/office/officeart/2005/8/layout/vList5"/>
    <dgm:cxn modelId="{7964A7BA-7FDA-4F90-A5E6-F11990C388D4}" srcId="{3C826B43-F67B-4509-8E60-DD6C220614D5}" destId="{7ECD5D4B-1A2B-4E3B-9676-ABF6E8ACA8FB}" srcOrd="1" destOrd="0" parTransId="{CF34880E-9A6D-4B11-89DD-0EB45214E83E}" sibTransId="{2FF0C527-4362-4714-84FC-A92788B6DA9C}"/>
    <dgm:cxn modelId="{8EA258FE-25B6-4444-95E7-B1DA4818EA08}" srcId="{FBE74EEB-6252-456A-8D8A-0DA787DBCFB4}" destId="{B25C784C-732C-472D-BBA1-2BC384AB56D8}" srcOrd="0" destOrd="0" parTransId="{608C63BC-D4ED-48DC-ADE9-4A5374D9FDC1}" sibTransId="{60BE9E7B-ED88-4343-B1A3-9FEAB62D3E5E}"/>
    <dgm:cxn modelId="{95A9F8DF-CCCD-2A49-8F5A-A0F96FB6BEE8}" type="presOf" srcId="{B25C784C-732C-472D-BBA1-2BC384AB56D8}" destId="{958240CE-C79A-C340-BC78-BB6705E55F1A}" srcOrd="0" destOrd="0" presId="urn:microsoft.com/office/officeart/2005/8/layout/vList5"/>
    <dgm:cxn modelId="{6CB875B0-92D5-A140-BDE9-B25D77CD8E36}" type="presOf" srcId="{FBE74EEB-6252-456A-8D8A-0DA787DBCFB4}" destId="{BE5527B7-3F95-984B-AE5D-3610B6D6E25D}" srcOrd="0" destOrd="0" presId="urn:microsoft.com/office/officeart/2005/8/layout/vList5"/>
    <dgm:cxn modelId="{1756A0C1-81B3-3E44-B4AE-3B948B09ABF2}" type="presOf" srcId="{7A892DCA-EB2D-4B6A-B8F3-2EBB9C391F18}" destId="{12D02D8C-1E90-AF45-9C09-E93CB9C13A41}" srcOrd="0" destOrd="0" presId="urn:microsoft.com/office/officeart/2005/8/layout/vList5"/>
    <dgm:cxn modelId="{0AAEEEEE-5F11-44B8-9CA3-6865B519703F}" srcId="{7A892DCA-EB2D-4B6A-B8F3-2EBB9C391F18}" destId="{3C826B43-F67B-4509-8E60-DD6C220614D5}" srcOrd="2" destOrd="0" parTransId="{E2D5FBC9-44F5-4D99-8BFB-9AC710460E8A}" sibTransId="{8A53584B-F4BA-4926-AD0B-91529844C715}"/>
    <dgm:cxn modelId="{0C6E1D33-D68F-4317-9F4F-EDC5C073723C}" srcId="{3C826B43-F67B-4509-8E60-DD6C220614D5}" destId="{ACFC861F-D189-4B68-B586-8ED72E980C9D}" srcOrd="0" destOrd="0" parTransId="{23A4A032-42D9-4417-83A7-514C3AA6C235}" sibTransId="{719DE0F6-B0D2-4C64-ABAA-8E832007B6A3}"/>
    <dgm:cxn modelId="{D47D81F4-99B6-384C-9ACE-25606B078249}" type="presOf" srcId="{FDFF21BA-DD82-4280-9949-A1296FDE16FF}" destId="{EC7FFB5E-60F7-B241-93E3-F363716835A4}" srcOrd="0" destOrd="0" presId="urn:microsoft.com/office/officeart/2005/8/layout/vList5"/>
    <dgm:cxn modelId="{9199AC1F-9057-4A8C-9E3A-29E13D791ECE}" srcId="{D2907438-B563-4EF6-8EDF-BD3971451150}" destId="{FDFF21BA-DD82-4280-9949-A1296FDE16FF}" srcOrd="0" destOrd="0" parTransId="{FEC135A5-782F-4D28-8285-9D0F00C17A50}" sibTransId="{1B0B31CC-192C-4DE5-9FBB-80246E4E9C6D}"/>
    <dgm:cxn modelId="{FF3648A1-685F-4842-B526-C53CBE8BAFBF}" srcId="{7A892DCA-EB2D-4B6A-B8F3-2EBB9C391F18}" destId="{D2907438-B563-4EF6-8EDF-BD3971451150}" srcOrd="1" destOrd="0" parTransId="{9218D215-5996-45A7-B483-656A1B2EF68D}" sibTransId="{4DCD3A25-AA4F-4EAE-8422-4F8E4202CCDC}"/>
    <dgm:cxn modelId="{1FA4927B-967B-1349-8973-064AA7D7ACEC}" type="presParOf" srcId="{12D02D8C-1E90-AF45-9C09-E93CB9C13A41}" destId="{B9D6ACFE-6042-F04B-8BF3-9EB2698192E3}" srcOrd="0" destOrd="0" presId="urn:microsoft.com/office/officeart/2005/8/layout/vList5"/>
    <dgm:cxn modelId="{224DCFB3-FCAB-2D48-B029-628AF1C870C3}" type="presParOf" srcId="{B9D6ACFE-6042-F04B-8BF3-9EB2698192E3}" destId="{BE5527B7-3F95-984B-AE5D-3610B6D6E25D}" srcOrd="0" destOrd="0" presId="urn:microsoft.com/office/officeart/2005/8/layout/vList5"/>
    <dgm:cxn modelId="{368B3FD4-E851-BE42-BE24-277E4B0A3977}" type="presParOf" srcId="{B9D6ACFE-6042-F04B-8BF3-9EB2698192E3}" destId="{958240CE-C79A-C340-BC78-BB6705E55F1A}" srcOrd="1" destOrd="0" presId="urn:microsoft.com/office/officeart/2005/8/layout/vList5"/>
    <dgm:cxn modelId="{B4379D1F-1A01-214A-BAFA-534E3E5284A2}" type="presParOf" srcId="{12D02D8C-1E90-AF45-9C09-E93CB9C13A41}" destId="{A72D33BE-1D2B-4C49-A34E-8E90AF043476}" srcOrd="1" destOrd="0" presId="urn:microsoft.com/office/officeart/2005/8/layout/vList5"/>
    <dgm:cxn modelId="{6F097BE7-CAA9-EC49-945C-45C3F5DEA46D}" type="presParOf" srcId="{12D02D8C-1E90-AF45-9C09-E93CB9C13A41}" destId="{4578FC65-CE03-3141-A892-5478904E945E}" srcOrd="2" destOrd="0" presId="urn:microsoft.com/office/officeart/2005/8/layout/vList5"/>
    <dgm:cxn modelId="{47752E3B-8325-4943-90F9-6C3266817B09}" type="presParOf" srcId="{4578FC65-CE03-3141-A892-5478904E945E}" destId="{BA4DB963-0D79-2B45-97B8-1D6EFA7703DF}" srcOrd="0" destOrd="0" presId="urn:microsoft.com/office/officeart/2005/8/layout/vList5"/>
    <dgm:cxn modelId="{F532B086-EDAF-E449-A9A4-EF4609E9BA02}" type="presParOf" srcId="{4578FC65-CE03-3141-A892-5478904E945E}" destId="{EC7FFB5E-60F7-B241-93E3-F363716835A4}" srcOrd="1" destOrd="0" presId="urn:microsoft.com/office/officeart/2005/8/layout/vList5"/>
    <dgm:cxn modelId="{67A2C415-9976-B443-A561-5FF780080A03}" type="presParOf" srcId="{12D02D8C-1E90-AF45-9C09-E93CB9C13A41}" destId="{B86B6046-A74E-4A48-9E20-C7215D968B42}" srcOrd="3" destOrd="0" presId="urn:microsoft.com/office/officeart/2005/8/layout/vList5"/>
    <dgm:cxn modelId="{546DF136-31D1-4F4A-B1D0-A4C0D58AD3C3}" type="presParOf" srcId="{12D02D8C-1E90-AF45-9C09-E93CB9C13A41}" destId="{1662BE6F-5952-754C-A743-2B3D6CA1737A}" srcOrd="4" destOrd="0" presId="urn:microsoft.com/office/officeart/2005/8/layout/vList5"/>
    <dgm:cxn modelId="{A9DED30C-A2D9-B24E-BCC9-DDDC90286258}" type="presParOf" srcId="{1662BE6F-5952-754C-A743-2B3D6CA1737A}" destId="{91631087-63CA-B846-B8C3-3D1121CF2983}" srcOrd="0" destOrd="0" presId="urn:microsoft.com/office/officeart/2005/8/layout/vList5"/>
    <dgm:cxn modelId="{93ACD030-3A20-2B4F-A0A7-2569E0C9F611}" type="presParOf" srcId="{1662BE6F-5952-754C-A743-2B3D6CA1737A}" destId="{BB8F37B7-C57C-D149-BD24-4B3E222887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E09A6B-803D-4355-954E-103C2602219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0FD775-D22B-4761-B7B2-15659E76DF99}">
      <dgm:prSet/>
      <dgm:spPr/>
      <dgm:t>
        <a:bodyPr/>
        <a:lstStyle/>
        <a:p>
          <a:r>
            <a:rPr lang="en-US"/>
            <a:t>U koje aktivnosti se klijent previše upušta?</a:t>
          </a:r>
        </a:p>
      </dgm:t>
    </dgm:pt>
    <dgm:pt modelId="{BBFFFCA4-C254-4B9B-853B-A07231731E23}" type="parTrans" cxnId="{3D169435-77D3-47DA-8D19-619DC2B98D77}">
      <dgm:prSet/>
      <dgm:spPr/>
      <dgm:t>
        <a:bodyPr/>
        <a:lstStyle/>
        <a:p>
          <a:endParaRPr lang="en-US"/>
        </a:p>
      </dgm:t>
    </dgm:pt>
    <dgm:pt modelId="{D3A47AC9-4F1C-4CFD-8B59-B3698CE1EFEB}" type="sibTrans" cxnId="{3D169435-77D3-47DA-8D19-619DC2B98D77}">
      <dgm:prSet/>
      <dgm:spPr/>
      <dgm:t>
        <a:bodyPr/>
        <a:lstStyle/>
        <a:p>
          <a:endParaRPr lang="en-US"/>
        </a:p>
      </dgm:t>
    </dgm:pt>
    <dgm:pt modelId="{F2CF2284-CBBE-4365-80F2-7B6ACD635E8A}">
      <dgm:prSet/>
      <dgm:spPr/>
      <dgm:t>
        <a:bodyPr/>
        <a:lstStyle/>
        <a:p>
          <a:r>
            <a:rPr lang="en-US"/>
            <a:t>Koje aktivnosti klijent izbjegava?</a:t>
          </a:r>
        </a:p>
      </dgm:t>
    </dgm:pt>
    <dgm:pt modelId="{43AD8573-9820-4517-BFD6-BD1B829E45B3}" type="parTrans" cxnId="{685B5FFA-A07C-43BF-B028-1B1E1A9F7682}">
      <dgm:prSet/>
      <dgm:spPr/>
      <dgm:t>
        <a:bodyPr/>
        <a:lstStyle/>
        <a:p>
          <a:endParaRPr lang="en-US"/>
        </a:p>
      </dgm:t>
    </dgm:pt>
    <dgm:pt modelId="{82AAD6BA-806E-484C-8143-73DA0C99FA30}" type="sibTrans" cxnId="{685B5FFA-A07C-43BF-B028-1B1E1A9F7682}">
      <dgm:prSet/>
      <dgm:spPr/>
      <dgm:t>
        <a:bodyPr/>
        <a:lstStyle/>
        <a:p>
          <a:endParaRPr lang="en-US"/>
        </a:p>
      </dgm:t>
    </dgm:pt>
    <dgm:pt modelId="{A966FA83-17A1-49B7-BF6D-D694C78D42C9}">
      <dgm:prSet/>
      <dgm:spPr/>
      <dgm:t>
        <a:bodyPr/>
        <a:lstStyle/>
        <a:p>
          <a:r>
            <a:rPr lang="en-US"/>
            <a:t>Imali li klijent dobar balans osjećaja zadovoljstva, majstorstva, brige za samoga sebe, društvenih iskustava? </a:t>
          </a:r>
        </a:p>
      </dgm:t>
    </dgm:pt>
    <dgm:pt modelId="{8C5B732A-E162-449B-A893-39BB97DC5A9F}" type="parTrans" cxnId="{3AB15001-088A-43EB-B4DE-C2D1D87D87FA}">
      <dgm:prSet/>
      <dgm:spPr/>
      <dgm:t>
        <a:bodyPr/>
        <a:lstStyle/>
        <a:p>
          <a:endParaRPr lang="en-US"/>
        </a:p>
      </dgm:t>
    </dgm:pt>
    <dgm:pt modelId="{33B244FA-79A7-4AC3-9DF0-5767F53EB11E}" type="sibTrans" cxnId="{3AB15001-088A-43EB-B4DE-C2D1D87D87FA}">
      <dgm:prSet/>
      <dgm:spPr/>
      <dgm:t>
        <a:bodyPr/>
        <a:lstStyle/>
        <a:p>
          <a:endParaRPr lang="en-US"/>
        </a:p>
      </dgm:t>
    </dgm:pt>
    <dgm:pt modelId="{076E24BD-31A9-4B9C-9765-213562A89F05}">
      <dgm:prSet/>
      <dgm:spPr/>
      <dgm:t>
        <a:bodyPr/>
        <a:lstStyle/>
        <a:p>
          <a:r>
            <a:rPr lang="en-US"/>
            <a:t>Koje aktivnosti će voditi pozitivnim iskustvima? </a:t>
          </a:r>
        </a:p>
      </dgm:t>
    </dgm:pt>
    <dgm:pt modelId="{E985C5B8-D0FA-492C-99CC-811BB09E5B60}" type="parTrans" cxnId="{E1100376-1C50-497B-B602-751057443E8C}">
      <dgm:prSet/>
      <dgm:spPr/>
      <dgm:t>
        <a:bodyPr/>
        <a:lstStyle/>
        <a:p>
          <a:endParaRPr lang="en-US"/>
        </a:p>
      </dgm:t>
    </dgm:pt>
    <dgm:pt modelId="{B6BFD41E-10D7-4993-B37D-719A32A6BEBA}" type="sibTrans" cxnId="{E1100376-1C50-497B-B602-751057443E8C}">
      <dgm:prSet/>
      <dgm:spPr/>
      <dgm:t>
        <a:bodyPr/>
        <a:lstStyle/>
        <a:p>
          <a:endParaRPr lang="en-US"/>
        </a:p>
      </dgm:t>
    </dgm:pt>
    <dgm:pt modelId="{210004E5-B3EB-4D3A-A07D-DC66BA41215D}">
      <dgm:prSet/>
      <dgm:spPr/>
      <dgm:t>
        <a:bodyPr/>
        <a:lstStyle/>
        <a:p>
          <a:r>
            <a:rPr lang="en-US" dirty="0"/>
            <a:t>U </a:t>
          </a:r>
          <a:r>
            <a:rPr lang="en-US" dirty="0" err="1"/>
            <a:t>koje</a:t>
          </a:r>
          <a:r>
            <a:rPr lang="en-US" dirty="0"/>
            <a:t> </a:t>
          </a:r>
          <a:r>
            <a:rPr lang="en-US" dirty="0" err="1"/>
            <a:t>nove</a:t>
          </a:r>
          <a:r>
            <a:rPr lang="en-US" dirty="0"/>
            <a:t> </a:t>
          </a:r>
          <a:r>
            <a:rPr lang="en-US" dirty="0" err="1"/>
            <a:t>aktivnosti</a:t>
          </a:r>
          <a:r>
            <a:rPr lang="en-US" dirty="0"/>
            <a:t> bi se </a:t>
          </a:r>
          <a:r>
            <a:rPr lang="en-US" dirty="0" err="1"/>
            <a:t>klijent</a:t>
          </a:r>
          <a:r>
            <a:rPr lang="en-US" dirty="0"/>
            <a:t> </a:t>
          </a:r>
          <a:r>
            <a:rPr lang="en-US" dirty="0" err="1"/>
            <a:t>najlakše</a:t>
          </a:r>
          <a:r>
            <a:rPr lang="en-US" dirty="0"/>
            <a:t> </a:t>
          </a:r>
          <a:r>
            <a:rPr lang="en-US" dirty="0" err="1"/>
            <a:t>upustio</a:t>
          </a:r>
          <a:r>
            <a:rPr lang="en-US" dirty="0"/>
            <a:t>? </a:t>
          </a:r>
        </a:p>
      </dgm:t>
    </dgm:pt>
    <dgm:pt modelId="{737C1831-EF1E-4D55-8BF9-0F3FFA7656DE}" type="parTrans" cxnId="{1BF83D2A-A72D-4CE4-94E3-D7B481CD7F1B}">
      <dgm:prSet/>
      <dgm:spPr/>
      <dgm:t>
        <a:bodyPr/>
        <a:lstStyle/>
        <a:p>
          <a:endParaRPr lang="en-US"/>
        </a:p>
      </dgm:t>
    </dgm:pt>
    <dgm:pt modelId="{886B3002-7119-451E-A21A-080C822A02EE}" type="sibTrans" cxnId="{1BF83D2A-A72D-4CE4-94E3-D7B481CD7F1B}">
      <dgm:prSet/>
      <dgm:spPr/>
      <dgm:t>
        <a:bodyPr/>
        <a:lstStyle/>
        <a:p>
          <a:endParaRPr lang="en-US"/>
        </a:p>
      </dgm:t>
    </dgm:pt>
    <dgm:pt modelId="{CA2E7398-CDA5-417E-9618-8154E9F30F37}">
      <dgm:prSet/>
      <dgm:spPr/>
      <dgm:t>
        <a:bodyPr/>
        <a:lstStyle/>
        <a:p>
          <a:r>
            <a:rPr lang="en-US"/>
            <a:t>Korištenje tablice aktivnosti kao baze </a:t>
          </a:r>
        </a:p>
      </dgm:t>
    </dgm:pt>
    <dgm:pt modelId="{41FAAE43-4641-4528-ACFC-992B4169C4AA}" type="parTrans" cxnId="{80EE44E5-BC03-4399-A0A7-3BDB6CC1E87E}">
      <dgm:prSet/>
      <dgm:spPr/>
      <dgm:t>
        <a:bodyPr/>
        <a:lstStyle/>
        <a:p>
          <a:endParaRPr lang="en-US"/>
        </a:p>
      </dgm:t>
    </dgm:pt>
    <dgm:pt modelId="{F8DA7689-62B8-453E-8D6F-91FC01560974}" type="sibTrans" cxnId="{80EE44E5-BC03-4399-A0A7-3BDB6CC1E87E}">
      <dgm:prSet/>
      <dgm:spPr/>
      <dgm:t>
        <a:bodyPr/>
        <a:lstStyle/>
        <a:p>
          <a:endParaRPr lang="en-US"/>
        </a:p>
      </dgm:t>
    </dgm:pt>
    <dgm:pt modelId="{D82CEA0C-E18D-8D48-8D1F-0FB903B1C3B8}" type="pres">
      <dgm:prSet presAssocID="{3CE09A6B-803D-4355-954E-103C26022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68928F-69A8-C845-A4B0-203124832651}" type="pres">
      <dgm:prSet presAssocID="{5B0FD775-D22B-4761-B7B2-15659E76DF9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90930-358B-164A-AE06-7092B3EC788B}" type="pres">
      <dgm:prSet presAssocID="{D3A47AC9-4F1C-4CFD-8B59-B3698CE1EFEB}" presName="sibTrans" presStyleCnt="0"/>
      <dgm:spPr/>
    </dgm:pt>
    <dgm:pt modelId="{E5C15EDC-D7D7-C747-9C9C-F7C7482F3F99}" type="pres">
      <dgm:prSet presAssocID="{F2CF2284-CBBE-4365-80F2-7B6ACD635E8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B8FAA-41AA-244F-B035-916AD237EAD3}" type="pres">
      <dgm:prSet presAssocID="{82AAD6BA-806E-484C-8143-73DA0C99FA30}" presName="sibTrans" presStyleCnt="0"/>
      <dgm:spPr/>
    </dgm:pt>
    <dgm:pt modelId="{E7BAAFD1-8CDA-7A4F-BD94-296099977AC4}" type="pres">
      <dgm:prSet presAssocID="{A966FA83-17A1-49B7-BF6D-D694C78D42C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8B522-8B5F-E044-9804-64D738A6BC25}" type="pres">
      <dgm:prSet presAssocID="{33B244FA-79A7-4AC3-9DF0-5767F53EB11E}" presName="sibTrans" presStyleCnt="0"/>
      <dgm:spPr/>
    </dgm:pt>
    <dgm:pt modelId="{4B5CBF28-1B88-E744-B2FE-40BADA06DF76}" type="pres">
      <dgm:prSet presAssocID="{076E24BD-31A9-4B9C-9765-213562A89F0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4834B-C98C-BE41-801E-48F49B53F1F9}" type="pres">
      <dgm:prSet presAssocID="{B6BFD41E-10D7-4993-B37D-719A32A6BEBA}" presName="sibTrans" presStyleCnt="0"/>
      <dgm:spPr/>
    </dgm:pt>
    <dgm:pt modelId="{78D64E7C-8892-AB4B-A243-C510E83F5F20}" type="pres">
      <dgm:prSet presAssocID="{210004E5-B3EB-4D3A-A07D-DC66BA41215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6D3F9-F280-0D4F-BC44-70B9B20D1F61}" type="pres">
      <dgm:prSet presAssocID="{886B3002-7119-451E-A21A-080C822A02EE}" presName="sibTrans" presStyleCnt="0"/>
      <dgm:spPr/>
    </dgm:pt>
    <dgm:pt modelId="{4D8FBBD7-56E5-8143-BF05-319BDB2DA9B4}" type="pres">
      <dgm:prSet presAssocID="{CA2E7398-CDA5-417E-9618-8154E9F30F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B2A634-5ECF-6046-B742-7A5FD77A5D72}" type="presOf" srcId="{3CE09A6B-803D-4355-954E-103C26022197}" destId="{D82CEA0C-E18D-8D48-8D1F-0FB903B1C3B8}" srcOrd="0" destOrd="0" presId="urn:microsoft.com/office/officeart/2005/8/layout/default"/>
    <dgm:cxn modelId="{3D169435-77D3-47DA-8D19-619DC2B98D77}" srcId="{3CE09A6B-803D-4355-954E-103C26022197}" destId="{5B0FD775-D22B-4761-B7B2-15659E76DF99}" srcOrd="0" destOrd="0" parTransId="{BBFFFCA4-C254-4B9B-853B-A07231731E23}" sibTransId="{D3A47AC9-4F1C-4CFD-8B59-B3698CE1EFEB}"/>
    <dgm:cxn modelId="{C4058866-DCBC-584C-98AA-72E00D8350A3}" type="presOf" srcId="{210004E5-B3EB-4D3A-A07D-DC66BA41215D}" destId="{78D64E7C-8892-AB4B-A243-C510E83F5F20}" srcOrd="0" destOrd="0" presId="urn:microsoft.com/office/officeart/2005/8/layout/default"/>
    <dgm:cxn modelId="{1FC3B9B9-01DF-FC4C-94C0-19F838084A49}" type="presOf" srcId="{076E24BD-31A9-4B9C-9765-213562A89F05}" destId="{4B5CBF28-1B88-E744-B2FE-40BADA06DF76}" srcOrd="0" destOrd="0" presId="urn:microsoft.com/office/officeart/2005/8/layout/default"/>
    <dgm:cxn modelId="{F1EA0D24-2B89-9E49-B60D-83397F7B3082}" type="presOf" srcId="{A966FA83-17A1-49B7-BF6D-D694C78D42C9}" destId="{E7BAAFD1-8CDA-7A4F-BD94-296099977AC4}" srcOrd="0" destOrd="0" presId="urn:microsoft.com/office/officeart/2005/8/layout/default"/>
    <dgm:cxn modelId="{1BF83D2A-A72D-4CE4-94E3-D7B481CD7F1B}" srcId="{3CE09A6B-803D-4355-954E-103C26022197}" destId="{210004E5-B3EB-4D3A-A07D-DC66BA41215D}" srcOrd="4" destOrd="0" parTransId="{737C1831-EF1E-4D55-8BF9-0F3FFA7656DE}" sibTransId="{886B3002-7119-451E-A21A-080C822A02EE}"/>
    <dgm:cxn modelId="{E1100376-1C50-497B-B602-751057443E8C}" srcId="{3CE09A6B-803D-4355-954E-103C26022197}" destId="{076E24BD-31A9-4B9C-9765-213562A89F05}" srcOrd="3" destOrd="0" parTransId="{E985C5B8-D0FA-492C-99CC-811BB09E5B60}" sibTransId="{B6BFD41E-10D7-4993-B37D-719A32A6BEBA}"/>
    <dgm:cxn modelId="{5A0397D1-D8A8-9A4A-BD5F-975B09FCB95A}" type="presOf" srcId="{CA2E7398-CDA5-417E-9618-8154E9F30F37}" destId="{4D8FBBD7-56E5-8143-BF05-319BDB2DA9B4}" srcOrd="0" destOrd="0" presId="urn:microsoft.com/office/officeart/2005/8/layout/default"/>
    <dgm:cxn modelId="{80EE44E5-BC03-4399-A0A7-3BDB6CC1E87E}" srcId="{3CE09A6B-803D-4355-954E-103C26022197}" destId="{CA2E7398-CDA5-417E-9618-8154E9F30F37}" srcOrd="5" destOrd="0" parTransId="{41FAAE43-4641-4528-ACFC-992B4169C4AA}" sibTransId="{F8DA7689-62B8-453E-8D6F-91FC01560974}"/>
    <dgm:cxn modelId="{685B5FFA-A07C-43BF-B028-1B1E1A9F7682}" srcId="{3CE09A6B-803D-4355-954E-103C26022197}" destId="{F2CF2284-CBBE-4365-80F2-7B6ACD635E8A}" srcOrd="1" destOrd="0" parTransId="{43AD8573-9820-4517-BFD6-BD1B829E45B3}" sibTransId="{82AAD6BA-806E-484C-8143-73DA0C99FA30}"/>
    <dgm:cxn modelId="{A04160FB-F2C9-A344-A927-906D2F5AE1F2}" type="presOf" srcId="{F2CF2284-CBBE-4365-80F2-7B6ACD635E8A}" destId="{E5C15EDC-D7D7-C747-9C9C-F7C7482F3F99}" srcOrd="0" destOrd="0" presId="urn:microsoft.com/office/officeart/2005/8/layout/default"/>
    <dgm:cxn modelId="{B45661A1-7E4C-0C4F-A8F2-13A737D0AB03}" type="presOf" srcId="{5B0FD775-D22B-4761-B7B2-15659E76DF99}" destId="{A168928F-69A8-C845-A4B0-203124832651}" srcOrd="0" destOrd="0" presId="urn:microsoft.com/office/officeart/2005/8/layout/default"/>
    <dgm:cxn modelId="{3AB15001-088A-43EB-B4DE-C2D1D87D87FA}" srcId="{3CE09A6B-803D-4355-954E-103C26022197}" destId="{A966FA83-17A1-49B7-BF6D-D694C78D42C9}" srcOrd="2" destOrd="0" parTransId="{8C5B732A-E162-449B-A893-39BB97DC5A9F}" sibTransId="{33B244FA-79A7-4AC3-9DF0-5767F53EB11E}"/>
    <dgm:cxn modelId="{924F181D-7256-BD4C-A12A-ED07322EC584}" type="presParOf" srcId="{D82CEA0C-E18D-8D48-8D1F-0FB903B1C3B8}" destId="{A168928F-69A8-C845-A4B0-203124832651}" srcOrd="0" destOrd="0" presId="urn:microsoft.com/office/officeart/2005/8/layout/default"/>
    <dgm:cxn modelId="{855FD1D4-8F55-7C4C-AA8E-80503200FA23}" type="presParOf" srcId="{D82CEA0C-E18D-8D48-8D1F-0FB903B1C3B8}" destId="{57890930-358B-164A-AE06-7092B3EC788B}" srcOrd="1" destOrd="0" presId="urn:microsoft.com/office/officeart/2005/8/layout/default"/>
    <dgm:cxn modelId="{FA92E3EE-D7BA-D147-9C66-98969C458AE9}" type="presParOf" srcId="{D82CEA0C-E18D-8D48-8D1F-0FB903B1C3B8}" destId="{E5C15EDC-D7D7-C747-9C9C-F7C7482F3F99}" srcOrd="2" destOrd="0" presId="urn:microsoft.com/office/officeart/2005/8/layout/default"/>
    <dgm:cxn modelId="{1B4D78A4-AB7C-CC4D-B70F-B9CCE6134FC7}" type="presParOf" srcId="{D82CEA0C-E18D-8D48-8D1F-0FB903B1C3B8}" destId="{BB1B8FAA-41AA-244F-B035-916AD237EAD3}" srcOrd="3" destOrd="0" presId="urn:microsoft.com/office/officeart/2005/8/layout/default"/>
    <dgm:cxn modelId="{4B45EC8D-8E33-A344-B1AC-9EF486061B0B}" type="presParOf" srcId="{D82CEA0C-E18D-8D48-8D1F-0FB903B1C3B8}" destId="{E7BAAFD1-8CDA-7A4F-BD94-296099977AC4}" srcOrd="4" destOrd="0" presId="urn:microsoft.com/office/officeart/2005/8/layout/default"/>
    <dgm:cxn modelId="{1C3890F8-4D32-3348-8288-2D67C04F7A98}" type="presParOf" srcId="{D82CEA0C-E18D-8D48-8D1F-0FB903B1C3B8}" destId="{99F8B522-8B5F-E044-9804-64D738A6BC25}" srcOrd="5" destOrd="0" presId="urn:microsoft.com/office/officeart/2005/8/layout/default"/>
    <dgm:cxn modelId="{F03A2D0C-C84E-B84E-9473-A9129A10B648}" type="presParOf" srcId="{D82CEA0C-E18D-8D48-8D1F-0FB903B1C3B8}" destId="{4B5CBF28-1B88-E744-B2FE-40BADA06DF76}" srcOrd="6" destOrd="0" presId="urn:microsoft.com/office/officeart/2005/8/layout/default"/>
    <dgm:cxn modelId="{F1305DCD-6D0D-3944-96CE-FC27CCCB5B60}" type="presParOf" srcId="{D82CEA0C-E18D-8D48-8D1F-0FB903B1C3B8}" destId="{8C04834B-C98C-BE41-801E-48F49B53F1F9}" srcOrd="7" destOrd="0" presId="urn:microsoft.com/office/officeart/2005/8/layout/default"/>
    <dgm:cxn modelId="{5C74A51D-73AE-E845-9C3E-EC423C2704BF}" type="presParOf" srcId="{D82CEA0C-E18D-8D48-8D1F-0FB903B1C3B8}" destId="{78D64E7C-8892-AB4B-A243-C510E83F5F20}" srcOrd="8" destOrd="0" presId="urn:microsoft.com/office/officeart/2005/8/layout/default"/>
    <dgm:cxn modelId="{C85CDACB-75D9-644F-9492-AFE5127E3C4B}" type="presParOf" srcId="{D82CEA0C-E18D-8D48-8D1F-0FB903B1C3B8}" destId="{D8C6D3F9-F280-0D4F-BC44-70B9B20D1F61}" srcOrd="9" destOrd="0" presId="urn:microsoft.com/office/officeart/2005/8/layout/default"/>
    <dgm:cxn modelId="{C1A451F0-4B08-344F-82D5-2C0DFFD0E255}" type="presParOf" srcId="{D82CEA0C-E18D-8D48-8D1F-0FB903B1C3B8}" destId="{4D8FBBD7-56E5-8143-BF05-319BDB2DA9B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52C89-27E9-D74B-853A-4D43D96AEC3E}">
      <dsp:nvSpPr>
        <dsp:cNvPr id="0" name=""/>
        <dsp:cNvSpPr/>
      </dsp:nvSpPr>
      <dsp:spPr>
        <a:xfrm>
          <a:off x="0" y="415"/>
          <a:ext cx="9792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F624F-70D7-7F40-8156-92585AD10AFD}">
      <dsp:nvSpPr>
        <dsp:cNvPr id="0" name=""/>
        <dsp:cNvSpPr/>
      </dsp:nvSpPr>
      <dsp:spPr>
        <a:xfrm>
          <a:off x="0" y="415"/>
          <a:ext cx="9792208" cy="48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Kako konceptualizirati neaktivnost?</a:t>
          </a:r>
        </a:p>
      </dsp:txBody>
      <dsp:txXfrm>
        <a:off x="0" y="415"/>
        <a:ext cx="9792208" cy="486718"/>
      </dsp:txXfrm>
    </dsp:sp>
    <dsp:sp modelId="{EBD9E43B-03DF-0D46-93F9-13372B33F87A}">
      <dsp:nvSpPr>
        <dsp:cNvPr id="0" name=""/>
        <dsp:cNvSpPr/>
      </dsp:nvSpPr>
      <dsp:spPr>
        <a:xfrm>
          <a:off x="0" y="487134"/>
          <a:ext cx="9792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9D44F-C87D-2749-8EEA-E457BB1CE0B8}">
      <dsp:nvSpPr>
        <dsp:cNvPr id="0" name=""/>
        <dsp:cNvSpPr/>
      </dsp:nvSpPr>
      <dsp:spPr>
        <a:xfrm>
          <a:off x="0" y="487134"/>
          <a:ext cx="9792208" cy="48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K</a:t>
          </a:r>
          <a:r>
            <a:rPr lang="en-US" sz="2300" kern="1200"/>
            <a:t>ako konceptualizirati manjak zadovoljstva?</a:t>
          </a:r>
        </a:p>
      </dsp:txBody>
      <dsp:txXfrm>
        <a:off x="0" y="487134"/>
        <a:ext cx="9792208" cy="486718"/>
      </dsp:txXfrm>
    </dsp:sp>
    <dsp:sp modelId="{E093D510-2CDF-724F-A3FF-2AD22E600EA6}">
      <dsp:nvSpPr>
        <dsp:cNvPr id="0" name=""/>
        <dsp:cNvSpPr/>
      </dsp:nvSpPr>
      <dsp:spPr>
        <a:xfrm>
          <a:off x="0" y="973853"/>
          <a:ext cx="9792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68ACC-C745-7745-A048-02E02A349129}">
      <dsp:nvSpPr>
        <dsp:cNvPr id="0" name=""/>
        <dsp:cNvSpPr/>
      </dsp:nvSpPr>
      <dsp:spPr>
        <a:xfrm>
          <a:off x="0" y="973853"/>
          <a:ext cx="9792208" cy="48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Kako planirati aktivnosti s klijentima? </a:t>
          </a:r>
        </a:p>
      </dsp:txBody>
      <dsp:txXfrm>
        <a:off x="0" y="973853"/>
        <a:ext cx="9792208" cy="486718"/>
      </dsp:txXfrm>
    </dsp:sp>
    <dsp:sp modelId="{B2B19213-82C6-224F-88E4-4FB3D60571C1}">
      <dsp:nvSpPr>
        <dsp:cNvPr id="0" name=""/>
        <dsp:cNvSpPr/>
      </dsp:nvSpPr>
      <dsp:spPr>
        <a:xfrm>
          <a:off x="0" y="1460571"/>
          <a:ext cx="9792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32B54-C9D4-BE44-8CF2-D75E4D63C41D}">
      <dsp:nvSpPr>
        <dsp:cNvPr id="0" name=""/>
        <dsp:cNvSpPr/>
      </dsp:nvSpPr>
      <dsp:spPr>
        <a:xfrm>
          <a:off x="0" y="1460571"/>
          <a:ext cx="9792208" cy="48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Kako koristiti tablicu aktivnosti?</a:t>
          </a:r>
        </a:p>
      </dsp:txBody>
      <dsp:txXfrm>
        <a:off x="0" y="1460571"/>
        <a:ext cx="9792208" cy="486718"/>
      </dsp:txXfrm>
    </dsp:sp>
    <dsp:sp modelId="{24A19DCF-A612-404E-A79C-DAD0DEB0FA49}">
      <dsp:nvSpPr>
        <dsp:cNvPr id="0" name=""/>
        <dsp:cNvSpPr/>
      </dsp:nvSpPr>
      <dsp:spPr>
        <a:xfrm>
          <a:off x="0" y="1947290"/>
          <a:ext cx="9792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5F9B0-0429-F64D-882E-F3477EC6CD5D}">
      <dsp:nvSpPr>
        <dsp:cNvPr id="0" name=""/>
        <dsp:cNvSpPr/>
      </dsp:nvSpPr>
      <dsp:spPr>
        <a:xfrm>
          <a:off x="0" y="1947290"/>
          <a:ext cx="9792208" cy="48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Kako osposobiti klijente u praćenju </a:t>
          </a:r>
          <a:r>
            <a:rPr lang="en-GB" sz="2300" kern="1200"/>
            <a:t>i </a:t>
          </a:r>
          <a:r>
            <a:rPr lang="en-US" sz="2300" kern="1200"/>
            <a:t>evaluiranju aktivnosti? </a:t>
          </a:r>
        </a:p>
      </dsp:txBody>
      <dsp:txXfrm>
        <a:off x="0" y="1947290"/>
        <a:ext cx="9792208" cy="486718"/>
      </dsp:txXfrm>
    </dsp:sp>
    <dsp:sp modelId="{987AB227-791E-F948-8434-6EB3BA1F0859}">
      <dsp:nvSpPr>
        <dsp:cNvPr id="0" name=""/>
        <dsp:cNvSpPr/>
      </dsp:nvSpPr>
      <dsp:spPr>
        <a:xfrm>
          <a:off x="0" y="2434008"/>
          <a:ext cx="9792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5FEC5-EE3C-EE45-9808-473A5B8F6239}">
      <dsp:nvSpPr>
        <dsp:cNvPr id="0" name=""/>
        <dsp:cNvSpPr/>
      </dsp:nvSpPr>
      <dsp:spPr>
        <a:xfrm>
          <a:off x="0" y="2434008"/>
          <a:ext cx="9792208" cy="48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U kakve aktivnosti se depresibne osobe trebaju upuštati? </a:t>
          </a:r>
        </a:p>
      </dsp:txBody>
      <dsp:txXfrm>
        <a:off x="0" y="2434008"/>
        <a:ext cx="9792208" cy="486718"/>
      </dsp:txXfrm>
    </dsp:sp>
    <dsp:sp modelId="{DC24D0E5-E74E-004B-928D-D1699D4465AD}">
      <dsp:nvSpPr>
        <dsp:cNvPr id="0" name=""/>
        <dsp:cNvSpPr/>
      </dsp:nvSpPr>
      <dsp:spPr>
        <a:xfrm>
          <a:off x="0" y="2920727"/>
          <a:ext cx="9792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23196-F431-B342-8A78-8BCA7E8F4723}">
      <dsp:nvSpPr>
        <dsp:cNvPr id="0" name=""/>
        <dsp:cNvSpPr/>
      </dsp:nvSpPr>
      <dsp:spPr>
        <a:xfrm>
          <a:off x="0" y="2920727"/>
          <a:ext cx="9792208" cy="48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K</a:t>
          </a:r>
          <a:r>
            <a:rPr lang="en-US" sz="2300" kern="1200"/>
            <a:t>ako koristiti tablicu aktivnosti za procjenu predikcija?</a:t>
          </a:r>
        </a:p>
      </dsp:txBody>
      <dsp:txXfrm>
        <a:off x="0" y="2920727"/>
        <a:ext cx="9792208" cy="486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240CE-C79A-C340-BC78-BB6705E55F1A}">
      <dsp:nvSpPr>
        <dsp:cNvPr id="0" name=""/>
        <dsp:cNvSpPr/>
      </dsp:nvSpPr>
      <dsp:spPr>
        <a:xfrm rot="5400000">
          <a:off x="6373349" y="-2633967"/>
          <a:ext cx="932725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Ispunjavanje</a:t>
          </a:r>
          <a:r>
            <a:rPr lang="en-US" sz="1800" kern="1200" dirty="0"/>
            <a:t> </a:t>
          </a:r>
          <a:r>
            <a:rPr lang="en-US" sz="1800" kern="1200" dirty="0" err="1"/>
            <a:t>tablice</a:t>
          </a:r>
          <a:r>
            <a:rPr lang="en-US" sz="1800" kern="1200" dirty="0"/>
            <a:t> </a:t>
          </a:r>
          <a:r>
            <a:rPr lang="en-US" sz="1800" kern="1200" dirty="0" err="1"/>
            <a:t>aktivnosti</a:t>
          </a:r>
          <a:r>
            <a:rPr lang="en-US" sz="1800" kern="1200" dirty="0"/>
            <a:t>, </a:t>
          </a:r>
          <a:r>
            <a:rPr lang="en-US" sz="1800" kern="1200" dirty="0" err="1"/>
            <a:t>ocjena</a:t>
          </a:r>
          <a:r>
            <a:rPr lang="en-US" sz="1800" kern="1200" dirty="0"/>
            <a:t> </a:t>
          </a:r>
          <a:r>
            <a:rPr lang="en-US" sz="1800" kern="1200" dirty="0" err="1"/>
            <a:t>osjećaja</a:t>
          </a:r>
          <a:r>
            <a:rPr lang="en-US" sz="1800" kern="1200" dirty="0"/>
            <a:t> </a:t>
          </a:r>
          <a:r>
            <a:rPr lang="en-US" sz="1800" kern="1200" dirty="0" err="1"/>
            <a:t>zadovoljstva</a:t>
          </a:r>
          <a:r>
            <a:rPr lang="en-US" sz="1800" kern="1200" dirty="0"/>
            <a:t> </a:t>
          </a:r>
          <a:r>
            <a:rPr lang="en-US" sz="1800" kern="1200" dirty="0">
              <a:sym typeface="Wingdings" panose="05000000000000000000" pitchFamily="2" charset="2"/>
            </a:rPr>
            <a:t></a:t>
          </a:r>
          <a:r>
            <a:rPr lang="en-US" sz="1800" kern="1200" dirty="0"/>
            <a:t> </a:t>
          </a:r>
          <a:r>
            <a:rPr lang="en-US" sz="1800" kern="1200" dirty="0" err="1"/>
            <a:t>misao</a:t>
          </a:r>
          <a:r>
            <a:rPr lang="en-US" sz="1800" kern="1200" dirty="0"/>
            <a:t> </a:t>
          </a:r>
          <a:r>
            <a:rPr lang="en-US" sz="1800" kern="1200" dirty="0" err="1"/>
            <a:t>vodilja</a:t>
          </a:r>
          <a:r>
            <a:rPr lang="en-US" sz="1800" kern="1200" dirty="0"/>
            <a:t> za </a:t>
          </a:r>
          <a:r>
            <a:rPr lang="en-US" sz="1800" kern="1200" dirty="0" err="1"/>
            <a:t>tretman</a:t>
          </a:r>
          <a:r>
            <a:rPr lang="en-US" sz="1800" kern="1200" dirty="0"/>
            <a:t> </a:t>
          </a:r>
        </a:p>
      </dsp:txBody>
      <dsp:txXfrm rot="-5400000">
        <a:off x="3621024" y="163890"/>
        <a:ext cx="6391844" cy="841661"/>
      </dsp:txXfrm>
    </dsp:sp>
    <dsp:sp modelId="{BE5527B7-3F95-984B-AE5D-3610B6D6E25D}">
      <dsp:nvSpPr>
        <dsp:cNvPr id="0" name=""/>
        <dsp:cNvSpPr/>
      </dsp:nvSpPr>
      <dsp:spPr>
        <a:xfrm>
          <a:off x="0" y="1766"/>
          <a:ext cx="3621024" cy="11659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/>
            <a:t>Scenarij</a:t>
          </a:r>
          <a:r>
            <a:rPr lang="en-US" sz="4000" kern="1200" dirty="0"/>
            <a:t> 1 </a:t>
          </a:r>
        </a:p>
      </dsp:txBody>
      <dsp:txXfrm>
        <a:off x="56915" y="58681"/>
        <a:ext cx="3507194" cy="1052077"/>
      </dsp:txXfrm>
    </dsp:sp>
    <dsp:sp modelId="{EC7FFB5E-60F7-B241-93E3-F363716835A4}">
      <dsp:nvSpPr>
        <dsp:cNvPr id="0" name=""/>
        <dsp:cNvSpPr/>
      </dsp:nvSpPr>
      <dsp:spPr>
        <a:xfrm rot="5400000">
          <a:off x="6373349" y="-1409765"/>
          <a:ext cx="932725" cy="6437376"/>
        </a:xfrm>
        <a:prstGeom prst="round2SameRect">
          <a:avLst/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opis</a:t>
          </a:r>
          <a:r>
            <a:rPr lang="en-US" sz="1800" kern="1200" dirty="0"/>
            <a:t> </a:t>
          </a:r>
          <a:r>
            <a:rPr lang="en-US" sz="1800" kern="1200" dirty="0" err="1"/>
            <a:t>aktivnosti</a:t>
          </a:r>
          <a:r>
            <a:rPr lang="en-US" sz="1800" kern="1200" dirty="0"/>
            <a:t> u </a:t>
          </a:r>
          <a:r>
            <a:rPr lang="en-US" sz="1800" kern="1200" dirty="0" err="1"/>
            <a:t>tipičnom</a:t>
          </a:r>
          <a:r>
            <a:rPr lang="en-US" sz="1800" kern="1200" dirty="0"/>
            <a:t> </a:t>
          </a:r>
          <a:r>
            <a:rPr lang="en-US" sz="1800" kern="1200" dirty="0" err="1"/>
            <a:t>danu</a:t>
          </a:r>
          <a:r>
            <a:rPr lang="en-US" sz="1800" kern="1200" dirty="0"/>
            <a:t>, </a:t>
          </a:r>
          <a:r>
            <a:rPr lang="en-US" sz="1800" kern="1200" dirty="0" err="1"/>
            <a:t>izbjegavanja</a:t>
          </a:r>
          <a:endParaRPr lang="en-US" sz="1800" kern="1200" dirty="0"/>
        </a:p>
      </dsp:txBody>
      <dsp:txXfrm rot="-5400000">
        <a:off x="3621024" y="1388092"/>
        <a:ext cx="6391844" cy="841661"/>
      </dsp:txXfrm>
    </dsp:sp>
    <dsp:sp modelId="{BA4DB963-0D79-2B45-97B8-1D6EFA7703DF}">
      <dsp:nvSpPr>
        <dsp:cNvPr id="0" name=""/>
        <dsp:cNvSpPr/>
      </dsp:nvSpPr>
      <dsp:spPr>
        <a:xfrm>
          <a:off x="0" y="1225968"/>
          <a:ext cx="3621024" cy="1165907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/>
            <a:t>Scenarij</a:t>
          </a:r>
          <a:r>
            <a:rPr lang="en-US" sz="4000" kern="1200" dirty="0"/>
            <a:t> 2</a:t>
          </a:r>
        </a:p>
      </dsp:txBody>
      <dsp:txXfrm>
        <a:off x="56915" y="1282883"/>
        <a:ext cx="3507194" cy="1052077"/>
      </dsp:txXfrm>
    </dsp:sp>
    <dsp:sp modelId="{BB8F37B7-C57C-D149-BD24-4B3E22288796}">
      <dsp:nvSpPr>
        <dsp:cNvPr id="0" name=""/>
        <dsp:cNvSpPr/>
      </dsp:nvSpPr>
      <dsp:spPr>
        <a:xfrm rot="5400000">
          <a:off x="6373349" y="-185563"/>
          <a:ext cx="932725" cy="6437376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aktivnosti</a:t>
          </a:r>
          <a:r>
            <a:rPr lang="en-US" sz="1800" kern="1200" dirty="0"/>
            <a:t> </a:t>
          </a:r>
          <a:r>
            <a:rPr lang="en-US" sz="1800" kern="1200" dirty="0" err="1"/>
            <a:t>moraju</a:t>
          </a:r>
          <a:r>
            <a:rPr lang="en-US" sz="1800" kern="1200" dirty="0"/>
            <a:t> </a:t>
          </a:r>
          <a:r>
            <a:rPr lang="en-US" sz="1800" kern="1200" dirty="0" err="1"/>
            <a:t>biti</a:t>
          </a:r>
          <a:r>
            <a:rPr lang="en-US" sz="1800" kern="1200" dirty="0"/>
            <a:t> u </a:t>
          </a:r>
          <a:r>
            <a:rPr lang="en-US" sz="1800" kern="1200" dirty="0" err="1"/>
            <a:t>skladu</a:t>
          </a:r>
          <a:r>
            <a:rPr lang="en-US" sz="1800" kern="1200" dirty="0"/>
            <a:t> s </a:t>
          </a:r>
          <a:r>
            <a:rPr lang="en-US" sz="1800" kern="1200" dirty="0" err="1"/>
            <a:t>klijentovim</a:t>
          </a:r>
          <a:r>
            <a:rPr lang="en-US" sz="1800" kern="1200" dirty="0"/>
            <a:t> </a:t>
          </a:r>
          <a:r>
            <a:rPr lang="en-US" sz="1800" kern="1200" dirty="0" err="1"/>
            <a:t>vrijednostima</a:t>
          </a:r>
          <a:r>
            <a:rPr lang="en-US" sz="1800" kern="1200" dirty="0"/>
            <a:t>, </a:t>
          </a:r>
          <a:r>
            <a:rPr lang="en-US" sz="1800" kern="1200" dirty="0" err="1"/>
            <a:t>ciljevima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Povezati aktivnosti s istima</a:t>
          </a:r>
        </a:p>
      </dsp:txBody>
      <dsp:txXfrm rot="-5400000">
        <a:off x="3621024" y="2612294"/>
        <a:ext cx="6391844" cy="841661"/>
      </dsp:txXfrm>
    </dsp:sp>
    <dsp:sp modelId="{91631087-63CA-B846-B8C3-3D1121CF2983}">
      <dsp:nvSpPr>
        <dsp:cNvPr id="0" name=""/>
        <dsp:cNvSpPr/>
      </dsp:nvSpPr>
      <dsp:spPr>
        <a:xfrm>
          <a:off x="0" y="2450171"/>
          <a:ext cx="3621024" cy="1165907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VAŽNO</a:t>
          </a:r>
        </a:p>
      </dsp:txBody>
      <dsp:txXfrm>
        <a:off x="56915" y="2507086"/>
        <a:ext cx="3507194" cy="1052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8928F-69A8-C845-A4B0-203124832651}">
      <dsp:nvSpPr>
        <dsp:cNvPr id="0" name=""/>
        <dsp:cNvSpPr/>
      </dsp:nvSpPr>
      <dsp:spPr>
        <a:xfrm>
          <a:off x="581501" y="2044"/>
          <a:ext cx="2779811" cy="16678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U koje aktivnosti se klijent previše upušta?</a:t>
          </a:r>
        </a:p>
      </dsp:txBody>
      <dsp:txXfrm>
        <a:off x="581501" y="2044"/>
        <a:ext cx="2779811" cy="1667887"/>
      </dsp:txXfrm>
    </dsp:sp>
    <dsp:sp modelId="{E5C15EDC-D7D7-C747-9C9C-F7C7482F3F99}">
      <dsp:nvSpPr>
        <dsp:cNvPr id="0" name=""/>
        <dsp:cNvSpPr/>
      </dsp:nvSpPr>
      <dsp:spPr>
        <a:xfrm>
          <a:off x="3639294" y="2044"/>
          <a:ext cx="2779811" cy="16678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Koje aktivnosti klijent izbjegava?</a:t>
          </a:r>
        </a:p>
      </dsp:txBody>
      <dsp:txXfrm>
        <a:off x="3639294" y="2044"/>
        <a:ext cx="2779811" cy="1667887"/>
      </dsp:txXfrm>
    </dsp:sp>
    <dsp:sp modelId="{E7BAAFD1-8CDA-7A4F-BD94-296099977AC4}">
      <dsp:nvSpPr>
        <dsp:cNvPr id="0" name=""/>
        <dsp:cNvSpPr/>
      </dsp:nvSpPr>
      <dsp:spPr>
        <a:xfrm>
          <a:off x="6697087" y="2044"/>
          <a:ext cx="2779811" cy="16678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Imali li klijent dobar balans osjećaja zadovoljstva, majstorstva, brige za samoga sebe, društvenih iskustava? </a:t>
          </a:r>
        </a:p>
      </dsp:txBody>
      <dsp:txXfrm>
        <a:off x="6697087" y="2044"/>
        <a:ext cx="2779811" cy="1667887"/>
      </dsp:txXfrm>
    </dsp:sp>
    <dsp:sp modelId="{4B5CBF28-1B88-E744-B2FE-40BADA06DF76}">
      <dsp:nvSpPr>
        <dsp:cNvPr id="0" name=""/>
        <dsp:cNvSpPr/>
      </dsp:nvSpPr>
      <dsp:spPr>
        <a:xfrm>
          <a:off x="581501" y="1947913"/>
          <a:ext cx="2779811" cy="16678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Koje aktivnosti će voditi pozitivnim iskustvima? </a:t>
          </a:r>
        </a:p>
      </dsp:txBody>
      <dsp:txXfrm>
        <a:off x="581501" y="1947913"/>
        <a:ext cx="2779811" cy="1667887"/>
      </dsp:txXfrm>
    </dsp:sp>
    <dsp:sp modelId="{78D64E7C-8892-AB4B-A243-C510E83F5F20}">
      <dsp:nvSpPr>
        <dsp:cNvPr id="0" name=""/>
        <dsp:cNvSpPr/>
      </dsp:nvSpPr>
      <dsp:spPr>
        <a:xfrm>
          <a:off x="3639294" y="1947913"/>
          <a:ext cx="2779811" cy="16678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 </a:t>
          </a:r>
          <a:r>
            <a:rPr lang="en-US" sz="1800" kern="1200" dirty="0" err="1"/>
            <a:t>koje</a:t>
          </a:r>
          <a:r>
            <a:rPr lang="en-US" sz="1800" kern="1200" dirty="0"/>
            <a:t> </a:t>
          </a:r>
          <a:r>
            <a:rPr lang="en-US" sz="1800" kern="1200" dirty="0" err="1"/>
            <a:t>nove</a:t>
          </a:r>
          <a:r>
            <a:rPr lang="en-US" sz="1800" kern="1200" dirty="0"/>
            <a:t> </a:t>
          </a:r>
          <a:r>
            <a:rPr lang="en-US" sz="1800" kern="1200" dirty="0" err="1"/>
            <a:t>aktivnosti</a:t>
          </a:r>
          <a:r>
            <a:rPr lang="en-US" sz="1800" kern="1200" dirty="0"/>
            <a:t> bi se </a:t>
          </a:r>
          <a:r>
            <a:rPr lang="en-US" sz="1800" kern="1200" dirty="0" err="1"/>
            <a:t>klijent</a:t>
          </a:r>
          <a:r>
            <a:rPr lang="en-US" sz="1800" kern="1200" dirty="0"/>
            <a:t> </a:t>
          </a:r>
          <a:r>
            <a:rPr lang="en-US" sz="1800" kern="1200" dirty="0" err="1"/>
            <a:t>najlakše</a:t>
          </a:r>
          <a:r>
            <a:rPr lang="en-US" sz="1800" kern="1200" dirty="0"/>
            <a:t> </a:t>
          </a:r>
          <a:r>
            <a:rPr lang="en-US" sz="1800" kern="1200" dirty="0" err="1"/>
            <a:t>upustio</a:t>
          </a:r>
          <a:r>
            <a:rPr lang="en-US" sz="1800" kern="1200" dirty="0"/>
            <a:t>? </a:t>
          </a:r>
        </a:p>
      </dsp:txBody>
      <dsp:txXfrm>
        <a:off x="3639294" y="1947913"/>
        <a:ext cx="2779811" cy="1667887"/>
      </dsp:txXfrm>
    </dsp:sp>
    <dsp:sp modelId="{4D8FBBD7-56E5-8143-BF05-319BDB2DA9B4}">
      <dsp:nvSpPr>
        <dsp:cNvPr id="0" name=""/>
        <dsp:cNvSpPr/>
      </dsp:nvSpPr>
      <dsp:spPr>
        <a:xfrm>
          <a:off x="6697087" y="1947913"/>
          <a:ext cx="2779811" cy="16678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Korištenje tablice aktivnosti kao baze </a:t>
          </a:r>
        </a:p>
      </dsp:txBody>
      <dsp:txXfrm>
        <a:off x="6697087" y="1947913"/>
        <a:ext cx="2779811" cy="166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1F08E-A903-0545-8EEB-87097DF938F8}" type="datetimeFigureOut">
              <a:rPr lang="en-HR" smtClean="0"/>
              <a:t>06/09/2022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DA50A-41B0-BF4D-9879-E9CFAD91EAB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2555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A50A-41B0-BF4D-9879-E9CFAD91EAB7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7643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9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9C646AA-F36E-4540-911D-FFFC0A0EF24A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9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3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5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6/9/2022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3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2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People working on ideas">
            <a:extLst>
              <a:ext uri="{FF2B5EF4-FFF2-40B4-BE49-F238E27FC236}">
                <a16:creationId xmlns:a16="http://schemas.microsoft.com/office/drawing/2014/main" id="{F88B8F53-E94B-7563-CEFA-E1813B2E5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" t="21929" r="741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5BE2824-A619-43D4-8CEE-814E76EAC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7F757314-8028-429F-A691-15514DF113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FB0F09-9A6D-4393-94DE-D19BB32FF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A8FF86-3729-44D9-9029-E0816A7E2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24F705-30C0-4ED8-9364-62609FAD4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11EC6B-5921-4E83-802A-C8EDBFF94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591F3A-6CC6-475E-B681-19B2E17DC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04BA23-3543-B891-2EEE-2887D9209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2612367"/>
            <a:ext cx="9966960" cy="3017156"/>
          </a:xfrm>
        </p:spPr>
        <p:txBody>
          <a:bodyPr>
            <a:normAutofit/>
          </a:bodyPr>
          <a:lstStyle/>
          <a:p>
            <a:r>
              <a:rPr lang="en-HR"/>
              <a:t>PLANIRANJE AKTIVNOSTI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37BAC-05BF-F170-8BD2-8DD688B48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9999" y="4696574"/>
            <a:ext cx="2314667" cy="41655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HR" dirty="0"/>
              <a:t>Maja Vizentaner</a:t>
            </a:r>
          </a:p>
        </p:txBody>
      </p:sp>
    </p:spTree>
    <p:extLst>
      <p:ext uri="{BB962C8B-B14F-4D97-AF65-F5344CB8AC3E}">
        <p14:creationId xmlns:p14="http://schemas.microsoft.com/office/powerpoint/2010/main" val="367108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5D9FA-91D1-94E5-0E24-713A8BE0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HR" sz="4800" dirty="0">
                <a:solidFill>
                  <a:srgbClr val="000000"/>
                </a:solidFill>
              </a:rPr>
              <a:t>Evaluacija aktivnosti </a:t>
            </a:r>
          </a:p>
        </p:txBody>
      </p: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235BCC0D-8660-406D-CA91-5FAD2A3C4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7" r="26835" b="1"/>
          <a:stretch/>
        </p:blipFill>
        <p:spPr>
          <a:xfrm>
            <a:off x="-9865" y="1502979"/>
            <a:ext cx="5072766" cy="5355022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07C44-ADD2-A6C3-F00D-C12C54EE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S</a:t>
            </a:r>
            <a:r>
              <a:rPr lang="en-HR" sz="1800" dirty="0">
                <a:solidFill>
                  <a:srgbClr val="000000"/>
                </a:solidFill>
              </a:rPr>
              <a:t>amo ako su klijenti motivirani</a:t>
            </a:r>
          </a:p>
          <a:p>
            <a:r>
              <a:rPr lang="en-GB" sz="1800" dirty="0">
                <a:solidFill>
                  <a:srgbClr val="000000"/>
                </a:solidFill>
              </a:rPr>
              <a:t>O</a:t>
            </a:r>
            <a:r>
              <a:rPr lang="en-HR" sz="1800" dirty="0">
                <a:solidFill>
                  <a:srgbClr val="000000"/>
                </a:solidFill>
              </a:rPr>
              <a:t>dmah nakon same aktivnosti – depresivnim klijentima je pamćenje zamagljeno</a:t>
            </a:r>
          </a:p>
          <a:p>
            <a:endParaRPr lang="en-HR" sz="1800" dirty="0">
              <a:solidFill>
                <a:srgbClr val="000000"/>
              </a:solidFill>
            </a:endParaRPr>
          </a:p>
          <a:p>
            <a:r>
              <a:rPr lang="en-HR" sz="1800" dirty="0">
                <a:solidFill>
                  <a:srgbClr val="000000"/>
                </a:solidFill>
              </a:rPr>
              <a:t>Predikcija evaluacije prije samog planiranja!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Oval 15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42111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4FEC-A311-823A-E9F7-ABE2DC99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HR"/>
              <a:t>Izbor aktivnosti</a:t>
            </a:r>
            <a:endParaRPr lang="en-H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33DDD7-D8C6-44D4-AA8F-20B3D03D8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216080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252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9E40-37A1-A949-4879-5B2CB422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54819-C2DC-674A-B028-7835BA6B0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Beck, J.S. (2021). </a:t>
            </a:r>
            <a:r>
              <a:rPr lang="hr-HR" i="1" dirty="0" err="1"/>
              <a:t>Cognitive</a:t>
            </a:r>
            <a:r>
              <a:rPr lang="hr-HR" i="1" dirty="0"/>
              <a:t> </a:t>
            </a:r>
            <a:r>
              <a:rPr lang="hr-HR" i="1" dirty="0" err="1"/>
              <a:t>Behavior</a:t>
            </a:r>
            <a:r>
              <a:rPr lang="hr-HR" i="1" dirty="0"/>
              <a:t> </a:t>
            </a:r>
            <a:r>
              <a:rPr lang="hr-HR" i="1" dirty="0" err="1"/>
              <a:t>Therapy</a:t>
            </a:r>
            <a:r>
              <a:rPr lang="hr-HR" i="1" dirty="0"/>
              <a:t>: </a:t>
            </a:r>
            <a:r>
              <a:rPr lang="hr-HR" i="1" dirty="0" err="1"/>
              <a:t>Basics</a:t>
            </a:r>
            <a:r>
              <a:rPr lang="hr-HR" i="1" dirty="0"/>
              <a:t>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Beyond</a:t>
            </a:r>
            <a:r>
              <a:rPr lang="hr-HR" i="1" dirty="0"/>
              <a:t>.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Guilford</a:t>
            </a:r>
            <a:r>
              <a:rPr lang="hr-HR" dirty="0"/>
              <a:t> Press. (Poglavlje 7)</a:t>
            </a:r>
            <a:r>
              <a:rPr lang="en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64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0A61BB-A483-C40D-8BD5-830F8372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HR" sz="300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1204-A3E7-DC90-1812-24D0F0F93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n-HR" dirty="0"/>
              <a:t>Povećanje loših ponašanje, smanjenje dobrih </a:t>
            </a:r>
          </a:p>
          <a:p>
            <a:r>
              <a:rPr lang="en-GB" dirty="0"/>
              <a:t>P</a:t>
            </a:r>
            <a:r>
              <a:rPr lang="en-HR" dirty="0"/>
              <a:t>ronalazak osobnih vrijednosti, ponašanje u sklopu s njima</a:t>
            </a:r>
          </a:p>
          <a:p>
            <a:r>
              <a:rPr lang="en-HR" strike="sngStrike" dirty="0"/>
              <a:t>Promjerna je nemoguća </a:t>
            </a:r>
          </a:p>
          <a:p>
            <a:r>
              <a:rPr lang="en-HR" dirty="0"/>
              <a:t>Povećanje aktivnosti </a:t>
            </a:r>
            <a:r>
              <a:rPr lang="en-GB" dirty="0"/>
              <a:t>+</a:t>
            </a:r>
            <a:r>
              <a:rPr lang="en-HR" dirty="0"/>
              <a:t> odavanje priznanja sebi samima</a:t>
            </a:r>
          </a:p>
          <a:p>
            <a:r>
              <a:rPr lang="en-HR" dirty="0"/>
              <a:t>Planiranje aktivnosti - Jedan od najvažnijih koraka 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13713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E4E4-BFB6-0942-37D4-E9FE7F0C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HR"/>
              <a:t>Sadržaj </a:t>
            </a:r>
            <a:endParaRPr lang="en-HR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D1E1326-FFBF-BDCE-0703-2A607E2AEB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5512" y="2557849"/>
          <a:ext cx="9792208" cy="340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54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B6AE-33CC-9E48-F195-52A84077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Konceptualizacija neaktivnosti 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4DC85FA-A4E3-F24B-05E5-65303FBF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592" y="2120900"/>
            <a:ext cx="6341165" cy="4051300"/>
          </a:xfrm>
        </p:spPr>
      </p:pic>
    </p:spTree>
    <p:extLst>
      <p:ext uri="{BB962C8B-B14F-4D97-AF65-F5344CB8AC3E}">
        <p14:creationId xmlns:p14="http://schemas.microsoft.com/office/powerpoint/2010/main" val="370564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4BDDA7E-D778-83BC-7426-C55B9A52D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01" y="1242682"/>
            <a:ext cx="5600024" cy="4051300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89D1DCB-09F0-C4E5-839C-0F643CA37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25" y="1144120"/>
            <a:ext cx="6074550" cy="41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1035C-3E73-A482-2ADA-5EF490EB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Konceptualizacija</a:t>
            </a:r>
            <a:r>
              <a:rPr lang="en-US" sz="29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9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manjka</a:t>
            </a:r>
            <a:r>
              <a:rPr lang="en-US" sz="29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9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zadovoljstva</a:t>
            </a:r>
            <a:endParaRPr lang="en-US" sz="2900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D9CA85F-FF55-3EB7-E9F1-7C0C6903F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1801" y="1388911"/>
            <a:ext cx="3409810" cy="40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7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7E4B-A8C2-0C6C-1281-13410FFD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HR"/>
              <a:t>Planiranje aktivnosti </a:t>
            </a: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4FCD681-C287-CE4D-4EFA-5A84BFA655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801988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231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EE3F6-9A90-00D2-3AB0-4E06D740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HR" sz="4800">
                <a:solidFill>
                  <a:srgbClr val="FFFFFF"/>
                </a:solidFill>
              </a:rPr>
              <a:t>Što kada klijenit odbijaju planirati aktivnosti?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D2737-9F52-3A15-4D2B-BF4DD013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HR" dirty="0"/>
              <a:t>Planiranje aktivnosti – način kojim postižemo postavljene coljeve</a:t>
            </a:r>
          </a:p>
          <a:p>
            <a:r>
              <a:rPr lang="en-GB" dirty="0" err="1"/>
              <a:t>Nemogucnost</a:t>
            </a:r>
            <a:r>
              <a:rPr lang="en-GB" dirty="0"/>
              <a:t> </a:t>
            </a:r>
            <a:r>
              <a:rPr lang="en-GB" dirty="0" err="1"/>
              <a:t>planiranja</a:t>
            </a:r>
            <a:endParaRPr lang="en-GB" dirty="0"/>
          </a:p>
          <a:p>
            <a:pPr lvl="1"/>
            <a:r>
              <a:rPr lang="en-GB" dirty="0" err="1">
                <a:sym typeface="Wingdings" pitchFamily="2" charset="2"/>
              </a:rPr>
              <a:t>planiranje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postaje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cilj</a:t>
            </a:r>
            <a:r>
              <a:rPr lang="en-GB" dirty="0">
                <a:sym typeface="Wingdings" pitchFamily="2" charset="2"/>
              </a:rPr>
              <a:t> </a:t>
            </a:r>
          </a:p>
          <a:p>
            <a:pPr lvl="1"/>
            <a:r>
              <a:rPr lang="en-GB" dirty="0" err="1">
                <a:sym typeface="Wingdings" pitchFamily="2" charset="2"/>
              </a:rPr>
              <a:t>Podsjećanje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važnost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planiranja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aktivnosti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povezivanje</a:t>
            </a:r>
            <a:r>
              <a:rPr lang="en-GB" dirty="0">
                <a:sym typeface="Wingdings" pitchFamily="2" charset="2"/>
              </a:rPr>
              <a:t> s </a:t>
            </a:r>
            <a:r>
              <a:rPr lang="en-GB" dirty="0" err="1">
                <a:sym typeface="Wingdings" pitchFamily="2" charset="2"/>
              </a:rPr>
              <a:t>dugoročnim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ciljem</a:t>
            </a:r>
            <a:r>
              <a:rPr lang="en-GB" dirty="0">
                <a:sym typeface="Wingdings" pitchFamily="2" charset="2"/>
              </a:rPr>
              <a:t> 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r>
              <a:rPr lang="en-GB" dirty="0">
                <a:sym typeface="Wingdings" pitchFamily="2" charset="2"/>
              </a:rPr>
              <a:t>“</a:t>
            </a:r>
            <a:r>
              <a:rPr lang="en-GB" dirty="0" err="1">
                <a:sym typeface="Wingdings" pitchFamily="2" charset="2"/>
              </a:rPr>
              <a:t>Ako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ostanete</a:t>
            </a:r>
            <a:r>
              <a:rPr lang="en-GB" dirty="0">
                <a:sym typeface="Wingdings" pitchFamily="2" charset="2"/>
              </a:rPr>
              <a:t> u </a:t>
            </a:r>
            <a:r>
              <a:rPr lang="en-GB" dirty="0" err="1">
                <a:sym typeface="Wingdings" pitchFamily="2" charset="2"/>
              </a:rPr>
              <a:t>krevetu</a:t>
            </a:r>
            <a:r>
              <a:rPr lang="en-GB" dirty="0">
                <a:sym typeface="Wingdings" pitchFamily="2" charset="2"/>
              </a:rPr>
              <a:t>, </a:t>
            </a:r>
            <a:r>
              <a:rPr lang="en-GB" dirty="0" err="1">
                <a:sym typeface="Wingdings" pitchFamily="2" charset="2"/>
              </a:rPr>
              <a:t>kao</a:t>
            </a:r>
            <a:r>
              <a:rPr lang="en-GB" dirty="0">
                <a:sym typeface="Wingdings" pitchFamily="2" charset="2"/>
              </a:rPr>
              <a:t> do </a:t>
            </a:r>
            <a:r>
              <a:rPr lang="en-GB" dirty="0" err="1">
                <a:sym typeface="Wingdings" pitchFamily="2" charset="2"/>
              </a:rPr>
              <a:t>sada</a:t>
            </a:r>
            <a:r>
              <a:rPr lang="en-GB" dirty="0">
                <a:sym typeface="Wingdings" pitchFamily="2" charset="2"/>
              </a:rPr>
              <a:t>, </a:t>
            </a:r>
            <a:r>
              <a:rPr lang="en-GB" dirty="0" err="1">
                <a:sym typeface="Wingdings" pitchFamily="2" charset="2"/>
              </a:rPr>
              <a:t>hoće</a:t>
            </a:r>
            <a:r>
              <a:rPr lang="en-GB" dirty="0">
                <a:sym typeface="Wingdings" pitchFamily="2" charset="2"/>
              </a:rPr>
              <a:t> li se </a:t>
            </a:r>
            <a:r>
              <a:rPr lang="en-GB" dirty="0" err="1">
                <a:sym typeface="Wingdings" pitchFamily="2" charset="2"/>
              </a:rPr>
              <a:t>nešto</a:t>
            </a:r>
            <a:r>
              <a:rPr lang="en-GB" dirty="0">
                <a:sym typeface="Wingdings" pitchFamily="2" charset="2"/>
              </a:rPr>
              <a:t> u </a:t>
            </a:r>
            <a:r>
              <a:rPr lang="en-GB" dirty="0" err="1">
                <a:sym typeface="Wingdings" pitchFamily="2" charset="2"/>
              </a:rPr>
              <a:t>vašem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životu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promeijniti</a:t>
            </a:r>
            <a:r>
              <a:rPr lang="en-GB" dirty="0">
                <a:sym typeface="Wingdings" pitchFamily="2" charset="2"/>
              </a:rPr>
              <a:t>?”</a:t>
            </a:r>
          </a:p>
          <a:p>
            <a:pPr lvl="1"/>
            <a:r>
              <a:rPr lang="en-GB" dirty="0">
                <a:sym typeface="Wingdings" pitchFamily="2" charset="2"/>
              </a:rPr>
              <a:t>“ Bi li </a:t>
            </a:r>
            <a:r>
              <a:rPr lang="en-GB" dirty="0" err="1">
                <a:sym typeface="Wingdings" pitchFamily="2" charset="2"/>
              </a:rPr>
              <a:t>pokušali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nešto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drugačije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ovaj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tjedan</a:t>
            </a:r>
            <a:r>
              <a:rPr lang="en-GB" dirty="0">
                <a:sym typeface="Wingdings" pitchFamily="2" charset="2"/>
              </a:rPr>
              <a:t>?”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r>
              <a:rPr lang="en-GB" dirty="0" err="1">
                <a:sym typeface="Wingdings" pitchFamily="2" charset="2"/>
              </a:rPr>
              <a:t>Tablica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aktivnosti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nakon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kojih</a:t>
            </a:r>
            <a:r>
              <a:rPr lang="en-GB" dirty="0">
                <a:sym typeface="Wingdings" pitchFamily="2" charset="2"/>
              </a:rPr>
              <a:t> se </a:t>
            </a:r>
            <a:r>
              <a:rPr lang="en-GB" dirty="0" err="1">
                <a:sym typeface="Wingdings" pitchFamily="2" charset="2"/>
              </a:rPr>
              <a:t>bolje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osjećam</a:t>
            </a:r>
            <a:r>
              <a:rPr lang="en-GB" dirty="0">
                <a:sym typeface="Wingdings" pitchFamily="2" charset="2"/>
              </a:rPr>
              <a:t>, </a:t>
            </a:r>
            <a:r>
              <a:rPr lang="en-GB" dirty="0" err="1">
                <a:sym typeface="Wingdings" pitchFamily="2" charset="2"/>
              </a:rPr>
              <a:t>aktivnosti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nakon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kojih</a:t>
            </a:r>
            <a:r>
              <a:rPr lang="en-GB" dirty="0">
                <a:sym typeface="Wingdings" pitchFamily="2" charset="2"/>
              </a:rPr>
              <a:t> se </a:t>
            </a:r>
            <a:r>
              <a:rPr lang="en-GB" dirty="0" err="1">
                <a:sym typeface="Wingdings" pitchFamily="2" charset="2"/>
              </a:rPr>
              <a:t>loše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osjećam</a:t>
            </a:r>
            <a:r>
              <a:rPr lang="en-GB" dirty="0">
                <a:sym typeface="Wingdings" pitchFamily="2" charset="2"/>
              </a:rPr>
              <a:t> 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r>
              <a:rPr lang="en-GB" dirty="0" err="1">
                <a:sym typeface="Wingdings" pitchFamily="2" charset="2"/>
              </a:rPr>
              <a:t>Vođenje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kroz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svaki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korak</a:t>
            </a:r>
            <a:r>
              <a:rPr lang="en-GB" dirty="0">
                <a:sym typeface="Wingdings" pitchFamily="2" charset="2"/>
              </a:rPr>
              <a:t> </a:t>
            </a:r>
          </a:p>
          <a:p>
            <a:pPr lvl="2"/>
            <a:r>
              <a:rPr lang="en-GB" dirty="0" err="1">
                <a:sym typeface="Wingdings" pitchFamily="2" charset="2"/>
              </a:rPr>
              <a:t>Predstavljanje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kategorija</a:t>
            </a:r>
            <a:r>
              <a:rPr lang="en-GB" dirty="0">
                <a:sym typeface="Wingdings" pitchFamily="2" charset="2"/>
              </a:rPr>
              <a:t>, </a:t>
            </a:r>
            <a:r>
              <a:rPr lang="en-GB" dirty="0" err="1">
                <a:sym typeface="Wingdings" pitchFamily="2" charset="2"/>
              </a:rPr>
              <a:t>prepreka</a:t>
            </a:r>
            <a:r>
              <a:rPr lang="en-GB" dirty="0">
                <a:sym typeface="Wingdings" pitchFamily="2" charset="2"/>
              </a:rPr>
              <a:t>, </a:t>
            </a:r>
            <a:r>
              <a:rPr lang="en-GB" dirty="0" err="1">
                <a:sym typeface="Wingdings" pitchFamily="2" charset="2"/>
              </a:rPr>
              <a:t>negativnih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misli</a:t>
            </a:r>
            <a:r>
              <a:rPr lang="en-GB" dirty="0">
                <a:sym typeface="Wingdings" pitchFamily="2" charset="2"/>
              </a:rPr>
              <a:t>, </a:t>
            </a:r>
            <a:r>
              <a:rPr lang="en-GB" dirty="0" err="1">
                <a:sym typeface="Wingdings" pitchFamily="2" charset="2"/>
              </a:rPr>
              <a:t>odavanje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priznanja</a:t>
            </a:r>
            <a:r>
              <a:rPr lang="en-GB" dirty="0">
                <a:sym typeface="Wingdings" pitchFamily="2" charset="2"/>
              </a:rPr>
              <a:t>,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31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B767-C0F1-1C5E-7724-267056F7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16135" y="1768093"/>
            <a:ext cx="7458776" cy="774253"/>
          </a:xfrm>
        </p:spPr>
        <p:txBody>
          <a:bodyPr vert="horz" lIns="90000">
            <a:normAutofit fontScale="90000"/>
          </a:bodyPr>
          <a:lstStyle/>
          <a:p>
            <a:r>
              <a:rPr lang="en-HR" dirty="0"/>
              <a:t>Tablica aktivnosti 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D462FA0D-A3EC-FBBC-6F7E-5D9738965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669275" y="-1178720"/>
            <a:ext cx="6177757" cy="9215440"/>
          </a:xfrm>
        </p:spPr>
      </p:pic>
    </p:spTree>
    <p:extLst>
      <p:ext uri="{BB962C8B-B14F-4D97-AF65-F5344CB8AC3E}">
        <p14:creationId xmlns:p14="http://schemas.microsoft.com/office/powerpoint/2010/main" val="3134822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{CA44248D-9785-7C4B-80A5-244834308333}tf10001070_mac</Template>
  <TotalTime>5448</TotalTime>
  <Words>326</Words>
  <Application>Microsoft Office PowerPoint</Application>
  <PresentationFormat>Widescreen</PresentationFormat>
  <Paragraphs>55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Wood Type</vt:lpstr>
      <vt:lpstr>PLANIRANJE AKTIVNOSTI</vt:lpstr>
      <vt:lpstr>Background</vt:lpstr>
      <vt:lpstr>Sadržaj </vt:lpstr>
      <vt:lpstr>Konceptualizacija neaktivnosti </vt:lpstr>
      <vt:lpstr>PowerPoint Presentation</vt:lpstr>
      <vt:lpstr>Konceptualizacija manjka zadovoljstva</vt:lpstr>
      <vt:lpstr>Planiranje aktivnosti </vt:lpstr>
      <vt:lpstr>Što kada klijenit odbijaju planirati aktivnosti? </vt:lpstr>
      <vt:lpstr>Tablica aktivnosti </vt:lpstr>
      <vt:lpstr>Evaluacija aktivnosti </vt:lpstr>
      <vt:lpstr>Izbor aktivnosti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PLANIRANJE AKTIVNOSTI</dc:title>
  <dc:creator>Maja Vizentaner</dc:creator>
  <cp:lastModifiedBy>hubikotvr@outlook.com</cp:lastModifiedBy>
  <cp:revision>5</cp:revision>
  <dcterms:created xsi:type="dcterms:W3CDTF">2022-05-29T09:12:02Z</dcterms:created>
  <dcterms:modified xsi:type="dcterms:W3CDTF">2022-06-09T11:55:31Z</dcterms:modified>
</cp:coreProperties>
</file>