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97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6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87E59C-0793-42AC-B60F-D747CA2F0796}" v="483" dt="2022-10-06T09:08:51.4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6623" autoAdjust="0"/>
  </p:normalViewPr>
  <p:slideViewPr>
    <p:cSldViewPr snapToGrid="0">
      <p:cViewPr varScale="1">
        <p:scale>
          <a:sx n="112" d="100"/>
          <a:sy n="112" d="100"/>
        </p:scale>
        <p:origin x="1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svg"/><Relationship Id="rId1" Type="http://schemas.openxmlformats.org/officeDocument/2006/relationships/image" Target="../media/image3.png"/><Relationship Id="rId4" Type="http://schemas.openxmlformats.org/officeDocument/2006/relationships/image" Target="../media/image8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FB2C4-BF4B-4657-96D3-7528EFBB000C}" type="doc">
      <dgm:prSet loTypeId="urn:microsoft.com/office/officeart/2016/7/layout/VerticalDownArrow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9A8C0F8-6574-4DB3-AF95-BC1AA5C53166}">
      <dgm:prSet phldrT="[Text]" phldr="0" custT="1"/>
      <dgm:spPr/>
      <dgm:t>
        <a:bodyPr/>
        <a:lstStyle/>
        <a:p>
          <a:pPr rtl="0"/>
          <a:r>
            <a: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POČETNI DIO</a:t>
          </a:r>
        </a:p>
      </dgm:t>
    </dgm:pt>
    <dgm:pt modelId="{812DCF97-BAA3-40C4-9AA9-8B49B82F7CCB}" type="parTrans" cxnId="{7CC2A557-C7A1-4C42-A727-84AF1EA7B3CF}">
      <dgm:prSet/>
      <dgm:spPr/>
      <dgm:t>
        <a:bodyPr/>
        <a:lstStyle/>
        <a:p>
          <a:endParaRPr lang="en-US"/>
        </a:p>
      </dgm:t>
    </dgm:pt>
    <dgm:pt modelId="{C7F60638-3D31-4167-886F-E73F1EA4647E}" type="sibTrans" cxnId="{7CC2A557-C7A1-4C42-A727-84AF1EA7B3CF}">
      <dgm:prSet/>
      <dgm:spPr/>
      <dgm:t>
        <a:bodyPr/>
        <a:lstStyle/>
        <a:p>
          <a:endParaRPr lang="en-US"/>
        </a:p>
      </dgm:t>
    </dgm:pt>
    <dgm:pt modelId="{D83B19B2-5EE6-4CE2-839B-B3DFCAB91540}">
      <dgm:prSet phldrT="[Text]" phldr="0" custT="1"/>
      <dgm:spPr/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provjera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raspoloženja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5B6DD3A0-3242-4E14-9F14-05E9DA851553}" type="parTrans" cxnId="{3F67F103-187A-4245-BA36-7890CA553BD0}">
      <dgm:prSet/>
      <dgm:spPr/>
      <dgm:t>
        <a:bodyPr/>
        <a:lstStyle/>
        <a:p>
          <a:endParaRPr lang="en-US"/>
        </a:p>
      </dgm:t>
    </dgm:pt>
    <dgm:pt modelId="{5BE09D45-A887-43E9-9BE1-5C52396D691E}" type="sibTrans" cxnId="{3F67F103-187A-4245-BA36-7890CA553BD0}">
      <dgm:prSet/>
      <dgm:spPr/>
      <dgm:t>
        <a:bodyPr/>
        <a:lstStyle/>
        <a:p>
          <a:endParaRPr lang="en-US"/>
        </a:p>
      </dgm:t>
    </dgm:pt>
    <dgm:pt modelId="{6597F33D-BE2D-4955-8259-FA3F6E2BA7F8}">
      <dgm:prSet phldrT="[Text]" phldr="0" custT="1"/>
      <dgm:spPr/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postavljanje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dnevnog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reda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BAE8A315-C9C2-4A0B-B8F4-52234D6811EB}" type="parTrans" cxnId="{DCF11182-DDD5-4D1F-B2CC-F3245CFE8EA3}">
      <dgm:prSet/>
      <dgm:spPr/>
      <dgm:t>
        <a:bodyPr/>
        <a:lstStyle/>
        <a:p>
          <a:endParaRPr lang="en-US"/>
        </a:p>
      </dgm:t>
    </dgm:pt>
    <dgm:pt modelId="{572FFDA1-A248-45F0-A852-AC025C07667C}" type="sibTrans" cxnId="{DCF11182-DDD5-4D1F-B2CC-F3245CFE8EA3}">
      <dgm:prSet/>
      <dgm:spPr/>
      <dgm:t>
        <a:bodyPr/>
        <a:lstStyle/>
        <a:p>
          <a:endParaRPr lang="en-US"/>
        </a:p>
      </dgm:t>
    </dgm:pt>
    <dgm:pt modelId="{28BD3351-E476-44F1-9633-85FD9C7D1C6A}">
      <dgm:prSet phldrT="[Text]" phldr="0" custT="1"/>
      <dgm:spPr/>
      <dgm:t>
        <a:bodyPr/>
        <a:lstStyle/>
        <a:p>
          <a:pPr rtl="0"/>
          <a:r>
            <a: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SRED</a:t>
          </a:r>
          <a:r>
            <a:rPr lang="hr-H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IŠ</a:t>
          </a:r>
          <a:r>
            <a: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NJI DIO</a:t>
          </a:r>
        </a:p>
      </dgm:t>
    </dgm:pt>
    <dgm:pt modelId="{BD46DD7B-BC2A-42D4-AB1E-774105D61BC1}" type="parTrans" cxnId="{538BEEA5-A40C-448B-8ADE-F4F7A6733E07}">
      <dgm:prSet/>
      <dgm:spPr/>
      <dgm:t>
        <a:bodyPr/>
        <a:lstStyle/>
        <a:p>
          <a:endParaRPr lang="en-US"/>
        </a:p>
      </dgm:t>
    </dgm:pt>
    <dgm:pt modelId="{077BDBF2-8D70-49C6-B1F1-4A7057396214}" type="sibTrans" cxnId="{538BEEA5-A40C-448B-8ADE-F4F7A6733E07}">
      <dgm:prSet/>
      <dgm:spPr/>
      <dgm:t>
        <a:bodyPr/>
        <a:lstStyle/>
        <a:p>
          <a:endParaRPr lang="en-US"/>
        </a:p>
      </dgm:t>
    </dgm:pt>
    <dgm:pt modelId="{A9FAC7E3-E1C7-4AAF-8991-14CCFF7C0847}">
      <dgm:prSet phldrT="[Text]" phldr="0" custT="1"/>
      <dgm:spPr/>
      <dgm:t>
        <a:bodyPr/>
        <a:lstStyle/>
        <a:p>
          <a:pPr rtl="0"/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identifikacija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vrijednosti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aspiracija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A0D7A72E-AEC1-4CF2-BA35-25FF831228FE}" type="parTrans" cxnId="{B764A37E-BE28-4A61-BF61-BFF2D42719AB}">
      <dgm:prSet/>
      <dgm:spPr/>
      <dgm:t>
        <a:bodyPr/>
        <a:lstStyle/>
        <a:p>
          <a:endParaRPr lang="en-US"/>
        </a:p>
      </dgm:t>
    </dgm:pt>
    <dgm:pt modelId="{0D683713-90A5-45C9-A541-EF1B531B8285}" type="sibTrans" cxnId="{B764A37E-BE28-4A61-BF61-BFF2D42719AB}">
      <dgm:prSet/>
      <dgm:spPr/>
      <dgm:t>
        <a:bodyPr/>
        <a:lstStyle/>
        <a:p>
          <a:endParaRPr lang="en-US"/>
        </a:p>
      </dgm:t>
    </dgm:pt>
    <dgm:pt modelId="{F5613B1C-495A-4445-AC45-58D3A399C388}">
      <dgm:prSet phldrT="[Text]" phldr="0" custT="1"/>
      <dgm:spPr/>
      <dgm:t>
        <a:bodyPr/>
        <a:lstStyle/>
        <a:p>
          <a:pPr rtl="0"/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postavljanje ciljeva</a:t>
          </a:r>
        </a:p>
      </dgm:t>
    </dgm:pt>
    <dgm:pt modelId="{9E704F4C-8F40-42AA-9859-4F3AD4930179}" type="parTrans" cxnId="{638C77D6-E795-4B51-A04E-1AC3A9DE1925}">
      <dgm:prSet/>
      <dgm:spPr/>
      <dgm:t>
        <a:bodyPr/>
        <a:lstStyle/>
        <a:p>
          <a:endParaRPr lang="en-US"/>
        </a:p>
      </dgm:t>
    </dgm:pt>
    <dgm:pt modelId="{A9FDAA53-2A5D-4068-A6DE-8AEBA77382EC}" type="sibTrans" cxnId="{638C77D6-E795-4B51-A04E-1AC3A9DE1925}">
      <dgm:prSet/>
      <dgm:spPr/>
      <dgm:t>
        <a:bodyPr/>
        <a:lstStyle/>
        <a:p>
          <a:endParaRPr lang="en-US"/>
        </a:p>
      </dgm:t>
    </dgm:pt>
    <dgm:pt modelId="{503F47F2-8B5C-4BA1-B439-9FA230826ED2}">
      <dgm:prSet phldrT="[Text]" phldr="0" custT="1"/>
      <dgm:spPr/>
      <dgm:t>
        <a:bodyPr/>
        <a:lstStyle/>
        <a:p>
          <a:pPr rtl="0"/>
          <a:r>
            <a: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ZAVRŠNI DIO</a:t>
          </a:r>
        </a:p>
      </dgm:t>
    </dgm:pt>
    <dgm:pt modelId="{56962860-5AF3-4D9C-92EC-688A9B7BD6A9}" type="parTrans" cxnId="{A566D832-B7A2-4B3B-8F02-5084D983D2F0}">
      <dgm:prSet/>
      <dgm:spPr/>
      <dgm:t>
        <a:bodyPr/>
        <a:lstStyle/>
        <a:p>
          <a:endParaRPr lang="en-US"/>
        </a:p>
      </dgm:t>
    </dgm:pt>
    <dgm:pt modelId="{A6E30FC5-0293-455F-8883-A889812EC51D}" type="sibTrans" cxnId="{A566D832-B7A2-4B3B-8F02-5084D983D2F0}">
      <dgm:prSet/>
      <dgm:spPr/>
      <dgm:t>
        <a:bodyPr/>
        <a:lstStyle/>
        <a:p>
          <a:endParaRPr lang="en-US"/>
        </a:p>
      </dgm:t>
    </dgm:pt>
    <dgm:pt modelId="{C7D2B125-3E4F-40CC-A603-D4CEA9E472BB}">
      <dgm:prSet phldrT="[Text]" custT="1"/>
      <dgm:spPr/>
      <dgm:t>
        <a:bodyPr/>
        <a:lstStyle/>
        <a:p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sumiranje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9E007252-7709-40D6-B10B-7B9F3DE93E31}" type="parTrans" cxnId="{7BBE578E-48CA-4B14-B15E-4A72CBEF1551}">
      <dgm:prSet/>
      <dgm:spPr/>
      <dgm:t>
        <a:bodyPr/>
        <a:lstStyle/>
        <a:p>
          <a:endParaRPr lang="en-US"/>
        </a:p>
      </dgm:t>
    </dgm:pt>
    <dgm:pt modelId="{52AE686C-A93F-44F2-8987-43237F4493C9}" type="sibTrans" cxnId="{7BBE578E-48CA-4B14-B15E-4A72CBEF1551}">
      <dgm:prSet/>
      <dgm:spPr/>
      <dgm:t>
        <a:bodyPr/>
        <a:lstStyle/>
        <a:p>
          <a:endParaRPr lang="en-US"/>
        </a:p>
      </dgm:t>
    </dgm:pt>
    <dgm:pt modelId="{6DD4B5BB-AE8A-4D73-9FF9-63BEF3ACC3D6}">
      <dgm:prSet phldrT="[Text]" custT="1"/>
      <dgm:spPr/>
      <dgm:t>
        <a:bodyPr/>
        <a:lstStyle/>
        <a:p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povratna informacija 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2CC2CB94-2FCD-4D54-B4E4-4EB86BA5279E}" type="parTrans" cxnId="{0926B47C-CDF6-4E24-9D54-4F4FE71CADB9}">
      <dgm:prSet/>
      <dgm:spPr/>
      <dgm:t>
        <a:bodyPr/>
        <a:lstStyle/>
        <a:p>
          <a:endParaRPr lang="en-US"/>
        </a:p>
      </dgm:t>
    </dgm:pt>
    <dgm:pt modelId="{62AE624A-375F-4028-B106-A4711682FCC6}" type="sibTrans" cxnId="{0926B47C-CDF6-4E24-9D54-4F4FE71CADB9}">
      <dgm:prSet/>
      <dgm:spPr/>
      <dgm:t>
        <a:bodyPr/>
        <a:lstStyle/>
        <a:p>
          <a:endParaRPr lang="en-US"/>
        </a:p>
      </dgm:t>
    </dgm:pt>
    <dgm:pt modelId="{FEBE4B1F-2A76-4885-BC11-DA8336F85B9B}">
      <dgm:prSet phldr="0" custT="1"/>
      <dgm:spPr/>
      <dgm:t>
        <a:bodyPr/>
        <a:lstStyle/>
        <a:p>
          <a:pPr rtl="0">
            <a:buFont typeface="Arial" panose="020B0604020202020204" pitchFamily="34" charset="0"/>
            <a:buChar char="•"/>
          </a:pPr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ažuriranje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i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pregled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domaće zadaće (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akcijskog</a:t>
          </a:r>
          <a:r>
            <a: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plana</a:t>
          </a:r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)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1B6DD0C0-80E1-4442-8A5A-25ECED5689BC}" type="parTrans" cxnId="{EF22635D-57B1-4184-99DF-E17DC146F100}">
      <dgm:prSet/>
      <dgm:spPr/>
      <dgm:t>
        <a:bodyPr/>
        <a:lstStyle/>
        <a:p>
          <a:endParaRPr lang="hr-HR"/>
        </a:p>
      </dgm:t>
    </dgm:pt>
    <dgm:pt modelId="{587C67FD-B184-497B-BDC9-6555892CC798}" type="sibTrans" cxnId="{EF22635D-57B1-4184-99DF-E17DC146F100}">
      <dgm:prSet/>
      <dgm:spPr/>
      <dgm:t>
        <a:bodyPr/>
        <a:lstStyle/>
        <a:p>
          <a:endParaRPr lang="en-US"/>
        </a:p>
      </dgm:t>
    </dgm:pt>
    <dgm:pt modelId="{2D66EA09-A558-4762-9298-3949E540289B}">
      <dgm:prSet phldr="0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psihoedukacija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EC7D3961-349A-4C3B-8062-F6F51BA14874}" type="parTrans" cxnId="{31D39A8D-9AB5-457A-9171-90B378F332C5}">
      <dgm:prSet/>
      <dgm:spPr/>
      <dgm:t>
        <a:bodyPr/>
        <a:lstStyle/>
        <a:p>
          <a:endParaRPr lang="hr-HR"/>
        </a:p>
      </dgm:t>
    </dgm:pt>
    <dgm:pt modelId="{A6727EE5-DC33-4696-8F34-344AB3ACAD67}" type="sibTrans" cxnId="{31D39A8D-9AB5-457A-9171-90B378F332C5}">
      <dgm:prSet/>
      <dgm:spPr/>
      <dgm:t>
        <a:bodyPr/>
        <a:lstStyle/>
        <a:p>
          <a:endParaRPr lang="en-US"/>
        </a:p>
      </dgm:t>
    </dgm:pt>
    <dgm:pt modelId="{20782962-714D-4F7C-ACCE-22E4CB528FD3}">
      <dgm:prSet phldrT="[Text]" phldr="0" custT="1"/>
      <dgm:spPr/>
      <dgm:t>
        <a:bodyPr/>
        <a:lstStyle/>
        <a:p>
          <a:pPr rtl="0"/>
          <a:r>
            <a:rPr lang="hr-H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izrada rasporeda aktivnosti/ rad na problemu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B2A7A134-2700-438F-9194-81DCE3D4D8CB}" type="parTrans" cxnId="{CF3C0DB4-6E31-40B8-9FA3-2C50723282EC}">
      <dgm:prSet/>
      <dgm:spPr/>
      <dgm:t>
        <a:bodyPr/>
        <a:lstStyle/>
        <a:p>
          <a:endParaRPr lang="hr-HR"/>
        </a:p>
      </dgm:t>
    </dgm:pt>
    <dgm:pt modelId="{A00A286B-9241-4C36-81D9-1ACCE3DA5293}" type="sibTrans" cxnId="{CF3C0DB4-6E31-40B8-9FA3-2C50723282EC}">
      <dgm:prSet/>
      <dgm:spPr/>
      <dgm:t>
        <a:bodyPr/>
        <a:lstStyle/>
        <a:p>
          <a:endParaRPr lang="hr-HR"/>
        </a:p>
      </dgm:t>
    </dgm:pt>
    <dgm:pt modelId="{D15F984C-8139-42C6-B188-BD81A70523E2}" type="pres">
      <dgm:prSet presAssocID="{602FB2C4-BF4B-4657-96D3-7528EFBB000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773388-184C-4A36-8B09-25C540E4DBD3}" type="pres">
      <dgm:prSet presAssocID="{503F47F2-8B5C-4BA1-B439-9FA230826ED2}" presName="boxAndChildren" presStyleCnt="0"/>
      <dgm:spPr/>
    </dgm:pt>
    <dgm:pt modelId="{678B05FD-99AA-4082-8BF4-A26CF23B1334}" type="pres">
      <dgm:prSet presAssocID="{503F47F2-8B5C-4BA1-B439-9FA230826ED2}" presName="parentTextBox" presStyleLbl="alignNode1" presStyleIdx="0" presStyleCnt="3"/>
      <dgm:spPr/>
      <dgm:t>
        <a:bodyPr/>
        <a:lstStyle/>
        <a:p>
          <a:endParaRPr lang="en-US"/>
        </a:p>
      </dgm:t>
    </dgm:pt>
    <dgm:pt modelId="{36447D4D-034E-45DE-926C-6D1489EFB198}" type="pres">
      <dgm:prSet presAssocID="{503F47F2-8B5C-4BA1-B439-9FA230826ED2}" presName="descendantBox" presStyleLbl="bgAccFollowNode1" presStyleIdx="0" presStyleCnt="3"/>
      <dgm:spPr/>
      <dgm:t>
        <a:bodyPr/>
        <a:lstStyle/>
        <a:p>
          <a:endParaRPr lang="en-US"/>
        </a:p>
      </dgm:t>
    </dgm:pt>
    <dgm:pt modelId="{9D89597D-7E20-42EC-AC01-EEE6E5495EE7}" type="pres">
      <dgm:prSet presAssocID="{077BDBF2-8D70-49C6-B1F1-4A7057396214}" presName="sp" presStyleCnt="0"/>
      <dgm:spPr/>
    </dgm:pt>
    <dgm:pt modelId="{5C9D34B7-E857-452C-8C83-5A160B916D94}" type="pres">
      <dgm:prSet presAssocID="{28BD3351-E476-44F1-9633-85FD9C7D1C6A}" presName="arrowAndChildren" presStyleCnt="0"/>
      <dgm:spPr/>
    </dgm:pt>
    <dgm:pt modelId="{22D7A90B-2608-4BC6-8612-0309D977E62E}" type="pres">
      <dgm:prSet presAssocID="{28BD3351-E476-44F1-9633-85FD9C7D1C6A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22F3713D-27D5-4A36-BDA9-21A322AA31B3}" type="pres">
      <dgm:prSet presAssocID="{28BD3351-E476-44F1-9633-85FD9C7D1C6A}" presName="arrow" presStyleLbl="alignNode1" presStyleIdx="1" presStyleCnt="3" custScaleX="117364"/>
      <dgm:spPr/>
      <dgm:t>
        <a:bodyPr/>
        <a:lstStyle/>
        <a:p>
          <a:endParaRPr lang="en-US"/>
        </a:p>
      </dgm:t>
    </dgm:pt>
    <dgm:pt modelId="{C446F20E-76A1-42A3-8D36-AEE7C8C26324}" type="pres">
      <dgm:prSet presAssocID="{28BD3351-E476-44F1-9633-85FD9C7D1C6A}" presName="descendantArrow" presStyleLbl="bgAccFollowNode1" presStyleIdx="1" presStyleCnt="3"/>
      <dgm:spPr/>
      <dgm:t>
        <a:bodyPr/>
        <a:lstStyle/>
        <a:p>
          <a:endParaRPr lang="en-US"/>
        </a:p>
      </dgm:t>
    </dgm:pt>
    <dgm:pt modelId="{F9995625-67C5-44D4-99A7-C3A1D28BD2E1}" type="pres">
      <dgm:prSet presAssocID="{C7F60638-3D31-4167-886F-E73F1EA4647E}" presName="sp" presStyleCnt="0"/>
      <dgm:spPr/>
    </dgm:pt>
    <dgm:pt modelId="{45AE2D5F-5B75-4812-A61E-ED0B0A56643C}" type="pres">
      <dgm:prSet presAssocID="{99A8C0F8-6574-4DB3-AF95-BC1AA5C53166}" presName="arrowAndChildren" presStyleCnt="0"/>
      <dgm:spPr/>
    </dgm:pt>
    <dgm:pt modelId="{4B05C153-88B0-4C98-B685-AC1B58BE79D7}" type="pres">
      <dgm:prSet presAssocID="{99A8C0F8-6574-4DB3-AF95-BC1AA5C53166}" presName="parentTextArrow" presStyleLbl="node1" presStyleIdx="0" presStyleCnt="0"/>
      <dgm:spPr/>
      <dgm:t>
        <a:bodyPr/>
        <a:lstStyle/>
        <a:p>
          <a:endParaRPr lang="en-US"/>
        </a:p>
      </dgm:t>
    </dgm:pt>
    <dgm:pt modelId="{C6B8069D-2531-47C7-A35E-88BA25A39FA8}" type="pres">
      <dgm:prSet presAssocID="{99A8C0F8-6574-4DB3-AF95-BC1AA5C53166}" presName="arrow" presStyleLbl="alignNode1" presStyleIdx="2" presStyleCnt="3"/>
      <dgm:spPr/>
      <dgm:t>
        <a:bodyPr/>
        <a:lstStyle/>
        <a:p>
          <a:endParaRPr lang="en-US"/>
        </a:p>
      </dgm:t>
    </dgm:pt>
    <dgm:pt modelId="{E7EB6DE8-544D-49EF-BE6E-333D182565A6}" type="pres">
      <dgm:prSet presAssocID="{99A8C0F8-6574-4DB3-AF95-BC1AA5C53166}" presName="descendantArrow" presStyleLbl="bgAccFollowNode1" presStyleIdx="2" presStyleCnt="3"/>
      <dgm:spPr/>
      <dgm:t>
        <a:bodyPr/>
        <a:lstStyle/>
        <a:p>
          <a:endParaRPr lang="en-US"/>
        </a:p>
      </dgm:t>
    </dgm:pt>
  </dgm:ptLst>
  <dgm:cxnLst>
    <dgm:cxn modelId="{7BBE578E-48CA-4B14-B15E-4A72CBEF1551}" srcId="{503F47F2-8B5C-4BA1-B439-9FA230826ED2}" destId="{C7D2B125-3E4F-40CC-A603-D4CEA9E472BB}" srcOrd="0" destOrd="0" parTransId="{9E007252-7709-40D6-B10B-7B9F3DE93E31}" sibTransId="{52AE686C-A93F-44F2-8987-43237F4493C9}"/>
    <dgm:cxn modelId="{E6121DED-3D0E-4332-B9EC-5CCEEDB4683A}" type="presOf" srcId="{6597F33D-BE2D-4955-8259-FA3F6E2BA7F8}" destId="{E7EB6DE8-544D-49EF-BE6E-333D182565A6}" srcOrd="0" destOrd="1" presId="urn:microsoft.com/office/officeart/2016/7/layout/VerticalDownArrowProcess"/>
    <dgm:cxn modelId="{638C77D6-E795-4B51-A04E-1AC3A9DE1925}" srcId="{28BD3351-E476-44F1-9633-85FD9C7D1C6A}" destId="{F5613B1C-495A-4445-AC45-58D3A399C388}" srcOrd="1" destOrd="0" parTransId="{9E704F4C-8F40-42AA-9859-4F3AD4930179}" sibTransId="{A9FDAA53-2A5D-4068-A6DE-8AEBA77382EC}"/>
    <dgm:cxn modelId="{4D034894-8BD0-43C9-9F2B-73A0A21252AD}" type="presOf" srcId="{F5613B1C-495A-4445-AC45-58D3A399C388}" destId="{C446F20E-76A1-42A3-8D36-AEE7C8C26324}" srcOrd="0" destOrd="1" presId="urn:microsoft.com/office/officeart/2016/7/layout/VerticalDownArrowProcess"/>
    <dgm:cxn modelId="{D94EDE1A-5515-40FE-99DE-EF1F23EEF1B1}" type="presOf" srcId="{20782962-714D-4F7C-ACCE-22E4CB528FD3}" destId="{C446F20E-76A1-42A3-8D36-AEE7C8C26324}" srcOrd="0" destOrd="2" presId="urn:microsoft.com/office/officeart/2016/7/layout/VerticalDownArrowProcess"/>
    <dgm:cxn modelId="{EF22635D-57B1-4184-99DF-E17DC146F100}" srcId="{99A8C0F8-6574-4DB3-AF95-BC1AA5C53166}" destId="{FEBE4B1F-2A76-4885-BC11-DA8336F85B9B}" srcOrd="2" destOrd="0" parTransId="{1B6DD0C0-80E1-4442-8A5A-25ECED5689BC}" sibTransId="{587C67FD-B184-497B-BDC9-6555892CC798}"/>
    <dgm:cxn modelId="{538BEEA5-A40C-448B-8ADE-F4F7A6733E07}" srcId="{602FB2C4-BF4B-4657-96D3-7528EFBB000C}" destId="{28BD3351-E476-44F1-9633-85FD9C7D1C6A}" srcOrd="1" destOrd="0" parTransId="{BD46DD7B-BC2A-42D4-AB1E-774105D61BC1}" sibTransId="{077BDBF2-8D70-49C6-B1F1-4A7057396214}"/>
    <dgm:cxn modelId="{E081995A-2EF3-4A0E-AD5A-EF635E543BFA}" type="presOf" srcId="{C7D2B125-3E4F-40CC-A603-D4CEA9E472BB}" destId="{36447D4D-034E-45DE-926C-6D1489EFB198}" srcOrd="0" destOrd="0" presId="urn:microsoft.com/office/officeart/2016/7/layout/VerticalDownArrowProcess"/>
    <dgm:cxn modelId="{7CC2A557-C7A1-4C42-A727-84AF1EA7B3CF}" srcId="{602FB2C4-BF4B-4657-96D3-7528EFBB000C}" destId="{99A8C0F8-6574-4DB3-AF95-BC1AA5C53166}" srcOrd="0" destOrd="0" parTransId="{812DCF97-BAA3-40C4-9AA9-8B49B82F7CCB}" sibTransId="{C7F60638-3D31-4167-886F-E73F1EA4647E}"/>
    <dgm:cxn modelId="{3D84EFC3-A972-432D-8093-B74E91265E93}" type="presOf" srcId="{6DD4B5BB-AE8A-4D73-9FF9-63BEF3ACC3D6}" destId="{36447D4D-034E-45DE-926C-6D1489EFB198}" srcOrd="0" destOrd="1" presId="urn:microsoft.com/office/officeart/2016/7/layout/VerticalDownArrowProcess"/>
    <dgm:cxn modelId="{0926B47C-CDF6-4E24-9D54-4F4FE71CADB9}" srcId="{503F47F2-8B5C-4BA1-B439-9FA230826ED2}" destId="{6DD4B5BB-AE8A-4D73-9FF9-63BEF3ACC3D6}" srcOrd="1" destOrd="0" parTransId="{2CC2CB94-2FCD-4D54-B4E4-4EB86BA5279E}" sibTransId="{62AE624A-375F-4028-B106-A4711682FCC6}"/>
    <dgm:cxn modelId="{5471CCAC-E57D-4D38-8BF3-2260BCFFDC0F}" type="presOf" srcId="{99A8C0F8-6574-4DB3-AF95-BC1AA5C53166}" destId="{4B05C153-88B0-4C98-B685-AC1B58BE79D7}" srcOrd="0" destOrd="0" presId="urn:microsoft.com/office/officeart/2016/7/layout/VerticalDownArrowProcess"/>
    <dgm:cxn modelId="{9CDE671D-795A-4344-8282-F4F3A0D8670D}" type="presOf" srcId="{D83B19B2-5EE6-4CE2-839B-B3DFCAB91540}" destId="{E7EB6DE8-544D-49EF-BE6E-333D182565A6}" srcOrd="0" destOrd="0" presId="urn:microsoft.com/office/officeart/2016/7/layout/VerticalDownArrowProcess"/>
    <dgm:cxn modelId="{B764A37E-BE28-4A61-BF61-BFF2D42719AB}" srcId="{28BD3351-E476-44F1-9633-85FD9C7D1C6A}" destId="{A9FAC7E3-E1C7-4AAF-8991-14CCFF7C0847}" srcOrd="0" destOrd="0" parTransId="{A0D7A72E-AEC1-4CF2-BA35-25FF831228FE}" sibTransId="{0D683713-90A5-45C9-A541-EF1B531B8285}"/>
    <dgm:cxn modelId="{D841D471-7BE2-427C-8A97-7E3E076DAC9D}" type="presOf" srcId="{2D66EA09-A558-4762-9298-3949E540289B}" destId="{E7EB6DE8-544D-49EF-BE6E-333D182565A6}" srcOrd="0" destOrd="3" presId="urn:microsoft.com/office/officeart/2016/7/layout/VerticalDownArrowProcess"/>
    <dgm:cxn modelId="{31D39A8D-9AB5-457A-9171-90B378F332C5}" srcId="{99A8C0F8-6574-4DB3-AF95-BC1AA5C53166}" destId="{2D66EA09-A558-4762-9298-3949E540289B}" srcOrd="3" destOrd="0" parTransId="{EC7D3961-349A-4C3B-8062-F6F51BA14874}" sibTransId="{A6727EE5-DC33-4696-8F34-344AB3ACAD67}"/>
    <dgm:cxn modelId="{CF3C0DB4-6E31-40B8-9FA3-2C50723282EC}" srcId="{28BD3351-E476-44F1-9633-85FD9C7D1C6A}" destId="{20782962-714D-4F7C-ACCE-22E4CB528FD3}" srcOrd="2" destOrd="0" parTransId="{B2A7A134-2700-438F-9194-81DCE3D4D8CB}" sibTransId="{A00A286B-9241-4C36-81D9-1ACCE3DA5293}"/>
    <dgm:cxn modelId="{3F67F103-187A-4245-BA36-7890CA553BD0}" srcId="{99A8C0F8-6574-4DB3-AF95-BC1AA5C53166}" destId="{D83B19B2-5EE6-4CE2-839B-B3DFCAB91540}" srcOrd="0" destOrd="0" parTransId="{5B6DD3A0-3242-4E14-9F14-05E9DA851553}" sibTransId="{5BE09D45-A887-43E9-9BE1-5C52396D691E}"/>
    <dgm:cxn modelId="{DDE87AFF-2E27-4C6B-ABBB-73D2E2872E73}" type="presOf" srcId="{FEBE4B1F-2A76-4885-BC11-DA8336F85B9B}" destId="{E7EB6DE8-544D-49EF-BE6E-333D182565A6}" srcOrd="0" destOrd="2" presId="urn:microsoft.com/office/officeart/2016/7/layout/VerticalDownArrowProcess"/>
    <dgm:cxn modelId="{DCF11182-DDD5-4D1F-B2CC-F3245CFE8EA3}" srcId="{99A8C0F8-6574-4DB3-AF95-BC1AA5C53166}" destId="{6597F33D-BE2D-4955-8259-FA3F6E2BA7F8}" srcOrd="1" destOrd="0" parTransId="{BAE8A315-C9C2-4A0B-B8F4-52234D6811EB}" sibTransId="{572FFDA1-A248-45F0-A852-AC025C07667C}"/>
    <dgm:cxn modelId="{088A6E42-710C-4785-8CF3-F5FFA58CBC73}" type="presOf" srcId="{28BD3351-E476-44F1-9633-85FD9C7D1C6A}" destId="{22F3713D-27D5-4A36-BDA9-21A322AA31B3}" srcOrd="1" destOrd="0" presId="urn:microsoft.com/office/officeart/2016/7/layout/VerticalDownArrowProcess"/>
    <dgm:cxn modelId="{32B5D257-42BC-4494-804C-9D9C1FE69FCE}" type="presOf" srcId="{99A8C0F8-6574-4DB3-AF95-BC1AA5C53166}" destId="{C6B8069D-2531-47C7-A35E-88BA25A39FA8}" srcOrd="1" destOrd="0" presId="urn:microsoft.com/office/officeart/2016/7/layout/VerticalDownArrowProcess"/>
    <dgm:cxn modelId="{5DD54064-01E3-4723-AEAC-7FF060F2282C}" type="presOf" srcId="{28BD3351-E476-44F1-9633-85FD9C7D1C6A}" destId="{22D7A90B-2608-4BC6-8612-0309D977E62E}" srcOrd="0" destOrd="0" presId="urn:microsoft.com/office/officeart/2016/7/layout/VerticalDownArrowProcess"/>
    <dgm:cxn modelId="{A566D832-B7A2-4B3B-8F02-5084D983D2F0}" srcId="{602FB2C4-BF4B-4657-96D3-7528EFBB000C}" destId="{503F47F2-8B5C-4BA1-B439-9FA230826ED2}" srcOrd="2" destOrd="0" parTransId="{56962860-5AF3-4D9C-92EC-688A9B7BD6A9}" sibTransId="{A6E30FC5-0293-455F-8883-A889812EC51D}"/>
    <dgm:cxn modelId="{687A8962-19E7-44A1-B9F4-B914F561BF3C}" type="presOf" srcId="{503F47F2-8B5C-4BA1-B439-9FA230826ED2}" destId="{678B05FD-99AA-4082-8BF4-A26CF23B1334}" srcOrd="0" destOrd="0" presId="urn:microsoft.com/office/officeart/2016/7/layout/VerticalDownArrowProcess"/>
    <dgm:cxn modelId="{9D1A4D8E-0003-431F-8A73-9D1B6FDEB8F7}" type="presOf" srcId="{602FB2C4-BF4B-4657-96D3-7528EFBB000C}" destId="{D15F984C-8139-42C6-B188-BD81A70523E2}" srcOrd="0" destOrd="0" presId="urn:microsoft.com/office/officeart/2016/7/layout/VerticalDownArrowProcess"/>
    <dgm:cxn modelId="{45455815-421D-4B38-B31A-F6571CF2052E}" type="presOf" srcId="{A9FAC7E3-E1C7-4AAF-8991-14CCFF7C0847}" destId="{C446F20E-76A1-42A3-8D36-AEE7C8C26324}" srcOrd="0" destOrd="0" presId="urn:microsoft.com/office/officeart/2016/7/layout/VerticalDownArrowProcess"/>
    <dgm:cxn modelId="{850F6A2A-BC09-4398-B644-55CBC14B3D23}" type="presParOf" srcId="{D15F984C-8139-42C6-B188-BD81A70523E2}" destId="{F7773388-184C-4A36-8B09-25C540E4DBD3}" srcOrd="0" destOrd="0" presId="urn:microsoft.com/office/officeart/2016/7/layout/VerticalDownArrowProcess"/>
    <dgm:cxn modelId="{745AF111-3A72-4DDC-B09D-0466D0ECCE7A}" type="presParOf" srcId="{F7773388-184C-4A36-8B09-25C540E4DBD3}" destId="{678B05FD-99AA-4082-8BF4-A26CF23B1334}" srcOrd="0" destOrd="0" presId="urn:microsoft.com/office/officeart/2016/7/layout/VerticalDownArrowProcess"/>
    <dgm:cxn modelId="{2C0CD220-BAD0-4E50-99C6-D88C4BD17B35}" type="presParOf" srcId="{F7773388-184C-4A36-8B09-25C540E4DBD3}" destId="{36447D4D-034E-45DE-926C-6D1489EFB198}" srcOrd="1" destOrd="0" presId="urn:microsoft.com/office/officeart/2016/7/layout/VerticalDownArrowProcess"/>
    <dgm:cxn modelId="{FEA547B4-3DB0-4661-8ACC-28984CF851AE}" type="presParOf" srcId="{D15F984C-8139-42C6-B188-BD81A70523E2}" destId="{9D89597D-7E20-42EC-AC01-EEE6E5495EE7}" srcOrd="1" destOrd="0" presId="urn:microsoft.com/office/officeart/2016/7/layout/VerticalDownArrowProcess"/>
    <dgm:cxn modelId="{0875337F-5E30-4557-96B6-3D7B96D4A574}" type="presParOf" srcId="{D15F984C-8139-42C6-B188-BD81A70523E2}" destId="{5C9D34B7-E857-452C-8C83-5A160B916D94}" srcOrd="2" destOrd="0" presId="urn:microsoft.com/office/officeart/2016/7/layout/VerticalDownArrowProcess"/>
    <dgm:cxn modelId="{C6CE4C63-FC6C-4CE2-948E-F04874799BDF}" type="presParOf" srcId="{5C9D34B7-E857-452C-8C83-5A160B916D94}" destId="{22D7A90B-2608-4BC6-8612-0309D977E62E}" srcOrd="0" destOrd="0" presId="urn:microsoft.com/office/officeart/2016/7/layout/VerticalDownArrowProcess"/>
    <dgm:cxn modelId="{294DE3DB-5B35-4C7B-AF63-E15C5BCE35B7}" type="presParOf" srcId="{5C9D34B7-E857-452C-8C83-5A160B916D94}" destId="{22F3713D-27D5-4A36-BDA9-21A322AA31B3}" srcOrd="1" destOrd="0" presId="urn:microsoft.com/office/officeart/2016/7/layout/VerticalDownArrowProcess"/>
    <dgm:cxn modelId="{18A35B50-8006-4E98-87DB-FD67C1C7814A}" type="presParOf" srcId="{5C9D34B7-E857-452C-8C83-5A160B916D94}" destId="{C446F20E-76A1-42A3-8D36-AEE7C8C26324}" srcOrd="2" destOrd="0" presId="urn:microsoft.com/office/officeart/2016/7/layout/VerticalDownArrowProcess"/>
    <dgm:cxn modelId="{58F6B31B-A9D6-46A7-899A-321F72B9F14E}" type="presParOf" srcId="{D15F984C-8139-42C6-B188-BD81A70523E2}" destId="{F9995625-67C5-44D4-99A7-C3A1D28BD2E1}" srcOrd="3" destOrd="0" presId="urn:microsoft.com/office/officeart/2016/7/layout/VerticalDownArrowProcess"/>
    <dgm:cxn modelId="{98323AED-4016-412D-AFFD-9DECA6C9B9BD}" type="presParOf" srcId="{D15F984C-8139-42C6-B188-BD81A70523E2}" destId="{45AE2D5F-5B75-4812-A61E-ED0B0A56643C}" srcOrd="4" destOrd="0" presId="urn:microsoft.com/office/officeart/2016/7/layout/VerticalDownArrowProcess"/>
    <dgm:cxn modelId="{F9032B69-5A09-438B-85F5-631E14548A35}" type="presParOf" srcId="{45AE2D5F-5B75-4812-A61E-ED0B0A56643C}" destId="{4B05C153-88B0-4C98-B685-AC1B58BE79D7}" srcOrd="0" destOrd="0" presId="urn:microsoft.com/office/officeart/2016/7/layout/VerticalDownArrowProcess"/>
    <dgm:cxn modelId="{904B51A5-DBBA-4444-A1B7-6A3DBC50E75D}" type="presParOf" srcId="{45AE2D5F-5B75-4812-A61E-ED0B0A56643C}" destId="{C6B8069D-2531-47C7-A35E-88BA25A39FA8}" srcOrd="1" destOrd="0" presId="urn:microsoft.com/office/officeart/2016/7/layout/VerticalDownArrowProcess"/>
    <dgm:cxn modelId="{2E75588A-ADAF-4188-ACF3-002AB1AFEC5A}" type="presParOf" srcId="{45AE2D5F-5B75-4812-A61E-ED0B0A56643C}" destId="{E7EB6DE8-544D-49EF-BE6E-333D182565A6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9F64F7-93F6-467C-AEEB-0C7216B31EF9}" type="doc">
      <dgm:prSet loTypeId="urn:microsoft.com/office/officeart/2005/8/layout/vList5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hr-HR"/>
        </a:p>
      </dgm:t>
    </dgm:pt>
    <dgm:pt modelId="{FCF60B9E-984F-49E6-8DC6-4E0564BCE911}">
      <dgm:prSet phldrT="[Tekst]"/>
      <dgm:spPr/>
      <dgm:t>
        <a:bodyPr/>
        <a:lstStyle/>
        <a:p>
          <a:pPr>
            <a:buBlip>
              <a:blip xmlns:r="http://schemas.openxmlformats.org/officeDocument/2006/relationships" r:embed="rId1">
                <a:extLst>
                  <a:ext uri="{96DAC541-7B7A-43D3-8B79-37D633B846F1}">
                    <asvg:svgBlip xmlns:asvg="http://schemas.microsoft.com/office/drawing/2016/SVG/main" xmlns="" r:embed="rId2"/>
                  </a:ext>
                </a:extLst>
              </a:blip>
            </a:buBlip>
          </a:pPr>
          <a:r>
            <a:rPr lang="hr-HR" b="1" dirty="0">
              <a:latin typeface="+mj-lt"/>
            </a:rPr>
            <a:t>klijent ima teškoće sa smišljanjem ciljeva</a:t>
          </a:r>
          <a:endParaRPr lang="hr-HR" b="1" dirty="0"/>
        </a:p>
      </dgm:t>
    </dgm:pt>
    <dgm:pt modelId="{7F96BF5B-6CDB-4FE5-91F7-3C4433E27E32}" type="parTrans" cxnId="{2CFBFE18-A5EA-47AF-90D8-34D73D733FDC}">
      <dgm:prSet/>
      <dgm:spPr/>
      <dgm:t>
        <a:bodyPr/>
        <a:lstStyle/>
        <a:p>
          <a:endParaRPr lang="hr-HR"/>
        </a:p>
      </dgm:t>
    </dgm:pt>
    <dgm:pt modelId="{700AB87C-D043-44F3-85D0-9817E4AD7E13}" type="sibTrans" cxnId="{2CFBFE18-A5EA-47AF-90D8-34D73D733FDC}">
      <dgm:prSet/>
      <dgm:spPr/>
      <dgm:t>
        <a:bodyPr/>
        <a:lstStyle/>
        <a:p>
          <a:endParaRPr lang="hr-HR"/>
        </a:p>
      </dgm:t>
    </dgm:pt>
    <dgm:pt modelId="{F11F4B9B-3E12-48B4-BF43-9DFC8183F6CF}">
      <dgm:prSet phldrT="[Tekst]"/>
      <dgm:spPr/>
      <dgm:t>
        <a:bodyPr/>
        <a:lstStyle/>
        <a:p>
          <a:pPr>
            <a:buBlip>
              <a:blip xmlns:r="http://schemas.openxmlformats.org/officeDocument/2006/relationships" r:embed="rId1">
                <a:extLst>
                  <a:ext uri="{96DAC541-7B7A-43D3-8B79-37D633B846F1}">
                    <asvg:svgBlip xmlns:asvg="http://schemas.microsoft.com/office/drawing/2016/SVG/main" xmlns="" r:embed="rId2"/>
                  </a:ext>
                </a:extLst>
              </a:blip>
            </a:buBlip>
          </a:pPr>
          <a:r>
            <a:rPr lang="hr-HR" b="1" dirty="0">
              <a:latin typeface="+mj-lt"/>
            </a:rPr>
            <a:t>ciljevi su preopćeniti </a:t>
          </a:r>
          <a:endParaRPr lang="hr-HR" b="1" dirty="0"/>
        </a:p>
      </dgm:t>
    </dgm:pt>
    <dgm:pt modelId="{F0B56BAD-E3B4-40CC-A801-C3510E22D451}" type="parTrans" cxnId="{B7A512C2-6C05-4050-9590-A39074331619}">
      <dgm:prSet/>
      <dgm:spPr/>
      <dgm:t>
        <a:bodyPr/>
        <a:lstStyle/>
        <a:p>
          <a:endParaRPr lang="hr-HR"/>
        </a:p>
      </dgm:t>
    </dgm:pt>
    <dgm:pt modelId="{FB2C1B3F-1C50-4884-BC56-3E3D26DFDED6}" type="sibTrans" cxnId="{B7A512C2-6C05-4050-9590-A39074331619}">
      <dgm:prSet/>
      <dgm:spPr/>
      <dgm:t>
        <a:bodyPr/>
        <a:lstStyle/>
        <a:p>
          <a:endParaRPr lang="hr-HR"/>
        </a:p>
      </dgm:t>
    </dgm:pt>
    <dgm:pt modelId="{FD13818C-3FC8-4E80-8F8E-FB8CA8BB9235}">
      <dgm:prSet phldrT="[Tekst]" custT="1"/>
      <dgm:spPr/>
      <dgm:t>
        <a:bodyPr/>
        <a:lstStyle/>
        <a:p>
          <a:pPr>
            <a:buFontTx/>
            <a:buBlip>
              <a:blip xmlns:r="http://schemas.openxmlformats.org/officeDocument/2006/relationships"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</a:buBlip>
          </a:pPr>
          <a:r>
            <a:rPr lang="hr-HR" sz="2000" dirty="0">
              <a:latin typeface="+mj-lt"/>
            </a:rPr>
            <a:t>npr. biti sretniji</a:t>
          </a:r>
        </a:p>
      </dgm:t>
    </dgm:pt>
    <dgm:pt modelId="{52A2FE2E-454B-4739-90BE-5BCCA56322AB}" type="parTrans" cxnId="{945BB1E2-8641-41C4-A188-A63419EE4B08}">
      <dgm:prSet/>
      <dgm:spPr/>
      <dgm:t>
        <a:bodyPr/>
        <a:lstStyle/>
        <a:p>
          <a:endParaRPr lang="hr-HR"/>
        </a:p>
      </dgm:t>
    </dgm:pt>
    <dgm:pt modelId="{DADA678D-93CA-49AF-BB35-C26AFCFC215A}" type="sibTrans" cxnId="{945BB1E2-8641-41C4-A188-A63419EE4B08}">
      <dgm:prSet/>
      <dgm:spPr/>
      <dgm:t>
        <a:bodyPr/>
        <a:lstStyle/>
        <a:p>
          <a:endParaRPr lang="hr-HR"/>
        </a:p>
      </dgm:t>
    </dgm:pt>
    <dgm:pt modelId="{036C3A35-75E2-4F57-AAE3-6FB2E46EDABE}">
      <dgm:prSet phldrT="[Tekst]"/>
      <dgm:spPr/>
      <dgm:t>
        <a:bodyPr/>
        <a:lstStyle/>
        <a:p>
          <a:pPr>
            <a:buBlip>
              <a:blip xmlns:r="http://schemas.openxmlformats.org/officeDocument/2006/relationships" r:embed="rId1">
                <a:extLst>
                  <a:ext uri="{96DAC541-7B7A-43D3-8B79-37D633B846F1}">
                    <asvg:svgBlip xmlns:asvg="http://schemas.microsoft.com/office/drawing/2016/SVG/main" xmlns="" r:embed="rId2"/>
                  </a:ext>
                </a:extLst>
              </a:blip>
            </a:buBlip>
          </a:pPr>
          <a:r>
            <a:rPr lang="hr-HR" b="1" dirty="0">
              <a:latin typeface="+mj-lt"/>
            </a:rPr>
            <a:t>ciljevi su postavljeni za druge ljude </a:t>
          </a:r>
          <a:endParaRPr lang="hr-HR" b="1" dirty="0"/>
        </a:p>
      </dgm:t>
    </dgm:pt>
    <dgm:pt modelId="{D20B14C9-A991-41A2-A976-B4A8DE103D34}" type="parTrans" cxnId="{339B39C2-1A7C-49C5-9269-FB0F9C13E720}">
      <dgm:prSet/>
      <dgm:spPr/>
      <dgm:t>
        <a:bodyPr/>
        <a:lstStyle/>
        <a:p>
          <a:endParaRPr lang="hr-HR"/>
        </a:p>
      </dgm:t>
    </dgm:pt>
    <dgm:pt modelId="{9CD50DF5-8961-4C58-886D-7D15B9D1C60D}" type="sibTrans" cxnId="{339B39C2-1A7C-49C5-9269-FB0F9C13E720}">
      <dgm:prSet/>
      <dgm:spPr/>
      <dgm:t>
        <a:bodyPr/>
        <a:lstStyle/>
        <a:p>
          <a:endParaRPr lang="hr-HR"/>
        </a:p>
      </dgm:t>
    </dgm:pt>
    <dgm:pt modelId="{22F7A734-7890-47E6-B01A-860AACB1735A}">
      <dgm:prSet phldrT="[Tekst]" custT="1"/>
      <dgm:spPr/>
      <dgm:t>
        <a:bodyPr/>
        <a:lstStyle/>
        <a:p>
          <a:pPr>
            <a:buFontTx/>
            <a:buBlip>
              <a:blip xmlns:r="http://schemas.openxmlformats.org/officeDocument/2006/relationships"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</a:buBlip>
          </a:pPr>
          <a:r>
            <a:rPr lang="hr-HR" sz="2000" dirty="0">
              <a:latin typeface="+mj-lt"/>
            </a:rPr>
            <a:t>npr. da šef prestane stavljati toliki pritisak</a:t>
          </a:r>
        </a:p>
      </dgm:t>
    </dgm:pt>
    <dgm:pt modelId="{8685311B-7FDA-4BEA-AA34-5C54208C6699}" type="parTrans" cxnId="{79FFE0F5-79DF-4D53-95AE-335C2B652C37}">
      <dgm:prSet/>
      <dgm:spPr/>
      <dgm:t>
        <a:bodyPr/>
        <a:lstStyle/>
        <a:p>
          <a:endParaRPr lang="hr-HR"/>
        </a:p>
      </dgm:t>
    </dgm:pt>
    <dgm:pt modelId="{69EA4C6F-E774-4DDB-87A9-3DB8ECFC4604}" type="sibTrans" cxnId="{79FFE0F5-79DF-4D53-95AE-335C2B652C37}">
      <dgm:prSet/>
      <dgm:spPr/>
      <dgm:t>
        <a:bodyPr/>
        <a:lstStyle/>
        <a:p>
          <a:endParaRPr lang="hr-HR"/>
        </a:p>
      </dgm:t>
    </dgm:pt>
    <dgm:pt modelId="{084B78BC-68AC-4322-BDBB-3F52AFB219CB}">
      <dgm:prSet phldrT="[Tekst]" custT="1"/>
      <dgm:spPr/>
      <dgm:t>
        <a:bodyPr/>
        <a:lstStyle/>
        <a:p>
          <a:pPr>
            <a:buFontTx/>
            <a:buBlip>
              <a:blip xmlns:r="http://schemas.openxmlformats.org/officeDocument/2006/relationships"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</a:buBlip>
          </a:pPr>
          <a:r>
            <a:rPr lang="hr-HR" sz="2000" dirty="0">
              <a:latin typeface="+mj-lt"/>
            </a:rPr>
            <a:t>„ Da se dogodi čudo i Vi više sutra ne budete depresivni, što bi bilo drugačije?”</a:t>
          </a:r>
        </a:p>
      </dgm:t>
    </dgm:pt>
    <dgm:pt modelId="{CF9E5DD4-1061-4ACD-BAB4-78CF5EC44DE8}" type="parTrans" cxnId="{97CCFB6F-A5D6-4018-96D6-AF7550099B08}">
      <dgm:prSet/>
      <dgm:spPr/>
      <dgm:t>
        <a:bodyPr/>
        <a:lstStyle/>
        <a:p>
          <a:endParaRPr lang="hr-HR"/>
        </a:p>
      </dgm:t>
    </dgm:pt>
    <dgm:pt modelId="{2C66C62A-0F2F-43AF-9BF3-677E12D115F2}" type="sibTrans" cxnId="{97CCFB6F-A5D6-4018-96D6-AF7550099B08}">
      <dgm:prSet/>
      <dgm:spPr/>
      <dgm:t>
        <a:bodyPr/>
        <a:lstStyle/>
        <a:p>
          <a:endParaRPr lang="hr-HR"/>
        </a:p>
      </dgm:t>
    </dgm:pt>
    <dgm:pt modelId="{4858354B-8CD5-4B22-9646-4DB41C75025C}">
      <dgm:prSet phldrT="[Tekst]" custT="1"/>
      <dgm:spPr/>
      <dgm:t>
        <a:bodyPr/>
        <a:lstStyle/>
        <a:p>
          <a:pPr>
            <a:buFontTx/>
            <a:buBlip>
              <a:blip xmlns:r="http://schemas.openxmlformats.org/officeDocument/2006/relationships"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</a:buBlip>
          </a:pPr>
          <a:r>
            <a:rPr lang="hr-HR" sz="2000" dirty="0">
              <a:latin typeface="+mj-lt"/>
            </a:rPr>
            <a:t>moguće da klijent smatra da postavljanje ciljeva ima neke nedostatke</a:t>
          </a:r>
        </a:p>
      </dgm:t>
    </dgm:pt>
    <dgm:pt modelId="{F470791B-8991-4FB6-BF33-5A3456AF3939}" type="parTrans" cxnId="{257D47B8-D1E4-46D5-AD0C-EEAB5BCF3CC1}">
      <dgm:prSet/>
      <dgm:spPr/>
      <dgm:t>
        <a:bodyPr/>
        <a:lstStyle/>
        <a:p>
          <a:endParaRPr lang="hr-HR"/>
        </a:p>
      </dgm:t>
    </dgm:pt>
    <dgm:pt modelId="{F1504DF2-607C-49DE-A1E3-8DF0C532FA3D}" type="sibTrans" cxnId="{257D47B8-D1E4-46D5-AD0C-EEAB5BCF3CC1}">
      <dgm:prSet/>
      <dgm:spPr/>
      <dgm:t>
        <a:bodyPr/>
        <a:lstStyle/>
        <a:p>
          <a:endParaRPr lang="hr-HR"/>
        </a:p>
      </dgm:t>
    </dgm:pt>
    <dgm:pt modelId="{0D42AE26-6DEF-460A-9444-12AEF459106F}">
      <dgm:prSet phldrT="[Tekst]" custT="1"/>
      <dgm:spPr/>
      <dgm:t>
        <a:bodyPr/>
        <a:lstStyle/>
        <a:p>
          <a:pPr>
            <a:buFontTx/>
            <a:buBlip>
              <a:blip xmlns:r="http://schemas.openxmlformats.org/officeDocument/2006/relationships"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</a:buBlip>
          </a:pPr>
          <a:r>
            <a:rPr lang="hr-HR" sz="2000" dirty="0">
              <a:latin typeface="+mj-lt"/>
            </a:rPr>
            <a:t>„Kad biste bili sretniji, što bi bilo drugačije?”</a:t>
          </a:r>
        </a:p>
      </dgm:t>
    </dgm:pt>
    <dgm:pt modelId="{68E04C90-44A6-4FF7-826C-444CE3B03510}" type="parTrans" cxnId="{8AB396DE-9801-43E6-8AB5-18C9964597F4}">
      <dgm:prSet/>
      <dgm:spPr/>
      <dgm:t>
        <a:bodyPr/>
        <a:lstStyle/>
        <a:p>
          <a:endParaRPr lang="hr-HR"/>
        </a:p>
      </dgm:t>
    </dgm:pt>
    <dgm:pt modelId="{99E45994-9BE7-4C88-B0DC-8BCC6FF782B8}" type="sibTrans" cxnId="{8AB396DE-9801-43E6-8AB5-18C9964597F4}">
      <dgm:prSet/>
      <dgm:spPr/>
      <dgm:t>
        <a:bodyPr/>
        <a:lstStyle/>
        <a:p>
          <a:endParaRPr lang="hr-HR"/>
        </a:p>
      </dgm:t>
    </dgm:pt>
    <dgm:pt modelId="{B50C95A5-3339-4B5C-9BFB-0B8BBC8F4241}">
      <dgm:prSet phldrT="[Tekst]" custT="1"/>
      <dgm:spPr/>
      <dgm:t>
        <a:bodyPr/>
        <a:lstStyle/>
        <a:p>
          <a:pPr>
            <a:buFontTx/>
            <a:buBlip>
              <a:blip xmlns:r="http://schemas.openxmlformats.org/officeDocument/2006/relationships" r:embed="rId3">
                <a:extLst>
                  <a:ext uri="{96DAC541-7B7A-43D3-8B79-37D633B846F1}">
                    <asvg:svgBlip xmlns:asvg="http://schemas.microsoft.com/office/drawing/2016/SVG/main" xmlns="" r:embed="rId4"/>
                  </a:ext>
                </a:extLst>
              </a:blip>
            </a:buBlip>
          </a:pPr>
          <a:r>
            <a:rPr lang="hr-HR" sz="2000" dirty="0">
              <a:latin typeface="+mj-lt"/>
            </a:rPr>
            <a:t>naglasiti da cilj mora biti nešto nad čim imaju kontrolu</a:t>
          </a:r>
        </a:p>
      </dgm:t>
    </dgm:pt>
    <dgm:pt modelId="{3EAFA4B0-83F7-4D96-B7D6-CC318F1905E2}" type="parTrans" cxnId="{3EE6C95F-9600-40C4-9CBD-D2A706603326}">
      <dgm:prSet/>
      <dgm:spPr/>
      <dgm:t>
        <a:bodyPr/>
        <a:lstStyle/>
        <a:p>
          <a:endParaRPr lang="hr-HR"/>
        </a:p>
      </dgm:t>
    </dgm:pt>
    <dgm:pt modelId="{B2AE319B-B11B-413C-835C-17DA2BED50FE}" type="sibTrans" cxnId="{3EE6C95F-9600-40C4-9CBD-D2A706603326}">
      <dgm:prSet/>
      <dgm:spPr/>
      <dgm:t>
        <a:bodyPr/>
        <a:lstStyle/>
        <a:p>
          <a:endParaRPr lang="hr-HR"/>
        </a:p>
      </dgm:t>
    </dgm:pt>
    <dgm:pt modelId="{FA02BE8A-1E24-413D-B819-8726567ABAC4}" type="pres">
      <dgm:prSet presAssocID="{709F64F7-93F6-467C-AEEB-0C7216B31EF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0402C4-CB75-454C-AB16-AE42E3B98D98}" type="pres">
      <dgm:prSet presAssocID="{FCF60B9E-984F-49E6-8DC6-4E0564BCE911}" presName="linNode" presStyleCnt="0"/>
      <dgm:spPr/>
    </dgm:pt>
    <dgm:pt modelId="{55EF0DAA-DDB1-4E3F-A6F6-D7F0DF2C461B}" type="pres">
      <dgm:prSet presAssocID="{FCF60B9E-984F-49E6-8DC6-4E0564BCE911}" presName="parentText" presStyleLbl="node1" presStyleIdx="0" presStyleCnt="3" custScaleX="6674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4F192B-BF9C-4E94-A2F8-B90F5C5152BC}" type="pres">
      <dgm:prSet presAssocID="{FCF60B9E-984F-49E6-8DC6-4E0564BCE91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098296-813E-4299-AA09-B739495330CA}" type="pres">
      <dgm:prSet presAssocID="{700AB87C-D043-44F3-85D0-9817E4AD7E13}" presName="sp" presStyleCnt="0"/>
      <dgm:spPr/>
    </dgm:pt>
    <dgm:pt modelId="{E55527E1-ED55-484F-8FE7-D205AE423863}" type="pres">
      <dgm:prSet presAssocID="{F11F4B9B-3E12-48B4-BF43-9DFC8183F6CF}" presName="linNode" presStyleCnt="0"/>
      <dgm:spPr/>
    </dgm:pt>
    <dgm:pt modelId="{33F1DE97-74CC-4027-A8F2-8A7A37E920A9}" type="pres">
      <dgm:prSet presAssocID="{F11F4B9B-3E12-48B4-BF43-9DFC8183F6CF}" presName="parentText" presStyleLbl="node1" presStyleIdx="1" presStyleCnt="3" custScaleX="7157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3976F4-C13D-4306-8054-289216D7C3FD}" type="pres">
      <dgm:prSet presAssocID="{F11F4B9B-3E12-48B4-BF43-9DFC8183F6CF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3197F9-B77A-4A4F-B2EA-F1A760BC2D94}" type="pres">
      <dgm:prSet presAssocID="{FB2C1B3F-1C50-4884-BC56-3E3D26DFDED6}" presName="sp" presStyleCnt="0"/>
      <dgm:spPr/>
    </dgm:pt>
    <dgm:pt modelId="{02889040-4D3F-4D7E-B75F-56CB9BCB9E01}" type="pres">
      <dgm:prSet presAssocID="{036C3A35-75E2-4F57-AAE3-6FB2E46EDABE}" presName="linNode" presStyleCnt="0"/>
      <dgm:spPr/>
    </dgm:pt>
    <dgm:pt modelId="{A8A44754-7E69-4250-9833-CCA24C792DDC}" type="pres">
      <dgm:prSet presAssocID="{036C3A35-75E2-4F57-AAE3-6FB2E46EDABE}" presName="parentText" presStyleLbl="node1" presStyleIdx="2" presStyleCnt="3" custScaleX="7157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235018-BBBC-492E-BBC8-50B6AC364580}" type="pres">
      <dgm:prSet presAssocID="{036C3A35-75E2-4F57-AAE3-6FB2E46EDAB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CF9936-0F36-44F3-B7F9-361BDD7A7761}" type="presOf" srcId="{084B78BC-68AC-4322-BDBB-3F52AFB219CB}" destId="{4B4F192B-BF9C-4E94-A2F8-B90F5C5152BC}" srcOrd="0" destOrd="0" presId="urn:microsoft.com/office/officeart/2005/8/layout/vList5"/>
    <dgm:cxn modelId="{8AB396DE-9801-43E6-8AB5-18C9964597F4}" srcId="{F11F4B9B-3E12-48B4-BF43-9DFC8183F6CF}" destId="{0D42AE26-6DEF-460A-9444-12AEF459106F}" srcOrd="1" destOrd="0" parTransId="{68E04C90-44A6-4FF7-826C-444CE3B03510}" sibTransId="{99E45994-9BE7-4C88-B0DC-8BCC6FF782B8}"/>
    <dgm:cxn modelId="{05E1D0FB-CB5D-402F-9487-32041EF55380}" type="presOf" srcId="{FCF60B9E-984F-49E6-8DC6-4E0564BCE911}" destId="{55EF0DAA-DDB1-4E3F-A6F6-D7F0DF2C461B}" srcOrd="0" destOrd="0" presId="urn:microsoft.com/office/officeart/2005/8/layout/vList5"/>
    <dgm:cxn modelId="{B7ED17BA-58A7-48A2-9F73-B1BAE4591F8E}" type="presOf" srcId="{FD13818C-3FC8-4E80-8F8E-FB8CA8BB9235}" destId="{F23976F4-C13D-4306-8054-289216D7C3FD}" srcOrd="0" destOrd="0" presId="urn:microsoft.com/office/officeart/2005/8/layout/vList5"/>
    <dgm:cxn modelId="{712CB77C-71AA-406A-A2BB-43D0D57A1666}" type="presOf" srcId="{036C3A35-75E2-4F57-AAE3-6FB2E46EDABE}" destId="{A8A44754-7E69-4250-9833-CCA24C792DDC}" srcOrd="0" destOrd="0" presId="urn:microsoft.com/office/officeart/2005/8/layout/vList5"/>
    <dgm:cxn modelId="{79FFE0F5-79DF-4D53-95AE-335C2B652C37}" srcId="{036C3A35-75E2-4F57-AAE3-6FB2E46EDABE}" destId="{22F7A734-7890-47E6-B01A-860AACB1735A}" srcOrd="0" destOrd="0" parTransId="{8685311B-7FDA-4BEA-AA34-5C54208C6699}" sibTransId="{69EA4C6F-E774-4DDB-87A9-3DB8ECFC4604}"/>
    <dgm:cxn modelId="{74599BD8-6681-48C8-BFFD-AFB8DF2C60F1}" type="presOf" srcId="{4858354B-8CD5-4B22-9646-4DB41C75025C}" destId="{4B4F192B-BF9C-4E94-A2F8-B90F5C5152BC}" srcOrd="0" destOrd="1" presId="urn:microsoft.com/office/officeart/2005/8/layout/vList5"/>
    <dgm:cxn modelId="{4963BD49-8F84-4139-8648-3230159A9007}" type="presOf" srcId="{0D42AE26-6DEF-460A-9444-12AEF459106F}" destId="{F23976F4-C13D-4306-8054-289216D7C3FD}" srcOrd="0" destOrd="1" presId="urn:microsoft.com/office/officeart/2005/8/layout/vList5"/>
    <dgm:cxn modelId="{7B57CCAB-840F-460C-9974-A5B859582778}" type="presOf" srcId="{22F7A734-7890-47E6-B01A-860AACB1735A}" destId="{5A235018-BBBC-492E-BBC8-50B6AC364580}" srcOrd="0" destOrd="0" presId="urn:microsoft.com/office/officeart/2005/8/layout/vList5"/>
    <dgm:cxn modelId="{07EB5E17-BA78-4E53-A93E-8382E74181B8}" type="presOf" srcId="{F11F4B9B-3E12-48B4-BF43-9DFC8183F6CF}" destId="{33F1DE97-74CC-4027-A8F2-8A7A37E920A9}" srcOrd="0" destOrd="0" presId="urn:microsoft.com/office/officeart/2005/8/layout/vList5"/>
    <dgm:cxn modelId="{3EE6C95F-9600-40C4-9CBD-D2A706603326}" srcId="{036C3A35-75E2-4F57-AAE3-6FB2E46EDABE}" destId="{B50C95A5-3339-4B5C-9BFB-0B8BBC8F4241}" srcOrd="1" destOrd="0" parTransId="{3EAFA4B0-83F7-4D96-B7D6-CC318F1905E2}" sibTransId="{B2AE319B-B11B-413C-835C-17DA2BED50FE}"/>
    <dgm:cxn modelId="{257D47B8-D1E4-46D5-AD0C-EEAB5BCF3CC1}" srcId="{FCF60B9E-984F-49E6-8DC6-4E0564BCE911}" destId="{4858354B-8CD5-4B22-9646-4DB41C75025C}" srcOrd="1" destOrd="0" parTransId="{F470791B-8991-4FB6-BF33-5A3456AF3939}" sibTransId="{F1504DF2-607C-49DE-A1E3-8DF0C532FA3D}"/>
    <dgm:cxn modelId="{97CCFB6F-A5D6-4018-96D6-AF7550099B08}" srcId="{FCF60B9E-984F-49E6-8DC6-4E0564BCE911}" destId="{084B78BC-68AC-4322-BDBB-3F52AFB219CB}" srcOrd="0" destOrd="0" parTransId="{CF9E5DD4-1061-4ACD-BAB4-78CF5EC44DE8}" sibTransId="{2C66C62A-0F2F-43AF-9BF3-677E12D115F2}"/>
    <dgm:cxn modelId="{339B39C2-1A7C-49C5-9269-FB0F9C13E720}" srcId="{709F64F7-93F6-467C-AEEB-0C7216B31EF9}" destId="{036C3A35-75E2-4F57-AAE3-6FB2E46EDABE}" srcOrd="2" destOrd="0" parTransId="{D20B14C9-A991-41A2-A976-B4A8DE103D34}" sibTransId="{9CD50DF5-8961-4C58-886D-7D15B9D1C60D}"/>
    <dgm:cxn modelId="{2A59A32A-A7BC-41CA-B908-8F8514710F70}" type="presOf" srcId="{709F64F7-93F6-467C-AEEB-0C7216B31EF9}" destId="{FA02BE8A-1E24-413D-B819-8726567ABAC4}" srcOrd="0" destOrd="0" presId="urn:microsoft.com/office/officeart/2005/8/layout/vList5"/>
    <dgm:cxn modelId="{2CFBFE18-A5EA-47AF-90D8-34D73D733FDC}" srcId="{709F64F7-93F6-467C-AEEB-0C7216B31EF9}" destId="{FCF60B9E-984F-49E6-8DC6-4E0564BCE911}" srcOrd="0" destOrd="0" parTransId="{7F96BF5B-6CDB-4FE5-91F7-3C4433E27E32}" sibTransId="{700AB87C-D043-44F3-85D0-9817E4AD7E13}"/>
    <dgm:cxn modelId="{945BB1E2-8641-41C4-A188-A63419EE4B08}" srcId="{F11F4B9B-3E12-48B4-BF43-9DFC8183F6CF}" destId="{FD13818C-3FC8-4E80-8F8E-FB8CA8BB9235}" srcOrd="0" destOrd="0" parTransId="{52A2FE2E-454B-4739-90BE-5BCCA56322AB}" sibTransId="{DADA678D-93CA-49AF-BB35-C26AFCFC215A}"/>
    <dgm:cxn modelId="{B7A512C2-6C05-4050-9590-A39074331619}" srcId="{709F64F7-93F6-467C-AEEB-0C7216B31EF9}" destId="{F11F4B9B-3E12-48B4-BF43-9DFC8183F6CF}" srcOrd="1" destOrd="0" parTransId="{F0B56BAD-E3B4-40CC-A801-C3510E22D451}" sibTransId="{FB2C1B3F-1C50-4884-BC56-3E3D26DFDED6}"/>
    <dgm:cxn modelId="{91A5F0F8-1CF4-4AE0-81A1-8CD2887DCA72}" type="presOf" srcId="{B50C95A5-3339-4B5C-9BFB-0B8BBC8F4241}" destId="{5A235018-BBBC-492E-BBC8-50B6AC364580}" srcOrd="0" destOrd="1" presId="urn:microsoft.com/office/officeart/2005/8/layout/vList5"/>
    <dgm:cxn modelId="{786122BA-60F0-4CF9-83E9-FC94517A3291}" type="presParOf" srcId="{FA02BE8A-1E24-413D-B819-8726567ABAC4}" destId="{E80402C4-CB75-454C-AB16-AE42E3B98D98}" srcOrd="0" destOrd="0" presId="urn:microsoft.com/office/officeart/2005/8/layout/vList5"/>
    <dgm:cxn modelId="{C9A6073B-C1CD-4360-B748-ABED1C4C7773}" type="presParOf" srcId="{E80402C4-CB75-454C-AB16-AE42E3B98D98}" destId="{55EF0DAA-DDB1-4E3F-A6F6-D7F0DF2C461B}" srcOrd="0" destOrd="0" presId="urn:microsoft.com/office/officeart/2005/8/layout/vList5"/>
    <dgm:cxn modelId="{9D866093-20FF-480A-8C96-FB788C7462F0}" type="presParOf" srcId="{E80402C4-CB75-454C-AB16-AE42E3B98D98}" destId="{4B4F192B-BF9C-4E94-A2F8-B90F5C5152BC}" srcOrd="1" destOrd="0" presId="urn:microsoft.com/office/officeart/2005/8/layout/vList5"/>
    <dgm:cxn modelId="{1129A87B-E495-4744-9720-11B3253E2523}" type="presParOf" srcId="{FA02BE8A-1E24-413D-B819-8726567ABAC4}" destId="{BD098296-813E-4299-AA09-B739495330CA}" srcOrd="1" destOrd="0" presId="urn:microsoft.com/office/officeart/2005/8/layout/vList5"/>
    <dgm:cxn modelId="{AB45AE1D-19AC-400C-9831-62316198FA59}" type="presParOf" srcId="{FA02BE8A-1E24-413D-B819-8726567ABAC4}" destId="{E55527E1-ED55-484F-8FE7-D205AE423863}" srcOrd="2" destOrd="0" presId="urn:microsoft.com/office/officeart/2005/8/layout/vList5"/>
    <dgm:cxn modelId="{62E1F701-1F63-4FDE-8C6D-A7C17897B846}" type="presParOf" srcId="{E55527E1-ED55-484F-8FE7-D205AE423863}" destId="{33F1DE97-74CC-4027-A8F2-8A7A37E920A9}" srcOrd="0" destOrd="0" presId="urn:microsoft.com/office/officeart/2005/8/layout/vList5"/>
    <dgm:cxn modelId="{BE10E40D-0718-4D84-9E79-A2D2AE0FF080}" type="presParOf" srcId="{E55527E1-ED55-484F-8FE7-D205AE423863}" destId="{F23976F4-C13D-4306-8054-289216D7C3FD}" srcOrd="1" destOrd="0" presId="urn:microsoft.com/office/officeart/2005/8/layout/vList5"/>
    <dgm:cxn modelId="{18F1FFF8-E9B5-4DA6-B352-8C6DFD8823D1}" type="presParOf" srcId="{FA02BE8A-1E24-413D-B819-8726567ABAC4}" destId="{373197F9-B77A-4A4F-B2EA-F1A760BC2D94}" srcOrd="3" destOrd="0" presId="urn:microsoft.com/office/officeart/2005/8/layout/vList5"/>
    <dgm:cxn modelId="{0A958681-8F43-4FEF-8B6E-207670F6E3CE}" type="presParOf" srcId="{FA02BE8A-1E24-413D-B819-8726567ABAC4}" destId="{02889040-4D3F-4D7E-B75F-56CB9BCB9E01}" srcOrd="4" destOrd="0" presId="urn:microsoft.com/office/officeart/2005/8/layout/vList5"/>
    <dgm:cxn modelId="{AD6EA56D-E470-4E49-B07B-7E6772E5F2EE}" type="presParOf" srcId="{02889040-4D3F-4D7E-B75F-56CB9BCB9E01}" destId="{A8A44754-7E69-4250-9833-CCA24C792DDC}" srcOrd="0" destOrd="0" presId="urn:microsoft.com/office/officeart/2005/8/layout/vList5"/>
    <dgm:cxn modelId="{6CC5A436-4766-4245-A4FF-2F5F5899A2A7}" type="presParOf" srcId="{02889040-4D3F-4D7E-B75F-56CB9BCB9E01}" destId="{5A235018-BBBC-492E-BBC8-50B6AC36458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8B05FD-99AA-4082-8BF4-A26CF23B1334}">
      <dsp:nvSpPr>
        <dsp:cNvPr id="0" name=""/>
        <dsp:cNvSpPr/>
      </dsp:nvSpPr>
      <dsp:spPr>
        <a:xfrm>
          <a:off x="0" y="4195867"/>
          <a:ext cx="1708301" cy="137717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494" tIns="227584" rIns="12149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ZAVRŠNI DIO</a:t>
          </a:r>
        </a:p>
      </dsp:txBody>
      <dsp:txXfrm>
        <a:off x="0" y="4195867"/>
        <a:ext cx="1708301" cy="1377177"/>
      </dsp:txXfrm>
    </dsp:sp>
    <dsp:sp modelId="{36447D4D-034E-45DE-926C-6D1489EFB198}">
      <dsp:nvSpPr>
        <dsp:cNvPr id="0" name=""/>
        <dsp:cNvSpPr/>
      </dsp:nvSpPr>
      <dsp:spPr>
        <a:xfrm>
          <a:off x="1708300" y="4195867"/>
          <a:ext cx="5124903" cy="137717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957" tIns="228600" rIns="103957" bIns="22860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sumiranje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povratna informacija 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1708300" y="4195867"/>
        <a:ext cx="5124903" cy="1377177"/>
      </dsp:txXfrm>
    </dsp:sp>
    <dsp:sp modelId="{22F3713D-27D5-4A36-BDA9-21A322AA31B3}">
      <dsp:nvSpPr>
        <dsp:cNvPr id="0" name=""/>
        <dsp:cNvSpPr/>
      </dsp:nvSpPr>
      <dsp:spPr>
        <a:xfrm rot="10800000">
          <a:off x="-74157" y="2098426"/>
          <a:ext cx="2004930" cy="2118098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494" tIns="227584" rIns="12149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SRED</a:t>
          </a:r>
          <a:r>
            <a:rPr lang="hr-HR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IŠ</a:t>
          </a:r>
          <a:r>
            <a:rPr lang="en-US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NJI DIO</a:t>
          </a:r>
        </a:p>
      </dsp:txBody>
      <dsp:txXfrm rot="-10800000">
        <a:off x="-74157" y="2098426"/>
        <a:ext cx="2004930" cy="1376764"/>
      </dsp:txXfrm>
    </dsp:sp>
    <dsp:sp modelId="{C446F20E-76A1-42A3-8D36-AEE7C8C26324}">
      <dsp:nvSpPr>
        <dsp:cNvPr id="0" name=""/>
        <dsp:cNvSpPr/>
      </dsp:nvSpPr>
      <dsp:spPr>
        <a:xfrm>
          <a:off x="1782458" y="2098426"/>
          <a:ext cx="5124903" cy="1376764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957" tIns="228600" rIns="103957" bIns="22860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identifikacija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vrijednosti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i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aspiracija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postavljanje ciljeva</a:t>
          </a: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izrada rasporeda aktivnosti/ rad na problemu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1782458" y="2098426"/>
        <a:ext cx="5124903" cy="1376764"/>
      </dsp:txXfrm>
    </dsp:sp>
    <dsp:sp modelId="{C6B8069D-2531-47C7-A35E-88BA25A39FA8}">
      <dsp:nvSpPr>
        <dsp:cNvPr id="0" name=""/>
        <dsp:cNvSpPr/>
      </dsp:nvSpPr>
      <dsp:spPr>
        <a:xfrm rot="10800000">
          <a:off x="0" y="985"/>
          <a:ext cx="1708301" cy="2118098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494" tIns="227584" rIns="12149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POČETNI DIO</a:t>
          </a:r>
        </a:p>
      </dsp:txBody>
      <dsp:txXfrm rot="-10800000">
        <a:off x="0" y="985"/>
        <a:ext cx="1708301" cy="1376764"/>
      </dsp:txXfrm>
    </dsp:sp>
    <dsp:sp modelId="{E7EB6DE8-544D-49EF-BE6E-333D182565A6}">
      <dsp:nvSpPr>
        <dsp:cNvPr id="0" name=""/>
        <dsp:cNvSpPr/>
      </dsp:nvSpPr>
      <dsp:spPr>
        <a:xfrm>
          <a:off x="1708300" y="985"/>
          <a:ext cx="5124903" cy="1376764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957" tIns="228600" rIns="103957" bIns="22860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provjera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raspoloženja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postavljanje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dnevnog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reda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ažuriranje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i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pregled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domaće zadaće (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akcijskog</a:t>
          </a:r>
          <a:r>
            <a:rPr lang="en-US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plana</a:t>
          </a: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)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hr-HR" sz="18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- </a:t>
          </a:r>
          <a:r>
            <a:rPr lang="en-US" sz="18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psihoedukacija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1708300" y="985"/>
        <a:ext cx="5124903" cy="13767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4F192B-BF9C-4E94-A2F8-B90F5C5152BC}">
      <dsp:nvSpPr>
        <dsp:cNvPr id="0" name=""/>
        <dsp:cNvSpPr/>
      </dsp:nvSpPr>
      <dsp:spPr>
        <a:xfrm rot="5400000">
          <a:off x="4514429" y="-1969804"/>
          <a:ext cx="1075689" cy="5288295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hr-HR" sz="2000" kern="1200" dirty="0">
              <a:latin typeface="+mj-lt"/>
            </a:rPr>
            <a:t>„ Da se dogodi čudo i Vi više sutra ne budete depresivni, što bi bilo drugačije?”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hr-HR" sz="2000" kern="1200" dirty="0">
              <a:latin typeface="+mj-lt"/>
            </a:rPr>
            <a:t>moguće da klijent smatra da postavljanje ciljeva ima neke nedostatke</a:t>
          </a:r>
        </a:p>
      </dsp:txBody>
      <dsp:txXfrm rot="-5400000">
        <a:off x="2408127" y="189009"/>
        <a:ext cx="5235784" cy="970667"/>
      </dsp:txXfrm>
    </dsp:sp>
    <dsp:sp modelId="{55EF0DAA-DDB1-4E3F-A6F6-D7F0DF2C461B}">
      <dsp:nvSpPr>
        <dsp:cNvPr id="0" name=""/>
        <dsp:cNvSpPr/>
      </dsp:nvSpPr>
      <dsp:spPr>
        <a:xfrm>
          <a:off x="422714" y="2037"/>
          <a:ext cx="1985411" cy="1344612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Blip>
              <a:blip xmlns:r="http://schemas.openxmlformats.org/officeDocument/2006/relationships" r:embed="rId1">
                <a:extLst>
                  <a:ext uri="{96DAC541-7B7A-43D3-8B79-37D633B846F1}">
                    <asvg:svgBlip xmlns:asvg="http://schemas.microsoft.com/office/drawing/2016/SVG/main" xmlns="" r:embed="rId2"/>
                  </a:ext>
                </a:extLst>
              </a:blip>
            </a:buBlip>
          </a:pPr>
          <a:r>
            <a:rPr lang="hr-HR" sz="2000" b="1" kern="1200" dirty="0">
              <a:latin typeface="+mj-lt"/>
            </a:rPr>
            <a:t>klijent ima teškoće sa smišljanjem ciljeva</a:t>
          </a:r>
          <a:endParaRPr lang="hr-HR" sz="2000" b="1" kern="1200" dirty="0"/>
        </a:p>
      </dsp:txBody>
      <dsp:txXfrm>
        <a:off x="488353" y="67676"/>
        <a:ext cx="1854133" cy="1213334"/>
      </dsp:txXfrm>
    </dsp:sp>
    <dsp:sp modelId="{F23976F4-C13D-4306-8054-289216D7C3FD}">
      <dsp:nvSpPr>
        <dsp:cNvPr id="0" name=""/>
        <dsp:cNvSpPr/>
      </dsp:nvSpPr>
      <dsp:spPr>
        <a:xfrm rot="5400000">
          <a:off x="4658254" y="-557961"/>
          <a:ext cx="1075689" cy="5288295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hr-HR" sz="2000" kern="1200" dirty="0">
              <a:latin typeface="+mj-lt"/>
            </a:rPr>
            <a:t>npr. biti sretniji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hr-HR" sz="2000" kern="1200" dirty="0">
              <a:latin typeface="+mj-lt"/>
            </a:rPr>
            <a:t>„Kad biste bili sretniji, što bi bilo drugačije?”</a:t>
          </a:r>
        </a:p>
      </dsp:txBody>
      <dsp:txXfrm rot="-5400000">
        <a:off x="2551952" y="1600852"/>
        <a:ext cx="5235784" cy="970667"/>
      </dsp:txXfrm>
    </dsp:sp>
    <dsp:sp modelId="{33F1DE97-74CC-4027-A8F2-8A7A37E920A9}">
      <dsp:nvSpPr>
        <dsp:cNvPr id="0" name=""/>
        <dsp:cNvSpPr/>
      </dsp:nvSpPr>
      <dsp:spPr>
        <a:xfrm>
          <a:off x="422714" y="1413880"/>
          <a:ext cx="2129236" cy="1344612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Blip>
              <a:blip xmlns:r="http://schemas.openxmlformats.org/officeDocument/2006/relationships" r:embed="rId1">
                <a:extLst>
                  <a:ext uri="{96DAC541-7B7A-43D3-8B79-37D633B846F1}">
                    <asvg:svgBlip xmlns:asvg="http://schemas.microsoft.com/office/drawing/2016/SVG/main" xmlns="" r:embed="rId2"/>
                  </a:ext>
                </a:extLst>
              </a:blip>
            </a:buBlip>
          </a:pPr>
          <a:r>
            <a:rPr lang="hr-HR" sz="2000" b="1" kern="1200" dirty="0">
              <a:latin typeface="+mj-lt"/>
            </a:rPr>
            <a:t>ciljevi su preopćeniti </a:t>
          </a:r>
          <a:endParaRPr lang="hr-HR" sz="2000" b="1" kern="1200" dirty="0"/>
        </a:p>
      </dsp:txBody>
      <dsp:txXfrm>
        <a:off x="488353" y="1479519"/>
        <a:ext cx="1997958" cy="1213334"/>
      </dsp:txXfrm>
    </dsp:sp>
    <dsp:sp modelId="{5A235018-BBBC-492E-BBC8-50B6AC364580}">
      <dsp:nvSpPr>
        <dsp:cNvPr id="0" name=""/>
        <dsp:cNvSpPr/>
      </dsp:nvSpPr>
      <dsp:spPr>
        <a:xfrm rot="5400000">
          <a:off x="4658254" y="853881"/>
          <a:ext cx="1075689" cy="5288295"/>
        </a:xfrm>
        <a:prstGeom prst="round2SameRect">
          <a:avLst/>
        </a:prstGeom>
        <a:solidFill>
          <a:schemeClr val="accent3">
            <a:alpha val="90000"/>
            <a:tint val="55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hr-HR" sz="2000" kern="1200" dirty="0">
              <a:latin typeface="+mj-lt"/>
            </a:rPr>
            <a:t>npr. da šef prestane stavljati toliki pritisak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hr-HR" sz="2000" kern="1200" dirty="0">
              <a:latin typeface="+mj-lt"/>
            </a:rPr>
            <a:t>naglasiti da cilj mora biti nešto nad čim imaju kontrolu</a:t>
          </a:r>
        </a:p>
      </dsp:txBody>
      <dsp:txXfrm rot="-5400000">
        <a:off x="2551952" y="3012695"/>
        <a:ext cx="5235784" cy="970667"/>
      </dsp:txXfrm>
    </dsp:sp>
    <dsp:sp modelId="{A8A44754-7E69-4250-9833-CCA24C792DDC}">
      <dsp:nvSpPr>
        <dsp:cNvPr id="0" name=""/>
        <dsp:cNvSpPr/>
      </dsp:nvSpPr>
      <dsp:spPr>
        <a:xfrm>
          <a:off x="422714" y="2825723"/>
          <a:ext cx="2129236" cy="1344612"/>
        </a:xfrm>
        <a:prstGeom prst="roundRect">
          <a:avLst/>
        </a:prstGeom>
        <a:solidFill>
          <a:schemeClr val="accent3">
            <a:shade val="50000"/>
            <a:hueOff val="0"/>
            <a:satOff val="0"/>
            <a:lumOff val="239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Blip>
              <a:blip xmlns:r="http://schemas.openxmlformats.org/officeDocument/2006/relationships" r:embed="rId1">
                <a:extLst>
                  <a:ext uri="{96DAC541-7B7A-43D3-8B79-37D633B846F1}">
                    <asvg:svgBlip xmlns:asvg="http://schemas.microsoft.com/office/drawing/2016/SVG/main" xmlns="" r:embed="rId2"/>
                  </a:ext>
                </a:extLst>
              </a:blip>
            </a:buBlip>
          </a:pPr>
          <a:r>
            <a:rPr lang="hr-HR" sz="2000" b="1" kern="1200" dirty="0">
              <a:latin typeface="+mj-lt"/>
            </a:rPr>
            <a:t>ciljevi su postavljeni za druge ljude </a:t>
          </a:r>
          <a:endParaRPr lang="hr-HR" sz="2000" b="1" kern="1200" dirty="0"/>
        </a:p>
      </dsp:txBody>
      <dsp:txXfrm>
        <a:off x="488353" y="2891362"/>
        <a:ext cx="1997958" cy="12133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DBD3684C-C211-433C-8821-BC41796090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7792B2FF-DC76-4134-AEF7-CCB95ED245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489643-872C-4EC3-A7D8-1BA492C9B0EC}" type="datetime1">
              <a:rPr lang="hr-HR" smtClean="0"/>
              <a:t>10.10.2022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91623015-5242-4265-A3D4-EF4BDC32A4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C9734213-6143-4677-993A-43C5A3434C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56219-047C-4E52-A57B-4067B745B5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646214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C0303-807A-4BCF-80F7-9AB60474BF72}" type="datetime1">
              <a:rPr lang="hr-HR" smtClean="0"/>
              <a:pPr/>
              <a:t>10.10.2022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hr-HR" noProof="0" dirty="0"/>
              <a:t>Kliknite da biste uredili stilove teksta matrice</a:t>
            </a:r>
          </a:p>
          <a:p>
            <a:pPr lvl="1"/>
            <a:r>
              <a:rPr lang="hr-HR" dirty="0"/>
              <a:t>Druga razina</a:t>
            </a:r>
          </a:p>
          <a:p>
            <a:pPr lvl="2"/>
            <a:r>
              <a:rPr lang="hr-HR" dirty="0"/>
              <a:t>Treća razina</a:t>
            </a:r>
          </a:p>
          <a:p>
            <a:pPr lvl="3"/>
            <a:r>
              <a:rPr lang="hr-HR" dirty="0"/>
              <a:t>Četvrta razina</a:t>
            </a:r>
          </a:p>
          <a:p>
            <a:pPr lvl="4"/>
            <a:r>
              <a:rPr lang="hr-HR" dirty="0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9A3AF-8349-46FD-8DF2-D0FDCCBCB3C6}" type="slidenum">
              <a:rPr lang="hr-HR" smtClean="0"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401562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9A3AF-8349-46FD-8DF2-D0FDCCBCB3C6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0954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2B5F1D0-364D-94D0-7BDE-6390192843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C959F77-3B9D-2EC3-F3FC-837917446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D258DC9-137E-B5B8-388B-9CEDB0AB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9BA3B3F-103D-3610-C684-5023FFBD3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63E3AD2-1DC1-898D-F3CF-0A410609C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24667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9F8AD0A-6B5D-0259-7A37-4720D1B41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26E59CDE-B1D2-2A09-208A-387944AA8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63963AC-D622-4F1D-64B9-B0DD44CE4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A77943-202A-C592-6136-227E3707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08FE7C6-0702-D250-5779-B89300A8B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39962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BBE00F46-B1BD-36E2-A4BB-9200367501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779A0BB5-F337-BC33-C80F-9AB9EAFCE6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7EED5AE-2E7C-B891-7630-7CA2B0E87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9D0DC91-00AC-3428-431F-869130AE6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57B930E-C939-D2B0-A144-DC36A0E4D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45296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06AFF7-F86C-7E85-6518-86EBBA5E7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A2D5312-EE10-459F-94FE-076559555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890B25F-F493-F62D-759F-DB5A2CA08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3AA8C08-2A9F-E3D3-75CF-884F81B8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6F98274-51FA-7040-6357-26BE1D426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24643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2296F9-0AA7-4C06-1676-EAEF9DD93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246B3AB-D99C-091E-DE40-604B61426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E8D08704-0DDE-3CA0-5BC7-13254E14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46E5EDA-1E6F-8678-61FF-BD9926DCF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F98F877-8D24-CB14-40D0-EAB98949A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4608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372C73-E921-9401-1AF0-52BDF4A34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69ED0E0-B5D6-D478-AB46-B7F2448E7A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C56281C8-FA1D-F5C3-D56A-76BC93C3F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5116FE7E-4AF1-0966-E0B9-3F5C08697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6E65C4E-69BD-44F8-9EE5-44D63CE54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CF58650-7F90-9DFB-9828-D697AF32A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39340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D3BD14D-E94D-D74D-B24F-CDEEC9C80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F154A8E-56EA-DB1D-84AD-253AC60AB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27D1DA2-D16E-8EA1-9489-719C00B4C4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3158C438-9F9F-F0A3-20C0-E8E3C6269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9444E304-1221-C97B-5CA7-9E80CAB76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8AB0555E-951E-97C6-0903-7E797AB7B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BC480DFF-7910-F878-87B8-387C8DC90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73E25ACB-76A8-EB32-9F6D-046F4C7BC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52171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C994F7-ED86-53F4-FC85-EBB1D6C3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75808219-AD1E-CB89-DB9F-29DE31FC4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E55BE711-2001-67D0-004B-6882D637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7A65188-4981-FAEA-FE92-C6B8FAD13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278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E7642CAC-95E1-2453-CD14-E8E055D64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EC0A924E-EE82-565E-673B-BA8B533C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E1A61449-E4DC-27F3-15CB-DC36607C2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65770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D3B650-54D3-67E3-EAC4-7DF555262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F4F004C-9F81-C5DE-2998-F1A2A747B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14C1E41-EC22-CA1F-6860-5E97EC270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011E9F2-E869-28D6-6D4C-79252A166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BB135F3-FBC6-2CB9-870A-382E623C5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7FC4BE7-5525-998F-F619-0D0712DED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2813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379E5BA-1333-7713-E0C6-A81BA2B74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84433A55-3B1D-6E7D-54DD-7BB5862113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00BA117-3B83-EE60-C68C-66A9447C51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C1D2DA2-3F43-A036-F1FC-42B7A1BAD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473FA50-5BAA-2FB0-324F-1B0D02EEE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F48E30B-82B6-2145-2368-9A2B73D64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98598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B20D8D82-7EFF-45C6-85A9-FDDBD59DE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C7213BE-6C10-7E54-B7A5-265F870210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943F8B0-A806-B2E1-A23B-0697BC0288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10/10/2022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7DFA0B1-B5BF-E130-FF04-7CAC84EEEB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EC20C20-0E28-CC55-A36A-8B820AE0E0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298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8" r:id="rId1"/>
    <p:sldLayoutId id="2147484099" r:id="rId2"/>
    <p:sldLayoutId id="2147484100" r:id="rId3"/>
    <p:sldLayoutId id="2147484101" r:id="rId4"/>
    <p:sldLayoutId id="2147484102" r:id="rId5"/>
    <p:sldLayoutId id="2147484103" r:id="rId6"/>
    <p:sldLayoutId id="2147484104" r:id="rId7"/>
    <p:sldLayoutId id="2147484105" r:id="rId8"/>
    <p:sldLayoutId id="2147484106" r:id="rId9"/>
    <p:sldLayoutId id="2147484107" r:id="rId10"/>
    <p:sldLayoutId id="214748410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435255" y="5508238"/>
            <a:ext cx="3312734" cy="1141851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r>
              <a:rPr lang="hr-HR" sz="2000" dirty="0">
                <a:solidFill>
                  <a:srgbClr val="080808"/>
                </a:solidFill>
                <a:latin typeface="+mj-lt"/>
              </a:rPr>
              <a:t>Kristina Matasić, mag. </a:t>
            </a:r>
            <a:r>
              <a:rPr lang="hr-HR" sz="2000" dirty="0" err="1">
                <a:solidFill>
                  <a:srgbClr val="080808"/>
                </a:solidFill>
                <a:latin typeface="+mj-lt"/>
              </a:rPr>
              <a:t>psych</a:t>
            </a:r>
            <a:r>
              <a:rPr lang="hr-HR" sz="2000" dirty="0">
                <a:solidFill>
                  <a:srgbClr val="080808"/>
                </a:solidFill>
                <a:latin typeface="+mj-lt"/>
              </a:rPr>
              <a:t>.</a:t>
            </a:r>
            <a:endParaRPr lang="en-US" sz="2000" dirty="0">
              <a:solidFill>
                <a:srgbClr val="080808"/>
              </a:solidFill>
              <a:latin typeface="+mj-lt"/>
            </a:endParaRPr>
          </a:p>
          <a:p>
            <a:r>
              <a:rPr lang="hr-HR" sz="2000" dirty="0">
                <a:solidFill>
                  <a:srgbClr val="080808"/>
                </a:solidFill>
                <a:latin typeface="+mj-lt"/>
              </a:rPr>
              <a:t>22. listopada 2022.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6442278" cy="2483088"/>
          </a:xfrm>
          <a:noFill/>
        </p:spPr>
        <p:txBody>
          <a:bodyPr rtlCol="0"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hr-HR" sz="4900" b="1" dirty="0">
                <a:solidFill>
                  <a:srgbClr val="F196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Posterama"/>
              </a:rPr>
              <a:t>PRAKTIKUM II</a:t>
            </a:r>
            <a:r>
              <a:rPr lang="hr-HR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Posterama"/>
              </a:rPr>
              <a:t/>
            </a:r>
            <a:br>
              <a:rPr lang="hr-HR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Posterama"/>
              </a:rPr>
            </a:br>
            <a:r>
              <a:rPr lang="hr-HR" sz="4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Posterama"/>
              </a:rPr>
              <a:t>Struktura prve terapijske seanse</a:t>
            </a:r>
            <a:endParaRPr lang="hr-HR" sz="4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346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449" y="1645062"/>
            <a:ext cx="3480438" cy="4461163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cs typeface="Posterama"/>
              </a:rPr>
              <a:t>SREDIŠNJI DIO</a:t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POSTAVLJANJE CILJEVA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hr-HR" dirty="0">
                <a:solidFill>
                  <a:srgbClr val="FFFFFF"/>
                </a:solidFill>
                <a:cs typeface="Posterama"/>
              </a:rPr>
              <a:t/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7551-4467-9664-D4BE-0F3DA57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662" y="0"/>
            <a:ext cx="7879948" cy="2772006"/>
          </a:xfrm>
        </p:spPr>
        <p:txBody>
          <a:bodyPr anchor="ctr">
            <a:normAutofit/>
          </a:bodyPr>
          <a:lstStyle/>
          <a:p>
            <a:pPr>
              <a:buFontTx/>
              <a:buChar char="-"/>
            </a:pPr>
            <a:r>
              <a:rPr lang="hr-HR" dirty="0">
                <a:latin typeface="+mj-lt"/>
              </a:rPr>
              <a:t>„ Što biste htjeli da Vam je drugačije u životu? Želite li Vi biti drugačiji?”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popisati ciljeve zajedno s klijentom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hr-HR" dirty="0">
                <a:latin typeface="+mj-lt"/>
              </a:rPr>
              <a:t>moguće teškoće:</a:t>
            </a:r>
          </a:p>
        </p:txBody>
      </p:sp>
      <p:graphicFrame>
        <p:nvGraphicFramePr>
          <p:cNvPr id="4" name="Dijagram 3">
            <a:extLst>
              <a:ext uri="{FF2B5EF4-FFF2-40B4-BE49-F238E27FC236}">
                <a16:creationId xmlns:a16="http://schemas.microsoft.com/office/drawing/2014/main" id="{2188952A-DE61-6E13-4737-F4462546DF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5338759"/>
              </p:ext>
            </p:extLst>
          </p:nvPr>
        </p:nvGraphicFramePr>
        <p:xfrm>
          <a:off x="4024288" y="2510182"/>
          <a:ext cx="8262962" cy="4172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477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59" y="1450752"/>
            <a:ext cx="3552828" cy="4461163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cs typeface="Posterama"/>
              </a:rPr>
              <a:t>SREDIŠNJI DIO</a:t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RASPORED AKTIVNOSTI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hr-HR" dirty="0">
                <a:solidFill>
                  <a:srgbClr val="FFFFFF"/>
                </a:solidFill>
                <a:cs typeface="Posterama"/>
              </a:rPr>
              <a:t/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7551-4467-9664-D4BE-0F3DA57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662" y="-92392"/>
            <a:ext cx="7879948" cy="63788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hr-HR" sz="2800" dirty="0">
                <a:latin typeface="+mj-lt"/>
              </a:rPr>
              <a:t>ako ostane vremena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izrađuje se za razdoblje do iduće sesije</a:t>
            </a:r>
          </a:p>
          <a:p>
            <a:pPr>
              <a:buFontTx/>
              <a:buChar char="-"/>
            </a:pPr>
            <a:r>
              <a:rPr lang="hr-HR" sz="2800" dirty="0">
                <a:latin typeface="+mj-lt"/>
              </a:rPr>
              <a:t>omogućuje klijentu da sam sebi daje priznanje za učinjeno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u ovom dijelu moguće je raditi i na nekom akutnom problemu koji je isplivao tijekom seanse</a:t>
            </a:r>
            <a:endParaRPr lang="hr-HR" sz="2800" dirty="0">
              <a:latin typeface="+mj-lt"/>
            </a:endParaRP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endParaRPr lang="hr-H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53647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3" name="Rectangle 92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3413760" cy="5571066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cs typeface="Posterama"/>
              </a:rPr>
              <a:t>ZAVRŠNI DIO</a:t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SUMIRANJE</a:t>
            </a:r>
            <a:r>
              <a:rPr lang="en-US" sz="3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en-US" sz="3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hr-HR" sz="3700" dirty="0">
                <a:solidFill>
                  <a:srgbClr val="FFFFFF"/>
                </a:solidFill>
                <a:cs typeface="Posterama"/>
              </a:rPr>
              <a:t/>
            </a:r>
            <a:br>
              <a:rPr lang="hr-HR" sz="3700" dirty="0">
                <a:solidFill>
                  <a:srgbClr val="FFFFFF"/>
                </a:solidFill>
                <a:cs typeface="Posterama"/>
              </a:rPr>
            </a:br>
            <a:endParaRPr lang="en-US" sz="3700" dirty="0">
              <a:solidFill>
                <a:srgbClr val="FFFFFF"/>
              </a:solidFill>
            </a:endParaRP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7CE6C75A-13AF-3059-B9E1-177C61CB0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4126" y="1825625"/>
            <a:ext cx="5899673" cy="4351338"/>
          </a:xfrm>
        </p:spPr>
        <p:txBody>
          <a:bodyPr/>
          <a:lstStyle/>
          <a:p>
            <a:pPr>
              <a:buFontTx/>
              <a:buChar char="-"/>
            </a:pPr>
            <a:r>
              <a:rPr lang="hr-HR" dirty="0">
                <a:latin typeface="+mj-lt"/>
              </a:rPr>
              <a:t>naglasiti važne točke seanse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ako je moguće, zamoliti klijenta da sumira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pregled domaće zadaće/akcijskog plana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836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3" name="Rectangle 92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5" name="Freeform: Shape 94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3356610" cy="5571066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cs typeface="Posterama"/>
              </a:rPr>
              <a:t>ZAVRŠNI DIO</a:t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POVRATNE INFORMACIJE</a:t>
            </a:r>
            <a:r>
              <a:rPr lang="en-US" sz="3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en-US" sz="37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hr-HR" sz="3700" dirty="0">
                <a:solidFill>
                  <a:srgbClr val="FFFFFF"/>
                </a:solidFill>
                <a:cs typeface="Posterama"/>
              </a:rPr>
              <a:t/>
            </a:r>
            <a:br>
              <a:rPr lang="hr-HR" sz="3700" dirty="0">
                <a:solidFill>
                  <a:srgbClr val="FFFFFF"/>
                </a:solidFill>
                <a:cs typeface="Posterama"/>
              </a:rPr>
            </a:br>
            <a:endParaRPr lang="en-US" sz="3700" dirty="0">
              <a:solidFill>
                <a:srgbClr val="FFFFFF"/>
              </a:solidFill>
            </a:endParaRP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7CE6C75A-13AF-3059-B9E1-177C61CB08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1236" y="330993"/>
            <a:ext cx="2403663" cy="5883539"/>
          </a:xfrm>
        </p:spPr>
        <p:txBody>
          <a:bodyPr/>
          <a:lstStyle/>
          <a:p>
            <a:pPr>
              <a:buFontTx/>
              <a:buChar char="-"/>
            </a:pPr>
            <a:r>
              <a:rPr lang="hr-HR" dirty="0">
                <a:latin typeface="+mj-lt"/>
              </a:rPr>
              <a:t>mogućnost rješavanja eventualnih nesporazuma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osim usmeno, preporuka je da klijent da povratnu informaciju i u pisanoj formi</a:t>
            </a:r>
          </a:p>
          <a:p>
            <a:pPr>
              <a:buFontTx/>
              <a:buChar char="-"/>
            </a:pPr>
            <a:endParaRPr lang="hr-HR" dirty="0">
              <a:latin typeface="+mj-lt"/>
            </a:endParaRPr>
          </a:p>
          <a:p>
            <a:endParaRPr lang="hr-HR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08CCFF39-5D29-14DD-7275-81957657A0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9249" y="339161"/>
            <a:ext cx="4070934" cy="60694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11680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C4BCB63-17E4-21E0-EB1E-43938488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pPr algn="ctr"/>
            <a:r>
              <a:rPr lang="hr-HR" sz="6000" dirty="0">
                <a:solidFill>
                  <a:srgbClr val="FFFFFF"/>
                </a:solidFill>
              </a:rPr>
              <a:t>Hvala na pažnji! </a:t>
            </a:r>
            <a:r>
              <a:rPr lang="hr-HR" sz="6000" dirty="0">
                <a:solidFill>
                  <a:srgbClr val="FFFFFF"/>
                </a:solidFill>
                <a:sym typeface="Wingdings" panose="05000000000000000000" pitchFamily="2" charset="2"/>
              </a:rPr>
              <a:t></a:t>
            </a:r>
            <a:endParaRPr lang="hr-HR" sz="60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CDD4995-2BED-7302-DE04-83F097786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2017" y="2506774"/>
            <a:ext cx="6393743" cy="39352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>
                <a:latin typeface="+mj-lt"/>
              </a:rPr>
              <a:t>Korištena literatura: </a:t>
            </a:r>
          </a:p>
          <a:p>
            <a:pPr marL="0" indent="0">
              <a:buNone/>
            </a:pPr>
            <a:r>
              <a:rPr lang="en-US" dirty="0">
                <a:latin typeface="+mj-lt"/>
              </a:rPr>
              <a:t>Beck, J. (2011). Cognitive Behavior Therapy: Basics and Beyond,3 </a:t>
            </a:r>
            <a:r>
              <a:rPr lang="en-US" dirty="0" err="1">
                <a:latin typeface="+mj-lt"/>
              </a:rPr>
              <a:t>rd</a:t>
            </a:r>
            <a:r>
              <a:rPr lang="en-US" dirty="0">
                <a:latin typeface="+mj-lt"/>
              </a:rPr>
              <a:t> Ed. New York: The Guilford Press.</a:t>
            </a:r>
            <a:endParaRPr lang="hr-H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1393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8">
            <a:extLst>
              <a:ext uri="{FF2B5EF4-FFF2-40B4-BE49-F238E27FC236}">
                <a16:creationId xmlns:a16="http://schemas.microsoft.com/office/drawing/2014/main" id="{AE5A632B-B15A-489E-8337-BC0F40DBC2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10">
            <a:extLst>
              <a:ext uri="{FF2B5EF4-FFF2-40B4-BE49-F238E27FC236}">
                <a16:creationId xmlns:a16="http://schemas.microsoft.com/office/drawing/2014/main" id="{6E895C8D-1379-40B8-8B1B-B6F5AEAF0A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05262" y="859948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081256-526A-6EF0-F87A-F6BA7786A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85" y="859948"/>
            <a:ext cx="3686768" cy="5571066"/>
          </a:xfrm>
        </p:spPr>
        <p:txBody>
          <a:bodyPr vert="horz" lIns="228600" tIns="228600" rIns="228600" bIns="0" rtlCol="0">
            <a:normAutofit/>
          </a:bodyPr>
          <a:lstStyle/>
          <a:p>
            <a:r>
              <a:rPr lang="en-US" sz="5400" dirty="0">
                <a:solidFill>
                  <a:srgbClr val="FFFFFF"/>
                </a:solidFill>
              </a:rPr>
              <a:t>PRVA TERAPIJSKA SEANSA</a:t>
            </a:r>
          </a:p>
        </p:txBody>
      </p:sp>
      <p:sp>
        <p:nvSpPr>
          <p:cNvPr id="30" name="Rectangle: Rounded Corners 12">
            <a:extLst>
              <a:ext uri="{FF2B5EF4-FFF2-40B4-BE49-F238E27FC236}">
                <a16:creationId xmlns:a16="http://schemas.microsoft.com/office/drawing/2014/main" id="{651547D7-AD18-407B-A5F4-F8225B5DCF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5452" y="434266"/>
            <a:ext cx="7217701" cy="5922084"/>
          </a:xfrm>
          <a:prstGeom prst="roundRect">
            <a:avLst>
              <a:gd name="adj" fmla="val 3174"/>
            </a:avLst>
          </a:prstGeom>
          <a:solidFill>
            <a:schemeClr val="bg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Diagram 4">
            <a:extLst>
              <a:ext uri="{FF2B5EF4-FFF2-40B4-BE49-F238E27FC236}">
                <a16:creationId xmlns:a16="http://schemas.microsoft.com/office/drawing/2014/main" id="{BFCEE39F-495C-F1E4-4700-718D09BB71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654618"/>
              </p:ext>
            </p:extLst>
          </p:nvPr>
        </p:nvGraphicFramePr>
        <p:xfrm>
          <a:off x="4763912" y="609600"/>
          <a:ext cx="6833204" cy="55740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9806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399" y="1382172"/>
            <a:ext cx="3760474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Posterama"/>
              </a:rPr>
              <a:t>POČETNI DIO</a:t>
            </a:r>
            <a:r>
              <a:rPr lang="hr-HR" dirty="0">
                <a:solidFill>
                  <a:srgbClr val="FFFFFF"/>
                </a:solidFill>
                <a:cs typeface="Posterama"/>
              </a:rPr>
              <a:t/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PROVJERA RASPOLOŽENJA</a:t>
            </a:r>
            <a:b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7551-4467-9664-D4BE-0F3DA57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057858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važno zbog praćenja napretka tijekom terapije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upotreba standardiziranih skala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procjena klijenta na skali (0-10)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provjera rizika od suicidalnosti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mjerama obuhvatiti </a:t>
            </a:r>
            <a:r>
              <a:rPr lang="hr-HR" b="1" u="sng" dirty="0">
                <a:latin typeface="+mj-lt"/>
              </a:rPr>
              <a:t>protekli tjedan </a:t>
            </a:r>
            <a:r>
              <a:rPr lang="hr-HR" dirty="0">
                <a:latin typeface="+mj-lt"/>
              </a:rPr>
              <a:t>(ne dan terapije)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provjera pridržavanja propisane terapije</a:t>
            </a:r>
          </a:p>
        </p:txBody>
      </p:sp>
    </p:spTree>
    <p:extLst>
      <p:ext uri="{BB962C8B-B14F-4D97-AF65-F5344CB8AC3E}">
        <p14:creationId xmlns:p14="http://schemas.microsoft.com/office/powerpoint/2010/main" val="4099432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449" y="1277952"/>
            <a:ext cx="3480438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Posterama"/>
              </a:rPr>
              <a:t>POČETNI DIO</a:t>
            </a:r>
            <a:r>
              <a:rPr lang="hr-HR" dirty="0">
                <a:solidFill>
                  <a:srgbClr val="FFFFFF"/>
                </a:solidFill>
                <a:cs typeface="Posterama"/>
              </a:rPr>
              <a:t/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POSTAVLJANJE DNEVNOG REDA SEANSE</a:t>
            </a:r>
            <a:b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7551-4467-9664-D4BE-0F3DA57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319088"/>
            <a:ext cx="7879948" cy="6378892"/>
          </a:xfrm>
        </p:spPr>
        <p:txBody>
          <a:bodyPr anchor="ctr">
            <a:normAutofit/>
          </a:bodyPr>
          <a:lstStyle/>
          <a:p>
            <a:pPr>
              <a:buFontTx/>
              <a:buChar char="-"/>
            </a:pPr>
            <a:r>
              <a:rPr lang="hr-HR" dirty="0">
                <a:latin typeface="+mj-lt"/>
              </a:rPr>
              <a:t>pomaže razumljivosti terapije/ daje strukturu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potiče </a:t>
            </a:r>
            <a:r>
              <a:rPr lang="hr-HR" dirty="0" err="1">
                <a:latin typeface="+mj-lt"/>
              </a:rPr>
              <a:t>klijentovo</a:t>
            </a:r>
            <a:r>
              <a:rPr lang="hr-HR" dirty="0">
                <a:latin typeface="+mj-lt"/>
              </a:rPr>
              <a:t> aktivno uključivanje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u ovom se dijelu komentira uzimanje bilješki tijekom seanse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hr-HR" dirty="0">
                <a:latin typeface="+mj-lt"/>
              </a:rPr>
              <a:t>opisivanje točki dnevnog reda:</a:t>
            </a:r>
          </a:p>
          <a:p>
            <a:pPr lvl="1">
              <a:lnSpc>
                <a:spcPct val="150000"/>
              </a:lnSpc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r>
              <a:rPr lang="hr-HR" sz="2800" dirty="0">
                <a:latin typeface="+mj-lt"/>
              </a:rPr>
              <a:t>ažuriranje događaja od zadnjeg susreta do danas</a:t>
            </a: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r>
              <a:rPr lang="hr-HR" sz="2800" dirty="0">
                <a:latin typeface="+mj-lt"/>
              </a:rPr>
              <a:t>pregled domaće zadaće (akcijskog plana) sa zadnjeg susreta</a:t>
            </a: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r>
              <a:rPr lang="hr-HR" sz="2800" dirty="0">
                <a:latin typeface="+mj-lt"/>
              </a:rPr>
              <a:t>postavljanje ciljeva</a:t>
            </a: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r>
              <a:rPr lang="hr-HR" sz="2800" dirty="0">
                <a:latin typeface="+mj-lt"/>
              </a:rPr>
              <a:t>zadavanje domaće zadaće za idući susret</a:t>
            </a: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endParaRPr lang="hr-H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82361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" y="1142142"/>
            <a:ext cx="3805156" cy="503005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  <a:cs typeface="Posterama"/>
              </a:rPr>
              <a:t>POČETNI DIO</a:t>
            </a:r>
            <a:r>
              <a:rPr lang="hr-HR" dirty="0">
                <a:solidFill>
                  <a:srgbClr val="FFFFFF"/>
                </a:solidFill>
                <a:cs typeface="Posterama"/>
              </a:rPr>
              <a:t/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AŽURIRANJE</a:t>
            </a: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DOGAĐAJA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I PREGLED </a:t>
            </a: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DOMAĆE ZADAĆE (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AKCIJSKOG PLANA</a:t>
            </a: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)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7551-4467-9664-D4BE-0F3DA57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319088"/>
            <a:ext cx="7879948" cy="63788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često ispremiješani dijelovi</a:t>
            </a:r>
          </a:p>
          <a:p>
            <a:pPr>
              <a:buFontTx/>
              <a:buChar char="-"/>
            </a:pPr>
            <a:r>
              <a:rPr lang="hr-HR" sz="2800" dirty="0">
                <a:latin typeface="+mj-lt"/>
              </a:rPr>
              <a:t>pregled što je učin</a:t>
            </a:r>
            <a:r>
              <a:rPr lang="hr-HR" dirty="0">
                <a:latin typeface="+mj-lt"/>
              </a:rPr>
              <a:t>jeno te koliko je bilo korisno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sumiranje dosadašnjeg dijela seanse</a:t>
            </a:r>
          </a:p>
          <a:p>
            <a:pPr>
              <a:buFontTx/>
              <a:buChar char="-"/>
            </a:pPr>
            <a:endParaRPr lang="hr-HR" sz="2800" dirty="0">
              <a:latin typeface="+mj-lt"/>
            </a:endParaRP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endParaRPr lang="hr-H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34815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" y="1198418"/>
            <a:ext cx="4083432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  <a:cs typeface="Posterama"/>
              </a:rPr>
              <a:t>POČETNI DIO</a:t>
            </a:r>
            <a:r>
              <a:rPr lang="hr-HR" dirty="0">
                <a:solidFill>
                  <a:srgbClr val="FFFFFF"/>
                </a:solidFill>
                <a:cs typeface="Posterama"/>
              </a:rPr>
              <a:t/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PSIHOEDUKACIJA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7551-4467-9664-D4BE-0F3DA57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7272" y="570548"/>
            <a:ext cx="7879948" cy="63788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klijenti imaju želju znati generalnu dijagnozu za svoje stanje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na prvoj seansi se preporuča izbjegavati kategorije poremećaja ličnosti i drugih ozbiljnijih stanja </a:t>
            </a:r>
            <a:r>
              <a:rPr lang="hr-HR" dirty="0">
                <a:latin typeface="+mj-lt"/>
                <a:sym typeface="Wingdings" panose="05000000000000000000" pitchFamily="2" charset="2"/>
              </a:rPr>
              <a:t> umjesto toga – opisi teškoća koje klijent doživljava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  <a:sym typeface="Wingdings" panose="05000000000000000000" pitchFamily="2" charset="2"/>
              </a:rPr>
              <a:t>poželjno je objasniti klijentu kako smo došli do dijagnoze i dati inicijalnu </a:t>
            </a:r>
            <a:r>
              <a:rPr lang="hr-HR" dirty="0" err="1">
                <a:latin typeface="+mj-lt"/>
                <a:sym typeface="Wingdings" panose="05000000000000000000" pitchFamily="2" charset="2"/>
              </a:rPr>
              <a:t>psihoedukaciju</a:t>
            </a:r>
            <a:r>
              <a:rPr lang="hr-HR" dirty="0">
                <a:latin typeface="+mj-lt"/>
                <a:sym typeface="Wingdings" panose="05000000000000000000" pitchFamily="2" charset="2"/>
              </a:rPr>
              <a:t>  cilj: klijent pripisuje doživljene probleme svom poremećaju, a ne karakteru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  <a:sym typeface="Wingdings" panose="05000000000000000000" pitchFamily="2" charset="2"/>
              </a:rPr>
              <a:t>nabrajanje simptoma povezanih s poremećajem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  <a:sym typeface="Wingdings" panose="05000000000000000000" pitchFamily="2" charset="2"/>
              </a:rPr>
              <a:t>ilustracija kognitivnog modela na </a:t>
            </a:r>
            <a:r>
              <a:rPr lang="hr-HR" dirty="0" err="1">
                <a:latin typeface="+mj-lt"/>
                <a:sym typeface="Wingdings" panose="05000000000000000000" pitchFamily="2" charset="2"/>
              </a:rPr>
              <a:t>klijentovom</a:t>
            </a:r>
            <a:r>
              <a:rPr lang="hr-HR" dirty="0">
                <a:latin typeface="+mj-lt"/>
                <a:sym typeface="Wingdings" panose="05000000000000000000" pitchFamily="2" charset="2"/>
              </a:rPr>
              <a:t> primjeru</a:t>
            </a:r>
            <a:endParaRPr lang="hr-HR" dirty="0">
              <a:latin typeface="+mj-lt"/>
            </a:endParaRPr>
          </a:p>
          <a:p>
            <a:pPr>
              <a:buFontTx/>
              <a:buChar char="-"/>
            </a:pPr>
            <a:endParaRPr lang="hr-HR" sz="2800" dirty="0">
              <a:latin typeface="+mj-lt"/>
            </a:endParaRP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endParaRPr lang="hr-H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2883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7551-4467-9664-D4BE-0F3DA57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820" y="465497"/>
            <a:ext cx="7879948" cy="777768"/>
          </a:xfrm>
        </p:spPr>
        <p:txBody>
          <a:bodyPr anchor="ctr">
            <a:normAutofit/>
          </a:bodyPr>
          <a:lstStyle/>
          <a:p>
            <a:pPr marL="0" lvl="0" indent="0" rtl="0">
              <a:buNone/>
            </a:pPr>
            <a:r>
              <a:rPr lang="hr-H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PSIHOEDUKACIJA – KOGNITIVNI MODEL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endParaRPr lang="hr-HR" sz="2800" dirty="0">
              <a:latin typeface="+mj-lt"/>
            </a:endParaRP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endParaRPr lang="hr-HR" sz="2800" dirty="0">
              <a:latin typeface="+mj-lt"/>
            </a:endParaRPr>
          </a:p>
        </p:txBody>
      </p:sp>
      <p:sp>
        <p:nvSpPr>
          <p:cNvPr id="13" name="Oblačić: strelica prema dolje 12">
            <a:extLst>
              <a:ext uri="{FF2B5EF4-FFF2-40B4-BE49-F238E27FC236}">
                <a16:creationId xmlns:a16="http://schemas.microsoft.com/office/drawing/2014/main" id="{7CCF4331-D499-1477-9233-DAA8DCF51B48}"/>
              </a:ext>
            </a:extLst>
          </p:cNvPr>
          <p:cNvSpPr/>
          <p:nvPr/>
        </p:nvSpPr>
        <p:spPr>
          <a:xfrm>
            <a:off x="1394365" y="1222928"/>
            <a:ext cx="5497830" cy="1945705"/>
          </a:xfrm>
          <a:custGeom>
            <a:avLst/>
            <a:gdLst>
              <a:gd name="connsiteX0" fmla="*/ 0 w 5497830"/>
              <a:gd name="connsiteY0" fmla="*/ 0 h 1945705"/>
              <a:gd name="connsiteX1" fmla="*/ 522294 w 5497830"/>
              <a:gd name="connsiteY1" fmla="*/ 0 h 1945705"/>
              <a:gd name="connsiteX2" fmla="*/ 1154544 w 5497830"/>
              <a:gd name="connsiteY2" fmla="*/ 0 h 1945705"/>
              <a:gd name="connsiteX3" fmla="*/ 1676838 w 5497830"/>
              <a:gd name="connsiteY3" fmla="*/ 0 h 1945705"/>
              <a:gd name="connsiteX4" fmla="*/ 2474024 w 5497830"/>
              <a:gd name="connsiteY4" fmla="*/ 0 h 1945705"/>
              <a:gd name="connsiteX5" fmla="*/ 3051296 w 5497830"/>
              <a:gd name="connsiteY5" fmla="*/ 0 h 1945705"/>
              <a:gd name="connsiteX6" fmla="*/ 3738524 w 5497830"/>
              <a:gd name="connsiteY6" fmla="*/ 0 h 1945705"/>
              <a:gd name="connsiteX7" fmla="*/ 4370775 w 5497830"/>
              <a:gd name="connsiteY7" fmla="*/ 0 h 1945705"/>
              <a:gd name="connsiteX8" fmla="*/ 5497830 w 5497830"/>
              <a:gd name="connsiteY8" fmla="*/ 0 h 1945705"/>
              <a:gd name="connsiteX9" fmla="*/ 5497830 w 5497830"/>
              <a:gd name="connsiteY9" fmla="*/ 632131 h 1945705"/>
              <a:gd name="connsiteX10" fmla="*/ 5497830 w 5497830"/>
              <a:gd name="connsiteY10" fmla="*/ 1264261 h 1945705"/>
              <a:gd name="connsiteX11" fmla="*/ 4821290 w 5497830"/>
              <a:gd name="connsiteY11" fmla="*/ 1264261 h 1945705"/>
              <a:gd name="connsiteX12" fmla="*/ 4270036 w 5497830"/>
              <a:gd name="connsiteY12" fmla="*/ 1264261 h 1945705"/>
              <a:gd name="connsiteX13" fmla="*/ 3618554 w 5497830"/>
              <a:gd name="connsiteY13" fmla="*/ 1264261 h 1945705"/>
              <a:gd name="connsiteX14" fmla="*/ 2992128 w 5497830"/>
              <a:gd name="connsiteY14" fmla="*/ 1264261 h 1945705"/>
              <a:gd name="connsiteX15" fmla="*/ 2992128 w 5497830"/>
              <a:gd name="connsiteY15" fmla="*/ 1459279 h 1945705"/>
              <a:gd name="connsiteX16" fmla="*/ 3235341 w 5497830"/>
              <a:gd name="connsiteY16" fmla="*/ 1459279 h 1945705"/>
              <a:gd name="connsiteX17" fmla="*/ 2748915 w 5497830"/>
              <a:gd name="connsiteY17" fmla="*/ 1945705 h 1945705"/>
              <a:gd name="connsiteX18" fmla="*/ 2262489 w 5497830"/>
              <a:gd name="connsiteY18" fmla="*/ 1459279 h 1945705"/>
              <a:gd name="connsiteX19" fmla="*/ 2505702 w 5497830"/>
              <a:gd name="connsiteY19" fmla="*/ 1459279 h 1945705"/>
              <a:gd name="connsiteX20" fmla="*/ 2505702 w 5497830"/>
              <a:gd name="connsiteY20" fmla="*/ 1264261 h 1945705"/>
              <a:gd name="connsiteX21" fmla="*/ 1954448 w 5497830"/>
              <a:gd name="connsiteY21" fmla="*/ 1264261 h 1945705"/>
              <a:gd name="connsiteX22" fmla="*/ 1378136 w 5497830"/>
              <a:gd name="connsiteY22" fmla="*/ 1264261 h 1945705"/>
              <a:gd name="connsiteX23" fmla="*/ 801825 w 5497830"/>
              <a:gd name="connsiteY23" fmla="*/ 1264261 h 1945705"/>
              <a:gd name="connsiteX24" fmla="*/ 0 w 5497830"/>
              <a:gd name="connsiteY24" fmla="*/ 1264261 h 1945705"/>
              <a:gd name="connsiteX25" fmla="*/ 0 w 5497830"/>
              <a:gd name="connsiteY25" fmla="*/ 644773 h 1945705"/>
              <a:gd name="connsiteX26" fmla="*/ 0 w 5497830"/>
              <a:gd name="connsiteY26" fmla="*/ 0 h 1945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497830" h="1945705" fill="none" extrusionOk="0">
                <a:moveTo>
                  <a:pt x="0" y="0"/>
                </a:moveTo>
                <a:cubicBezTo>
                  <a:pt x="105233" y="22036"/>
                  <a:pt x="360460" y="14290"/>
                  <a:pt x="522294" y="0"/>
                </a:cubicBezTo>
                <a:cubicBezTo>
                  <a:pt x="684128" y="-14290"/>
                  <a:pt x="840730" y="-15351"/>
                  <a:pt x="1154544" y="0"/>
                </a:cubicBezTo>
                <a:cubicBezTo>
                  <a:pt x="1468358" y="15351"/>
                  <a:pt x="1569205" y="3218"/>
                  <a:pt x="1676838" y="0"/>
                </a:cubicBezTo>
                <a:cubicBezTo>
                  <a:pt x="1784471" y="-3218"/>
                  <a:pt x="2229731" y="10444"/>
                  <a:pt x="2474024" y="0"/>
                </a:cubicBezTo>
                <a:cubicBezTo>
                  <a:pt x="2718317" y="-10444"/>
                  <a:pt x="2795079" y="10947"/>
                  <a:pt x="3051296" y="0"/>
                </a:cubicBezTo>
                <a:cubicBezTo>
                  <a:pt x="3307513" y="-10947"/>
                  <a:pt x="3496583" y="-558"/>
                  <a:pt x="3738524" y="0"/>
                </a:cubicBezTo>
                <a:cubicBezTo>
                  <a:pt x="3980465" y="558"/>
                  <a:pt x="4214650" y="-14971"/>
                  <a:pt x="4370775" y="0"/>
                </a:cubicBezTo>
                <a:cubicBezTo>
                  <a:pt x="4526900" y="14971"/>
                  <a:pt x="5220445" y="41086"/>
                  <a:pt x="5497830" y="0"/>
                </a:cubicBezTo>
                <a:cubicBezTo>
                  <a:pt x="5513304" y="142561"/>
                  <a:pt x="5504292" y="410586"/>
                  <a:pt x="5497830" y="632131"/>
                </a:cubicBezTo>
                <a:cubicBezTo>
                  <a:pt x="5491368" y="853676"/>
                  <a:pt x="5504339" y="1042783"/>
                  <a:pt x="5497830" y="1264261"/>
                </a:cubicBezTo>
                <a:cubicBezTo>
                  <a:pt x="5264431" y="1281208"/>
                  <a:pt x="5059015" y="1261244"/>
                  <a:pt x="4821290" y="1264261"/>
                </a:cubicBezTo>
                <a:cubicBezTo>
                  <a:pt x="4583565" y="1267278"/>
                  <a:pt x="4404978" y="1237585"/>
                  <a:pt x="4270036" y="1264261"/>
                </a:cubicBezTo>
                <a:cubicBezTo>
                  <a:pt x="4135094" y="1290937"/>
                  <a:pt x="3810047" y="1262858"/>
                  <a:pt x="3618554" y="1264261"/>
                </a:cubicBezTo>
                <a:cubicBezTo>
                  <a:pt x="3427061" y="1265664"/>
                  <a:pt x="3249130" y="1287640"/>
                  <a:pt x="2992128" y="1264261"/>
                </a:cubicBezTo>
                <a:cubicBezTo>
                  <a:pt x="2995162" y="1339237"/>
                  <a:pt x="2995383" y="1418356"/>
                  <a:pt x="2992128" y="1459279"/>
                </a:cubicBezTo>
                <a:cubicBezTo>
                  <a:pt x="3049756" y="1452429"/>
                  <a:pt x="3131100" y="1467926"/>
                  <a:pt x="3235341" y="1459279"/>
                </a:cubicBezTo>
                <a:cubicBezTo>
                  <a:pt x="3032868" y="1666365"/>
                  <a:pt x="2982760" y="1757652"/>
                  <a:pt x="2748915" y="1945705"/>
                </a:cubicBezTo>
                <a:cubicBezTo>
                  <a:pt x="2583913" y="1745801"/>
                  <a:pt x="2498620" y="1687758"/>
                  <a:pt x="2262489" y="1459279"/>
                </a:cubicBezTo>
                <a:cubicBezTo>
                  <a:pt x="2323893" y="1447411"/>
                  <a:pt x="2452714" y="1456880"/>
                  <a:pt x="2505702" y="1459279"/>
                </a:cubicBezTo>
                <a:cubicBezTo>
                  <a:pt x="2514435" y="1368449"/>
                  <a:pt x="2502356" y="1327956"/>
                  <a:pt x="2505702" y="1264261"/>
                </a:cubicBezTo>
                <a:cubicBezTo>
                  <a:pt x="2296079" y="1240443"/>
                  <a:pt x="2221849" y="1289616"/>
                  <a:pt x="1954448" y="1264261"/>
                </a:cubicBezTo>
                <a:cubicBezTo>
                  <a:pt x="1687047" y="1238906"/>
                  <a:pt x="1500152" y="1262028"/>
                  <a:pt x="1378136" y="1264261"/>
                </a:cubicBezTo>
                <a:cubicBezTo>
                  <a:pt x="1256120" y="1266494"/>
                  <a:pt x="1002817" y="1254958"/>
                  <a:pt x="801825" y="1264261"/>
                </a:cubicBezTo>
                <a:cubicBezTo>
                  <a:pt x="600833" y="1273564"/>
                  <a:pt x="294106" y="1287263"/>
                  <a:pt x="0" y="1264261"/>
                </a:cubicBezTo>
                <a:cubicBezTo>
                  <a:pt x="7434" y="1056387"/>
                  <a:pt x="-18363" y="882854"/>
                  <a:pt x="0" y="644773"/>
                </a:cubicBezTo>
                <a:cubicBezTo>
                  <a:pt x="18363" y="406692"/>
                  <a:pt x="10305" y="317600"/>
                  <a:pt x="0" y="0"/>
                </a:cubicBezTo>
                <a:close/>
              </a:path>
              <a:path w="5497830" h="1945705" stroke="0" extrusionOk="0">
                <a:moveTo>
                  <a:pt x="0" y="0"/>
                </a:moveTo>
                <a:cubicBezTo>
                  <a:pt x="308901" y="-25468"/>
                  <a:pt x="394596" y="26834"/>
                  <a:pt x="687229" y="0"/>
                </a:cubicBezTo>
                <a:cubicBezTo>
                  <a:pt x="979862" y="-26834"/>
                  <a:pt x="1048112" y="-1436"/>
                  <a:pt x="1264501" y="0"/>
                </a:cubicBezTo>
                <a:cubicBezTo>
                  <a:pt x="1480890" y="1436"/>
                  <a:pt x="1637388" y="-23232"/>
                  <a:pt x="1786795" y="0"/>
                </a:cubicBezTo>
                <a:cubicBezTo>
                  <a:pt x="1936202" y="23232"/>
                  <a:pt x="2175666" y="24887"/>
                  <a:pt x="2419045" y="0"/>
                </a:cubicBezTo>
                <a:cubicBezTo>
                  <a:pt x="2662424" y="-24887"/>
                  <a:pt x="2920703" y="12895"/>
                  <a:pt x="3106274" y="0"/>
                </a:cubicBezTo>
                <a:cubicBezTo>
                  <a:pt x="3291845" y="-12895"/>
                  <a:pt x="3549238" y="-6402"/>
                  <a:pt x="3848481" y="0"/>
                </a:cubicBezTo>
                <a:cubicBezTo>
                  <a:pt x="4147724" y="6402"/>
                  <a:pt x="4211423" y="20757"/>
                  <a:pt x="4480731" y="0"/>
                </a:cubicBezTo>
                <a:cubicBezTo>
                  <a:pt x="4750039" y="-20757"/>
                  <a:pt x="5049441" y="-23796"/>
                  <a:pt x="5497830" y="0"/>
                </a:cubicBezTo>
                <a:cubicBezTo>
                  <a:pt x="5499413" y="254504"/>
                  <a:pt x="5514111" y="479305"/>
                  <a:pt x="5497830" y="619488"/>
                </a:cubicBezTo>
                <a:cubicBezTo>
                  <a:pt x="5481549" y="759671"/>
                  <a:pt x="5491547" y="1068802"/>
                  <a:pt x="5497830" y="1264261"/>
                </a:cubicBezTo>
                <a:cubicBezTo>
                  <a:pt x="5271382" y="1241399"/>
                  <a:pt x="5213410" y="1285298"/>
                  <a:pt x="4946576" y="1264261"/>
                </a:cubicBezTo>
                <a:cubicBezTo>
                  <a:pt x="4679742" y="1243224"/>
                  <a:pt x="4606121" y="1243406"/>
                  <a:pt x="4295093" y="1264261"/>
                </a:cubicBezTo>
                <a:cubicBezTo>
                  <a:pt x="3984065" y="1285116"/>
                  <a:pt x="3898654" y="1263696"/>
                  <a:pt x="3718782" y="1264261"/>
                </a:cubicBezTo>
                <a:cubicBezTo>
                  <a:pt x="3538910" y="1264826"/>
                  <a:pt x="3248271" y="1264980"/>
                  <a:pt x="2992128" y="1264261"/>
                </a:cubicBezTo>
                <a:cubicBezTo>
                  <a:pt x="2995537" y="1338901"/>
                  <a:pt x="2984657" y="1380348"/>
                  <a:pt x="2992128" y="1459279"/>
                </a:cubicBezTo>
                <a:cubicBezTo>
                  <a:pt x="3091022" y="1462578"/>
                  <a:pt x="3149309" y="1447848"/>
                  <a:pt x="3235341" y="1459279"/>
                </a:cubicBezTo>
                <a:cubicBezTo>
                  <a:pt x="3125902" y="1564132"/>
                  <a:pt x="2886684" y="1810371"/>
                  <a:pt x="2748915" y="1945705"/>
                </a:cubicBezTo>
                <a:cubicBezTo>
                  <a:pt x="2499441" y="1729101"/>
                  <a:pt x="2450794" y="1629228"/>
                  <a:pt x="2262489" y="1459279"/>
                </a:cubicBezTo>
                <a:cubicBezTo>
                  <a:pt x="2319741" y="1468524"/>
                  <a:pt x="2393781" y="1464465"/>
                  <a:pt x="2505702" y="1459279"/>
                </a:cubicBezTo>
                <a:cubicBezTo>
                  <a:pt x="2497239" y="1419385"/>
                  <a:pt x="2505645" y="1333438"/>
                  <a:pt x="2505702" y="1264261"/>
                </a:cubicBezTo>
                <a:cubicBezTo>
                  <a:pt x="2303844" y="1259183"/>
                  <a:pt x="2057891" y="1259692"/>
                  <a:pt x="1904334" y="1264261"/>
                </a:cubicBezTo>
                <a:cubicBezTo>
                  <a:pt x="1750777" y="1268830"/>
                  <a:pt x="1613676" y="1245774"/>
                  <a:pt x="1328022" y="1264261"/>
                </a:cubicBezTo>
                <a:cubicBezTo>
                  <a:pt x="1042368" y="1282748"/>
                  <a:pt x="955384" y="1250765"/>
                  <a:pt x="676540" y="1264261"/>
                </a:cubicBezTo>
                <a:cubicBezTo>
                  <a:pt x="397696" y="1277757"/>
                  <a:pt x="303043" y="1247099"/>
                  <a:pt x="0" y="1264261"/>
                </a:cubicBezTo>
                <a:cubicBezTo>
                  <a:pt x="-14405" y="1020504"/>
                  <a:pt x="24613" y="883721"/>
                  <a:pt x="0" y="619488"/>
                </a:cubicBezTo>
                <a:cubicBezTo>
                  <a:pt x="-24613" y="355255"/>
                  <a:pt x="16108" y="277042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50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chemeClr val="accent3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xmlns="" sd="3855867073">
                  <a:prstGeom prst="downArrowCallou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E4F19D22-9257-9FC3-AD13-76E231F02DC1}"/>
              </a:ext>
            </a:extLst>
          </p:cNvPr>
          <p:cNvSpPr txBox="1"/>
          <p:nvPr/>
        </p:nvSpPr>
        <p:spPr>
          <a:xfrm>
            <a:off x="1696484" y="1270859"/>
            <a:ext cx="493672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200" b="1" dirty="0"/>
              <a:t>SITUACIJA</a:t>
            </a:r>
            <a:r>
              <a:rPr lang="hr-HR" sz="2200" dirty="0"/>
              <a:t>: Pomisao da bi bilo dobro nešto napraviti, kao npr. izvesti unuke van.</a:t>
            </a:r>
          </a:p>
        </p:txBody>
      </p:sp>
      <p:sp>
        <p:nvSpPr>
          <p:cNvPr id="15" name="Pravokutnik 14">
            <a:extLst>
              <a:ext uri="{FF2B5EF4-FFF2-40B4-BE49-F238E27FC236}">
                <a16:creationId xmlns:a16="http://schemas.microsoft.com/office/drawing/2014/main" id="{9048EBC3-41D4-6335-9EDD-32E2140E033C}"/>
              </a:ext>
            </a:extLst>
          </p:cNvPr>
          <p:cNvSpPr/>
          <p:nvPr/>
        </p:nvSpPr>
        <p:spPr>
          <a:xfrm>
            <a:off x="2348865" y="3291840"/>
            <a:ext cx="3851910" cy="1062112"/>
          </a:xfrm>
          <a:custGeom>
            <a:avLst/>
            <a:gdLst>
              <a:gd name="connsiteX0" fmla="*/ 0 w 3851910"/>
              <a:gd name="connsiteY0" fmla="*/ 0 h 1062112"/>
              <a:gd name="connsiteX1" fmla="*/ 603466 w 3851910"/>
              <a:gd name="connsiteY1" fmla="*/ 0 h 1062112"/>
              <a:gd name="connsiteX2" fmla="*/ 1245451 w 3851910"/>
              <a:gd name="connsiteY2" fmla="*/ 0 h 1062112"/>
              <a:gd name="connsiteX3" fmla="*/ 1848917 w 3851910"/>
              <a:gd name="connsiteY3" fmla="*/ 0 h 1062112"/>
              <a:gd name="connsiteX4" fmla="*/ 2452383 w 3851910"/>
              <a:gd name="connsiteY4" fmla="*/ 0 h 1062112"/>
              <a:gd name="connsiteX5" fmla="*/ 3132887 w 3851910"/>
              <a:gd name="connsiteY5" fmla="*/ 0 h 1062112"/>
              <a:gd name="connsiteX6" fmla="*/ 3851910 w 3851910"/>
              <a:gd name="connsiteY6" fmla="*/ 0 h 1062112"/>
              <a:gd name="connsiteX7" fmla="*/ 3851910 w 3851910"/>
              <a:gd name="connsiteY7" fmla="*/ 531056 h 1062112"/>
              <a:gd name="connsiteX8" fmla="*/ 3851910 w 3851910"/>
              <a:gd name="connsiteY8" fmla="*/ 1062112 h 1062112"/>
              <a:gd name="connsiteX9" fmla="*/ 3171406 w 3851910"/>
              <a:gd name="connsiteY9" fmla="*/ 1062112 h 1062112"/>
              <a:gd name="connsiteX10" fmla="*/ 2490902 w 3851910"/>
              <a:gd name="connsiteY10" fmla="*/ 1062112 h 1062112"/>
              <a:gd name="connsiteX11" fmla="*/ 1925955 w 3851910"/>
              <a:gd name="connsiteY11" fmla="*/ 1062112 h 1062112"/>
              <a:gd name="connsiteX12" fmla="*/ 1283970 w 3851910"/>
              <a:gd name="connsiteY12" fmla="*/ 1062112 h 1062112"/>
              <a:gd name="connsiteX13" fmla="*/ 680504 w 3851910"/>
              <a:gd name="connsiteY13" fmla="*/ 1062112 h 1062112"/>
              <a:gd name="connsiteX14" fmla="*/ 0 w 3851910"/>
              <a:gd name="connsiteY14" fmla="*/ 1062112 h 1062112"/>
              <a:gd name="connsiteX15" fmla="*/ 0 w 3851910"/>
              <a:gd name="connsiteY15" fmla="*/ 531056 h 1062112"/>
              <a:gd name="connsiteX16" fmla="*/ 0 w 3851910"/>
              <a:gd name="connsiteY16" fmla="*/ 0 h 1062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851910" h="1062112" fill="none" extrusionOk="0">
                <a:moveTo>
                  <a:pt x="0" y="0"/>
                </a:moveTo>
                <a:cubicBezTo>
                  <a:pt x="136969" y="-29469"/>
                  <a:pt x="338085" y="-26742"/>
                  <a:pt x="603466" y="0"/>
                </a:cubicBezTo>
                <a:cubicBezTo>
                  <a:pt x="868847" y="26742"/>
                  <a:pt x="1045300" y="2590"/>
                  <a:pt x="1245451" y="0"/>
                </a:cubicBezTo>
                <a:cubicBezTo>
                  <a:pt x="1445602" y="-2590"/>
                  <a:pt x="1701303" y="-24247"/>
                  <a:pt x="1848917" y="0"/>
                </a:cubicBezTo>
                <a:cubicBezTo>
                  <a:pt x="1996531" y="24247"/>
                  <a:pt x="2238646" y="28918"/>
                  <a:pt x="2452383" y="0"/>
                </a:cubicBezTo>
                <a:cubicBezTo>
                  <a:pt x="2666120" y="-28918"/>
                  <a:pt x="2861680" y="5444"/>
                  <a:pt x="3132887" y="0"/>
                </a:cubicBezTo>
                <a:cubicBezTo>
                  <a:pt x="3404094" y="-5444"/>
                  <a:pt x="3502854" y="-21623"/>
                  <a:pt x="3851910" y="0"/>
                </a:cubicBezTo>
                <a:cubicBezTo>
                  <a:pt x="3838031" y="263815"/>
                  <a:pt x="3848574" y="274702"/>
                  <a:pt x="3851910" y="531056"/>
                </a:cubicBezTo>
                <a:cubicBezTo>
                  <a:pt x="3855246" y="787410"/>
                  <a:pt x="3856937" y="798357"/>
                  <a:pt x="3851910" y="1062112"/>
                </a:cubicBezTo>
                <a:cubicBezTo>
                  <a:pt x="3693064" y="1036060"/>
                  <a:pt x="3491342" y="1039412"/>
                  <a:pt x="3171406" y="1062112"/>
                </a:cubicBezTo>
                <a:cubicBezTo>
                  <a:pt x="2851470" y="1084812"/>
                  <a:pt x="2691571" y="1087026"/>
                  <a:pt x="2490902" y="1062112"/>
                </a:cubicBezTo>
                <a:cubicBezTo>
                  <a:pt x="2290233" y="1037198"/>
                  <a:pt x="2159343" y="1082244"/>
                  <a:pt x="1925955" y="1062112"/>
                </a:cubicBezTo>
                <a:cubicBezTo>
                  <a:pt x="1692567" y="1041980"/>
                  <a:pt x="1575626" y="1077415"/>
                  <a:pt x="1283970" y="1062112"/>
                </a:cubicBezTo>
                <a:cubicBezTo>
                  <a:pt x="992314" y="1046809"/>
                  <a:pt x="853656" y="1051098"/>
                  <a:pt x="680504" y="1062112"/>
                </a:cubicBezTo>
                <a:cubicBezTo>
                  <a:pt x="507352" y="1073126"/>
                  <a:pt x="258766" y="1031185"/>
                  <a:pt x="0" y="1062112"/>
                </a:cubicBezTo>
                <a:cubicBezTo>
                  <a:pt x="424" y="884422"/>
                  <a:pt x="-4455" y="705884"/>
                  <a:pt x="0" y="531056"/>
                </a:cubicBezTo>
                <a:cubicBezTo>
                  <a:pt x="4455" y="356228"/>
                  <a:pt x="-3481" y="194415"/>
                  <a:pt x="0" y="0"/>
                </a:cubicBezTo>
                <a:close/>
              </a:path>
              <a:path w="3851910" h="1062112" stroke="0" extrusionOk="0">
                <a:moveTo>
                  <a:pt x="0" y="0"/>
                </a:moveTo>
                <a:cubicBezTo>
                  <a:pt x="185009" y="5472"/>
                  <a:pt x="279606" y="-3516"/>
                  <a:pt x="526428" y="0"/>
                </a:cubicBezTo>
                <a:cubicBezTo>
                  <a:pt x="773250" y="3516"/>
                  <a:pt x="879242" y="6672"/>
                  <a:pt x="1129894" y="0"/>
                </a:cubicBezTo>
                <a:cubicBezTo>
                  <a:pt x="1380546" y="-6672"/>
                  <a:pt x="1491767" y="27735"/>
                  <a:pt x="1694840" y="0"/>
                </a:cubicBezTo>
                <a:cubicBezTo>
                  <a:pt x="1897913" y="-27735"/>
                  <a:pt x="2018613" y="7830"/>
                  <a:pt x="2336825" y="0"/>
                </a:cubicBezTo>
                <a:cubicBezTo>
                  <a:pt x="2655037" y="-7830"/>
                  <a:pt x="2667099" y="-21620"/>
                  <a:pt x="2940291" y="0"/>
                </a:cubicBezTo>
                <a:cubicBezTo>
                  <a:pt x="3213483" y="21620"/>
                  <a:pt x="3635000" y="21644"/>
                  <a:pt x="3851910" y="0"/>
                </a:cubicBezTo>
                <a:cubicBezTo>
                  <a:pt x="3835180" y="146610"/>
                  <a:pt x="3830569" y="396483"/>
                  <a:pt x="3851910" y="520435"/>
                </a:cubicBezTo>
                <a:cubicBezTo>
                  <a:pt x="3873251" y="644388"/>
                  <a:pt x="3840194" y="906883"/>
                  <a:pt x="3851910" y="1062112"/>
                </a:cubicBezTo>
                <a:cubicBezTo>
                  <a:pt x="3688780" y="1058886"/>
                  <a:pt x="3524681" y="1031433"/>
                  <a:pt x="3209925" y="1062112"/>
                </a:cubicBezTo>
                <a:cubicBezTo>
                  <a:pt x="2895169" y="1092791"/>
                  <a:pt x="2775055" y="1082665"/>
                  <a:pt x="2644978" y="1062112"/>
                </a:cubicBezTo>
                <a:cubicBezTo>
                  <a:pt x="2514901" y="1041559"/>
                  <a:pt x="2196792" y="1080859"/>
                  <a:pt x="2041512" y="1062112"/>
                </a:cubicBezTo>
                <a:cubicBezTo>
                  <a:pt x="1886232" y="1043365"/>
                  <a:pt x="1602643" y="1070265"/>
                  <a:pt x="1438046" y="1062112"/>
                </a:cubicBezTo>
                <a:cubicBezTo>
                  <a:pt x="1273449" y="1053959"/>
                  <a:pt x="998854" y="1040936"/>
                  <a:pt x="719023" y="1062112"/>
                </a:cubicBezTo>
                <a:cubicBezTo>
                  <a:pt x="439192" y="1083288"/>
                  <a:pt x="289263" y="1078473"/>
                  <a:pt x="0" y="1062112"/>
                </a:cubicBezTo>
                <a:cubicBezTo>
                  <a:pt x="-19136" y="920702"/>
                  <a:pt x="7833" y="667597"/>
                  <a:pt x="0" y="509814"/>
                </a:cubicBezTo>
                <a:cubicBezTo>
                  <a:pt x="-7833" y="352031"/>
                  <a:pt x="5936" y="116506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50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chemeClr val="accent3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xmlns="" sd="4286318130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E2BB04A9-7D93-B1C4-A1A4-E98D513E5A18}"/>
              </a:ext>
            </a:extLst>
          </p:cNvPr>
          <p:cNvSpPr txBox="1"/>
          <p:nvPr/>
        </p:nvSpPr>
        <p:spPr>
          <a:xfrm>
            <a:off x="2691765" y="3442832"/>
            <a:ext cx="31661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200" b="1" dirty="0"/>
              <a:t>AUTOMATSKA MISAO</a:t>
            </a:r>
            <a:r>
              <a:rPr lang="hr-HR" sz="2200" dirty="0"/>
              <a:t>: „Sve je preteško.”</a:t>
            </a:r>
          </a:p>
        </p:txBody>
      </p:sp>
      <p:sp>
        <p:nvSpPr>
          <p:cNvPr id="19" name="Strelica: gore-dolje 18">
            <a:extLst>
              <a:ext uri="{FF2B5EF4-FFF2-40B4-BE49-F238E27FC236}">
                <a16:creationId xmlns:a16="http://schemas.microsoft.com/office/drawing/2014/main" id="{906E1827-5799-ABC4-2221-2AE16A5AE849}"/>
              </a:ext>
            </a:extLst>
          </p:cNvPr>
          <p:cNvSpPr/>
          <p:nvPr/>
        </p:nvSpPr>
        <p:spPr>
          <a:xfrm rot="2393927">
            <a:off x="2889390" y="4411774"/>
            <a:ext cx="332936" cy="811530"/>
          </a:xfrm>
          <a:custGeom>
            <a:avLst/>
            <a:gdLst>
              <a:gd name="connsiteX0" fmla="*/ 0 w 332936"/>
              <a:gd name="connsiteY0" fmla="*/ 166468 h 811530"/>
              <a:gd name="connsiteX1" fmla="*/ 166468 w 332936"/>
              <a:gd name="connsiteY1" fmla="*/ 0 h 811530"/>
              <a:gd name="connsiteX2" fmla="*/ 332936 w 332936"/>
              <a:gd name="connsiteY2" fmla="*/ 166468 h 811530"/>
              <a:gd name="connsiteX3" fmla="*/ 249702 w 332936"/>
              <a:gd name="connsiteY3" fmla="*/ 166468 h 811530"/>
              <a:gd name="connsiteX4" fmla="*/ 249702 w 332936"/>
              <a:gd name="connsiteY4" fmla="*/ 645062 h 811530"/>
              <a:gd name="connsiteX5" fmla="*/ 332936 w 332936"/>
              <a:gd name="connsiteY5" fmla="*/ 645062 h 811530"/>
              <a:gd name="connsiteX6" fmla="*/ 166468 w 332936"/>
              <a:gd name="connsiteY6" fmla="*/ 811530 h 811530"/>
              <a:gd name="connsiteX7" fmla="*/ 0 w 332936"/>
              <a:gd name="connsiteY7" fmla="*/ 645062 h 811530"/>
              <a:gd name="connsiteX8" fmla="*/ 83234 w 332936"/>
              <a:gd name="connsiteY8" fmla="*/ 645062 h 811530"/>
              <a:gd name="connsiteX9" fmla="*/ 83234 w 332936"/>
              <a:gd name="connsiteY9" fmla="*/ 166468 h 811530"/>
              <a:gd name="connsiteX10" fmla="*/ 0 w 332936"/>
              <a:gd name="connsiteY10" fmla="*/ 166468 h 81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2936" h="811530" fill="none" extrusionOk="0">
                <a:moveTo>
                  <a:pt x="0" y="166468"/>
                </a:moveTo>
                <a:cubicBezTo>
                  <a:pt x="73240" y="81877"/>
                  <a:pt x="137139" y="56909"/>
                  <a:pt x="166468" y="0"/>
                </a:cubicBezTo>
                <a:cubicBezTo>
                  <a:pt x="232978" y="60885"/>
                  <a:pt x="244492" y="111499"/>
                  <a:pt x="332936" y="166468"/>
                </a:cubicBezTo>
                <a:cubicBezTo>
                  <a:pt x="299398" y="166490"/>
                  <a:pt x="289495" y="165875"/>
                  <a:pt x="249702" y="166468"/>
                </a:cubicBezTo>
                <a:cubicBezTo>
                  <a:pt x="288357" y="334685"/>
                  <a:pt x="239673" y="497054"/>
                  <a:pt x="249702" y="645062"/>
                </a:cubicBezTo>
                <a:cubicBezTo>
                  <a:pt x="269547" y="639498"/>
                  <a:pt x="292182" y="651288"/>
                  <a:pt x="332936" y="645062"/>
                </a:cubicBezTo>
                <a:cubicBezTo>
                  <a:pt x="305801" y="688305"/>
                  <a:pt x="233829" y="743530"/>
                  <a:pt x="166468" y="811530"/>
                </a:cubicBezTo>
                <a:cubicBezTo>
                  <a:pt x="82340" y="754711"/>
                  <a:pt x="52028" y="663226"/>
                  <a:pt x="0" y="645062"/>
                </a:cubicBezTo>
                <a:cubicBezTo>
                  <a:pt x="35091" y="638525"/>
                  <a:pt x="62559" y="646744"/>
                  <a:pt x="83234" y="645062"/>
                </a:cubicBezTo>
                <a:cubicBezTo>
                  <a:pt x="48741" y="535698"/>
                  <a:pt x="133707" y="297024"/>
                  <a:pt x="83234" y="166468"/>
                </a:cubicBezTo>
                <a:cubicBezTo>
                  <a:pt x="65275" y="166553"/>
                  <a:pt x="24718" y="159863"/>
                  <a:pt x="0" y="166468"/>
                </a:cubicBezTo>
                <a:close/>
              </a:path>
              <a:path w="332936" h="811530" stroke="0" extrusionOk="0">
                <a:moveTo>
                  <a:pt x="0" y="166468"/>
                </a:moveTo>
                <a:cubicBezTo>
                  <a:pt x="62565" y="69104"/>
                  <a:pt x="125560" y="44923"/>
                  <a:pt x="166468" y="0"/>
                </a:cubicBezTo>
                <a:cubicBezTo>
                  <a:pt x="215189" y="45624"/>
                  <a:pt x="289171" y="129349"/>
                  <a:pt x="332936" y="166468"/>
                </a:cubicBezTo>
                <a:cubicBezTo>
                  <a:pt x="295439" y="172095"/>
                  <a:pt x="269309" y="165199"/>
                  <a:pt x="249702" y="166468"/>
                </a:cubicBezTo>
                <a:cubicBezTo>
                  <a:pt x="295934" y="348639"/>
                  <a:pt x="212678" y="482507"/>
                  <a:pt x="249702" y="645062"/>
                </a:cubicBezTo>
                <a:cubicBezTo>
                  <a:pt x="267651" y="638051"/>
                  <a:pt x="307824" y="649006"/>
                  <a:pt x="332936" y="645062"/>
                </a:cubicBezTo>
                <a:cubicBezTo>
                  <a:pt x="291604" y="689920"/>
                  <a:pt x="227892" y="747346"/>
                  <a:pt x="166468" y="811530"/>
                </a:cubicBezTo>
                <a:cubicBezTo>
                  <a:pt x="105244" y="779973"/>
                  <a:pt x="47878" y="671927"/>
                  <a:pt x="0" y="645062"/>
                </a:cubicBezTo>
                <a:cubicBezTo>
                  <a:pt x="21367" y="643423"/>
                  <a:pt x="44661" y="646771"/>
                  <a:pt x="83234" y="645062"/>
                </a:cubicBezTo>
                <a:cubicBezTo>
                  <a:pt x="48427" y="473425"/>
                  <a:pt x="124453" y="277233"/>
                  <a:pt x="83234" y="166468"/>
                </a:cubicBezTo>
                <a:cubicBezTo>
                  <a:pt x="54691" y="174374"/>
                  <a:pt x="41481" y="158750"/>
                  <a:pt x="0" y="166468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0"/>
                  <a:lumOff val="100000"/>
                </a:schemeClr>
              </a:gs>
              <a:gs pos="28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accent3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xmlns="" sd="3715792496">
                  <a:prstGeom prst="upDownArrow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0" name="Strelica: gore-dolje 19">
            <a:extLst>
              <a:ext uri="{FF2B5EF4-FFF2-40B4-BE49-F238E27FC236}">
                <a16:creationId xmlns:a16="http://schemas.microsoft.com/office/drawing/2014/main" id="{D5318119-48A9-6B78-3562-7162AFCE2096}"/>
              </a:ext>
            </a:extLst>
          </p:cNvPr>
          <p:cNvSpPr/>
          <p:nvPr/>
        </p:nvSpPr>
        <p:spPr>
          <a:xfrm rot="19196709">
            <a:off x="5540994" y="4432283"/>
            <a:ext cx="332936" cy="811530"/>
          </a:xfrm>
          <a:custGeom>
            <a:avLst/>
            <a:gdLst>
              <a:gd name="connsiteX0" fmla="*/ 0 w 332936"/>
              <a:gd name="connsiteY0" fmla="*/ 166468 h 811530"/>
              <a:gd name="connsiteX1" fmla="*/ 166468 w 332936"/>
              <a:gd name="connsiteY1" fmla="*/ 0 h 811530"/>
              <a:gd name="connsiteX2" fmla="*/ 332936 w 332936"/>
              <a:gd name="connsiteY2" fmla="*/ 166468 h 811530"/>
              <a:gd name="connsiteX3" fmla="*/ 249702 w 332936"/>
              <a:gd name="connsiteY3" fmla="*/ 166468 h 811530"/>
              <a:gd name="connsiteX4" fmla="*/ 249702 w 332936"/>
              <a:gd name="connsiteY4" fmla="*/ 645062 h 811530"/>
              <a:gd name="connsiteX5" fmla="*/ 332936 w 332936"/>
              <a:gd name="connsiteY5" fmla="*/ 645062 h 811530"/>
              <a:gd name="connsiteX6" fmla="*/ 166468 w 332936"/>
              <a:gd name="connsiteY6" fmla="*/ 811530 h 811530"/>
              <a:gd name="connsiteX7" fmla="*/ 0 w 332936"/>
              <a:gd name="connsiteY7" fmla="*/ 645062 h 811530"/>
              <a:gd name="connsiteX8" fmla="*/ 83234 w 332936"/>
              <a:gd name="connsiteY8" fmla="*/ 645062 h 811530"/>
              <a:gd name="connsiteX9" fmla="*/ 83234 w 332936"/>
              <a:gd name="connsiteY9" fmla="*/ 166468 h 811530"/>
              <a:gd name="connsiteX10" fmla="*/ 0 w 332936"/>
              <a:gd name="connsiteY10" fmla="*/ 166468 h 811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2936" h="811530" fill="none" extrusionOk="0">
                <a:moveTo>
                  <a:pt x="0" y="166468"/>
                </a:moveTo>
                <a:cubicBezTo>
                  <a:pt x="36558" y="109213"/>
                  <a:pt x="122712" y="53558"/>
                  <a:pt x="166468" y="0"/>
                </a:cubicBezTo>
                <a:cubicBezTo>
                  <a:pt x="239202" y="70276"/>
                  <a:pt x="243500" y="105787"/>
                  <a:pt x="332936" y="166468"/>
                </a:cubicBezTo>
                <a:cubicBezTo>
                  <a:pt x="302647" y="170299"/>
                  <a:pt x="274743" y="162101"/>
                  <a:pt x="249702" y="166468"/>
                </a:cubicBezTo>
                <a:cubicBezTo>
                  <a:pt x="293022" y="316252"/>
                  <a:pt x="220442" y="453442"/>
                  <a:pt x="249702" y="645062"/>
                </a:cubicBezTo>
                <a:cubicBezTo>
                  <a:pt x="276417" y="638954"/>
                  <a:pt x="311373" y="645679"/>
                  <a:pt x="332936" y="645062"/>
                </a:cubicBezTo>
                <a:cubicBezTo>
                  <a:pt x="258178" y="723774"/>
                  <a:pt x="208461" y="741951"/>
                  <a:pt x="166468" y="811530"/>
                </a:cubicBezTo>
                <a:cubicBezTo>
                  <a:pt x="103525" y="749711"/>
                  <a:pt x="93582" y="701491"/>
                  <a:pt x="0" y="645062"/>
                </a:cubicBezTo>
                <a:cubicBezTo>
                  <a:pt x="38119" y="638822"/>
                  <a:pt x="61847" y="649800"/>
                  <a:pt x="83234" y="645062"/>
                </a:cubicBezTo>
                <a:cubicBezTo>
                  <a:pt x="80515" y="548986"/>
                  <a:pt x="126547" y="338678"/>
                  <a:pt x="83234" y="166468"/>
                </a:cubicBezTo>
                <a:cubicBezTo>
                  <a:pt x="59530" y="170650"/>
                  <a:pt x="38757" y="164674"/>
                  <a:pt x="0" y="166468"/>
                </a:cubicBezTo>
                <a:close/>
              </a:path>
              <a:path w="332936" h="811530" stroke="0" extrusionOk="0">
                <a:moveTo>
                  <a:pt x="0" y="166468"/>
                </a:moveTo>
                <a:cubicBezTo>
                  <a:pt x="32534" y="102569"/>
                  <a:pt x="136630" y="44582"/>
                  <a:pt x="166468" y="0"/>
                </a:cubicBezTo>
                <a:cubicBezTo>
                  <a:pt x="227067" y="38465"/>
                  <a:pt x="261187" y="102192"/>
                  <a:pt x="332936" y="166468"/>
                </a:cubicBezTo>
                <a:cubicBezTo>
                  <a:pt x="307142" y="168142"/>
                  <a:pt x="280770" y="162252"/>
                  <a:pt x="249702" y="166468"/>
                </a:cubicBezTo>
                <a:cubicBezTo>
                  <a:pt x="282729" y="309341"/>
                  <a:pt x="212737" y="409559"/>
                  <a:pt x="249702" y="645062"/>
                </a:cubicBezTo>
                <a:cubicBezTo>
                  <a:pt x="271101" y="641090"/>
                  <a:pt x="293661" y="654416"/>
                  <a:pt x="332936" y="645062"/>
                </a:cubicBezTo>
                <a:cubicBezTo>
                  <a:pt x="282948" y="703968"/>
                  <a:pt x="205116" y="748241"/>
                  <a:pt x="166468" y="811530"/>
                </a:cubicBezTo>
                <a:cubicBezTo>
                  <a:pt x="112418" y="771655"/>
                  <a:pt x="38443" y="681762"/>
                  <a:pt x="0" y="645062"/>
                </a:cubicBezTo>
                <a:cubicBezTo>
                  <a:pt x="32292" y="636620"/>
                  <a:pt x="55741" y="646578"/>
                  <a:pt x="83234" y="645062"/>
                </a:cubicBezTo>
                <a:cubicBezTo>
                  <a:pt x="63792" y="427958"/>
                  <a:pt x="86663" y="399615"/>
                  <a:pt x="83234" y="166468"/>
                </a:cubicBezTo>
                <a:cubicBezTo>
                  <a:pt x="62136" y="171191"/>
                  <a:pt x="24629" y="162184"/>
                  <a:pt x="0" y="166468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0"/>
                  <a:lumOff val="100000"/>
                </a:schemeClr>
              </a:gs>
              <a:gs pos="28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shape">
              <a:fillToRect l="50000" t="50000" r="50000" b="50000"/>
            </a:path>
          </a:gradFill>
          <a:ln w="28575">
            <a:solidFill>
              <a:schemeClr val="accent3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xmlns="" sd="3700517999">
                  <a:prstGeom prst="upDownArrow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1DEF3921-7320-7F7C-1918-D1A6B7D1E5F9}"/>
              </a:ext>
            </a:extLst>
          </p:cNvPr>
          <p:cNvSpPr/>
          <p:nvPr/>
        </p:nvSpPr>
        <p:spPr>
          <a:xfrm>
            <a:off x="424820" y="5326960"/>
            <a:ext cx="3860400" cy="948327"/>
          </a:xfrm>
          <a:custGeom>
            <a:avLst/>
            <a:gdLst>
              <a:gd name="connsiteX0" fmla="*/ 0 w 3860400"/>
              <a:gd name="connsiteY0" fmla="*/ 0 h 948327"/>
              <a:gd name="connsiteX1" fmla="*/ 527588 w 3860400"/>
              <a:gd name="connsiteY1" fmla="*/ 0 h 948327"/>
              <a:gd name="connsiteX2" fmla="*/ 1248196 w 3860400"/>
              <a:gd name="connsiteY2" fmla="*/ 0 h 948327"/>
              <a:gd name="connsiteX3" fmla="*/ 1852992 w 3860400"/>
              <a:gd name="connsiteY3" fmla="*/ 0 h 948327"/>
              <a:gd name="connsiteX4" fmla="*/ 2380580 w 3860400"/>
              <a:gd name="connsiteY4" fmla="*/ 0 h 948327"/>
              <a:gd name="connsiteX5" fmla="*/ 3023980 w 3860400"/>
              <a:gd name="connsiteY5" fmla="*/ 0 h 948327"/>
              <a:gd name="connsiteX6" fmla="*/ 3860400 w 3860400"/>
              <a:gd name="connsiteY6" fmla="*/ 0 h 948327"/>
              <a:gd name="connsiteX7" fmla="*/ 3860400 w 3860400"/>
              <a:gd name="connsiteY7" fmla="*/ 493130 h 948327"/>
              <a:gd name="connsiteX8" fmla="*/ 3860400 w 3860400"/>
              <a:gd name="connsiteY8" fmla="*/ 948327 h 948327"/>
              <a:gd name="connsiteX9" fmla="*/ 3255604 w 3860400"/>
              <a:gd name="connsiteY9" fmla="*/ 948327 h 948327"/>
              <a:gd name="connsiteX10" fmla="*/ 2612204 w 3860400"/>
              <a:gd name="connsiteY10" fmla="*/ 948327 h 948327"/>
              <a:gd name="connsiteX11" fmla="*/ 2007408 w 3860400"/>
              <a:gd name="connsiteY11" fmla="*/ 948327 h 948327"/>
              <a:gd name="connsiteX12" fmla="*/ 1364008 w 3860400"/>
              <a:gd name="connsiteY12" fmla="*/ 948327 h 948327"/>
              <a:gd name="connsiteX13" fmla="*/ 836420 w 3860400"/>
              <a:gd name="connsiteY13" fmla="*/ 948327 h 948327"/>
              <a:gd name="connsiteX14" fmla="*/ 0 w 3860400"/>
              <a:gd name="connsiteY14" fmla="*/ 948327 h 948327"/>
              <a:gd name="connsiteX15" fmla="*/ 0 w 3860400"/>
              <a:gd name="connsiteY15" fmla="*/ 502613 h 948327"/>
              <a:gd name="connsiteX16" fmla="*/ 0 w 3860400"/>
              <a:gd name="connsiteY16" fmla="*/ 0 h 948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860400" h="948327" fill="none" extrusionOk="0">
                <a:moveTo>
                  <a:pt x="0" y="0"/>
                </a:moveTo>
                <a:cubicBezTo>
                  <a:pt x="235621" y="-24989"/>
                  <a:pt x="268039" y="23312"/>
                  <a:pt x="527588" y="0"/>
                </a:cubicBezTo>
                <a:cubicBezTo>
                  <a:pt x="787137" y="-23312"/>
                  <a:pt x="942508" y="-14016"/>
                  <a:pt x="1248196" y="0"/>
                </a:cubicBezTo>
                <a:cubicBezTo>
                  <a:pt x="1553884" y="14016"/>
                  <a:pt x="1578802" y="-16463"/>
                  <a:pt x="1852992" y="0"/>
                </a:cubicBezTo>
                <a:cubicBezTo>
                  <a:pt x="2127182" y="16463"/>
                  <a:pt x="2185011" y="-5818"/>
                  <a:pt x="2380580" y="0"/>
                </a:cubicBezTo>
                <a:cubicBezTo>
                  <a:pt x="2576149" y="5818"/>
                  <a:pt x="2775994" y="31421"/>
                  <a:pt x="3023980" y="0"/>
                </a:cubicBezTo>
                <a:cubicBezTo>
                  <a:pt x="3271966" y="-31421"/>
                  <a:pt x="3668101" y="31047"/>
                  <a:pt x="3860400" y="0"/>
                </a:cubicBezTo>
                <a:cubicBezTo>
                  <a:pt x="3868527" y="227458"/>
                  <a:pt x="3839354" y="364398"/>
                  <a:pt x="3860400" y="493130"/>
                </a:cubicBezTo>
                <a:cubicBezTo>
                  <a:pt x="3881447" y="621862"/>
                  <a:pt x="3842950" y="853097"/>
                  <a:pt x="3860400" y="948327"/>
                </a:cubicBezTo>
                <a:cubicBezTo>
                  <a:pt x="3681225" y="949397"/>
                  <a:pt x="3551731" y="950321"/>
                  <a:pt x="3255604" y="948327"/>
                </a:cubicBezTo>
                <a:cubicBezTo>
                  <a:pt x="2959477" y="946333"/>
                  <a:pt x="2856564" y="956226"/>
                  <a:pt x="2612204" y="948327"/>
                </a:cubicBezTo>
                <a:cubicBezTo>
                  <a:pt x="2367844" y="940428"/>
                  <a:pt x="2191587" y="936931"/>
                  <a:pt x="2007408" y="948327"/>
                </a:cubicBezTo>
                <a:cubicBezTo>
                  <a:pt x="1823229" y="959723"/>
                  <a:pt x="1504819" y="952695"/>
                  <a:pt x="1364008" y="948327"/>
                </a:cubicBezTo>
                <a:cubicBezTo>
                  <a:pt x="1223197" y="943959"/>
                  <a:pt x="957838" y="966589"/>
                  <a:pt x="836420" y="948327"/>
                </a:cubicBezTo>
                <a:cubicBezTo>
                  <a:pt x="715002" y="930065"/>
                  <a:pt x="193311" y="948006"/>
                  <a:pt x="0" y="948327"/>
                </a:cubicBezTo>
                <a:cubicBezTo>
                  <a:pt x="10946" y="765666"/>
                  <a:pt x="-13602" y="668110"/>
                  <a:pt x="0" y="502613"/>
                </a:cubicBezTo>
                <a:cubicBezTo>
                  <a:pt x="13602" y="337116"/>
                  <a:pt x="10452" y="249414"/>
                  <a:pt x="0" y="0"/>
                </a:cubicBezTo>
                <a:close/>
              </a:path>
              <a:path w="3860400" h="948327" stroke="0" extrusionOk="0">
                <a:moveTo>
                  <a:pt x="0" y="0"/>
                </a:moveTo>
                <a:cubicBezTo>
                  <a:pt x="299867" y="26286"/>
                  <a:pt x="322253" y="26382"/>
                  <a:pt x="604796" y="0"/>
                </a:cubicBezTo>
                <a:cubicBezTo>
                  <a:pt x="887339" y="-26382"/>
                  <a:pt x="986823" y="7982"/>
                  <a:pt x="1170988" y="0"/>
                </a:cubicBezTo>
                <a:cubicBezTo>
                  <a:pt x="1355153" y="-7982"/>
                  <a:pt x="1460958" y="1552"/>
                  <a:pt x="1698576" y="0"/>
                </a:cubicBezTo>
                <a:cubicBezTo>
                  <a:pt x="1936194" y="-1552"/>
                  <a:pt x="2180589" y="-4664"/>
                  <a:pt x="2419184" y="0"/>
                </a:cubicBezTo>
                <a:cubicBezTo>
                  <a:pt x="2657779" y="4664"/>
                  <a:pt x="2712701" y="-5091"/>
                  <a:pt x="2946772" y="0"/>
                </a:cubicBezTo>
                <a:cubicBezTo>
                  <a:pt x="3180843" y="5091"/>
                  <a:pt x="3612432" y="-7756"/>
                  <a:pt x="3860400" y="0"/>
                </a:cubicBezTo>
                <a:cubicBezTo>
                  <a:pt x="3852079" y="129051"/>
                  <a:pt x="3857813" y="304721"/>
                  <a:pt x="3860400" y="455197"/>
                </a:cubicBezTo>
                <a:cubicBezTo>
                  <a:pt x="3862987" y="605673"/>
                  <a:pt x="3867659" y="837778"/>
                  <a:pt x="3860400" y="948327"/>
                </a:cubicBezTo>
                <a:cubicBezTo>
                  <a:pt x="3609474" y="968854"/>
                  <a:pt x="3393774" y="973070"/>
                  <a:pt x="3255604" y="948327"/>
                </a:cubicBezTo>
                <a:cubicBezTo>
                  <a:pt x="3117434" y="923584"/>
                  <a:pt x="2899491" y="932980"/>
                  <a:pt x="2573600" y="948327"/>
                </a:cubicBezTo>
                <a:cubicBezTo>
                  <a:pt x="2247709" y="963674"/>
                  <a:pt x="2285484" y="973066"/>
                  <a:pt x="2007408" y="948327"/>
                </a:cubicBezTo>
                <a:cubicBezTo>
                  <a:pt x="1729332" y="923588"/>
                  <a:pt x="1661037" y="968981"/>
                  <a:pt x="1479820" y="948327"/>
                </a:cubicBezTo>
                <a:cubicBezTo>
                  <a:pt x="1298603" y="927673"/>
                  <a:pt x="1085777" y="959328"/>
                  <a:pt x="952232" y="948327"/>
                </a:cubicBezTo>
                <a:cubicBezTo>
                  <a:pt x="818687" y="937326"/>
                  <a:pt x="415575" y="970554"/>
                  <a:pt x="0" y="948327"/>
                </a:cubicBezTo>
                <a:cubicBezTo>
                  <a:pt x="5288" y="768360"/>
                  <a:pt x="-3567" y="678345"/>
                  <a:pt x="0" y="464680"/>
                </a:cubicBezTo>
                <a:cubicBezTo>
                  <a:pt x="3567" y="251015"/>
                  <a:pt x="-20251" y="153252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50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chemeClr val="accent3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xmlns="" sd="84370351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AA8B8B37-0AAC-B5A3-1F05-AA1C81325B14}"/>
              </a:ext>
            </a:extLst>
          </p:cNvPr>
          <p:cNvSpPr/>
          <p:nvPr/>
        </p:nvSpPr>
        <p:spPr>
          <a:xfrm>
            <a:off x="4652010" y="5322143"/>
            <a:ext cx="3962400" cy="948327"/>
          </a:xfrm>
          <a:custGeom>
            <a:avLst/>
            <a:gdLst>
              <a:gd name="connsiteX0" fmla="*/ 0 w 3962400"/>
              <a:gd name="connsiteY0" fmla="*/ 0 h 948327"/>
              <a:gd name="connsiteX1" fmla="*/ 660400 w 3962400"/>
              <a:gd name="connsiteY1" fmla="*/ 0 h 948327"/>
              <a:gd name="connsiteX2" fmla="*/ 1320800 w 3962400"/>
              <a:gd name="connsiteY2" fmla="*/ 0 h 948327"/>
              <a:gd name="connsiteX3" fmla="*/ 1862328 w 3962400"/>
              <a:gd name="connsiteY3" fmla="*/ 0 h 948327"/>
              <a:gd name="connsiteX4" fmla="*/ 2443480 w 3962400"/>
              <a:gd name="connsiteY4" fmla="*/ 0 h 948327"/>
              <a:gd name="connsiteX5" fmla="*/ 3183128 w 3962400"/>
              <a:gd name="connsiteY5" fmla="*/ 0 h 948327"/>
              <a:gd name="connsiteX6" fmla="*/ 3962400 w 3962400"/>
              <a:gd name="connsiteY6" fmla="*/ 0 h 948327"/>
              <a:gd name="connsiteX7" fmla="*/ 3962400 w 3962400"/>
              <a:gd name="connsiteY7" fmla="*/ 474164 h 948327"/>
              <a:gd name="connsiteX8" fmla="*/ 3962400 w 3962400"/>
              <a:gd name="connsiteY8" fmla="*/ 948327 h 948327"/>
              <a:gd name="connsiteX9" fmla="*/ 3341624 w 3962400"/>
              <a:gd name="connsiteY9" fmla="*/ 948327 h 948327"/>
              <a:gd name="connsiteX10" fmla="*/ 2601976 w 3962400"/>
              <a:gd name="connsiteY10" fmla="*/ 948327 h 948327"/>
              <a:gd name="connsiteX11" fmla="*/ 1981200 w 3962400"/>
              <a:gd name="connsiteY11" fmla="*/ 948327 h 948327"/>
              <a:gd name="connsiteX12" fmla="*/ 1281176 w 3962400"/>
              <a:gd name="connsiteY12" fmla="*/ 948327 h 948327"/>
              <a:gd name="connsiteX13" fmla="*/ 739648 w 3962400"/>
              <a:gd name="connsiteY13" fmla="*/ 948327 h 948327"/>
              <a:gd name="connsiteX14" fmla="*/ 0 w 3962400"/>
              <a:gd name="connsiteY14" fmla="*/ 948327 h 948327"/>
              <a:gd name="connsiteX15" fmla="*/ 0 w 3962400"/>
              <a:gd name="connsiteY15" fmla="*/ 474164 h 948327"/>
              <a:gd name="connsiteX16" fmla="*/ 0 w 3962400"/>
              <a:gd name="connsiteY16" fmla="*/ 0 h 948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3962400" h="948327" fill="none" extrusionOk="0">
                <a:moveTo>
                  <a:pt x="0" y="0"/>
                </a:moveTo>
                <a:cubicBezTo>
                  <a:pt x="282275" y="31904"/>
                  <a:pt x="388584" y="2770"/>
                  <a:pt x="660400" y="0"/>
                </a:cubicBezTo>
                <a:cubicBezTo>
                  <a:pt x="932216" y="-2770"/>
                  <a:pt x="1092095" y="-2054"/>
                  <a:pt x="1320800" y="0"/>
                </a:cubicBezTo>
                <a:cubicBezTo>
                  <a:pt x="1549505" y="2054"/>
                  <a:pt x="1674485" y="1656"/>
                  <a:pt x="1862328" y="0"/>
                </a:cubicBezTo>
                <a:cubicBezTo>
                  <a:pt x="2050171" y="-1656"/>
                  <a:pt x="2320124" y="-10044"/>
                  <a:pt x="2443480" y="0"/>
                </a:cubicBezTo>
                <a:cubicBezTo>
                  <a:pt x="2566836" y="10044"/>
                  <a:pt x="2911997" y="2597"/>
                  <a:pt x="3183128" y="0"/>
                </a:cubicBezTo>
                <a:cubicBezTo>
                  <a:pt x="3454259" y="-2597"/>
                  <a:pt x="3701201" y="-16385"/>
                  <a:pt x="3962400" y="0"/>
                </a:cubicBezTo>
                <a:cubicBezTo>
                  <a:pt x="3982325" y="147869"/>
                  <a:pt x="3975382" y="313902"/>
                  <a:pt x="3962400" y="474164"/>
                </a:cubicBezTo>
                <a:cubicBezTo>
                  <a:pt x="3949418" y="634426"/>
                  <a:pt x="3943111" y="712775"/>
                  <a:pt x="3962400" y="948327"/>
                </a:cubicBezTo>
                <a:cubicBezTo>
                  <a:pt x="3714164" y="917760"/>
                  <a:pt x="3528128" y="930565"/>
                  <a:pt x="3341624" y="948327"/>
                </a:cubicBezTo>
                <a:cubicBezTo>
                  <a:pt x="3155120" y="966089"/>
                  <a:pt x="2773180" y="923065"/>
                  <a:pt x="2601976" y="948327"/>
                </a:cubicBezTo>
                <a:cubicBezTo>
                  <a:pt x="2430772" y="973589"/>
                  <a:pt x="2203247" y="962848"/>
                  <a:pt x="1981200" y="948327"/>
                </a:cubicBezTo>
                <a:cubicBezTo>
                  <a:pt x="1759153" y="933806"/>
                  <a:pt x="1436610" y="964233"/>
                  <a:pt x="1281176" y="948327"/>
                </a:cubicBezTo>
                <a:cubicBezTo>
                  <a:pt x="1125742" y="932421"/>
                  <a:pt x="996396" y="921760"/>
                  <a:pt x="739648" y="948327"/>
                </a:cubicBezTo>
                <a:cubicBezTo>
                  <a:pt x="482900" y="974894"/>
                  <a:pt x="352761" y="926545"/>
                  <a:pt x="0" y="948327"/>
                </a:cubicBezTo>
                <a:cubicBezTo>
                  <a:pt x="15464" y="837271"/>
                  <a:pt x="729" y="682453"/>
                  <a:pt x="0" y="474164"/>
                </a:cubicBezTo>
                <a:cubicBezTo>
                  <a:pt x="-729" y="265875"/>
                  <a:pt x="-4516" y="212188"/>
                  <a:pt x="0" y="0"/>
                </a:cubicBezTo>
                <a:close/>
              </a:path>
              <a:path w="3962400" h="948327" stroke="0" extrusionOk="0">
                <a:moveTo>
                  <a:pt x="0" y="0"/>
                </a:moveTo>
                <a:cubicBezTo>
                  <a:pt x="275051" y="12377"/>
                  <a:pt x="416818" y="-29944"/>
                  <a:pt x="739648" y="0"/>
                </a:cubicBezTo>
                <a:cubicBezTo>
                  <a:pt x="1062478" y="29944"/>
                  <a:pt x="1264029" y="12451"/>
                  <a:pt x="1479296" y="0"/>
                </a:cubicBezTo>
                <a:cubicBezTo>
                  <a:pt x="1694563" y="-12451"/>
                  <a:pt x="1937377" y="-19048"/>
                  <a:pt x="2060448" y="0"/>
                </a:cubicBezTo>
                <a:cubicBezTo>
                  <a:pt x="2183519" y="19048"/>
                  <a:pt x="2432013" y="-6615"/>
                  <a:pt x="2641600" y="0"/>
                </a:cubicBezTo>
                <a:cubicBezTo>
                  <a:pt x="2851187" y="6615"/>
                  <a:pt x="3058970" y="26283"/>
                  <a:pt x="3183128" y="0"/>
                </a:cubicBezTo>
                <a:cubicBezTo>
                  <a:pt x="3307286" y="-26283"/>
                  <a:pt x="3583419" y="-24538"/>
                  <a:pt x="3962400" y="0"/>
                </a:cubicBezTo>
                <a:cubicBezTo>
                  <a:pt x="3945597" y="174516"/>
                  <a:pt x="3976250" y="261800"/>
                  <a:pt x="3962400" y="493130"/>
                </a:cubicBezTo>
                <a:cubicBezTo>
                  <a:pt x="3948551" y="724460"/>
                  <a:pt x="3958424" y="798162"/>
                  <a:pt x="3962400" y="948327"/>
                </a:cubicBezTo>
                <a:cubicBezTo>
                  <a:pt x="3730758" y="951096"/>
                  <a:pt x="3517813" y="932643"/>
                  <a:pt x="3262376" y="948327"/>
                </a:cubicBezTo>
                <a:cubicBezTo>
                  <a:pt x="3006939" y="964011"/>
                  <a:pt x="2877989" y="973740"/>
                  <a:pt x="2641600" y="948327"/>
                </a:cubicBezTo>
                <a:cubicBezTo>
                  <a:pt x="2405211" y="922914"/>
                  <a:pt x="2194767" y="974148"/>
                  <a:pt x="1901952" y="948327"/>
                </a:cubicBezTo>
                <a:cubicBezTo>
                  <a:pt x="1609137" y="922506"/>
                  <a:pt x="1571132" y="930622"/>
                  <a:pt x="1281176" y="948327"/>
                </a:cubicBezTo>
                <a:cubicBezTo>
                  <a:pt x="991220" y="966032"/>
                  <a:pt x="568583" y="989056"/>
                  <a:pt x="0" y="948327"/>
                </a:cubicBezTo>
                <a:cubicBezTo>
                  <a:pt x="-16494" y="729579"/>
                  <a:pt x="-14846" y="641394"/>
                  <a:pt x="0" y="464680"/>
                </a:cubicBezTo>
                <a:cubicBezTo>
                  <a:pt x="14846" y="287966"/>
                  <a:pt x="-19328" y="118377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0"/>
                  <a:lumOff val="100000"/>
                </a:schemeClr>
              </a:gs>
              <a:gs pos="50000">
                <a:schemeClr val="accent2">
                  <a:lumMod val="0"/>
                  <a:lumOff val="100000"/>
                </a:schemeClr>
              </a:gs>
              <a:gs pos="100000">
                <a:schemeClr val="accent2">
                  <a:lumMod val="10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chemeClr val="accent3">
                <a:lumMod val="50000"/>
              </a:schemeClr>
            </a:solidFill>
            <a:extLst>
              <a:ext uri="{C807C97D-BFC1-408E-A445-0C87EB9F89A2}">
                <ask:lineSketchStyleProps xmlns:ask="http://schemas.microsoft.com/office/drawing/2018/sketchyshapes" xmlns="" sd="2688944386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C5119FEA-67F0-E9B0-73F2-2DA392B4DA09}"/>
              </a:ext>
            </a:extLst>
          </p:cNvPr>
          <p:cNvSpPr txBox="1"/>
          <p:nvPr/>
        </p:nvSpPr>
        <p:spPr>
          <a:xfrm>
            <a:off x="525943" y="5587141"/>
            <a:ext cx="37488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200" b="1" dirty="0"/>
              <a:t>EMOCIJA: </a:t>
            </a:r>
            <a:r>
              <a:rPr lang="hr-HR" sz="2200" dirty="0"/>
              <a:t>osjećaj depresivnosti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209B60D2-BA5E-513F-CE58-BB75F0F2496D}"/>
              </a:ext>
            </a:extLst>
          </p:cNvPr>
          <p:cNvSpPr txBox="1"/>
          <p:nvPr/>
        </p:nvSpPr>
        <p:spPr>
          <a:xfrm>
            <a:off x="5050155" y="5490783"/>
            <a:ext cx="31661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200" b="1" dirty="0"/>
              <a:t>PONAŠANJE</a:t>
            </a:r>
            <a:r>
              <a:rPr lang="hr-HR" sz="2200" dirty="0"/>
              <a:t>: ostaje sjediti na kauču</a:t>
            </a:r>
          </a:p>
        </p:txBody>
      </p:sp>
      <p:sp>
        <p:nvSpPr>
          <p:cNvPr id="27" name="TekstniOkvir 26">
            <a:extLst>
              <a:ext uri="{FF2B5EF4-FFF2-40B4-BE49-F238E27FC236}">
                <a16:creationId xmlns:a16="http://schemas.microsoft.com/office/drawing/2014/main" id="{FD8CEECA-14B8-4757-7F3E-68E2D84FBD81}"/>
              </a:ext>
            </a:extLst>
          </p:cNvPr>
          <p:cNvSpPr txBox="1"/>
          <p:nvPr/>
        </p:nvSpPr>
        <p:spPr>
          <a:xfrm>
            <a:off x="8023860" y="1588770"/>
            <a:ext cx="3497580" cy="2677656"/>
          </a:xfrm>
          <a:custGeom>
            <a:avLst/>
            <a:gdLst>
              <a:gd name="connsiteX0" fmla="*/ 0 w 3497580"/>
              <a:gd name="connsiteY0" fmla="*/ 0 h 2677656"/>
              <a:gd name="connsiteX1" fmla="*/ 3497580 w 3497580"/>
              <a:gd name="connsiteY1" fmla="*/ 0 h 2677656"/>
              <a:gd name="connsiteX2" fmla="*/ 3497580 w 3497580"/>
              <a:gd name="connsiteY2" fmla="*/ 2677656 h 2677656"/>
              <a:gd name="connsiteX3" fmla="*/ 0 w 3497580"/>
              <a:gd name="connsiteY3" fmla="*/ 2677656 h 2677656"/>
              <a:gd name="connsiteX4" fmla="*/ 0 w 3497580"/>
              <a:gd name="connsiteY4" fmla="*/ 0 h 2677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7580" h="2677656" extrusionOk="0">
                <a:moveTo>
                  <a:pt x="0" y="0"/>
                </a:moveTo>
                <a:cubicBezTo>
                  <a:pt x="1549718" y="45591"/>
                  <a:pt x="2341512" y="124302"/>
                  <a:pt x="3497580" y="0"/>
                </a:cubicBezTo>
                <a:cubicBezTo>
                  <a:pt x="3632167" y="456536"/>
                  <a:pt x="3632875" y="1340201"/>
                  <a:pt x="3497580" y="2677656"/>
                </a:cubicBezTo>
                <a:cubicBezTo>
                  <a:pt x="2057711" y="2704444"/>
                  <a:pt x="779892" y="2828041"/>
                  <a:pt x="0" y="2677656"/>
                </a:cubicBezTo>
                <a:cubicBezTo>
                  <a:pt x="158418" y="2322481"/>
                  <a:pt x="-155146" y="699644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tx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xmlns="" sd="2551027861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/>
        </p:spPr>
        <p:txBody>
          <a:bodyPr wrap="square" rtlCol="0">
            <a:spAutoFit/>
          </a:bodyPr>
          <a:lstStyle/>
          <a:p>
            <a:r>
              <a:rPr lang="hr-HR" sz="2800" dirty="0">
                <a:latin typeface="+mj-lt"/>
              </a:rPr>
              <a:t>Kako bismo dodatno utvrdili kognitivni model možemo klijentu zadati zadaću da bilježi svoje automatske misli</a:t>
            </a:r>
          </a:p>
        </p:txBody>
      </p:sp>
      <p:pic>
        <p:nvPicPr>
          <p:cNvPr id="29" name="Grafika 28" descr="Clipboard outline">
            <a:extLst>
              <a:ext uri="{FF2B5EF4-FFF2-40B4-BE49-F238E27FC236}">
                <a16:creationId xmlns:a16="http://schemas.microsoft.com/office/drawing/2014/main" id="{646CB6F6-3CCD-64DA-05FD-14CDC53CC3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597864">
            <a:off x="10521496" y="3291840"/>
            <a:ext cx="1588407" cy="158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390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 animBg="1"/>
      <p:bldP spid="16" grpId="0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2513" y="1405032"/>
            <a:ext cx="3382246" cy="4461163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cs typeface="Posterama"/>
              </a:rPr>
              <a:t>SREDIŠNJI DIO</a:t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VRIJEDNOSTI I ASPIRACIJE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hr-HR" dirty="0">
                <a:solidFill>
                  <a:srgbClr val="FFFFFF"/>
                </a:solidFill>
                <a:cs typeface="Posterama"/>
              </a:rPr>
              <a:t/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7551-4467-9664-D4BE-0F3DA57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662" y="-92392"/>
            <a:ext cx="7879948" cy="63788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r>
              <a:rPr lang="hr-HR" sz="2800" dirty="0">
                <a:latin typeface="+mj-lt"/>
              </a:rPr>
              <a:t>VRIJEDNOSTI</a:t>
            </a:r>
          </a:p>
          <a:p>
            <a:pPr marL="0" indent="0">
              <a:buNone/>
            </a:pPr>
            <a:endParaRPr lang="hr-HR" sz="2800" dirty="0">
              <a:latin typeface="+mj-lt"/>
            </a:endParaRP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dugotrajna vjerovanja o tome što je najvažnije u životu</a:t>
            </a:r>
          </a:p>
          <a:p>
            <a:pPr>
              <a:buFontTx/>
              <a:buChar char="-"/>
            </a:pPr>
            <a:r>
              <a:rPr lang="hr-HR" sz="2800" dirty="0">
                <a:latin typeface="+mj-lt"/>
              </a:rPr>
              <a:t>ut</a:t>
            </a:r>
            <a:r>
              <a:rPr lang="hr-HR" dirty="0">
                <a:latin typeface="+mj-lt"/>
              </a:rPr>
              <a:t>ječu na naše izbore i ponašanja</a:t>
            </a:r>
          </a:p>
          <a:p>
            <a:pPr>
              <a:buFontTx/>
              <a:buChar char="-"/>
            </a:pPr>
            <a:r>
              <a:rPr lang="hr-HR" sz="2800" dirty="0">
                <a:latin typeface="+mj-lt"/>
              </a:rPr>
              <a:t>„Što je zaista važno (bilo je važno) u vašem životu?”</a:t>
            </a: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ponuditi sugestije ukoliko klijent ima teškoće s odgovaranjem – odnosi, produktivnost, zdravlje, zajednica, duhovnost, relaksacija…</a:t>
            </a:r>
            <a:endParaRPr lang="hr-HR" sz="2800" dirty="0">
              <a:latin typeface="+mj-lt"/>
            </a:endParaRP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endParaRPr lang="hr-H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1057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82349A-84A5-1A33-F6F4-81E6958F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059" y="1450752"/>
            <a:ext cx="3552828" cy="4461163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cs typeface="Posterama"/>
              </a:rPr>
              <a:t>SREDIŠNJI DIO</a:t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VRIJEDNOSTI I ASPIRACIJE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/>
            </a:r>
            <a:b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</a:br>
            <a:r>
              <a:rPr lang="hr-HR" dirty="0">
                <a:solidFill>
                  <a:srgbClr val="FFFFFF"/>
                </a:solidFill>
                <a:cs typeface="Posterama"/>
              </a:rPr>
              <a:t/>
            </a:r>
            <a:br>
              <a:rPr lang="hr-HR" dirty="0">
                <a:solidFill>
                  <a:srgbClr val="FFFFFF"/>
                </a:solidFill>
                <a:cs typeface="Posterama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A97551-4467-9664-D4BE-0F3DA57CC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662" y="-92392"/>
            <a:ext cx="7879948" cy="6378892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0" indent="0">
              <a:buNone/>
            </a:pPr>
            <a:r>
              <a:rPr lang="hr-HR" sz="2800" dirty="0">
                <a:latin typeface="+mj-lt"/>
              </a:rPr>
              <a:t>ASPIRACIJE/TEŽNJE</a:t>
            </a:r>
          </a:p>
          <a:p>
            <a:pPr marL="0" indent="0">
              <a:buNone/>
            </a:pPr>
            <a:endParaRPr lang="hr-HR" sz="2800" dirty="0">
              <a:latin typeface="+mj-lt"/>
            </a:endParaRPr>
          </a:p>
          <a:p>
            <a:pPr>
              <a:buFontTx/>
              <a:buChar char="-"/>
            </a:pPr>
            <a:r>
              <a:rPr lang="hr-HR" dirty="0">
                <a:latin typeface="+mj-lt"/>
              </a:rPr>
              <a:t>„ Što si želite u životu? Čemu se nadate u budućnosti? Kako želite da Vaša budućnost izgleda? Tijekom odrastanja, kakav ste si život željeli?”</a:t>
            </a:r>
          </a:p>
          <a:p>
            <a:pPr>
              <a:buFontTx/>
              <a:buChar char="-"/>
            </a:pPr>
            <a:r>
              <a:rPr lang="hr-HR" sz="2800" dirty="0">
                <a:latin typeface="+mj-lt"/>
              </a:rPr>
              <a:t>važno je znač</a:t>
            </a:r>
            <a:r>
              <a:rPr lang="hr-HR" dirty="0">
                <a:latin typeface="+mj-lt"/>
              </a:rPr>
              <a:t>enje koje se pridaje aspiracijama</a:t>
            </a:r>
          </a:p>
          <a:p>
            <a:pPr>
              <a:buFontTx/>
              <a:buChar char="-"/>
            </a:pPr>
            <a:r>
              <a:rPr lang="hr-HR" sz="2800" dirty="0">
                <a:latin typeface="+mj-lt"/>
              </a:rPr>
              <a:t>stvaranje slike postignutih težnji/želja</a:t>
            </a:r>
          </a:p>
          <a:p>
            <a:pPr lvl="1">
              <a:buBlip>
                <a:blip r:embed="rId2">
                  <a:extLst>
                    <a:ext uri="{96DAC541-7B7A-43D3-8B79-37D633B846F1}">
                      <asvg:svgBlip xmlns:asvg="http://schemas.microsoft.com/office/drawing/2016/SVG/main" xmlns="" r:embed="rId3"/>
                    </a:ext>
                  </a:extLst>
                </a:blip>
              </a:buBlip>
            </a:pPr>
            <a:endParaRPr lang="hr-HR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435417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2961</TotalTime>
  <Words>600</Words>
  <Application>Microsoft Office PowerPoint</Application>
  <PresentationFormat>Widescreen</PresentationFormat>
  <Paragraphs>96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Posterama</vt:lpstr>
      <vt:lpstr>Wingdings</vt:lpstr>
      <vt:lpstr>Tema sustava Office</vt:lpstr>
      <vt:lpstr>PRAKTIKUM II Struktura prve terapijske seanse</vt:lpstr>
      <vt:lpstr>PRVA TERAPIJSKA SEANSA</vt:lpstr>
      <vt:lpstr>POČETNI DIO PROVJERA RASPOLOŽENJA </vt:lpstr>
      <vt:lpstr>POČETNI DIO POSTAVLJANJE DNEVNOG REDA SEANSE </vt:lpstr>
      <vt:lpstr>POČETNI DIO AŽURIRANJE DOGAĐAJA I PREGLED DOMAĆE ZADAĆE (AKCIJSKOG PLANA) </vt:lpstr>
      <vt:lpstr>POČETNI DIO PSIHOEDUKACIJA </vt:lpstr>
      <vt:lpstr>PowerPoint Presentation</vt:lpstr>
      <vt:lpstr>SREDIŠNJI DIO VRIJEDNOSTI I ASPIRACIJE  </vt:lpstr>
      <vt:lpstr>SREDIŠNJI DIO VRIJEDNOSTI I ASPIRACIJE  </vt:lpstr>
      <vt:lpstr>SREDIŠNJI DIO POSTAVLJANJE CILJEVA  </vt:lpstr>
      <vt:lpstr>SREDIŠNJI DIO RASPORED AKTIVNOSTI  </vt:lpstr>
      <vt:lpstr>ZAVRŠNI DIO SUMIRANJE  </vt:lpstr>
      <vt:lpstr>ZAVRŠNI DIO POVRATNE INFORMACIJE  </vt:lpstr>
      <vt:lpstr>Hvala na pažnji!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hubikotvr@outlook.com</cp:lastModifiedBy>
  <cp:revision>82</cp:revision>
  <dcterms:created xsi:type="dcterms:W3CDTF">2022-10-04T13:34:57Z</dcterms:created>
  <dcterms:modified xsi:type="dcterms:W3CDTF">2022-10-10T14:20:08Z</dcterms:modified>
</cp:coreProperties>
</file>