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80" r:id="rId22"/>
    <p:sldId id="277" r:id="rId23"/>
    <p:sldId id="279" r:id="rId24"/>
    <p:sldId id="278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805EC84-F8CC-449D-803E-7015FB03ED6D}" v="2972" dt="2022-09-13T18:22:04.52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72" autoAdjust="0"/>
    <p:restoredTop sz="82432" autoAdjust="0"/>
  </p:normalViewPr>
  <p:slideViewPr>
    <p:cSldViewPr snapToGrid="0">
      <p:cViewPr varScale="1">
        <p:scale>
          <a:sx n="91" d="100"/>
          <a:sy n="91" d="100"/>
        </p:scale>
        <p:origin x="98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9D52FB-3A84-4744-8159-BF5E942158B1}" type="datetimeFigureOut">
              <a:rPr lang="en-GB" smtClean="0"/>
              <a:t>29/09/2022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023886-B666-43D7-8C3A-B93E1FB34E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73957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023886-B666-43D7-8C3A-B93E1FB34E5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5334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023886-B666-43D7-8C3A-B93E1FB34E52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09078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023886-B666-43D7-8C3A-B93E1FB34E52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79619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023886-B666-43D7-8C3A-B93E1FB34E52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62839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023886-B666-43D7-8C3A-B93E1FB34E52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8470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96A35EAA-ED80-4FF1-942C-82B1D483AF60}"/>
              </a:ext>
            </a:extLst>
          </p:cNvPr>
          <p:cNvSpPr/>
          <p:nvPr/>
        </p:nvSpPr>
        <p:spPr>
          <a:xfrm rot="21133683" flipH="1">
            <a:off x="977627" y="481134"/>
            <a:ext cx="9378187" cy="5238589"/>
          </a:xfrm>
          <a:custGeom>
            <a:avLst/>
            <a:gdLst>
              <a:gd name="connsiteX0" fmla="*/ 628580 w 1248448"/>
              <a:gd name="connsiteY0" fmla="*/ 873029 h 873038"/>
              <a:gd name="connsiteX1" fmla="*/ 820985 w 1248448"/>
              <a:gd name="connsiteY1" fmla="*/ 803115 h 873038"/>
              <a:gd name="connsiteX2" fmla="*/ 1179791 w 1248448"/>
              <a:gd name="connsiteY2" fmla="*/ 630332 h 873038"/>
              <a:gd name="connsiteX3" fmla="*/ 1178744 w 1248448"/>
              <a:gd name="connsiteY3" fmla="*/ 192753 h 873038"/>
              <a:gd name="connsiteX4" fmla="*/ 459416 w 1248448"/>
              <a:gd name="connsiteY4" fmla="*/ 32447 h 873038"/>
              <a:gd name="connsiteX5" fmla="*/ 7264 w 1248448"/>
              <a:gd name="connsiteY5" fmla="*/ 595184 h 873038"/>
              <a:gd name="connsiteX6" fmla="*/ 545617 w 1248448"/>
              <a:gd name="connsiteY6" fmla="*/ 737202 h 873038"/>
              <a:gd name="connsiteX7" fmla="*/ 628580 w 1248448"/>
              <a:gd name="connsiteY7" fmla="*/ 873029 h 873038"/>
              <a:gd name="connsiteX0" fmla="*/ 628618 w 1248446"/>
              <a:gd name="connsiteY0" fmla="*/ 873038 h 873038"/>
              <a:gd name="connsiteX1" fmla="*/ 821023 w 1248446"/>
              <a:gd name="connsiteY1" fmla="*/ 803124 h 873038"/>
              <a:gd name="connsiteX2" fmla="*/ 1179829 w 1248446"/>
              <a:gd name="connsiteY2" fmla="*/ 630341 h 873038"/>
              <a:gd name="connsiteX3" fmla="*/ 1178782 w 1248446"/>
              <a:gd name="connsiteY3" fmla="*/ 192762 h 873038"/>
              <a:gd name="connsiteX4" fmla="*/ 459454 w 1248446"/>
              <a:gd name="connsiteY4" fmla="*/ 32456 h 873038"/>
              <a:gd name="connsiteX5" fmla="*/ 7302 w 1248446"/>
              <a:gd name="connsiteY5" fmla="*/ 595193 h 873038"/>
              <a:gd name="connsiteX6" fmla="*/ 547734 w 1248446"/>
              <a:gd name="connsiteY6" fmla="*/ 751246 h 873038"/>
              <a:gd name="connsiteX7" fmla="*/ 628618 w 1248446"/>
              <a:gd name="connsiteY7" fmla="*/ 873038 h 873038"/>
              <a:gd name="connsiteX0" fmla="*/ 635867 w 1255695"/>
              <a:gd name="connsiteY0" fmla="*/ 873038 h 873038"/>
              <a:gd name="connsiteX1" fmla="*/ 828272 w 1255695"/>
              <a:gd name="connsiteY1" fmla="*/ 803124 h 873038"/>
              <a:gd name="connsiteX2" fmla="*/ 1187078 w 1255695"/>
              <a:gd name="connsiteY2" fmla="*/ 630341 h 873038"/>
              <a:gd name="connsiteX3" fmla="*/ 1186031 w 1255695"/>
              <a:gd name="connsiteY3" fmla="*/ 192762 h 873038"/>
              <a:gd name="connsiteX4" fmla="*/ 466703 w 1255695"/>
              <a:gd name="connsiteY4" fmla="*/ 32456 h 873038"/>
              <a:gd name="connsiteX5" fmla="*/ 14551 w 1255695"/>
              <a:gd name="connsiteY5" fmla="*/ 595193 h 873038"/>
              <a:gd name="connsiteX6" fmla="*/ 554983 w 1255695"/>
              <a:gd name="connsiteY6" fmla="*/ 751246 h 873038"/>
              <a:gd name="connsiteX7" fmla="*/ 635867 w 1255695"/>
              <a:gd name="connsiteY7" fmla="*/ 873038 h 873038"/>
              <a:gd name="connsiteX0" fmla="*/ 635867 w 1255695"/>
              <a:gd name="connsiteY0" fmla="*/ 873038 h 873038"/>
              <a:gd name="connsiteX1" fmla="*/ 828272 w 1255695"/>
              <a:gd name="connsiteY1" fmla="*/ 803124 h 873038"/>
              <a:gd name="connsiteX2" fmla="*/ 1187078 w 1255695"/>
              <a:gd name="connsiteY2" fmla="*/ 630341 h 873038"/>
              <a:gd name="connsiteX3" fmla="*/ 1186031 w 1255695"/>
              <a:gd name="connsiteY3" fmla="*/ 192762 h 873038"/>
              <a:gd name="connsiteX4" fmla="*/ 466703 w 1255695"/>
              <a:gd name="connsiteY4" fmla="*/ 32456 h 873038"/>
              <a:gd name="connsiteX5" fmla="*/ 14551 w 1255695"/>
              <a:gd name="connsiteY5" fmla="*/ 595193 h 873038"/>
              <a:gd name="connsiteX6" fmla="*/ 554983 w 1255695"/>
              <a:gd name="connsiteY6" fmla="*/ 751246 h 873038"/>
              <a:gd name="connsiteX7" fmla="*/ 635867 w 1255695"/>
              <a:gd name="connsiteY7" fmla="*/ 873038 h 873038"/>
              <a:gd name="connsiteX0" fmla="*/ 635867 w 1249939"/>
              <a:gd name="connsiteY0" fmla="*/ 873038 h 873038"/>
              <a:gd name="connsiteX1" fmla="*/ 828272 w 1249939"/>
              <a:gd name="connsiteY1" fmla="*/ 793767 h 873038"/>
              <a:gd name="connsiteX2" fmla="*/ 1187078 w 1249939"/>
              <a:gd name="connsiteY2" fmla="*/ 630341 h 873038"/>
              <a:gd name="connsiteX3" fmla="*/ 1186031 w 1249939"/>
              <a:gd name="connsiteY3" fmla="*/ 192762 h 873038"/>
              <a:gd name="connsiteX4" fmla="*/ 466703 w 1249939"/>
              <a:gd name="connsiteY4" fmla="*/ 32456 h 873038"/>
              <a:gd name="connsiteX5" fmla="*/ 14551 w 1249939"/>
              <a:gd name="connsiteY5" fmla="*/ 595193 h 873038"/>
              <a:gd name="connsiteX6" fmla="*/ 554983 w 1249939"/>
              <a:gd name="connsiteY6" fmla="*/ 751246 h 873038"/>
              <a:gd name="connsiteX7" fmla="*/ 635867 w 1249939"/>
              <a:gd name="connsiteY7" fmla="*/ 873038 h 873038"/>
              <a:gd name="connsiteX0" fmla="*/ 615218 w 1229290"/>
              <a:gd name="connsiteY0" fmla="*/ 861281 h 861281"/>
              <a:gd name="connsiteX1" fmla="*/ 807623 w 1229290"/>
              <a:gd name="connsiteY1" fmla="*/ 782010 h 861281"/>
              <a:gd name="connsiteX2" fmla="*/ 1166429 w 1229290"/>
              <a:gd name="connsiteY2" fmla="*/ 618584 h 861281"/>
              <a:gd name="connsiteX3" fmla="*/ 1165382 w 1229290"/>
              <a:gd name="connsiteY3" fmla="*/ 181005 h 861281"/>
              <a:gd name="connsiteX4" fmla="*/ 446054 w 1229290"/>
              <a:gd name="connsiteY4" fmla="*/ 20699 h 861281"/>
              <a:gd name="connsiteX5" fmla="*/ 5663 w 1229290"/>
              <a:gd name="connsiteY5" fmla="*/ 576828 h 861281"/>
              <a:gd name="connsiteX6" fmla="*/ 534334 w 1229290"/>
              <a:gd name="connsiteY6" fmla="*/ 739489 h 861281"/>
              <a:gd name="connsiteX7" fmla="*/ 615218 w 1229290"/>
              <a:gd name="connsiteY7" fmla="*/ 861281 h 861281"/>
              <a:gd name="connsiteX0" fmla="*/ 619617 w 1233689"/>
              <a:gd name="connsiteY0" fmla="*/ 861281 h 861281"/>
              <a:gd name="connsiteX1" fmla="*/ 812022 w 1233689"/>
              <a:gd name="connsiteY1" fmla="*/ 782010 h 861281"/>
              <a:gd name="connsiteX2" fmla="*/ 1170828 w 1233689"/>
              <a:gd name="connsiteY2" fmla="*/ 618584 h 861281"/>
              <a:gd name="connsiteX3" fmla="*/ 1169781 w 1233689"/>
              <a:gd name="connsiteY3" fmla="*/ 181005 h 861281"/>
              <a:gd name="connsiteX4" fmla="*/ 450453 w 1233689"/>
              <a:gd name="connsiteY4" fmla="*/ 20699 h 861281"/>
              <a:gd name="connsiteX5" fmla="*/ 10062 w 1233689"/>
              <a:gd name="connsiteY5" fmla="*/ 576828 h 861281"/>
              <a:gd name="connsiteX6" fmla="*/ 538733 w 1233689"/>
              <a:gd name="connsiteY6" fmla="*/ 739489 h 861281"/>
              <a:gd name="connsiteX7" fmla="*/ 619617 w 1233689"/>
              <a:gd name="connsiteY7" fmla="*/ 861281 h 861281"/>
              <a:gd name="connsiteX0" fmla="*/ 619579 w 1239236"/>
              <a:gd name="connsiteY0" fmla="*/ 863398 h 863398"/>
              <a:gd name="connsiteX1" fmla="*/ 811984 w 1239236"/>
              <a:gd name="connsiteY1" fmla="*/ 784127 h 863398"/>
              <a:gd name="connsiteX2" fmla="*/ 1170790 w 1239236"/>
              <a:gd name="connsiteY2" fmla="*/ 620701 h 863398"/>
              <a:gd name="connsiteX3" fmla="*/ 1169743 w 1239236"/>
              <a:gd name="connsiteY3" fmla="*/ 183122 h 863398"/>
              <a:gd name="connsiteX4" fmla="*/ 451887 w 1239236"/>
              <a:gd name="connsiteY4" fmla="*/ 17855 h 863398"/>
              <a:gd name="connsiteX5" fmla="*/ 10024 w 1239236"/>
              <a:gd name="connsiteY5" fmla="*/ 578945 h 863398"/>
              <a:gd name="connsiteX6" fmla="*/ 538695 w 1239236"/>
              <a:gd name="connsiteY6" fmla="*/ 741606 h 863398"/>
              <a:gd name="connsiteX7" fmla="*/ 619579 w 1239236"/>
              <a:gd name="connsiteY7" fmla="*/ 863398 h 863398"/>
              <a:gd name="connsiteX0" fmla="*/ 623569 w 1243226"/>
              <a:gd name="connsiteY0" fmla="*/ 870437 h 870437"/>
              <a:gd name="connsiteX1" fmla="*/ 815974 w 1243226"/>
              <a:gd name="connsiteY1" fmla="*/ 791166 h 870437"/>
              <a:gd name="connsiteX2" fmla="*/ 1174780 w 1243226"/>
              <a:gd name="connsiteY2" fmla="*/ 627740 h 870437"/>
              <a:gd name="connsiteX3" fmla="*/ 1173733 w 1243226"/>
              <a:gd name="connsiteY3" fmla="*/ 190161 h 870437"/>
              <a:gd name="connsiteX4" fmla="*/ 455877 w 1243226"/>
              <a:gd name="connsiteY4" fmla="*/ 24894 h 870437"/>
              <a:gd name="connsiteX5" fmla="*/ 14014 w 1243226"/>
              <a:gd name="connsiteY5" fmla="*/ 585984 h 870437"/>
              <a:gd name="connsiteX6" fmla="*/ 542685 w 1243226"/>
              <a:gd name="connsiteY6" fmla="*/ 748645 h 870437"/>
              <a:gd name="connsiteX7" fmla="*/ 623569 w 1243226"/>
              <a:gd name="connsiteY7" fmla="*/ 870437 h 870437"/>
              <a:gd name="connsiteX0" fmla="*/ 624861 w 1244518"/>
              <a:gd name="connsiteY0" fmla="*/ 869274 h 869274"/>
              <a:gd name="connsiteX1" fmla="*/ 817266 w 1244518"/>
              <a:gd name="connsiteY1" fmla="*/ 790003 h 869274"/>
              <a:gd name="connsiteX2" fmla="*/ 1176072 w 1244518"/>
              <a:gd name="connsiteY2" fmla="*/ 626577 h 869274"/>
              <a:gd name="connsiteX3" fmla="*/ 1175025 w 1244518"/>
              <a:gd name="connsiteY3" fmla="*/ 188998 h 869274"/>
              <a:gd name="connsiteX4" fmla="*/ 457169 w 1244518"/>
              <a:gd name="connsiteY4" fmla="*/ 23731 h 869274"/>
              <a:gd name="connsiteX5" fmla="*/ 15306 w 1244518"/>
              <a:gd name="connsiteY5" fmla="*/ 584821 h 869274"/>
              <a:gd name="connsiteX6" fmla="*/ 543977 w 1244518"/>
              <a:gd name="connsiteY6" fmla="*/ 747482 h 869274"/>
              <a:gd name="connsiteX7" fmla="*/ 624861 w 1244518"/>
              <a:gd name="connsiteY7" fmla="*/ 869274 h 869274"/>
              <a:gd name="connsiteX0" fmla="*/ 619558 w 1235941"/>
              <a:gd name="connsiteY0" fmla="*/ 867295 h 867295"/>
              <a:gd name="connsiteX1" fmla="*/ 811963 w 1235941"/>
              <a:gd name="connsiteY1" fmla="*/ 788024 h 867295"/>
              <a:gd name="connsiteX2" fmla="*/ 1170769 w 1235941"/>
              <a:gd name="connsiteY2" fmla="*/ 624598 h 867295"/>
              <a:gd name="connsiteX3" fmla="*/ 1164738 w 1235941"/>
              <a:gd name="connsiteY3" fmla="*/ 164190 h 867295"/>
              <a:gd name="connsiteX4" fmla="*/ 451866 w 1235941"/>
              <a:gd name="connsiteY4" fmla="*/ 21752 h 867295"/>
              <a:gd name="connsiteX5" fmla="*/ 10003 w 1235941"/>
              <a:gd name="connsiteY5" fmla="*/ 582842 h 867295"/>
              <a:gd name="connsiteX6" fmla="*/ 538674 w 1235941"/>
              <a:gd name="connsiteY6" fmla="*/ 745503 h 867295"/>
              <a:gd name="connsiteX7" fmla="*/ 619558 w 1235941"/>
              <a:gd name="connsiteY7" fmla="*/ 867295 h 867295"/>
              <a:gd name="connsiteX0" fmla="*/ 622435 w 1238818"/>
              <a:gd name="connsiteY0" fmla="*/ 868328 h 868328"/>
              <a:gd name="connsiteX1" fmla="*/ 814840 w 1238818"/>
              <a:gd name="connsiteY1" fmla="*/ 789057 h 868328"/>
              <a:gd name="connsiteX2" fmla="*/ 1173646 w 1238818"/>
              <a:gd name="connsiteY2" fmla="*/ 625631 h 868328"/>
              <a:gd name="connsiteX3" fmla="*/ 1167615 w 1238818"/>
              <a:gd name="connsiteY3" fmla="*/ 165223 h 868328"/>
              <a:gd name="connsiteX4" fmla="*/ 454743 w 1238818"/>
              <a:gd name="connsiteY4" fmla="*/ 22785 h 868328"/>
              <a:gd name="connsiteX5" fmla="*/ 12880 w 1238818"/>
              <a:gd name="connsiteY5" fmla="*/ 583875 h 868328"/>
              <a:gd name="connsiteX6" fmla="*/ 541551 w 1238818"/>
              <a:gd name="connsiteY6" fmla="*/ 746536 h 868328"/>
              <a:gd name="connsiteX7" fmla="*/ 622435 w 1238818"/>
              <a:gd name="connsiteY7" fmla="*/ 868328 h 868328"/>
              <a:gd name="connsiteX0" fmla="*/ 618931 w 1201319"/>
              <a:gd name="connsiteY0" fmla="*/ 879992 h 879992"/>
              <a:gd name="connsiteX1" fmla="*/ 811336 w 1201319"/>
              <a:gd name="connsiteY1" fmla="*/ 800721 h 879992"/>
              <a:gd name="connsiteX2" fmla="*/ 1170142 w 1201319"/>
              <a:gd name="connsiteY2" fmla="*/ 637295 h 879992"/>
              <a:gd name="connsiteX3" fmla="*/ 1164111 w 1201319"/>
              <a:gd name="connsiteY3" fmla="*/ 176887 h 879992"/>
              <a:gd name="connsiteX4" fmla="*/ 1005959 w 1201319"/>
              <a:gd name="connsiteY4" fmla="*/ 73552 h 879992"/>
              <a:gd name="connsiteX5" fmla="*/ 451239 w 1201319"/>
              <a:gd name="connsiteY5" fmla="*/ 34449 h 879992"/>
              <a:gd name="connsiteX6" fmla="*/ 9376 w 1201319"/>
              <a:gd name="connsiteY6" fmla="*/ 595539 h 879992"/>
              <a:gd name="connsiteX7" fmla="*/ 538047 w 1201319"/>
              <a:gd name="connsiteY7" fmla="*/ 758200 h 879992"/>
              <a:gd name="connsiteX8" fmla="*/ 618931 w 1201319"/>
              <a:gd name="connsiteY8" fmla="*/ 879992 h 879992"/>
              <a:gd name="connsiteX0" fmla="*/ 618931 w 1214866"/>
              <a:gd name="connsiteY0" fmla="*/ 879992 h 879992"/>
              <a:gd name="connsiteX1" fmla="*/ 811336 w 1214866"/>
              <a:gd name="connsiteY1" fmla="*/ 800721 h 879992"/>
              <a:gd name="connsiteX2" fmla="*/ 1170142 w 1214866"/>
              <a:gd name="connsiteY2" fmla="*/ 637295 h 879992"/>
              <a:gd name="connsiteX3" fmla="*/ 1164111 w 1214866"/>
              <a:gd name="connsiteY3" fmla="*/ 176887 h 879992"/>
              <a:gd name="connsiteX4" fmla="*/ 1005959 w 1214866"/>
              <a:gd name="connsiteY4" fmla="*/ 73552 h 879992"/>
              <a:gd name="connsiteX5" fmla="*/ 451239 w 1214866"/>
              <a:gd name="connsiteY5" fmla="*/ 34449 h 879992"/>
              <a:gd name="connsiteX6" fmla="*/ 9376 w 1214866"/>
              <a:gd name="connsiteY6" fmla="*/ 595539 h 879992"/>
              <a:gd name="connsiteX7" fmla="*/ 538047 w 1214866"/>
              <a:gd name="connsiteY7" fmla="*/ 758200 h 879992"/>
              <a:gd name="connsiteX8" fmla="*/ 618931 w 1214866"/>
              <a:gd name="connsiteY8" fmla="*/ 879992 h 879992"/>
              <a:gd name="connsiteX0" fmla="*/ 618871 w 1202016"/>
              <a:gd name="connsiteY0" fmla="*/ 888796 h 888796"/>
              <a:gd name="connsiteX1" fmla="*/ 811276 w 1202016"/>
              <a:gd name="connsiteY1" fmla="*/ 809525 h 888796"/>
              <a:gd name="connsiteX2" fmla="*/ 1170082 w 1202016"/>
              <a:gd name="connsiteY2" fmla="*/ 646099 h 888796"/>
              <a:gd name="connsiteX3" fmla="*/ 1164051 w 1202016"/>
              <a:gd name="connsiteY3" fmla="*/ 185691 h 888796"/>
              <a:gd name="connsiteX4" fmla="*/ 989748 w 1202016"/>
              <a:gd name="connsiteY4" fmla="*/ 54225 h 888796"/>
              <a:gd name="connsiteX5" fmla="*/ 451179 w 1202016"/>
              <a:gd name="connsiteY5" fmla="*/ 43253 h 888796"/>
              <a:gd name="connsiteX6" fmla="*/ 9316 w 1202016"/>
              <a:gd name="connsiteY6" fmla="*/ 604343 h 888796"/>
              <a:gd name="connsiteX7" fmla="*/ 537987 w 1202016"/>
              <a:gd name="connsiteY7" fmla="*/ 767004 h 888796"/>
              <a:gd name="connsiteX8" fmla="*/ 618871 w 1202016"/>
              <a:gd name="connsiteY8" fmla="*/ 888796 h 888796"/>
              <a:gd name="connsiteX0" fmla="*/ 618871 w 1202016"/>
              <a:gd name="connsiteY0" fmla="*/ 888796 h 888796"/>
              <a:gd name="connsiteX1" fmla="*/ 811276 w 1202016"/>
              <a:gd name="connsiteY1" fmla="*/ 809525 h 888796"/>
              <a:gd name="connsiteX2" fmla="*/ 1170082 w 1202016"/>
              <a:gd name="connsiteY2" fmla="*/ 646099 h 888796"/>
              <a:gd name="connsiteX3" fmla="*/ 1164051 w 1202016"/>
              <a:gd name="connsiteY3" fmla="*/ 185691 h 888796"/>
              <a:gd name="connsiteX4" fmla="*/ 989748 w 1202016"/>
              <a:gd name="connsiteY4" fmla="*/ 54225 h 888796"/>
              <a:gd name="connsiteX5" fmla="*/ 451179 w 1202016"/>
              <a:gd name="connsiteY5" fmla="*/ 43253 h 888796"/>
              <a:gd name="connsiteX6" fmla="*/ 9316 w 1202016"/>
              <a:gd name="connsiteY6" fmla="*/ 604343 h 888796"/>
              <a:gd name="connsiteX7" fmla="*/ 537987 w 1202016"/>
              <a:gd name="connsiteY7" fmla="*/ 767004 h 888796"/>
              <a:gd name="connsiteX8" fmla="*/ 618871 w 1202016"/>
              <a:gd name="connsiteY8" fmla="*/ 888796 h 888796"/>
              <a:gd name="connsiteX0" fmla="*/ 620039 w 1203184"/>
              <a:gd name="connsiteY0" fmla="*/ 874240 h 874240"/>
              <a:gd name="connsiteX1" fmla="*/ 812444 w 1203184"/>
              <a:gd name="connsiteY1" fmla="*/ 794969 h 874240"/>
              <a:gd name="connsiteX2" fmla="*/ 1171250 w 1203184"/>
              <a:gd name="connsiteY2" fmla="*/ 631543 h 874240"/>
              <a:gd name="connsiteX3" fmla="*/ 1165219 w 1203184"/>
              <a:gd name="connsiteY3" fmla="*/ 171135 h 874240"/>
              <a:gd name="connsiteX4" fmla="*/ 990916 w 1203184"/>
              <a:gd name="connsiteY4" fmla="*/ 39669 h 874240"/>
              <a:gd name="connsiteX5" fmla="*/ 406775 w 1203184"/>
              <a:gd name="connsiteY5" fmla="*/ 50168 h 874240"/>
              <a:gd name="connsiteX6" fmla="*/ 10484 w 1203184"/>
              <a:gd name="connsiteY6" fmla="*/ 589787 h 874240"/>
              <a:gd name="connsiteX7" fmla="*/ 539155 w 1203184"/>
              <a:gd name="connsiteY7" fmla="*/ 752448 h 874240"/>
              <a:gd name="connsiteX8" fmla="*/ 620039 w 1203184"/>
              <a:gd name="connsiteY8" fmla="*/ 874240 h 874240"/>
              <a:gd name="connsiteX0" fmla="*/ 620213 w 1203358"/>
              <a:gd name="connsiteY0" fmla="*/ 867642 h 867642"/>
              <a:gd name="connsiteX1" fmla="*/ 812618 w 1203358"/>
              <a:gd name="connsiteY1" fmla="*/ 788371 h 867642"/>
              <a:gd name="connsiteX2" fmla="*/ 1171424 w 1203358"/>
              <a:gd name="connsiteY2" fmla="*/ 624945 h 867642"/>
              <a:gd name="connsiteX3" fmla="*/ 1165393 w 1203358"/>
              <a:gd name="connsiteY3" fmla="*/ 164537 h 867642"/>
              <a:gd name="connsiteX4" fmla="*/ 991090 w 1203358"/>
              <a:gd name="connsiteY4" fmla="*/ 33071 h 867642"/>
              <a:gd name="connsiteX5" fmla="*/ 406949 w 1203358"/>
              <a:gd name="connsiteY5" fmla="*/ 43570 h 867642"/>
              <a:gd name="connsiteX6" fmla="*/ 10658 w 1203358"/>
              <a:gd name="connsiteY6" fmla="*/ 583189 h 867642"/>
              <a:gd name="connsiteX7" fmla="*/ 539329 w 1203358"/>
              <a:gd name="connsiteY7" fmla="*/ 745850 h 867642"/>
              <a:gd name="connsiteX8" fmla="*/ 620213 w 1203358"/>
              <a:gd name="connsiteY8" fmla="*/ 867642 h 867642"/>
              <a:gd name="connsiteX0" fmla="*/ 621220 w 1204365"/>
              <a:gd name="connsiteY0" fmla="*/ 864871 h 864871"/>
              <a:gd name="connsiteX1" fmla="*/ 813625 w 1204365"/>
              <a:gd name="connsiteY1" fmla="*/ 785600 h 864871"/>
              <a:gd name="connsiteX2" fmla="*/ 1172431 w 1204365"/>
              <a:gd name="connsiteY2" fmla="*/ 622174 h 864871"/>
              <a:gd name="connsiteX3" fmla="*/ 1166400 w 1204365"/>
              <a:gd name="connsiteY3" fmla="*/ 161766 h 864871"/>
              <a:gd name="connsiteX4" fmla="*/ 992097 w 1204365"/>
              <a:gd name="connsiteY4" fmla="*/ 30300 h 864871"/>
              <a:gd name="connsiteX5" fmla="*/ 407956 w 1204365"/>
              <a:gd name="connsiteY5" fmla="*/ 40799 h 864871"/>
              <a:gd name="connsiteX6" fmla="*/ 11665 w 1204365"/>
              <a:gd name="connsiteY6" fmla="*/ 580418 h 864871"/>
              <a:gd name="connsiteX7" fmla="*/ 540336 w 1204365"/>
              <a:gd name="connsiteY7" fmla="*/ 743079 h 864871"/>
              <a:gd name="connsiteX8" fmla="*/ 621220 w 1204365"/>
              <a:gd name="connsiteY8" fmla="*/ 864871 h 864871"/>
              <a:gd name="connsiteX0" fmla="*/ 619935 w 1204190"/>
              <a:gd name="connsiteY0" fmla="*/ 873669 h 873669"/>
              <a:gd name="connsiteX1" fmla="*/ 812340 w 1204190"/>
              <a:gd name="connsiteY1" fmla="*/ 794398 h 873669"/>
              <a:gd name="connsiteX2" fmla="*/ 1171146 w 1204190"/>
              <a:gd name="connsiteY2" fmla="*/ 630972 h 873669"/>
              <a:gd name="connsiteX3" fmla="*/ 1165115 w 1204190"/>
              <a:gd name="connsiteY3" fmla="*/ 170564 h 873669"/>
              <a:gd name="connsiteX4" fmla="*/ 967884 w 1204190"/>
              <a:gd name="connsiteY4" fmla="*/ 40405 h 873669"/>
              <a:gd name="connsiteX5" fmla="*/ 406671 w 1204190"/>
              <a:gd name="connsiteY5" fmla="*/ 49597 h 873669"/>
              <a:gd name="connsiteX6" fmla="*/ 10380 w 1204190"/>
              <a:gd name="connsiteY6" fmla="*/ 589216 h 873669"/>
              <a:gd name="connsiteX7" fmla="*/ 539051 w 1204190"/>
              <a:gd name="connsiteY7" fmla="*/ 751877 h 873669"/>
              <a:gd name="connsiteX8" fmla="*/ 619935 w 1204190"/>
              <a:gd name="connsiteY8" fmla="*/ 873669 h 873669"/>
              <a:gd name="connsiteX0" fmla="*/ 628446 w 1212701"/>
              <a:gd name="connsiteY0" fmla="*/ 842371 h 842371"/>
              <a:gd name="connsiteX1" fmla="*/ 820851 w 1212701"/>
              <a:gd name="connsiteY1" fmla="*/ 763100 h 842371"/>
              <a:gd name="connsiteX2" fmla="*/ 1179657 w 1212701"/>
              <a:gd name="connsiteY2" fmla="*/ 599674 h 842371"/>
              <a:gd name="connsiteX3" fmla="*/ 1173626 w 1212701"/>
              <a:gd name="connsiteY3" fmla="*/ 139266 h 842371"/>
              <a:gd name="connsiteX4" fmla="*/ 976395 w 1212701"/>
              <a:gd name="connsiteY4" fmla="*/ 9107 h 842371"/>
              <a:gd name="connsiteX5" fmla="*/ 246714 w 1212701"/>
              <a:gd name="connsiteY5" fmla="*/ 97247 h 842371"/>
              <a:gd name="connsiteX6" fmla="*/ 18891 w 1212701"/>
              <a:gd name="connsiteY6" fmla="*/ 557918 h 842371"/>
              <a:gd name="connsiteX7" fmla="*/ 547562 w 1212701"/>
              <a:gd name="connsiteY7" fmla="*/ 720579 h 842371"/>
              <a:gd name="connsiteX8" fmla="*/ 628446 w 1212701"/>
              <a:gd name="connsiteY8" fmla="*/ 842371 h 842371"/>
              <a:gd name="connsiteX0" fmla="*/ 628446 w 1211895"/>
              <a:gd name="connsiteY0" fmla="*/ 842371 h 842371"/>
              <a:gd name="connsiteX1" fmla="*/ 820851 w 1211895"/>
              <a:gd name="connsiteY1" fmla="*/ 763100 h 842371"/>
              <a:gd name="connsiteX2" fmla="*/ 1178477 w 1211895"/>
              <a:gd name="connsiteY2" fmla="*/ 606951 h 842371"/>
              <a:gd name="connsiteX3" fmla="*/ 1173626 w 1211895"/>
              <a:gd name="connsiteY3" fmla="*/ 139266 h 842371"/>
              <a:gd name="connsiteX4" fmla="*/ 976395 w 1211895"/>
              <a:gd name="connsiteY4" fmla="*/ 9107 h 842371"/>
              <a:gd name="connsiteX5" fmla="*/ 246714 w 1211895"/>
              <a:gd name="connsiteY5" fmla="*/ 97247 h 842371"/>
              <a:gd name="connsiteX6" fmla="*/ 18891 w 1211895"/>
              <a:gd name="connsiteY6" fmla="*/ 557918 h 842371"/>
              <a:gd name="connsiteX7" fmla="*/ 547562 w 1211895"/>
              <a:gd name="connsiteY7" fmla="*/ 720579 h 842371"/>
              <a:gd name="connsiteX8" fmla="*/ 628446 w 1211895"/>
              <a:gd name="connsiteY8" fmla="*/ 842371 h 842371"/>
              <a:gd name="connsiteX0" fmla="*/ 628446 w 1218918"/>
              <a:gd name="connsiteY0" fmla="*/ 842371 h 842371"/>
              <a:gd name="connsiteX1" fmla="*/ 820851 w 1218918"/>
              <a:gd name="connsiteY1" fmla="*/ 763100 h 842371"/>
              <a:gd name="connsiteX2" fmla="*/ 1178477 w 1218918"/>
              <a:gd name="connsiteY2" fmla="*/ 606951 h 842371"/>
              <a:gd name="connsiteX3" fmla="*/ 1173626 w 1218918"/>
              <a:gd name="connsiteY3" fmla="*/ 139266 h 842371"/>
              <a:gd name="connsiteX4" fmla="*/ 976395 w 1218918"/>
              <a:gd name="connsiteY4" fmla="*/ 9107 h 842371"/>
              <a:gd name="connsiteX5" fmla="*/ 246714 w 1218918"/>
              <a:gd name="connsiteY5" fmla="*/ 97247 h 842371"/>
              <a:gd name="connsiteX6" fmla="*/ 18891 w 1218918"/>
              <a:gd name="connsiteY6" fmla="*/ 557918 h 842371"/>
              <a:gd name="connsiteX7" fmla="*/ 547562 w 1218918"/>
              <a:gd name="connsiteY7" fmla="*/ 720579 h 842371"/>
              <a:gd name="connsiteX8" fmla="*/ 628446 w 1218918"/>
              <a:gd name="connsiteY8" fmla="*/ 842371 h 842371"/>
              <a:gd name="connsiteX0" fmla="*/ 628446 w 1223727"/>
              <a:gd name="connsiteY0" fmla="*/ 842371 h 842371"/>
              <a:gd name="connsiteX1" fmla="*/ 820851 w 1223727"/>
              <a:gd name="connsiteY1" fmla="*/ 763100 h 842371"/>
              <a:gd name="connsiteX2" fmla="*/ 1178477 w 1223727"/>
              <a:gd name="connsiteY2" fmla="*/ 606951 h 842371"/>
              <a:gd name="connsiteX3" fmla="*/ 1173626 w 1223727"/>
              <a:gd name="connsiteY3" fmla="*/ 139266 h 842371"/>
              <a:gd name="connsiteX4" fmla="*/ 976395 w 1223727"/>
              <a:gd name="connsiteY4" fmla="*/ 9107 h 842371"/>
              <a:gd name="connsiteX5" fmla="*/ 246714 w 1223727"/>
              <a:gd name="connsiteY5" fmla="*/ 97247 h 842371"/>
              <a:gd name="connsiteX6" fmla="*/ 18891 w 1223727"/>
              <a:gd name="connsiteY6" fmla="*/ 557918 h 842371"/>
              <a:gd name="connsiteX7" fmla="*/ 547562 w 1223727"/>
              <a:gd name="connsiteY7" fmla="*/ 720579 h 842371"/>
              <a:gd name="connsiteX8" fmla="*/ 628446 w 1223727"/>
              <a:gd name="connsiteY8" fmla="*/ 842371 h 842371"/>
              <a:gd name="connsiteX0" fmla="*/ 628446 w 1232687"/>
              <a:gd name="connsiteY0" fmla="*/ 842371 h 842371"/>
              <a:gd name="connsiteX1" fmla="*/ 820851 w 1232687"/>
              <a:gd name="connsiteY1" fmla="*/ 763100 h 842371"/>
              <a:gd name="connsiteX2" fmla="*/ 1178477 w 1232687"/>
              <a:gd name="connsiteY2" fmla="*/ 606951 h 842371"/>
              <a:gd name="connsiteX3" fmla="*/ 1188606 w 1232687"/>
              <a:gd name="connsiteY3" fmla="*/ 158133 h 842371"/>
              <a:gd name="connsiteX4" fmla="*/ 976395 w 1232687"/>
              <a:gd name="connsiteY4" fmla="*/ 9107 h 842371"/>
              <a:gd name="connsiteX5" fmla="*/ 246714 w 1232687"/>
              <a:gd name="connsiteY5" fmla="*/ 97247 h 842371"/>
              <a:gd name="connsiteX6" fmla="*/ 18891 w 1232687"/>
              <a:gd name="connsiteY6" fmla="*/ 557918 h 842371"/>
              <a:gd name="connsiteX7" fmla="*/ 547562 w 1232687"/>
              <a:gd name="connsiteY7" fmla="*/ 720579 h 842371"/>
              <a:gd name="connsiteX8" fmla="*/ 628446 w 1232687"/>
              <a:gd name="connsiteY8" fmla="*/ 842371 h 842371"/>
              <a:gd name="connsiteX0" fmla="*/ 628446 w 1238631"/>
              <a:gd name="connsiteY0" fmla="*/ 842371 h 842371"/>
              <a:gd name="connsiteX1" fmla="*/ 820851 w 1238631"/>
              <a:gd name="connsiteY1" fmla="*/ 763100 h 842371"/>
              <a:gd name="connsiteX2" fmla="*/ 1178477 w 1238631"/>
              <a:gd name="connsiteY2" fmla="*/ 606951 h 842371"/>
              <a:gd name="connsiteX3" fmla="*/ 1197715 w 1238631"/>
              <a:gd name="connsiteY3" fmla="*/ 163763 h 842371"/>
              <a:gd name="connsiteX4" fmla="*/ 976395 w 1238631"/>
              <a:gd name="connsiteY4" fmla="*/ 9107 h 842371"/>
              <a:gd name="connsiteX5" fmla="*/ 246714 w 1238631"/>
              <a:gd name="connsiteY5" fmla="*/ 97247 h 842371"/>
              <a:gd name="connsiteX6" fmla="*/ 18891 w 1238631"/>
              <a:gd name="connsiteY6" fmla="*/ 557918 h 842371"/>
              <a:gd name="connsiteX7" fmla="*/ 547562 w 1238631"/>
              <a:gd name="connsiteY7" fmla="*/ 720579 h 842371"/>
              <a:gd name="connsiteX8" fmla="*/ 628446 w 1238631"/>
              <a:gd name="connsiteY8" fmla="*/ 842371 h 842371"/>
              <a:gd name="connsiteX0" fmla="*/ 632386 w 1242571"/>
              <a:gd name="connsiteY0" fmla="*/ 846766 h 846766"/>
              <a:gd name="connsiteX1" fmla="*/ 824791 w 1242571"/>
              <a:gd name="connsiteY1" fmla="*/ 767495 h 846766"/>
              <a:gd name="connsiteX2" fmla="*/ 1182417 w 1242571"/>
              <a:gd name="connsiteY2" fmla="*/ 611346 h 846766"/>
              <a:gd name="connsiteX3" fmla="*/ 1201655 w 1242571"/>
              <a:gd name="connsiteY3" fmla="*/ 168158 h 846766"/>
              <a:gd name="connsiteX4" fmla="*/ 980335 w 1242571"/>
              <a:gd name="connsiteY4" fmla="*/ 13502 h 846766"/>
              <a:gd name="connsiteX5" fmla="*/ 250654 w 1242571"/>
              <a:gd name="connsiteY5" fmla="*/ 101642 h 846766"/>
              <a:gd name="connsiteX6" fmla="*/ 22831 w 1242571"/>
              <a:gd name="connsiteY6" fmla="*/ 562313 h 846766"/>
              <a:gd name="connsiteX7" fmla="*/ 551502 w 1242571"/>
              <a:gd name="connsiteY7" fmla="*/ 724974 h 846766"/>
              <a:gd name="connsiteX8" fmla="*/ 632386 w 1242571"/>
              <a:gd name="connsiteY8" fmla="*/ 846766 h 846766"/>
              <a:gd name="connsiteX0" fmla="*/ 633056 w 1243241"/>
              <a:gd name="connsiteY0" fmla="*/ 846832 h 846832"/>
              <a:gd name="connsiteX1" fmla="*/ 825461 w 1243241"/>
              <a:gd name="connsiteY1" fmla="*/ 767561 h 846832"/>
              <a:gd name="connsiteX2" fmla="*/ 1183087 w 1243241"/>
              <a:gd name="connsiteY2" fmla="*/ 611412 h 846832"/>
              <a:gd name="connsiteX3" fmla="*/ 1202325 w 1243241"/>
              <a:gd name="connsiteY3" fmla="*/ 168224 h 846832"/>
              <a:gd name="connsiteX4" fmla="*/ 981005 w 1243241"/>
              <a:gd name="connsiteY4" fmla="*/ 13568 h 846832"/>
              <a:gd name="connsiteX5" fmla="*/ 245994 w 1243241"/>
              <a:gd name="connsiteY5" fmla="*/ 86692 h 846832"/>
              <a:gd name="connsiteX6" fmla="*/ 23501 w 1243241"/>
              <a:gd name="connsiteY6" fmla="*/ 562379 h 846832"/>
              <a:gd name="connsiteX7" fmla="*/ 552172 w 1243241"/>
              <a:gd name="connsiteY7" fmla="*/ 725040 h 846832"/>
              <a:gd name="connsiteX8" fmla="*/ 633056 w 1243241"/>
              <a:gd name="connsiteY8" fmla="*/ 846832 h 846832"/>
              <a:gd name="connsiteX0" fmla="*/ 633056 w 1243241"/>
              <a:gd name="connsiteY0" fmla="*/ 848503 h 848503"/>
              <a:gd name="connsiteX1" fmla="*/ 825461 w 1243241"/>
              <a:gd name="connsiteY1" fmla="*/ 769232 h 848503"/>
              <a:gd name="connsiteX2" fmla="*/ 1183087 w 1243241"/>
              <a:gd name="connsiteY2" fmla="*/ 613083 h 848503"/>
              <a:gd name="connsiteX3" fmla="*/ 1202325 w 1243241"/>
              <a:gd name="connsiteY3" fmla="*/ 169895 h 848503"/>
              <a:gd name="connsiteX4" fmla="*/ 981005 w 1243241"/>
              <a:gd name="connsiteY4" fmla="*/ 15239 h 848503"/>
              <a:gd name="connsiteX5" fmla="*/ 245994 w 1243241"/>
              <a:gd name="connsiteY5" fmla="*/ 88363 h 848503"/>
              <a:gd name="connsiteX6" fmla="*/ 23501 w 1243241"/>
              <a:gd name="connsiteY6" fmla="*/ 564050 h 848503"/>
              <a:gd name="connsiteX7" fmla="*/ 552172 w 1243241"/>
              <a:gd name="connsiteY7" fmla="*/ 726711 h 848503"/>
              <a:gd name="connsiteX8" fmla="*/ 633056 w 1243241"/>
              <a:gd name="connsiteY8" fmla="*/ 848503 h 848503"/>
              <a:gd name="connsiteX0" fmla="*/ 633056 w 1243241"/>
              <a:gd name="connsiteY0" fmla="*/ 852489 h 852489"/>
              <a:gd name="connsiteX1" fmla="*/ 825461 w 1243241"/>
              <a:gd name="connsiteY1" fmla="*/ 773218 h 852489"/>
              <a:gd name="connsiteX2" fmla="*/ 1183087 w 1243241"/>
              <a:gd name="connsiteY2" fmla="*/ 617069 h 852489"/>
              <a:gd name="connsiteX3" fmla="*/ 1202325 w 1243241"/>
              <a:gd name="connsiteY3" fmla="*/ 173881 h 852489"/>
              <a:gd name="connsiteX4" fmla="*/ 981005 w 1243241"/>
              <a:gd name="connsiteY4" fmla="*/ 19225 h 852489"/>
              <a:gd name="connsiteX5" fmla="*/ 245994 w 1243241"/>
              <a:gd name="connsiteY5" fmla="*/ 92349 h 852489"/>
              <a:gd name="connsiteX6" fmla="*/ 23501 w 1243241"/>
              <a:gd name="connsiteY6" fmla="*/ 568036 h 852489"/>
              <a:gd name="connsiteX7" fmla="*/ 552172 w 1243241"/>
              <a:gd name="connsiteY7" fmla="*/ 730697 h 852489"/>
              <a:gd name="connsiteX8" fmla="*/ 633056 w 1243241"/>
              <a:gd name="connsiteY8" fmla="*/ 852489 h 852489"/>
              <a:gd name="connsiteX0" fmla="*/ 633056 w 1238870"/>
              <a:gd name="connsiteY0" fmla="*/ 852489 h 852489"/>
              <a:gd name="connsiteX1" fmla="*/ 825461 w 1238870"/>
              <a:gd name="connsiteY1" fmla="*/ 773218 h 852489"/>
              <a:gd name="connsiteX2" fmla="*/ 1183087 w 1238870"/>
              <a:gd name="connsiteY2" fmla="*/ 617069 h 852489"/>
              <a:gd name="connsiteX3" fmla="*/ 1202325 w 1238870"/>
              <a:gd name="connsiteY3" fmla="*/ 173881 h 852489"/>
              <a:gd name="connsiteX4" fmla="*/ 981005 w 1238870"/>
              <a:gd name="connsiteY4" fmla="*/ 19225 h 852489"/>
              <a:gd name="connsiteX5" fmla="*/ 245994 w 1238870"/>
              <a:gd name="connsiteY5" fmla="*/ 92349 h 852489"/>
              <a:gd name="connsiteX6" fmla="*/ 23501 w 1238870"/>
              <a:gd name="connsiteY6" fmla="*/ 568036 h 852489"/>
              <a:gd name="connsiteX7" fmla="*/ 552172 w 1238870"/>
              <a:gd name="connsiteY7" fmla="*/ 730697 h 852489"/>
              <a:gd name="connsiteX8" fmla="*/ 633056 w 1238870"/>
              <a:gd name="connsiteY8" fmla="*/ 852489 h 852489"/>
              <a:gd name="connsiteX0" fmla="*/ 633056 w 1237972"/>
              <a:gd name="connsiteY0" fmla="*/ 852489 h 852489"/>
              <a:gd name="connsiteX1" fmla="*/ 825461 w 1237972"/>
              <a:gd name="connsiteY1" fmla="*/ 773218 h 852489"/>
              <a:gd name="connsiteX2" fmla="*/ 1183087 w 1237972"/>
              <a:gd name="connsiteY2" fmla="*/ 617069 h 852489"/>
              <a:gd name="connsiteX3" fmla="*/ 1202325 w 1237972"/>
              <a:gd name="connsiteY3" fmla="*/ 173881 h 852489"/>
              <a:gd name="connsiteX4" fmla="*/ 981005 w 1237972"/>
              <a:gd name="connsiteY4" fmla="*/ 19225 h 852489"/>
              <a:gd name="connsiteX5" fmla="*/ 245994 w 1237972"/>
              <a:gd name="connsiteY5" fmla="*/ 92349 h 852489"/>
              <a:gd name="connsiteX6" fmla="*/ 23501 w 1237972"/>
              <a:gd name="connsiteY6" fmla="*/ 568036 h 852489"/>
              <a:gd name="connsiteX7" fmla="*/ 552172 w 1237972"/>
              <a:gd name="connsiteY7" fmla="*/ 730697 h 852489"/>
              <a:gd name="connsiteX8" fmla="*/ 633056 w 1237972"/>
              <a:gd name="connsiteY8" fmla="*/ 852489 h 852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37972" h="852489">
                <a:moveTo>
                  <a:pt x="633056" y="852489"/>
                </a:moveTo>
                <a:cubicBezTo>
                  <a:pt x="716495" y="841059"/>
                  <a:pt x="733789" y="812455"/>
                  <a:pt x="825461" y="773218"/>
                </a:cubicBezTo>
                <a:cubicBezTo>
                  <a:pt x="917133" y="733981"/>
                  <a:pt x="1120276" y="716959"/>
                  <a:pt x="1183087" y="617069"/>
                </a:cubicBezTo>
                <a:cubicBezTo>
                  <a:pt x="1245898" y="517180"/>
                  <a:pt x="1258148" y="283568"/>
                  <a:pt x="1202325" y="173881"/>
                </a:cubicBezTo>
                <a:cubicBezTo>
                  <a:pt x="1146502" y="64194"/>
                  <a:pt x="1083676" y="36572"/>
                  <a:pt x="981005" y="19225"/>
                </a:cubicBezTo>
                <a:cubicBezTo>
                  <a:pt x="823274" y="-7425"/>
                  <a:pt x="446352" y="-23746"/>
                  <a:pt x="245994" y="92349"/>
                </a:cubicBezTo>
                <a:cubicBezTo>
                  <a:pt x="45636" y="208444"/>
                  <a:pt x="-47145" y="246094"/>
                  <a:pt x="23501" y="568036"/>
                </a:cubicBezTo>
                <a:cubicBezTo>
                  <a:pt x="51046" y="756743"/>
                  <a:pt x="510357" y="722029"/>
                  <a:pt x="552172" y="730697"/>
                </a:cubicBezTo>
                <a:cubicBezTo>
                  <a:pt x="733623" y="767368"/>
                  <a:pt x="633056" y="852489"/>
                  <a:pt x="633056" y="852489"/>
                </a:cubicBezTo>
                <a:close/>
              </a:path>
            </a:pathLst>
          </a:custGeom>
          <a:solidFill>
            <a:schemeClr val="bg1"/>
          </a:solidFill>
          <a:ln w="190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D415F49B-3CBC-46CF-AFB5-988852D0479E}"/>
              </a:ext>
            </a:extLst>
          </p:cNvPr>
          <p:cNvSpPr/>
          <p:nvPr/>
        </p:nvSpPr>
        <p:spPr>
          <a:xfrm rot="21133683" flipH="1">
            <a:off x="1010574" y="456230"/>
            <a:ext cx="9378187" cy="5238589"/>
          </a:xfrm>
          <a:custGeom>
            <a:avLst/>
            <a:gdLst>
              <a:gd name="connsiteX0" fmla="*/ 628580 w 1248448"/>
              <a:gd name="connsiteY0" fmla="*/ 873029 h 873038"/>
              <a:gd name="connsiteX1" fmla="*/ 820985 w 1248448"/>
              <a:gd name="connsiteY1" fmla="*/ 803115 h 873038"/>
              <a:gd name="connsiteX2" fmla="*/ 1179791 w 1248448"/>
              <a:gd name="connsiteY2" fmla="*/ 630332 h 873038"/>
              <a:gd name="connsiteX3" fmla="*/ 1178744 w 1248448"/>
              <a:gd name="connsiteY3" fmla="*/ 192753 h 873038"/>
              <a:gd name="connsiteX4" fmla="*/ 459416 w 1248448"/>
              <a:gd name="connsiteY4" fmla="*/ 32447 h 873038"/>
              <a:gd name="connsiteX5" fmla="*/ 7264 w 1248448"/>
              <a:gd name="connsiteY5" fmla="*/ 595184 h 873038"/>
              <a:gd name="connsiteX6" fmla="*/ 545617 w 1248448"/>
              <a:gd name="connsiteY6" fmla="*/ 737202 h 873038"/>
              <a:gd name="connsiteX7" fmla="*/ 628580 w 1248448"/>
              <a:gd name="connsiteY7" fmla="*/ 873029 h 873038"/>
              <a:gd name="connsiteX0" fmla="*/ 628618 w 1248446"/>
              <a:gd name="connsiteY0" fmla="*/ 873038 h 873038"/>
              <a:gd name="connsiteX1" fmla="*/ 821023 w 1248446"/>
              <a:gd name="connsiteY1" fmla="*/ 803124 h 873038"/>
              <a:gd name="connsiteX2" fmla="*/ 1179829 w 1248446"/>
              <a:gd name="connsiteY2" fmla="*/ 630341 h 873038"/>
              <a:gd name="connsiteX3" fmla="*/ 1178782 w 1248446"/>
              <a:gd name="connsiteY3" fmla="*/ 192762 h 873038"/>
              <a:gd name="connsiteX4" fmla="*/ 459454 w 1248446"/>
              <a:gd name="connsiteY4" fmla="*/ 32456 h 873038"/>
              <a:gd name="connsiteX5" fmla="*/ 7302 w 1248446"/>
              <a:gd name="connsiteY5" fmla="*/ 595193 h 873038"/>
              <a:gd name="connsiteX6" fmla="*/ 547734 w 1248446"/>
              <a:gd name="connsiteY6" fmla="*/ 751246 h 873038"/>
              <a:gd name="connsiteX7" fmla="*/ 628618 w 1248446"/>
              <a:gd name="connsiteY7" fmla="*/ 873038 h 873038"/>
              <a:gd name="connsiteX0" fmla="*/ 635867 w 1255695"/>
              <a:gd name="connsiteY0" fmla="*/ 873038 h 873038"/>
              <a:gd name="connsiteX1" fmla="*/ 828272 w 1255695"/>
              <a:gd name="connsiteY1" fmla="*/ 803124 h 873038"/>
              <a:gd name="connsiteX2" fmla="*/ 1187078 w 1255695"/>
              <a:gd name="connsiteY2" fmla="*/ 630341 h 873038"/>
              <a:gd name="connsiteX3" fmla="*/ 1186031 w 1255695"/>
              <a:gd name="connsiteY3" fmla="*/ 192762 h 873038"/>
              <a:gd name="connsiteX4" fmla="*/ 466703 w 1255695"/>
              <a:gd name="connsiteY4" fmla="*/ 32456 h 873038"/>
              <a:gd name="connsiteX5" fmla="*/ 14551 w 1255695"/>
              <a:gd name="connsiteY5" fmla="*/ 595193 h 873038"/>
              <a:gd name="connsiteX6" fmla="*/ 554983 w 1255695"/>
              <a:gd name="connsiteY6" fmla="*/ 751246 h 873038"/>
              <a:gd name="connsiteX7" fmla="*/ 635867 w 1255695"/>
              <a:gd name="connsiteY7" fmla="*/ 873038 h 873038"/>
              <a:gd name="connsiteX0" fmla="*/ 635867 w 1255695"/>
              <a:gd name="connsiteY0" fmla="*/ 873038 h 873038"/>
              <a:gd name="connsiteX1" fmla="*/ 828272 w 1255695"/>
              <a:gd name="connsiteY1" fmla="*/ 803124 h 873038"/>
              <a:gd name="connsiteX2" fmla="*/ 1187078 w 1255695"/>
              <a:gd name="connsiteY2" fmla="*/ 630341 h 873038"/>
              <a:gd name="connsiteX3" fmla="*/ 1186031 w 1255695"/>
              <a:gd name="connsiteY3" fmla="*/ 192762 h 873038"/>
              <a:gd name="connsiteX4" fmla="*/ 466703 w 1255695"/>
              <a:gd name="connsiteY4" fmla="*/ 32456 h 873038"/>
              <a:gd name="connsiteX5" fmla="*/ 14551 w 1255695"/>
              <a:gd name="connsiteY5" fmla="*/ 595193 h 873038"/>
              <a:gd name="connsiteX6" fmla="*/ 554983 w 1255695"/>
              <a:gd name="connsiteY6" fmla="*/ 751246 h 873038"/>
              <a:gd name="connsiteX7" fmla="*/ 635867 w 1255695"/>
              <a:gd name="connsiteY7" fmla="*/ 873038 h 873038"/>
              <a:gd name="connsiteX0" fmla="*/ 635867 w 1249939"/>
              <a:gd name="connsiteY0" fmla="*/ 873038 h 873038"/>
              <a:gd name="connsiteX1" fmla="*/ 828272 w 1249939"/>
              <a:gd name="connsiteY1" fmla="*/ 793767 h 873038"/>
              <a:gd name="connsiteX2" fmla="*/ 1187078 w 1249939"/>
              <a:gd name="connsiteY2" fmla="*/ 630341 h 873038"/>
              <a:gd name="connsiteX3" fmla="*/ 1186031 w 1249939"/>
              <a:gd name="connsiteY3" fmla="*/ 192762 h 873038"/>
              <a:gd name="connsiteX4" fmla="*/ 466703 w 1249939"/>
              <a:gd name="connsiteY4" fmla="*/ 32456 h 873038"/>
              <a:gd name="connsiteX5" fmla="*/ 14551 w 1249939"/>
              <a:gd name="connsiteY5" fmla="*/ 595193 h 873038"/>
              <a:gd name="connsiteX6" fmla="*/ 554983 w 1249939"/>
              <a:gd name="connsiteY6" fmla="*/ 751246 h 873038"/>
              <a:gd name="connsiteX7" fmla="*/ 635867 w 1249939"/>
              <a:gd name="connsiteY7" fmla="*/ 873038 h 873038"/>
              <a:gd name="connsiteX0" fmla="*/ 615218 w 1229290"/>
              <a:gd name="connsiteY0" fmla="*/ 861281 h 861281"/>
              <a:gd name="connsiteX1" fmla="*/ 807623 w 1229290"/>
              <a:gd name="connsiteY1" fmla="*/ 782010 h 861281"/>
              <a:gd name="connsiteX2" fmla="*/ 1166429 w 1229290"/>
              <a:gd name="connsiteY2" fmla="*/ 618584 h 861281"/>
              <a:gd name="connsiteX3" fmla="*/ 1165382 w 1229290"/>
              <a:gd name="connsiteY3" fmla="*/ 181005 h 861281"/>
              <a:gd name="connsiteX4" fmla="*/ 446054 w 1229290"/>
              <a:gd name="connsiteY4" fmla="*/ 20699 h 861281"/>
              <a:gd name="connsiteX5" fmla="*/ 5663 w 1229290"/>
              <a:gd name="connsiteY5" fmla="*/ 576828 h 861281"/>
              <a:gd name="connsiteX6" fmla="*/ 534334 w 1229290"/>
              <a:gd name="connsiteY6" fmla="*/ 739489 h 861281"/>
              <a:gd name="connsiteX7" fmla="*/ 615218 w 1229290"/>
              <a:gd name="connsiteY7" fmla="*/ 861281 h 861281"/>
              <a:gd name="connsiteX0" fmla="*/ 619617 w 1233689"/>
              <a:gd name="connsiteY0" fmla="*/ 861281 h 861281"/>
              <a:gd name="connsiteX1" fmla="*/ 812022 w 1233689"/>
              <a:gd name="connsiteY1" fmla="*/ 782010 h 861281"/>
              <a:gd name="connsiteX2" fmla="*/ 1170828 w 1233689"/>
              <a:gd name="connsiteY2" fmla="*/ 618584 h 861281"/>
              <a:gd name="connsiteX3" fmla="*/ 1169781 w 1233689"/>
              <a:gd name="connsiteY3" fmla="*/ 181005 h 861281"/>
              <a:gd name="connsiteX4" fmla="*/ 450453 w 1233689"/>
              <a:gd name="connsiteY4" fmla="*/ 20699 h 861281"/>
              <a:gd name="connsiteX5" fmla="*/ 10062 w 1233689"/>
              <a:gd name="connsiteY5" fmla="*/ 576828 h 861281"/>
              <a:gd name="connsiteX6" fmla="*/ 538733 w 1233689"/>
              <a:gd name="connsiteY6" fmla="*/ 739489 h 861281"/>
              <a:gd name="connsiteX7" fmla="*/ 619617 w 1233689"/>
              <a:gd name="connsiteY7" fmla="*/ 861281 h 861281"/>
              <a:gd name="connsiteX0" fmla="*/ 619579 w 1239236"/>
              <a:gd name="connsiteY0" fmla="*/ 863398 h 863398"/>
              <a:gd name="connsiteX1" fmla="*/ 811984 w 1239236"/>
              <a:gd name="connsiteY1" fmla="*/ 784127 h 863398"/>
              <a:gd name="connsiteX2" fmla="*/ 1170790 w 1239236"/>
              <a:gd name="connsiteY2" fmla="*/ 620701 h 863398"/>
              <a:gd name="connsiteX3" fmla="*/ 1169743 w 1239236"/>
              <a:gd name="connsiteY3" fmla="*/ 183122 h 863398"/>
              <a:gd name="connsiteX4" fmla="*/ 451887 w 1239236"/>
              <a:gd name="connsiteY4" fmla="*/ 17855 h 863398"/>
              <a:gd name="connsiteX5" fmla="*/ 10024 w 1239236"/>
              <a:gd name="connsiteY5" fmla="*/ 578945 h 863398"/>
              <a:gd name="connsiteX6" fmla="*/ 538695 w 1239236"/>
              <a:gd name="connsiteY6" fmla="*/ 741606 h 863398"/>
              <a:gd name="connsiteX7" fmla="*/ 619579 w 1239236"/>
              <a:gd name="connsiteY7" fmla="*/ 863398 h 863398"/>
              <a:gd name="connsiteX0" fmla="*/ 623569 w 1243226"/>
              <a:gd name="connsiteY0" fmla="*/ 870437 h 870437"/>
              <a:gd name="connsiteX1" fmla="*/ 815974 w 1243226"/>
              <a:gd name="connsiteY1" fmla="*/ 791166 h 870437"/>
              <a:gd name="connsiteX2" fmla="*/ 1174780 w 1243226"/>
              <a:gd name="connsiteY2" fmla="*/ 627740 h 870437"/>
              <a:gd name="connsiteX3" fmla="*/ 1173733 w 1243226"/>
              <a:gd name="connsiteY3" fmla="*/ 190161 h 870437"/>
              <a:gd name="connsiteX4" fmla="*/ 455877 w 1243226"/>
              <a:gd name="connsiteY4" fmla="*/ 24894 h 870437"/>
              <a:gd name="connsiteX5" fmla="*/ 14014 w 1243226"/>
              <a:gd name="connsiteY5" fmla="*/ 585984 h 870437"/>
              <a:gd name="connsiteX6" fmla="*/ 542685 w 1243226"/>
              <a:gd name="connsiteY6" fmla="*/ 748645 h 870437"/>
              <a:gd name="connsiteX7" fmla="*/ 623569 w 1243226"/>
              <a:gd name="connsiteY7" fmla="*/ 870437 h 870437"/>
              <a:gd name="connsiteX0" fmla="*/ 624861 w 1244518"/>
              <a:gd name="connsiteY0" fmla="*/ 869274 h 869274"/>
              <a:gd name="connsiteX1" fmla="*/ 817266 w 1244518"/>
              <a:gd name="connsiteY1" fmla="*/ 790003 h 869274"/>
              <a:gd name="connsiteX2" fmla="*/ 1176072 w 1244518"/>
              <a:gd name="connsiteY2" fmla="*/ 626577 h 869274"/>
              <a:gd name="connsiteX3" fmla="*/ 1175025 w 1244518"/>
              <a:gd name="connsiteY3" fmla="*/ 188998 h 869274"/>
              <a:gd name="connsiteX4" fmla="*/ 457169 w 1244518"/>
              <a:gd name="connsiteY4" fmla="*/ 23731 h 869274"/>
              <a:gd name="connsiteX5" fmla="*/ 15306 w 1244518"/>
              <a:gd name="connsiteY5" fmla="*/ 584821 h 869274"/>
              <a:gd name="connsiteX6" fmla="*/ 543977 w 1244518"/>
              <a:gd name="connsiteY6" fmla="*/ 747482 h 869274"/>
              <a:gd name="connsiteX7" fmla="*/ 624861 w 1244518"/>
              <a:gd name="connsiteY7" fmla="*/ 869274 h 869274"/>
              <a:gd name="connsiteX0" fmla="*/ 619558 w 1235941"/>
              <a:gd name="connsiteY0" fmla="*/ 867295 h 867295"/>
              <a:gd name="connsiteX1" fmla="*/ 811963 w 1235941"/>
              <a:gd name="connsiteY1" fmla="*/ 788024 h 867295"/>
              <a:gd name="connsiteX2" fmla="*/ 1170769 w 1235941"/>
              <a:gd name="connsiteY2" fmla="*/ 624598 h 867295"/>
              <a:gd name="connsiteX3" fmla="*/ 1164738 w 1235941"/>
              <a:gd name="connsiteY3" fmla="*/ 164190 h 867295"/>
              <a:gd name="connsiteX4" fmla="*/ 451866 w 1235941"/>
              <a:gd name="connsiteY4" fmla="*/ 21752 h 867295"/>
              <a:gd name="connsiteX5" fmla="*/ 10003 w 1235941"/>
              <a:gd name="connsiteY5" fmla="*/ 582842 h 867295"/>
              <a:gd name="connsiteX6" fmla="*/ 538674 w 1235941"/>
              <a:gd name="connsiteY6" fmla="*/ 745503 h 867295"/>
              <a:gd name="connsiteX7" fmla="*/ 619558 w 1235941"/>
              <a:gd name="connsiteY7" fmla="*/ 867295 h 867295"/>
              <a:gd name="connsiteX0" fmla="*/ 622435 w 1238818"/>
              <a:gd name="connsiteY0" fmla="*/ 868328 h 868328"/>
              <a:gd name="connsiteX1" fmla="*/ 814840 w 1238818"/>
              <a:gd name="connsiteY1" fmla="*/ 789057 h 868328"/>
              <a:gd name="connsiteX2" fmla="*/ 1173646 w 1238818"/>
              <a:gd name="connsiteY2" fmla="*/ 625631 h 868328"/>
              <a:gd name="connsiteX3" fmla="*/ 1167615 w 1238818"/>
              <a:gd name="connsiteY3" fmla="*/ 165223 h 868328"/>
              <a:gd name="connsiteX4" fmla="*/ 454743 w 1238818"/>
              <a:gd name="connsiteY4" fmla="*/ 22785 h 868328"/>
              <a:gd name="connsiteX5" fmla="*/ 12880 w 1238818"/>
              <a:gd name="connsiteY5" fmla="*/ 583875 h 868328"/>
              <a:gd name="connsiteX6" fmla="*/ 541551 w 1238818"/>
              <a:gd name="connsiteY6" fmla="*/ 746536 h 868328"/>
              <a:gd name="connsiteX7" fmla="*/ 622435 w 1238818"/>
              <a:gd name="connsiteY7" fmla="*/ 868328 h 868328"/>
              <a:gd name="connsiteX0" fmla="*/ 618931 w 1201319"/>
              <a:gd name="connsiteY0" fmla="*/ 879992 h 879992"/>
              <a:gd name="connsiteX1" fmla="*/ 811336 w 1201319"/>
              <a:gd name="connsiteY1" fmla="*/ 800721 h 879992"/>
              <a:gd name="connsiteX2" fmla="*/ 1170142 w 1201319"/>
              <a:gd name="connsiteY2" fmla="*/ 637295 h 879992"/>
              <a:gd name="connsiteX3" fmla="*/ 1164111 w 1201319"/>
              <a:gd name="connsiteY3" fmla="*/ 176887 h 879992"/>
              <a:gd name="connsiteX4" fmla="*/ 1005959 w 1201319"/>
              <a:gd name="connsiteY4" fmla="*/ 73552 h 879992"/>
              <a:gd name="connsiteX5" fmla="*/ 451239 w 1201319"/>
              <a:gd name="connsiteY5" fmla="*/ 34449 h 879992"/>
              <a:gd name="connsiteX6" fmla="*/ 9376 w 1201319"/>
              <a:gd name="connsiteY6" fmla="*/ 595539 h 879992"/>
              <a:gd name="connsiteX7" fmla="*/ 538047 w 1201319"/>
              <a:gd name="connsiteY7" fmla="*/ 758200 h 879992"/>
              <a:gd name="connsiteX8" fmla="*/ 618931 w 1201319"/>
              <a:gd name="connsiteY8" fmla="*/ 879992 h 879992"/>
              <a:gd name="connsiteX0" fmla="*/ 618931 w 1214866"/>
              <a:gd name="connsiteY0" fmla="*/ 879992 h 879992"/>
              <a:gd name="connsiteX1" fmla="*/ 811336 w 1214866"/>
              <a:gd name="connsiteY1" fmla="*/ 800721 h 879992"/>
              <a:gd name="connsiteX2" fmla="*/ 1170142 w 1214866"/>
              <a:gd name="connsiteY2" fmla="*/ 637295 h 879992"/>
              <a:gd name="connsiteX3" fmla="*/ 1164111 w 1214866"/>
              <a:gd name="connsiteY3" fmla="*/ 176887 h 879992"/>
              <a:gd name="connsiteX4" fmla="*/ 1005959 w 1214866"/>
              <a:gd name="connsiteY4" fmla="*/ 73552 h 879992"/>
              <a:gd name="connsiteX5" fmla="*/ 451239 w 1214866"/>
              <a:gd name="connsiteY5" fmla="*/ 34449 h 879992"/>
              <a:gd name="connsiteX6" fmla="*/ 9376 w 1214866"/>
              <a:gd name="connsiteY6" fmla="*/ 595539 h 879992"/>
              <a:gd name="connsiteX7" fmla="*/ 538047 w 1214866"/>
              <a:gd name="connsiteY7" fmla="*/ 758200 h 879992"/>
              <a:gd name="connsiteX8" fmla="*/ 618931 w 1214866"/>
              <a:gd name="connsiteY8" fmla="*/ 879992 h 879992"/>
              <a:gd name="connsiteX0" fmla="*/ 618871 w 1202016"/>
              <a:gd name="connsiteY0" fmla="*/ 888796 h 888796"/>
              <a:gd name="connsiteX1" fmla="*/ 811276 w 1202016"/>
              <a:gd name="connsiteY1" fmla="*/ 809525 h 888796"/>
              <a:gd name="connsiteX2" fmla="*/ 1170082 w 1202016"/>
              <a:gd name="connsiteY2" fmla="*/ 646099 h 888796"/>
              <a:gd name="connsiteX3" fmla="*/ 1164051 w 1202016"/>
              <a:gd name="connsiteY3" fmla="*/ 185691 h 888796"/>
              <a:gd name="connsiteX4" fmla="*/ 989748 w 1202016"/>
              <a:gd name="connsiteY4" fmla="*/ 54225 h 888796"/>
              <a:gd name="connsiteX5" fmla="*/ 451179 w 1202016"/>
              <a:gd name="connsiteY5" fmla="*/ 43253 h 888796"/>
              <a:gd name="connsiteX6" fmla="*/ 9316 w 1202016"/>
              <a:gd name="connsiteY6" fmla="*/ 604343 h 888796"/>
              <a:gd name="connsiteX7" fmla="*/ 537987 w 1202016"/>
              <a:gd name="connsiteY7" fmla="*/ 767004 h 888796"/>
              <a:gd name="connsiteX8" fmla="*/ 618871 w 1202016"/>
              <a:gd name="connsiteY8" fmla="*/ 888796 h 888796"/>
              <a:gd name="connsiteX0" fmla="*/ 618871 w 1202016"/>
              <a:gd name="connsiteY0" fmla="*/ 888796 h 888796"/>
              <a:gd name="connsiteX1" fmla="*/ 811276 w 1202016"/>
              <a:gd name="connsiteY1" fmla="*/ 809525 h 888796"/>
              <a:gd name="connsiteX2" fmla="*/ 1170082 w 1202016"/>
              <a:gd name="connsiteY2" fmla="*/ 646099 h 888796"/>
              <a:gd name="connsiteX3" fmla="*/ 1164051 w 1202016"/>
              <a:gd name="connsiteY3" fmla="*/ 185691 h 888796"/>
              <a:gd name="connsiteX4" fmla="*/ 989748 w 1202016"/>
              <a:gd name="connsiteY4" fmla="*/ 54225 h 888796"/>
              <a:gd name="connsiteX5" fmla="*/ 451179 w 1202016"/>
              <a:gd name="connsiteY5" fmla="*/ 43253 h 888796"/>
              <a:gd name="connsiteX6" fmla="*/ 9316 w 1202016"/>
              <a:gd name="connsiteY6" fmla="*/ 604343 h 888796"/>
              <a:gd name="connsiteX7" fmla="*/ 537987 w 1202016"/>
              <a:gd name="connsiteY7" fmla="*/ 767004 h 888796"/>
              <a:gd name="connsiteX8" fmla="*/ 618871 w 1202016"/>
              <a:gd name="connsiteY8" fmla="*/ 888796 h 888796"/>
              <a:gd name="connsiteX0" fmla="*/ 620039 w 1203184"/>
              <a:gd name="connsiteY0" fmla="*/ 874240 h 874240"/>
              <a:gd name="connsiteX1" fmla="*/ 812444 w 1203184"/>
              <a:gd name="connsiteY1" fmla="*/ 794969 h 874240"/>
              <a:gd name="connsiteX2" fmla="*/ 1171250 w 1203184"/>
              <a:gd name="connsiteY2" fmla="*/ 631543 h 874240"/>
              <a:gd name="connsiteX3" fmla="*/ 1165219 w 1203184"/>
              <a:gd name="connsiteY3" fmla="*/ 171135 h 874240"/>
              <a:gd name="connsiteX4" fmla="*/ 990916 w 1203184"/>
              <a:gd name="connsiteY4" fmla="*/ 39669 h 874240"/>
              <a:gd name="connsiteX5" fmla="*/ 406775 w 1203184"/>
              <a:gd name="connsiteY5" fmla="*/ 50168 h 874240"/>
              <a:gd name="connsiteX6" fmla="*/ 10484 w 1203184"/>
              <a:gd name="connsiteY6" fmla="*/ 589787 h 874240"/>
              <a:gd name="connsiteX7" fmla="*/ 539155 w 1203184"/>
              <a:gd name="connsiteY7" fmla="*/ 752448 h 874240"/>
              <a:gd name="connsiteX8" fmla="*/ 620039 w 1203184"/>
              <a:gd name="connsiteY8" fmla="*/ 874240 h 874240"/>
              <a:gd name="connsiteX0" fmla="*/ 620213 w 1203358"/>
              <a:gd name="connsiteY0" fmla="*/ 867642 h 867642"/>
              <a:gd name="connsiteX1" fmla="*/ 812618 w 1203358"/>
              <a:gd name="connsiteY1" fmla="*/ 788371 h 867642"/>
              <a:gd name="connsiteX2" fmla="*/ 1171424 w 1203358"/>
              <a:gd name="connsiteY2" fmla="*/ 624945 h 867642"/>
              <a:gd name="connsiteX3" fmla="*/ 1165393 w 1203358"/>
              <a:gd name="connsiteY3" fmla="*/ 164537 h 867642"/>
              <a:gd name="connsiteX4" fmla="*/ 991090 w 1203358"/>
              <a:gd name="connsiteY4" fmla="*/ 33071 h 867642"/>
              <a:gd name="connsiteX5" fmla="*/ 406949 w 1203358"/>
              <a:gd name="connsiteY5" fmla="*/ 43570 h 867642"/>
              <a:gd name="connsiteX6" fmla="*/ 10658 w 1203358"/>
              <a:gd name="connsiteY6" fmla="*/ 583189 h 867642"/>
              <a:gd name="connsiteX7" fmla="*/ 539329 w 1203358"/>
              <a:gd name="connsiteY7" fmla="*/ 745850 h 867642"/>
              <a:gd name="connsiteX8" fmla="*/ 620213 w 1203358"/>
              <a:gd name="connsiteY8" fmla="*/ 867642 h 867642"/>
              <a:gd name="connsiteX0" fmla="*/ 621220 w 1204365"/>
              <a:gd name="connsiteY0" fmla="*/ 864871 h 864871"/>
              <a:gd name="connsiteX1" fmla="*/ 813625 w 1204365"/>
              <a:gd name="connsiteY1" fmla="*/ 785600 h 864871"/>
              <a:gd name="connsiteX2" fmla="*/ 1172431 w 1204365"/>
              <a:gd name="connsiteY2" fmla="*/ 622174 h 864871"/>
              <a:gd name="connsiteX3" fmla="*/ 1166400 w 1204365"/>
              <a:gd name="connsiteY3" fmla="*/ 161766 h 864871"/>
              <a:gd name="connsiteX4" fmla="*/ 992097 w 1204365"/>
              <a:gd name="connsiteY4" fmla="*/ 30300 h 864871"/>
              <a:gd name="connsiteX5" fmla="*/ 407956 w 1204365"/>
              <a:gd name="connsiteY5" fmla="*/ 40799 h 864871"/>
              <a:gd name="connsiteX6" fmla="*/ 11665 w 1204365"/>
              <a:gd name="connsiteY6" fmla="*/ 580418 h 864871"/>
              <a:gd name="connsiteX7" fmla="*/ 540336 w 1204365"/>
              <a:gd name="connsiteY7" fmla="*/ 743079 h 864871"/>
              <a:gd name="connsiteX8" fmla="*/ 621220 w 1204365"/>
              <a:gd name="connsiteY8" fmla="*/ 864871 h 864871"/>
              <a:gd name="connsiteX0" fmla="*/ 619935 w 1204190"/>
              <a:gd name="connsiteY0" fmla="*/ 873669 h 873669"/>
              <a:gd name="connsiteX1" fmla="*/ 812340 w 1204190"/>
              <a:gd name="connsiteY1" fmla="*/ 794398 h 873669"/>
              <a:gd name="connsiteX2" fmla="*/ 1171146 w 1204190"/>
              <a:gd name="connsiteY2" fmla="*/ 630972 h 873669"/>
              <a:gd name="connsiteX3" fmla="*/ 1165115 w 1204190"/>
              <a:gd name="connsiteY3" fmla="*/ 170564 h 873669"/>
              <a:gd name="connsiteX4" fmla="*/ 967884 w 1204190"/>
              <a:gd name="connsiteY4" fmla="*/ 40405 h 873669"/>
              <a:gd name="connsiteX5" fmla="*/ 406671 w 1204190"/>
              <a:gd name="connsiteY5" fmla="*/ 49597 h 873669"/>
              <a:gd name="connsiteX6" fmla="*/ 10380 w 1204190"/>
              <a:gd name="connsiteY6" fmla="*/ 589216 h 873669"/>
              <a:gd name="connsiteX7" fmla="*/ 539051 w 1204190"/>
              <a:gd name="connsiteY7" fmla="*/ 751877 h 873669"/>
              <a:gd name="connsiteX8" fmla="*/ 619935 w 1204190"/>
              <a:gd name="connsiteY8" fmla="*/ 873669 h 873669"/>
              <a:gd name="connsiteX0" fmla="*/ 628446 w 1212701"/>
              <a:gd name="connsiteY0" fmla="*/ 842371 h 842371"/>
              <a:gd name="connsiteX1" fmla="*/ 820851 w 1212701"/>
              <a:gd name="connsiteY1" fmla="*/ 763100 h 842371"/>
              <a:gd name="connsiteX2" fmla="*/ 1179657 w 1212701"/>
              <a:gd name="connsiteY2" fmla="*/ 599674 h 842371"/>
              <a:gd name="connsiteX3" fmla="*/ 1173626 w 1212701"/>
              <a:gd name="connsiteY3" fmla="*/ 139266 h 842371"/>
              <a:gd name="connsiteX4" fmla="*/ 976395 w 1212701"/>
              <a:gd name="connsiteY4" fmla="*/ 9107 h 842371"/>
              <a:gd name="connsiteX5" fmla="*/ 246714 w 1212701"/>
              <a:gd name="connsiteY5" fmla="*/ 97247 h 842371"/>
              <a:gd name="connsiteX6" fmla="*/ 18891 w 1212701"/>
              <a:gd name="connsiteY6" fmla="*/ 557918 h 842371"/>
              <a:gd name="connsiteX7" fmla="*/ 547562 w 1212701"/>
              <a:gd name="connsiteY7" fmla="*/ 720579 h 842371"/>
              <a:gd name="connsiteX8" fmla="*/ 628446 w 1212701"/>
              <a:gd name="connsiteY8" fmla="*/ 842371 h 842371"/>
              <a:gd name="connsiteX0" fmla="*/ 628446 w 1211895"/>
              <a:gd name="connsiteY0" fmla="*/ 842371 h 842371"/>
              <a:gd name="connsiteX1" fmla="*/ 820851 w 1211895"/>
              <a:gd name="connsiteY1" fmla="*/ 763100 h 842371"/>
              <a:gd name="connsiteX2" fmla="*/ 1178477 w 1211895"/>
              <a:gd name="connsiteY2" fmla="*/ 606951 h 842371"/>
              <a:gd name="connsiteX3" fmla="*/ 1173626 w 1211895"/>
              <a:gd name="connsiteY3" fmla="*/ 139266 h 842371"/>
              <a:gd name="connsiteX4" fmla="*/ 976395 w 1211895"/>
              <a:gd name="connsiteY4" fmla="*/ 9107 h 842371"/>
              <a:gd name="connsiteX5" fmla="*/ 246714 w 1211895"/>
              <a:gd name="connsiteY5" fmla="*/ 97247 h 842371"/>
              <a:gd name="connsiteX6" fmla="*/ 18891 w 1211895"/>
              <a:gd name="connsiteY6" fmla="*/ 557918 h 842371"/>
              <a:gd name="connsiteX7" fmla="*/ 547562 w 1211895"/>
              <a:gd name="connsiteY7" fmla="*/ 720579 h 842371"/>
              <a:gd name="connsiteX8" fmla="*/ 628446 w 1211895"/>
              <a:gd name="connsiteY8" fmla="*/ 842371 h 842371"/>
              <a:gd name="connsiteX0" fmla="*/ 628446 w 1218918"/>
              <a:gd name="connsiteY0" fmla="*/ 842371 h 842371"/>
              <a:gd name="connsiteX1" fmla="*/ 820851 w 1218918"/>
              <a:gd name="connsiteY1" fmla="*/ 763100 h 842371"/>
              <a:gd name="connsiteX2" fmla="*/ 1178477 w 1218918"/>
              <a:gd name="connsiteY2" fmla="*/ 606951 h 842371"/>
              <a:gd name="connsiteX3" fmla="*/ 1173626 w 1218918"/>
              <a:gd name="connsiteY3" fmla="*/ 139266 h 842371"/>
              <a:gd name="connsiteX4" fmla="*/ 976395 w 1218918"/>
              <a:gd name="connsiteY4" fmla="*/ 9107 h 842371"/>
              <a:gd name="connsiteX5" fmla="*/ 246714 w 1218918"/>
              <a:gd name="connsiteY5" fmla="*/ 97247 h 842371"/>
              <a:gd name="connsiteX6" fmla="*/ 18891 w 1218918"/>
              <a:gd name="connsiteY6" fmla="*/ 557918 h 842371"/>
              <a:gd name="connsiteX7" fmla="*/ 547562 w 1218918"/>
              <a:gd name="connsiteY7" fmla="*/ 720579 h 842371"/>
              <a:gd name="connsiteX8" fmla="*/ 628446 w 1218918"/>
              <a:gd name="connsiteY8" fmla="*/ 842371 h 842371"/>
              <a:gd name="connsiteX0" fmla="*/ 628446 w 1223727"/>
              <a:gd name="connsiteY0" fmla="*/ 842371 h 842371"/>
              <a:gd name="connsiteX1" fmla="*/ 820851 w 1223727"/>
              <a:gd name="connsiteY1" fmla="*/ 763100 h 842371"/>
              <a:gd name="connsiteX2" fmla="*/ 1178477 w 1223727"/>
              <a:gd name="connsiteY2" fmla="*/ 606951 h 842371"/>
              <a:gd name="connsiteX3" fmla="*/ 1173626 w 1223727"/>
              <a:gd name="connsiteY3" fmla="*/ 139266 h 842371"/>
              <a:gd name="connsiteX4" fmla="*/ 976395 w 1223727"/>
              <a:gd name="connsiteY4" fmla="*/ 9107 h 842371"/>
              <a:gd name="connsiteX5" fmla="*/ 246714 w 1223727"/>
              <a:gd name="connsiteY5" fmla="*/ 97247 h 842371"/>
              <a:gd name="connsiteX6" fmla="*/ 18891 w 1223727"/>
              <a:gd name="connsiteY6" fmla="*/ 557918 h 842371"/>
              <a:gd name="connsiteX7" fmla="*/ 547562 w 1223727"/>
              <a:gd name="connsiteY7" fmla="*/ 720579 h 842371"/>
              <a:gd name="connsiteX8" fmla="*/ 628446 w 1223727"/>
              <a:gd name="connsiteY8" fmla="*/ 842371 h 842371"/>
              <a:gd name="connsiteX0" fmla="*/ 628446 w 1232687"/>
              <a:gd name="connsiteY0" fmla="*/ 842371 h 842371"/>
              <a:gd name="connsiteX1" fmla="*/ 820851 w 1232687"/>
              <a:gd name="connsiteY1" fmla="*/ 763100 h 842371"/>
              <a:gd name="connsiteX2" fmla="*/ 1178477 w 1232687"/>
              <a:gd name="connsiteY2" fmla="*/ 606951 h 842371"/>
              <a:gd name="connsiteX3" fmla="*/ 1188606 w 1232687"/>
              <a:gd name="connsiteY3" fmla="*/ 158133 h 842371"/>
              <a:gd name="connsiteX4" fmla="*/ 976395 w 1232687"/>
              <a:gd name="connsiteY4" fmla="*/ 9107 h 842371"/>
              <a:gd name="connsiteX5" fmla="*/ 246714 w 1232687"/>
              <a:gd name="connsiteY5" fmla="*/ 97247 h 842371"/>
              <a:gd name="connsiteX6" fmla="*/ 18891 w 1232687"/>
              <a:gd name="connsiteY6" fmla="*/ 557918 h 842371"/>
              <a:gd name="connsiteX7" fmla="*/ 547562 w 1232687"/>
              <a:gd name="connsiteY7" fmla="*/ 720579 h 842371"/>
              <a:gd name="connsiteX8" fmla="*/ 628446 w 1232687"/>
              <a:gd name="connsiteY8" fmla="*/ 842371 h 842371"/>
              <a:gd name="connsiteX0" fmla="*/ 628446 w 1238631"/>
              <a:gd name="connsiteY0" fmla="*/ 842371 h 842371"/>
              <a:gd name="connsiteX1" fmla="*/ 820851 w 1238631"/>
              <a:gd name="connsiteY1" fmla="*/ 763100 h 842371"/>
              <a:gd name="connsiteX2" fmla="*/ 1178477 w 1238631"/>
              <a:gd name="connsiteY2" fmla="*/ 606951 h 842371"/>
              <a:gd name="connsiteX3" fmla="*/ 1197715 w 1238631"/>
              <a:gd name="connsiteY3" fmla="*/ 163763 h 842371"/>
              <a:gd name="connsiteX4" fmla="*/ 976395 w 1238631"/>
              <a:gd name="connsiteY4" fmla="*/ 9107 h 842371"/>
              <a:gd name="connsiteX5" fmla="*/ 246714 w 1238631"/>
              <a:gd name="connsiteY5" fmla="*/ 97247 h 842371"/>
              <a:gd name="connsiteX6" fmla="*/ 18891 w 1238631"/>
              <a:gd name="connsiteY6" fmla="*/ 557918 h 842371"/>
              <a:gd name="connsiteX7" fmla="*/ 547562 w 1238631"/>
              <a:gd name="connsiteY7" fmla="*/ 720579 h 842371"/>
              <a:gd name="connsiteX8" fmla="*/ 628446 w 1238631"/>
              <a:gd name="connsiteY8" fmla="*/ 842371 h 842371"/>
              <a:gd name="connsiteX0" fmla="*/ 632386 w 1242571"/>
              <a:gd name="connsiteY0" fmla="*/ 846766 h 846766"/>
              <a:gd name="connsiteX1" fmla="*/ 824791 w 1242571"/>
              <a:gd name="connsiteY1" fmla="*/ 767495 h 846766"/>
              <a:gd name="connsiteX2" fmla="*/ 1182417 w 1242571"/>
              <a:gd name="connsiteY2" fmla="*/ 611346 h 846766"/>
              <a:gd name="connsiteX3" fmla="*/ 1201655 w 1242571"/>
              <a:gd name="connsiteY3" fmla="*/ 168158 h 846766"/>
              <a:gd name="connsiteX4" fmla="*/ 980335 w 1242571"/>
              <a:gd name="connsiteY4" fmla="*/ 13502 h 846766"/>
              <a:gd name="connsiteX5" fmla="*/ 250654 w 1242571"/>
              <a:gd name="connsiteY5" fmla="*/ 101642 h 846766"/>
              <a:gd name="connsiteX6" fmla="*/ 22831 w 1242571"/>
              <a:gd name="connsiteY6" fmla="*/ 562313 h 846766"/>
              <a:gd name="connsiteX7" fmla="*/ 551502 w 1242571"/>
              <a:gd name="connsiteY7" fmla="*/ 724974 h 846766"/>
              <a:gd name="connsiteX8" fmla="*/ 632386 w 1242571"/>
              <a:gd name="connsiteY8" fmla="*/ 846766 h 846766"/>
              <a:gd name="connsiteX0" fmla="*/ 633056 w 1243241"/>
              <a:gd name="connsiteY0" fmla="*/ 846832 h 846832"/>
              <a:gd name="connsiteX1" fmla="*/ 825461 w 1243241"/>
              <a:gd name="connsiteY1" fmla="*/ 767561 h 846832"/>
              <a:gd name="connsiteX2" fmla="*/ 1183087 w 1243241"/>
              <a:gd name="connsiteY2" fmla="*/ 611412 h 846832"/>
              <a:gd name="connsiteX3" fmla="*/ 1202325 w 1243241"/>
              <a:gd name="connsiteY3" fmla="*/ 168224 h 846832"/>
              <a:gd name="connsiteX4" fmla="*/ 981005 w 1243241"/>
              <a:gd name="connsiteY4" fmla="*/ 13568 h 846832"/>
              <a:gd name="connsiteX5" fmla="*/ 245994 w 1243241"/>
              <a:gd name="connsiteY5" fmla="*/ 86692 h 846832"/>
              <a:gd name="connsiteX6" fmla="*/ 23501 w 1243241"/>
              <a:gd name="connsiteY6" fmla="*/ 562379 h 846832"/>
              <a:gd name="connsiteX7" fmla="*/ 552172 w 1243241"/>
              <a:gd name="connsiteY7" fmla="*/ 725040 h 846832"/>
              <a:gd name="connsiteX8" fmla="*/ 633056 w 1243241"/>
              <a:gd name="connsiteY8" fmla="*/ 846832 h 846832"/>
              <a:gd name="connsiteX0" fmla="*/ 633056 w 1243241"/>
              <a:gd name="connsiteY0" fmla="*/ 848503 h 848503"/>
              <a:gd name="connsiteX1" fmla="*/ 825461 w 1243241"/>
              <a:gd name="connsiteY1" fmla="*/ 769232 h 848503"/>
              <a:gd name="connsiteX2" fmla="*/ 1183087 w 1243241"/>
              <a:gd name="connsiteY2" fmla="*/ 613083 h 848503"/>
              <a:gd name="connsiteX3" fmla="*/ 1202325 w 1243241"/>
              <a:gd name="connsiteY3" fmla="*/ 169895 h 848503"/>
              <a:gd name="connsiteX4" fmla="*/ 981005 w 1243241"/>
              <a:gd name="connsiteY4" fmla="*/ 15239 h 848503"/>
              <a:gd name="connsiteX5" fmla="*/ 245994 w 1243241"/>
              <a:gd name="connsiteY5" fmla="*/ 88363 h 848503"/>
              <a:gd name="connsiteX6" fmla="*/ 23501 w 1243241"/>
              <a:gd name="connsiteY6" fmla="*/ 564050 h 848503"/>
              <a:gd name="connsiteX7" fmla="*/ 552172 w 1243241"/>
              <a:gd name="connsiteY7" fmla="*/ 726711 h 848503"/>
              <a:gd name="connsiteX8" fmla="*/ 633056 w 1243241"/>
              <a:gd name="connsiteY8" fmla="*/ 848503 h 848503"/>
              <a:gd name="connsiteX0" fmla="*/ 633056 w 1243241"/>
              <a:gd name="connsiteY0" fmla="*/ 852489 h 852489"/>
              <a:gd name="connsiteX1" fmla="*/ 825461 w 1243241"/>
              <a:gd name="connsiteY1" fmla="*/ 773218 h 852489"/>
              <a:gd name="connsiteX2" fmla="*/ 1183087 w 1243241"/>
              <a:gd name="connsiteY2" fmla="*/ 617069 h 852489"/>
              <a:gd name="connsiteX3" fmla="*/ 1202325 w 1243241"/>
              <a:gd name="connsiteY3" fmla="*/ 173881 h 852489"/>
              <a:gd name="connsiteX4" fmla="*/ 981005 w 1243241"/>
              <a:gd name="connsiteY4" fmla="*/ 19225 h 852489"/>
              <a:gd name="connsiteX5" fmla="*/ 245994 w 1243241"/>
              <a:gd name="connsiteY5" fmla="*/ 92349 h 852489"/>
              <a:gd name="connsiteX6" fmla="*/ 23501 w 1243241"/>
              <a:gd name="connsiteY6" fmla="*/ 568036 h 852489"/>
              <a:gd name="connsiteX7" fmla="*/ 552172 w 1243241"/>
              <a:gd name="connsiteY7" fmla="*/ 730697 h 852489"/>
              <a:gd name="connsiteX8" fmla="*/ 633056 w 1243241"/>
              <a:gd name="connsiteY8" fmla="*/ 852489 h 852489"/>
              <a:gd name="connsiteX0" fmla="*/ 633056 w 1238870"/>
              <a:gd name="connsiteY0" fmla="*/ 852489 h 852489"/>
              <a:gd name="connsiteX1" fmla="*/ 825461 w 1238870"/>
              <a:gd name="connsiteY1" fmla="*/ 773218 h 852489"/>
              <a:gd name="connsiteX2" fmla="*/ 1183087 w 1238870"/>
              <a:gd name="connsiteY2" fmla="*/ 617069 h 852489"/>
              <a:gd name="connsiteX3" fmla="*/ 1202325 w 1238870"/>
              <a:gd name="connsiteY3" fmla="*/ 173881 h 852489"/>
              <a:gd name="connsiteX4" fmla="*/ 981005 w 1238870"/>
              <a:gd name="connsiteY4" fmla="*/ 19225 h 852489"/>
              <a:gd name="connsiteX5" fmla="*/ 245994 w 1238870"/>
              <a:gd name="connsiteY5" fmla="*/ 92349 h 852489"/>
              <a:gd name="connsiteX6" fmla="*/ 23501 w 1238870"/>
              <a:gd name="connsiteY6" fmla="*/ 568036 h 852489"/>
              <a:gd name="connsiteX7" fmla="*/ 552172 w 1238870"/>
              <a:gd name="connsiteY7" fmla="*/ 730697 h 852489"/>
              <a:gd name="connsiteX8" fmla="*/ 633056 w 1238870"/>
              <a:gd name="connsiteY8" fmla="*/ 852489 h 852489"/>
              <a:gd name="connsiteX0" fmla="*/ 633056 w 1237972"/>
              <a:gd name="connsiteY0" fmla="*/ 852489 h 852489"/>
              <a:gd name="connsiteX1" fmla="*/ 825461 w 1237972"/>
              <a:gd name="connsiteY1" fmla="*/ 773218 h 852489"/>
              <a:gd name="connsiteX2" fmla="*/ 1183087 w 1237972"/>
              <a:gd name="connsiteY2" fmla="*/ 617069 h 852489"/>
              <a:gd name="connsiteX3" fmla="*/ 1202325 w 1237972"/>
              <a:gd name="connsiteY3" fmla="*/ 173881 h 852489"/>
              <a:gd name="connsiteX4" fmla="*/ 981005 w 1237972"/>
              <a:gd name="connsiteY4" fmla="*/ 19225 h 852489"/>
              <a:gd name="connsiteX5" fmla="*/ 245994 w 1237972"/>
              <a:gd name="connsiteY5" fmla="*/ 92349 h 852489"/>
              <a:gd name="connsiteX6" fmla="*/ 23501 w 1237972"/>
              <a:gd name="connsiteY6" fmla="*/ 568036 h 852489"/>
              <a:gd name="connsiteX7" fmla="*/ 552172 w 1237972"/>
              <a:gd name="connsiteY7" fmla="*/ 730697 h 852489"/>
              <a:gd name="connsiteX8" fmla="*/ 633056 w 1237972"/>
              <a:gd name="connsiteY8" fmla="*/ 852489 h 852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37972" h="852489">
                <a:moveTo>
                  <a:pt x="633056" y="852489"/>
                </a:moveTo>
                <a:cubicBezTo>
                  <a:pt x="716495" y="841059"/>
                  <a:pt x="733789" y="812455"/>
                  <a:pt x="825461" y="773218"/>
                </a:cubicBezTo>
                <a:cubicBezTo>
                  <a:pt x="917133" y="733981"/>
                  <a:pt x="1120276" y="716959"/>
                  <a:pt x="1183087" y="617069"/>
                </a:cubicBezTo>
                <a:cubicBezTo>
                  <a:pt x="1245898" y="517180"/>
                  <a:pt x="1258148" y="283568"/>
                  <a:pt x="1202325" y="173881"/>
                </a:cubicBezTo>
                <a:cubicBezTo>
                  <a:pt x="1146502" y="64194"/>
                  <a:pt x="1083676" y="36572"/>
                  <a:pt x="981005" y="19225"/>
                </a:cubicBezTo>
                <a:cubicBezTo>
                  <a:pt x="823274" y="-7425"/>
                  <a:pt x="446352" y="-23746"/>
                  <a:pt x="245994" y="92349"/>
                </a:cubicBezTo>
                <a:cubicBezTo>
                  <a:pt x="45636" y="208444"/>
                  <a:pt x="-47145" y="246094"/>
                  <a:pt x="23501" y="568036"/>
                </a:cubicBezTo>
                <a:cubicBezTo>
                  <a:pt x="51046" y="756743"/>
                  <a:pt x="510357" y="722029"/>
                  <a:pt x="552172" y="730697"/>
                </a:cubicBezTo>
                <a:cubicBezTo>
                  <a:pt x="733623" y="767368"/>
                  <a:pt x="633056" y="852489"/>
                  <a:pt x="633056" y="852489"/>
                </a:cubicBez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0FF0C0-FC1A-4C5B-9FE5-09BA33FF7E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56392" y="1398181"/>
            <a:ext cx="7134446" cy="2870791"/>
          </a:xfrm>
        </p:spPr>
        <p:txBody>
          <a:bodyPr anchor="ctr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989092-15F8-4341-8D94-9E799301C5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70835" y="5135527"/>
            <a:ext cx="4397164" cy="1057938"/>
          </a:xfrm>
        </p:spPr>
        <p:txBody>
          <a:bodyPr anchor="ctr">
            <a:normAutofit/>
          </a:bodyPr>
          <a:lstStyle>
            <a:lvl1pPr marL="0" indent="0" algn="l">
              <a:lnSpc>
                <a:spcPct val="100000"/>
              </a:lnSpc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97328B-E858-4921-99C2-3B0BE1724C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9/29/2022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381296-9B7B-4EF3-89B3-8B33E6070F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C2FE59-6CD1-4D0F-8A06-10CA2D383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911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139E3-FB89-4585-A22D-15851E8DE0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94B498-70D2-4956-A576-83345B38DC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2A84CB-FF9E-43D6-8805-B4ABB520D6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9/29/2022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A7EE14-0A60-428B-BC0E-A50951E0E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2A9A22-BBF2-4B23-B17F-B32AC87D2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142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5CC51B-E0BE-4D50-A04A-571F8BCAE2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099550" y="692150"/>
            <a:ext cx="2254250" cy="530993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1F5607-7A89-4981-87F4-98BC7CE0A9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692150"/>
            <a:ext cx="8108950" cy="530993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20D5BE-275A-42D5-BCE1-357D53FC50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9/29/2022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525F9A-B406-4028-AC92-D12450519F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A70F0A-5147-4274-A0A1-BD21917945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754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CAC77D-9BA0-4A3B-B823-2059DC3C3D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B811DB-C16F-4CED-97C6-73ABD71F33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E14D3C-7343-4DD7-B816-0D4D66BD61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9/29/2022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2409C8-4D7C-40EE-A12E-59CB555C7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1222D5-7193-4F59-83B4-3C19E8B14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512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BEFA1-A4AB-4CF4-B02E-57AAED5719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1971" y="1709738"/>
            <a:ext cx="9165772" cy="2963271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AB406C-F19A-4393-9AD1-A300A7E452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21971" y="4875028"/>
            <a:ext cx="9165772" cy="1052623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7D7AE7-47F6-4023-8D44-8BA1DAB05F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9/29/2022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AB32FC-A974-44FC-9804-F871EE51D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59ADE9-F40E-4E3B-AB8D-68CB1F485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234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84D816-3E01-4EFD-AD9C-783D674DA6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F53D69-34A7-451D-A902-5F6CD13343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20722" y="2095500"/>
            <a:ext cx="4999077" cy="39732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E1E0E2-7D34-48E0-8795-546D2F00E2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81056" y="2095500"/>
            <a:ext cx="5072743" cy="39732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005476-6B6D-4BA3-919B-5335D64298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9/29/2022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DB6D41-07E2-4F6D-BB39-217957FE7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E0CA9C-BFED-484F-B765-EA8CE4B4B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251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474AD2-5208-4201-90A7-F961876195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702129"/>
            <a:ext cx="10326688" cy="112567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A3FF53-BE24-42E9-BA12-BC5863CBFF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28700" y="1827804"/>
            <a:ext cx="4968875" cy="8143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A84776-6678-4D27-9BE9-5D83FC9E88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28700" y="2642191"/>
            <a:ext cx="4968875" cy="340241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BCA2E2-5B30-43B4-8FCD-23015451F2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81054" y="1827804"/>
            <a:ext cx="5087034" cy="8143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DA7B7A1-E670-4E7E-AEBA-340893DE8E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81054" y="2642191"/>
            <a:ext cx="5087034" cy="340241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244D3AE-982A-4CC3-8456-4D4B0E35D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9/29/2022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6FE3087-09F9-4436-8236-8693EA4984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8413CB-0E24-4F96-AF8C-EE269ACCE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760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5CAD1C-D319-4A48-8DF9-50699231C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9/29/2022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3D0181-83E0-4AB1-B372-24D6C075B0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50352C-6317-4DD0-84C4-AE7DDAC55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48F340C5-9EBB-43D9-91F5-F767DBD59BB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 rot="492880">
            <a:off x="2401240" y="1130240"/>
            <a:ext cx="8982171" cy="5009917"/>
          </a:xfrm>
          <a:custGeom>
            <a:avLst/>
            <a:gdLst>
              <a:gd name="connsiteX0" fmla="*/ 284628 w 960507"/>
              <a:gd name="connsiteY0" fmla="*/ 725426 h 725435"/>
              <a:gd name="connsiteX1" fmla="*/ 429979 w 960507"/>
              <a:gd name="connsiteY1" fmla="*/ 636749 h 725435"/>
              <a:gd name="connsiteX2" fmla="*/ 805646 w 960507"/>
              <a:gd name="connsiteY2" fmla="*/ 523401 h 725435"/>
              <a:gd name="connsiteX3" fmla="*/ 954521 w 960507"/>
              <a:gd name="connsiteY3" fmla="*/ 257273 h 725435"/>
              <a:gd name="connsiteX4" fmla="*/ 674486 w 960507"/>
              <a:gd name="connsiteY4" fmla="*/ 5622 h 725435"/>
              <a:gd name="connsiteX5" fmla="*/ 15261 w 960507"/>
              <a:gd name="connsiteY5" fmla="*/ 246605 h 725435"/>
              <a:gd name="connsiteX6" fmla="*/ 217286 w 960507"/>
              <a:gd name="connsiteY6" fmla="*/ 650655 h 725435"/>
              <a:gd name="connsiteX7" fmla="*/ 284628 w 960507"/>
              <a:gd name="connsiteY7" fmla="*/ 725426 h 725435"/>
              <a:gd name="connsiteX0" fmla="*/ 284667 w 961601"/>
              <a:gd name="connsiteY0" fmla="*/ 725435 h 725435"/>
              <a:gd name="connsiteX1" fmla="*/ 430018 w 961601"/>
              <a:gd name="connsiteY1" fmla="*/ 636758 h 725435"/>
              <a:gd name="connsiteX2" fmla="*/ 820834 w 961601"/>
              <a:gd name="connsiteY2" fmla="*/ 548364 h 725435"/>
              <a:gd name="connsiteX3" fmla="*/ 954560 w 961601"/>
              <a:gd name="connsiteY3" fmla="*/ 257282 h 725435"/>
              <a:gd name="connsiteX4" fmla="*/ 674525 w 961601"/>
              <a:gd name="connsiteY4" fmla="*/ 5631 h 725435"/>
              <a:gd name="connsiteX5" fmla="*/ 15300 w 961601"/>
              <a:gd name="connsiteY5" fmla="*/ 246614 h 725435"/>
              <a:gd name="connsiteX6" fmla="*/ 217325 w 961601"/>
              <a:gd name="connsiteY6" fmla="*/ 650664 h 725435"/>
              <a:gd name="connsiteX7" fmla="*/ 284667 w 961601"/>
              <a:gd name="connsiteY7" fmla="*/ 725435 h 725435"/>
              <a:gd name="connsiteX0" fmla="*/ 284667 w 961601"/>
              <a:gd name="connsiteY0" fmla="*/ 725962 h 725962"/>
              <a:gd name="connsiteX1" fmla="*/ 430018 w 961601"/>
              <a:gd name="connsiteY1" fmla="*/ 637285 h 725962"/>
              <a:gd name="connsiteX2" fmla="*/ 820834 w 961601"/>
              <a:gd name="connsiteY2" fmla="*/ 548891 h 725962"/>
              <a:gd name="connsiteX3" fmla="*/ 954560 w 961601"/>
              <a:gd name="connsiteY3" fmla="*/ 257809 h 725962"/>
              <a:gd name="connsiteX4" fmla="*/ 674525 w 961601"/>
              <a:gd name="connsiteY4" fmla="*/ 6158 h 725962"/>
              <a:gd name="connsiteX5" fmla="*/ 15300 w 961601"/>
              <a:gd name="connsiteY5" fmla="*/ 247141 h 725962"/>
              <a:gd name="connsiteX6" fmla="*/ 217325 w 961601"/>
              <a:gd name="connsiteY6" fmla="*/ 651191 h 725962"/>
              <a:gd name="connsiteX7" fmla="*/ 284667 w 961601"/>
              <a:gd name="connsiteY7" fmla="*/ 725962 h 725962"/>
              <a:gd name="connsiteX0" fmla="*/ 410902 w 1087836"/>
              <a:gd name="connsiteY0" fmla="*/ 719810 h 719810"/>
              <a:gd name="connsiteX1" fmla="*/ 556253 w 1087836"/>
              <a:gd name="connsiteY1" fmla="*/ 631133 h 719810"/>
              <a:gd name="connsiteX2" fmla="*/ 947069 w 1087836"/>
              <a:gd name="connsiteY2" fmla="*/ 542739 h 719810"/>
              <a:gd name="connsiteX3" fmla="*/ 1080795 w 1087836"/>
              <a:gd name="connsiteY3" fmla="*/ 251657 h 719810"/>
              <a:gd name="connsiteX4" fmla="*/ 800760 w 1087836"/>
              <a:gd name="connsiteY4" fmla="*/ 6 h 719810"/>
              <a:gd name="connsiteX5" fmla="*/ 5261 w 1087836"/>
              <a:gd name="connsiteY5" fmla="*/ 248982 h 719810"/>
              <a:gd name="connsiteX6" fmla="*/ 343560 w 1087836"/>
              <a:gd name="connsiteY6" fmla="*/ 645039 h 719810"/>
              <a:gd name="connsiteX7" fmla="*/ 410902 w 1087836"/>
              <a:gd name="connsiteY7" fmla="*/ 719810 h 719810"/>
              <a:gd name="connsiteX0" fmla="*/ 412791 w 1089725"/>
              <a:gd name="connsiteY0" fmla="*/ 726835 h 726835"/>
              <a:gd name="connsiteX1" fmla="*/ 558142 w 1089725"/>
              <a:gd name="connsiteY1" fmla="*/ 638158 h 726835"/>
              <a:gd name="connsiteX2" fmla="*/ 948958 w 1089725"/>
              <a:gd name="connsiteY2" fmla="*/ 549764 h 726835"/>
              <a:gd name="connsiteX3" fmla="*/ 1082684 w 1089725"/>
              <a:gd name="connsiteY3" fmla="*/ 258682 h 726835"/>
              <a:gd name="connsiteX4" fmla="*/ 802649 w 1089725"/>
              <a:gd name="connsiteY4" fmla="*/ 7031 h 726835"/>
              <a:gd name="connsiteX5" fmla="*/ 171027 w 1089725"/>
              <a:gd name="connsiteY5" fmla="*/ 85967 h 726835"/>
              <a:gd name="connsiteX6" fmla="*/ 7150 w 1089725"/>
              <a:gd name="connsiteY6" fmla="*/ 256007 h 726835"/>
              <a:gd name="connsiteX7" fmla="*/ 345449 w 1089725"/>
              <a:gd name="connsiteY7" fmla="*/ 652064 h 726835"/>
              <a:gd name="connsiteX8" fmla="*/ 412791 w 1089725"/>
              <a:gd name="connsiteY8" fmla="*/ 726835 h 726835"/>
              <a:gd name="connsiteX0" fmla="*/ 409002 w 1085936"/>
              <a:gd name="connsiteY0" fmla="*/ 726835 h 726835"/>
              <a:gd name="connsiteX1" fmla="*/ 554353 w 1085936"/>
              <a:gd name="connsiteY1" fmla="*/ 638158 h 726835"/>
              <a:gd name="connsiteX2" fmla="*/ 945169 w 1085936"/>
              <a:gd name="connsiteY2" fmla="*/ 549764 h 726835"/>
              <a:gd name="connsiteX3" fmla="*/ 1078895 w 1085936"/>
              <a:gd name="connsiteY3" fmla="*/ 258682 h 726835"/>
              <a:gd name="connsiteX4" fmla="*/ 798860 w 1085936"/>
              <a:gd name="connsiteY4" fmla="*/ 7031 h 726835"/>
              <a:gd name="connsiteX5" fmla="*/ 167238 w 1085936"/>
              <a:gd name="connsiteY5" fmla="*/ 85967 h 726835"/>
              <a:gd name="connsiteX6" fmla="*/ 7460 w 1085936"/>
              <a:gd name="connsiteY6" fmla="*/ 285590 h 726835"/>
              <a:gd name="connsiteX7" fmla="*/ 341660 w 1085936"/>
              <a:gd name="connsiteY7" fmla="*/ 652064 h 726835"/>
              <a:gd name="connsiteX8" fmla="*/ 409002 w 1085936"/>
              <a:gd name="connsiteY8" fmla="*/ 726835 h 726835"/>
              <a:gd name="connsiteX0" fmla="*/ 409002 w 1085936"/>
              <a:gd name="connsiteY0" fmla="*/ 726835 h 726835"/>
              <a:gd name="connsiteX1" fmla="*/ 554353 w 1085936"/>
              <a:gd name="connsiteY1" fmla="*/ 638158 h 726835"/>
              <a:gd name="connsiteX2" fmla="*/ 945169 w 1085936"/>
              <a:gd name="connsiteY2" fmla="*/ 549764 h 726835"/>
              <a:gd name="connsiteX3" fmla="*/ 1078895 w 1085936"/>
              <a:gd name="connsiteY3" fmla="*/ 258682 h 726835"/>
              <a:gd name="connsiteX4" fmla="*/ 798860 w 1085936"/>
              <a:gd name="connsiteY4" fmla="*/ 7031 h 726835"/>
              <a:gd name="connsiteX5" fmla="*/ 167238 w 1085936"/>
              <a:gd name="connsiteY5" fmla="*/ 85967 h 726835"/>
              <a:gd name="connsiteX6" fmla="*/ 7460 w 1085936"/>
              <a:gd name="connsiteY6" fmla="*/ 285590 h 726835"/>
              <a:gd name="connsiteX7" fmla="*/ 341660 w 1085936"/>
              <a:gd name="connsiteY7" fmla="*/ 652064 h 726835"/>
              <a:gd name="connsiteX8" fmla="*/ 409002 w 1085936"/>
              <a:gd name="connsiteY8" fmla="*/ 726835 h 726835"/>
              <a:gd name="connsiteX0" fmla="*/ 407340 w 1084274"/>
              <a:gd name="connsiteY0" fmla="*/ 726835 h 726835"/>
              <a:gd name="connsiteX1" fmla="*/ 552691 w 1084274"/>
              <a:gd name="connsiteY1" fmla="*/ 638158 h 726835"/>
              <a:gd name="connsiteX2" fmla="*/ 943507 w 1084274"/>
              <a:gd name="connsiteY2" fmla="*/ 549764 h 726835"/>
              <a:gd name="connsiteX3" fmla="*/ 1077233 w 1084274"/>
              <a:gd name="connsiteY3" fmla="*/ 258682 h 726835"/>
              <a:gd name="connsiteX4" fmla="*/ 797198 w 1084274"/>
              <a:gd name="connsiteY4" fmla="*/ 7031 h 726835"/>
              <a:gd name="connsiteX5" fmla="*/ 165576 w 1084274"/>
              <a:gd name="connsiteY5" fmla="*/ 85967 h 726835"/>
              <a:gd name="connsiteX6" fmla="*/ 5798 w 1084274"/>
              <a:gd name="connsiteY6" fmla="*/ 285590 h 726835"/>
              <a:gd name="connsiteX7" fmla="*/ 339998 w 1084274"/>
              <a:gd name="connsiteY7" fmla="*/ 652064 h 726835"/>
              <a:gd name="connsiteX8" fmla="*/ 407340 w 1084274"/>
              <a:gd name="connsiteY8" fmla="*/ 726835 h 726835"/>
              <a:gd name="connsiteX0" fmla="*/ 405193 w 1082127"/>
              <a:gd name="connsiteY0" fmla="*/ 726835 h 726835"/>
              <a:gd name="connsiteX1" fmla="*/ 550544 w 1082127"/>
              <a:gd name="connsiteY1" fmla="*/ 638158 h 726835"/>
              <a:gd name="connsiteX2" fmla="*/ 941360 w 1082127"/>
              <a:gd name="connsiteY2" fmla="*/ 549764 h 726835"/>
              <a:gd name="connsiteX3" fmla="*/ 1075086 w 1082127"/>
              <a:gd name="connsiteY3" fmla="*/ 258682 h 726835"/>
              <a:gd name="connsiteX4" fmla="*/ 795051 w 1082127"/>
              <a:gd name="connsiteY4" fmla="*/ 7031 h 726835"/>
              <a:gd name="connsiteX5" fmla="*/ 163429 w 1082127"/>
              <a:gd name="connsiteY5" fmla="*/ 85967 h 726835"/>
              <a:gd name="connsiteX6" fmla="*/ 5959 w 1082127"/>
              <a:gd name="connsiteY6" fmla="*/ 336874 h 726835"/>
              <a:gd name="connsiteX7" fmla="*/ 337851 w 1082127"/>
              <a:gd name="connsiteY7" fmla="*/ 652064 h 726835"/>
              <a:gd name="connsiteX8" fmla="*/ 405193 w 1082127"/>
              <a:gd name="connsiteY8" fmla="*/ 726835 h 726835"/>
              <a:gd name="connsiteX0" fmla="*/ 405097 w 1082031"/>
              <a:gd name="connsiteY0" fmla="*/ 727553 h 727553"/>
              <a:gd name="connsiteX1" fmla="*/ 550448 w 1082031"/>
              <a:gd name="connsiteY1" fmla="*/ 638876 h 727553"/>
              <a:gd name="connsiteX2" fmla="*/ 941264 w 1082031"/>
              <a:gd name="connsiteY2" fmla="*/ 550482 h 727553"/>
              <a:gd name="connsiteX3" fmla="*/ 1074990 w 1082031"/>
              <a:gd name="connsiteY3" fmla="*/ 259400 h 727553"/>
              <a:gd name="connsiteX4" fmla="*/ 794955 w 1082031"/>
              <a:gd name="connsiteY4" fmla="*/ 7749 h 727553"/>
              <a:gd name="connsiteX5" fmla="*/ 164686 w 1082031"/>
              <a:gd name="connsiteY5" fmla="*/ 81610 h 727553"/>
              <a:gd name="connsiteX6" fmla="*/ 5863 w 1082031"/>
              <a:gd name="connsiteY6" fmla="*/ 337592 h 727553"/>
              <a:gd name="connsiteX7" fmla="*/ 337755 w 1082031"/>
              <a:gd name="connsiteY7" fmla="*/ 652782 h 727553"/>
              <a:gd name="connsiteX8" fmla="*/ 405097 w 1082031"/>
              <a:gd name="connsiteY8" fmla="*/ 727553 h 727553"/>
              <a:gd name="connsiteX0" fmla="*/ 427815 w 1104749"/>
              <a:gd name="connsiteY0" fmla="*/ 727553 h 727553"/>
              <a:gd name="connsiteX1" fmla="*/ 573166 w 1104749"/>
              <a:gd name="connsiteY1" fmla="*/ 638876 h 727553"/>
              <a:gd name="connsiteX2" fmla="*/ 963982 w 1104749"/>
              <a:gd name="connsiteY2" fmla="*/ 550482 h 727553"/>
              <a:gd name="connsiteX3" fmla="*/ 1097708 w 1104749"/>
              <a:gd name="connsiteY3" fmla="*/ 259400 h 727553"/>
              <a:gd name="connsiteX4" fmla="*/ 817673 w 1104749"/>
              <a:gd name="connsiteY4" fmla="*/ 7749 h 727553"/>
              <a:gd name="connsiteX5" fmla="*/ 187404 w 1104749"/>
              <a:gd name="connsiteY5" fmla="*/ 81610 h 727553"/>
              <a:gd name="connsiteX6" fmla="*/ 4537 w 1104749"/>
              <a:gd name="connsiteY6" fmla="*/ 344274 h 727553"/>
              <a:gd name="connsiteX7" fmla="*/ 360473 w 1104749"/>
              <a:gd name="connsiteY7" fmla="*/ 652782 h 727553"/>
              <a:gd name="connsiteX8" fmla="*/ 427815 w 1104749"/>
              <a:gd name="connsiteY8" fmla="*/ 727553 h 727553"/>
              <a:gd name="connsiteX0" fmla="*/ 423278 w 1100212"/>
              <a:gd name="connsiteY0" fmla="*/ 727553 h 727553"/>
              <a:gd name="connsiteX1" fmla="*/ 568629 w 1100212"/>
              <a:gd name="connsiteY1" fmla="*/ 638876 h 727553"/>
              <a:gd name="connsiteX2" fmla="*/ 959445 w 1100212"/>
              <a:gd name="connsiteY2" fmla="*/ 550482 h 727553"/>
              <a:gd name="connsiteX3" fmla="*/ 1093171 w 1100212"/>
              <a:gd name="connsiteY3" fmla="*/ 259400 h 727553"/>
              <a:gd name="connsiteX4" fmla="*/ 813136 w 1100212"/>
              <a:gd name="connsiteY4" fmla="*/ 7749 h 727553"/>
              <a:gd name="connsiteX5" fmla="*/ 182867 w 1100212"/>
              <a:gd name="connsiteY5" fmla="*/ 81610 h 727553"/>
              <a:gd name="connsiteX6" fmla="*/ 0 w 1100212"/>
              <a:gd name="connsiteY6" fmla="*/ 344274 h 727553"/>
              <a:gd name="connsiteX7" fmla="*/ 355936 w 1100212"/>
              <a:gd name="connsiteY7" fmla="*/ 652782 h 727553"/>
              <a:gd name="connsiteX8" fmla="*/ 423278 w 1100212"/>
              <a:gd name="connsiteY8" fmla="*/ 727553 h 727553"/>
              <a:gd name="connsiteX0" fmla="*/ 423278 w 1100212"/>
              <a:gd name="connsiteY0" fmla="*/ 727553 h 727553"/>
              <a:gd name="connsiteX1" fmla="*/ 568629 w 1100212"/>
              <a:gd name="connsiteY1" fmla="*/ 638876 h 727553"/>
              <a:gd name="connsiteX2" fmla="*/ 959445 w 1100212"/>
              <a:gd name="connsiteY2" fmla="*/ 550482 h 727553"/>
              <a:gd name="connsiteX3" fmla="*/ 1093171 w 1100212"/>
              <a:gd name="connsiteY3" fmla="*/ 259400 h 727553"/>
              <a:gd name="connsiteX4" fmla="*/ 813136 w 1100212"/>
              <a:gd name="connsiteY4" fmla="*/ 7749 h 727553"/>
              <a:gd name="connsiteX5" fmla="*/ 182867 w 1100212"/>
              <a:gd name="connsiteY5" fmla="*/ 81610 h 727553"/>
              <a:gd name="connsiteX6" fmla="*/ 0 w 1100212"/>
              <a:gd name="connsiteY6" fmla="*/ 344274 h 727553"/>
              <a:gd name="connsiteX7" fmla="*/ 355936 w 1100212"/>
              <a:gd name="connsiteY7" fmla="*/ 652782 h 727553"/>
              <a:gd name="connsiteX8" fmla="*/ 423278 w 1100212"/>
              <a:gd name="connsiteY8" fmla="*/ 727553 h 727553"/>
              <a:gd name="connsiteX0" fmla="*/ 437503 w 1114437"/>
              <a:gd name="connsiteY0" fmla="*/ 727553 h 727553"/>
              <a:gd name="connsiteX1" fmla="*/ 582854 w 1114437"/>
              <a:gd name="connsiteY1" fmla="*/ 638876 h 727553"/>
              <a:gd name="connsiteX2" fmla="*/ 973670 w 1114437"/>
              <a:gd name="connsiteY2" fmla="*/ 550482 h 727553"/>
              <a:gd name="connsiteX3" fmla="*/ 1107396 w 1114437"/>
              <a:gd name="connsiteY3" fmla="*/ 259400 h 727553"/>
              <a:gd name="connsiteX4" fmla="*/ 827361 w 1114437"/>
              <a:gd name="connsiteY4" fmla="*/ 7749 h 727553"/>
              <a:gd name="connsiteX5" fmla="*/ 197092 w 1114437"/>
              <a:gd name="connsiteY5" fmla="*/ 81610 h 727553"/>
              <a:gd name="connsiteX6" fmla="*/ 0 w 1114437"/>
              <a:gd name="connsiteY6" fmla="*/ 341962 h 727553"/>
              <a:gd name="connsiteX7" fmla="*/ 370161 w 1114437"/>
              <a:gd name="connsiteY7" fmla="*/ 652782 h 727553"/>
              <a:gd name="connsiteX8" fmla="*/ 437503 w 1114437"/>
              <a:gd name="connsiteY8" fmla="*/ 727553 h 727553"/>
              <a:gd name="connsiteX0" fmla="*/ 463684 w 1140618"/>
              <a:gd name="connsiteY0" fmla="*/ 727553 h 727553"/>
              <a:gd name="connsiteX1" fmla="*/ 609035 w 1140618"/>
              <a:gd name="connsiteY1" fmla="*/ 638876 h 727553"/>
              <a:gd name="connsiteX2" fmla="*/ 999851 w 1140618"/>
              <a:gd name="connsiteY2" fmla="*/ 550482 h 727553"/>
              <a:gd name="connsiteX3" fmla="*/ 1133577 w 1140618"/>
              <a:gd name="connsiteY3" fmla="*/ 259400 h 727553"/>
              <a:gd name="connsiteX4" fmla="*/ 853542 w 1140618"/>
              <a:gd name="connsiteY4" fmla="*/ 7749 h 727553"/>
              <a:gd name="connsiteX5" fmla="*/ 223273 w 1140618"/>
              <a:gd name="connsiteY5" fmla="*/ 81610 h 727553"/>
              <a:gd name="connsiteX6" fmla="*/ 0 w 1140618"/>
              <a:gd name="connsiteY6" fmla="*/ 343816 h 727553"/>
              <a:gd name="connsiteX7" fmla="*/ 396342 w 1140618"/>
              <a:gd name="connsiteY7" fmla="*/ 652782 h 727553"/>
              <a:gd name="connsiteX8" fmla="*/ 463684 w 1140618"/>
              <a:gd name="connsiteY8" fmla="*/ 727553 h 727553"/>
              <a:gd name="connsiteX0" fmla="*/ 463684 w 1140714"/>
              <a:gd name="connsiteY0" fmla="*/ 719277 h 719277"/>
              <a:gd name="connsiteX1" fmla="*/ 609035 w 1140714"/>
              <a:gd name="connsiteY1" fmla="*/ 630600 h 719277"/>
              <a:gd name="connsiteX2" fmla="*/ 999851 w 1140714"/>
              <a:gd name="connsiteY2" fmla="*/ 542206 h 719277"/>
              <a:gd name="connsiteX3" fmla="*/ 1133577 w 1140714"/>
              <a:gd name="connsiteY3" fmla="*/ 251124 h 719277"/>
              <a:gd name="connsiteX4" fmla="*/ 852002 w 1140714"/>
              <a:gd name="connsiteY4" fmla="*/ 8636 h 719277"/>
              <a:gd name="connsiteX5" fmla="*/ 223273 w 1140714"/>
              <a:gd name="connsiteY5" fmla="*/ 73334 h 719277"/>
              <a:gd name="connsiteX6" fmla="*/ 0 w 1140714"/>
              <a:gd name="connsiteY6" fmla="*/ 335540 h 719277"/>
              <a:gd name="connsiteX7" fmla="*/ 396342 w 1140714"/>
              <a:gd name="connsiteY7" fmla="*/ 644506 h 719277"/>
              <a:gd name="connsiteX8" fmla="*/ 463684 w 1140714"/>
              <a:gd name="connsiteY8" fmla="*/ 719277 h 719277"/>
              <a:gd name="connsiteX0" fmla="*/ 463684 w 1140714"/>
              <a:gd name="connsiteY0" fmla="*/ 721380 h 721380"/>
              <a:gd name="connsiteX1" fmla="*/ 609035 w 1140714"/>
              <a:gd name="connsiteY1" fmla="*/ 632703 h 721380"/>
              <a:gd name="connsiteX2" fmla="*/ 999851 w 1140714"/>
              <a:gd name="connsiteY2" fmla="*/ 544309 h 721380"/>
              <a:gd name="connsiteX3" fmla="*/ 1133577 w 1140714"/>
              <a:gd name="connsiteY3" fmla="*/ 253227 h 721380"/>
              <a:gd name="connsiteX4" fmla="*/ 852002 w 1140714"/>
              <a:gd name="connsiteY4" fmla="*/ 10739 h 721380"/>
              <a:gd name="connsiteX5" fmla="*/ 223273 w 1140714"/>
              <a:gd name="connsiteY5" fmla="*/ 64441 h 721380"/>
              <a:gd name="connsiteX6" fmla="*/ 0 w 1140714"/>
              <a:gd name="connsiteY6" fmla="*/ 337643 h 721380"/>
              <a:gd name="connsiteX7" fmla="*/ 396342 w 1140714"/>
              <a:gd name="connsiteY7" fmla="*/ 646609 h 721380"/>
              <a:gd name="connsiteX8" fmla="*/ 463684 w 1140714"/>
              <a:gd name="connsiteY8" fmla="*/ 721380 h 721380"/>
              <a:gd name="connsiteX0" fmla="*/ 463684 w 1140714"/>
              <a:gd name="connsiteY0" fmla="*/ 721380 h 721380"/>
              <a:gd name="connsiteX1" fmla="*/ 609035 w 1140714"/>
              <a:gd name="connsiteY1" fmla="*/ 632703 h 721380"/>
              <a:gd name="connsiteX2" fmla="*/ 999851 w 1140714"/>
              <a:gd name="connsiteY2" fmla="*/ 544309 h 721380"/>
              <a:gd name="connsiteX3" fmla="*/ 1133577 w 1140714"/>
              <a:gd name="connsiteY3" fmla="*/ 253227 h 721380"/>
              <a:gd name="connsiteX4" fmla="*/ 852002 w 1140714"/>
              <a:gd name="connsiteY4" fmla="*/ 10739 h 721380"/>
              <a:gd name="connsiteX5" fmla="*/ 223273 w 1140714"/>
              <a:gd name="connsiteY5" fmla="*/ 64441 h 721380"/>
              <a:gd name="connsiteX6" fmla="*/ 0 w 1140714"/>
              <a:gd name="connsiteY6" fmla="*/ 337643 h 721380"/>
              <a:gd name="connsiteX7" fmla="*/ 396342 w 1140714"/>
              <a:gd name="connsiteY7" fmla="*/ 646609 h 721380"/>
              <a:gd name="connsiteX8" fmla="*/ 463684 w 1140714"/>
              <a:gd name="connsiteY8" fmla="*/ 721380 h 721380"/>
              <a:gd name="connsiteX0" fmla="*/ 463684 w 1138513"/>
              <a:gd name="connsiteY0" fmla="*/ 721380 h 721380"/>
              <a:gd name="connsiteX1" fmla="*/ 610575 w 1138513"/>
              <a:gd name="connsiteY1" fmla="*/ 643699 h 721380"/>
              <a:gd name="connsiteX2" fmla="*/ 999851 w 1138513"/>
              <a:gd name="connsiteY2" fmla="*/ 544309 h 721380"/>
              <a:gd name="connsiteX3" fmla="*/ 1133577 w 1138513"/>
              <a:gd name="connsiteY3" fmla="*/ 253227 h 721380"/>
              <a:gd name="connsiteX4" fmla="*/ 852002 w 1138513"/>
              <a:gd name="connsiteY4" fmla="*/ 10739 h 721380"/>
              <a:gd name="connsiteX5" fmla="*/ 223273 w 1138513"/>
              <a:gd name="connsiteY5" fmla="*/ 64441 h 721380"/>
              <a:gd name="connsiteX6" fmla="*/ 0 w 1138513"/>
              <a:gd name="connsiteY6" fmla="*/ 337643 h 721380"/>
              <a:gd name="connsiteX7" fmla="*/ 396342 w 1138513"/>
              <a:gd name="connsiteY7" fmla="*/ 646609 h 721380"/>
              <a:gd name="connsiteX8" fmla="*/ 463684 w 1138513"/>
              <a:gd name="connsiteY8" fmla="*/ 721380 h 721380"/>
              <a:gd name="connsiteX0" fmla="*/ 463684 w 1138513"/>
              <a:gd name="connsiteY0" fmla="*/ 721380 h 721380"/>
              <a:gd name="connsiteX1" fmla="*/ 610575 w 1138513"/>
              <a:gd name="connsiteY1" fmla="*/ 643699 h 721380"/>
              <a:gd name="connsiteX2" fmla="*/ 999851 w 1138513"/>
              <a:gd name="connsiteY2" fmla="*/ 544309 h 721380"/>
              <a:gd name="connsiteX3" fmla="*/ 1133577 w 1138513"/>
              <a:gd name="connsiteY3" fmla="*/ 253227 h 721380"/>
              <a:gd name="connsiteX4" fmla="*/ 852002 w 1138513"/>
              <a:gd name="connsiteY4" fmla="*/ 10739 h 721380"/>
              <a:gd name="connsiteX5" fmla="*/ 223273 w 1138513"/>
              <a:gd name="connsiteY5" fmla="*/ 64441 h 721380"/>
              <a:gd name="connsiteX6" fmla="*/ 0 w 1138513"/>
              <a:gd name="connsiteY6" fmla="*/ 337643 h 721380"/>
              <a:gd name="connsiteX7" fmla="*/ 396342 w 1138513"/>
              <a:gd name="connsiteY7" fmla="*/ 646609 h 721380"/>
              <a:gd name="connsiteX8" fmla="*/ 463684 w 1138513"/>
              <a:gd name="connsiteY8" fmla="*/ 721380 h 721380"/>
              <a:gd name="connsiteX0" fmla="*/ 463684 w 1136732"/>
              <a:gd name="connsiteY0" fmla="*/ 721380 h 721380"/>
              <a:gd name="connsiteX1" fmla="*/ 610575 w 1136732"/>
              <a:gd name="connsiteY1" fmla="*/ 643699 h 721380"/>
              <a:gd name="connsiteX2" fmla="*/ 999851 w 1136732"/>
              <a:gd name="connsiteY2" fmla="*/ 544309 h 721380"/>
              <a:gd name="connsiteX3" fmla="*/ 1133577 w 1136732"/>
              <a:gd name="connsiteY3" fmla="*/ 253227 h 721380"/>
              <a:gd name="connsiteX4" fmla="*/ 852002 w 1136732"/>
              <a:gd name="connsiteY4" fmla="*/ 10739 h 721380"/>
              <a:gd name="connsiteX5" fmla="*/ 223273 w 1136732"/>
              <a:gd name="connsiteY5" fmla="*/ 64441 h 721380"/>
              <a:gd name="connsiteX6" fmla="*/ 0 w 1136732"/>
              <a:gd name="connsiteY6" fmla="*/ 337643 h 721380"/>
              <a:gd name="connsiteX7" fmla="*/ 396342 w 1136732"/>
              <a:gd name="connsiteY7" fmla="*/ 646609 h 721380"/>
              <a:gd name="connsiteX8" fmla="*/ 463684 w 1136732"/>
              <a:gd name="connsiteY8" fmla="*/ 721380 h 721380"/>
              <a:gd name="connsiteX0" fmla="*/ 463684 w 1121891"/>
              <a:gd name="connsiteY0" fmla="*/ 721255 h 721255"/>
              <a:gd name="connsiteX1" fmla="*/ 610575 w 1121891"/>
              <a:gd name="connsiteY1" fmla="*/ 643574 h 721255"/>
              <a:gd name="connsiteX2" fmla="*/ 999851 w 1121891"/>
              <a:gd name="connsiteY2" fmla="*/ 544184 h 721255"/>
              <a:gd name="connsiteX3" fmla="*/ 1118177 w 1121891"/>
              <a:gd name="connsiteY3" fmla="*/ 251269 h 721255"/>
              <a:gd name="connsiteX4" fmla="*/ 852002 w 1121891"/>
              <a:gd name="connsiteY4" fmla="*/ 10614 h 721255"/>
              <a:gd name="connsiteX5" fmla="*/ 223273 w 1121891"/>
              <a:gd name="connsiteY5" fmla="*/ 64316 h 721255"/>
              <a:gd name="connsiteX6" fmla="*/ 0 w 1121891"/>
              <a:gd name="connsiteY6" fmla="*/ 337518 h 721255"/>
              <a:gd name="connsiteX7" fmla="*/ 396342 w 1121891"/>
              <a:gd name="connsiteY7" fmla="*/ 646484 h 721255"/>
              <a:gd name="connsiteX8" fmla="*/ 463684 w 1121891"/>
              <a:gd name="connsiteY8" fmla="*/ 721255 h 721255"/>
              <a:gd name="connsiteX0" fmla="*/ 463684 w 1123864"/>
              <a:gd name="connsiteY0" fmla="*/ 721255 h 721255"/>
              <a:gd name="connsiteX1" fmla="*/ 610575 w 1123864"/>
              <a:gd name="connsiteY1" fmla="*/ 643574 h 721255"/>
              <a:gd name="connsiteX2" fmla="*/ 999851 w 1123864"/>
              <a:gd name="connsiteY2" fmla="*/ 549682 h 721255"/>
              <a:gd name="connsiteX3" fmla="*/ 1118177 w 1123864"/>
              <a:gd name="connsiteY3" fmla="*/ 251269 h 721255"/>
              <a:gd name="connsiteX4" fmla="*/ 852002 w 1123864"/>
              <a:gd name="connsiteY4" fmla="*/ 10614 h 721255"/>
              <a:gd name="connsiteX5" fmla="*/ 223273 w 1123864"/>
              <a:gd name="connsiteY5" fmla="*/ 64316 h 721255"/>
              <a:gd name="connsiteX6" fmla="*/ 0 w 1123864"/>
              <a:gd name="connsiteY6" fmla="*/ 337518 h 721255"/>
              <a:gd name="connsiteX7" fmla="*/ 396342 w 1123864"/>
              <a:gd name="connsiteY7" fmla="*/ 646484 h 721255"/>
              <a:gd name="connsiteX8" fmla="*/ 463684 w 1123864"/>
              <a:gd name="connsiteY8" fmla="*/ 721255 h 721255"/>
              <a:gd name="connsiteX0" fmla="*/ 463684 w 1123864"/>
              <a:gd name="connsiteY0" fmla="*/ 721255 h 721255"/>
              <a:gd name="connsiteX1" fmla="*/ 610575 w 1123864"/>
              <a:gd name="connsiteY1" fmla="*/ 643574 h 721255"/>
              <a:gd name="connsiteX2" fmla="*/ 999851 w 1123864"/>
              <a:gd name="connsiteY2" fmla="*/ 549682 h 721255"/>
              <a:gd name="connsiteX3" fmla="*/ 1118177 w 1123864"/>
              <a:gd name="connsiteY3" fmla="*/ 251269 h 721255"/>
              <a:gd name="connsiteX4" fmla="*/ 852002 w 1123864"/>
              <a:gd name="connsiteY4" fmla="*/ 10614 h 721255"/>
              <a:gd name="connsiteX5" fmla="*/ 223273 w 1123864"/>
              <a:gd name="connsiteY5" fmla="*/ 64316 h 721255"/>
              <a:gd name="connsiteX6" fmla="*/ 0 w 1123864"/>
              <a:gd name="connsiteY6" fmla="*/ 337518 h 721255"/>
              <a:gd name="connsiteX7" fmla="*/ 396342 w 1123864"/>
              <a:gd name="connsiteY7" fmla="*/ 646484 h 721255"/>
              <a:gd name="connsiteX8" fmla="*/ 463684 w 1123864"/>
              <a:gd name="connsiteY8" fmla="*/ 721255 h 721255"/>
              <a:gd name="connsiteX0" fmla="*/ 463684 w 1123354"/>
              <a:gd name="connsiteY0" fmla="*/ 721255 h 721255"/>
              <a:gd name="connsiteX1" fmla="*/ 610575 w 1123354"/>
              <a:gd name="connsiteY1" fmla="*/ 643574 h 721255"/>
              <a:gd name="connsiteX2" fmla="*/ 999851 w 1123354"/>
              <a:gd name="connsiteY2" fmla="*/ 549682 h 721255"/>
              <a:gd name="connsiteX3" fmla="*/ 1118177 w 1123354"/>
              <a:gd name="connsiteY3" fmla="*/ 251269 h 721255"/>
              <a:gd name="connsiteX4" fmla="*/ 852002 w 1123354"/>
              <a:gd name="connsiteY4" fmla="*/ 10614 h 721255"/>
              <a:gd name="connsiteX5" fmla="*/ 223273 w 1123354"/>
              <a:gd name="connsiteY5" fmla="*/ 64316 h 721255"/>
              <a:gd name="connsiteX6" fmla="*/ 0 w 1123354"/>
              <a:gd name="connsiteY6" fmla="*/ 337518 h 721255"/>
              <a:gd name="connsiteX7" fmla="*/ 396342 w 1123354"/>
              <a:gd name="connsiteY7" fmla="*/ 646484 h 721255"/>
              <a:gd name="connsiteX8" fmla="*/ 463684 w 1123354"/>
              <a:gd name="connsiteY8" fmla="*/ 721255 h 721255"/>
              <a:gd name="connsiteX0" fmla="*/ 411324 w 1070994"/>
              <a:gd name="connsiteY0" fmla="*/ 721255 h 721255"/>
              <a:gd name="connsiteX1" fmla="*/ 558215 w 1070994"/>
              <a:gd name="connsiteY1" fmla="*/ 643574 h 721255"/>
              <a:gd name="connsiteX2" fmla="*/ 947491 w 1070994"/>
              <a:gd name="connsiteY2" fmla="*/ 549682 h 721255"/>
              <a:gd name="connsiteX3" fmla="*/ 1065817 w 1070994"/>
              <a:gd name="connsiteY3" fmla="*/ 251269 h 721255"/>
              <a:gd name="connsiteX4" fmla="*/ 799642 w 1070994"/>
              <a:gd name="connsiteY4" fmla="*/ 10614 h 721255"/>
              <a:gd name="connsiteX5" fmla="*/ 170913 w 1070994"/>
              <a:gd name="connsiteY5" fmla="*/ 64316 h 721255"/>
              <a:gd name="connsiteX6" fmla="*/ 0 w 1070994"/>
              <a:gd name="connsiteY6" fmla="*/ 339351 h 721255"/>
              <a:gd name="connsiteX7" fmla="*/ 343982 w 1070994"/>
              <a:gd name="connsiteY7" fmla="*/ 646484 h 721255"/>
              <a:gd name="connsiteX8" fmla="*/ 411324 w 1070994"/>
              <a:gd name="connsiteY8" fmla="*/ 721255 h 721255"/>
              <a:gd name="connsiteX0" fmla="*/ 391304 w 1050974"/>
              <a:gd name="connsiteY0" fmla="*/ 721255 h 721255"/>
              <a:gd name="connsiteX1" fmla="*/ 538195 w 1050974"/>
              <a:gd name="connsiteY1" fmla="*/ 643574 h 721255"/>
              <a:gd name="connsiteX2" fmla="*/ 927471 w 1050974"/>
              <a:gd name="connsiteY2" fmla="*/ 549682 h 721255"/>
              <a:gd name="connsiteX3" fmla="*/ 1045797 w 1050974"/>
              <a:gd name="connsiteY3" fmla="*/ 251269 h 721255"/>
              <a:gd name="connsiteX4" fmla="*/ 779622 w 1050974"/>
              <a:gd name="connsiteY4" fmla="*/ 10614 h 721255"/>
              <a:gd name="connsiteX5" fmla="*/ 150893 w 1050974"/>
              <a:gd name="connsiteY5" fmla="*/ 64316 h 721255"/>
              <a:gd name="connsiteX6" fmla="*/ 0 w 1050974"/>
              <a:gd name="connsiteY6" fmla="*/ 339351 h 721255"/>
              <a:gd name="connsiteX7" fmla="*/ 323962 w 1050974"/>
              <a:gd name="connsiteY7" fmla="*/ 646484 h 721255"/>
              <a:gd name="connsiteX8" fmla="*/ 391304 w 1050974"/>
              <a:gd name="connsiteY8" fmla="*/ 721255 h 721255"/>
              <a:gd name="connsiteX0" fmla="*/ 391304 w 1050974"/>
              <a:gd name="connsiteY0" fmla="*/ 721255 h 721255"/>
              <a:gd name="connsiteX1" fmla="*/ 538195 w 1050974"/>
              <a:gd name="connsiteY1" fmla="*/ 643574 h 721255"/>
              <a:gd name="connsiteX2" fmla="*/ 927471 w 1050974"/>
              <a:gd name="connsiteY2" fmla="*/ 549682 h 721255"/>
              <a:gd name="connsiteX3" fmla="*/ 1045797 w 1050974"/>
              <a:gd name="connsiteY3" fmla="*/ 251269 h 721255"/>
              <a:gd name="connsiteX4" fmla="*/ 779622 w 1050974"/>
              <a:gd name="connsiteY4" fmla="*/ 10614 h 721255"/>
              <a:gd name="connsiteX5" fmla="*/ 150893 w 1050974"/>
              <a:gd name="connsiteY5" fmla="*/ 64316 h 721255"/>
              <a:gd name="connsiteX6" fmla="*/ 0 w 1050974"/>
              <a:gd name="connsiteY6" fmla="*/ 339351 h 721255"/>
              <a:gd name="connsiteX7" fmla="*/ 323962 w 1050974"/>
              <a:gd name="connsiteY7" fmla="*/ 646484 h 721255"/>
              <a:gd name="connsiteX8" fmla="*/ 391304 w 1050974"/>
              <a:gd name="connsiteY8" fmla="*/ 721255 h 721255"/>
              <a:gd name="connsiteX0" fmla="*/ 391304 w 1050974"/>
              <a:gd name="connsiteY0" fmla="*/ 723864 h 723864"/>
              <a:gd name="connsiteX1" fmla="*/ 538195 w 1050974"/>
              <a:gd name="connsiteY1" fmla="*/ 646183 h 723864"/>
              <a:gd name="connsiteX2" fmla="*/ 927471 w 1050974"/>
              <a:gd name="connsiteY2" fmla="*/ 552291 h 723864"/>
              <a:gd name="connsiteX3" fmla="*/ 1045797 w 1050974"/>
              <a:gd name="connsiteY3" fmla="*/ 253878 h 723864"/>
              <a:gd name="connsiteX4" fmla="*/ 779622 w 1050974"/>
              <a:gd name="connsiteY4" fmla="*/ 13223 h 723864"/>
              <a:gd name="connsiteX5" fmla="*/ 201713 w 1050974"/>
              <a:gd name="connsiteY5" fmla="*/ 55929 h 723864"/>
              <a:gd name="connsiteX6" fmla="*/ 0 w 1050974"/>
              <a:gd name="connsiteY6" fmla="*/ 341960 h 723864"/>
              <a:gd name="connsiteX7" fmla="*/ 323962 w 1050974"/>
              <a:gd name="connsiteY7" fmla="*/ 649093 h 723864"/>
              <a:gd name="connsiteX8" fmla="*/ 391304 w 1050974"/>
              <a:gd name="connsiteY8" fmla="*/ 723864 h 723864"/>
              <a:gd name="connsiteX0" fmla="*/ 391304 w 1050974"/>
              <a:gd name="connsiteY0" fmla="*/ 722931 h 722931"/>
              <a:gd name="connsiteX1" fmla="*/ 538195 w 1050974"/>
              <a:gd name="connsiteY1" fmla="*/ 645250 h 722931"/>
              <a:gd name="connsiteX2" fmla="*/ 927471 w 1050974"/>
              <a:gd name="connsiteY2" fmla="*/ 551358 h 722931"/>
              <a:gd name="connsiteX3" fmla="*/ 1045797 w 1050974"/>
              <a:gd name="connsiteY3" fmla="*/ 252945 h 722931"/>
              <a:gd name="connsiteX4" fmla="*/ 779622 w 1050974"/>
              <a:gd name="connsiteY4" fmla="*/ 12290 h 722931"/>
              <a:gd name="connsiteX5" fmla="*/ 215573 w 1050974"/>
              <a:gd name="connsiteY5" fmla="*/ 58661 h 722931"/>
              <a:gd name="connsiteX6" fmla="*/ 0 w 1050974"/>
              <a:gd name="connsiteY6" fmla="*/ 341027 h 722931"/>
              <a:gd name="connsiteX7" fmla="*/ 323962 w 1050974"/>
              <a:gd name="connsiteY7" fmla="*/ 648160 h 722931"/>
              <a:gd name="connsiteX8" fmla="*/ 391304 w 1050974"/>
              <a:gd name="connsiteY8" fmla="*/ 722931 h 722931"/>
              <a:gd name="connsiteX0" fmla="*/ 382064 w 1041734"/>
              <a:gd name="connsiteY0" fmla="*/ 722931 h 722931"/>
              <a:gd name="connsiteX1" fmla="*/ 528955 w 1041734"/>
              <a:gd name="connsiteY1" fmla="*/ 645250 h 722931"/>
              <a:gd name="connsiteX2" fmla="*/ 918231 w 1041734"/>
              <a:gd name="connsiteY2" fmla="*/ 551358 h 722931"/>
              <a:gd name="connsiteX3" fmla="*/ 1036557 w 1041734"/>
              <a:gd name="connsiteY3" fmla="*/ 252945 h 722931"/>
              <a:gd name="connsiteX4" fmla="*/ 770382 w 1041734"/>
              <a:gd name="connsiteY4" fmla="*/ 12290 h 722931"/>
              <a:gd name="connsiteX5" fmla="*/ 206333 w 1041734"/>
              <a:gd name="connsiteY5" fmla="*/ 58661 h 722931"/>
              <a:gd name="connsiteX6" fmla="*/ 0 w 1041734"/>
              <a:gd name="connsiteY6" fmla="*/ 342860 h 722931"/>
              <a:gd name="connsiteX7" fmla="*/ 314722 w 1041734"/>
              <a:gd name="connsiteY7" fmla="*/ 648160 h 722931"/>
              <a:gd name="connsiteX8" fmla="*/ 382064 w 1041734"/>
              <a:gd name="connsiteY8" fmla="*/ 722931 h 722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41734" h="722931">
                <a:moveTo>
                  <a:pt x="382064" y="722931"/>
                </a:moveTo>
                <a:cubicBezTo>
                  <a:pt x="406019" y="660055"/>
                  <a:pt x="439594" y="666515"/>
                  <a:pt x="528955" y="645250"/>
                </a:cubicBezTo>
                <a:cubicBezTo>
                  <a:pt x="618316" y="623985"/>
                  <a:pt x="833631" y="616742"/>
                  <a:pt x="918231" y="551358"/>
                </a:cubicBezTo>
                <a:cubicBezTo>
                  <a:pt x="1002831" y="485974"/>
                  <a:pt x="1059658" y="370279"/>
                  <a:pt x="1036557" y="252945"/>
                </a:cubicBezTo>
                <a:cubicBezTo>
                  <a:pt x="1013456" y="135611"/>
                  <a:pt x="908753" y="44671"/>
                  <a:pt x="770382" y="12290"/>
                </a:cubicBezTo>
                <a:cubicBezTo>
                  <a:pt x="632011" y="-20091"/>
                  <a:pt x="338916" y="17165"/>
                  <a:pt x="206333" y="58661"/>
                </a:cubicBezTo>
                <a:cubicBezTo>
                  <a:pt x="73750" y="100157"/>
                  <a:pt x="1822" y="199023"/>
                  <a:pt x="0" y="342860"/>
                </a:cubicBezTo>
                <a:cubicBezTo>
                  <a:pt x="27105" y="498943"/>
                  <a:pt x="87932" y="573770"/>
                  <a:pt x="314722" y="648160"/>
                </a:cubicBezTo>
                <a:cubicBezTo>
                  <a:pt x="367872" y="666162"/>
                  <a:pt x="382064" y="722931"/>
                  <a:pt x="382064" y="722931"/>
                </a:cubicBezTo>
                <a:close/>
              </a:path>
            </a:pathLst>
          </a:custGeom>
          <a:solidFill>
            <a:schemeClr val="bg1"/>
          </a:solidFill>
          <a:ln w="190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9ECC812-F2A9-46D4-9B78-6659C68ED4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12671" y="1932214"/>
            <a:ext cx="6966858" cy="309154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B7A37F60-69E7-41AC-BC9A-9DBC3B57726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 rot="492880">
            <a:off x="2455668" y="1103025"/>
            <a:ext cx="8982171" cy="5009917"/>
          </a:xfrm>
          <a:custGeom>
            <a:avLst/>
            <a:gdLst>
              <a:gd name="connsiteX0" fmla="*/ 284628 w 960507"/>
              <a:gd name="connsiteY0" fmla="*/ 725426 h 725435"/>
              <a:gd name="connsiteX1" fmla="*/ 429979 w 960507"/>
              <a:gd name="connsiteY1" fmla="*/ 636749 h 725435"/>
              <a:gd name="connsiteX2" fmla="*/ 805646 w 960507"/>
              <a:gd name="connsiteY2" fmla="*/ 523401 h 725435"/>
              <a:gd name="connsiteX3" fmla="*/ 954521 w 960507"/>
              <a:gd name="connsiteY3" fmla="*/ 257273 h 725435"/>
              <a:gd name="connsiteX4" fmla="*/ 674486 w 960507"/>
              <a:gd name="connsiteY4" fmla="*/ 5622 h 725435"/>
              <a:gd name="connsiteX5" fmla="*/ 15261 w 960507"/>
              <a:gd name="connsiteY5" fmla="*/ 246605 h 725435"/>
              <a:gd name="connsiteX6" fmla="*/ 217286 w 960507"/>
              <a:gd name="connsiteY6" fmla="*/ 650655 h 725435"/>
              <a:gd name="connsiteX7" fmla="*/ 284628 w 960507"/>
              <a:gd name="connsiteY7" fmla="*/ 725426 h 725435"/>
              <a:gd name="connsiteX0" fmla="*/ 284667 w 961601"/>
              <a:gd name="connsiteY0" fmla="*/ 725435 h 725435"/>
              <a:gd name="connsiteX1" fmla="*/ 430018 w 961601"/>
              <a:gd name="connsiteY1" fmla="*/ 636758 h 725435"/>
              <a:gd name="connsiteX2" fmla="*/ 820834 w 961601"/>
              <a:gd name="connsiteY2" fmla="*/ 548364 h 725435"/>
              <a:gd name="connsiteX3" fmla="*/ 954560 w 961601"/>
              <a:gd name="connsiteY3" fmla="*/ 257282 h 725435"/>
              <a:gd name="connsiteX4" fmla="*/ 674525 w 961601"/>
              <a:gd name="connsiteY4" fmla="*/ 5631 h 725435"/>
              <a:gd name="connsiteX5" fmla="*/ 15300 w 961601"/>
              <a:gd name="connsiteY5" fmla="*/ 246614 h 725435"/>
              <a:gd name="connsiteX6" fmla="*/ 217325 w 961601"/>
              <a:gd name="connsiteY6" fmla="*/ 650664 h 725435"/>
              <a:gd name="connsiteX7" fmla="*/ 284667 w 961601"/>
              <a:gd name="connsiteY7" fmla="*/ 725435 h 725435"/>
              <a:gd name="connsiteX0" fmla="*/ 284667 w 961601"/>
              <a:gd name="connsiteY0" fmla="*/ 725962 h 725962"/>
              <a:gd name="connsiteX1" fmla="*/ 430018 w 961601"/>
              <a:gd name="connsiteY1" fmla="*/ 637285 h 725962"/>
              <a:gd name="connsiteX2" fmla="*/ 820834 w 961601"/>
              <a:gd name="connsiteY2" fmla="*/ 548891 h 725962"/>
              <a:gd name="connsiteX3" fmla="*/ 954560 w 961601"/>
              <a:gd name="connsiteY3" fmla="*/ 257809 h 725962"/>
              <a:gd name="connsiteX4" fmla="*/ 674525 w 961601"/>
              <a:gd name="connsiteY4" fmla="*/ 6158 h 725962"/>
              <a:gd name="connsiteX5" fmla="*/ 15300 w 961601"/>
              <a:gd name="connsiteY5" fmla="*/ 247141 h 725962"/>
              <a:gd name="connsiteX6" fmla="*/ 217325 w 961601"/>
              <a:gd name="connsiteY6" fmla="*/ 651191 h 725962"/>
              <a:gd name="connsiteX7" fmla="*/ 284667 w 961601"/>
              <a:gd name="connsiteY7" fmla="*/ 725962 h 725962"/>
              <a:gd name="connsiteX0" fmla="*/ 410902 w 1087836"/>
              <a:gd name="connsiteY0" fmla="*/ 719810 h 719810"/>
              <a:gd name="connsiteX1" fmla="*/ 556253 w 1087836"/>
              <a:gd name="connsiteY1" fmla="*/ 631133 h 719810"/>
              <a:gd name="connsiteX2" fmla="*/ 947069 w 1087836"/>
              <a:gd name="connsiteY2" fmla="*/ 542739 h 719810"/>
              <a:gd name="connsiteX3" fmla="*/ 1080795 w 1087836"/>
              <a:gd name="connsiteY3" fmla="*/ 251657 h 719810"/>
              <a:gd name="connsiteX4" fmla="*/ 800760 w 1087836"/>
              <a:gd name="connsiteY4" fmla="*/ 6 h 719810"/>
              <a:gd name="connsiteX5" fmla="*/ 5261 w 1087836"/>
              <a:gd name="connsiteY5" fmla="*/ 248982 h 719810"/>
              <a:gd name="connsiteX6" fmla="*/ 343560 w 1087836"/>
              <a:gd name="connsiteY6" fmla="*/ 645039 h 719810"/>
              <a:gd name="connsiteX7" fmla="*/ 410902 w 1087836"/>
              <a:gd name="connsiteY7" fmla="*/ 719810 h 719810"/>
              <a:gd name="connsiteX0" fmla="*/ 412791 w 1089725"/>
              <a:gd name="connsiteY0" fmla="*/ 726835 h 726835"/>
              <a:gd name="connsiteX1" fmla="*/ 558142 w 1089725"/>
              <a:gd name="connsiteY1" fmla="*/ 638158 h 726835"/>
              <a:gd name="connsiteX2" fmla="*/ 948958 w 1089725"/>
              <a:gd name="connsiteY2" fmla="*/ 549764 h 726835"/>
              <a:gd name="connsiteX3" fmla="*/ 1082684 w 1089725"/>
              <a:gd name="connsiteY3" fmla="*/ 258682 h 726835"/>
              <a:gd name="connsiteX4" fmla="*/ 802649 w 1089725"/>
              <a:gd name="connsiteY4" fmla="*/ 7031 h 726835"/>
              <a:gd name="connsiteX5" fmla="*/ 171027 w 1089725"/>
              <a:gd name="connsiteY5" fmla="*/ 85967 h 726835"/>
              <a:gd name="connsiteX6" fmla="*/ 7150 w 1089725"/>
              <a:gd name="connsiteY6" fmla="*/ 256007 h 726835"/>
              <a:gd name="connsiteX7" fmla="*/ 345449 w 1089725"/>
              <a:gd name="connsiteY7" fmla="*/ 652064 h 726835"/>
              <a:gd name="connsiteX8" fmla="*/ 412791 w 1089725"/>
              <a:gd name="connsiteY8" fmla="*/ 726835 h 726835"/>
              <a:gd name="connsiteX0" fmla="*/ 409002 w 1085936"/>
              <a:gd name="connsiteY0" fmla="*/ 726835 h 726835"/>
              <a:gd name="connsiteX1" fmla="*/ 554353 w 1085936"/>
              <a:gd name="connsiteY1" fmla="*/ 638158 h 726835"/>
              <a:gd name="connsiteX2" fmla="*/ 945169 w 1085936"/>
              <a:gd name="connsiteY2" fmla="*/ 549764 h 726835"/>
              <a:gd name="connsiteX3" fmla="*/ 1078895 w 1085936"/>
              <a:gd name="connsiteY3" fmla="*/ 258682 h 726835"/>
              <a:gd name="connsiteX4" fmla="*/ 798860 w 1085936"/>
              <a:gd name="connsiteY4" fmla="*/ 7031 h 726835"/>
              <a:gd name="connsiteX5" fmla="*/ 167238 w 1085936"/>
              <a:gd name="connsiteY5" fmla="*/ 85967 h 726835"/>
              <a:gd name="connsiteX6" fmla="*/ 7460 w 1085936"/>
              <a:gd name="connsiteY6" fmla="*/ 285590 h 726835"/>
              <a:gd name="connsiteX7" fmla="*/ 341660 w 1085936"/>
              <a:gd name="connsiteY7" fmla="*/ 652064 h 726835"/>
              <a:gd name="connsiteX8" fmla="*/ 409002 w 1085936"/>
              <a:gd name="connsiteY8" fmla="*/ 726835 h 726835"/>
              <a:gd name="connsiteX0" fmla="*/ 409002 w 1085936"/>
              <a:gd name="connsiteY0" fmla="*/ 726835 h 726835"/>
              <a:gd name="connsiteX1" fmla="*/ 554353 w 1085936"/>
              <a:gd name="connsiteY1" fmla="*/ 638158 h 726835"/>
              <a:gd name="connsiteX2" fmla="*/ 945169 w 1085936"/>
              <a:gd name="connsiteY2" fmla="*/ 549764 h 726835"/>
              <a:gd name="connsiteX3" fmla="*/ 1078895 w 1085936"/>
              <a:gd name="connsiteY3" fmla="*/ 258682 h 726835"/>
              <a:gd name="connsiteX4" fmla="*/ 798860 w 1085936"/>
              <a:gd name="connsiteY4" fmla="*/ 7031 h 726835"/>
              <a:gd name="connsiteX5" fmla="*/ 167238 w 1085936"/>
              <a:gd name="connsiteY5" fmla="*/ 85967 h 726835"/>
              <a:gd name="connsiteX6" fmla="*/ 7460 w 1085936"/>
              <a:gd name="connsiteY6" fmla="*/ 285590 h 726835"/>
              <a:gd name="connsiteX7" fmla="*/ 341660 w 1085936"/>
              <a:gd name="connsiteY7" fmla="*/ 652064 h 726835"/>
              <a:gd name="connsiteX8" fmla="*/ 409002 w 1085936"/>
              <a:gd name="connsiteY8" fmla="*/ 726835 h 726835"/>
              <a:gd name="connsiteX0" fmla="*/ 407340 w 1084274"/>
              <a:gd name="connsiteY0" fmla="*/ 726835 h 726835"/>
              <a:gd name="connsiteX1" fmla="*/ 552691 w 1084274"/>
              <a:gd name="connsiteY1" fmla="*/ 638158 h 726835"/>
              <a:gd name="connsiteX2" fmla="*/ 943507 w 1084274"/>
              <a:gd name="connsiteY2" fmla="*/ 549764 h 726835"/>
              <a:gd name="connsiteX3" fmla="*/ 1077233 w 1084274"/>
              <a:gd name="connsiteY3" fmla="*/ 258682 h 726835"/>
              <a:gd name="connsiteX4" fmla="*/ 797198 w 1084274"/>
              <a:gd name="connsiteY4" fmla="*/ 7031 h 726835"/>
              <a:gd name="connsiteX5" fmla="*/ 165576 w 1084274"/>
              <a:gd name="connsiteY5" fmla="*/ 85967 h 726835"/>
              <a:gd name="connsiteX6" fmla="*/ 5798 w 1084274"/>
              <a:gd name="connsiteY6" fmla="*/ 285590 h 726835"/>
              <a:gd name="connsiteX7" fmla="*/ 339998 w 1084274"/>
              <a:gd name="connsiteY7" fmla="*/ 652064 h 726835"/>
              <a:gd name="connsiteX8" fmla="*/ 407340 w 1084274"/>
              <a:gd name="connsiteY8" fmla="*/ 726835 h 726835"/>
              <a:gd name="connsiteX0" fmla="*/ 405193 w 1082127"/>
              <a:gd name="connsiteY0" fmla="*/ 726835 h 726835"/>
              <a:gd name="connsiteX1" fmla="*/ 550544 w 1082127"/>
              <a:gd name="connsiteY1" fmla="*/ 638158 h 726835"/>
              <a:gd name="connsiteX2" fmla="*/ 941360 w 1082127"/>
              <a:gd name="connsiteY2" fmla="*/ 549764 h 726835"/>
              <a:gd name="connsiteX3" fmla="*/ 1075086 w 1082127"/>
              <a:gd name="connsiteY3" fmla="*/ 258682 h 726835"/>
              <a:gd name="connsiteX4" fmla="*/ 795051 w 1082127"/>
              <a:gd name="connsiteY4" fmla="*/ 7031 h 726835"/>
              <a:gd name="connsiteX5" fmla="*/ 163429 w 1082127"/>
              <a:gd name="connsiteY5" fmla="*/ 85967 h 726835"/>
              <a:gd name="connsiteX6" fmla="*/ 5959 w 1082127"/>
              <a:gd name="connsiteY6" fmla="*/ 336874 h 726835"/>
              <a:gd name="connsiteX7" fmla="*/ 337851 w 1082127"/>
              <a:gd name="connsiteY7" fmla="*/ 652064 h 726835"/>
              <a:gd name="connsiteX8" fmla="*/ 405193 w 1082127"/>
              <a:gd name="connsiteY8" fmla="*/ 726835 h 726835"/>
              <a:gd name="connsiteX0" fmla="*/ 405097 w 1082031"/>
              <a:gd name="connsiteY0" fmla="*/ 727553 h 727553"/>
              <a:gd name="connsiteX1" fmla="*/ 550448 w 1082031"/>
              <a:gd name="connsiteY1" fmla="*/ 638876 h 727553"/>
              <a:gd name="connsiteX2" fmla="*/ 941264 w 1082031"/>
              <a:gd name="connsiteY2" fmla="*/ 550482 h 727553"/>
              <a:gd name="connsiteX3" fmla="*/ 1074990 w 1082031"/>
              <a:gd name="connsiteY3" fmla="*/ 259400 h 727553"/>
              <a:gd name="connsiteX4" fmla="*/ 794955 w 1082031"/>
              <a:gd name="connsiteY4" fmla="*/ 7749 h 727553"/>
              <a:gd name="connsiteX5" fmla="*/ 164686 w 1082031"/>
              <a:gd name="connsiteY5" fmla="*/ 81610 h 727553"/>
              <a:gd name="connsiteX6" fmla="*/ 5863 w 1082031"/>
              <a:gd name="connsiteY6" fmla="*/ 337592 h 727553"/>
              <a:gd name="connsiteX7" fmla="*/ 337755 w 1082031"/>
              <a:gd name="connsiteY7" fmla="*/ 652782 h 727553"/>
              <a:gd name="connsiteX8" fmla="*/ 405097 w 1082031"/>
              <a:gd name="connsiteY8" fmla="*/ 727553 h 727553"/>
              <a:gd name="connsiteX0" fmla="*/ 427815 w 1104749"/>
              <a:gd name="connsiteY0" fmla="*/ 727553 h 727553"/>
              <a:gd name="connsiteX1" fmla="*/ 573166 w 1104749"/>
              <a:gd name="connsiteY1" fmla="*/ 638876 h 727553"/>
              <a:gd name="connsiteX2" fmla="*/ 963982 w 1104749"/>
              <a:gd name="connsiteY2" fmla="*/ 550482 h 727553"/>
              <a:gd name="connsiteX3" fmla="*/ 1097708 w 1104749"/>
              <a:gd name="connsiteY3" fmla="*/ 259400 h 727553"/>
              <a:gd name="connsiteX4" fmla="*/ 817673 w 1104749"/>
              <a:gd name="connsiteY4" fmla="*/ 7749 h 727553"/>
              <a:gd name="connsiteX5" fmla="*/ 187404 w 1104749"/>
              <a:gd name="connsiteY5" fmla="*/ 81610 h 727553"/>
              <a:gd name="connsiteX6" fmla="*/ 4537 w 1104749"/>
              <a:gd name="connsiteY6" fmla="*/ 344274 h 727553"/>
              <a:gd name="connsiteX7" fmla="*/ 360473 w 1104749"/>
              <a:gd name="connsiteY7" fmla="*/ 652782 h 727553"/>
              <a:gd name="connsiteX8" fmla="*/ 427815 w 1104749"/>
              <a:gd name="connsiteY8" fmla="*/ 727553 h 727553"/>
              <a:gd name="connsiteX0" fmla="*/ 423278 w 1100212"/>
              <a:gd name="connsiteY0" fmla="*/ 727553 h 727553"/>
              <a:gd name="connsiteX1" fmla="*/ 568629 w 1100212"/>
              <a:gd name="connsiteY1" fmla="*/ 638876 h 727553"/>
              <a:gd name="connsiteX2" fmla="*/ 959445 w 1100212"/>
              <a:gd name="connsiteY2" fmla="*/ 550482 h 727553"/>
              <a:gd name="connsiteX3" fmla="*/ 1093171 w 1100212"/>
              <a:gd name="connsiteY3" fmla="*/ 259400 h 727553"/>
              <a:gd name="connsiteX4" fmla="*/ 813136 w 1100212"/>
              <a:gd name="connsiteY4" fmla="*/ 7749 h 727553"/>
              <a:gd name="connsiteX5" fmla="*/ 182867 w 1100212"/>
              <a:gd name="connsiteY5" fmla="*/ 81610 h 727553"/>
              <a:gd name="connsiteX6" fmla="*/ 0 w 1100212"/>
              <a:gd name="connsiteY6" fmla="*/ 344274 h 727553"/>
              <a:gd name="connsiteX7" fmla="*/ 355936 w 1100212"/>
              <a:gd name="connsiteY7" fmla="*/ 652782 h 727553"/>
              <a:gd name="connsiteX8" fmla="*/ 423278 w 1100212"/>
              <a:gd name="connsiteY8" fmla="*/ 727553 h 727553"/>
              <a:gd name="connsiteX0" fmla="*/ 423278 w 1100212"/>
              <a:gd name="connsiteY0" fmla="*/ 727553 h 727553"/>
              <a:gd name="connsiteX1" fmla="*/ 568629 w 1100212"/>
              <a:gd name="connsiteY1" fmla="*/ 638876 h 727553"/>
              <a:gd name="connsiteX2" fmla="*/ 959445 w 1100212"/>
              <a:gd name="connsiteY2" fmla="*/ 550482 h 727553"/>
              <a:gd name="connsiteX3" fmla="*/ 1093171 w 1100212"/>
              <a:gd name="connsiteY3" fmla="*/ 259400 h 727553"/>
              <a:gd name="connsiteX4" fmla="*/ 813136 w 1100212"/>
              <a:gd name="connsiteY4" fmla="*/ 7749 h 727553"/>
              <a:gd name="connsiteX5" fmla="*/ 182867 w 1100212"/>
              <a:gd name="connsiteY5" fmla="*/ 81610 h 727553"/>
              <a:gd name="connsiteX6" fmla="*/ 0 w 1100212"/>
              <a:gd name="connsiteY6" fmla="*/ 344274 h 727553"/>
              <a:gd name="connsiteX7" fmla="*/ 355936 w 1100212"/>
              <a:gd name="connsiteY7" fmla="*/ 652782 h 727553"/>
              <a:gd name="connsiteX8" fmla="*/ 423278 w 1100212"/>
              <a:gd name="connsiteY8" fmla="*/ 727553 h 727553"/>
              <a:gd name="connsiteX0" fmla="*/ 437503 w 1114437"/>
              <a:gd name="connsiteY0" fmla="*/ 727553 h 727553"/>
              <a:gd name="connsiteX1" fmla="*/ 582854 w 1114437"/>
              <a:gd name="connsiteY1" fmla="*/ 638876 h 727553"/>
              <a:gd name="connsiteX2" fmla="*/ 973670 w 1114437"/>
              <a:gd name="connsiteY2" fmla="*/ 550482 h 727553"/>
              <a:gd name="connsiteX3" fmla="*/ 1107396 w 1114437"/>
              <a:gd name="connsiteY3" fmla="*/ 259400 h 727553"/>
              <a:gd name="connsiteX4" fmla="*/ 827361 w 1114437"/>
              <a:gd name="connsiteY4" fmla="*/ 7749 h 727553"/>
              <a:gd name="connsiteX5" fmla="*/ 197092 w 1114437"/>
              <a:gd name="connsiteY5" fmla="*/ 81610 h 727553"/>
              <a:gd name="connsiteX6" fmla="*/ 0 w 1114437"/>
              <a:gd name="connsiteY6" fmla="*/ 341962 h 727553"/>
              <a:gd name="connsiteX7" fmla="*/ 370161 w 1114437"/>
              <a:gd name="connsiteY7" fmla="*/ 652782 h 727553"/>
              <a:gd name="connsiteX8" fmla="*/ 437503 w 1114437"/>
              <a:gd name="connsiteY8" fmla="*/ 727553 h 727553"/>
              <a:gd name="connsiteX0" fmla="*/ 463684 w 1140618"/>
              <a:gd name="connsiteY0" fmla="*/ 727553 h 727553"/>
              <a:gd name="connsiteX1" fmla="*/ 609035 w 1140618"/>
              <a:gd name="connsiteY1" fmla="*/ 638876 h 727553"/>
              <a:gd name="connsiteX2" fmla="*/ 999851 w 1140618"/>
              <a:gd name="connsiteY2" fmla="*/ 550482 h 727553"/>
              <a:gd name="connsiteX3" fmla="*/ 1133577 w 1140618"/>
              <a:gd name="connsiteY3" fmla="*/ 259400 h 727553"/>
              <a:gd name="connsiteX4" fmla="*/ 853542 w 1140618"/>
              <a:gd name="connsiteY4" fmla="*/ 7749 h 727553"/>
              <a:gd name="connsiteX5" fmla="*/ 223273 w 1140618"/>
              <a:gd name="connsiteY5" fmla="*/ 81610 h 727553"/>
              <a:gd name="connsiteX6" fmla="*/ 0 w 1140618"/>
              <a:gd name="connsiteY6" fmla="*/ 343816 h 727553"/>
              <a:gd name="connsiteX7" fmla="*/ 396342 w 1140618"/>
              <a:gd name="connsiteY7" fmla="*/ 652782 h 727553"/>
              <a:gd name="connsiteX8" fmla="*/ 463684 w 1140618"/>
              <a:gd name="connsiteY8" fmla="*/ 727553 h 727553"/>
              <a:gd name="connsiteX0" fmla="*/ 463684 w 1140714"/>
              <a:gd name="connsiteY0" fmla="*/ 719277 h 719277"/>
              <a:gd name="connsiteX1" fmla="*/ 609035 w 1140714"/>
              <a:gd name="connsiteY1" fmla="*/ 630600 h 719277"/>
              <a:gd name="connsiteX2" fmla="*/ 999851 w 1140714"/>
              <a:gd name="connsiteY2" fmla="*/ 542206 h 719277"/>
              <a:gd name="connsiteX3" fmla="*/ 1133577 w 1140714"/>
              <a:gd name="connsiteY3" fmla="*/ 251124 h 719277"/>
              <a:gd name="connsiteX4" fmla="*/ 852002 w 1140714"/>
              <a:gd name="connsiteY4" fmla="*/ 8636 h 719277"/>
              <a:gd name="connsiteX5" fmla="*/ 223273 w 1140714"/>
              <a:gd name="connsiteY5" fmla="*/ 73334 h 719277"/>
              <a:gd name="connsiteX6" fmla="*/ 0 w 1140714"/>
              <a:gd name="connsiteY6" fmla="*/ 335540 h 719277"/>
              <a:gd name="connsiteX7" fmla="*/ 396342 w 1140714"/>
              <a:gd name="connsiteY7" fmla="*/ 644506 h 719277"/>
              <a:gd name="connsiteX8" fmla="*/ 463684 w 1140714"/>
              <a:gd name="connsiteY8" fmla="*/ 719277 h 719277"/>
              <a:gd name="connsiteX0" fmla="*/ 463684 w 1140714"/>
              <a:gd name="connsiteY0" fmla="*/ 721380 h 721380"/>
              <a:gd name="connsiteX1" fmla="*/ 609035 w 1140714"/>
              <a:gd name="connsiteY1" fmla="*/ 632703 h 721380"/>
              <a:gd name="connsiteX2" fmla="*/ 999851 w 1140714"/>
              <a:gd name="connsiteY2" fmla="*/ 544309 h 721380"/>
              <a:gd name="connsiteX3" fmla="*/ 1133577 w 1140714"/>
              <a:gd name="connsiteY3" fmla="*/ 253227 h 721380"/>
              <a:gd name="connsiteX4" fmla="*/ 852002 w 1140714"/>
              <a:gd name="connsiteY4" fmla="*/ 10739 h 721380"/>
              <a:gd name="connsiteX5" fmla="*/ 223273 w 1140714"/>
              <a:gd name="connsiteY5" fmla="*/ 64441 h 721380"/>
              <a:gd name="connsiteX6" fmla="*/ 0 w 1140714"/>
              <a:gd name="connsiteY6" fmla="*/ 337643 h 721380"/>
              <a:gd name="connsiteX7" fmla="*/ 396342 w 1140714"/>
              <a:gd name="connsiteY7" fmla="*/ 646609 h 721380"/>
              <a:gd name="connsiteX8" fmla="*/ 463684 w 1140714"/>
              <a:gd name="connsiteY8" fmla="*/ 721380 h 721380"/>
              <a:gd name="connsiteX0" fmla="*/ 463684 w 1140714"/>
              <a:gd name="connsiteY0" fmla="*/ 721380 h 721380"/>
              <a:gd name="connsiteX1" fmla="*/ 609035 w 1140714"/>
              <a:gd name="connsiteY1" fmla="*/ 632703 h 721380"/>
              <a:gd name="connsiteX2" fmla="*/ 999851 w 1140714"/>
              <a:gd name="connsiteY2" fmla="*/ 544309 h 721380"/>
              <a:gd name="connsiteX3" fmla="*/ 1133577 w 1140714"/>
              <a:gd name="connsiteY3" fmla="*/ 253227 h 721380"/>
              <a:gd name="connsiteX4" fmla="*/ 852002 w 1140714"/>
              <a:gd name="connsiteY4" fmla="*/ 10739 h 721380"/>
              <a:gd name="connsiteX5" fmla="*/ 223273 w 1140714"/>
              <a:gd name="connsiteY5" fmla="*/ 64441 h 721380"/>
              <a:gd name="connsiteX6" fmla="*/ 0 w 1140714"/>
              <a:gd name="connsiteY6" fmla="*/ 337643 h 721380"/>
              <a:gd name="connsiteX7" fmla="*/ 396342 w 1140714"/>
              <a:gd name="connsiteY7" fmla="*/ 646609 h 721380"/>
              <a:gd name="connsiteX8" fmla="*/ 463684 w 1140714"/>
              <a:gd name="connsiteY8" fmla="*/ 721380 h 721380"/>
              <a:gd name="connsiteX0" fmla="*/ 463684 w 1138513"/>
              <a:gd name="connsiteY0" fmla="*/ 721380 h 721380"/>
              <a:gd name="connsiteX1" fmla="*/ 610575 w 1138513"/>
              <a:gd name="connsiteY1" fmla="*/ 643699 h 721380"/>
              <a:gd name="connsiteX2" fmla="*/ 999851 w 1138513"/>
              <a:gd name="connsiteY2" fmla="*/ 544309 h 721380"/>
              <a:gd name="connsiteX3" fmla="*/ 1133577 w 1138513"/>
              <a:gd name="connsiteY3" fmla="*/ 253227 h 721380"/>
              <a:gd name="connsiteX4" fmla="*/ 852002 w 1138513"/>
              <a:gd name="connsiteY4" fmla="*/ 10739 h 721380"/>
              <a:gd name="connsiteX5" fmla="*/ 223273 w 1138513"/>
              <a:gd name="connsiteY5" fmla="*/ 64441 h 721380"/>
              <a:gd name="connsiteX6" fmla="*/ 0 w 1138513"/>
              <a:gd name="connsiteY6" fmla="*/ 337643 h 721380"/>
              <a:gd name="connsiteX7" fmla="*/ 396342 w 1138513"/>
              <a:gd name="connsiteY7" fmla="*/ 646609 h 721380"/>
              <a:gd name="connsiteX8" fmla="*/ 463684 w 1138513"/>
              <a:gd name="connsiteY8" fmla="*/ 721380 h 721380"/>
              <a:gd name="connsiteX0" fmla="*/ 463684 w 1138513"/>
              <a:gd name="connsiteY0" fmla="*/ 721380 h 721380"/>
              <a:gd name="connsiteX1" fmla="*/ 610575 w 1138513"/>
              <a:gd name="connsiteY1" fmla="*/ 643699 h 721380"/>
              <a:gd name="connsiteX2" fmla="*/ 999851 w 1138513"/>
              <a:gd name="connsiteY2" fmla="*/ 544309 h 721380"/>
              <a:gd name="connsiteX3" fmla="*/ 1133577 w 1138513"/>
              <a:gd name="connsiteY3" fmla="*/ 253227 h 721380"/>
              <a:gd name="connsiteX4" fmla="*/ 852002 w 1138513"/>
              <a:gd name="connsiteY4" fmla="*/ 10739 h 721380"/>
              <a:gd name="connsiteX5" fmla="*/ 223273 w 1138513"/>
              <a:gd name="connsiteY5" fmla="*/ 64441 h 721380"/>
              <a:gd name="connsiteX6" fmla="*/ 0 w 1138513"/>
              <a:gd name="connsiteY6" fmla="*/ 337643 h 721380"/>
              <a:gd name="connsiteX7" fmla="*/ 396342 w 1138513"/>
              <a:gd name="connsiteY7" fmla="*/ 646609 h 721380"/>
              <a:gd name="connsiteX8" fmla="*/ 463684 w 1138513"/>
              <a:gd name="connsiteY8" fmla="*/ 721380 h 721380"/>
              <a:gd name="connsiteX0" fmla="*/ 463684 w 1136732"/>
              <a:gd name="connsiteY0" fmla="*/ 721380 h 721380"/>
              <a:gd name="connsiteX1" fmla="*/ 610575 w 1136732"/>
              <a:gd name="connsiteY1" fmla="*/ 643699 h 721380"/>
              <a:gd name="connsiteX2" fmla="*/ 999851 w 1136732"/>
              <a:gd name="connsiteY2" fmla="*/ 544309 h 721380"/>
              <a:gd name="connsiteX3" fmla="*/ 1133577 w 1136732"/>
              <a:gd name="connsiteY3" fmla="*/ 253227 h 721380"/>
              <a:gd name="connsiteX4" fmla="*/ 852002 w 1136732"/>
              <a:gd name="connsiteY4" fmla="*/ 10739 h 721380"/>
              <a:gd name="connsiteX5" fmla="*/ 223273 w 1136732"/>
              <a:gd name="connsiteY5" fmla="*/ 64441 h 721380"/>
              <a:gd name="connsiteX6" fmla="*/ 0 w 1136732"/>
              <a:gd name="connsiteY6" fmla="*/ 337643 h 721380"/>
              <a:gd name="connsiteX7" fmla="*/ 396342 w 1136732"/>
              <a:gd name="connsiteY7" fmla="*/ 646609 h 721380"/>
              <a:gd name="connsiteX8" fmla="*/ 463684 w 1136732"/>
              <a:gd name="connsiteY8" fmla="*/ 721380 h 721380"/>
              <a:gd name="connsiteX0" fmla="*/ 463684 w 1121891"/>
              <a:gd name="connsiteY0" fmla="*/ 721255 h 721255"/>
              <a:gd name="connsiteX1" fmla="*/ 610575 w 1121891"/>
              <a:gd name="connsiteY1" fmla="*/ 643574 h 721255"/>
              <a:gd name="connsiteX2" fmla="*/ 999851 w 1121891"/>
              <a:gd name="connsiteY2" fmla="*/ 544184 h 721255"/>
              <a:gd name="connsiteX3" fmla="*/ 1118177 w 1121891"/>
              <a:gd name="connsiteY3" fmla="*/ 251269 h 721255"/>
              <a:gd name="connsiteX4" fmla="*/ 852002 w 1121891"/>
              <a:gd name="connsiteY4" fmla="*/ 10614 h 721255"/>
              <a:gd name="connsiteX5" fmla="*/ 223273 w 1121891"/>
              <a:gd name="connsiteY5" fmla="*/ 64316 h 721255"/>
              <a:gd name="connsiteX6" fmla="*/ 0 w 1121891"/>
              <a:gd name="connsiteY6" fmla="*/ 337518 h 721255"/>
              <a:gd name="connsiteX7" fmla="*/ 396342 w 1121891"/>
              <a:gd name="connsiteY7" fmla="*/ 646484 h 721255"/>
              <a:gd name="connsiteX8" fmla="*/ 463684 w 1121891"/>
              <a:gd name="connsiteY8" fmla="*/ 721255 h 721255"/>
              <a:gd name="connsiteX0" fmla="*/ 463684 w 1123864"/>
              <a:gd name="connsiteY0" fmla="*/ 721255 h 721255"/>
              <a:gd name="connsiteX1" fmla="*/ 610575 w 1123864"/>
              <a:gd name="connsiteY1" fmla="*/ 643574 h 721255"/>
              <a:gd name="connsiteX2" fmla="*/ 999851 w 1123864"/>
              <a:gd name="connsiteY2" fmla="*/ 549682 h 721255"/>
              <a:gd name="connsiteX3" fmla="*/ 1118177 w 1123864"/>
              <a:gd name="connsiteY3" fmla="*/ 251269 h 721255"/>
              <a:gd name="connsiteX4" fmla="*/ 852002 w 1123864"/>
              <a:gd name="connsiteY4" fmla="*/ 10614 h 721255"/>
              <a:gd name="connsiteX5" fmla="*/ 223273 w 1123864"/>
              <a:gd name="connsiteY5" fmla="*/ 64316 h 721255"/>
              <a:gd name="connsiteX6" fmla="*/ 0 w 1123864"/>
              <a:gd name="connsiteY6" fmla="*/ 337518 h 721255"/>
              <a:gd name="connsiteX7" fmla="*/ 396342 w 1123864"/>
              <a:gd name="connsiteY7" fmla="*/ 646484 h 721255"/>
              <a:gd name="connsiteX8" fmla="*/ 463684 w 1123864"/>
              <a:gd name="connsiteY8" fmla="*/ 721255 h 721255"/>
              <a:gd name="connsiteX0" fmla="*/ 463684 w 1123864"/>
              <a:gd name="connsiteY0" fmla="*/ 721255 h 721255"/>
              <a:gd name="connsiteX1" fmla="*/ 610575 w 1123864"/>
              <a:gd name="connsiteY1" fmla="*/ 643574 h 721255"/>
              <a:gd name="connsiteX2" fmla="*/ 999851 w 1123864"/>
              <a:gd name="connsiteY2" fmla="*/ 549682 h 721255"/>
              <a:gd name="connsiteX3" fmla="*/ 1118177 w 1123864"/>
              <a:gd name="connsiteY3" fmla="*/ 251269 h 721255"/>
              <a:gd name="connsiteX4" fmla="*/ 852002 w 1123864"/>
              <a:gd name="connsiteY4" fmla="*/ 10614 h 721255"/>
              <a:gd name="connsiteX5" fmla="*/ 223273 w 1123864"/>
              <a:gd name="connsiteY5" fmla="*/ 64316 h 721255"/>
              <a:gd name="connsiteX6" fmla="*/ 0 w 1123864"/>
              <a:gd name="connsiteY6" fmla="*/ 337518 h 721255"/>
              <a:gd name="connsiteX7" fmla="*/ 396342 w 1123864"/>
              <a:gd name="connsiteY7" fmla="*/ 646484 h 721255"/>
              <a:gd name="connsiteX8" fmla="*/ 463684 w 1123864"/>
              <a:gd name="connsiteY8" fmla="*/ 721255 h 721255"/>
              <a:gd name="connsiteX0" fmla="*/ 463684 w 1123354"/>
              <a:gd name="connsiteY0" fmla="*/ 721255 h 721255"/>
              <a:gd name="connsiteX1" fmla="*/ 610575 w 1123354"/>
              <a:gd name="connsiteY1" fmla="*/ 643574 h 721255"/>
              <a:gd name="connsiteX2" fmla="*/ 999851 w 1123354"/>
              <a:gd name="connsiteY2" fmla="*/ 549682 h 721255"/>
              <a:gd name="connsiteX3" fmla="*/ 1118177 w 1123354"/>
              <a:gd name="connsiteY3" fmla="*/ 251269 h 721255"/>
              <a:gd name="connsiteX4" fmla="*/ 852002 w 1123354"/>
              <a:gd name="connsiteY4" fmla="*/ 10614 h 721255"/>
              <a:gd name="connsiteX5" fmla="*/ 223273 w 1123354"/>
              <a:gd name="connsiteY5" fmla="*/ 64316 h 721255"/>
              <a:gd name="connsiteX6" fmla="*/ 0 w 1123354"/>
              <a:gd name="connsiteY6" fmla="*/ 337518 h 721255"/>
              <a:gd name="connsiteX7" fmla="*/ 396342 w 1123354"/>
              <a:gd name="connsiteY7" fmla="*/ 646484 h 721255"/>
              <a:gd name="connsiteX8" fmla="*/ 463684 w 1123354"/>
              <a:gd name="connsiteY8" fmla="*/ 721255 h 721255"/>
              <a:gd name="connsiteX0" fmla="*/ 411324 w 1070994"/>
              <a:gd name="connsiteY0" fmla="*/ 721255 h 721255"/>
              <a:gd name="connsiteX1" fmla="*/ 558215 w 1070994"/>
              <a:gd name="connsiteY1" fmla="*/ 643574 h 721255"/>
              <a:gd name="connsiteX2" fmla="*/ 947491 w 1070994"/>
              <a:gd name="connsiteY2" fmla="*/ 549682 h 721255"/>
              <a:gd name="connsiteX3" fmla="*/ 1065817 w 1070994"/>
              <a:gd name="connsiteY3" fmla="*/ 251269 h 721255"/>
              <a:gd name="connsiteX4" fmla="*/ 799642 w 1070994"/>
              <a:gd name="connsiteY4" fmla="*/ 10614 h 721255"/>
              <a:gd name="connsiteX5" fmla="*/ 170913 w 1070994"/>
              <a:gd name="connsiteY5" fmla="*/ 64316 h 721255"/>
              <a:gd name="connsiteX6" fmla="*/ 0 w 1070994"/>
              <a:gd name="connsiteY6" fmla="*/ 339351 h 721255"/>
              <a:gd name="connsiteX7" fmla="*/ 343982 w 1070994"/>
              <a:gd name="connsiteY7" fmla="*/ 646484 h 721255"/>
              <a:gd name="connsiteX8" fmla="*/ 411324 w 1070994"/>
              <a:gd name="connsiteY8" fmla="*/ 721255 h 721255"/>
              <a:gd name="connsiteX0" fmla="*/ 391304 w 1050974"/>
              <a:gd name="connsiteY0" fmla="*/ 721255 h 721255"/>
              <a:gd name="connsiteX1" fmla="*/ 538195 w 1050974"/>
              <a:gd name="connsiteY1" fmla="*/ 643574 h 721255"/>
              <a:gd name="connsiteX2" fmla="*/ 927471 w 1050974"/>
              <a:gd name="connsiteY2" fmla="*/ 549682 h 721255"/>
              <a:gd name="connsiteX3" fmla="*/ 1045797 w 1050974"/>
              <a:gd name="connsiteY3" fmla="*/ 251269 h 721255"/>
              <a:gd name="connsiteX4" fmla="*/ 779622 w 1050974"/>
              <a:gd name="connsiteY4" fmla="*/ 10614 h 721255"/>
              <a:gd name="connsiteX5" fmla="*/ 150893 w 1050974"/>
              <a:gd name="connsiteY5" fmla="*/ 64316 h 721255"/>
              <a:gd name="connsiteX6" fmla="*/ 0 w 1050974"/>
              <a:gd name="connsiteY6" fmla="*/ 339351 h 721255"/>
              <a:gd name="connsiteX7" fmla="*/ 323962 w 1050974"/>
              <a:gd name="connsiteY7" fmla="*/ 646484 h 721255"/>
              <a:gd name="connsiteX8" fmla="*/ 391304 w 1050974"/>
              <a:gd name="connsiteY8" fmla="*/ 721255 h 721255"/>
              <a:gd name="connsiteX0" fmla="*/ 391304 w 1050974"/>
              <a:gd name="connsiteY0" fmla="*/ 721255 h 721255"/>
              <a:gd name="connsiteX1" fmla="*/ 538195 w 1050974"/>
              <a:gd name="connsiteY1" fmla="*/ 643574 h 721255"/>
              <a:gd name="connsiteX2" fmla="*/ 927471 w 1050974"/>
              <a:gd name="connsiteY2" fmla="*/ 549682 h 721255"/>
              <a:gd name="connsiteX3" fmla="*/ 1045797 w 1050974"/>
              <a:gd name="connsiteY3" fmla="*/ 251269 h 721255"/>
              <a:gd name="connsiteX4" fmla="*/ 779622 w 1050974"/>
              <a:gd name="connsiteY4" fmla="*/ 10614 h 721255"/>
              <a:gd name="connsiteX5" fmla="*/ 150893 w 1050974"/>
              <a:gd name="connsiteY5" fmla="*/ 64316 h 721255"/>
              <a:gd name="connsiteX6" fmla="*/ 0 w 1050974"/>
              <a:gd name="connsiteY6" fmla="*/ 339351 h 721255"/>
              <a:gd name="connsiteX7" fmla="*/ 323962 w 1050974"/>
              <a:gd name="connsiteY7" fmla="*/ 646484 h 721255"/>
              <a:gd name="connsiteX8" fmla="*/ 391304 w 1050974"/>
              <a:gd name="connsiteY8" fmla="*/ 721255 h 721255"/>
              <a:gd name="connsiteX0" fmla="*/ 391304 w 1050974"/>
              <a:gd name="connsiteY0" fmla="*/ 723864 h 723864"/>
              <a:gd name="connsiteX1" fmla="*/ 538195 w 1050974"/>
              <a:gd name="connsiteY1" fmla="*/ 646183 h 723864"/>
              <a:gd name="connsiteX2" fmla="*/ 927471 w 1050974"/>
              <a:gd name="connsiteY2" fmla="*/ 552291 h 723864"/>
              <a:gd name="connsiteX3" fmla="*/ 1045797 w 1050974"/>
              <a:gd name="connsiteY3" fmla="*/ 253878 h 723864"/>
              <a:gd name="connsiteX4" fmla="*/ 779622 w 1050974"/>
              <a:gd name="connsiteY4" fmla="*/ 13223 h 723864"/>
              <a:gd name="connsiteX5" fmla="*/ 201713 w 1050974"/>
              <a:gd name="connsiteY5" fmla="*/ 55929 h 723864"/>
              <a:gd name="connsiteX6" fmla="*/ 0 w 1050974"/>
              <a:gd name="connsiteY6" fmla="*/ 341960 h 723864"/>
              <a:gd name="connsiteX7" fmla="*/ 323962 w 1050974"/>
              <a:gd name="connsiteY7" fmla="*/ 649093 h 723864"/>
              <a:gd name="connsiteX8" fmla="*/ 391304 w 1050974"/>
              <a:gd name="connsiteY8" fmla="*/ 723864 h 723864"/>
              <a:gd name="connsiteX0" fmla="*/ 391304 w 1050974"/>
              <a:gd name="connsiteY0" fmla="*/ 722931 h 722931"/>
              <a:gd name="connsiteX1" fmla="*/ 538195 w 1050974"/>
              <a:gd name="connsiteY1" fmla="*/ 645250 h 722931"/>
              <a:gd name="connsiteX2" fmla="*/ 927471 w 1050974"/>
              <a:gd name="connsiteY2" fmla="*/ 551358 h 722931"/>
              <a:gd name="connsiteX3" fmla="*/ 1045797 w 1050974"/>
              <a:gd name="connsiteY3" fmla="*/ 252945 h 722931"/>
              <a:gd name="connsiteX4" fmla="*/ 779622 w 1050974"/>
              <a:gd name="connsiteY4" fmla="*/ 12290 h 722931"/>
              <a:gd name="connsiteX5" fmla="*/ 215573 w 1050974"/>
              <a:gd name="connsiteY5" fmla="*/ 58661 h 722931"/>
              <a:gd name="connsiteX6" fmla="*/ 0 w 1050974"/>
              <a:gd name="connsiteY6" fmla="*/ 341027 h 722931"/>
              <a:gd name="connsiteX7" fmla="*/ 323962 w 1050974"/>
              <a:gd name="connsiteY7" fmla="*/ 648160 h 722931"/>
              <a:gd name="connsiteX8" fmla="*/ 391304 w 1050974"/>
              <a:gd name="connsiteY8" fmla="*/ 722931 h 722931"/>
              <a:gd name="connsiteX0" fmla="*/ 382064 w 1041734"/>
              <a:gd name="connsiteY0" fmla="*/ 722931 h 722931"/>
              <a:gd name="connsiteX1" fmla="*/ 528955 w 1041734"/>
              <a:gd name="connsiteY1" fmla="*/ 645250 h 722931"/>
              <a:gd name="connsiteX2" fmla="*/ 918231 w 1041734"/>
              <a:gd name="connsiteY2" fmla="*/ 551358 h 722931"/>
              <a:gd name="connsiteX3" fmla="*/ 1036557 w 1041734"/>
              <a:gd name="connsiteY3" fmla="*/ 252945 h 722931"/>
              <a:gd name="connsiteX4" fmla="*/ 770382 w 1041734"/>
              <a:gd name="connsiteY4" fmla="*/ 12290 h 722931"/>
              <a:gd name="connsiteX5" fmla="*/ 206333 w 1041734"/>
              <a:gd name="connsiteY5" fmla="*/ 58661 h 722931"/>
              <a:gd name="connsiteX6" fmla="*/ 0 w 1041734"/>
              <a:gd name="connsiteY6" fmla="*/ 342860 h 722931"/>
              <a:gd name="connsiteX7" fmla="*/ 314722 w 1041734"/>
              <a:gd name="connsiteY7" fmla="*/ 648160 h 722931"/>
              <a:gd name="connsiteX8" fmla="*/ 382064 w 1041734"/>
              <a:gd name="connsiteY8" fmla="*/ 722931 h 722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41734" h="722931">
                <a:moveTo>
                  <a:pt x="382064" y="722931"/>
                </a:moveTo>
                <a:cubicBezTo>
                  <a:pt x="406019" y="660055"/>
                  <a:pt x="439594" y="666515"/>
                  <a:pt x="528955" y="645250"/>
                </a:cubicBezTo>
                <a:cubicBezTo>
                  <a:pt x="618316" y="623985"/>
                  <a:pt x="833631" y="616742"/>
                  <a:pt x="918231" y="551358"/>
                </a:cubicBezTo>
                <a:cubicBezTo>
                  <a:pt x="1002831" y="485974"/>
                  <a:pt x="1059658" y="370279"/>
                  <a:pt x="1036557" y="252945"/>
                </a:cubicBezTo>
                <a:cubicBezTo>
                  <a:pt x="1013456" y="135611"/>
                  <a:pt x="908753" y="44671"/>
                  <a:pt x="770382" y="12290"/>
                </a:cubicBezTo>
                <a:cubicBezTo>
                  <a:pt x="632011" y="-20091"/>
                  <a:pt x="338916" y="17165"/>
                  <a:pt x="206333" y="58661"/>
                </a:cubicBezTo>
                <a:cubicBezTo>
                  <a:pt x="73750" y="100157"/>
                  <a:pt x="1822" y="199023"/>
                  <a:pt x="0" y="342860"/>
                </a:cubicBezTo>
                <a:cubicBezTo>
                  <a:pt x="27105" y="498943"/>
                  <a:pt x="87932" y="573770"/>
                  <a:pt x="314722" y="648160"/>
                </a:cubicBezTo>
                <a:cubicBezTo>
                  <a:pt x="367872" y="666162"/>
                  <a:pt x="382064" y="722931"/>
                  <a:pt x="382064" y="722931"/>
                </a:cubicBez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971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06D441F-9FBB-4F90-987A-39793DE0E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9/29/2022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3C92B1E-8D5D-45CA-9A8B-53E3B7FEC4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489E71-49A9-4CE9-AD1D-780A876BC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832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4053A-B2EE-4E20-9723-6BB0BBD500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553272"/>
            <a:ext cx="3932237" cy="173272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B065AB-0DF3-4C86-AB5F-EB65021FDB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15642" y="987425"/>
            <a:ext cx="5939745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D99FAE-8825-466D-9F1E-3B7BAED2C0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368550"/>
            <a:ext cx="3932237" cy="350043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3A6375-677F-4A58-B98D-18F3DEF8E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9/29/2022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B40F2C-7AE7-481B-856A-B3E26AE8B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E7C48C-9BD9-41CB-915E-A905B8869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771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1B6DE4-025D-4D93-A5D0-FB45897207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15915"/>
            <a:ext cx="3932237" cy="167008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993EE21-471F-4B7B-B7AF-192243A127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46B769-8E40-42E6-8F62-C4347B0CE9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365744"/>
            <a:ext cx="3932237" cy="35032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384DC6-1AA3-4779-8EDF-F4A877508E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9/29/2022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47F83E-FAF9-43E1-95CC-6F4EDD76B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3D8C7B-B211-4BAF-9C05-09CF993B0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939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AAE2DA9-9BAF-4D46-BC97-20425C5321FD}"/>
              </a:ext>
            </a:extLst>
          </p:cNvPr>
          <p:cNvSpPr/>
          <p:nvPr/>
        </p:nvSpPr>
        <p:spPr>
          <a:xfrm>
            <a:off x="372926" y="367993"/>
            <a:ext cx="11499601" cy="6203902"/>
          </a:xfrm>
          <a:custGeom>
            <a:avLst/>
            <a:gdLst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2321880 w 11499601"/>
              <a:gd name="connsiteY17" fmla="*/ 5943328 h 6250474"/>
              <a:gd name="connsiteX18" fmla="*/ 2161451 w 11499601"/>
              <a:gd name="connsiteY18" fmla="*/ 5941720 h 6250474"/>
              <a:gd name="connsiteX19" fmla="*/ 1884575 w 11499601"/>
              <a:gd name="connsiteY19" fmla="*/ 5937508 h 6250474"/>
              <a:gd name="connsiteX20" fmla="*/ 1731597 w 11499601"/>
              <a:gd name="connsiteY20" fmla="*/ 5934968 h 6250474"/>
              <a:gd name="connsiteX21" fmla="*/ 1588500 w 11499601"/>
              <a:gd name="connsiteY21" fmla="*/ 5940418 h 6250474"/>
              <a:gd name="connsiteX22" fmla="*/ 671167 w 11499601"/>
              <a:gd name="connsiteY22" fmla="*/ 5948382 h 6250474"/>
              <a:gd name="connsiteX23" fmla="*/ 94741 w 11499601"/>
              <a:gd name="connsiteY23" fmla="*/ 5957415 h 6250474"/>
              <a:gd name="connsiteX24" fmla="*/ 37859 w 11499601"/>
              <a:gd name="connsiteY24" fmla="*/ 5876060 h 6250474"/>
              <a:gd name="connsiteX25" fmla="*/ 28975 w 11499601"/>
              <a:gd name="connsiteY25" fmla="*/ 2606888 h 6250474"/>
              <a:gd name="connsiteX26" fmla="*/ 33539 w 11499601"/>
              <a:gd name="connsiteY26" fmla="*/ 59860 h 6250474"/>
              <a:gd name="connsiteX27" fmla="*/ 39830 w 11499601"/>
              <a:gd name="connsiteY27" fmla="*/ 42028 h 6250474"/>
              <a:gd name="connsiteX28" fmla="*/ 88659 w 11499601"/>
              <a:gd name="connsiteY28" fmla="*/ 37282 h 6250474"/>
              <a:gd name="connsiteX29" fmla="*/ 301554 w 11499601"/>
              <a:gd name="connsiteY29" fmla="*/ 37282 h 6250474"/>
              <a:gd name="connsiteX30" fmla="*/ 416464 w 11499601"/>
              <a:gd name="connsiteY30" fmla="*/ 30725 h 6250474"/>
              <a:gd name="connsiteX31" fmla="*/ 907723 w 11499601"/>
              <a:gd name="connsiteY31" fmla="*/ 24269 h 6250474"/>
              <a:gd name="connsiteX32" fmla="*/ 3989089 w 11499601"/>
              <a:gd name="connsiteY32" fmla="*/ 29653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2161451 w 11499601"/>
              <a:gd name="connsiteY17" fmla="*/ 5941720 h 6250474"/>
              <a:gd name="connsiteX18" fmla="*/ 1884575 w 11499601"/>
              <a:gd name="connsiteY18" fmla="*/ 5937508 h 6250474"/>
              <a:gd name="connsiteX19" fmla="*/ 1731597 w 11499601"/>
              <a:gd name="connsiteY19" fmla="*/ 5934968 h 6250474"/>
              <a:gd name="connsiteX20" fmla="*/ 1588500 w 11499601"/>
              <a:gd name="connsiteY20" fmla="*/ 5940418 h 6250474"/>
              <a:gd name="connsiteX21" fmla="*/ 671167 w 11499601"/>
              <a:gd name="connsiteY21" fmla="*/ 5948382 h 6250474"/>
              <a:gd name="connsiteX22" fmla="*/ 94741 w 11499601"/>
              <a:gd name="connsiteY22" fmla="*/ 5957415 h 6250474"/>
              <a:gd name="connsiteX23" fmla="*/ 37859 w 11499601"/>
              <a:gd name="connsiteY23" fmla="*/ 5876060 h 6250474"/>
              <a:gd name="connsiteX24" fmla="*/ 28975 w 11499601"/>
              <a:gd name="connsiteY24" fmla="*/ 2606888 h 6250474"/>
              <a:gd name="connsiteX25" fmla="*/ 33539 w 11499601"/>
              <a:gd name="connsiteY25" fmla="*/ 59860 h 6250474"/>
              <a:gd name="connsiteX26" fmla="*/ 39830 w 11499601"/>
              <a:gd name="connsiteY26" fmla="*/ 42028 h 6250474"/>
              <a:gd name="connsiteX27" fmla="*/ 88659 w 11499601"/>
              <a:gd name="connsiteY27" fmla="*/ 37282 h 6250474"/>
              <a:gd name="connsiteX28" fmla="*/ 301554 w 11499601"/>
              <a:gd name="connsiteY28" fmla="*/ 37282 h 6250474"/>
              <a:gd name="connsiteX29" fmla="*/ 416464 w 11499601"/>
              <a:gd name="connsiteY29" fmla="*/ 30725 h 6250474"/>
              <a:gd name="connsiteX30" fmla="*/ 907723 w 11499601"/>
              <a:gd name="connsiteY30" fmla="*/ 24269 h 6250474"/>
              <a:gd name="connsiteX31" fmla="*/ 3989089 w 11499601"/>
              <a:gd name="connsiteY31" fmla="*/ 29653 h 6250474"/>
              <a:gd name="connsiteX32" fmla="*/ 9680053 w 11499601"/>
              <a:gd name="connsiteY32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1884575 w 11499601"/>
              <a:gd name="connsiteY17" fmla="*/ 5937508 h 6250474"/>
              <a:gd name="connsiteX18" fmla="*/ 1731597 w 11499601"/>
              <a:gd name="connsiteY18" fmla="*/ 5934968 h 6250474"/>
              <a:gd name="connsiteX19" fmla="*/ 1588500 w 11499601"/>
              <a:gd name="connsiteY19" fmla="*/ 5940418 h 6250474"/>
              <a:gd name="connsiteX20" fmla="*/ 671167 w 11499601"/>
              <a:gd name="connsiteY20" fmla="*/ 5948382 h 6250474"/>
              <a:gd name="connsiteX21" fmla="*/ 94741 w 11499601"/>
              <a:gd name="connsiteY21" fmla="*/ 5957415 h 6250474"/>
              <a:gd name="connsiteX22" fmla="*/ 37859 w 11499601"/>
              <a:gd name="connsiteY22" fmla="*/ 5876060 h 6250474"/>
              <a:gd name="connsiteX23" fmla="*/ 28975 w 11499601"/>
              <a:gd name="connsiteY23" fmla="*/ 2606888 h 6250474"/>
              <a:gd name="connsiteX24" fmla="*/ 33539 w 11499601"/>
              <a:gd name="connsiteY24" fmla="*/ 59860 h 6250474"/>
              <a:gd name="connsiteX25" fmla="*/ 39830 w 11499601"/>
              <a:gd name="connsiteY25" fmla="*/ 42028 h 6250474"/>
              <a:gd name="connsiteX26" fmla="*/ 88659 w 11499601"/>
              <a:gd name="connsiteY26" fmla="*/ 37282 h 6250474"/>
              <a:gd name="connsiteX27" fmla="*/ 301554 w 11499601"/>
              <a:gd name="connsiteY27" fmla="*/ 37282 h 6250474"/>
              <a:gd name="connsiteX28" fmla="*/ 416464 w 11499601"/>
              <a:gd name="connsiteY28" fmla="*/ 30725 h 6250474"/>
              <a:gd name="connsiteX29" fmla="*/ 907723 w 11499601"/>
              <a:gd name="connsiteY29" fmla="*/ 24269 h 6250474"/>
              <a:gd name="connsiteX30" fmla="*/ 3989089 w 11499601"/>
              <a:gd name="connsiteY30" fmla="*/ 29653 h 6250474"/>
              <a:gd name="connsiteX31" fmla="*/ 9680053 w 11499601"/>
              <a:gd name="connsiteY31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11590 w 11499601"/>
              <a:gd name="connsiteY9" fmla="*/ 5989374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01402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731597 w 11499601"/>
              <a:gd name="connsiteY16" fmla="*/ 5934968 h 6250474"/>
              <a:gd name="connsiteX17" fmla="*/ 1588500 w 11499601"/>
              <a:gd name="connsiteY17" fmla="*/ 5940418 h 6250474"/>
              <a:gd name="connsiteX18" fmla="*/ 671167 w 11499601"/>
              <a:gd name="connsiteY18" fmla="*/ 5948382 h 6250474"/>
              <a:gd name="connsiteX19" fmla="*/ 94741 w 11499601"/>
              <a:gd name="connsiteY19" fmla="*/ 5957415 h 6250474"/>
              <a:gd name="connsiteX20" fmla="*/ 37859 w 11499601"/>
              <a:gd name="connsiteY20" fmla="*/ 5876060 h 6250474"/>
              <a:gd name="connsiteX21" fmla="*/ 28975 w 11499601"/>
              <a:gd name="connsiteY21" fmla="*/ 2606888 h 6250474"/>
              <a:gd name="connsiteX22" fmla="*/ 33539 w 11499601"/>
              <a:gd name="connsiteY22" fmla="*/ 59860 h 6250474"/>
              <a:gd name="connsiteX23" fmla="*/ 39830 w 11499601"/>
              <a:gd name="connsiteY23" fmla="*/ 42028 h 6250474"/>
              <a:gd name="connsiteX24" fmla="*/ 88659 w 11499601"/>
              <a:gd name="connsiteY24" fmla="*/ 37282 h 6250474"/>
              <a:gd name="connsiteX25" fmla="*/ 301554 w 11499601"/>
              <a:gd name="connsiteY25" fmla="*/ 37282 h 6250474"/>
              <a:gd name="connsiteX26" fmla="*/ 416464 w 11499601"/>
              <a:gd name="connsiteY26" fmla="*/ 30725 h 6250474"/>
              <a:gd name="connsiteX27" fmla="*/ 907723 w 11499601"/>
              <a:gd name="connsiteY27" fmla="*/ 24269 h 6250474"/>
              <a:gd name="connsiteX28" fmla="*/ 3989089 w 11499601"/>
              <a:gd name="connsiteY28" fmla="*/ 29653 h 6250474"/>
              <a:gd name="connsiteX29" fmla="*/ 9680053 w 11499601"/>
              <a:gd name="connsiteY29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588500 w 11499601"/>
              <a:gd name="connsiteY16" fmla="*/ 5940418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16786 w 11499601"/>
              <a:gd name="connsiteY15" fmla="*/ 5901423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71167 w 11499601"/>
              <a:gd name="connsiteY16" fmla="*/ 5948382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1499601" h="6250474">
                <a:moveTo>
                  <a:pt x="9680053" y="0"/>
                </a:moveTo>
                <a:lnTo>
                  <a:pt x="11263634" y="10894"/>
                </a:lnTo>
                <a:cubicBezTo>
                  <a:pt x="11382518" y="17609"/>
                  <a:pt x="11468807" y="-29564"/>
                  <a:pt x="11499601" y="84193"/>
                </a:cubicBezTo>
                <a:lnTo>
                  <a:pt x="11496115" y="333210"/>
                </a:lnTo>
                <a:cubicBezTo>
                  <a:pt x="11496285" y="489431"/>
                  <a:pt x="11496456" y="645651"/>
                  <a:pt x="11496626" y="801872"/>
                </a:cubicBezTo>
                <a:cubicBezTo>
                  <a:pt x="11485119" y="918570"/>
                  <a:pt x="11483798" y="1773917"/>
                  <a:pt x="11482477" y="1834579"/>
                </a:cubicBezTo>
                <a:cubicBezTo>
                  <a:pt x="11462397" y="2645173"/>
                  <a:pt x="11489491" y="2970847"/>
                  <a:pt x="11478714" y="3520214"/>
                </a:cubicBezTo>
                <a:cubicBezTo>
                  <a:pt x="11462615" y="5654060"/>
                  <a:pt x="11560172" y="6010354"/>
                  <a:pt x="11419375" y="5982433"/>
                </a:cubicBezTo>
                <a:cubicBezTo>
                  <a:pt x="9251879" y="6044921"/>
                  <a:pt x="7569480" y="6004728"/>
                  <a:pt x="5959453" y="5973386"/>
                </a:cubicBezTo>
                <a:lnTo>
                  <a:pt x="4858766" y="5999562"/>
                </a:lnTo>
                <a:lnTo>
                  <a:pt x="3239306" y="5972741"/>
                </a:lnTo>
                <a:lnTo>
                  <a:pt x="3217554" y="6005912"/>
                </a:lnTo>
                <a:cubicBezTo>
                  <a:pt x="3195952" y="6047442"/>
                  <a:pt x="3201415" y="6144511"/>
                  <a:pt x="3219866" y="6250474"/>
                </a:cubicBezTo>
                <a:cubicBezTo>
                  <a:pt x="3113618" y="6201492"/>
                  <a:pt x="2980145" y="6145854"/>
                  <a:pt x="2870715" y="6056161"/>
                </a:cubicBezTo>
                <a:lnTo>
                  <a:pt x="2785655" y="5972741"/>
                </a:lnTo>
                <a:lnTo>
                  <a:pt x="2301504" y="5967647"/>
                </a:lnTo>
                <a:lnTo>
                  <a:pt x="666073" y="5958571"/>
                </a:lnTo>
                <a:cubicBezTo>
                  <a:pt x="416338" y="5959078"/>
                  <a:pt x="199443" y="5971167"/>
                  <a:pt x="94741" y="5957415"/>
                </a:cubicBezTo>
                <a:cubicBezTo>
                  <a:pt x="-9961" y="5943663"/>
                  <a:pt x="43390" y="5957506"/>
                  <a:pt x="37859" y="5876060"/>
                </a:cubicBezTo>
                <a:cubicBezTo>
                  <a:pt x="13485" y="5737802"/>
                  <a:pt x="42281" y="4414258"/>
                  <a:pt x="28975" y="2606888"/>
                </a:cubicBezTo>
                <a:cubicBezTo>
                  <a:pt x="-19249" y="1512253"/>
                  <a:pt x="110" y="488851"/>
                  <a:pt x="33539" y="59860"/>
                </a:cubicBezTo>
                <a:cubicBezTo>
                  <a:pt x="34137" y="52184"/>
                  <a:pt x="36271" y="46366"/>
                  <a:pt x="39830" y="42028"/>
                </a:cubicBezTo>
                <a:lnTo>
                  <a:pt x="88659" y="37282"/>
                </a:lnTo>
                <a:lnTo>
                  <a:pt x="301554" y="37282"/>
                </a:lnTo>
                <a:lnTo>
                  <a:pt x="416464" y="30725"/>
                </a:lnTo>
                <a:lnTo>
                  <a:pt x="907723" y="24269"/>
                </a:lnTo>
                <a:lnTo>
                  <a:pt x="3989089" y="29653"/>
                </a:lnTo>
                <a:lnTo>
                  <a:pt x="9680053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C489E99-8A12-4C4F-92F9-95B01D814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0724" y="558209"/>
            <a:ext cx="10333075" cy="14141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11B211-A6C3-4384-AA0B-7A8561A53C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20726" y="2089298"/>
            <a:ext cx="10333074" cy="38277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007E98-5ED3-41C2-BC39-EA8FB826AB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67834" y="6356350"/>
            <a:ext cx="26049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/>
                </a:solidFill>
              </a:defRPr>
            </a:lvl1pPr>
          </a:lstStyle>
          <a:p>
            <a:fld id="{C1691109-F4F8-4597-962C-A4F4B7960636}" type="datetimeFigureOut">
              <a:rPr lang="en-US" smtClean="0"/>
              <a:t>9/29/2022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493049-EC55-4ABD-8F77-F5A84AE384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756153" y="6356350"/>
            <a:ext cx="34441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cap="all" spc="10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21B6DF-CCDC-4ED0-A4B2-1512B668F4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00263" y="6356350"/>
            <a:ext cx="5239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/>
                </a:solidFill>
              </a:defRPr>
            </a:lvl1pPr>
          </a:lstStyle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42D2C6CA-56BB-4A08-A1E2-342F83955EDB}"/>
              </a:ext>
            </a:extLst>
          </p:cNvPr>
          <p:cNvSpPr/>
          <p:nvPr/>
        </p:nvSpPr>
        <p:spPr>
          <a:xfrm>
            <a:off x="403284" y="389461"/>
            <a:ext cx="11499601" cy="6203902"/>
          </a:xfrm>
          <a:custGeom>
            <a:avLst/>
            <a:gdLst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2321880 w 11499601"/>
              <a:gd name="connsiteY17" fmla="*/ 5943328 h 6250474"/>
              <a:gd name="connsiteX18" fmla="*/ 2161451 w 11499601"/>
              <a:gd name="connsiteY18" fmla="*/ 5941720 h 6250474"/>
              <a:gd name="connsiteX19" fmla="*/ 1884575 w 11499601"/>
              <a:gd name="connsiteY19" fmla="*/ 5937508 h 6250474"/>
              <a:gd name="connsiteX20" fmla="*/ 1731597 w 11499601"/>
              <a:gd name="connsiteY20" fmla="*/ 5934968 h 6250474"/>
              <a:gd name="connsiteX21" fmla="*/ 1588500 w 11499601"/>
              <a:gd name="connsiteY21" fmla="*/ 5940418 h 6250474"/>
              <a:gd name="connsiteX22" fmla="*/ 671167 w 11499601"/>
              <a:gd name="connsiteY22" fmla="*/ 5948382 h 6250474"/>
              <a:gd name="connsiteX23" fmla="*/ 94741 w 11499601"/>
              <a:gd name="connsiteY23" fmla="*/ 5957415 h 6250474"/>
              <a:gd name="connsiteX24" fmla="*/ 37859 w 11499601"/>
              <a:gd name="connsiteY24" fmla="*/ 5876060 h 6250474"/>
              <a:gd name="connsiteX25" fmla="*/ 28975 w 11499601"/>
              <a:gd name="connsiteY25" fmla="*/ 2606888 h 6250474"/>
              <a:gd name="connsiteX26" fmla="*/ 33539 w 11499601"/>
              <a:gd name="connsiteY26" fmla="*/ 59860 h 6250474"/>
              <a:gd name="connsiteX27" fmla="*/ 39830 w 11499601"/>
              <a:gd name="connsiteY27" fmla="*/ 42028 h 6250474"/>
              <a:gd name="connsiteX28" fmla="*/ 88659 w 11499601"/>
              <a:gd name="connsiteY28" fmla="*/ 37282 h 6250474"/>
              <a:gd name="connsiteX29" fmla="*/ 301554 w 11499601"/>
              <a:gd name="connsiteY29" fmla="*/ 37282 h 6250474"/>
              <a:gd name="connsiteX30" fmla="*/ 416464 w 11499601"/>
              <a:gd name="connsiteY30" fmla="*/ 30725 h 6250474"/>
              <a:gd name="connsiteX31" fmla="*/ 907723 w 11499601"/>
              <a:gd name="connsiteY31" fmla="*/ 24269 h 6250474"/>
              <a:gd name="connsiteX32" fmla="*/ 3989089 w 11499601"/>
              <a:gd name="connsiteY32" fmla="*/ 29653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2161451 w 11499601"/>
              <a:gd name="connsiteY17" fmla="*/ 5941720 h 6250474"/>
              <a:gd name="connsiteX18" fmla="*/ 1884575 w 11499601"/>
              <a:gd name="connsiteY18" fmla="*/ 5937508 h 6250474"/>
              <a:gd name="connsiteX19" fmla="*/ 1731597 w 11499601"/>
              <a:gd name="connsiteY19" fmla="*/ 5934968 h 6250474"/>
              <a:gd name="connsiteX20" fmla="*/ 1588500 w 11499601"/>
              <a:gd name="connsiteY20" fmla="*/ 5940418 h 6250474"/>
              <a:gd name="connsiteX21" fmla="*/ 671167 w 11499601"/>
              <a:gd name="connsiteY21" fmla="*/ 5948382 h 6250474"/>
              <a:gd name="connsiteX22" fmla="*/ 94741 w 11499601"/>
              <a:gd name="connsiteY22" fmla="*/ 5957415 h 6250474"/>
              <a:gd name="connsiteX23" fmla="*/ 37859 w 11499601"/>
              <a:gd name="connsiteY23" fmla="*/ 5876060 h 6250474"/>
              <a:gd name="connsiteX24" fmla="*/ 28975 w 11499601"/>
              <a:gd name="connsiteY24" fmla="*/ 2606888 h 6250474"/>
              <a:gd name="connsiteX25" fmla="*/ 33539 w 11499601"/>
              <a:gd name="connsiteY25" fmla="*/ 59860 h 6250474"/>
              <a:gd name="connsiteX26" fmla="*/ 39830 w 11499601"/>
              <a:gd name="connsiteY26" fmla="*/ 42028 h 6250474"/>
              <a:gd name="connsiteX27" fmla="*/ 88659 w 11499601"/>
              <a:gd name="connsiteY27" fmla="*/ 37282 h 6250474"/>
              <a:gd name="connsiteX28" fmla="*/ 301554 w 11499601"/>
              <a:gd name="connsiteY28" fmla="*/ 37282 h 6250474"/>
              <a:gd name="connsiteX29" fmla="*/ 416464 w 11499601"/>
              <a:gd name="connsiteY29" fmla="*/ 30725 h 6250474"/>
              <a:gd name="connsiteX30" fmla="*/ 907723 w 11499601"/>
              <a:gd name="connsiteY30" fmla="*/ 24269 h 6250474"/>
              <a:gd name="connsiteX31" fmla="*/ 3989089 w 11499601"/>
              <a:gd name="connsiteY31" fmla="*/ 29653 h 6250474"/>
              <a:gd name="connsiteX32" fmla="*/ 9680053 w 11499601"/>
              <a:gd name="connsiteY32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1884575 w 11499601"/>
              <a:gd name="connsiteY17" fmla="*/ 5937508 h 6250474"/>
              <a:gd name="connsiteX18" fmla="*/ 1731597 w 11499601"/>
              <a:gd name="connsiteY18" fmla="*/ 5934968 h 6250474"/>
              <a:gd name="connsiteX19" fmla="*/ 1588500 w 11499601"/>
              <a:gd name="connsiteY19" fmla="*/ 5940418 h 6250474"/>
              <a:gd name="connsiteX20" fmla="*/ 671167 w 11499601"/>
              <a:gd name="connsiteY20" fmla="*/ 5948382 h 6250474"/>
              <a:gd name="connsiteX21" fmla="*/ 94741 w 11499601"/>
              <a:gd name="connsiteY21" fmla="*/ 5957415 h 6250474"/>
              <a:gd name="connsiteX22" fmla="*/ 37859 w 11499601"/>
              <a:gd name="connsiteY22" fmla="*/ 5876060 h 6250474"/>
              <a:gd name="connsiteX23" fmla="*/ 28975 w 11499601"/>
              <a:gd name="connsiteY23" fmla="*/ 2606888 h 6250474"/>
              <a:gd name="connsiteX24" fmla="*/ 33539 w 11499601"/>
              <a:gd name="connsiteY24" fmla="*/ 59860 h 6250474"/>
              <a:gd name="connsiteX25" fmla="*/ 39830 w 11499601"/>
              <a:gd name="connsiteY25" fmla="*/ 42028 h 6250474"/>
              <a:gd name="connsiteX26" fmla="*/ 88659 w 11499601"/>
              <a:gd name="connsiteY26" fmla="*/ 37282 h 6250474"/>
              <a:gd name="connsiteX27" fmla="*/ 301554 w 11499601"/>
              <a:gd name="connsiteY27" fmla="*/ 37282 h 6250474"/>
              <a:gd name="connsiteX28" fmla="*/ 416464 w 11499601"/>
              <a:gd name="connsiteY28" fmla="*/ 30725 h 6250474"/>
              <a:gd name="connsiteX29" fmla="*/ 907723 w 11499601"/>
              <a:gd name="connsiteY29" fmla="*/ 24269 h 6250474"/>
              <a:gd name="connsiteX30" fmla="*/ 3989089 w 11499601"/>
              <a:gd name="connsiteY30" fmla="*/ 29653 h 6250474"/>
              <a:gd name="connsiteX31" fmla="*/ 9680053 w 11499601"/>
              <a:gd name="connsiteY31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11590 w 11499601"/>
              <a:gd name="connsiteY9" fmla="*/ 5989374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01402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731597 w 11499601"/>
              <a:gd name="connsiteY16" fmla="*/ 5934968 h 6250474"/>
              <a:gd name="connsiteX17" fmla="*/ 1588500 w 11499601"/>
              <a:gd name="connsiteY17" fmla="*/ 5940418 h 6250474"/>
              <a:gd name="connsiteX18" fmla="*/ 671167 w 11499601"/>
              <a:gd name="connsiteY18" fmla="*/ 5948382 h 6250474"/>
              <a:gd name="connsiteX19" fmla="*/ 94741 w 11499601"/>
              <a:gd name="connsiteY19" fmla="*/ 5957415 h 6250474"/>
              <a:gd name="connsiteX20" fmla="*/ 37859 w 11499601"/>
              <a:gd name="connsiteY20" fmla="*/ 5876060 h 6250474"/>
              <a:gd name="connsiteX21" fmla="*/ 28975 w 11499601"/>
              <a:gd name="connsiteY21" fmla="*/ 2606888 h 6250474"/>
              <a:gd name="connsiteX22" fmla="*/ 33539 w 11499601"/>
              <a:gd name="connsiteY22" fmla="*/ 59860 h 6250474"/>
              <a:gd name="connsiteX23" fmla="*/ 39830 w 11499601"/>
              <a:gd name="connsiteY23" fmla="*/ 42028 h 6250474"/>
              <a:gd name="connsiteX24" fmla="*/ 88659 w 11499601"/>
              <a:gd name="connsiteY24" fmla="*/ 37282 h 6250474"/>
              <a:gd name="connsiteX25" fmla="*/ 301554 w 11499601"/>
              <a:gd name="connsiteY25" fmla="*/ 37282 h 6250474"/>
              <a:gd name="connsiteX26" fmla="*/ 416464 w 11499601"/>
              <a:gd name="connsiteY26" fmla="*/ 30725 h 6250474"/>
              <a:gd name="connsiteX27" fmla="*/ 907723 w 11499601"/>
              <a:gd name="connsiteY27" fmla="*/ 24269 h 6250474"/>
              <a:gd name="connsiteX28" fmla="*/ 3989089 w 11499601"/>
              <a:gd name="connsiteY28" fmla="*/ 29653 h 6250474"/>
              <a:gd name="connsiteX29" fmla="*/ 9680053 w 11499601"/>
              <a:gd name="connsiteY29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588500 w 11499601"/>
              <a:gd name="connsiteY16" fmla="*/ 5940418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16786 w 11499601"/>
              <a:gd name="connsiteY15" fmla="*/ 5901423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71167 w 11499601"/>
              <a:gd name="connsiteY16" fmla="*/ 5948382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5500 h 6255974"/>
              <a:gd name="connsiteX1" fmla="*/ 11263634 w 11499601"/>
              <a:gd name="connsiteY1" fmla="*/ 16394 h 6255974"/>
              <a:gd name="connsiteX2" fmla="*/ 11499601 w 11499601"/>
              <a:gd name="connsiteY2" fmla="*/ 64794 h 6255974"/>
              <a:gd name="connsiteX3" fmla="*/ 11496115 w 11499601"/>
              <a:gd name="connsiteY3" fmla="*/ 338710 h 6255974"/>
              <a:gd name="connsiteX4" fmla="*/ 11496626 w 11499601"/>
              <a:gd name="connsiteY4" fmla="*/ 807372 h 6255974"/>
              <a:gd name="connsiteX5" fmla="*/ 11482477 w 11499601"/>
              <a:gd name="connsiteY5" fmla="*/ 1840079 h 6255974"/>
              <a:gd name="connsiteX6" fmla="*/ 11478714 w 11499601"/>
              <a:gd name="connsiteY6" fmla="*/ 3525714 h 6255974"/>
              <a:gd name="connsiteX7" fmla="*/ 11419375 w 11499601"/>
              <a:gd name="connsiteY7" fmla="*/ 5987933 h 6255974"/>
              <a:gd name="connsiteX8" fmla="*/ 5959453 w 11499601"/>
              <a:gd name="connsiteY8" fmla="*/ 5978886 h 6255974"/>
              <a:gd name="connsiteX9" fmla="*/ 4858766 w 11499601"/>
              <a:gd name="connsiteY9" fmla="*/ 6005062 h 6255974"/>
              <a:gd name="connsiteX10" fmla="*/ 3239306 w 11499601"/>
              <a:gd name="connsiteY10" fmla="*/ 5978241 h 6255974"/>
              <a:gd name="connsiteX11" fmla="*/ 3217554 w 11499601"/>
              <a:gd name="connsiteY11" fmla="*/ 6011412 h 6255974"/>
              <a:gd name="connsiteX12" fmla="*/ 3219866 w 11499601"/>
              <a:gd name="connsiteY12" fmla="*/ 6255974 h 6255974"/>
              <a:gd name="connsiteX13" fmla="*/ 2870715 w 11499601"/>
              <a:gd name="connsiteY13" fmla="*/ 6061661 h 6255974"/>
              <a:gd name="connsiteX14" fmla="*/ 2785655 w 11499601"/>
              <a:gd name="connsiteY14" fmla="*/ 5978241 h 6255974"/>
              <a:gd name="connsiteX15" fmla="*/ 2301504 w 11499601"/>
              <a:gd name="connsiteY15" fmla="*/ 5973147 h 6255974"/>
              <a:gd name="connsiteX16" fmla="*/ 666073 w 11499601"/>
              <a:gd name="connsiteY16" fmla="*/ 5964071 h 6255974"/>
              <a:gd name="connsiteX17" fmla="*/ 94741 w 11499601"/>
              <a:gd name="connsiteY17" fmla="*/ 5962915 h 6255974"/>
              <a:gd name="connsiteX18" fmla="*/ 37859 w 11499601"/>
              <a:gd name="connsiteY18" fmla="*/ 5881560 h 6255974"/>
              <a:gd name="connsiteX19" fmla="*/ 28975 w 11499601"/>
              <a:gd name="connsiteY19" fmla="*/ 2612388 h 6255974"/>
              <a:gd name="connsiteX20" fmla="*/ 33539 w 11499601"/>
              <a:gd name="connsiteY20" fmla="*/ 65360 h 6255974"/>
              <a:gd name="connsiteX21" fmla="*/ 39830 w 11499601"/>
              <a:gd name="connsiteY21" fmla="*/ 47528 h 6255974"/>
              <a:gd name="connsiteX22" fmla="*/ 88659 w 11499601"/>
              <a:gd name="connsiteY22" fmla="*/ 42782 h 6255974"/>
              <a:gd name="connsiteX23" fmla="*/ 301554 w 11499601"/>
              <a:gd name="connsiteY23" fmla="*/ 42782 h 6255974"/>
              <a:gd name="connsiteX24" fmla="*/ 416464 w 11499601"/>
              <a:gd name="connsiteY24" fmla="*/ 36225 h 6255974"/>
              <a:gd name="connsiteX25" fmla="*/ 907723 w 11499601"/>
              <a:gd name="connsiteY25" fmla="*/ 29769 h 6255974"/>
              <a:gd name="connsiteX26" fmla="*/ 3989089 w 11499601"/>
              <a:gd name="connsiteY26" fmla="*/ 35153 h 6255974"/>
              <a:gd name="connsiteX27" fmla="*/ 9680053 w 11499601"/>
              <a:gd name="connsiteY27" fmla="*/ 5500 h 62559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59294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39374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39374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39374 h 6250474"/>
              <a:gd name="connsiteX3" fmla="*/ 11491172 w 11499601"/>
              <a:gd name="connsiteY3" fmla="*/ 31329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1499601" h="6250474">
                <a:moveTo>
                  <a:pt x="9680053" y="0"/>
                </a:moveTo>
                <a:lnTo>
                  <a:pt x="11263634" y="10894"/>
                </a:lnTo>
                <a:cubicBezTo>
                  <a:pt x="11382518" y="17609"/>
                  <a:pt x="11483635" y="5293"/>
                  <a:pt x="11499601" y="39374"/>
                </a:cubicBezTo>
                <a:lnTo>
                  <a:pt x="11491172" y="313290"/>
                </a:lnTo>
                <a:cubicBezTo>
                  <a:pt x="11491342" y="469511"/>
                  <a:pt x="11496456" y="645651"/>
                  <a:pt x="11496626" y="801872"/>
                </a:cubicBezTo>
                <a:cubicBezTo>
                  <a:pt x="11485119" y="918570"/>
                  <a:pt x="11483798" y="1773917"/>
                  <a:pt x="11482477" y="1834579"/>
                </a:cubicBezTo>
                <a:cubicBezTo>
                  <a:pt x="11462397" y="2645173"/>
                  <a:pt x="11489491" y="2970847"/>
                  <a:pt x="11478714" y="3520214"/>
                </a:cubicBezTo>
                <a:cubicBezTo>
                  <a:pt x="11462615" y="5654060"/>
                  <a:pt x="11560172" y="6010354"/>
                  <a:pt x="11419375" y="5982433"/>
                </a:cubicBezTo>
                <a:cubicBezTo>
                  <a:pt x="9251879" y="6044921"/>
                  <a:pt x="7569480" y="6004728"/>
                  <a:pt x="5959453" y="5973386"/>
                </a:cubicBezTo>
                <a:lnTo>
                  <a:pt x="4858766" y="5999562"/>
                </a:lnTo>
                <a:lnTo>
                  <a:pt x="3239306" y="5972741"/>
                </a:lnTo>
                <a:lnTo>
                  <a:pt x="3217554" y="6005912"/>
                </a:lnTo>
                <a:cubicBezTo>
                  <a:pt x="3195952" y="6047442"/>
                  <a:pt x="3201415" y="6144511"/>
                  <a:pt x="3219866" y="6250474"/>
                </a:cubicBezTo>
                <a:cubicBezTo>
                  <a:pt x="3113618" y="6201492"/>
                  <a:pt x="2980145" y="6145854"/>
                  <a:pt x="2870715" y="6056161"/>
                </a:cubicBezTo>
                <a:lnTo>
                  <a:pt x="2785655" y="5972741"/>
                </a:lnTo>
                <a:lnTo>
                  <a:pt x="2301504" y="5967647"/>
                </a:lnTo>
                <a:lnTo>
                  <a:pt x="666073" y="5958571"/>
                </a:lnTo>
                <a:cubicBezTo>
                  <a:pt x="416338" y="5959078"/>
                  <a:pt x="199443" y="5971167"/>
                  <a:pt x="94741" y="5957415"/>
                </a:cubicBezTo>
                <a:cubicBezTo>
                  <a:pt x="-9961" y="5943663"/>
                  <a:pt x="43390" y="5957506"/>
                  <a:pt x="37859" y="5876060"/>
                </a:cubicBezTo>
                <a:cubicBezTo>
                  <a:pt x="13485" y="5737802"/>
                  <a:pt x="42281" y="4414258"/>
                  <a:pt x="28975" y="2606888"/>
                </a:cubicBezTo>
                <a:cubicBezTo>
                  <a:pt x="-19249" y="1512253"/>
                  <a:pt x="110" y="488851"/>
                  <a:pt x="33539" y="59860"/>
                </a:cubicBezTo>
                <a:cubicBezTo>
                  <a:pt x="34137" y="52184"/>
                  <a:pt x="36271" y="46366"/>
                  <a:pt x="39830" y="42028"/>
                </a:cubicBezTo>
                <a:lnTo>
                  <a:pt x="88659" y="37282"/>
                </a:lnTo>
                <a:lnTo>
                  <a:pt x="301554" y="37282"/>
                </a:lnTo>
                <a:lnTo>
                  <a:pt x="416464" y="30725"/>
                </a:lnTo>
                <a:lnTo>
                  <a:pt x="907723" y="24269"/>
                </a:lnTo>
                <a:lnTo>
                  <a:pt x="3989089" y="29653"/>
                </a:lnTo>
                <a:lnTo>
                  <a:pt x="9680053" y="0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540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26" r:id="rId5"/>
    <p:sldLayoutId id="2147483731" r:id="rId6"/>
    <p:sldLayoutId id="2147483727" r:id="rId7"/>
    <p:sldLayoutId id="2147483728" r:id="rId8"/>
    <p:sldLayoutId id="2147483729" r:id="rId9"/>
    <p:sldLayoutId id="2147483730" r:id="rId10"/>
    <p:sldLayoutId id="2147483732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b="1" kern="1200" spc="1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000"/>
        </a:spcBef>
        <a:buSzPct val="73000"/>
        <a:buFontTx/>
        <a:buNone/>
        <a:defRPr sz="3200" b="1" kern="1200" spc="50" baseline="0">
          <a:solidFill>
            <a:schemeClr val="tx1"/>
          </a:solidFill>
          <a:latin typeface="+mn-lt"/>
          <a:ea typeface="+mn-ea"/>
          <a:cs typeface="+mn-cs"/>
        </a:defRPr>
      </a:lvl1pPr>
      <a:lvl2pPr marL="228600" indent="-182880" algn="l" defTabSz="914400" rtl="0" eaLnBrk="1" latinLnBrk="0" hangingPunct="1">
        <a:lnSpc>
          <a:spcPct val="100000"/>
        </a:lnSpc>
        <a:spcBef>
          <a:spcPts val="500"/>
        </a:spcBef>
        <a:buSzPct val="70000"/>
        <a:buFont typeface="Arial" panose="020B0604020202020204" pitchFamily="34" charset="0"/>
        <a:buChar char="•"/>
        <a:defRPr sz="2800" b="1" kern="1200" spc="50" baseline="0">
          <a:solidFill>
            <a:schemeClr val="tx1"/>
          </a:solidFill>
          <a:latin typeface="+mn-lt"/>
          <a:ea typeface="+mn-ea"/>
          <a:cs typeface="+mn-cs"/>
        </a:defRPr>
      </a:lvl2pPr>
      <a:lvl3pPr marL="274320" indent="0" algn="l" defTabSz="914400" rtl="0" eaLnBrk="1" latinLnBrk="0" hangingPunct="1">
        <a:lnSpc>
          <a:spcPct val="100000"/>
        </a:lnSpc>
        <a:spcBef>
          <a:spcPts val="500"/>
        </a:spcBef>
        <a:buSzPct val="73000"/>
        <a:buFontTx/>
        <a:buNone/>
        <a:defRPr sz="2400" b="1" kern="1200" spc="50" baseline="0">
          <a:solidFill>
            <a:schemeClr val="tx1"/>
          </a:solidFill>
          <a:latin typeface="+mn-lt"/>
          <a:ea typeface="+mn-ea"/>
          <a:cs typeface="+mn-cs"/>
        </a:defRPr>
      </a:lvl3pPr>
      <a:lvl4pPr marL="548640" indent="-182880" algn="l" defTabSz="914400" rtl="0" eaLnBrk="1" latinLnBrk="0" hangingPunct="1">
        <a:lnSpc>
          <a:spcPct val="100000"/>
        </a:lnSpc>
        <a:spcBef>
          <a:spcPts val="500"/>
        </a:spcBef>
        <a:buSzPct val="73000"/>
        <a:buFont typeface="Arial" panose="020B0604020202020204" pitchFamily="34" charset="0"/>
        <a:buChar char="•"/>
        <a:defRPr sz="2000" b="1" kern="1200" spc="50" baseline="0">
          <a:solidFill>
            <a:schemeClr val="tx1"/>
          </a:solidFill>
          <a:latin typeface="+mn-lt"/>
          <a:ea typeface="+mn-ea"/>
          <a:cs typeface="+mn-cs"/>
        </a:defRPr>
      </a:lvl4pPr>
      <a:lvl5pPr marL="548640" indent="0" algn="l" defTabSz="914400" rtl="0" eaLnBrk="1" latinLnBrk="0" hangingPunct="1">
        <a:lnSpc>
          <a:spcPct val="100000"/>
        </a:lnSpc>
        <a:spcBef>
          <a:spcPts val="500"/>
        </a:spcBef>
        <a:buSzPct val="73000"/>
        <a:buFontTx/>
        <a:buNone/>
        <a:defRPr sz="2000" b="1" kern="1200" spc="5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659FA55D-DBF3-44BD-8BAA-FC35FD1CE70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02E37EA8-4938-587C-4230-B2CD884E98E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7865" b="7865"/>
          <a:stretch/>
        </p:blipFill>
        <p:spPr>
          <a:xfrm>
            <a:off x="20" y="10"/>
            <a:ext cx="12191981" cy="6857990"/>
          </a:xfrm>
          <a:prstGeom prst="rect">
            <a:avLst/>
          </a:prstGeom>
        </p:spPr>
      </p:pic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81D34478-6122-494B-BC0B-DB0603948E5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70915">
            <a:off x="6731648" y="357256"/>
            <a:ext cx="4927301" cy="3146160"/>
          </a:xfrm>
          <a:custGeom>
            <a:avLst/>
            <a:gdLst>
              <a:gd name="connsiteX0" fmla="*/ 931249 w 1207078"/>
              <a:gd name="connsiteY0" fmla="*/ 1013346 h 1013355"/>
              <a:gd name="connsiteX1" fmla="*/ 814282 w 1207078"/>
              <a:gd name="connsiteY1" fmla="*/ 829037 h 1013355"/>
              <a:gd name="connsiteX2" fmla="*/ 241924 w 1207078"/>
              <a:gd name="connsiteY2" fmla="*/ 819512 h 1013355"/>
              <a:gd name="connsiteX3" fmla="*/ 79999 w 1207078"/>
              <a:gd name="connsiteY3" fmla="*/ 258680 h 1013355"/>
              <a:gd name="connsiteX4" fmla="*/ 834855 w 1207078"/>
              <a:gd name="connsiteY4" fmla="*/ 11030 h 1013355"/>
              <a:gd name="connsiteX5" fmla="*/ 1206997 w 1207078"/>
              <a:gd name="connsiteY5" fmla="*/ 356597 h 1013355"/>
              <a:gd name="connsiteX6" fmla="*/ 997447 w 1207078"/>
              <a:gd name="connsiteY6" fmla="*/ 742074 h 1013355"/>
              <a:gd name="connsiteX7" fmla="*/ 931249 w 1207078"/>
              <a:gd name="connsiteY7" fmla="*/ 1013346 h 1013355"/>
              <a:gd name="connsiteX0" fmla="*/ 925805 w 1207077"/>
              <a:gd name="connsiteY0" fmla="*/ 966643 h 966643"/>
              <a:gd name="connsiteX1" fmla="*/ 814320 w 1207077"/>
              <a:gd name="connsiteY1" fmla="*/ 829046 h 966643"/>
              <a:gd name="connsiteX2" fmla="*/ 241962 w 1207077"/>
              <a:gd name="connsiteY2" fmla="*/ 819521 h 966643"/>
              <a:gd name="connsiteX3" fmla="*/ 80037 w 1207077"/>
              <a:gd name="connsiteY3" fmla="*/ 258689 h 966643"/>
              <a:gd name="connsiteX4" fmla="*/ 834893 w 1207077"/>
              <a:gd name="connsiteY4" fmla="*/ 11039 h 966643"/>
              <a:gd name="connsiteX5" fmla="*/ 1207035 w 1207077"/>
              <a:gd name="connsiteY5" fmla="*/ 356606 h 966643"/>
              <a:gd name="connsiteX6" fmla="*/ 997485 w 1207077"/>
              <a:gd name="connsiteY6" fmla="*/ 742083 h 966643"/>
              <a:gd name="connsiteX7" fmla="*/ 925805 w 1207077"/>
              <a:gd name="connsiteY7" fmla="*/ 966643 h 966643"/>
              <a:gd name="connsiteX0" fmla="*/ 880512 w 1161784"/>
              <a:gd name="connsiteY0" fmla="*/ 966643 h 966643"/>
              <a:gd name="connsiteX1" fmla="*/ 806031 w 1161784"/>
              <a:gd name="connsiteY1" fmla="*/ 816343 h 966643"/>
              <a:gd name="connsiteX2" fmla="*/ 196669 w 1161784"/>
              <a:gd name="connsiteY2" fmla="*/ 819521 h 966643"/>
              <a:gd name="connsiteX3" fmla="*/ 34744 w 1161784"/>
              <a:gd name="connsiteY3" fmla="*/ 258689 h 966643"/>
              <a:gd name="connsiteX4" fmla="*/ 789600 w 1161784"/>
              <a:gd name="connsiteY4" fmla="*/ 11039 h 966643"/>
              <a:gd name="connsiteX5" fmla="*/ 1161742 w 1161784"/>
              <a:gd name="connsiteY5" fmla="*/ 356606 h 966643"/>
              <a:gd name="connsiteX6" fmla="*/ 952192 w 1161784"/>
              <a:gd name="connsiteY6" fmla="*/ 742083 h 966643"/>
              <a:gd name="connsiteX7" fmla="*/ 880512 w 1161784"/>
              <a:gd name="connsiteY7" fmla="*/ 966643 h 966643"/>
              <a:gd name="connsiteX0" fmla="*/ 886398 w 1167670"/>
              <a:gd name="connsiteY0" fmla="*/ 967976 h 967976"/>
              <a:gd name="connsiteX1" fmla="*/ 811917 w 1167670"/>
              <a:gd name="connsiteY1" fmla="*/ 817676 h 967976"/>
              <a:gd name="connsiteX2" fmla="*/ 176796 w 1167670"/>
              <a:gd name="connsiteY2" fmla="*/ 841907 h 967976"/>
              <a:gd name="connsiteX3" fmla="*/ 40630 w 1167670"/>
              <a:gd name="connsiteY3" fmla="*/ 260022 h 967976"/>
              <a:gd name="connsiteX4" fmla="*/ 795486 w 1167670"/>
              <a:gd name="connsiteY4" fmla="*/ 12372 h 967976"/>
              <a:gd name="connsiteX5" fmla="*/ 1167628 w 1167670"/>
              <a:gd name="connsiteY5" fmla="*/ 357939 h 967976"/>
              <a:gd name="connsiteX6" fmla="*/ 958078 w 1167670"/>
              <a:gd name="connsiteY6" fmla="*/ 743416 h 967976"/>
              <a:gd name="connsiteX7" fmla="*/ 886398 w 1167670"/>
              <a:gd name="connsiteY7" fmla="*/ 967976 h 967976"/>
              <a:gd name="connsiteX0" fmla="*/ 896528 w 1177800"/>
              <a:gd name="connsiteY0" fmla="*/ 968050 h 968050"/>
              <a:gd name="connsiteX1" fmla="*/ 822047 w 1177800"/>
              <a:gd name="connsiteY1" fmla="*/ 817750 h 968050"/>
              <a:gd name="connsiteX2" fmla="*/ 151996 w 1177800"/>
              <a:gd name="connsiteY2" fmla="*/ 850484 h 968050"/>
              <a:gd name="connsiteX3" fmla="*/ 50760 w 1177800"/>
              <a:gd name="connsiteY3" fmla="*/ 260096 h 968050"/>
              <a:gd name="connsiteX4" fmla="*/ 805616 w 1177800"/>
              <a:gd name="connsiteY4" fmla="*/ 12446 h 968050"/>
              <a:gd name="connsiteX5" fmla="*/ 1177758 w 1177800"/>
              <a:gd name="connsiteY5" fmla="*/ 358013 h 968050"/>
              <a:gd name="connsiteX6" fmla="*/ 968208 w 1177800"/>
              <a:gd name="connsiteY6" fmla="*/ 743490 h 968050"/>
              <a:gd name="connsiteX7" fmla="*/ 896528 w 1177800"/>
              <a:gd name="connsiteY7" fmla="*/ 968050 h 968050"/>
              <a:gd name="connsiteX0" fmla="*/ 892346 w 1177800"/>
              <a:gd name="connsiteY0" fmla="*/ 954284 h 954284"/>
              <a:gd name="connsiteX1" fmla="*/ 822047 w 1177800"/>
              <a:gd name="connsiteY1" fmla="*/ 817750 h 954284"/>
              <a:gd name="connsiteX2" fmla="*/ 151996 w 1177800"/>
              <a:gd name="connsiteY2" fmla="*/ 850484 h 954284"/>
              <a:gd name="connsiteX3" fmla="*/ 50760 w 1177800"/>
              <a:gd name="connsiteY3" fmla="*/ 260096 h 954284"/>
              <a:gd name="connsiteX4" fmla="*/ 805616 w 1177800"/>
              <a:gd name="connsiteY4" fmla="*/ 12446 h 954284"/>
              <a:gd name="connsiteX5" fmla="*/ 1177758 w 1177800"/>
              <a:gd name="connsiteY5" fmla="*/ 358013 h 954284"/>
              <a:gd name="connsiteX6" fmla="*/ 968208 w 1177800"/>
              <a:gd name="connsiteY6" fmla="*/ 743490 h 954284"/>
              <a:gd name="connsiteX7" fmla="*/ 892346 w 1177800"/>
              <a:gd name="connsiteY7" fmla="*/ 954284 h 954284"/>
              <a:gd name="connsiteX0" fmla="*/ 892346 w 1177800"/>
              <a:gd name="connsiteY0" fmla="*/ 954284 h 954284"/>
              <a:gd name="connsiteX1" fmla="*/ 822047 w 1177800"/>
              <a:gd name="connsiteY1" fmla="*/ 817750 h 954284"/>
              <a:gd name="connsiteX2" fmla="*/ 151996 w 1177800"/>
              <a:gd name="connsiteY2" fmla="*/ 850484 h 954284"/>
              <a:gd name="connsiteX3" fmla="*/ 50760 w 1177800"/>
              <a:gd name="connsiteY3" fmla="*/ 260096 h 954284"/>
              <a:gd name="connsiteX4" fmla="*/ 805616 w 1177800"/>
              <a:gd name="connsiteY4" fmla="*/ 12446 h 954284"/>
              <a:gd name="connsiteX5" fmla="*/ 1177758 w 1177800"/>
              <a:gd name="connsiteY5" fmla="*/ 358013 h 954284"/>
              <a:gd name="connsiteX6" fmla="*/ 969087 w 1177800"/>
              <a:gd name="connsiteY6" fmla="*/ 772843 h 954284"/>
              <a:gd name="connsiteX7" fmla="*/ 892346 w 1177800"/>
              <a:gd name="connsiteY7" fmla="*/ 954284 h 954284"/>
              <a:gd name="connsiteX0" fmla="*/ 892346 w 1177800"/>
              <a:gd name="connsiteY0" fmla="*/ 954284 h 954284"/>
              <a:gd name="connsiteX1" fmla="*/ 822047 w 1177800"/>
              <a:gd name="connsiteY1" fmla="*/ 817750 h 954284"/>
              <a:gd name="connsiteX2" fmla="*/ 151996 w 1177800"/>
              <a:gd name="connsiteY2" fmla="*/ 850484 h 954284"/>
              <a:gd name="connsiteX3" fmla="*/ 50760 w 1177800"/>
              <a:gd name="connsiteY3" fmla="*/ 260096 h 954284"/>
              <a:gd name="connsiteX4" fmla="*/ 805616 w 1177800"/>
              <a:gd name="connsiteY4" fmla="*/ 12446 h 954284"/>
              <a:gd name="connsiteX5" fmla="*/ 1177758 w 1177800"/>
              <a:gd name="connsiteY5" fmla="*/ 358013 h 954284"/>
              <a:gd name="connsiteX6" fmla="*/ 969087 w 1177800"/>
              <a:gd name="connsiteY6" fmla="*/ 772843 h 954284"/>
              <a:gd name="connsiteX7" fmla="*/ 892346 w 1177800"/>
              <a:gd name="connsiteY7" fmla="*/ 954284 h 954284"/>
              <a:gd name="connsiteX0" fmla="*/ 892510 w 1177964"/>
              <a:gd name="connsiteY0" fmla="*/ 954284 h 954284"/>
              <a:gd name="connsiteX1" fmla="*/ 826798 w 1177964"/>
              <a:gd name="connsiteY1" fmla="*/ 816633 h 954284"/>
              <a:gd name="connsiteX2" fmla="*/ 152160 w 1177964"/>
              <a:gd name="connsiteY2" fmla="*/ 850484 h 954284"/>
              <a:gd name="connsiteX3" fmla="*/ 50924 w 1177964"/>
              <a:gd name="connsiteY3" fmla="*/ 260096 h 954284"/>
              <a:gd name="connsiteX4" fmla="*/ 805780 w 1177964"/>
              <a:gd name="connsiteY4" fmla="*/ 12446 h 954284"/>
              <a:gd name="connsiteX5" fmla="*/ 1177922 w 1177964"/>
              <a:gd name="connsiteY5" fmla="*/ 358013 h 954284"/>
              <a:gd name="connsiteX6" fmla="*/ 969251 w 1177964"/>
              <a:gd name="connsiteY6" fmla="*/ 772843 h 954284"/>
              <a:gd name="connsiteX7" fmla="*/ 892510 w 1177964"/>
              <a:gd name="connsiteY7" fmla="*/ 954284 h 954284"/>
              <a:gd name="connsiteX0" fmla="*/ 892510 w 1177964"/>
              <a:gd name="connsiteY0" fmla="*/ 954284 h 954284"/>
              <a:gd name="connsiteX1" fmla="*/ 826798 w 1177964"/>
              <a:gd name="connsiteY1" fmla="*/ 816633 h 954284"/>
              <a:gd name="connsiteX2" fmla="*/ 152160 w 1177964"/>
              <a:gd name="connsiteY2" fmla="*/ 850484 h 954284"/>
              <a:gd name="connsiteX3" fmla="*/ 50924 w 1177964"/>
              <a:gd name="connsiteY3" fmla="*/ 260096 h 954284"/>
              <a:gd name="connsiteX4" fmla="*/ 805780 w 1177964"/>
              <a:gd name="connsiteY4" fmla="*/ 12446 h 954284"/>
              <a:gd name="connsiteX5" fmla="*/ 1177922 w 1177964"/>
              <a:gd name="connsiteY5" fmla="*/ 358013 h 954284"/>
              <a:gd name="connsiteX6" fmla="*/ 969251 w 1177964"/>
              <a:gd name="connsiteY6" fmla="*/ 772843 h 954284"/>
              <a:gd name="connsiteX7" fmla="*/ 892510 w 1177964"/>
              <a:gd name="connsiteY7" fmla="*/ 954284 h 954284"/>
              <a:gd name="connsiteX0" fmla="*/ 892510 w 1177964"/>
              <a:gd name="connsiteY0" fmla="*/ 954284 h 954284"/>
              <a:gd name="connsiteX1" fmla="*/ 826798 w 1177964"/>
              <a:gd name="connsiteY1" fmla="*/ 816633 h 954284"/>
              <a:gd name="connsiteX2" fmla="*/ 152160 w 1177964"/>
              <a:gd name="connsiteY2" fmla="*/ 850484 h 954284"/>
              <a:gd name="connsiteX3" fmla="*/ 50924 w 1177964"/>
              <a:gd name="connsiteY3" fmla="*/ 260096 h 954284"/>
              <a:gd name="connsiteX4" fmla="*/ 805780 w 1177964"/>
              <a:gd name="connsiteY4" fmla="*/ 12446 h 954284"/>
              <a:gd name="connsiteX5" fmla="*/ 1177922 w 1177964"/>
              <a:gd name="connsiteY5" fmla="*/ 358013 h 954284"/>
              <a:gd name="connsiteX6" fmla="*/ 967539 w 1177964"/>
              <a:gd name="connsiteY6" fmla="*/ 778355 h 954284"/>
              <a:gd name="connsiteX7" fmla="*/ 892510 w 1177964"/>
              <a:gd name="connsiteY7" fmla="*/ 954284 h 954284"/>
              <a:gd name="connsiteX0" fmla="*/ 892912 w 1178366"/>
              <a:gd name="connsiteY0" fmla="*/ 954284 h 954284"/>
              <a:gd name="connsiteX1" fmla="*/ 838317 w 1178366"/>
              <a:gd name="connsiteY1" fmla="*/ 829975 h 954284"/>
              <a:gd name="connsiteX2" fmla="*/ 152562 w 1178366"/>
              <a:gd name="connsiteY2" fmla="*/ 850484 h 954284"/>
              <a:gd name="connsiteX3" fmla="*/ 51326 w 1178366"/>
              <a:gd name="connsiteY3" fmla="*/ 260096 h 954284"/>
              <a:gd name="connsiteX4" fmla="*/ 806182 w 1178366"/>
              <a:gd name="connsiteY4" fmla="*/ 12446 h 954284"/>
              <a:gd name="connsiteX5" fmla="*/ 1178324 w 1178366"/>
              <a:gd name="connsiteY5" fmla="*/ 358013 h 954284"/>
              <a:gd name="connsiteX6" fmla="*/ 967941 w 1178366"/>
              <a:gd name="connsiteY6" fmla="*/ 778355 h 954284"/>
              <a:gd name="connsiteX7" fmla="*/ 892912 w 1178366"/>
              <a:gd name="connsiteY7" fmla="*/ 954284 h 954284"/>
              <a:gd name="connsiteX0" fmla="*/ 894402 w 1179860"/>
              <a:gd name="connsiteY0" fmla="*/ 958956 h 958956"/>
              <a:gd name="connsiteX1" fmla="*/ 839807 w 1179860"/>
              <a:gd name="connsiteY1" fmla="*/ 834647 h 958956"/>
              <a:gd name="connsiteX2" fmla="*/ 154052 w 1179860"/>
              <a:gd name="connsiteY2" fmla="*/ 855156 h 958956"/>
              <a:gd name="connsiteX3" fmla="*/ 52816 w 1179860"/>
              <a:gd name="connsiteY3" fmla="*/ 264768 h 958956"/>
              <a:gd name="connsiteX4" fmla="*/ 827792 w 1179860"/>
              <a:gd name="connsiteY4" fmla="*/ 12221 h 958956"/>
              <a:gd name="connsiteX5" fmla="*/ 1179814 w 1179860"/>
              <a:gd name="connsiteY5" fmla="*/ 362685 h 958956"/>
              <a:gd name="connsiteX6" fmla="*/ 969431 w 1179860"/>
              <a:gd name="connsiteY6" fmla="*/ 783027 h 958956"/>
              <a:gd name="connsiteX7" fmla="*/ 894402 w 1179860"/>
              <a:gd name="connsiteY7" fmla="*/ 958956 h 958956"/>
              <a:gd name="connsiteX0" fmla="*/ 896504 w 1181970"/>
              <a:gd name="connsiteY0" fmla="*/ 961175 h 961175"/>
              <a:gd name="connsiteX1" fmla="*/ 841909 w 1181970"/>
              <a:gd name="connsiteY1" fmla="*/ 836866 h 961175"/>
              <a:gd name="connsiteX2" fmla="*/ 156154 w 1181970"/>
              <a:gd name="connsiteY2" fmla="*/ 857375 h 961175"/>
              <a:gd name="connsiteX3" fmla="*/ 54918 w 1181970"/>
              <a:gd name="connsiteY3" fmla="*/ 266987 h 961175"/>
              <a:gd name="connsiteX4" fmla="*/ 858275 w 1181970"/>
              <a:gd name="connsiteY4" fmla="*/ 12117 h 961175"/>
              <a:gd name="connsiteX5" fmla="*/ 1181916 w 1181970"/>
              <a:gd name="connsiteY5" fmla="*/ 364904 h 961175"/>
              <a:gd name="connsiteX6" fmla="*/ 971533 w 1181970"/>
              <a:gd name="connsiteY6" fmla="*/ 785246 h 961175"/>
              <a:gd name="connsiteX7" fmla="*/ 896504 w 1181970"/>
              <a:gd name="connsiteY7" fmla="*/ 961175 h 961175"/>
              <a:gd name="connsiteX0" fmla="*/ 897768 w 1183239"/>
              <a:gd name="connsiteY0" fmla="*/ 938948 h 938948"/>
              <a:gd name="connsiteX1" fmla="*/ 843173 w 1183239"/>
              <a:gd name="connsiteY1" fmla="*/ 814639 h 938948"/>
              <a:gd name="connsiteX2" fmla="*/ 157418 w 1183239"/>
              <a:gd name="connsiteY2" fmla="*/ 835148 h 938948"/>
              <a:gd name="connsiteX3" fmla="*/ 56182 w 1183239"/>
              <a:gd name="connsiteY3" fmla="*/ 244760 h 938948"/>
              <a:gd name="connsiteX4" fmla="*/ 876607 w 1183239"/>
              <a:gd name="connsiteY4" fmla="*/ 13246 h 938948"/>
              <a:gd name="connsiteX5" fmla="*/ 1183180 w 1183239"/>
              <a:gd name="connsiteY5" fmla="*/ 342677 h 938948"/>
              <a:gd name="connsiteX6" fmla="*/ 972797 w 1183239"/>
              <a:gd name="connsiteY6" fmla="*/ 763019 h 938948"/>
              <a:gd name="connsiteX7" fmla="*/ 897768 w 1183239"/>
              <a:gd name="connsiteY7" fmla="*/ 938948 h 938948"/>
              <a:gd name="connsiteX0" fmla="*/ 899237 w 1184717"/>
              <a:gd name="connsiteY0" fmla="*/ 958806 h 958806"/>
              <a:gd name="connsiteX1" fmla="*/ 844642 w 1184717"/>
              <a:gd name="connsiteY1" fmla="*/ 834497 h 958806"/>
              <a:gd name="connsiteX2" fmla="*/ 158887 w 1184717"/>
              <a:gd name="connsiteY2" fmla="*/ 855006 h 958806"/>
              <a:gd name="connsiteX3" fmla="*/ 57651 w 1184717"/>
              <a:gd name="connsiteY3" fmla="*/ 264618 h 958806"/>
              <a:gd name="connsiteX4" fmla="*/ 897913 w 1184717"/>
              <a:gd name="connsiteY4" fmla="*/ 12228 h 958806"/>
              <a:gd name="connsiteX5" fmla="*/ 1184649 w 1184717"/>
              <a:gd name="connsiteY5" fmla="*/ 362535 h 958806"/>
              <a:gd name="connsiteX6" fmla="*/ 974266 w 1184717"/>
              <a:gd name="connsiteY6" fmla="*/ 782877 h 958806"/>
              <a:gd name="connsiteX7" fmla="*/ 899237 w 1184717"/>
              <a:gd name="connsiteY7" fmla="*/ 958806 h 9588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84717" h="958806">
                <a:moveTo>
                  <a:pt x="899237" y="958806"/>
                </a:moveTo>
                <a:cubicBezTo>
                  <a:pt x="894405" y="944889"/>
                  <a:pt x="911997" y="873046"/>
                  <a:pt x="844642" y="834497"/>
                </a:cubicBezTo>
                <a:cubicBezTo>
                  <a:pt x="772061" y="864692"/>
                  <a:pt x="290052" y="949986"/>
                  <a:pt x="158887" y="855006"/>
                </a:cubicBezTo>
                <a:cubicBezTo>
                  <a:pt x="27722" y="760026"/>
                  <a:pt x="-65520" y="405081"/>
                  <a:pt x="57651" y="264618"/>
                </a:cubicBezTo>
                <a:cubicBezTo>
                  <a:pt x="180822" y="124155"/>
                  <a:pt x="458430" y="-47589"/>
                  <a:pt x="897913" y="12228"/>
                </a:cubicBezTo>
                <a:cubicBezTo>
                  <a:pt x="1046789" y="37089"/>
                  <a:pt x="1188269" y="121743"/>
                  <a:pt x="1184649" y="362535"/>
                </a:cubicBezTo>
                <a:cubicBezTo>
                  <a:pt x="1181030" y="603327"/>
                  <a:pt x="1069516" y="742967"/>
                  <a:pt x="974266" y="782877"/>
                </a:cubicBezTo>
                <a:cubicBezTo>
                  <a:pt x="970075" y="839741"/>
                  <a:pt x="899237" y="958806"/>
                  <a:pt x="899237" y="958806"/>
                </a:cubicBezTo>
                <a:close/>
              </a:path>
            </a:pathLst>
          </a:custGeom>
          <a:solidFill>
            <a:schemeClr val="bg1"/>
          </a:solidFill>
          <a:ln w="190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78766" y="732550"/>
            <a:ext cx="4186940" cy="1643447"/>
          </a:xfrm>
        </p:spPr>
        <p:txBody>
          <a:bodyPr anchor="b">
            <a:normAutofit/>
          </a:bodyPr>
          <a:lstStyle/>
          <a:p>
            <a:r>
              <a:rPr lang="en-US" dirty="0" err="1">
                <a:latin typeface="Georgia Pro Light"/>
                <a:cs typeface="Calibri Light"/>
              </a:rPr>
              <a:t>Vjerovanja</a:t>
            </a:r>
            <a:endParaRPr lang="en-US">
              <a:latin typeface="Georgia Pro Light"/>
              <a:cs typeface="Calibri Ligh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13957" y="2443363"/>
            <a:ext cx="3632777" cy="589934"/>
          </a:xfrm>
        </p:spPr>
        <p:txBody>
          <a:bodyPr>
            <a:normAutofit/>
          </a:bodyPr>
          <a:lstStyle/>
          <a:p>
            <a:pPr algn="ctr"/>
            <a:r>
              <a:rPr lang="en-US" sz="2000" b="0" dirty="0">
                <a:latin typeface="Georgia Pro Light"/>
                <a:cs typeface="Calibri Light"/>
              </a:rPr>
              <a:t>Anamaria </a:t>
            </a:r>
            <a:r>
              <a:rPr lang="en-US" sz="2000" b="0" dirty="0" err="1">
                <a:latin typeface="Georgia Pro Light"/>
                <a:cs typeface="Calibri Light"/>
              </a:rPr>
              <a:t>Fadljević</a:t>
            </a:r>
            <a:endParaRPr lang="en-US" sz="2000" b="0" dirty="0">
              <a:latin typeface="Georgia Pro Light"/>
              <a:cs typeface="Calibri Light"/>
            </a:endParaRPr>
          </a:p>
        </p:txBody>
      </p:sp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C87AACE3-D796-459A-88F7-2091CC177D6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70915">
            <a:off x="6793370" y="351450"/>
            <a:ext cx="4927301" cy="3146160"/>
          </a:xfrm>
          <a:custGeom>
            <a:avLst/>
            <a:gdLst>
              <a:gd name="connsiteX0" fmla="*/ 931249 w 1207078"/>
              <a:gd name="connsiteY0" fmla="*/ 1013346 h 1013355"/>
              <a:gd name="connsiteX1" fmla="*/ 814282 w 1207078"/>
              <a:gd name="connsiteY1" fmla="*/ 829037 h 1013355"/>
              <a:gd name="connsiteX2" fmla="*/ 241924 w 1207078"/>
              <a:gd name="connsiteY2" fmla="*/ 819512 h 1013355"/>
              <a:gd name="connsiteX3" fmla="*/ 79999 w 1207078"/>
              <a:gd name="connsiteY3" fmla="*/ 258680 h 1013355"/>
              <a:gd name="connsiteX4" fmla="*/ 834855 w 1207078"/>
              <a:gd name="connsiteY4" fmla="*/ 11030 h 1013355"/>
              <a:gd name="connsiteX5" fmla="*/ 1206997 w 1207078"/>
              <a:gd name="connsiteY5" fmla="*/ 356597 h 1013355"/>
              <a:gd name="connsiteX6" fmla="*/ 997447 w 1207078"/>
              <a:gd name="connsiteY6" fmla="*/ 742074 h 1013355"/>
              <a:gd name="connsiteX7" fmla="*/ 931249 w 1207078"/>
              <a:gd name="connsiteY7" fmla="*/ 1013346 h 1013355"/>
              <a:gd name="connsiteX0" fmla="*/ 925805 w 1207077"/>
              <a:gd name="connsiteY0" fmla="*/ 966643 h 966643"/>
              <a:gd name="connsiteX1" fmla="*/ 814320 w 1207077"/>
              <a:gd name="connsiteY1" fmla="*/ 829046 h 966643"/>
              <a:gd name="connsiteX2" fmla="*/ 241962 w 1207077"/>
              <a:gd name="connsiteY2" fmla="*/ 819521 h 966643"/>
              <a:gd name="connsiteX3" fmla="*/ 80037 w 1207077"/>
              <a:gd name="connsiteY3" fmla="*/ 258689 h 966643"/>
              <a:gd name="connsiteX4" fmla="*/ 834893 w 1207077"/>
              <a:gd name="connsiteY4" fmla="*/ 11039 h 966643"/>
              <a:gd name="connsiteX5" fmla="*/ 1207035 w 1207077"/>
              <a:gd name="connsiteY5" fmla="*/ 356606 h 966643"/>
              <a:gd name="connsiteX6" fmla="*/ 997485 w 1207077"/>
              <a:gd name="connsiteY6" fmla="*/ 742083 h 966643"/>
              <a:gd name="connsiteX7" fmla="*/ 925805 w 1207077"/>
              <a:gd name="connsiteY7" fmla="*/ 966643 h 966643"/>
              <a:gd name="connsiteX0" fmla="*/ 880512 w 1161784"/>
              <a:gd name="connsiteY0" fmla="*/ 966643 h 966643"/>
              <a:gd name="connsiteX1" fmla="*/ 806031 w 1161784"/>
              <a:gd name="connsiteY1" fmla="*/ 816343 h 966643"/>
              <a:gd name="connsiteX2" fmla="*/ 196669 w 1161784"/>
              <a:gd name="connsiteY2" fmla="*/ 819521 h 966643"/>
              <a:gd name="connsiteX3" fmla="*/ 34744 w 1161784"/>
              <a:gd name="connsiteY3" fmla="*/ 258689 h 966643"/>
              <a:gd name="connsiteX4" fmla="*/ 789600 w 1161784"/>
              <a:gd name="connsiteY4" fmla="*/ 11039 h 966643"/>
              <a:gd name="connsiteX5" fmla="*/ 1161742 w 1161784"/>
              <a:gd name="connsiteY5" fmla="*/ 356606 h 966643"/>
              <a:gd name="connsiteX6" fmla="*/ 952192 w 1161784"/>
              <a:gd name="connsiteY6" fmla="*/ 742083 h 966643"/>
              <a:gd name="connsiteX7" fmla="*/ 880512 w 1161784"/>
              <a:gd name="connsiteY7" fmla="*/ 966643 h 966643"/>
              <a:gd name="connsiteX0" fmla="*/ 886398 w 1167670"/>
              <a:gd name="connsiteY0" fmla="*/ 967976 h 967976"/>
              <a:gd name="connsiteX1" fmla="*/ 811917 w 1167670"/>
              <a:gd name="connsiteY1" fmla="*/ 817676 h 967976"/>
              <a:gd name="connsiteX2" fmla="*/ 176796 w 1167670"/>
              <a:gd name="connsiteY2" fmla="*/ 841907 h 967976"/>
              <a:gd name="connsiteX3" fmla="*/ 40630 w 1167670"/>
              <a:gd name="connsiteY3" fmla="*/ 260022 h 967976"/>
              <a:gd name="connsiteX4" fmla="*/ 795486 w 1167670"/>
              <a:gd name="connsiteY4" fmla="*/ 12372 h 967976"/>
              <a:gd name="connsiteX5" fmla="*/ 1167628 w 1167670"/>
              <a:gd name="connsiteY5" fmla="*/ 357939 h 967976"/>
              <a:gd name="connsiteX6" fmla="*/ 958078 w 1167670"/>
              <a:gd name="connsiteY6" fmla="*/ 743416 h 967976"/>
              <a:gd name="connsiteX7" fmla="*/ 886398 w 1167670"/>
              <a:gd name="connsiteY7" fmla="*/ 967976 h 967976"/>
              <a:gd name="connsiteX0" fmla="*/ 896528 w 1177800"/>
              <a:gd name="connsiteY0" fmla="*/ 968050 h 968050"/>
              <a:gd name="connsiteX1" fmla="*/ 822047 w 1177800"/>
              <a:gd name="connsiteY1" fmla="*/ 817750 h 968050"/>
              <a:gd name="connsiteX2" fmla="*/ 151996 w 1177800"/>
              <a:gd name="connsiteY2" fmla="*/ 850484 h 968050"/>
              <a:gd name="connsiteX3" fmla="*/ 50760 w 1177800"/>
              <a:gd name="connsiteY3" fmla="*/ 260096 h 968050"/>
              <a:gd name="connsiteX4" fmla="*/ 805616 w 1177800"/>
              <a:gd name="connsiteY4" fmla="*/ 12446 h 968050"/>
              <a:gd name="connsiteX5" fmla="*/ 1177758 w 1177800"/>
              <a:gd name="connsiteY5" fmla="*/ 358013 h 968050"/>
              <a:gd name="connsiteX6" fmla="*/ 968208 w 1177800"/>
              <a:gd name="connsiteY6" fmla="*/ 743490 h 968050"/>
              <a:gd name="connsiteX7" fmla="*/ 896528 w 1177800"/>
              <a:gd name="connsiteY7" fmla="*/ 968050 h 968050"/>
              <a:gd name="connsiteX0" fmla="*/ 892346 w 1177800"/>
              <a:gd name="connsiteY0" fmla="*/ 954284 h 954284"/>
              <a:gd name="connsiteX1" fmla="*/ 822047 w 1177800"/>
              <a:gd name="connsiteY1" fmla="*/ 817750 h 954284"/>
              <a:gd name="connsiteX2" fmla="*/ 151996 w 1177800"/>
              <a:gd name="connsiteY2" fmla="*/ 850484 h 954284"/>
              <a:gd name="connsiteX3" fmla="*/ 50760 w 1177800"/>
              <a:gd name="connsiteY3" fmla="*/ 260096 h 954284"/>
              <a:gd name="connsiteX4" fmla="*/ 805616 w 1177800"/>
              <a:gd name="connsiteY4" fmla="*/ 12446 h 954284"/>
              <a:gd name="connsiteX5" fmla="*/ 1177758 w 1177800"/>
              <a:gd name="connsiteY5" fmla="*/ 358013 h 954284"/>
              <a:gd name="connsiteX6" fmla="*/ 968208 w 1177800"/>
              <a:gd name="connsiteY6" fmla="*/ 743490 h 954284"/>
              <a:gd name="connsiteX7" fmla="*/ 892346 w 1177800"/>
              <a:gd name="connsiteY7" fmla="*/ 954284 h 954284"/>
              <a:gd name="connsiteX0" fmla="*/ 892346 w 1177800"/>
              <a:gd name="connsiteY0" fmla="*/ 954284 h 954284"/>
              <a:gd name="connsiteX1" fmla="*/ 822047 w 1177800"/>
              <a:gd name="connsiteY1" fmla="*/ 817750 h 954284"/>
              <a:gd name="connsiteX2" fmla="*/ 151996 w 1177800"/>
              <a:gd name="connsiteY2" fmla="*/ 850484 h 954284"/>
              <a:gd name="connsiteX3" fmla="*/ 50760 w 1177800"/>
              <a:gd name="connsiteY3" fmla="*/ 260096 h 954284"/>
              <a:gd name="connsiteX4" fmla="*/ 805616 w 1177800"/>
              <a:gd name="connsiteY4" fmla="*/ 12446 h 954284"/>
              <a:gd name="connsiteX5" fmla="*/ 1177758 w 1177800"/>
              <a:gd name="connsiteY5" fmla="*/ 358013 h 954284"/>
              <a:gd name="connsiteX6" fmla="*/ 969087 w 1177800"/>
              <a:gd name="connsiteY6" fmla="*/ 772843 h 954284"/>
              <a:gd name="connsiteX7" fmla="*/ 892346 w 1177800"/>
              <a:gd name="connsiteY7" fmla="*/ 954284 h 954284"/>
              <a:gd name="connsiteX0" fmla="*/ 892346 w 1177800"/>
              <a:gd name="connsiteY0" fmla="*/ 954284 h 954284"/>
              <a:gd name="connsiteX1" fmla="*/ 822047 w 1177800"/>
              <a:gd name="connsiteY1" fmla="*/ 817750 h 954284"/>
              <a:gd name="connsiteX2" fmla="*/ 151996 w 1177800"/>
              <a:gd name="connsiteY2" fmla="*/ 850484 h 954284"/>
              <a:gd name="connsiteX3" fmla="*/ 50760 w 1177800"/>
              <a:gd name="connsiteY3" fmla="*/ 260096 h 954284"/>
              <a:gd name="connsiteX4" fmla="*/ 805616 w 1177800"/>
              <a:gd name="connsiteY4" fmla="*/ 12446 h 954284"/>
              <a:gd name="connsiteX5" fmla="*/ 1177758 w 1177800"/>
              <a:gd name="connsiteY5" fmla="*/ 358013 h 954284"/>
              <a:gd name="connsiteX6" fmla="*/ 969087 w 1177800"/>
              <a:gd name="connsiteY6" fmla="*/ 772843 h 954284"/>
              <a:gd name="connsiteX7" fmla="*/ 892346 w 1177800"/>
              <a:gd name="connsiteY7" fmla="*/ 954284 h 954284"/>
              <a:gd name="connsiteX0" fmla="*/ 892510 w 1177964"/>
              <a:gd name="connsiteY0" fmla="*/ 954284 h 954284"/>
              <a:gd name="connsiteX1" fmla="*/ 826798 w 1177964"/>
              <a:gd name="connsiteY1" fmla="*/ 816633 h 954284"/>
              <a:gd name="connsiteX2" fmla="*/ 152160 w 1177964"/>
              <a:gd name="connsiteY2" fmla="*/ 850484 h 954284"/>
              <a:gd name="connsiteX3" fmla="*/ 50924 w 1177964"/>
              <a:gd name="connsiteY3" fmla="*/ 260096 h 954284"/>
              <a:gd name="connsiteX4" fmla="*/ 805780 w 1177964"/>
              <a:gd name="connsiteY4" fmla="*/ 12446 h 954284"/>
              <a:gd name="connsiteX5" fmla="*/ 1177922 w 1177964"/>
              <a:gd name="connsiteY5" fmla="*/ 358013 h 954284"/>
              <a:gd name="connsiteX6" fmla="*/ 969251 w 1177964"/>
              <a:gd name="connsiteY6" fmla="*/ 772843 h 954284"/>
              <a:gd name="connsiteX7" fmla="*/ 892510 w 1177964"/>
              <a:gd name="connsiteY7" fmla="*/ 954284 h 954284"/>
              <a:gd name="connsiteX0" fmla="*/ 892510 w 1177964"/>
              <a:gd name="connsiteY0" fmla="*/ 954284 h 954284"/>
              <a:gd name="connsiteX1" fmla="*/ 826798 w 1177964"/>
              <a:gd name="connsiteY1" fmla="*/ 816633 h 954284"/>
              <a:gd name="connsiteX2" fmla="*/ 152160 w 1177964"/>
              <a:gd name="connsiteY2" fmla="*/ 850484 h 954284"/>
              <a:gd name="connsiteX3" fmla="*/ 50924 w 1177964"/>
              <a:gd name="connsiteY3" fmla="*/ 260096 h 954284"/>
              <a:gd name="connsiteX4" fmla="*/ 805780 w 1177964"/>
              <a:gd name="connsiteY4" fmla="*/ 12446 h 954284"/>
              <a:gd name="connsiteX5" fmla="*/ 1177922 w 1177964"/>
              <a:gd name="connsiteY5" fmla="*/ 358013 h 954284"/>
              <a:gd name="connsiteX6" fmla="*/ 969251 w 1177964"/>
              <a:gd name="connsiteY6" fmla="*/ 772843 h 954284"/>
              <a:gd name="connsiteX7" fmla="*/ 892510 w 1177964"/>
              <a:gd name="connsiteY7" fmla="*/ 954284 h 954284"/>
              <a:gd name="connsiteX0" fmla="*/ 892510 w 1177964"/>
              <a:gd name="connsiteY0" fmla="*/ 954284 h 954284"/>
              <a:gd name="connsiteX1" fmla="*/ 826798 w 1177964"/>
              <a:gd name="connsiteY1" fmla="*/ 816633 h 954284"/>
              <a:gd name="connsiteX2" fmla="*/ 152160 w 1177964"/>
              <a:gd name="connsiteY2" fmla="*/ 850484 h 954284"/>
              <a:gd name="connsiteX3" fmla="*/ 50924 w 1177964"/>
              <a:gd name="connsiteY3" fmla="*/ 260096 h 954284"/>
              <a:gd name="connsiteX4" fmla="*/ 805780 w 1177964"/>
              <a:gd name="connsiteY4" fmla="*/ 12446 h 954284"/>
              <a:gd name="connsiteX5" fmla="*/ 1177922 w 1177964"/>
              <a:gd name="connsiteY5" fmla="*/ 358013 h 954284"/>
              <a:gd name="connsiteX6" fmla="*/ 967539 w 1177964"/>
              <a:gd name="connsiteY6" fmla="*/ 778355 h 954284"/>
              <a:gd name="connsiteX7" fmla="*/ 892510 w 1177964"/>
              <a:gd name="connsiteY7" fmla="*/ 954284 h 954284"/>
              <a:gd name="connsiteX0" fmla="*/ 892912 w 1178366"/>
              <a:gd name="connsiteY0" fmla="*/ 954284 h 954284"/>
              <a:gd name="connsiteX1" fmla="*/ 838317 w 1178366"/>
              <a:gd name="connsiteY1" fmla="*/ 829975 h 954284"/>
              <a:gd name="connsiteX2" fmla="*/ 152562 w 1178366"/>
              <a:gd name="connsiteY2" fmla="*/ 850484 h 954284"/>
              <a:gd name="connsiteX3" fmla="*/ 51326 w 1178366"/>
              <a:gd name="connsiteY3" fmla="*/ 260096 h 954284"/>
              <a:gd name="connsiteX4" fmla="*/ 806182 w 1178366"/>
              <a:gd name="connsiteY4" fmla="*/ 12446 h 954284"/>
              <a:gd name="connsiteX5" fmla="*/ 1178324 w 1178366"/>
              <a:gd name="connsiteY5" fmla="*/ 358013 h 954284"/>
              <a:gd name="connsiteX6" fmla="*/ 967941 w 1178366"/>
              <a:gd name="connsiteY6" fmla="*/ 778355 h 954284"/>
              <a:gd name="connsiteX7" fmla="*/ 892912 w 1178366"/>
              <a:gd name="connsiteY7" fmla="*/ 954284 h 954284"/>
              <a:gd name="connsiteX0" fmla="*/ 894402 w 1179860"/>
              <a:gd name="connsiteY0" fmla="*/ 958956 h 958956"/>
              <a:gd name="connsiteX1" fmla="*/ 839807 w 1179860"/>
              <a:gd name="connsiteY1" fmla="*/ 834647 h 958956"/>
              <a:gd name="connsiteX2" fmla="*/ 154052 w 1179860"/>
              <a:gd name="connsiteY2" fmla="*/ 855156 h 958956"/>
              <a:gd name="connsiteX3" fmla="*/ 52816 w 1179860"/>
              <a:gd name="connsiteY3" fmla="*/ 264768 h 958956"/>
              <a:gd name="connsiteX4" fmla="*/ 827792 w 1179860"/>
              <a:gd name="connsiteY4" fmla="*/ 12221 h 958956"/>
              <a:gd name="connsiteX5" fmla="*/ 1179814 w 1179860"/>
              <a:gd name="connsiteY5" fmla="*/ 362685 h 958956"/>
              <a:gd name="connsiteX6" fmla="*/ 969431 w 1179860"/>
              <a:gd name="connsiteY6" fmla="*/ 783027 h 958956"/>
              <a:gd name="connsiteX7" fmla="*/ 894402 w 1179860"/>
              <a:gd name="connsiteY7" fmla="*/ 958956 h 958956"/>
              <a:gd name="connsiteX0" fmla="*/ 896504 w 1181970"/>
              <a:gd name="connsiteY0" fmla="*/ 961175 h 961175"/>
              <a:gd name="connsiteX1" fmla="*/ 841909 w 1181970"/>
              <a:gd name="connsiteY1" fmla="*/ 836866 h 961175"/>
              <a:gd name="connsiteX2" fmla="*/ 156154 w 1181970"/>
              <a:gd name="connsiteY2" fmla="*/ 857375 h 961175"/>
              <a:gd name="connsiteX3" fmla="*/ 54918 w 1181970"/>
              <a:gd name="connsiteY3" fmla="*/ 266987 h 961175"/>
              <a:gd name="connsiteX4" fmla="*/ 858275 w 1181970"/>
              <a:gd name="connsiteY4" fmla="*/ 12117 h 961175"/>
              <a:gd name="connsiteX5" fmla="*/ 1181916 w 1181970"/>
              <a:gd name="connsiteY5" fmla="*/ 364904 h 961175"/>
              <a:gd name="connsiteX6" fmla="*/ 971533 w 1181970"/>
              <a:gd name="connsiteY6" fmla="*/ 785246 h 961175"/>
              <a:gd name="connsiteX7" fmla="*/ 896504 w 1181970"/>
              <a:gd name="connsiteY7" fmla="*/ 961175 h 961175"/>
              <a:gd name="connsiteX0" fmla="*/ 897768 w 1183239"/>
              <a:gd name="connsiteY0" fmla="*/ 938948 h 938948"/>
              <a:gd name="connsiteX1" fmla="*/ 843173 w 1183239"/>
              <a:gd name="connsiteY1" fmla="*/ 814639 h 938948"/>
              <a:gd name="connsiteX2" fmla="*/ 157418 w 1183239"/>
              <a:gd name="connsiteY2" fmla="*/ 835148 h 938948"/>
              <a:gd name="connsiteX3" fmla="*/ 56182 w 1183239"/>
              <a:gd name="connsiteY3" fmla="*/ 244760 h 938948"/>
              <a:gd name="connsiteX4" fmla="*/ 876607 w 1183239"/>
              <a:gd name="connsiteY4" fmla="*/ 13246 h 938948"/>
              <a:gd name="connsiteX5" fmla="*/ 1183180 w 1183239"/>
              <a:gd name="connsiteY5" fmla="*/ 342677 h 938948"/>
              <a:gd name="connsiteX6" fmla="*/ 972797 w 1183239"/>
              <a:gd name="connsiteY6" fmla="*/ 763019 h 938948"/>
              <a:gd name="connsiteX7" fmla="*/ 897768 w 1183239"/>
              <a:gd name="connsiteY7" fmla="*/ 938948 h 938948"/>
              <a:gd name="connsiteX0" fmla="*/ 899237 w 1184717"/>
              <a:gd name="connsiteY0" fmla="*/ 958806 h 958806"/>
              <a:gd name="connsiteX1" fmla="*/ 844642 w 1184717"/>
              <a:gd name="connsiteY1" fmla="*/ 834497 h 958806"/>
              <a:gd name="connsiteX2" fmla="*/ 158887 w 1184717"/>
              <a:gd name="connsiteY2" fmla="*/ 855006 h 958806"/>
              <a:gd name="connsiteX3" fmla="*/ 57651 w 1184717"/>
              <a:gd name="connsiteY3" fmla="*/ 264618 h 958806"/>
              <a:gd name="connsiteX4" fmla="*/ 897913 w 1184717"/>
              <a:gd name="connsiteY4" fmla="*/ 12228 h 958806"/>
              <a:gd name="connsiteX5" fmla="*/ 1184649 w 1184717"/>
              <a:gd name="connsiteY5" fmla="*/ 362535 h 958806"/>
              <a:gd name="connsiteX6" fmla="*/ 974266 w 1184717"/>
              <a:gd name="connsiteY6" fmla="*/ 782877 h 958806"/>
              <a:gd name="connsiteX7" fmla="*/ 899237 w 1184717"/>
              <a:gd name="connsiteY7" fmla="*/ 958806 h 9588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84717" h="958806">
                <a:moveTo>
                  <a:pt x="899237" y="958806"/>
                </a:moveTo>
                <a:cubicBezTo>
                  <a:pt x="894405" y="944889"/>
                  <a:pt x="911997" y="873046"/>
                  <a:pt x="844642" y="834497"/>
                </a:cubicBezTo>
                <a:cubicBezTo>
                  <a:pt x="772061" y="864692"/>
                  <a:pt x="290052" y="949986"/>
                  <a:pt x="158887" y="855006"/>
                </a:cubicBezTo>
                <a:cubicBezTo>
                  <a:pt x="27722" y="760026"/>
                  <a:pt x="-65520" y="405081"/>
                  <a:pt x="57651" y="264618"/>
                </a:cubicBezTo>
                <a:cubicBezTo>
                  <a:pt x="180822" y="124155"/>
                  <a:pt x="458430" y="-47589"/>
                  <a:pt x="897913" y="12228"/>
                </a:cubicBezTo>
                <a:cubicBezTo>
                  <a:pt x="1046789" y="37089"/>
                  <a:pt x="1188269" y="121743"/>
                  <a:pt x="1184649" y="362535"/>
                </a:cubicBezTo>
                <a:cubicBezTo>
                  <a:pt x="1181030" y="603327"/>
                  <a:pt x="1069516" y="742967"/>
                  <a:pt x="974266" y="782877"/>
                </a:cubicBezTo>
                <a:cubicBezTo>
                  <a:pt x="970075" y="839741"/>
                  <a:pt x="899237" y="958806"/>
                  <a:pt x="899237" y="958806"/>
                </a:cubicBez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002BE1-F459-9BBB-AE3B-D643B6CF73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>
                <a:latin typeface="Georgia Pro Light"/>
                <a:ea typeface="+mj-lt"/>
                <a:cs typeface="+mj-lt"/>
              </a:rPr>
              <a:t>Identifikacija</a:t>
            </a:r>
            <a:r>
              <a:rPr lang="en-US" sz="3600" dirty="0">
                <a:latin typeface="Georgia Pro Light"/>
                <a:ea typeface="+mj-lt"/>
                <a:cs typeface="+mj-lt"/>
              </a:rPr>
              <a:t> </a:t>
            </a:r>
            <a:r>
              <a:rPr lang="en-US" sz="3600" dirty="0" err="1">
                <a:latin typeface="Georgia Pro Light"/>
                <a:ea typeface="+mj-lt"/>
                <a:cs typeface="+mj-lt"/>
              </a:rPr>
              <a:t>neadapivnih</a:t>
            </a:r>
            <a:r>
              <a:rPr lang="en-US" sz="3600" dirty="0">
                <a:latin typeface="Georgia Pro Light"/>
                <a:ea typeface="+mj-lt"/>
                <a:cs typeface="+mj-lt"/>
              </a:rPr>
              <a:t> </a:t>
            </a:r>
            <a:r>
              <a:rPr lang="en-US" sz="3600" dirty="0" err="1">
                <a:latin typeface="Georgia Pro Light"/>
                <a:ea typeface="+mj-lt"/>
                <a:cs typeface="+mj-lt"/>
              </a:rPr>
              <a:t>bazičnih</a:t>
            </a:r>
            <a:r>
              <a:rPr lang="en-US" sz="3600" dirty="0">
                <a:latin typeface="Georgia Pro Light"/>
                <a:ea typeface="+mj-lt"/>
                <a:cs typeface="+mj-lt"/>
              </a:rPr>
              <a:t> </a:t>
            </a:r>
            <a:r>
              <a:rPr lang="en-US" sz="3600" dirty="0" err="1">
                <a:latin typeface="Georgia Pro Light"/>
                <a:ea typeface="+mj-lt"/>
                <a:cs typeface="+mj-lt"/>
              </a:rPr>
              <a:t>vjerovanja</a:t>
            </a:r>
            <a:r>
              <a:rPr lang="en-US" sz="3600" b="0" dirty="0">
                <a:latin typeface="Georgia Pro Light"/>
                <a:ea typeface="+mj-lt"/>
                <a:cs typeface="+mj-lt"/>
              </a:rPr>
              <a:t> </a:t>
            </a:r>
            <a:endParaRPr lang="en-US" sz="3600">
              <a:ea typeface="+mj-lt"/>
              <a:cs typeface="+mj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864A22-5BE1-D15B-DACB-26538DBF40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457200" indent="-457200">
              <a:lnSpc>
                <a:spcPct val="150000"/>
              </a:lnSpc>
              <a:buFont typeface="Arial"/>
              <a:buChar char="•"/>
            </a:pPr>
            <a:r>
              <a:rPr lang="en-US" sz="2800" dirty="0" err="1">
                <a:latin typeface="Georgia Pro Light"/>
                <a:ea typeface="+mn-lt"/>
                <a:cs typeface="+mn-lt"/>
              </a:rPr>
              <a:t>Nekoliko</a:t>
            </a:r>
            <a:r>
              <a:rPr lang="en-US" sz="280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800" dirty="0" err="1">
                <a:latin typeface="Georgia Pro Light"/>
                <a:ea typeface="+mn-lt"/>
                <a:cs typeface="+mn-lt"/>
              </a:rPr>
              <a:t>korisnih</a:t>
            </a:r>
            <a:r>
              <a:rPr lang="en-US" sz="280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800" dirty="0" err="1">
                <a:latin typeface="Georgia Pro Light"/>
                <a:ea typeface="+mn-lt"/>
                <a:cs typeface="+mn-lt"/>
              </a:rPr>
              <a:t>strategija</a:t>
            </a:r>
            <a:r>
              <a:rPr lang="en-US" sz="2800" dirty="0">
                <a:latin typeface="Georgia Pro Light"/>
                <a:ea typeface="+mn-lt"/>
                <a:cs typeface="+mn-lt"/>
              </a:rPr>
              <a:t>: 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sz="2800" b="0" dirty="0" err="1">
                <a:latin typeface="Georgia Pro Light"/>
                <a:ea typeface="+mn-lt"/>
                <a:cs typeface="+mn-lt"/>
              </a:rPr>
              <a:t>Traženje</a:t>
            </a:r>
            <a:r>
              <a:rPr lang="en-US" sz="28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800" b="0" dirty="0" err="1">
                <a:latin typeface="Georgia Pro Light"/>
                <a:ea typeface="+mn-lt"/>
                <a:cs typeface="+mn-lt"/>
              </a:rPr>
              <a:t>središnje</a:t>
            </a:r>
            <a:r>
              <a:rPr lang="en-US" sz="28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800" b="0" dirty="0" err="1">
                <a:latin typeface="Georgia Pro Light"/>
                <a:ea typeface="+mn-lt"/>
                <a:cs typeface="+mn-lt"/>
              </a:rPr>
              <a:t>teme</a:t>
            </a:r>
            <a:r>
              <a:rPr lang="en-US" sz="2800" b="0" dirty="0">
                <a:latin typeface="Georgia Pro Light"/>
                <a:ea typeface="+mn-lt"/>
                <a:cs typeface="+mn-lt"/>
              </a:rPr>
              <a:t> u </a:t>
            </a:r>
            <a:r>
              <a:rPr lang="en-US" sz="2800" b="0" dirty="0" err="1">
                <a:latin typeface="Georgia Pro Light"/>
                <a:ea typeface="+mn-lt"/>
                <a:cs typeface="+mn-lt"/>
              </a:rPr>
              <a:t>negativnim</a:t>
            </a:r>
            <a:r>
              <a:rPr lang="en-US" sz="28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800" b="0" dirty="0" err="1">
                <a:latin typeface="Georgia Pro Light"/>
                <a:ea typeface="+mn-lt"/>
                <a:cs typeface="+mn-lt"/>
              </a:rPr>
              <a:t>automatskim</a:t>
            </a:r>
            <a:r>
              <a:rPr lang="en-US" sz="28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800" b="0" dirty="0" err="1">
                <a:latin typeface="Georgia Pro Light"/>
                <a:ea typeface="+mn-lt"/>
                <a:cs typeface="+mn-lt"/>
              </a:rPr>
              <a:t>mislima</a:t>
            </a:r>
            <a:r>
              <a:rPr lang="en-US" sz="2800" b="0" dirty="0">
                <a:latin typeface="Georgia Pro Light"/>
                <a:ea typeface="+mn-lt"/>
                <a:cs typeface="+mn-lt"/>
              </a:rPr>
              <a:t> </a:t>
            </a:r>
          </a:p>
          <a:p>
            <a:pPr>
              <a:lnSpc>
                <a:spcPct val="150000"/>
              </a:lnSpc>
            </a:pPr>
            <a:r>
              <a:rPr lang="en-US" sz="2800" b="0" dirty="0" err="1">
                <a:latin typeface="Georgia Pro Light"/>
                <a:ea typeface="+mn-lt"/>
                <a:cs typeface="+mn-lt"/>
              </a:rPr>
              <a:t>Tehnika</a:t>
            </a:r>
            <a:r>
              <a:rPr lang="en-US" sz="28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800" b="0" dirty="0" err="1">
                <a:latin typeface="Georgia Pro Light"/>
                <a:ea typeface="+mn-lt"/>
                <a:cs typeface="+mn-lt"/>
              </a:rPr>
              <a:t>silazne</a:t>
            </a:r>
            <a:r>
              <a:rPr lang="en-US" sz="28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800" b="0" dirty="0" err="1">
                <a:latin typeface="Georgia Pro Light"/>
                <a:ea typeface="+mn-lt"/>
                <a:cs typeface="+mn-lt"/>
              </a:rPr>
              <a:t>strelice</a:t>
            </a:r>
            <a:r>
              <a:rPr lang="en-US" sz="2800" b="0" dirty="0">
                <a:latin typeface="Georgia Pro Light"/>
                <a:ea typeface="+mn-lt"/>
                <a:cs typeface="+mn-lt"/>
              </a:rPr>
              <a:t> </a:t>
            </a:r>
          </a:p>
          <a:p>
            <a:pPr>
              <a:lnSpc>
                <a:spcPct val="150000"/>
              </a:lnSpc>
            </a:pPr>
            <a:r>
              <a:rPr lang="en-US" sz="2800" b="0" dirty="0" err="1">
                <a:latin typeface="Georgia Pro Light"/>
                <a:ea typeface="+mn-lt"/>
                <a:cs typeface="+mn-lt"/>
              </a:rPr>
              <a:t>Traženje</a:t>
            </a:r>
            <a:r>
              <a:rPr lang="en-US" sz="28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800" b="0" dirty="0" err="1">
                <a:latin typeface="Georgia Pro Light"/>
                <a:ea typeface="+mn-lt"/>
                <a:cs typeface="+mn-lt"/>
              </a:rPr>
              <a:t>bazičnih</a:t>
            </a:r>
            <a:r>
              <a:rPr lang="en-US" sz="28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800" b="0" dirty="0" err="1">
                <a:latin typeface="Georgia Pro Light"/>
                <a:ea typeface="+mn-lt"/>
                <a:cs typeface="+mn-lt"/>
              </a:rPr>
              <a:t>vjerovanja</a:t>
            </a:r>
            <a:r>
              <a:rPr lang="en-US" sz="28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800" b="0" dirty="0" err="1">
                <a:latin typeface="Georgia Pro Light"/>
                <a:ea typeface="+mn-lt"/>
                <a:cs typeface="+mn-lt"/>
              </a:rPr>
              <a:t>izraženih</a:t>
            </a:r>
            <a:r>
              <a:rPr lang="en-US" sz="28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800" b="0" dirty="0" err="1">
                <a:latin typeface="Georgia Pro Light"/>
                <a:ea typeface="+mn-lt"/>
                <a:cs typeface="+mn-lt"/>
              </a:rPr>
              <a:t>kao</a:t>
            </a:r>
            <a:r>
              <a:rPr lang="en-US" sz="28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800" b="0" dirty="0" err="1">
                <a:latin typeface="Georgia Pro Light"/>
                <a:ea typeface="+mn-lt"/>
                <a:cs typeface="+mn-lt"/>
              </a:rPr>
              <a:t>automatske</a:t>
            </a:r>
            <a:r>
              <a:rPr lang="en-US" sz="28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800" b="0" dirty="0" err="1">
                <a:latin typeface="Georgia Pro Light"/>
                <a:ea typeface="+mn-lt"/>
                <a:cs typeface="+mn-lt"/>
              </a:rPr>
              <a:t>misli</a:t>
            </a:r>
            <a:r>
              <a:rPr lang="en-US" sz="2800" b="0" dirty="0">
                <a:latin typeface="Georgia Pro Light"/>
                <a:ea typeface="+mn-lt"/>
                <a:cs typeface="+mn-lt"/>
              </a:rPr>
              <a:t> </a:t>
            </a:r>
            <a:endParaRPr lang="en-US" b="0" dirty="0">
              <a:latin typeface="The Hand"/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619291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97CBCC-74B1-96E6-B3E0-F89AC66BDC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 err="1">
                <a:latin typeface="Georgia Pro Light"/>
                <a:ea typeface="+mj-lt"/>
                <a:cs typeface="+mj-lt"/>
              </a:rPr>
              <a:t>Traženje</a:t>
            </a:r>
            <a:r>
              <a:rPr lang="en-US" sz="4000" dirty="0">
                <a:latin typeface="Georgia Pro Light"/>
                <a:ea typeface="+mj-lt"/>
                <a:cs typeface="+mj-lt"/>
              </a:rPr>
              <a:t> </a:t>
            </a:r>
            <a:r>
              <a:rPr lang="en-US" sz="4000" dirty="0" err="1">
                <a:latin typeface="Georgia Pro Light"/>
                <a:ea typeface="+mj-lt"/>
                <a:cs typeface="+mj-lt"/>
              </a:rPr>
              <a:t>središnje</a:t>
            </a:r>
            <a:r>
              <a:rPr lang="en-US" sz="4000" dirty="0">
                <a:latin typeface="Georgia Pro Light"/>
                <a:ea typeface="+mj-lt"/>
                <a:cs typeface="+mj-lt"/>
              </a:rPr>
              <a:t> </a:t>
            </a:r>
            <a:r>
              <a:rPr lang="en-US" sz="4000" dirty="0" err="1">
                <a:latin typeface="Georgia Pro Light"/>
                <a:ea typeface="+mj-lt"/>
                <a:cs typeface="+mj-lt"/>
              </a:rPr>
              <a:t>teme</a:t>
            </a:r>
            <a:r>
              <a:rPr lang="en-US" sz="4000" dirty="0">
                <a:latin typeface="Georgia Pro Light"/>
                <a:ea typeface="+mj-lt"/>
                <a:cs typeface="+mj-lt"/>
              </a:rPr>
              <a:t> u </a:t>
            </a:r>
            <a:r>
              <a:rPr lang="en-US" sz="4000" dirty="0" err="1">
                <a:latin typeface="Georgia Pro Light"/>
                <a:ea typeface="+mj-lt"/>
                <a:cs typeface="+mj-lt"/>
              </a:rPr>
              <a:t>negativnim</a:t>
            </a:r>
            <a:r>
              <a:rPr lang="en-US" sz="4000" dirty="0">
                <a:latin typeface="Georgia Pro Light"/>
                <a:ea typeface="+mj-lt"/>
                <a:cs typeface="+mj-lt"/>
              </a:rPr>
              <a:t> </a:t>
            </a:r>
            <a:r>
              <a:rPr lang="en-US" sz="4000" dirty="0" err="1">
                <a:latin typeface="Georgia Pro Light"/>
                <a:ea typeface="+mj-lt"/>
                <a:cs typeface="+mj-lt"/>
              </a:rPr>
              <a:t>automatskim</a:t>
            </a:r>
            <a:r>
              <a:rPr lang="en-US" sz="4000" dirty="0">
                <a:latin typeface="Georgia Pro Light"/>
                <a:ea typeface="+mj-lt"/>
                <a:cs typeface="+mj-lt"/>
              </a:rPr>
              <a:t> </a:t>
            </a:r>
            <a:r>
              <a:rPr lang="en-US" sz="4000" dirty="0" err="1">
                <a:latin typeface="Georgia Pro Light"/>
                <a:ea typeface="+mj-lt"/>
                <a:cs typeface="+mj-lt"/>
              </a:rPr>
              <a:t>mislima</a:t>
            </a:r>
            <a:r>
              <a:rPr lang="en-US" b="0" dirty="0">
                <a:ea typeface="+mj-lt"/>
                <a:cs typeface="+mj-lt"/>
              </a:rPr>
              <a:t> 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901C5E-3BD7-E0A0-1DD4-3696E37582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457200" indent="-457200">
              <a:buFont typeface="Arial"/>
              <a:buChar char="•"/>
            </a:pPr>
            <a:r>
              <a:rPr lang="en-US" sz="2600" b="0" dirty="0">
                <a:latin typeface="Georgia Pro Light"/>
                <a:ea typeface="+mn-lt"/>
                <a:cs typeface="+mn-lt"/>
              </a:rPr>
              <a:t>Kad god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klijent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iznosi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 problem,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misao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,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emociju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,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ponašanje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,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obratiti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pažnju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na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kategoriju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bazičnog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vjerovanja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,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shemu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koja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 je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aktivirana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 </a:t>
            </a:r>
          </a:p>
          <a:p>
            <a:pPr marL="457200" indent="-457200">
              <a:buFont typeface="Arial"/>
              <a:buChar char="•"/>
            </a:pPr>
            <a:r>
              <a:rPr lang="en-US" sz="2600" b="0" dirty="0" err="1">
                <a:latin typeface="Georgia Pro Light"/>
                <a:ea typeface="+mn-lt"/>
                <a:cs typeface="+mn-lt"/>
              </a:rPr>
              <a:t>Obratiti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pozornost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na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riječi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koje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klijent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odabire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prilikom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definiranja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bazičnog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vjerovanja</a:t>
            </a:r>
            <a:endParaRPr lang="en-US" sz="2600" b="0" dirty="0">
              <a:latin typeface="Georgia Pro Light"/>
              <a:ea typeface="+mn-lt"/>
              <a:cs typeface="+mn-lt"/>
            </a:endParaRPr>
          </a:p>
          <a:p>
            <a:pPr marL="457200" indent="-457200">
              <a:buFont typeface="Arial"/>
              <a:buChar char="•"/>
            </a:pPr>
            <a:r>
              <a:rPr lang="en-US" sz="2600" b="0" dirty="0" err="1">
                <a:latin typeface="Georgia Pro Light"/>
                <a:ea typeface="+mn-lt"/>
                <a:cs typeface="+mn-lt"/>
              </a:rPr>
              <a:t>Tražiti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klijenta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 da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sam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izvede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zaključak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na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temelju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izrečenog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 (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bilježiti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)</a:t>
            </a:r>
          </a:p>
          <a:p>
            <a:pPr marL="457200" indent="-457200">
              <a:buFont typeface="Arial"/>
              <a:buChar char="•"/>
            </a:pPr>
            <a:endParaRPr lang="en-US" b="0" dirty="0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519879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AA3988-F59D-5987-4028-541766FCBA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err="1">
                <a:latin typeface="Georgia Pro Light"/>
                <a:ea typeface="+mj-lt"/>
                <a:cs typeface="+mj-lt"/>
              </a:rPr>
              <a:t>Tehnika</a:t>
            </a:r>
            <a:r>
              <a:rPr lang="en-US" sz="3600" dirty="0">
                <a:latin typeface="Georgia Pro Light"/>
                <a:ea typeface="+mj-lt"/>
                <a:cs typeface="+mj-lt"/>
              </a:rPr>
              <a:t> </a:t>
            </a:r>
            <a:r>
              <a:rPr lang="en-US" sz="3600" dirty="0" err="1">
                <a:latin typeface="Georgia Pro Light"/>
                <a:ea typeface="+mj-lt"/>
                <a:cs typeface="+mj-lt"/>
              </a:rPr>
              <a:t>silazne</a:t>
            </a:r>
            <a:r>
              <a:rPr lang="en-US" sz="3600" dirty="0">
                <a:latin typeface="Georgia Pro Light"/>
                <a:ea typeface="+mj-lt"/>
                <a:cs typeface="+mj-lt"/>
              </a:rPr>
              <a:t> </a:t>
            </a:r>
            <a:r>
              <a:rPr lang="en-US" sz="3600" dirty="0" err="1">
                <a:latin typeface="Georgia Pro Light"/>
                <a:ea typeface="+mj-lt"/>
                <a:cs typeface="+mj-lt"/>
              </a:rPr>
              <a:t>strelice</a:t>
            </a:r>
            <a:r>
              <a:rPr lang="en-US" sz="3600" b="0" dirty="0">
                <a:latin typeface="Georgia Pro Light"/>
                <a:ea typeface="+mj-lt"/>
                <a:cs typeface="+mj-lt"/>
              </a:rPr>
              <a:t> </a:t>
            </a:r>
            <a:endParaRPr lang="en-US">
              <a:latin typeface="Georgia Pro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E5F620-9D22-0990-654B-8D9E2DD01E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457200" indent="-457200">
              <a:buFont typeface="Arial"/>
              <a:buChar char="•"/>
            </a:pPr>
            <a:r>
              <a:rPr lang="en-US" sz="2600" b="0" dirty="0" err="1">
                <a:latin typeface="Georgia Pro Light"/>
                <a:ea typeface="+mn-lt"/>
                <a:cs typeface="+mn-lt"/>
              </a:rPr>
              <a:t>Tražimo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 od </a:t>
            </a:r>
            <a:r>
              <a:rPr lang="en-US" sz="2600" b="0" dirty="0" err="1" smtClean="0">
                <a:latin typeface="Georgia Pro Light"/>
                <a:ea typeface="+mn-lt"/>
                <a:cs typeface="+mn-lt"/>
              </a:rPr>
              <a:t>klij</a:t>
            </a:r>
            <a:r>
              <a:rPr lang="hr-HR" sz="2600" b="0" dirty="0" err="1" smtClean="0">
                <a:latin typeface="Georgia Pro Light"/>
                <a:ea typeface="+mn-lt"/>
                <a:cs typeface="+mn-lt"/>
              </a:rPr>
              <a:t>en</a:t>
            </a:r>
            <a:r>
              <a:rPr lang="en-US" sz="2600" b="0" dirty="0" smtClean="0">
                <a:latin typeface="Georgia Pro Light"/>
                <a:ea typeface="+mn-lt"/>
                <a:cs typeface="+mn-lt"/>
              </a:rPr>
              <a:t>ta 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da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pretpostavi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 da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su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njegove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negativne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automatske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misli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točne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 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i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 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ispitujemo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 ga o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značenju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koje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imaju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 (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ostaviti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 za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kasnije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susrete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)</a:t>
            </a:r>
          </a:p>
          <a:p>
            <a:endParaRPr lang="en-US" sz="2600" b="0" dirty="0">
              <a:latin typeface="Georgia Pro Light"/>
              <a:ea typeface="+mn-lt"/>
              <a:cs typeface="+mn-lt"/>
            </a:endParaRPr>
          </a:p>
          <a:p>
            <a:r>
              <a:rPr lang="en-US" sz="2600" b="0" i="1" dirty="0">
                <a:latin typeface="Georgia Pro Light"/>
                <a:ea typeface="+mn-lt"/>
                <a:cs typeface="+mn-lt"/>
              </a:rPr>
              <a:t>“Ako je to </a:t>
            </a:r>
            <a:r>
              <a:rPr lang="en-US" sz="2600" b="0" i="1" dirty="0" err="1">
                <a:latin typeface="Georgia Pro Light"/>
                <a:ea typeface="+mn-lt"/>
                <a:cs typeface="+mn-lt"/>
              </a:rPr>
              <a:t>točno</a:t>
            </a:r>
            <a:r>
              <a:rPr lang="en-US" sz="2600" b="0" i="1" dirty="0">
                <a:latin typeface="Georgia Pro Light"/>
                <a:ea typeface="+mn-lt"/>
                <a:cs typeface="+mn-lt"/>
              </a:rPr>
              <a:t>, </a:t>
            </a:r>
            <a:r>
              <a:rPr lang="en-US" sz="2600" b="0" i="1" dirty="0" err="1">
                <a:latin typeface="Georgia Pro Light"/>
                <a:ea typeface="+mn-lt"/>
                <a:cs typeface="+mn-lt"/>
              </a:rPr>
              <a:t>što</a:t>
            </a:r>
            <a:r>
              <a:rPr lang="en-US" sz="2600" b="0" i="1" dirty="0">
                <a:latin typeface="Georgia Pro Light"/>
                <a:ea typeface="+mn-lt"/>
                <a:cs typeface="+mn-lt"/>
              </a:rPr>
              <a:t> to </a:t>
            </a:r>
            <a:r>
              <a:rPr lang="en-US" sz="2600" b="0" i="1" dirty="0" err="1">
                <a:latin typeface="Georgia Pro Light"/>
                <a:ea typeface="+mn-lt"/>
                <a:cs typeface="+mn-lt"/>
              </a:rPr>
              <a:t>govori</a:t>
            </a:r>
            <a:r>
              <a:rPr lang="en-US" sz="2600" b="0" i="1" dirty="0">
                <a:latin typeface="Georgia Pro Light"/>
                <a:ea typeface="+mn-lt"/>
                <a:cs typeface="+mn-lt"/>
              </a:rPr>
              <a:t> o </a:t>
            </a:r>
            <a:r>
              <a:rPr lang="en-US" sz="2600" b="0" i="1" dirty="0" err="1">
                <a:latin typeface="Georgia Pro Light"/>
                <a:ea typeface="+mn-lt"/>
                <a:cs typeface="+mn-lt"/>
              </a:rPr>
              <a:t>vama</a:t>
            </a:r>
            <a:r>
              <a:rPr lang="en-US" sz="2600" b="0" i="1" dirty="0">
                <a:latin typeface="Georgia Pro Light"/>
                <a:ea typeface="+mn-lt"/>
                <a:cs typeface="+mn-lt"/>
              </a:rPr>
              <a:t>?” </a:t>
            </a:r>
            <a:endParaRPr lang="en-US" sz="2600" i="1" dirty="0">
              <a:latin typeface="Georgia Pro Light"/>
              <a:ea typeface="+mn-lt"/>
              <a:cs typeface="+mn-lt"/>
            </a:endParaRPr>
          </a:p>
          <a:p>
            <a:r>
              <a:rPr lang="en-US" sz="2600" b="0" i="1" dirty="0">
                <a:latin typeface="Georgia Pro Light"/>
                <a:ea typeface="+mn-lt"/>
                <a:cs typeface="+mn-lt"/>
              </a:rPr>
              <a:t>“</a:t>
            </a:r>
            <a:r>
              <a:rPr lang="en-US" sz="2600" b="0" i="1" dirty="0" err="1">
                <a:latin typeface="Georgia Pro Light"/>
                <a:ea typeface="+mn-lt"/>
                <a:cs typeface="+mn-lt"/>
              </a:rPr>
              <a:t>Što</a:t>
            </a:r>
            <a:r>
              <a:rPr lang="en-US" sz="2600" b="0" i="1" dirty="0">
                <a:latin typeface="Georgia Pro Light"/>
                <a:ea typeface="+mn-lt"/>
                <a:cs typeface="+mn-lt"/>
              </a:rPr>
              <a:t> je u tome </a:t>
            </a:r>
            <a:r>
              <a:rPr lang="en-US" sz="2600" b="0" i="1" dirty="0" err="1">
                <a:latin typeface="Georgia Pro Light"/>
                <a:ea typeface="+mn-lt"/>
                <a:cs typeface="+mn-lt"/>
              </a:rPr>
              <a:t>najgore</a:t>
            </a:r>
            <a:r>
              <a:rPr lang="en-US" sz="2600" b="0" i="1" dirty="0">
                <a:latin typeface="Georgia Pro Light"/>
                <a:ea typeface="+mn-lt"/>
                <a:cs typeface="+mn-lt"/>
              </a:rPr>
              <a:t>?” </a:t>
            </a:r>
            <a:endParaRPr lang="en-US" sz="2600" i="1" dirty="0"/>
          </a:p>
        </p:txBody>
      </p:sp>
    </p:spTree>
    <p:extLst>
      <p:ext uri="{BB962C8B-B14F-4D97-AF65-F5344CB8AC3E}">
        <p14:creationId xmlns:p14="http://schemas.microsoft.com/office/powerpoint/2010/main" val="32938511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15D4E7-F027-D626-3295-5B29AABBD9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err="1">
                <a:latin typeface="Georgia Pro Light"/>
                <a:ea typeface="+mj-lt"/>
                <a:cs typeface="+mj-lt"/>
              </a:rPr>
              <a:t>Bazična</a:t>
            </a:r>
            <a:r>
              <a:rPr lang="en-US" sz="3600" dirty="0">
                <a:latin typeface="Georgia Pro Light"/>
                <a:ea typeface="+mj-lt"/>
                <a:cs typeface="+mj-lt"/>
              </a:rPr>
              <a:t> </a:t>
            </a:r>
            <a:r>
              <a:rPr lang="en-US" sz="3600" err="1">
                <a:latin typeface="Georgia Pro Light"/>
                <a:ea typeface="+mj-lt"/>
                <a:cs typeface="+mj-lt"/>
              </a:rPr>
              <a:t>vjerovanja</a:t>
            </a:r>
            <a:r>
              <a:rPr lang="en-US" sz="3600" dirty="0">
                <a:latin typeface="Georgia Pro Light"/>
                <a:ea typeface="+mj-lt"/>
                <a:cs typeface="+mj-lt"/>
              </a:rPr>
              <a:t> </a:t>
            </a:r>
            <a:r>
              <a:rPr lang="en-US" sz="3600" err="1">
                <a:latin typeface="Georgia Pro Light"/>
                <a:ea typeface="+mj-lt"/>
                <a:cs typeface="+mj-lt"/>
              </a:rPr>
              <a:t>izražena</a:t>
            </a:r>
            <a:r>
              <a:rPr lang="en-US" sz="3600" dirty="0">
                <a:latin typeface="Georgia Pro Light"/>
                <a:ea typeface="+mj-lt"/>
                <a:cs typeface="+mj-lt"/>
              </a:rPr>
              <a:t> </a:t>
            </a:r>
            <a:r>
              <a:rPr lang="en-US" sz="3600" dirty="0" err="1">
                <a:latin typeface="Georgia Pro Light"/>
                <a:ea typeface="+mj-lt"/>
                <a:cs typeface="+mj-lt"/>
              </a:rPr>
              <a:t>kao</a:t>
            </a:r>
            <a:r>
              <a:rPr lang="en-US" sz="3600" dirty="0">
                <a:latin typeface="Georgia Pro Light"/>
                <a:ea typeface="+mj-lt"/>
                <a:cs typeface="+mj-lt"/>
              </a:rPr>
              <a:t> </a:t>
            </a:r>
            <a:r>
              <a:rPr lang="en-US" sz="3600" dirty="0" err="1">
                <a:latin typeface="Georgia Pro Light"/>
                <a:ea typeface="+mj-lt"/>
                <a:cs typeface="+mj-lt"/>
              </a:rPr>
              <a:t>automatske</a:t>
            </a:r>
            <a:r>
              <a:rPr lang="en-US" sz="3600" dirty="0">
                <a:latin typeface="Georgia Pro Light"/>
                <a:ea typeface="+mj-lt"/>
                <a:cs typeface="+mj-lt"/>
              </a:rPr>
              <a:t> </a:t>
            </a:r>
            <a:r>
              <a:rPr lang="en-US" sz="3600" dirty="0" err="1">
                <a:latin typeface="Georgia Pro Light"/>
                <a:ea typeface="+mj-lt"/>
                <a:cs typeface="+mj-lt"/>
              </a:rPr>
              <a:t>misli</a:t>
            </a:r>
            <a:r>
              <a:rPr lang="en-US" sz="3600" b="0" dirty="0">
                <a:latin typeface="Georgia Pro Light"/>
                <a:ea typeface="+mj-lt"/>
                <a:cs typeface="+mj-lt"/>
              </a:rPr>
              <a:t> </a:t>
            </a:r>
            <a:endParaRPr lang="en-US" sz="3600" dirty="0">
              <a:latin typeface="Georgia Pro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1DAC57-C966-C408-0CF6-BB84D209B0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457200" indent="-457200">
              <a:buFont typeface="Arial"/>
              <a:buChar char="•"/>
            </a:pPr>
            <a:r>
              <a:rPr lang="en-US" sz="2600" b="0" dirty="0">
                <a:latin typeface="Georgia Pro Light"/>
                <a:ea typeface="+mn-lt"/>
                <a:cs typeface="+mn-lt"/>
              </a:rPr>
              <a:t>Kada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pitamo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 </a:t>
            </a:r>
            <a:r>
              <a:rPr lang="en-US" sz="2600" b="0" i="1" dirty="0">
                <a:latin typeface="Georgia Pro Light"/>
                <a:ea typeface="+mn-lt"/>
                <a:cs typeface="+mn-lt"/>
              </a:rPr>
              <a:t>"</a:t>
            </a:r>
            <a:r>
              <a:rPr lang="en-US" sz="2600" b="0" i="1" dirty="0" err="1">
                <a:latin typeface="Georgia Pro Light"/>
                <a:ea typeface="+mn-lt"/>
                <a:cs typeface="+mn-lt"/>
              </a:rPr>
              <a:t>Što</a:t>
            </a:r>
            <a:r>
              <a:rPr lang="en-US" sz="2600" b="0" i="1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i="1" dirty="0" err="1">
                <a:latin typeface="Georgia Pro Light"/>
                <a:ea typeface="+mn-lt"/>
                <a:cs typeface="+mn-lt"/>
              </a:rPr>
              <a:t>vam</a:t>
            </a:r>
            <a:r>
              <a:rPr lang="en-US" sz="2600" b="0" i="1" dirty="0">
                <a:latin typeface="Georgia Pro Light"/>
                <a:ea typeface="+mn-lt"/>
                <a:cs typeface="+mn-lt"/>
              </a:rPr>
              <a:t> je </a:t>
            </a:r>
            <a:r>
              <a:rPr lang="en-US" sz="2600" b="0" i="1" dirty="0" err="1">
                <a:latin typeface="Georgia Pro Light"/>
                <a:ea typeface="+mn-lt"/>
                <a:cs typeface="+mn-lt"/>
              </a:rPr>
              <a:t>tada</a:t>
            </a:r>
            <a:r>
              <a:rPr lang="en-US" sz="2600" b="0" i="1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i="1" dirty="0" err="1">
                <a:latin typeface="Georgia Pro Light"/>
                <a:ea typeface="+mn-lt"/>
                <a:cs typeface="+mn-lt"/>
              </a:rPr>
              <a:t>prolazilo</a:t>
            </a:r>
            <a:r>
              <a:rPr lang="en-US" sz="2600" b="0" i="1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i="1" dirty="0" err="1">
                <a:latin typeface="Georgia Pro Light"/>
                <a:ea typeface="+mn-lt"/>
                <a:cs typeface="+mn-lt"/>
              </a:rPr>
              <a:t>kroz</a:t>
            </a:r>
            <a:r>
              <a:rPr lang="en-US" sz="2600" b="0" i="1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i="1" dirty="0" err="1">
                <a:latin typeface="Georgia Pro Light"/>
                <a:ea typeface="+mn-lt"/>
                <a:cs typeface="+mn-lt"/>
              </a:rPr>
              <a:t>glavu</a:t>
            </a:r>
            <a:r>
              <a:rPr lang="en-US" sz="2600" b="0" i="1" dirty="0">
                <a:latin typeface="Georgia Pro Light"/>
                <a:ea typeface="+mn-lt"/>
                <a:cs typeface="+mn-lt"/>
              </a:rPr>
              <a:t>?"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, a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klijent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kaže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 </a:t>
            </a:r>
            <a:r>
              <a:rPr lang="en-US" sz="2600" b="0" i="1" dirty="0">
                <a:latin typeface="Georgia Pro Light"/>
                <a:ea typeface="+mn-lt"/>
                <a:cs typeface="+mn-lt"/>
              </a:rPr>
              <a:t>"</a:t>
            </a:r>
            <a:r>
              <a:rPr lang="en-US" sz="2600" b="0" i="1" dirty="0" err="1">
                <a:latin typeface="Georgia Pro Light"/>
                <a:ea typeface="+mn-lt"/>
                <a:cs typeface="+mn-lt"/>
              </a:rPr>
              <a:t>Ništa</a:t>
            </a:r>
            <a:r>
              <a:rPr lang="en-US" sz="2600" b="0" i="1" dirty="0">
                <a:latin typeface="Georgia Pro Light"/>
                <a:ea typeface="+mn-lt"/>
                <a:cs typeface="+mn-lt"/>
              </a:rPr>
              <a:t> ne </a:t>
            </a:r>
            <a:r>
              <a:rPr lang="en-US" sz="2600" b="0" i="1" dirty="0" err="1">
                <a:latin typeface="Georgia Pro Light"/>
                <a:ea typeface="+mn-lt"/>
                <a:cs typeface="+mn-lt"/>
              </a:rPr>
              <a:t>mogu</a:t>
            </a:r>
            <a:r>
              <a:rPr lang="en-US" sz="2600" b="0" i="1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i="1" dirty="0" err="1">
                <a:latin typeface="Georgia Pro Light"/>
                <a:ea typeface="+mn-lt"/>
                <a:cs typeface="+mn-lt"/>
              </a:rPr>
              <a:t>napraviti</a:t>
            </a:r>
            <a:r>
              <a:rPr lang="en-US" sz="2600" b="0" i="1" dirty="0">
                <a:latin typeface="Georgia Pro Light"/>
                <a:ea typeface="+mn-lt"/>
                <a:cs typeface="+mn-lt"/>
              </a:rPr>
              <a:t> dobro, </a:t>
            </a:r>
            <a:r>
              <a:rPr lang="en-US" sz="2600" b="0" i="1" dirty="0" err="1">
                <a:latin typeface="Georgia Pro Light"/>
                <a:ea typeface="+mn-lt"/>
                <a:cs typeface="+mn-lt"/>
              </a:rPr>
              <a:t>nekompetentan</a:t>
            </a:r>
            <a:r>
              <a:rPr lang="en-US" sz="2600" b="0" i="1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i="1" dirty="0" err="1">
                <a:latin typeface="Georgia Pro Light"/>
                <a:ea typeface="+mn-lt"/>
                <a:cs typeface="+mn-lt"/>
              </a:rPr>
              <a:t>sam.</a:t>
            </a:r>
            <a:r>
              <a:rPr lang="en-US" sz="2600" b="0" i="1" dirty="0">
                <a:latin typeface="Georgia Pro Light"/>
                <a:ea typeface="+mn-lt"/>
                <a:cs typeface="+mn-lt"/>
              </a:rPr>
              <a:t>"</a:t>
            </a:r>
          </a:p>
          <a:p>
            <a:pPr marL="457200" indent="-457200">
              <a:buFont typeface="Arial"/>
              <a:buChar char="•"/>
            </a:pPr>
            <a:r>
              <a:rPr lang="en-US" sz="2600" b="0" dirty="0" err="1">
                <a:latin typeface="Georgia Pro Light"/>
                <a:ea typeface="+mn-lt"/>
                <a:cs typeface="+mn-lt"/>
              </a:rPr>
              <a:t>Opcija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: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dati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popis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negativnih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bazičnih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vjerovanja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,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reflektirati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 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i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 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provjeriti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znači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 li to da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misle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 da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su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nevoljeni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/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nekompetentni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/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bezvrijedni</a:t>
            </a:r>
            <a:endParaRPr lang="en-US" sz="2600" b="0" dirty="0">
              <a:latin typeface="Georgia Pro Light"/>
              <a:ea typeface="+mn-lt"/>
              <a:cs typeface="+mn-lt"/>
            </a:endParaRPr>
          </a:p>
          <a:p>
            <a:pPr marL="457200" indent="-457200">
              <a:buFont typeface="Arial"/>
              <a:buChar char="•"/>
            </a:pPr>
            <a:r>
              <a:rPr lang="en-US" sz="2600" b="0" dirty="0" err="1">
                <a:latin typeface="Georgia Pro Light"/>
                <a:ea typeface="+mn-lt"/>
                <a:cs typeface="+mn-lt"/>
              </a:rPr>
              <a:t>Napomena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: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provjeriti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pripada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 li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zaista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 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vjerovanje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kategoriji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kojoj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smatramo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 da </a:t>
            </a:r>
            <a:r>
              <a:rPr lang="en-US" sz="2600" b="0" dirty="0" err="1" smtClean="0">
                <a:latin typeface="Georgia Pro Light"/>
                <a:ea typeface="+mn-lt"/>
                <a:cs typeface="+mn-lt"/>
              </a:rPr>
              <a:t>pripada</a:t>
            </a:r>
            <a:endParaRPr lang="en-US" sz="2600" dirty="0">
              <a:latin typeface="Georgia Pro Light"/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209449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67AA05-D3AB-6F6E-5501-D009138B56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err="1">
                <a:latin typeface="Georgia Pro Light"/>
                <a:ea typeface="+mj-lt"/>
                <a:cs typeface="+mj-lt"/>
              </a:rPr>
              <a:t>Identificiranje</a:t>
            </a:r>
            <a:r>
              <a:rPr lang="en-US" sz="3600" dirty="0">
                <a:latin typeface="Georgia Pro Light"/>
                <a:ea typeface="+mj-lt"/>
                <a:cs typeface="+mj-lt"/>
              </a:rPr>
              <a:t> </a:t>
            </a:r>
            <a:r>
              <a:rPr lang="en-US" sz="3600" dirty="0" err="1">
                <a:latin typeface="Georgia Pro Light"/>
                <a:ea typeface="+mj-lt"/>
                <a:cs typeface="+mj-lt"/>
              </a:rPr>
              <a:t>neadaptivnih</a:t>
            </a:r>
            <a:r>
              <a:rPr lang="en-US" sz="3600" dirty="0">
                <a:latin typeface="Georgia Pro Light"/>
                <a:ea typeface="+mj-lt"/>
                <a:cs typeface="+mj-lt"/>
              </a:rPr>
              <a:t> </a:t>
            </a:r>
            <a:r>
              <a:rPr lang="en-US" sz="3600" dirty="0" err="1">
                <a:latin typeface="Georgia Pro Light"/>
                <a:ea typeface="+mj-lt"/>
                <a:cs typeface="+mj-lt"/>
              </a:rPr>
              <a:t>posredujućih</a:t>
            </a:r>
            <a:r>
              <a:rPr lang="en-US" sz="3600" dirty="0">
                <a:latin typeface="Georgia Pro Light"/>
                <a:ea typeface="+mj-lt"/>
                <a:cs typeface="+mj-lt"/>
              </a:rPr>
              <a:t> </a:t>
            </a:r>
            <a:r>
              <a:rPr lang="en-US" sz="3600" dirty="0" err="1">
                <a:latin typeface="Georgia Pro Light"/>
                <a:ea typeface="+mj-lt"/>
                <a:cs typeface="+mj-lt"/>
              </a:rPr>
              <a:t>vjerovanja</a:t>
            </a:r>
            <a:r>
              <a:rPr lang="en-US" b="0" dirty="0">
                <a:ea typeface="+mj-lt"/>
                <a:cs typeface="+mj-lt"/>
              </a:rPr>
              <a:t> 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DAD6E2-62A0-C40D-328F-53C49161B4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457200" indent="-457200">
              <a:lnSpc>
                <a:spcPct val="150000"/>
              </a:lnSpc>
              <a:buFont typeface="Arial"/>
              <a:buChar char="•"/>
            </a:pPr>
            <a:r>
              <a:rPr lang="en-US" sz="2800" dirty="0" err="1">
                <a:latin typeface="Georgia Pro Light"/>
                <a:ea typeface="+mn-lt"/>
                <a:cs typeface="+mn-lt"/>
              </a:rPr>
              <a:t>Tehnike</a:t>
            </a:r>
            <a:r>
              <a:rPr lang="en-US" sz="2800" dirty="0">
                <a:latin typeface="Georgia Pro Light"/>
                <a:ea typeface="+mn-lt"/>
                <a:cs typeface="+mn-lt"/>
              </a:rPr>
              <a:t> za </a:t>
            </a:r>
            <a:r>
              <a:rPr lang="en-US" sz="2800" dirty="0" err="1">
                <a:latin typeface="Georgia Pro Light"/>
                <a:ea typeface="+mn-lt"/>
                <a:cs typeface="+mn-lt"/>
              </a:rPr>
              <a:t>identifikaciju</a:t>
            </a:r>
            <a:r>
              <a:rPr lang="en-US" sz="2800" dirty="0">
                <a:latin typeface="Georgia Pro Light"/>
                <a:ea typeface="+mn-lt"/>
                <a:cs typeface="+mn-lt"/>
              </a:rPr>
              <a:t>: </a:t>
            </a:r>
            <a:endParaRPr lang="en-US" sz="2800" dirty="0">
              <a:latin typeface="Georgia Pro Light"/>
            </a:endParaRPr>
          </a:p>
          <a:p>
            <a:pPr>
              <a:lnSpc>
                <a:spcPct val="150000"/>
              </a:lnSpc>
            </a:pPr>
            <a:r>
              <a:rPr lang="en-US" sz="2800" b="0" dirty="0" err="1">
                <a:latin typeface="Georgia Pro Light"/>
                <a:ea typeface="+mn-lt"/>
                <a:cs typeface="+mn-lt"/>
              </a:rPr>
              <a:t>Prepoznavanje</a:t>
            </a:r>
            <a:r>
              <a:rPr lang="en-US" sz="28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800" b="0" dirty="0" err="1">
                <a:latin typeface="Georgia Pro Light"/>
                <a:ea typeface="+mn-lt"/>
                <a:cs typeface="+mn-lt"/>
              </a:rPr>
              <a:t>kada</a:t>
            </a:r>
            <a:r>
              <a:rPr lang="en-US" sz="28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800" b="0" dirty="0" err="1">
                <a:latin typeface="Georgia Pro Light"/>
                <a:ea typeface="+mn-lt"/>
                <a:cs typeface="+mn-lt"/>
              </a:rPr>
              <a:t>su</a:t>
            </a:r>
            <a:r>
              <a:rPr lang="en-US" sz="28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800" b="0" dirty="0" err="1">
                <a:latin typeface="Georgia Pro Light"/>
                <a:ea typeface="+mn-lt"/>
                <a:cs typeface="+mn-lt"/>
              </a:rPr>
              <a:t>posredujuća</a:t>
            </a:r>
            <a:r>
              <a:rPr lang="en-US" sz="28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800" b="0" dirty="0" err="1">
                <a:latin typeface="Georgia Pro Light"/>
                <a:ea typeface="+mn-lt"/>
                <a:cs typeface="+mn-lt"/>
              </a:rPr>
              <a:t>vjerovanja</a:t>
            </a:r>
            <a:r>
              <a:rPr lang="en-US" sz="28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800" b="0" dirty="0" err="1">
                <a:latin typeface="Georgia Pro Light"/>
                <a:ea typeface="+mn-lt"/>
                <a:cs typeface="+mn-lt"/>
              </a:rPr>
              <a:t>izražena</a:t>
            </a:r>
            <a:r>
              <a:rPr lang="en-US" sz="28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800" b="0" dirty="0" err="1">
                <a:latin typeface="Georgia Pro Light"/>
                <a:ea typeface="+mn-lt"/>
                <a:cs typeface="+mn-lt"/>
              </a:rPr>
              <a:t>kao</a:t>
            </a:r>
            <a:r>
              <a:rPr lang="en-US" sz="28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800" b="0" dirty="0" err="1" smtClean="0">
                <a:latin typeface="Georgia Pro Light"/>
                <a:ea typeface="+mn-lt"/>
                <a:cs typeface="+mn-lt"/>
              </a:rPr>
              <a:t>negativne</a:t>
            </a:r>
            <a:r>
              <a:rPr lang="en-US" sz="2800" b="0" dirty="0" smtClean="0">
                <a:latin typeface="Georgia Pro Light"/>
                <a:ea typeface="+mn-lt"/>
                <a:cs typeface="+mn-lt"/>
              </a:rPr>
              <a:t> </a:t>
            </a:r>
            <a:r>
              <a:rPr lang="hr-HR" sz="2800" b="0" dirty="0" smtClean="0">
                <a:latin typeface="Georgia Pro Light"/>
                <a:ea typeface="+mn-lt"/>
                <a:cs typeface="+mn-lt"/>
              </a:rPr>
              <a:t>automatske </a:t>
            </a:r>
            <a:r>
              <a:rPr lang="en-US" sz="2800" b="0" dirty="0" err="1" smtClean="0">
                <a:latin typeface="Georgia Pro Light"/>
                <a:ea typeface="+mn-lt"/>
                <a:cs typeface="+mn-lt"/>
              </a:rPr>
              <a:t>misli</a:t>
            </a:r>
            <a:r>
              <a:rPr lang="en-US" sz="2800" b="0" dirty="0">
                <a:latin typeface="Georgia Pro Light"/>
                <a:ea typeface="+mn-lt"/>
                <a:cs typeface="+mn-lt"/>
              </a:rPr>
              <a:t> </a:t>
            </a:r>
            <a:endParaRPr lang="en-US" sz="2800" dirty="0">
              <a:latin typeface="Georgia Pro Light"/>
            </a:endParaRPr>
          </a:p>
          <a:p>
            <a:pPr>
              <a:lnSpc>
                <a:spcPct val="150000"/>
              </a:lnSpc>
            </a:pPr>
            <a:r>
              <a:rPr lang="en-US" sz="2800" b="0" dirty="0">
                <a:latin typeface="Georgia Pro Light"/>
                <a:ea typeface="+mn-lt"/>
                <a:cs typeface="+mn-lt"/>
              </a:rPr>
              <a:t>Direktno </a:t>
            </a:r>
            <a:r>
              <a:rPr lang="en-US" sz="2800" b="0" dirty="0" err="1">
                <a:latin typeface="Georgia Pro Light"/>
                <a:ea typeface="+mn-lt"/>
                <a:cs typeface="+mn-lt"/>
              </a:rPr>
              <a:t>iznošenje</a:t>
            </a:r>
            <a:r>
              <a:rPr lang="en-US" sz="28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800" b="0" dirty="0" err="1">
                <a:latin typeface="Georgia Pro Light"/>
                <a:ea typeface="+mn-lt"/>
                <a:cs typeface="+mn-lt"/>
              </a:rPr>
              <a:t>na</a:t>
            </a:r>
            <a:r>
              <a:rPr lang="en-US" sz="28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800" b="0" dirty="0" err="1">
                <a:latin typeface="Georgia Pro Light"/>
                <a:ea typeface="+mn-lt"/>
                <a:cs typeface="+mn-lt"/>
              </a:rPr>
              <a:t>vidjelo</a:t>
            </a:r>
            <a:r>
              <a:rPr lang="en-US" sz="28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800" b="0" dirty="0" err="1">
                <a:latin typeface="Georgia Pro Light"/>
                <a:ea typeface="+mn-lt"/>
                <a:cs typeface="+mn-lt"/>
              </a:rPr>
              <a:t>posredujućeg</a:t>
            </a:r>
            <a:r>
              <a:rPr lang="en-US" sz="28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800" b="0" dirty="0" err="1">
                <a:latin typeface="Georgia Pro Light"/>
                <a:ea typeface="+mn-lt"/>
                <a:cs typeface="+mn-lt"/>
              </a:rPr>
              <a:t>vjerovanja</a:t>
            </a:r>
            <a:r>
              <a:rPr lang="en-US" sz="2800" b="0" dirty="0">
                <a:latin typeface="Georgia Pro Light"/>
                <a:ea typeface="+mn-lt"/>
                <a:cs typeface="+mn-lt"/>
              </a:rPr>
              <a:t> </a:t>
            </a:r>
            <a:endParaRPr lang="en-US" sz="2800" dirty="0">
              <a:latin typeface="Georgia Pro Light"/>
            </a:endParaRPr>
          </a:p>
          <a:p>
            <a:pPr>
              <a:lnSpc>
                <a:spcPct val="150000"/>
              </a:lnSpc>
            </a:pPr>
            <a:r>
              <a:rPr lang="en-US" sz="2800" b="0" dirty="0" err="1">
                <a:latin typeface="Georgia Pro Light"/>
                <a:ea typeface="+mn-lt"/>
                <a:cs typeface="+mn-lt"/>
              </a:rPr>
              <a:t>Pregled</a:t>
            </a:r>
            <a:r>
              <a:rPr lang="en-US" sz="28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800" b="0" dirty="0" err="1">
                <a:latin typeface="Georgia Pro Light"/>
                <a:ea typeface="+mn-lt"/>
                <a:cs typeface="+mn-lt"/>
              </a:rPr>
              <a:t>upitnika</a:t>
            </a:r>
            <a:r>
              <a:rPr lang="en-US" sz="28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800" b="0" dirty="0" err="1">
                <a:latin typeface="Georgia Pro Light"/>
                <a:ea typeface="+mn-lt"/>
                <a:cs typeface="+mn-lt"/>
              </a:rPr>
              <a:t>vjerovanja</a:t>
            </a:r>
            <a:r>
              <a:rPr lang="en-US" sz="2800" b="0" dirty="0">
                <a:latin typeface="Georgia Pro Light"/>
                <a:ea typeface="+mn-lt"/>
                <a:cs typeface="+mn-lt"/>
              </a:rPr>
              <a:t> 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204405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1ADAEA-3B8E-F83F-639B-2010A8AAA2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>
                <a:latin typeface="Georgia Pro Light"/>
                <a:ea typeface="+mj-lt"/>
                <a:cs typeface="+mj-lt"/>
              </a:rPr>
              <a:t>Posredujuća</a:t>
            </a:r>
            <a:r>
              <a:rPr lang="en-US" sz="3600" dirty="0">
                <a:latin typeface="Georgia Pro Light"/>
                <a:ea typeface="+mj-lt"/>
                <a:cs typeface="+mj-lt"/>
              </a:rPr>
              <a:t> </a:t>
            </a:r>
            <a:r>
              <a:rPr lang="en-US" sz="3600" dirty="0" err="1">
                <a:latin typeface="Georgia Pro Light"/>
                <a:ea typeface="+mj-lt"/>
                <a:cs typeface="+mj-lt"/>
              </a:rPr>
              <a:t>vjerovanja</a:t>
            </a:r>
            <a:r>
              <a:rPr lang="en-US" sz="3600" dirty="0">
                <a:latin typeface="Georgia Pro Light"/>
                <a:ea typeface="+mj-lt"/>
                <a:cs typeface="+mj-lt"/>
              </a:rPr>
              <a:t> </a:t>
            </a:r>
            <a:r>
              <a:rPr lang="en-US" sz="3600" dirty="0" err="1">
                <a:latin typeface="Georgia Pro Light"/>
                <a:ea typeface="+mj-lt"/>
                <a:cs typeface="+mj-lt"/>
              </a:rPr>
              <a:t>izražena</a:t>
            </a:r>
            <a:r>
              <a:rPr lang="en-US" sz="3600" dirty="0">
                <a:latin typeface="Georgia Pro Light"/>
                <a:ea typeface="+mj-lt"/>
                <a:cs typeface="+mj-lt"/>
              </a:rPr>
              <a:t> </a:t>
            </a:r>
            <a:r>
              <a:rPr lang="en-US" sz="3600" dirty="0" err="1">
                <a:latin typeface="Georgia Pro Light"/>
                <a:ea typeface="+mj-lt"/>
                <a:cs typeface="+mj-lt"/>
              </a:rPr>
              <a:t>kao</a:t>
            </a:r>
            <a:r>
              <a:rPr lang="en-US" sz="3600" dirty="0">
                <a:latin typeface="Georgia Pro Light"/>
                <a:ea typeface="+mj-lt"/>
                <a:cs typeface="+mj-lt"/>
              </a:rPr>
              <a:t> </a:t>
            </a:r>
            <a:r>
              <a:rPr lang="en-US" sz="3600" dirty="0" err="1" smtClean="0">
                <a:latin typeface="Georgia Pro Light"/>
                <a:ea typeface="+mj-lt"/>
                <a:cs typeface="+mj-lt"/>
              </a:rPr>
              <a:t>negativne</a:t>
            </a:r>
            <a:r>
              <a:rPr lang="en-US" sz="3600" dirty="0" smtClean="0">
                <a:latin typeface="Georgia Pro Light"/>
                <a:ea typeface="+mj-lt"/>
                <a:cs typeface="+mj-lt"/>
              </a:rPr>
              <a:t> </a:t>
            </a:r>
            <a:r>
              <a:rPr lang="hr-HR" sz="3600" dirty="0" smtClean="0">
                <a:latin typeface="Georgia Pro Light"/>
                <a:ea typeface="+mj-lt"/>
                <a:cs typeface="+mj-lt"/>
              </a:rPr>
              <a:t>automatske </a:t>
            </a:r>
            <a:r>
              <a:rPr lang="en-US" sz="3600" dirty="0" err="1" smtClean="0">
                <a:latin typeface="Georgia Pro Light"/>
                <a:ea typeface="+mj-lt"/>
                <a:cs typeface="+mj-lt"/>
              </a:rPr>
              <a:t>misli</a:t>
            </a:r>
            <a:r>
              <a:rPr lang="en-US" sz="3600" b="0" dirty="0">
                <a:latin typeface="Georgia Pro Light"/>
                <a:ea typeface="+mj-lt"/>
                <a:cs typeface="+mj-lt"/>
              </a:rPr>
              <a:t> 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F0F1F4-76F0-36D5-EA0B-71A95DAD43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457200" indent="-457200">
              <a:lnSpc>
                <a:spcPct val="150000"/>
              </a:lnSpc>
              <a:buFont typeface="Arial"/>
              <a:buChar char="•"/>
            </a:pPr>
            <a:r>
              <a:rPr lang="hr-HR" sz="2600" b="0" dirty="0" smtClean="0">
                <a:latin typeface="Georgia Pro Light"/>
              </a:rPr>
              <a:t>NAM vezane su za specifičnu situaciju </a:t>
            </a:r>
            <a:r>
              <a:rPr lang="en-US" sz="2600" b="0" dirty="0" smtClean="0">
                <a:latin typeface="Georgia Pro Light"/>
              </a:rPr>
              <a:t>-</a:t>
            </a:r>
            <a:r>
              <a:rPr lang="en-US" sz="2600" b="0" i="1" dirty="0" smtClean="0">
                <a:latin typeface="Georgia Pro Light"/>
              </a:rPr>
              <a:t> </a:t>
            </a:r>
            <a:r>
              <a:rPr lang="en-US" sz="2600" b="0" i="1" dirty="0">
                <a:latin typeface="Georgia Pro Light"/>
              </a:rPr>
              <a:t>"</a:t>
            </a:r>
            <a:r>
              <a:rPr lang="en-US" sz="2600" b="0" i="1" dirty="0" err="1">
                <a:latin typeface="Georgia Pro Light"/>
              </a:rPr>
              <a:t>Grozno</a:t>
            </a:r>
            <a:r>
              <a:rPr lang="en-US" sz="2600" b="0" i="1" dirty="0">
                <a:latin typeface="Georgia Pro Light"/>
              </a:rPr>
              <a:t> je </a:t>
            </a:r>
            <a:r>
              <a:rPr lang="en-US" sz="2600" b="0" i="1" dirty="0" err="1">
                <a:latin typeface="Georgia Pro Light"/>
              </a:rPr>
              <a:t>što</a:t>
            </a:r>
            <a:r>
              <a:rPr lang="en-US" sz="2600" b="0" i="1" dirty="0">
                <a:latin typeface="Georgia Pro Light"/>
              </a:rPr>
              <a:t> </a:t>
            </a:r>
            <a:r>
              <a:rPr lang="en-US" sz="2600" b="0" i="1" dirty="0" err="1">
                <a:latin typeface="Georgia Pro Light"/>
              </a:rPr>
              <a:t>sam</a:t>
            </a:r>
            <a:r>
              <a:rPr lang="en-US" sz="2600" b="0" i="1" dirty="0">
                <a:latin typeface="Georgia Pro Light"/>
              </a:rPr>
              <a:t> </a:t>
            </a:r>
            <a:r>
              <a:rPr lang="en-US" sz="2600" b="0" i="1" dirty="0" err="1">
                <a:latin typeface="Georgia Pro Light"/>
              </a:rPr>
              <a:t>zaboravio</a:t>
            </a:r>
            <a:r>
              <a:rPr lang="en-US" sz="2600" b="0" i="1" dirty="0">
                <a:latin typeface="Georgia Pro Light"/>
              </a:rPr>
              <a:t> </a:t>
            </a:r>
            <a:r>
              <a:rPr lang="en-US" sz="2600" b="0" i="1" dirty="0" err="1">
                <a:latin typeface="Georgia Pro Light"/>
              </a:rPr>
              <a:t>nećakov</a:t>
            </a:r>
            <a:r>
              <a:rPr lang="en-US" sz="2600" b="0" i="1" dirty="0">
                <a:latin typeface="Georgia Pro Light"/>
              </a:rPr>
              <a:t> </a:t>
            </a:r>
            <a:r>
              <a:rPr lang="en-US" sz="2600" b="0" i="1" dirty="0" err="1">
                <a:latin typeface="Georgia Pro Light"/>
              </a:rPr>
              <a:t>rođendan</a:t>
            </a:r>
            <a:r>
              <a:rPr lang="en-US" sz="2600" b="0" i="1" dirty="0">
                <a:latin typeface="Georgia Pro Light"/>
              </a:rPr>
              <a:t>."</a:t>
            </a:r>
            <a:endParaRPr lang="en-US" sz="2600" dirty="0"/>
          </a:p>
          <a:p>
            <a:pPr marL="457200" indent="-457200">
              <a:lnSpc>
                <a:spcPct val="150000"/>
              </a:lnSpc>
              <a:buFont typeface="Arial"/>
              <a:buChar char="•"/>
            </a:pPr>
            <a:r>
              <a:rPr lang="hr-HR" sz="2600" b="0" dirty="0" smtClean="0">
                <a:latin typeface="Georgia Pro Light"/>
              </a:rPr>
              <a:t>Vjerovanje izrečeno kroz misao </a:t>
            </a:r>
            <a:r>
              <a:rPr lang="en-US" sz="2600" b="0" dirty="0" smtClean="0">
                <a:latin typeface="Georgia Pro Light"/>
              </a:rPr>
              <a:t>- </a:t>
            </a:r>
            <a:r>
              <a:rPr lang="en-US" sz="2600" b="0" i="1" dirty="0">
                <a:latin typeface="Georgia Pro Light"/>
              </a:rPr>
              <a:t>"</a:t>
            </a:r>
            <a:r>
              <a:rPr lang="en-US" sz="2600" b="0" i="1" dirty="0" err="1">
                <a:latin typeface="Georgia Pro Light"/>
                <a:ea typeface="+mn-lt"/>
                <a:cs typeface="+mn-lt"/>
              </a:rPr>
              <a:t>Uvijek</a:t>
            </a:r>
            <a:r>
              <a:rPr lang="en-US" sz="2600" b="0" i="1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i="1" dirty="0" err="1">
                <a:latin typeface="Georgia Pro Light"/>
                <a:ea typeface="+mn-lt"/>
                <a:cs typeface="+mn-lt"/>
              </a:rPr>
              <a:t>trebam</a:t>
            </a:r>
            <a:r>
              <a:rPr lang="en-US" sz="2600" b="0" i="1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i="1" dirty="0" err="1">
                <a:latin typeface="Georgia Pro Light"/>
                <a:ea typeface="+mn-lt"/>
                <a:cs typeface="+mn-lt"/>
              </a:rPr>
              <a:t>dati</a:t>
            </a:r>
            <a:r>
              <a:rPr lang="en-US" sz="2600" b="0" i="1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i="1" dirty="0" err="1">
                <a:latin typeface="Georgia Pro Light"/>
                <a:ea typeface="+mn-lt"/>
                <a:cs typeface="+mn-lt"/>
              </a:rPr>
              <a:t>sve</a:t>
            </a:r>
            <a:r>
              <a:rPr lang="en-US" sz="2600" b="0" i="1" dirty="0">
                <a:latin typeface="Georgia Pro Light"/>
                <a:ea typeface="+mn-lt"/>
                <a:cs typeface="+mn-lt"/>
              </a:rPr>
              <a:t> od </a:t>
            </a:r>
            <a:r>
              <a:rPr lang="en-US" sz="2600" b="0" i="1" dirty="0" err="1">
                <a:latin typeface="Georgia Pro Light"/>
                <a:ea typeface="+mn-lt"/>
                <a:cs typeface="+mn-lt"/>
              </a:rPr>
              <a:t>sebe</a:t>
            </a:r>
            <a:r>
              <a:rPr lang="en-US" sz="2600" b="0" i="1" dirty="0">
                <a:latin typeface="Georgia Pro Light"/>
                <a:ea typeface="+mn-lt"/>
                <a:cs typeface="+mn-lt"/>
              </a:rPr>
              <a:t>, </a:t>
            </a:r>
            <a:r>
              <a:rPr lang="en-US" sz="2600" b="0" i="1" dirty="0" err="1">
                <a:latin typeface="Georgia Pro Light"/>
                <a:ea typeface="+mn-lt"/>
                <a:cs typeface="+mn-lt"/>
              </a:rPr>
              <a:t>grozno</a:t>
            </a:r>
            <a:r>
              <a:rPr lang="en-US" sz="2600" b="0" i="1" dirty="0">
                <a:latin typeface="Georgia Pro Light"/>
                <a:ea typeface="+mn-lt"/>
                <a:cs typeface="+mn-lt"/>
              </a:rPr>
              <a:t> je </a:t>
            </a:r>
            <a:r>
              <a:rPr lang="en-US" sz="2600" b="0" i="1" dirty="0" err="1">
                <a:latin typeface="Georgia Pro Light"/>
                <a:ea typeface="+mn-lt"/>
                <a:cs typeface="+mn-lt"/>
              </a:rPr>
              <a:t>razočarati</a:t>
            </a:r>
            <a:r>
              <a:rPr lang="en-US" sz="2600" b="0" i="1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i="1" dirty="0" err="1">
                <a:latin typeface="Georgia Pro Light"/>
                <a:ea typeface="+mn-lt"/>
                <a:cs typeface="+mn-lt"/>
              </a:rPr>
              <a:t>druge</a:t>
            </a:r>
            <a:r>
              <a:rPr lang="en-US" sz="2600" b="0" i="1" dirty="0">
                <a:latin typeface="Georgia Pro Light"/>
                <a:ea typeface="+mn-lt"/>
                <a:cs typeface="+mn-lt"/>
              </a:rPr>
              <a:t>."</a:t>
            </a:r>
            <a:endParaRPr lang="en-US" sz="2600" i="1" dirty="0">
              <a:latin typeface="Georgia Pro Light"/>
            </a:endParaRPr>
          </a:p>
        </p:txBody>
      </p:sp>
    </p:spTree>
    <p:extLst>
      <p:ext uri="{BB962C8B-B14F-4D97-AF65-F5344CB8AC3E}">
        <p14:creationId xmlns:p14="http://schemas.microsoft.com/office/powerpoint/2010/main" val="9776578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A17838-9547-0AA9-D818-C09C946EA7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Georgia Pro Light"/>
              </a:rPr>
              <a:t>Direktno </a:t>
            </a:r>
            <a:r>
              <a:rPr lang="en-US" sz="3600" dirty="0" err="1">
                <a:latin typeface="Georgia Pro Light"/>
              </a:rPr>
              <a:t>iznošenje</a:t>
            </a:r>
            <a:r>
              <a:rPr lang="en-US" sz="3600" dirty="0">
                <a:latin typeface="Georgia Pro Light"/>
              </a:rPr>
              <a:t> </a:t>
            </a:r>
            <a:r>
              <a:rPr lang="en-US" sz="3600" dirty="0" err="1">
                <a:latin typeface="Georgia Pro Light"/>
              </a:rPr>
              <a:t>na</a:t>
            </a:r>
            <a:r>
              <a:rPr lang="en-US" sz="3600" dirty="0">
                <a:latin typeface="Georgia Pro Light"/>
              </a:rPr>
              <a:t> </a:t>
            </a:r>
            <a:r>
              <a:rPr lang="en-US" sz="3600" dirty="0" err="1">
                <a:latin typeface="Georgia Pro Light"/>
              </a:rPr>
              <a:t>vidjelo</a:t>
            </a:r>
            <a:r>
              <a:rPr lang="en-US" sz="3600" dirty="0">
                <a:latin typeface="Georgia Pro Light"/>
              </a:rPr>
              <a:t> </a:t>
            </a:r>
            <a:r>
              <a:rPr lang="en-US" sz="3600" dirty="0" err="1">
                <a:latin typeface="Georgia Pro Light"/>
              </a:rPr>
              <a:t>posredujućeg</a:t>
            </a:r>
            <a:r>
              <a:rPr lang="en-US" sz="3600" dirty="0">
                <a:latin typeface="Georgia Pro Light"/>
              </a:rPr>
              <a:t> </a:t>
            </a:r>
            <a:br>
              <a:rPr lang="en-US" sz="3600" dirty="0">
                <a:latin typeface="Georgia Pro Light"/>
              </a:rPr>
            </a:br>
            <a:r>
              <a:rPr lang="en-US" sz="3600" dirty="0" err="1">
                <a:latin typeface="Georgia Pro Light"/>
              </a:rPr>
              <a:t>vjerovanja</a:t>
            </a:r>
            <a:r>
              <a:rPr lang="en-US" sz="3600" dirty="0">
                <a:latin typeface="Georgia Pro Light"/>
              </a:rPr>
              <a:t> 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427EEC-166F-FFD8-4BDD-E5E16B157E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0726" y="2089298"/>
            <a:ext cx="10333074" cy="4294447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pPr marL="457200" indent="-457200">
              <a:buFont typeface="Arial"/>
              <a:buChar char="•"/>
            </a:pPr>
            <a:r>
              <a:rPr lang="en-US" sz="2800" b="0" dirty="0" err="1">
                <a:latin typeface="Georgia Pro Light"/>
                <a:ea typeface="+mn-lt"/>
                <a:cs typeface="+mn-lt"/>
              </a:rPr>
              <a:t>Pitati</a:t>
            </a:r>
            <a:r>
              <a:rPr lang="en-US" sz="28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800" b="0" dirty="0" err="1">
                <a:latin typeface="Georgia Pro Light"/>
                <a:ea typeface="+mn-lt"/>
                <a:cs typeface="+mn-lt"/>
              </a:rPr>
              <a:t>klijenta</a:t>
            </a:r>
            <a:r>
              <a:rPr lang="en-US" sz="28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800" b="0" dirty="0" err="1">
                <a:latin typeface="Georgia Pro Light"/>
                <a:ea typeface="+mn-lt"/>
                <a:cs typeface="+mn-lt"/>
              </a:rPr>
              <a:t>direktno</a:t>
            </a:r>
            <a:r>
              <a:rPr lang="en-US" sz="2800" b="0" dirty="0">
                <a:latin typeface="Georgia Pro Light"/>
                <a:ea typeface="+mn-lt"/>
                <a:cs typeface="+mn-lt"/>
              </a:rPr>
              <a:t> o </a:t>
            </a:r>
            <a:r>
              <a:rPr lang="en-US" sz="2800" b="0" dirty="0" err="1">
                <a:latin typeface="Georgia Pro Light"/>
                <a:ea typeface="+mn-lt"/>
                <a:cs typeface="+mn-lt"/>
              </a:rPr>
              <a:t>ponašajnim</a:t>
            </a:r>
            <a:r>
              <a:rPr lang="en-US" sz="28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800" b="0" dirty="0" err="1">
                <a:latin typeface="Georgia Pro Light"/>
                <a:ea typeface="+mn-lt"/>
                <a:cs typeface="+mn-lt"/>
              </a:rPr>
              <a:t>obrascima</a:t>
            </a:r>
            <a:r>
              <a:rPr lang="en-US" sz="2800" b="0" dirty="0">
                <a:latin typeface="Georgia Pro Light"/>
                <a:ea typeface="+mn-lt"/>
                <a:cs typeface="+mn-lt"/>
              </a:rPr>
              <a:t> s </a:t>
            </a:r>
            <a:r>
              <a:rPr lang="en-US" sz="2800" b="0" dirty="0" err="1">
                <a:latin typeface="Georgia Pro Light"/>
                <a:ea typeface="+mn-lt"/>
                <a:cs typeface="+mn-lt"/>
              </a:rPr>
              <a:t>naglaskom</a:t>
            </a:r>
            <a:r>
              <a:rPr lang="en-US" sz="28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800" b="0" dirty="0" err="1">
                <a:latin typeface="Georgia Pro Light"/>
                <a:ea typeface="+mn-lt"/>
                <a:cs typeface="+mn-lt"/>
              </a:rPr>
              <a:t>na</a:t>
            </a:r>
            <a:r>
              <a:rPr lang="en-US" sz="28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800" b="0" dirty="0" err="1">
                <a:latin typeface="Georgia Pro Light"/>
                <a:ea typeface="+mn-lt"/>
                <a:cs typeface="+mn-lt"/>
              </a:rPr>
              <a:t>značenje</a:t>
            </a:r>
            <a:r>
              <a:rPr lang="en-US" sz="28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800" b="0" dirty="0" err="1">
                <a:latin typeface="Georgia Pro Light"/>
                <a:ea typeface="+mn-lt"/>
                <a:cs typeface="+mn-lt"/>
              </a:rPr>
              <a:t>ishoda</a:t>
            </a:r>
            <a:r>
              <a:rPr lang="en-US" sz="28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800" b="0" dirty="0" err="1">
                <a:latin typeface="Georgia Pro Light"/>
                <a:ea typeface="+mn-lt"/>
                <a:cs typeface="+mn-lt"/>
              </a:rPr>
              <a:t>kada</a:t>
            </a:r>
            <a:r>
              <a:rPr lang="en-US" sz="2800" b="0" dirty="0">
                <a:latin typeface="Georgia Pro Light"/>
                <a:ea typeface="+mn-lt"/>
                <a:cs typeface="+mn-lt"/>
              </a:rPr>
              <a:t> se </a:t>
            </a:r>
            <a:r>
              <a:rPr lang="en-US" sz="2800" b="0" dirty="0" err="1">
                <a:latin typeface="Georgia Pro Light"/>
                <a:ea typeface="+mn-lt"/>
                <a:cs typeface="+mn-lt"/>
              </a:rPr>
              <a:t>ponaša</a:t>
            </a:r>
            <a:r>
              <a:rPr lang="en-US" sz="28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800" b="0" dirty="0" err="1">
                <a:latin typeface="Georgia Pro Light"/>
                <a:ea typeface="+mn-lt"/>
                <a:cs typeface="+mn-lt"/>
              </a:rPr>
              <a:t>ili</a:t>
            </a:r>
            <a:r>
              <a:rPr lang="en-US" sz="2800" b="0" dirty="0">
                <a:latin typeface="Georgia Pro Light"/>
                <a:ea typeface="+mn-lt"/>
                <a:cs typeface="+mn-lt"/>
              </a:rPr>
              <a:t> ne </a:t>
            </a:r>
            <a:r>
              <a:rPr lang="en-US" sz="2800" b="0" dirty="0" err="1">
                <a:latin typeface="Georgia Pro Light"/>
                <a:ea typeface="+mn-lt"/>
                <a:cs typeface="+mn-lt"/>
              </a:rPr>
              <a:t>ponaša</a:t>
            </a:r>
            <a:r>
              <a:rPr lang="en-US" sz="28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800" b="0" dirty="0" err="1">
                <a:latin typeface="Georgia Pro Light"/>
                <a:ea typeface="+mn-lt"/>
                <a:cs typeface="+mn-lt"/>
              </a:rPr>
              <a:t>na</a:t>
            </a:r>
            <a:r>
              <a:rPr lang="en-US" sz="28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800" b="0" dirty="0" err="1">
                <a:latin typeface="Georgia Pro Light"/>
                <a:ea typeface="+mn-lt"/>
                <a:cs typeface="+mn-lt"/>
              </a:rPr>
              <a:t>određeni</a:t>
            </a:r>
            <a:r>
              <a:rPr lang="en-US" sz="28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800" b="0" dirty="0" err="1">
                <a:latin typeface="Georgia Pro Light"/>
                <a:ea typeface="+mn-lt"/>
                <a:cs typeface="+mn-lt"/>
              </a:rPr>
              <a:t>način</a:t>
            </a:r>
            <a:endParaRPr lang="en-US" sz="2800" b="0" dirty="0">
              <a:latin typeface="Georgia Pro Light"/>
            </a:endParaRPr>
          </a:p>
          <a:p>
            <a:pPr marL="457200" indent="-457200">
              <a:buFont typeface="Arial"/>
              <a:buChar char="•"/>
            </a:pPr>
            <a:r>
              <a:rPr lang="en-US" sz="2800" b="0" dirty="0" err="1">
                <a:latin typeface="Georgia Pro Light"/>
              </a:rPr>
              <a:t>Klijentu</a:t>
            </a:r>
            <a:r>
              <a:rPr lang="en-US" sz="2800" b="0" dirty="0">
                <a:latin typeface="Georgia Pro Light"/>
              </a:rPr>
              <a:t> je </a:t>
            </a:r>
            <a:r>
              <a:rPr lang="en-US" sz="2800" b="0" dirty="0" err="1">
                <a:latin typeface="Georgia Pro Light"/>
              </a:rPr>
              <a:t>često</a:t>
            </a:r>
            <a:r>
              <a:rPr lang="en-US" sz="2800" b="0" dirty="0">
                <a:latin typeface="Georgia Pro Light"/>
              </a:rPr>
              <a:t> </a:t>
            </a:r>
            <a:r>
              <a:rPr lang="en-US" sz="2800" b="0" dirty="0" err="1">
                <a:latin typeface="Georgia Pro Light"/>
              </a:rPr>
              <a:t>lakše</a:t>
            </a:r>
            <a:r>
              <a:rPr lang="en-US" sz="2800" b="0" dirty="0">
                <a:latin typeface="Georgia Pro Light"/>
              </a:rPr>
              <a:t> </a:t>
            </a:r>
            <a:r>
              <a:rPr lang="en-US" sz="2800" b="0" dirty="0" err="1">
                <a:latin typeface="Georgia Pro Light"/>
              </a:rPr>
              <a:t>uvidjeti</a:t>
            </a:r>
            <a:r>
              <a:rPr lang="en-US" sz="2800" b="0" dirty="0">
                <a:latin typeface="Georgia Pro Light"/>
              </a:rPr>
              <a:t> </a:t>
            </a:r>
            <a:r>
              <a:rPr lang="en-US" sz="2800" b="0" dirty="0" err="1">
                <a:latin typeface="Georgia Pro Light"/>
              </a:rPr>
              <a:t>distorziju</a:t>
            </a:r>
            <a:r>
              <a:rPr lang="en-US" sz="2800" b="0" dirty="0">
                <a:latin typeface="Georgia Pro Light"/>
              </a:rPr>
              <a:t> </a:t>
            </a:r>
            <a:r>
              <a:rPr lang="hr-HR" sz="2800" b="0" dirty="0" smtClean="0">
                <a:latin typeface="Georgia Pro Light"/>
              </a:rPr>
              <a:t>i</a:t>
            </a:r>
            <a:r>
              <a:rPr lang="en-US" sz="2800" b="0" dirty="0" smtClean="0">
                <a:latin typeface="Georgia Pro Light"/>
              </a:rPr>
              <a:t> </a:t>
            </a:r>
            <a:r>
              <a:rPr lang="en-US" sz="2800" b="0" dirty="0" err="1">
                <a:latin typeface="Georgia Pro Light"/>
              </a:rPr>
              <a:t>provjeriti</a:t>
            </a:r>
            <a:r>
              <a:rPr lang="en-US" sz="2800" b="0" dirty="0">
                <a:latin typeface="Georgia Pro Light"/>
              </a:rPr>
              <a:t> </a:t>
            </a:r>
            <a:r>
              <a:rPr lang="en-US" sz="2800" b="0" dirty="0" err="1">
                <a:latin typeface="Georgia Pro Light"/>
              </a:rPr>
              <a:t>posredujuće</a:t>
            </a:r>
            <a:r>
              <a:rPr lang="en-US" sz="2800" b="0" dirty="0">
                <a:latin typeface="Georgia Pro Light"/>
              </a:rPr>
              <a:t> </a:t>
            </a:r>
            <a:r>
              <a:rPr lang="en-US" sz="2800" b="0" dirty="0" err="1">
                <a:latin typeface="Georgia Pro Light"/>
              </a:rPr>
              <a:t>vjerovanje</a:t>
            </a:r>
            <a:r>
              <a:rPr lang="en-US" sz="2800" b="0" dirty="0">
                <a:latin typeface="Georgia Pro Light"/>
              </a:rPr>
              <a:t> </a:t>
            </a:r>
            <a:r>
              <a:rPr lang="en-US" sz="2800" b="0" dirty="0" err="1">
                <a:latin typeface="Georgia Pro Light"/>
              </a:rPr>
              <a:t>ako</a:t>
            </a:r>
            <a:r>
              <a:rPr lang="en-US" sz="2800" b="0" dirty="0">
                <a:latin typeface="Georgia Pro Light"/>
              </a:rPr>
              <a:t> je </a:t>
            </a:r>
            <a:r>
              <a:rPr lang="en-US" sz="2800" b="0" dirty="0" err="1">
                <a:latin typeface="Georgia Pro Light"/>
              </a:rPr>
              <a:t>izraženo</a:t>
            </a:r>
            <a:r>
              <a:rPr lang="en-US" sz="2800" b="0" dirty="0">
                <a:latin typeface="Georgia Pro Light"/>
              </a:rPr>
              <a:t> u </a:t>
            </a:r>
            <a:r>
              <a:rPr lang="en-US" sz="2800" b="0" dirty="0" err="1">
                <a:latin typeface="Georgia Pro Light"/>
              </a:rPr>
              <a:t>obliku</a:t>
            </a:r>
            <a:r>
              <a:rPr lang="en-US" sz="2800" b="0" dirty="0">
                <a:latin typeface="Georgia Pro Light"/>
              </a:rPr>
              <a:t> </a:t>
            </a:r>
            <a:r>
              <a:rPr lang="en-US" sz="2800" b="0" dirty="0" err="1">
                <a:latin typeface="Georgia Pro Light"/>
              </a:rPr>
              <a:t>pretpostavke</a:t>
            </a:r>
            <a:r>
              <a:rPr lang="en-US" sz="2800" b="0" dirty="0">
                <a:latin typeface="Georgia Pro Light"/>
              </a:rPr>
              <a:t>, a ne </a:t>
            </a:r>
            <a:r>
              <a:rPr lang="en-US" sz="2800" b="0" dirty="0" err="1">
                <a:latin typeface="Georgia Pro Light"/>
              </a:rPr>
              <a:t>stava</a:t>
            </a:r>
            <a:r>
              <a:rPr lang="en-US" sz="2800" b="0" dirty="0">
                <a:latin typeface="Georgia Pro Light"/>
              </a:rPr>
              <a:t> </a:t>
            </a:r>
            <a:r>
              <a:rPr lang="en-US" sz="2800" b="0" dirty="0" err="1">
                <a:latin typeface="Georgia Pro Light"/>
              </a:rPr>
              <a:t>ili</a:t>
            </a:r>
            <a:r>
              <a:rPr lang="en-US" sz="2800" b="0" dirty="0">
                <a:latin typeface="Georgia Pro Light"/>
              </a:rPr>
              <a:t> </a:t>
            </a:r>
            <a:r>
              <a:rPr lang="en-US" sz="2800" b="0" dirty="0" err="1">
                <a:latin typeface="Georgia Pro Light"/>
              </a:rPr>
              <a:t>pravila</a:t>
            </a:r>
            <a:endParaRPr lang="en-US" sz="2800" b="0" dirty="0">
              <a:latin typeface="Georgia Pro Light"/>
            </a:endParaRPr>
          </a:p>
          <a:p>
            <a:endParaRPr lang="en-US" dirty="0"/>
          </a:p>
          <a:p>
            <a:r>
              <a:rPr lang="en-US" sz="2600" b="0" i="1" dirty="0">
                <a:latin typeface="Georgia Pro Light"/>
                <a:ea typeface="+mn-lt"/>
                <a:cs typeface="+mn-lt"/>
              </a:rPr>
              <a:t>"</a:t>
            </a:r>
            <a:r>
              <a:rPr lang="en-US" sz="2600" b="0" i="1" dirty="0" err="1">
                <a:latin typeface="Georgia Pro Light"/>
                <a:ea typeface="+mn-lt"/>
                <a:cs typeface="+mn-lt"/>
              </a:rPr>
              <a:t>Što</a:t>
            </a:r>
            <a:r>
              <a:rPr lang="en-US" sz="2600" b="0" i="1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i="1" dirty="0" err="1">
                <a:latin typeface="Georgia Pro Light"/>
                <a:ea typeface="+mn-lt"/>
                <a:cs typeface="+mn-lt"/>
              </a:rPr>
              <a:t>mislite</a:t>
            </a:r>
            <a:r>
              <a:rPr lang="en-US" sz="2600" b="0" i="1" dirty="0">
                <a:latin typeface="Georgia Pro Light"/>
                <a:ea typeface="+mn-lt"/>
                <a:cs typeface="+mn-lt"/>
              </a:rPr>
              <a:t> o </a:t>
            </a:r>
            <a:r>
              <a:rPr lang="en-US" sz="2600" b="0" i="1" dirty="0" err="1">
                <a:latin typeface="Georgia Pro Light"/>
                <a:ea typeface="+mn-lt"/>
                <a:cs typeface="+mn-lt"/>
              </a:rPr>
              <a:t>traženju</a:t>
            </a:r>
            <a:r>
              <a:rPr lang="en-US" sz="2600" b="0" i="1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i="1" dirty="0" err="1">
                <a:latin typeface="Georgia Pro Light"/>
                <a:ea typeface="+mn-lt"/>
                <a:cs typeface="+mn-lt"/>
              </a:rPr>
              <a:t>drugih</a:t>
            </a:r>
            <a:r>
              <a:rPr lang="en-US" sz="2600" b="0" i="1" dirty="0">
                <a:latin typeface="Georgia Pro Light"/>
                <a:ea typeface="+mn-lt"/>
                <a:cs typeface="+mn-lt"/>
              </a:rPr>
              <a:t> za </a:t>
            </a:r>
            <a:r>
              <a:rPr lang="en-US" sz="2600" b="0" i="1" dirty="0" err="1">
                <a:latin typeface="Georgia Pro Light"/>
                <a:ea typeface="+mn-lt"/>
                <a:cs typeface="+mn-lt"/>
              </a:rPr>
              <a:t>pomoć</a:t>
            </a:r>
            <a:r>
              <a:rPr lang="en-US" sz="2600" b="0" i="1" dirty="0" smtClean="0">
                <a:latin typeface="Georgia Pro Light"/>
                <a:ea typeface="+mn-lt"/>
                <a:cs typeface="+mn-lt"/>
              </a:rPr>
              <a:t>?„</a:t>
            </a:r>
            <a:endParaRPr lang="hr-HR" sz="2600" b="0" i="1" dirty="0" smtClean="0">
              <a:latin typeface="Georgia Pro Light"/>
              <a:ea typeface="+mn-lt"/>
              <a:cs typeface="+mn-lt"/>
            </a:endParaRPr>
          </a:p>
          <a:p>
            <a:r>
              <a:rPr lang="en-US" sz="2600" b="0" i="1" dirty="0" smtClean="0">
                <a:latin typeface="Georgia Pro Light"/>
              </a:rPr>
              <a:t>"</a:t>
            </a:r>
            <a:r>
              <a:rPr lang="en-US" sz="2600" b="0" i="1" dirty="0">
                <a:latin typeface="Georgia Pro Light"/>
              </a:rPr>
              <a:t>Kako </a:t>
            </a:r>
            <a:r>
              <a:rPr lang="en-US" sz="2600" b="0" i="1" dirty="0" err="1">
                <a:latin typeface="Georgia Pro Light"/>
              </a:rPr>
              <a:t>biste</a:t>
            </a:r>
            <a:r>
              <a:rPr lang="en-US" sz="2600" b="0" i="1" dirty="0">
                <a:latin typeface="Georgia Pro Light"/>
              </a:rPr>
              <a:t> </a:t>
            </a:r>
            <a:r>
              <a:rPr lang="en-US" sz="2600" b="0" i="1" dirty="0" err="1">
                <a:latin typeface="Georgia Pro Light"/>
              </a:rPr>
              <a:t>dovršili</a:t>
            </a:r>
            <a:r>
              <a:rPr lang="en-US" sz="2600" b="0" i="1" dirty="0">
                <a:latin typeface="Georgia Pro Light"/>
              </a:rPr>
              <a:t> </a:t>
            </a:r>
            <a:r>
              <a:rPr lang="en-US" sz="2600" b="0" i="1" dirty="0" err="1">
                <a:latin typeface="Georgia Pro Light"/>
              </a:rPr>
              <a:t>ovu</a:t>
            </a:r>
            <a:r>
              <a:rPr lang="en-US" sz="2600" b="0" i="1" dirty="0">
                <a:latin typeface="Georgia Pro Light"/>
              </a:rPr>
              <a:t> </a:t>
            </a:r>
            <a:r>
              <a:rPr lang="en-US" sz="2600" b="0" i="1" dirty="0" err="1">
                <a:latin typeface="Georgia Pro Light"/>
              </a:rPr>
              <a:t>rečenicu</a:t>
            </a:r>
            <a:r>
              <a:rPr lang="en-US" sz="2600" b="0" i="1" dirty="0">
                <a:latin typeface="Georgia Pro Light"/>
              </a:rPr>
              <a:t>? Ako </a:t>
            </a:r>
            <a:r>
              <a:rPr lang="en-US" sz="2600" b="0" i="1" dirty="0" err="1">
                <a:latin typeface="Georgia Pro Light"/>
              </a:rPr>
              <a:t>drugima</a:t>
            </a:r>
            <a:r>
              <a:rPr lang="en-US" sz="2600" b="0" i="1" dirty="0">
                <a:latin typeface="Georgia Pro Light"/>
              </a:rPr>
              <a:t> </a:t>
            </a:r>
            <a:r>
              <a:rPr lang="en-US" sz="2600" b="0" i="1" dirty="0" err="1">
                <a:latin typeface="Georgia Pro Light"/>
              </a:rPr>
              <a:t>uvijek</a:t>
            </a:r>
            <a:r>
              <a:rPr lang="en-US" sz="2600" b="0" i="1" dirty="0">
                <a:latin typeface="Georgia Pro Light"/>
              </a:rPr>
              <a:t> </a:t>
            </a:r>
            <a:r>
              <a:rPr lang="en-US" sz="2600" b="0" i="1" dirty="0" err="1">
                <a:latin typeface="Georgia Pro Light"/>
              </a:rPr>
              <a:t>ugađam</a:t>
            </a:r>
            <a:r>
              <a:rPr lang="en-US" sz="2600" b="0" i="1" dirty="0" smtClean="0">
                <a:latin typeface="Georgia Pro Light"/>
              </a:rPr>
              <a:t>______."</a:t>
            </a:r>
            <a:endParaRPr lang="en-US" sz="2600" b="0" i="1" dirty="0">
              <a:latin typeface="Georgia Pro Light"/>
            </a:endParaRPr>
          </a:p>
        </p:txBody>
      </p:sp>
    </p:spTree>
    <p:extLst>
      <p:ext uri="{BB962C8B-B14F-4D97-AF65-F5344CB8AC3E}">
        <p14:creationId xmlns:p14="http://schemas.microsoft.com/office/powerpoint/2010/main" val="1991002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BFFDE8-EBCE-1FD4-C88D-C2A2EDE6D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err="1">
                <a:latin typeface="Georgia Pro Light"/>
              </a:rPr>
              <a:t>Upitnik</a:t>
            </a:r>
            <a:r>
              <a:rPr lang="en-US" sz="3600" dirty="0">
                <a:latin typeface="Georgia Pro Light"/>
              </a:rPr>
              <a:t> </a:t>
            </a:r>
            <a:r>
              <a:rPr lang="en-US" sz="3600" dirty="0" err="1">
                <a:latin typeface="Georgia Pro Light"/>
              </a:rPr>
              <a:t>vjerovanja</a:t>
            </a:r>
            <a:endParaRPr lang="en-US" sz="3600" dirty="0">
              <a:latin typeface="Georgia Pro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8B1919-AFA8-4745-4E0F-F02922BE4B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457200" indent="-457200">
              <a:lnSpc>
                <a:spcPct val="150000"/>
              </a:lnSpc>
              <a:buFont typeface="Arial"/>
              <a:buChar char="•"/>
            </a:pPr>
            <a:r>
              <a:rPr lang="en-US" sz="2600" b="0" dirty="0">
                <a:latin typeface="Georgia Pro Light"/>
                <a:ea typeface="+mn-lt"/>
                <a:cs typeface="+mn-lt"/>
              </a:rPr>
              <a:t>Skala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disfunkcionalnih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stavova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 </a:t>
            </a:r>
            <a:endParaRPr lang="en-US" sz="2600" dirty="0">
              <a:latin typeface="Georgia Pro Light"/>
              <a:ea typeface="+mn-lt"/>
              <a:cs typeface="+mn-lt"/>
            </a:endParaRPr>
          </a:p>
          <a:p>
            <a:pPr marL="457200" indent="-457200">
              <a:lnSpc>
                <a:spcPct val="150000"/>
              </a:lnSpc>
              <a:buFont typeface="Arial"/>
              <a:buChar char="•"/>
            </a:pPr>
            <a:r>
              <a:rPr lang="en-US" sz="2600" b="0" dirty="0" err="1">
                <a:latin typeface="Georgia Pro Light"/>
                <a:ea typeface="+mn-lt"/>
                <a:cs typeface="+mn-lt"/>
              </a:rPr>
              <a:t>Pomni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pregled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čestica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može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istaknuti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problematična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vjerovanja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 </a:t>
            </a:r>
            <a:endParaRPr lang="en-US" sz="2600" dirty="0">
              <a:latin typeface="Georgia Pro Light"/>
            </a:endParaRPr>
          </a:p>
        </p:txBody>
      </p:sp>
    </p:spTree>
    <p:extLst>
      <p:ext uri="{BB962C8B-B14F-4D97-AF65-F5344CB8AC3E}">
        <p14:creationId xmlns:p14="http://schemas.microsoft.com/office/powerpoint/2010/main" val="21647765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E6B9B-CB52-C146-4963-0F34E0FF6D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err="1">
                <a:latin typeface="Georgia Pro Light"/>
              </a:rPr>
              <a:t>Modifikacija</a:t>
            </a:r>
            <a:r>
              <a:rPr lang="en-US" sz="3600" dirty="0">
                <a:latin typeface="Georgia Pro Light"/>
              </a:rPr>
              <a:t> </a:t>
            </a:r>
            <a:r>
              <a:rPr lang="en-US" sz="3600" err="1">
                <a:latin typeface="Georgia Pro Light"/>
              </a:rPr>
              <a:t>disfunkcionalnih</a:t>
            </a:r>
            <a:r>
              <a:rPr lang="en-US" sz="3600" dirty="0">
                <a:latin typeface="Georgia Pro Light"/>
              </a:rPr>
              <a:t> </a:t>
            </a:r>
            <a:r>
              <a:rPr lang="en-US" sz="3600" err="1">
                <a:latin typeface="Georgia Pro Light"/>
              </a:rPr>
              <a:t>vjerovanja</a:t>
            </a:r>
            <a:endParaRPr lang="en-US" sz="3600">
              <a:latin typeface="Georgia Pro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97EC2E-A31C-BD73-5C4F-367ADFCA72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457200" indent="-457200">
              <a:buFont typeface="Arial"/>
              <a:buChar char="•"/>
            </a:pPr>
            <a:r>
              <a:rPr lang="en-US" sz="2600" b="0" dirty="0" err="1">
                <a:latin typeface="Georgia Pro Light"/>
              </a:rPr>
              <a:t>Prioritet</a:t>
            </a:r>
            <a:r>
              <a:rPr lang="en-US" sz="2600" b="0" dirty="0">
                <a:latin typeface="Georgia Pro Light"/>
              </a:rPr>
              <a:t> </a:t>
            </a:r>
            <a:r>
              <a:rPr lang="en-US" sz="2600" b="0" dirty="0" err="1">
                <a:latin typeface="Georgia Pro Light"/>
              </a:rPr>
              <a:t>imaju</a:t>
            </a:r>
            <a:r>
              <a:rPr lang="en-US" sz="2600" b="0" dirty="0">
                <a:latin typeface="Georgia Pro Light"/>
              </a:rPr>
              <a:t> </a:t>
            </a:r>
            <a:r>
              <a:rPr lang="en-US" sz="2600" b="0" dirty="0" err="1">
                <a:latin typeface="Georgia Pro Light"/>
              </a:rPr>
              <a:t>vjerovanja</a:t>
            </a:r>
            <a:r>
              <a:rPr lang="en-US" sz="2600" b="0" dirty="0">
                <a:latin typeface="Georgia Pro Light"/>
              </a:rPr>
              <a:t> </a:t>
            </a:r>
            <a:r>
              <a:rPr lang="en-US" sz="2600" b="0" dirty="0" err="1">
                <a:latin typeface="Georgia Pro Light"/>
              </a:rPr>
              <a:t>povezana</a:t>
            </a:r>
            <a:r>
              <a:rPr lang="en-US" sz="2600" b="0" dirty="0">
                <a:latin typeface="Georgia Pro Light"/>
              </a:rPr>
              <a:t> s </a:t>
            </a:r>
            <a:r>
              <a:rPr lang="en-US" sz="2600" b="0" dirty="0" err="1">
                <a:latin typeface="Georgia Pro Light"/>
              </a:rPr>
              <a:t>problemom</a:t>
            </a:r>
            <a:r>
              <a:rPr lang="en-US" sz="2600" b="0" dirty="0">
                <a:latin typeface="Georgia Pro Light"/>
              </a:rPr>
              <a:t> koji </a:t>
            </a:r>
            <a:r>
              <a:rPr lang="en-US" sz="2600" b="0" dirty="0" err="1">
                <a:latin typeface="Georgia Pro Light"/>
              </a:rPr>
              <a:t>klijent</a:t>
            </a:r>
            <a:r>
              <a:rPr lang="en-US" sz="2600" b="0" dirty="0">
                <a:latin typeface="Georgia Pro Light"/>
              </a:rPr>
              <a:t> </a:t>
            </a:r>
            <a:r>
              <a:rPr lang="en-US" sz="2600" b="0" dirty="0" err="1">
                <a:latin typeface="Georgia Pro Light"/>
              </a:rPr>
              <a:t>želi</a:t>
            </a:r>
            <a:r>
              <a:rPr lang="en-US" sz="2600" b="0" dirty="0">
                <a:latin typeface="Georgia Pro Light"/>
              </a:rPr>
              <a:t> </a:t>
            </a:r>
            <a:r>
              <a:rPr lang="en-US" sz="2600" b="0" dirty="0" err="1">
                <a:latin typeface="Georgia Pro Light"/>
              </a:rPr>
              <a:t>riješiti</a:t>
            </a:r>
            <a:r>
              <a:rPr lang="en-US" sz="2600" b="0" dirty="0">
                <a:latin typeface="Georgia Pro Light"/>
              </a:rPr>
              <a:t> </a:t>
            </a:r>
            <a:r>
              <a:rPr lang="en-US" sz="2600" b="0" dirty="0" err="1">
                <a:latin typeface="Georgia Pro Light"/>
              </a:rPr>
              <a:t>ili</a:t>
            </a:r>
            <a:r>
              <a:rPr lang="en-US" sz="2600" b="0" dirty="0">
                <a:latin typeface="Georgia Pro Light"/>
              </a:rPr>
              <a:t> </a:t>
            </a:r>
            <a:r>
              <a:rPr lang="en-US" sz="2600" b="0" dirty="0" err="1">
                <a:latin typeface="Georgia Pro Light"/>
              </a:rPr>
              <a:t>su</a:t>
            </a:r>
            <a:r>
              <a:rPr lang="en-US" sz="2600" b="0" dirty="0">
                <a:latin typeface="Georgia Pro Light"/>
              </a:rPr>
              <a:t> </a:t>
            </a:r>
            <a:r>
              <a:rPr lang="en-US" sz="2600" b="0" dirty="0" err="1">
                <a:latin typeface="Georgia Pro Light"/>
              </a:rPr>
              <a:t>prepreka</a:t>
            </a:r>
            <a:r>
              <a:rPr lang="en-US" sz="2600" b="0" dirty="0">
                <a:latin typeface="Georgia Pro Light"/>
              </a:rPr>
              <a:t> za </a:t>
            </a:r>
            <a:r>
              <a:rPr lang="en-US" sz="2600" b="0" dirty="0" err="1">
                <a:latin typeface="Georgia Pro Light"/>
              </a:rPr>
              <a:t>ostvarivanje</a:t>
            </a:r>
            <a:r>
              <a:rPr lang="en-US" sz="2600" b="0" dirty="0">
                <a:latin typeface="Georgia Pro Light"/>
              </a:rPr>
              <a:t> </a:t>
            </a:r>
            <a:r>
              <a:rPr lang="en-US" sz="2600" b="0" dirty="0" err="1">
                <a:latin typeface="Georgia Pro Light"/>
              </a:rPr>
              <a:t>cilja</a:t>
            </a:r>
            <a:endParaRPr lang="en-US" sz="2600" b="0" dirty="0">
              <a:latin typeface="Georgia Pro Light"/>
            </a:endParaRPr>
          </a:p>
          <a:p>
            <a:pPr marL="457200" indent="-457200">
              <a:buFont typeface="Arial"/>
              <a:buChar char="•"/>
            </a:pPr>
            <a:r>
              <a:rPr lang="en-US" sz="2600" b="0" dirty="0" err="1">
                <a:latin typeface="Georgia Pro Light"/>
              </a:rPr>
              <a:t>Pitanja</a:t>
            </a:r>
            <a:r>
              <a:rPr lang="en-US" sz="2600" b="0" dirty="0">
                <a:latin typeface="Georgia Pro Light"/>
              </a:rPr>
              <a:t> </a:t>
            </a:r>
            <a:r>
              <a:rPr lang="en-US" sz="2600" b="0" dirty="0" err="1">
                <a:latin typeface="Georgia Pro Light"/>
              </a:rPr>
              <a:t>koja</a:t>
            </a:r>
            <a:r>
              <a:rPr lang="en-US" sz="2600" b="0" dirty="0">
                <a:latin typeface="Georgia Pro Light"/>
              </a:rPr>
              <a:t> </a:t>
            </a:r>
            <a:r>
              <a:rPr lang="en-US" sz="2600" b="0" dirty="0" err="1">
                <a:latin typeface="Georgia Pro Light"/>
              </a:rPr>
              <a:t>si</a:t>
            </a:r>
            <a:r>
              <a:rPr lang="en-US" sz="2600" b="0" dirty="0">
                <a:latin typeface="Georgia Pro Light"/>
              </a:rPr>
              <a:t> </a:t>
            </a:r>
            <a:r>
              <a:rPr lang="en-US" sz="2600" b="0" dirty="0" err="1">
                <a:latin typeface="Georgia Pro Light"/>
              </a:rPr>
              <a:t>moramo</a:t>
            </a:r>
            <a:r>
              <a:rPr lang="en-US" sz="2600" b="0" dirty="0">
                <a:latin typeface="Georgia Pro Light"/>
              </a:rPr>
              <a:t> </a:t>
            </a:r>
            <a:r>
              <a:rPr lang="en-US" sz="2600" b="0" dirty="0" err="1">
                <a:latin typeface="Georgia Pro Light"/>
              </a:rPr>
              <a:t>postaviti</a:t>
            </a:r>
            <a:r>
              <a:rPr lang="en-US" sz="2600" b="0" dirty="0">
                <a:latin typeface="Georgia Pro Light"/>
              </a:rPr>
              <a:t>:</a:t>
            </a:r>
          </a:p>
          <a:p>
            <a:r>
              <a:rPr lang="en-US" sz="2400" b="0" i="1" dirty="0">
                <a:latin typeface="Georgia Pro Light"/>
                <a:ea typeface="+mn-lt"/>
                <a:cs typeface="+mn-lt"/>
              </a:rPr>
              <a:t>“Kako </a:t>
            </a:r>
            <a:r>
              <a:rPr lang="en-US" sz="2400" b="0" i="1" dirty="0" err="1">
                <a:latin typeface="Georgia Pro Light"/>
                <a:ea typeface="+mn-lt"/>
                <a:cs typeface="+mn-lt"/>
              </a:rPr>
              <a:t>glasi</a:t>
            </a:r>
            <a:r>
              <a:rPr lang="en-US" sz="2400" b="0" i="1" dirty="0">
                <a:latin typeface="Georgia Pro Light"/>
                <a:ea typeface="+mn-lt"/>
                <a:cs typeface="+mn-lt"/>
              </a:rPr>
              <a:t> </a:t>
            </a:r>
            <a:r>
              <a:rPr lang="en-US" sz="2400" b="0" i="1" dirty="0" err="1">
                <a:latin typeface="Georgia Pro Light"/>
                <a:ea typeface="+mn-lt"/>
                <a:cs typeface="+mn-lt"/>
              </a:rPr>
              <a:t>vjerovanje</a:t>
            </a:r>
            <a:r>
              <a:rPr lang="en-US" sz="2400" b="0" i="1" dirty="0">
                <a:latin typeface="Georgia Pro Light"/>
                <a:ea typeface="+mn-lt"/>
                <a:cs typeface="+mn-lt"/>
              </a:rPr>
              <a:t>?” </a:t>
            </a:r>
            <a:endParaRPr lang="en-US" sz="2400" i="1" dirty="0">
              <a:latin typeface="Georgia Pro Light"/>
            </a:endParaRPr>
          </a:p>
          <a:p>
            <a:r>
              <a:rPr lang="en-US" sz="2400" b="0" i="1" dirty="0">
                <a:latin typeface="Georgia Pro Light"/>
                <a:ea typeface="+mn-lt"/>
                <a:cs typeface="+mn-lt"/>
              </a:rPr>
              <a:t>“</a:t>
            </a:r>
            <a:r>
              <a:rPr lang="en-US" sz="2400" b="0" i="1" dirty="0" err="1">
                <a:latin typeface="Georgia Pro Light"/>
                <a:ea typeface="+mn-lt"/>
                <a:cs typeface="+mn-lt"/>
              </a:rPr>
              <a:t>Uznemiruje</a:t>
            </a:r>
            <a:r>
              <a:rPr lang="en-US" sz="2400" b="0" i="1" dirty="0">
                <a:latin typeface="Georgia Pro Light"/>
                <a:ea typeface="+mn-lt"/>
                <a:cs typeface="+mn-lt"/>
              </a:rPr>
              <a:t> li </a:t>
            </a:r>
            <a:r>
              <a:rPr lang="en-US" sz="2400" b="0" i="1" dirty="0" err="1">
                <a:latin typeface="Georgia Pro Light"/>
                <a:ea typeface="+mn-lt"/>
                <a:cs typeface="+mn-lt"/>
              </a:rPr>
              <a:t>značajno</a:t>
            </a:r>
            <a:r>
              <a:rPr lang="en-US" sz="2400" b="0" i="1" dirty="0">
                <a:latin typeface="Georgia Pro Light"/>
                <a:ea typeface="+mn-lt"/>
                <a:cs typeface="+mn-lt"/>
              </a:rPr>
              <a:t> </a:t>
            </a:r>
            <a:r>
              <a:rPr lang="en-US" sz="2400" b="0" i="1" dirty="0" err="1">
                <a:latin typeface="Georgia Pro Light"/>
                <a:ea typeface="+mn-lt"/>
                <a:cs typeface="+mn-lt"/>
              </a:rPr>
              <a:t>klijenta</a:t>
            </a:r>
            <a:r>
              <a:rPr lang="en-US" sz="2400" b="0" i="1" dirty="0">
                <a:latin typeface="Georgia Pro Light"/>
                <a:ea typeface="+mn-lt"/>
                <a:cs typeface="+mn-lt"/>
              </a:rPr>
              <a:t> </a:t>
            </a:r>
            <a:r>
              <a:rPr lang="en-US" sz="2400" b="0" i="1" dirty="0" err="1">
                <a:latin typeface="Georgia Pro Light"/>
                <a:ea typeface="+mn-lt"/>
                <a:cs typeface="+mn-lt"/>
              </a:rPr>
              <a:t>ili</a:t>
            </a:r>
            <a:r>
              <a:rPr lang="en-US" sz="2400" b="0" i="1" dirty="0">
                <a:latin typeface="Georgia Pro Light"/>
                <a:ea typeface="+mn-lt"/>
                <a:cs typeface="+mn-lt"/>
              </a:rPr>
              <a:t> </a:t>
            </a:r>
            <a:r>
              <a:rPr lang="en-US" sz="2400" b="0" i="1" dirty="0" err="1">
                <a:latin typeface="Georgia Pro Light"/>
                <a:ea typeface="+mn-lt"/>
                <a:cs typeface="+mn-lt"/>
              </a:rPr>
              <a:t>vodi</a:t>
            </a:r>
            <a:r>
              <a:rPr lang="en-US" sz="2400" b="0" i="1" dirty="0">
                <a:latin typeface="Georgia Pro Light"/>
                <a:ea typeface="+mn-lt"/>
                <a:cs typeface="+mn-lt"/>
              </a:rPr>
              <a:t> li do </a:t>
            </a:r>
            <a:r>
              <a:rPr lang="en-US" sz="2400" b="0" i="1" dirty="0" err="1">
                <a:latin typeface="Georgia Pro Light"/>
                <a:ea typeface="+mn-lt"/>
                <a:cs typeface="+mn-lt"/>
              </a:rPr>
              <a:t>maladaptivnih</a:t>
            </a:r>
            <a:r>
              <a:rPr lang="en-US" sz="2400" b="0" i="1" dirty="0">
                <a:latin typeface="Georgia Pro Light"/>
                <a:ea typeface="+mn-lt"/>
                <a:cs typeface="+mn-lt"/>
              </a:rPr>
              <a:t> </a:t>
            </a:r>
            <a:r>
              <a:rPr lang="en-US" sz="2400" b="0" i="1" dirty="0" err="1">
                <a:latin typeface="Georgia Pro Light"/>
                <a:ea typeface="+mn-lt"/>
                <a:cs typeface="+mn-lt"/>
              </a:rPr>
              <a:t>ponašanja</a:t>
            </a:r>
            <a:r>
              <a:rPr lang="en-US" sz="2400" b="0" i="1" dirty="0">
                <a:latin typeface="Georgia Pro Light"/>
                <a:ea typeface="+mn-lt"/>
                <a:cs typeface="+mn-lt"/>
              </a:rPr>
              <a:t>?” </a:t>
            </a:r>
            <a:endParaRPr lang="en-US" sz="2400" i="1" dirty="0">
              <a:latin typeface="Georgia Pro Light"/>
            </a:endParaRPr>
          </a:p>
          <a:p>
            <a:r>
              <a:rPr lang="en-US" sz="2400" b="0" i="1" dirty="0">
                <a:latin typeface="Georgia Pro Light"/>
                <a:ea typeface="+mn-lt"/>
                <a:cs typeface="+mn-lt"/>
              </a:rPr>
              <a:t>“Je li to </a:t>
            </a:r>
            <a:r>
              <a:rPr lang="en-US" sz="2400" b="0" i="1" dirty="0" err="1">
                <a:latin typeface="Georgia Pro Light"/>
                <a:ea typeface="+mn-lt"/>
                <a:cs typeface="+mn-lt"/>
              </a:rPr>
              <a:t>vjerovanje</a:t>
            </a:r>
            <a:r>
              <a:rPr lang="en-US" sz="2400" b="0" i="1" dirty="0">
                <a:latin typeface="Georgia Pro Light"/>
                <a:ea typeface="+mn-lt"/>
                <a:cs typeface="+mn-lt"/>
              </a:rPr>
              <a:t> </a:t>
            </a:r>
            <a:r>
              <a:rPr lang="en-US" sz="2400" b="0" i="1" dirty="0" err="1">
                <a:latin typeface="Georgia Pro Light"/>
                <a:ea typeface="+mn-lt"/>
                <a:cs typeface="+mn-lt"/>
              </a:rPr>
              <a:t>snažno</a:t>
            </a:r>
            <a:r>
              <a:rPr lang="en-US" sz="2400" b="0" i="1" dirty="0">
                <a:latin typeface="Georgia Pro Light"/>
                <a:ea typeface="+mn-lt"/>
                <a:cs typeface="+mn-lt"/>
              </a:rPr>
              <a:t> </a:t>
            </a:r>
            <a:r>
              <a:rPr lang="en-US" sz="2400" b="0" i="1" dirty="0" err="1">
                <a:latin typeface="Georgia Pro Light"/>
                <a:ea typeface="+mn-lt"/>
                <a:cs typeface="+mn-lt"/>
              </a:rPr>
              <a:t>i</a:t>
            </a:r>
            <a:r>
              <a:rPr lang="en-US" sz="2400" b="0" i="1" dirty="0">
                <a:latin typeface="Georgia Pro Light"/>
                <a:ea typeface="+mn-lt"/>
                <a:cs typeface="+mn-lt"/>
              </a:rPr>
              <a:t> </a:t>
            </a:r>
            <a:r>
              <a:rPr lang="en-US" sz="2400" b="0" i="1" dirty="0" err="1">
                <a:latin typeface="Georgia Pro Light"/>
                <a:ea typeface="+mn-lt"/>
                <a:cs typeface="+mn-lt"/>
              </a:rPr>
              <a:t>općenito</a:t>
            </a:r>
            <a:r>
              <a:rPr lang="en-US" sz="2400" b="0" i="1" dirty="0">
                <a:latin typeface="Georgia Pro Light"/>
                <a:ea typeface="+mn-lt"/>
                <a:cs typeface="+mn-lt"/>
              </a:rPr>
              <a:t>?” </a:t>
            </a:r>
            <a:endParaRPr lang="en-US" sz="2400" i="1" dirty="0">
              <a:latin typeface="Georgia Pro Light"/>
            </a:endParaRPr>
          </a:p>
          <a:p>
            <a:r>
              <a:rPr lang="en-US" sz="2400" b="0" i="1" dirty="0">
                <a:latin typeface="Georgia Pro Light"/>
                <a:ea typeface="+mn-lt"/>
                <a:cs typeface="+mn-lt"/>
              </a:rPr>
              <a:t>“</a:t>
            </a:r>
            <a:r>
              <a:rPr lang="en-US" sz="2400" b="0" i="1" dirty="0" err="1">
                <a:latin typeface="Georgia Pro Light"/>
                <a:ea typeface="+mn-lt"/>
                <a:cs typeface="+mn-lt"/>
              </a:rPr>
              <a:t>Utječe</a:t>
            </a:r>
            <a:r>
              <a:rPr lang="en-US" sz="2400" b="0" i="1" dirty="0">
                <a:latin typeface="Georgia Pro Light"/>
                <a:ea typeface="+mn-lt"/>
                <a:cs typeface="+mn-lt"/>
              </a:rPr>
              <a:t> li </a:t>
            </a:r>
            <a:r>
              <a:rPr lang="en-US" sz="2400" b="0" i="1" dirty="0" err="1">
                <a:latin typeface="Georgia Pro Light"/>
                <a:ea typeface="+mn-lt"/>
                <a:cs typeface="+mn-lt"/>
              </a:rPr>
              <a:t>značajno</a:t>
            </a:r>
            <a:r>
              <a:rPr lang="en-US" sz="2400" b="0" i="1" dirty="0">
                <a:latin typeface="Georgia Pro Light"/>
                <a:ea typeface="+mn-lt"/>
                <a:cs typeface="+mn-lt"/>
              </a:rPr>
              <a:t> </a:t>
            </a:r>
            <a:r>
              <a:rPr lang="en-US" sz="2400" b="0" i="1" dirty="0" err="1">
                <a:latin typeface="Georgia Pro Light"/>
                <a:ea typeface="+mn-lt"/>
                <a:cs typeface="+mn-lt"/>
              </a:rPr>
              <a:t>na</a:t>
            </a:r>
            <a:r>
              <a:rPr lang="en-US" sz="2400" b="0" i="1" dirty="0">
                <a:latin typeface="Georgia Pro Light"/>
                <a:ea typeface="+mn-lt"/>
                <a:cs typeface="+mn-lt"/>
              </a:rPr>
              <a:t> </a:t>
            </a:r>
            <a:r>
              <a:rPr lang="en-US" sz="2400" b="0" i="1" dirty="0" err="1">
                <a:latin typeface="Georgia Pro Light"/>
                <a:ea typeface="+mn-lt"/>
                <a:cs typeface="+mn-lt"/>
              </a:rPr>
              <a:t>postizanje</a:t>
            </a:r>
            <a:r>
              <a:rPr lang="en-US" sz="2400" b="0" i="1" dirty="0">
                <a:latin typeface="Georgia Pro Light"/>
                <a:ea typeface="+mn-lt"/>
                <a:cs typeface="+mn-lt"/>
              </a:rPr>
              <a:t> </a:t>
            </a:r>
            <a:r>
              <a:rPr lang="en-US" sz="2400" b="0" i="1" dirty="0" err="1">
                <a:latin typeface="Georgia Pro Light"/>
                <a:ea typeface="+mn-lt"/>
                <a:cs typeface="+mn-lt"/>
              </a:rPr>
              <a:t>cilja</a:t>
            </a:r>
            <a:r>
              <a:rPr lang="en-US" sz="2400" b="0" i="1" dirty="0">
                <a:latin typeface="Georgia Pro Light"/>
                <a:ea typeface="+mn-lt"/>
                <a:cs typeface="+mn-lt"/>
              </a:rPr>
              <a:t>, </a:t>
            </a:r>
            <a:r>
              <a:rPr lang="en-US" sz="2400" b="0" i="1" dirty="0" err="1">
                <a:latin typeface="Georgia Pro Light"/>
                <a:ea typeface="+mn-lt"/>
                <a:cs typeface="+mn-lt"/>
              </a:rPr>
              <a:t>želje</a:t>
            </a:r>
            <a:r>
              <a:rPr lang="en-US" sz="2400" b="0" i="1" dirty="0">
                <a:latin typeface="Georgia Pro Light"/>
                <a:ea typeface="+mn-lt"/>
                <a:cs typeface="+mn-lt"/>
              </a:rPr>
              <a:t> </a:t>
            </a:r>
            <a:r>
              <a:rPr lang="en-US" sz="2400" b="0" i="1" dirty="0" err="1">
                <a:latin typeface="Georgia Pro Light"/>
                <a:ea typeface="+mn-lt"/>
                <a:cs typeface="+mn-lt"/>
              </a:rPr>
              <a:t>i</a:t>
            </a:r>
            <a:r>
              <a:rPr lang="en-US" sz="2400" b="0" i="1" dirty="0">
                <a:latin typeface="Georgia Pro Light"/>
                <a:ea typeface="+mn-lt"/>
                <a:cs typeface="+mn-lt"/>
              </a:rPr>
              <a:t> </a:t>
            </a:r>
            <a:r>
              <a:rPr lang="en-US" sz="2400" b="0" i="1" dirty="0" err="1">
                <a:latin typeface="Georgia Pro Light"/>
                <a:ea typeface="+mn-lt"/>
                <a:cs typeface="+mn-lt"/>
              </a:rPr>
              <a:t>težnje</a:t>
            </a:r>
            <a:r>
              <a:rPr lang="en-US" sz="2400" b="0" i="1" dirty="0">
                <a:latin typeface="Georgia Pro Light"/>
                <a:ea typeface="+mn-lt"/>
                <a:cs typeface="+mn-lt"/>
              </a:rPr>
              <a:t> </a:t>
            </a:r>
            <a:r>
              <a:rPr lang="en-US" sz="2400" b="0" i="1" dirty="0" err="1">
                <a:latin typeface="Georgia Pro Light"/>
                <a:ea typeface="+mn-lt"/>
                <a:cs typeface="+mn-lt"/>
              </a:rPr>
              <a:t>klijenta</a:t>
            </a:r>
            <a:r>
              <a:rPr lang="en-US" sz="2400" b="0" i="1" dirty="0">
                <a:latin typeface="Georgia Pro Light"/>
                <a:ea typeface="+mn-lt"/>
                <a:cs typeface="+mn-lt"/>
              </a:rPr>
              <a:t>?” </a:t>
            </a:r>
            <a:endParaRPr lang="en-US" sz="2400" i="1" dirty="0">
              <a:latin typeface="Georgia Pro Light"/>
            </a:endParaRPr>
          </a:p>
        </p:txBody>
      </p:sp>
    </p:spTree>
    <p:extLst>
      <p:ext uri="{BB962C8B-B14F-4D97-AF65-F5344CB8AC3E}">
        <p14:creationId xmlns:p14="http://schemas.microsoft.com/office/powerpoint/2010/main" val="8891333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0375F8-A388-8BCE-A0B5-A7A813DFC3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>
                <a:latin typeface="Georgia Pro Light"/>
              </a:rPr>
              <a:t>Modifikacija</a:t>
            </a:r>
            <a:r>
              <a:rPr lang="en-US" sz="3600" dirty="0">
                <a:latin typeface="Georgia Pro Light"/>
              </a:rPr>
              <a:t> </a:t>
            </a:r>
            <a:r>
              <a:rPr lang="en-US" sz="3600" dirty="0" err="1">
                <a:latin typeface="Georgia Pro Light"/>
              </a:rPr>
              <a:t>disfunkcionalnih</a:t>
            </a:r>
            <a:r>
              <a:rPr lang="en-US" sz="3600" dirty="0">
                <a:latin typeface="Georgia Pro Light"/>
              </a:rPr>
              <a:t> </a:t>
            </a:r>
            <a:r>
              <a:rPr lang="en-US" sz="3600" dirty="0" err="1">
                <a:latin typeface="Georgia Pro Light"/>
              </a:rPr>
              <a:t>vjerovanja</a:t>
            </a:r>
            <a:endParaRPr lang="en-US" sz="3600" dirty="0" err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44897D-CECC-8A2B-723C-2CCE5CD11E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0726" y="2089298"/>
            <a:ext cx="10333074" cy="4465897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0" indent="-457200">
              <a:buFont typeface="Arial"/>
              <a:buChar char="•"/>
            </a:pPr>
            <a:r>
              <a:rPr lang="en-US" sz="2200" b="0" dirty="0">
                <a:latin typeface="Georgia Pro Light"/>
              </a:rPr>
              <a:t>Na </a:t>
            </a:r>
            <a:r>
              <a:rPr lang="en-US" sz="2200" b="0" dirty="0" err="1">
                <a:latin typeface="Georgia Pro Light"/>
              </a:rPr>
              <a:t>vjerovanjima</a:t>
            </a:r>
            <a:r>
              <a:rPr lang="en-US" sz="2200" b="0" dirty="0">
                <a:latin typeface="Georgia Pro Light"/>
              </a:rPr>
              <a:t> </a:t>
            </a:r>
            <a:r>
              <a:rPr lang="en-US" sz="2200" b="0" dirty="0" err="1">
                <a:latin typeface="Georgia Pro Light"/>
              </a:rPr>
              <a:t>radimo</a:t>
            </a:r>
            <a:r>
              <a:rPr lang="en-US" sz="2200" b="0" dirty="0">
                <a:latin typeface="Georgia Pro Light"/>
              </a:rPr>
              <a:t> </a:t>
            </a:r>
            <a:r>
              <a:rPr lang="en-US" sz="2200" b="0" dirty="0" err="1">
                <a:latin typeface="Georgia Pro Light"/>
              </a:rPr>
              <a:t>što</a:t>
            </a:r>
            <a:r>
              <a:rPr lang="en-US" sz="2200" b="0" dirty="0">
                <a:latin typeface="Georgia Pro Light"/>
              </a:rPr>
              <a:t> je </a:t>
            </a:r>
            <a:r>
              <a:rPr lang="en-US" sz="2200" b="0" dirty="0" err="1">
                <a:latin typeface="Georgia Pro Light"/>
              </a:rPr>
              <a:t>prije</a:t>
            </a:r>
            <a:r>
              <a:rPr lang="en-US" sz="2200" b="0" dirty="0">
                <a:latin typeface="Georgia Pro Light"/>
              </a:rPr>
              <a:t> </a:t>
            </a:r>
            <a:r>
              <a:rPr lang="en-US" sz="2200" b="0" dirty="0" err="1">
                <a:latin typeface="Georgia Pro Light"/>
              </a:rPr>
              <a:t>moguće</a:t>
            </a:r>
            <a:endParaRPr lang="en-US" sz="2200" b="0" dirty="0">
              <a:latin typeface="Georgia Pro Light"/>
            </a:endParaRPr>
          </a:p>
          <a:p>
            <a:pPr marL="457200" indent="-457200">
              <a:buFont typeface="Arial"/>
              <a:buChar char="•"/>
            </a:pPr>
            <a:r>
              <a:rPr lang="en-US" sz="2200" b="0" dirty="0" err="1">
                <a:latin typeface="Georgia Pro Light"/>
              </a:rPr>
              <a:t>Ponekad</a:t>
            </a:r>
            <a:r>
              <a:rPr lang="en-US" sz="2200" b="0" dirty="0">
                <a:latin typeface="Georgia Pro Light"/>
              </a:rPr>
              <a:t> </a:t>
            </a:r>
            <a:r>
              <a:rPr lang="en-US" sz="2200" b="0" dirty="0" err="1">
                <a:latin typeface="Georgia Pro Light"/>
              </a:rPr>
              <a:t>su</a:t>
            </a:r>
            <a:r>
              <a:rPr lang="en-US" sz="2200" b="0" dirty="0">
                <a:latin typeface="Georgia Pro Light"/>
              </a:rPr>
              <a:t> </a:t>
            </a:r>
            <a:r>
              <a:rPr lang="en-US" sz="2200" b="0" dirty="0" err="1">
                <a:latin typeface="Georgia Pro Light"/>
              </a:rPr>
              <a:t>vrlo</a:t>
            </a:r>
            <a:r>
              <a:rPr lang="en-US" sz="2200" b="0" dirty="0">
                <a:latin typeface="Georgia Pro Light"/>
              </a:rPr>
              <a:t> </a:t>
            </a:r>
            <a:r>
              <a:rPr lang="en-US" sz="2200" b="0" dirty="0" err="1">
                <a:latin typeface="Georgia Pro Light"/>
              </a:rPr>
              <a:t>čvrsta</a:t>
            </a:r>
            <a:r>
              <a:rPr lang="en-US" sz="2200" b="0" dirty="0">
                <a:latin typeface="Georgia Pro Light"/>
              </a:rPr>
              <a:t> </a:t>
            </a:r>
            <a:r>
              <a:rPr lang="en-US" sz="2200" b="0" dirty="0" err="1">
                <a:latin typeface="Georgia Pro Light"/>
              </a:rPr>
              <a:t>i</a:t>
            </a:r>
            <a:r>
              <a:rPr lang="en-US" sz="2200" b="0" dirty="0">
                <a:latin typeface="Georgia Pro Light"/>
              </a:rPr>
              <a:t> </a:t>
            </a:r>
            <a:r>
              <a:rPr lang="en-US" sz="2200" b="0" dirty="0" err="1">
                <a:latin typeface="Georgia Pro Light"/>
              </a:rPr>
              <a:t>generalizirana</a:t>
            </a:r>
            <a:r>
              <a:rPr lang="en-US" sz="2200" b="0" dirty="0">
                <a:latin typeface="Georgia Pro Light"/>
              </a:rPr>
              <a:t> - </a:t>
            </a:r>
            <a:r>
              <a:rPr lang="en-US" sz="2200" b="0" dirty="0" err="1">
                <a:latin typeface="Georgia Pro Light"/>
              </a:rPr>
              <a:t>pričekati</a:t>
            </a:r>
            <a:r>
              <a:rPr lang="en-US" sz="2200" b="0" dirty="0">
                <a:latin typeface="Georgia Pro Light"/>
              </a:rPr>
              <a:t> do </a:t>
            </a:r>
            <a:r>
              <a:rPr lang="en-US" sz="2200" b="0" dirty="0" err="1">
                <a:latin typeface="Georgia Pro Light"/>
              </a:rPr>
              <a:t>sredine</a:t>
            </a:r>
            <a:r>
              <a:rPr lang="en-US" sz="2200" b="0" dirty="0">
                <a:latin typeface="Georgia Pro Light"/>
              </a:rPr>
              <a:t> </a:t>
            </a:r>
            <a:r>
              <a:rPr lang="en-US" sz="2200" b="0" dirty="0" err="1">
                <a:latin typeface="Georgia Pro Light"/>
              </a:rPr>
              <a:t>tretmana</a:t>
            </a:r>
            <a:r>
              <a:rPr lang="en-US" sz="2200" b="0" dirty="0">
                <a:latin typeface="Georgia Pro Light"/>
              </a:rPr>
              <a:t>, a do </a:t>
            </a:r>
            <a:r>
              <a:rPr lang="en-US" sz="2200" b="0" dirty="0" err="1">
                <a:latin typeface="Georgia Pro Light"/>
              </a:rPr>
              <a:t>tada</a:t>
            </a:r>
            <a:r>
              <a:rPr lang="en-US" sz="2200" b="0" dirty="0">
                <a:latin typeface="Georgia Pro Light"/>
              </a:rPr>
              <a:t> </a:t>
            </a:r>
            <a:r>
              <a:rPr lang="en-US" sz="2200" b="0" dirty="0" err="1">
                <a:latin typeface="Georgia Pro Light"/>
              </a:rPr>
              <a:t>klijenta</a:t>
            </a:r>
            <a:r>
              <a:rPr lang="en-US" sz="2200" b="0" dirty="0">
                <a:latin typeface="Georgia Pro Light"/>
              </a:rPr>
              <a:t> </a:t>
            </a:r>
            <a:r>
              <a:rPr lang="en-US" sz="2200" b="0" dirty="0" err="1" smtClean="0">
                <a:latin typeface="Georgia Pro Light"/>
              </a:rPr>
              <a:t>uči</a:t>
            </a:r>
            <a:r>
              <a:rPr lang="hr-HR" sz="2200" b="0" dirty="0" smtClean="0">
                <a:latin typeface="Georgia Pro Light"/>
              </a:rPr>
              <a:t>ti</a:t>
            </a:r>
            <a:r>
              <a:rPr lang="en-US" sz="2200" b="0" dirty="0" smtClean="0">
                <a:latin typeface="Georgia Pro Light"/>
              </a:rPr>
              <a:t> </a:t>
            </a:r>
            <a:r>
              <a:rPr lang="en-US" sz="2200" b="0" dirty="0" err="1">
                <a:latin typeface="Georgia Pro Light"/>
              </a:rPr>
              <a:t>identificirati</a:t>
            </a:r>
            <a:r>
              <a:rPr lang="en-US" sz="2200" b="0" dirty="0">
                <a:latin typeface="Georgia Pro Light"/>
              </a:rPr>
              <a:t>, </a:t>
            </a:r>
            <a:r>
              <a:rPr lang="en-US" sz="2200" b="0" dirty="0" err="1">
                <a:latin typeface="Georgia Pro Light"/>
              </a:rPr>
              <a:t>evaluirati</a:t>
            </a:r>
            <a:r>
              <a:rPr lang="en-US" sz="2200" b="0" dirty="0">
                <a:latin typeface="Georgia Pro Light"/>
              </a:rPr>
              <a:t> </a:t>
            </a:r>
            <a:r>
              <a:rPr lang="en-US" sz="2200" b="0" dirty="0" err="1">
                <a:latin typeface="Georgia Pro Light"/>
              </a:rPr>
              <a:t>i</a:t>
            </a:r>
            <a:r>
              <a:rPr lang="en-US" sz="2200" b="0" dirty="0">
                <a:latin typeface="Georgia Pro Light"/>
              </a:rPr>
              <a:t> </a:t>
            </a:r>
            <a:r>
              <a:rPr lang="en-US" sz="2200" b="0" dirty="0" err="1">
                <a:latin typeface="Georgia Pro Light"/>
              </a:rPr>
              <a:t>mijenjati</a:t>
            </a:r>
            <a:r>
              <a:rPr lang="en-US" sz="2200" b="0" dirty="0">
                <a:latin typeface="Georgia Pro Light"/>
              </a:rPr>
              <a:t> NAM</a:t>
            </a:r>
          </a:p>
          <a:p>
            <a:pPr marL="457200" indent="-457200">
              <a:buFont typeface="Arial"/>
              <a:buChar char="•"/>
            </a:pPr>
            <a:r>
              <a:rPr lang="en-US" sz="2200" b="0" dirty="0" err="1">
                <a:latin typeface="Georgia Pro Light"/>
              </a:rPr>
              <a:t>Pitanja</a:t>
            </a:r>
            <a:r>
              <a:rPr lang="en-US" sz="2200" b="0" dirty="0">
                <a:latin typeface="Georgia Pro Light"/>
              </a:rPr>
              <a:t> </a:t>
            </a:r>
            <a:r>
              <a:rPr lang="en-US" sz="2200" b="0" dirty="0" err="1">
                <a:latin typeface="Georgia Pro Light"/>
              </a:rPr>
              <a:t>koja</a:t>
            </a:r>
            <a:r>
              <a:rPr lang="en-US" sz="2200" b="0" dirty="0">
                <a:latin typeface="Georgia Pro Light"/>
              </a:rPr>
              <a:t> </a:t>
            </a:r>
            <a:r>
              <a:rPr lang="en-US" sz="2200" b="0" dirty="0" err="1">
                <a:latin typeface="Georgia Pro Light"/>
              </a:rPr>
              <a:t>pomažu</a:t>
            </a:r>
            <a:r>
              <a:rPr lang="en-US" sz="2200" b="0" dirty="0" smtClean="0">
                <a:latin typeface="Georgia Pro Light"/>
              </a:rPr>
              <a:t>:</a:t>
            </a:r>
            <a:endParaRPr lang="en-US" sz="2400" b="0" dirty="0">
              <a:latin typeface="Georgia Pro Light"/>
            </a:endParaRPr>
          </a:p>
          <a:p>
            <a:r>
              <a:rPr lang="en-US" sz="2000" b="0" i="1" dirty="0">
                <a:latin typeface="Georgia Pro Light"/>
                <a:ea typeface="+mn-lt"/>
                <a:cs typeface="+mn-lt"/>
              </a:rPr>
              <a:t>“</a:t>
            </a:r>
            <a:r>
              <a:rPr lang="en-US" sz="2000" b="0" i="1" dirty="0" err="1">
                <a:latin typeface="Georgia Pro Light"/>
                <a:ea typeface="+mn-lt"/>
                <a:cs typeface="+mn-lt"/>
              </a:rPr>
              <a:t>Hoće</a:t>
            </a:r>
            <a:r>
              <a:rPr lang="en-US" sz="2000" b="0" i="1" dirty="0">
                <a:latin typeface="Georgia Pro Light"/>
                <a:ea typeface="+mn-lt"/>
                <a:cs typeface="+mn-lt"/>
              </a:rPr>
              <a:t> li se </a:t>
            </a:r>
            <a:r>
              <a:rPr lang="en-US" sz="2000" b="0" i="1" dirty="0" err="1" smtClean="0">
                <a:latin typeface="Georgia Pro Light"/>
                <a:ea typeface="+mn-lt"/>
                <a:cs typeface="+mn-lt"/>
              </a:rPr>
              <a:t>klije</a:t>
            </a:r>
            <a:r>
              <a:rPr lang="hr-HR" sz="2000" b="0" i="1" dirty="0" smtClean="0">
                <a:latin typeface="Georgia Pro Light"/>
                <a:ea typeface="+mn-lt"/>
                <a:cs typeface="+mn-lt"/>
              </a:rPr>
              <a:t>n</a:t>
            </a:r>
            <a:r>
              <a:rPr lang="en-US" sz="2000" b="0" i="1" dirty="0" smtClean="0">
                <a:latin typeface="Georgia Pro Light"/>
                <a:ea typeface="+mn-lt"/>
                <a:cs typeface="+mn-lt"/>
              </a:rPr>
              <a:t>t </a:t>
            </a:r>
            <a:r>
              <a:rPr lang="en-US" sz="2000" b="0" i="1" dirty="0" err="1">
                <a:latin typeface="Georgia Pro Light"/>
                <a:ea typeface="+mn-lt"/>
                <a:cs typeface="+mn-lt"/>
              </a:rPr>
              <a:t>moći</a:t>
            </a:r>
            <a:r>
              <a:rPr lang="en-US" sz="2000" b="0" i="1" dirty="0">
                <a:latin typeface="Georgia Pro Light"/>
                <a:ea typeface="+mn-lt"/>
                <a:cs typeface="+mn-lt"/>
              </a:rPr>
              <a:t> </a:t>
            </a:r>
            <a:r>
              <a:rPr lang="en-US" sz="2000" b="0" i="1" dirty="0" err="1">
                <a:latin typeface="Georgia Pro Light"/>
                <a:ea typeface="+mn-lt"/>
                <a:cs typeface="+mn-lt"/>
              </a:rPr>
              <a:t>nositi</a:t>
            </a:r>
            <a:r>
              <a:rPr lang="en-US" sz="2000" b="0" i="1" dirty="0">
                <a:latin typeface="Georgia Pro Light"/>
                <a:ea typeface="+mn-lt"/>
                <a:cs typeface="+mn-lt"/>
              </a:rPr>
              <a:t> s </a:t>
            </a:r>
            <a:r>
              <a:rPr lang="en-US" sz="2000" b="0" i="1" dirty="0" err="1">
                <a:latin typeface="Georgia Pro Light"/>
                <a:ea typeface="+mn-lt"/>
                <a:cs typeface="+mn-lt"/>
              </a:rPr>
              <a:t>negativnim</a:t>
            </a:r>
            <a:r>
              <a:rPr lang="en-US" sz="2000" b="0" i="1" dirty="0">
                <a:latin typeface="Georgia Pro Light"/>
                <a:ea typeface="+mn-lt"/>
                <a:cs typeface="+mn-lt"/>
              </a:rPr>
              <a:t> </a:t>
            </a:r>
            <a:r>
              <a:rPr lang="en-US" sz="2000" b="0" i="1" dirty="0" err="1">
                <a:latin typeface="Georgia Pro Light"/>
                <a:ea typeface="+mn-lt"/>
                <a:cs typeface="+mn-lt"/>
              </a:rPr>
              <a:t>emocijama</a:t>
            </a:r>
            <a:r>
              <a:rPr lang="en-US" sz="2000" b="0" i="1" dirty="0">
                <a:latin typeface="Georgia Pro Light"/>
                <a:ea typeface="+mn-lt"/>
                <a:cs typeface="+mn-lt"/>
              </a:rPr>
              <a:t> </a:t>
            </a:r>
            <a:r>
              <a:rPr lang="en-US" sz="2000" b="0" i="1" dirty="0" err="1">
                <a:latin typeface="Georgia Pro Light"/>
                <a:ea typeface="+mn-lt"/>
                <a:cs typeface="+mn-lt"/>
              </a:rPr>
              <a:t>koje</a:t>
            </a:r>
            <a:r>
              <a:rPr lang="en-US" sz="2000" b="0" i="1" dirty="0">
                <a:latin typeface="Georgia Pro Light"/>
                <a:ea typeface="+mn-lt"/>
                <a:cs typeface="+mn-lt"/>
              </a:rPr>
              <a:t> </a:t>
            </a:r>
            <a:r>
              <a:rPr lang="en-US" sz="2000" b="0" i="1" dirty="0" err="1">
                <a:latin typeface="Georgia Pro Light"/>
                <a:ea typeface="+mn-lt"/>
                <a:cs typeface="+mn-lt"/>
              </a:rPr>
              <a:t>može</a:t>
            </a:r>
            <a:r>
              <a:rPr lang="en-US" sz="2000" b="0" i="1" dirty="0">
                <a:latin typeface="Georgia Pro Light"/>
                <a:ea typeface="+mn-lt"/>
                <a:cs typeface="+mn-lt"/>
              </a:rPr>
              <a:t> </a:t>
            </a:r>
            <a:r>
              <a:rPr lang="en-US" sz="2000" b="0" i="1" dirty="0" err="1">
                <a:latin typeface="Georgia Pro Light"/>
                <a:ea typeface="+mn-lt"/>
                <a:cs typeface="+mn-lt"/>
              </a:rPr>
              <a:t>uzrokovati</a:t>
            </a:r>
            <a:r>
              <a:rPr lang="en-US" sz="2000" b="0" i="1" dirty="0">
                <a:latin typeface="Georgia Pro Light"/>
                <a:ea typeface="+mn-lt"/>
                <a:cs typeface="+mn-lt"/>
              </a:rPr>
              <a:t> </a:t>
            </a:r>
            <a:r>
              <a:rPr lang="en-US" sz="2000" b="0" i="1" dirty="0" err="1">
                <a:latin typeface="Georgia Pro Light"/>
                <a:ea typeface="+mn-lt"/>
                <a:cs typeface="+mn-lt"/>
              </a:rPr>
              <a:t>iznošenje</a:t>
            </a:r>
            <a:r>
              <a:rPr lang="en-US" sz="2000" b="0" i="1" dirty="0">
                <a:latin typeface="Georgia Pro Light"/>
                <a:ea typeface="+mn-lt"/>
                <a:cs typeface="+mn-lt"/>
              </a:rPr>
              <a:t> </a:t>
            </a:r>
            <a:r>
              <a:rPr lang="en-US" sz="2000" b="0" i="1" dirty="0" err="1">
                <a:latin typeface="Georgia Pro Light"/>
                <a:ea typeface="+mn-lt"/>
                <a:cs typeface="+mn-lt"/>
              </a:rPr>
              <a:t>vjerovanja</a:t>
            </a:r>
            <a:r>
              <a:rPr lang="en-US" sz="2000" b="0" i="1" dirty="0">
                <a:latin typeface="Georgia Pro Light"/>
                <a:ea typeface="+mn-lt"/>
                <a:cs typeface="+mn-lt"/>
              </a:rPr>
              <a:t> </a:t>
            </a:r>
            <a:r>
              <a:rPr lang="en-US" sz="2000" b="0" i="1" dirty="0" err="1">
                <a:latin typeface="Georgia Pro Light"/>
                <a:ea typeface="+mn-lt"/>
                <a:cs typeface="+mn-lt"/>
              </a:rPr>
              <a:t>na</a:t>
            </a:r>
            <a:r>
              <a:rPr lang="en-US" sz="2000" b="0" i="1" dirty="0">
                <a:latin typeface="Georgia Pro Light"/>
                <a:ea typeface="+mn-lt"/>
                <a:cs typeface="+mn-lt"/>
              </a:rPr>
              <a:t> </a:t>
            </a:r>
            <a:r>
              <a:rPr lang="en-US" sz="2000" b="0" i="1" dirty="0" err="1">
                <a:latin typeface="Georgia Pro Light"/>
                <a:ea typeface="+mn-lt"/>
                <a:cs typeface="+mn-lt"/>
              </a:rPr>
              <a:t>vidjelo</a:t>
            </a:r>
            <a:r>
              <a:rPr lang="en-US" sz="2000" b="0" i="1" dirty="0">
                <a:latin typeface="Georgia Pro Light"/>
                <a:ea typeface="+mn-lt"/>
                <a:cs typeface="+mn-lt"/>
              </a:rPr>
              <a:t>?” </a:t>
            </a:r>
            <a:endParaRPr lang="en-US" sz="2000" b="0" i="1" dirty="0">
              <a:latin typeface="Georgia Pro Light"/>
            </a:endParaRPr>
          </a:p>
          <a:p>
            <a:r>
              <a:rPr lang="en-US" sz="2000" b="0" i="1" dirty="0">
                <a:latin typeface="Georgia Pro Light"/>
                <a:ea typeface="+mn-lt"/>
                <a:cs typeface="+mn-lt"/>
              </a:rPr>
              <a:t>“</a:t>
            </a:r>
            <a:r>
              <a:rPr lang="en-US" sz="2000" b="0" i="1" dirty="0" err="1">
                <a:latin typeface="Georgia Pro Light"/>
                <a:ea typeface="+mn-lt"/>
                <a:cs typeface="+mn-lt"/>
              </a:rPr>
              <a:t>Hoće</a:t>
            </a:r>
            <a:r>
              <a:rPr lang="en-US" sz="2000" b="0" i="1" dirty="0">
                <a:latin typeface="Georgia Pro Light"/>
                <a:ea typeface="+mn-lt"/>
                <a:cs typeface="+mn-lt"/>
              </a:rPr>
              <a:t> li </a:t>
            </a:r>
            <a:r>
              <a:rPr lang="en-US" sz="2000" b="0" i="1" dirty="0" err="1">
                <a:latin typeface="Georgia Pro Light"/>
                <a:ea typeface="+mn-lt"/>
                <a:cs typeface="+mn-lt"/>
              </a:rPr>
              <a:t>klijent</a:t>
            </a:r>
            <a:r>
              <a:rPr lang="en-US" sz="2000" b="0" i="1" dirty="0">
                <a:latin typeface="Georgia Pro Light"/>
                <a:ea typeface="+mn-lt"/>
                <a:cs typeface="+mn-lt"/>
              </a:rPr>
              <a:t> </a:t>
            </a:r>
            <a:r>
              <a:rPr lang="en-US" sz="2000" b="0" i="1" dirty="0" err="1">
                <a:latin typeface="Georgia Pro Light"/>
                <a:ea typeface="+mn-lt"/>
                <a:cs typeface="+mn-lt"/>
              </a:rPr>
              <a:t>moći</a:t>
            </a:r>
            <a:r>
              <a:rPr lang="en-US" sz="2000" b="0" i="1" dirty="0">
                <a:latin typeface="Georgia Pro Light"/>
                <a:ea typeface="+mn-lt"/>
                <a:cs typeface="+mn-lt"/>
              </a:rPr>
              <a:t> </a:t>
            </a:r>
            <a:r>
              <a:rPr lang="en-US" sz="2000" b="0" i="1" dirty="0" err="1">
                <a:latin typeface="Georgia Pro Light"/>
                <a:ea typeface="+mn-lt"/>
                <a:cs typeface="+mn-lt"/>
              </a:rPr>
              <a:t>evaluirati</a:t>
            </a:r>
            <a:r>
              <a:rPr lang="en-US" sz="2000" b="0" i="1" dirty="0">
                <a:latin typeface="Georgia Pro Light"/>
                <a:ea typeface="+mn-lt"/>
                <a:cs typeface="+mn-lt"/>
              </a:rPr>
              <a:t> </a:t>
            </a:r>
            <a:r>
              <a:rPr lang="en-US" sz="2000" b="0" i="1" dirty="0" err="1">
                <a:latin typeface="Georgia Pro Light"/>
                <a:ea typeface="+mn-lt"/>
                <a:cs typeface="+mn-lt"/>
              </a:rPr>
              <a:t>vjerovanje</a:t>
            </a:r>
            <a:r>
              <a:rPr lang="en-US" sz="2000" b="0" i="1" dirty="0">
                <a:latin typeface="Georgia Pro Light"/>
                <a:ea typeface="+mn-lt"/>
                <a:cs typeface="+mn-lt"/>
              </a:rPr>
              <a:t> s </a:t>
            </a:r>
            <a:r>
              <a:rPr lang="en-US" sz="2000" b="0" i="1" dirty="0" err="1">
                <a:latin typeface="Georgia Pro Light"/>
                <a:ea typeface="+mn-lt"/>
                <a:cs typeface="+mn-lt"/>
              </a:rPr>
              <a:t>nekom</a:t>
            </a:r>
            <a:r>
              <a:rPr lang="en-US" sz="2000" b="0" i="1" dirty="0">
                <a:latin typeface="Georgia Pro Light"/>
                <a:ea typeface="+mn-lt"/>
                <a:cs typeface="+mn-lt"/>
              </a:rPr>
              <a:t> </a:t>
            </a:r>
            <a:r>
              <a:rPr lang="en-US" sz="2000" b="0" i="1" dirty="0" err="1">
                <a:latin typeface="Georgia Pro Light"/>
                <a:ea typeface="+mn-lt"/>
                <a:cs typeface="+mn-lt"/>
              </a:rPr>
              <a:t>dozom</a:t>
            </a:r>
            <a:r>
              <a:rPr lang="en-US" sz="2000" b="0" i="1" dirty="0">
                <a:latin typeface="Georgia Pro Light"/>
                <a:ea typeface="+mn-lt"/>
                <a:cs typeface="+mn-lt"/>
              </a:rPr>
              <a:t> </a:t>
            </a:r>
            <a:r>
              <a:rPr lang="en-US" sz="2000" b="0" i="1" dirty="0" err="1">
                <a:latin typeface="Georgia Pro Light"/>
                <a:ea typeface="+mn-lt"/>
                <a:cs typeface="+mn-lt"/>
              </a:rPr>
              <a:t>objektivnosti</a:t>
            </a:r>
            <a:r>
              <a:rPr lang="en-US" sz="2000" b="0" i="1" dirty="0">
                <a:latin typeface="Georgia Pro Light"/>
                <a:ea typeface="+mn-lt"/>
                <a:cs typeface="+mn-lt"/>
              </a:rPr>
              <a:t>?” </a:t>
            </a:r>
            <a:endParaRPr lang="en-US" sz="2000" b="0" i="1" dirty="0">
              <a:latin typeface="Georgia Pro Light"/>
            </a:endParaRPr>
          </a:p>
          <a:p>
            <a:r>
              <a:rPr lang="en-US" sz="2000" b="0" i="1" dirty="0">
                <a:latin typeface="Georgia Pro Light"/>
                <a:ea typeface="+mn-lt"/>
                <a:cs typeface="+mn-lt"/>
              </a:rPr>
              <a:t>“Je li </a:t>
            </a:r>
            <a:r>
              <a:rPr lang="en-US" sz="2000" b="0" i="1" dirty="0" err="1">
                <a:latin typeface="Georgia Pro Light"/>
                <a:ea typeface="+mn-lt"/>
                <a:cs typeface="+mn-lt"/>
              </a:rPr>
              <a:t>odnos</a:t>
            </a:r>
            <a:r>
              <a:rPr lang="en-US" sz="2000" b="0" i="1" dirty="0">
                <a:latin typeface="Georgia Pro Light"/>
                <a:ea typeface="+mn-lt"/>
                <a:cs typeface="+mn-lt"/>
              </a:rPr>
              <a:t> </a:t>
            </a:r>
            <a:r>
              <a:rPr lang="en-US" sz="2000" b="0" i="1" dirty="0" err="1">
                <a:latin typeface="Georgia Pro Light"/>
                <a:ea typeface="+mn-lt"/>
                <a:cs typeface="+mn-lt"/>
              </a:rPr>
              <a:t>dovoljno</a:t>
            </a:r>
            <a:r>
              <a:rPr lang="en-US" sz="2000" b="0" i="1" dirty="0">
                <a:latin typeface="Georgia Pro Light"/>
                <a:ea typeface="+mn-lt"/>
                <a:cs typeface="+mn-lt"/>
              </a:rPr>
              <a:t> </a:t>
            </a:r>
            <a:r>
              <a:rPr lang="en-US" sz="2000" b="0" i="1" dirty="0" err="1">
                <a:latin typeface="Georgia Pro Light"/>
                <a:ea typeface="+mn-lt"/>
                <a:cs typeface="+mn-lt"/>
              </a:rPr>
              <a:t>snažan</a:t>
            </a:r>
            <a:r>
              <a:rPr lang="en-US" sz="2000" b="0" i="1" dirty="0">
                <a:latin typeface="Georgia Pro Light"/>
                <a:ea typeface="+mn-lt"/>
                <a:cs typeface="+mn-lt"/>
              </a:rPr>
              <a:t>? </a:t>
            </a:r>
            <a:r>
              <a:rPr lang="en-US" sz="2000" b="0" i="1" dirty="0" err="1">
                <a:latin typeface="Georgia Pro Light"/>
                <a:ea typeface="+mn-lt"/>
                <a:cs typeface="+mn-lt"/>
              </a:rPr>
              <a:t>Vjeruje</a:t>
            </a:r>
            <a:r>
              <a:rPr lang="en-US" sz="2000" b="0" i="1" dirty="0">
                <a:latin typeface="Georgia Pro Light"/>
                <a:ea typeface="+mn-lt"/>
                <a:cs typeface="+mn-lt"/>
              </a:rPr>
              <a:t> li mi </a:t>
            </a:r>
            <a:r>
              <a:rPr lang="en-US" sz="2000" b="0" i="1" dirty="0" err="1">
                <a:latin typeface="Georgia Pro Light"/>
                <a:ea typeface="+mn-lt"/>
                <a:cs typeface="+mn-lt"/>
              </a:rPr>
              <a:t>klijent</a:t>
            </a:r>
            <a:r>
              <a:rPr lang="en-US" sz="2000" b="0" i="1" dirty="0">
                <a:latin typeface="Georgia Pro Light"/>
                <a:ea typeface="+mn-lt"/>
                <a:cs typeface="+mn-lt"/>
              </a:rPr>
              <a:t> </a:t>
            </a:r>
            <a:r>
              <a:rPr lang="en-US" sz="2000" b="0" i="1" dirty="0" err="1">
                <a:latin typeface="Georgia Pro Light"/>
                <a:ea typeface="+mn-lt"/>
                <a:cs typeface="+mn-lt"/>
              </a:rPr>
              <a:t>i</a:t>
            </a:r>
            <a:r>
              <a:rPr lang="en-US" sz="2000" b="0" i="1" dirty="0">
                <a:latin typeface="Georgia Pro Light"/>
                <a:ea typeface="+mn-lt"/>
                <a:cs typeface="+mn-lt"/>
              </a:rPr>
              <a:t> </a:t>
            </a:r>
            <a:r>
              <a:rPr lang="en-US" sz="2000" b="0" i="1" dirty="0" err="1">
                <a:latin typeface="Georgia Pro Light"/>
                <a:ea typeface="+mn-lt"/>
                <a:cs typeface="+mn-lt"/>
              </a:rPr>
              <a:t>smatra</a:t>
            </a:r>
            <a:r>
              <a:rPr lang="en-US" sz="2000" b="0" i="1" dirty="0">
                <a:latin typeface="Georgia Pro Light"/>
                <a:ea typeface="+mn-lt"/>
                <a:cs typeface="+mn-lt"/>
              </a:rPr>
              <a:t> li da </a:t>
            </a:r>
            <a:r>
              <a:rPr lang="en-US" sz="2000" b="0" i="1" dirty="0" err="1">
                <a:latin typeface="Georgia Pro Light"/>
                <a:ea typeface="+mn-lt"/>
                <a:cs typeface="+mn-lt"/>
              </a:rPr>
              <a:t>ću</a:t>
            </a:r>
            <a:r>
              <a:rPr lang="en-US" sz="2000" b="0" i="1" dirty="0">
                <a:latin typeface="Georgia Pro Light"/>
                <a:ea typeface="+mn-lt"/>
                <a:cs typeface="+mn-lt"/>
              </a:rPr>
              <a:t> ga </a:t>
            </a:r>
            <a:r>
              <a:rPr lang="en-US" sz="2000" b="0" i="1" dirty="0" err="1">
                <a:latin typeface="Georgia Pro Light"/>
                <a:ea typeface="+mn-lt"/>
                <a:cs typeface="+mn-lt"/>
              </a:rPr>
              <a:t>razumjeti</a:t>
            </a:r>
            <a:r>
              <a:rPr lang="en-US" sz="2000" b="0" i="1" dirty="0">
                <a:latin typeface="Georgia Pro Light"/>
                <a:ea typeface="+mn-lt"/>
                <a:cs typeface="+mn-lt"/>
              </a:rPr>
              <a:t>? Imam li </a:t>
            </a:r>
            <a:r>
              <a:rPr lang="en-US" sz="2000" b="0" i="1" dirty="0" err="1">
                <a:latin typeface="Georgia Pro Light"/>
                <a:ea typeface="+mn-lt"/>
                <a:cs typeface="+mn-lt"/>
              </a:rPr>
              <a:t>kredibilitet</a:t>
            </a:r>
            <a:r>
              <a:rPr lang="en-US" sz="2000" b="0" i="1" dirty="0">
                <a:latin typeface="Georgia Pro Light"/>
                <a:ea typeface="+mn-lt"/>
                <a:cs typeface="+mn-lt"/>
              </a:rPr>
              <a:t>?” </a:t>
            </a:r>
            <a:endParaRPr lang="en-US" sz="2000" i="1" dirty="0">
              <a:latin typeface="Georgia Pro Light"/>
            </a:endParaRPr>
          </a:p>
        </p:txBody>
      </p:sp>
    </p:spTree>
    <p:extLst>
      <p:ext uri="{BB962C8B-B14F-4D97-AF65-F5344CB8AC3E}">
        <p14:creationId xmlns:p14="http://schemas.microsoft.com/office/powerpoint/2010/main" val="1687707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7">
            <a:extLst>
              <a:ext uri="{FF2B5EF4-FFF2-40B4-BE49-F238E27FC236}">
                <a16:creationId xmlns:a16="http://schemas.microsoft.com/office/drawing/2014/main" id="{52E56E1E-D82A-4FF7-99CE-83AE9A18FCD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658A7B4-8F6D-07F0-70E1-43CA9E937D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4700" y="703943"/>
            <a:ext cx="3663939" cy="2859314"/>
          </a:xfrm>
        </p:spPr>
        <p:txBody>
          <a:bodyPr anchor="t">
            <a:normAutofit/>
          </a:bodyPr>
          <a:lstStyle/>
          <a:p>
            <a:r>
              <a:rPr lang="en-US" sz="4000" dirty="0" err="1">
                <a:latin typeface="Georgia Pro Light"/>
              </a:rPr>
              <a:t>Što</a:t>
            </a:r>
            <a:r>
              <a:rPr lang="en-US" sz="4000" dirty="0">
                <a:latin typeface="Georgia Pro Light"/>
              </a:rPr>
              <a:t> </a:t>
            </a:r>
            <a:r>
              <a:rPr lang="en-US" sz="4000" dirty="0" err="1">
                <a:latin typeface="Georgia Pro Light"/>
              </a:rPr>
              <a:t>su</a:t>
            </a:r>
            <a:r>
              <a:rPr lang="en-US" sz="4000" dirty="0">
                <a:latin typeface="Georgia Pro Light"/>
              </a:rPr>
              <a:t> </a:t>
            </a:r>
            <a:r>
              <a:rPr lang="en-US" sz="4000" dirty="0" err="1">
                <a:latin typeface="Georgia Pro Light"/>
              </a:rPr>
              <a:t>vjerovanja</a:t>
            </a:r>
            <a:r>
              <a:rPr lang="en-US" sz="4000" dirty="0">
                <a:latin typeface="Georgia Pro Light"/>
              </a:rPr>
              <a:t>?</a:t>
            </a:r>
          </a:p>
        </p:txBody>
      </p:sp>
      <p:sp>
        <p:nvSpPr>
          <p:cNvPr id="11" name="Freeform: Shape 9">
            <a:extLst>
              <a:ext uri="{FF2B5EF4-FFF2-40B4-BE49-F238E27FC236}">
                <a16:creationId xmlns:a16="http://schemas.microsoft.com/office/drawing/2014/main" id="{FCE4B1E6-EC5B-432F-90D0-898FA5296D5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588667" flipH="1">
            <a:off x="4301693" y="485426"/>
            <a:ext cx="7484484" cy="5843743"/>
          </a:xfrm>
          <a:custGeom>
            <a:avLst/>
            <a:gdLst>
              <a:gd name="connsiteX0" fmla="*/ -39 w 914430"/>
              <a:gd name="connsiteY0" fmla="*/ 747812 h 753584"/>
              <a:gd name="connsiteX1" fmla="*/ 400011 w 914430"/>
              <a:gd name="connsiteY1" fmla="*/ 737144 h 753584"/>
              <a:gd name="connsiteX2" fmla="*/ 891787 w 914430"/>
              <a:gd name="connsiteY2" fmla="*/ 487303 h 753584"/>
              <a:gd name="connsiteX3" fmla="*/ 665854 w 914430"/>
              <a:gd name="connsiteY3" fmla="*/ 3528 h 753584"/>
              <a:gd name="connsiteX4" fmla="*/ 136835 w 914430"/>
              <a:gd name="connsiteY4" fmla="*/ 319854 h 753584"/>
              <a:gd name="connsiteX5" fmla="*/ 134168 w 914430"/>
              <a:gd name="connsiteY5" fmla="*/ 630845 h 753584"/>
              <a:gd name="connsiteX6" fmla="*/ -39 w 914430"/>
              <a:gd name="connsiteY6" fmla="*/ 747812 h 753584"/>
              <a:gd name="connsiteX0" fmla="*/ 0 w 855235"/>
              <a:gd name="connsiteY0" fmla="*/ 741453 h 759943"/>
              <a:gd name="connsiteX1" fmla="*/ 340855 w 855235"/>
              <a:gd name="connsiteY1" fmla="*/ 737153 h 759943"/>
              <a:gd name="connsiteX2" fmla="*/ 832631 w 855235"/>
              <a:gd name="connsiteY2" fmla="*/ 487312 h 759943"/>
              <a:gd name="connsiteX3" fmla="*/ 606698 w 855235"/>
              <a:gd name="connsiteY3" fmla="*/ 3537 h 759943"/>
              <a:gd name="connsiteX4" fmla="*/ 77679 w 855235"/>
              <a:gd name="connsiteY4" fmla="*/ 319863 h 759943"/>
              <a:gd name="connsiteX5" fmla="*/ 75012 w 855235"/>
              <a:gd name="connsiteY5" fmla="*/ 630854 h 759943"/>
              <a:gd name="connsiteX6" fmla="*/ 0 w 855235"/>
              <a:gd name="connsiteY6" fmla="*/ 741453 h 759943"/>
              <a:gd name="connsiteX0" fmla="*/ 0 w 850882"/>
              <a:gd name="connsiteY0" fmla="*/ 741453 h 766485"/>
              <a:gd name="connsiteX1" fmla="*/ 348748 w 850882"/>
              <a:gd name="connsiteY1" fmla="*/ 746704 h 766485"/>
              <a:gd name="connsiteX2" fmla="*/ 832631 w 850882"/>
              <a:gd name="connsiteY2" fmla="*/ 487312 h 766485"/>
              <a:gd name="connsiteX3" fmla="*/ 606698 w 850882"/>
              <a:gd name="connsiteY3" fmla="*/ 3537 h 766485"/>
              <a:gd name="connsiteX4" fmla="*/ 77679 w 850882"/>
              <a:gd name="connsiteY4" fmla="*/ 319863 h 766485"/>
              <a:gd name="connsiteX5" fmla="*/ 75012 w 850882"/>
              <a:gd name="connsiteY5" fmla="*/ 630854 h 766485"/>
              <a:gd name="connsiteX6" fmla="*/ 0 w 850882"/>
              <a:gd name="connsiteY6" fmla="*/ 741453 h 766485"/>
              <a:gd name="connsiteX0" fmla="*/ 0 w 850882"/>
              <a:gd name="connsiteY0" fmla="*/ 741453 h 764365"/>
              <a:gd name="connsiteX1" fmla="*/ 348748 w 850882"/>
              <a:gd name="connsiteY1" fmla="*/ 746704 h 764365"/>
              <a:gd name="connsiteX2" fmla="*/ 832631 w 850882"/>
              <a:gd name="connsiteY2" fmla="*/ 487312 h 764365"/>
              <a:gd name="connsiteX3" fmla="*/ 606698 w 850882"/>
              <a:gd name="connsiteY3" fmla="*/ 3537 h 764365"/>
              <a:gd name="connsiteX4" fmla="*/ 77679 w 850882"/>
              <a:gd name="connsiteY4" fmla="*/ 319863 h 764365"/>
              <a:gd name="connsiteX5" fmla="*/ 75012 w 850882"/>
              <a:gd name="connsiteY5" fmla="*/ 630854 h 764365"/>
              <a:gd name="connsiteX6" fmla="*/ 0 w 850882"/>
              <a:gd name="connsiteY6" fmla="*/ 741453 h 764365"/>
              <a:gd name="connsiteX0" fmla="*/ 0 w 832466"/>
              <a:gd name="connsiteY0" fmla="*/ 731902 h 763437"/>
              <a:gd name="connsiteX1" fmla="*/ 330332 w 832466"/>
              <a:gd name="connsiteY1" fmla="*/ 746704 h 763437"/>
              <a:gd name="connsiteX2" fmla="*/ 814215 w 832466"/>
              <a:gd name="connsiteY2" fmla="*/ 487312 h 763437"/>
              <a:gd name="connsiteX3" fmla="*/ 588282 w 832466"/>
              <a:gd name="connsiteY3" fmla="*/ 3537 h 763437"/>
              <a:gd name="connsiteX4" fmla="*/ 59263 w 832466"/>
              <a:gd name="connsiteY4" fmla="*/ 319863 h 763437"/>
              <a:gd name="connsiteX5" fmla="*/ 56596 w 832466"/>
              <a:gd name="connsiteY5" fmla="*/ 630854 h 763437"/>
              <a:gd name="connsiteX6" fmla="*/ 0 w 832466"/>
              <a:gd name="connsiteY6" fmla="*/ 731902 h 763437"/>
              <a:gd name="connsiteX0" fmla="*/ 0 w 831373"/>
              <a:gd name="connsiteY0" fmla="*/ 731902 h 763086"/>
              <a:gd name="connsiteX1" fmla="*/ 330332 w 831373"/>
              <a:gd name="connsiteY1" fmla="*/ 746704 h 763086"/>
              <a:gd name="connsiteX2" fmla="*/ 812900 w 831373"/>
              <a:gd name="connsiteY2" fmla="*/ 492088 h 763086"/>
              <a:gd name="connsiteX3" fmla="*/ 588282 w 831373"/>
              <a:gd name="connsiteY3" fmla="*/ 3537 h 763086"/>
              <a:gd name="connsiteX4" fmla="*/ 59263 w 831373"/>
              <a:gd name="connsiteY4" fmla="*/ 319863 h 763086"/>
              <a:gd name="connsiteX5" fmla="*/ 56596 w 831373"/>
              <a:gd name="connsiteY5" fmla="*/ 630854 h 763086"/>
              <a:gd name="connsiteX6" fmla="*/ 0 w 831373"/>
              <a:gd name="connsiteY6" fmla="*/ 731902 h 763086"/>
              <a:gd name="connsiteX0" fmla="*/ 0 w 830248"/>
              <a:gd name="connsiteY0" fmla="*/ 731902 h 763086"/>
              <a:gd name="connsiteX1" fmla="*/ 330332 w 830248"/>
              <a:gd name="connsiteY1" fmla="*/ 746704 h 763086"/>
              <a:gd name="connsiteX2" fmla="*/ 812900 w 830248"/>
              <a:gd name="connsiteY2" fmla="*/ 492088 h 763086"/>
              <a:gd name="connsiteX3" fmla="*/ 588282 w 830248"/>
              <a:gd name="connsiteY3" fmla="*/ 3537 h 763086"/>
              <a:gd name="connsiteX4" fmla="*/ 59263 w 830248"/>
              <a:gd name="connsiteY4" fmla="*/ 319863 h 763086"/>
              <a:gd name="connsiteX5" fmla="*/ 56596 w 830248"/>
              <a:gd name="connsiteY5" fmla="*/ 630854 h 763086"/>
              <a:gd name="connsiteX6" fmla="*/ 0 w 830248"/>
              <a:gd name="connsiteY6" fmla="*/ 731902 h 763086"/>
              <a:gd name="connsiteX0" fmla="*/ 0 w 828752"/>
              <a:gd name="connsiteY0" fmla="*/ 731902 h 769484"/>
              <a:gd name="connsiteX1" fmla="*/ 367164 w 828752"/>
              <a:gd name="connsiteY1" fmla="*/ 754664 h 769484"/>
              <a:gd name="connsiteX2" fmla="*/ 812900 w 828752"/>
              <a:gd name="connsiteY2" fmla="*/ 492088 h 769484"/>
              <a:gd name="connsiteX3" fmla="*/ 588282 w 828752"/>
              <a:gd name="connsiteY3" fmla="*/ 3537 h 769484"/>
              <a:gd name="connsiteX4" fmla="*/ 59263 w 828752"/>
              <a:gd name="connsiteY4" fmla="*/ 319863 h 769484"/>
              <a:gd name="connsiteX5" fmla="*/ 56596 w 828752"/>
              <a:gd name="connsiteY5" fmla="*/ 630854 h 769484"/>
              <a:gd name="connsiteX6" fmla="*/ 0 w 828752"/>
              <a:gd name="connsiteY6" fmla="*/ 731902 h 769484"/>
              <a:gd name="connsiteX0" fmla="*/ 0 w 828752"/>
              <a:gd name="connsiteY0" fmla="*/ 731902 h 761354"/>
              <a:gd name="connsiteX1" fmla="*/ 367164 w 828752"/>
              <a:gd name="connsiteY1" fmla="*/ 754664 h 761354"/>
              <a:gd name="connsiteX2" fmla="*/ 812900 w 828752"/>
              <a:gd name="connsiteY2" fmla="*/ 492088 h 761354"/>
              <a:gd name="connsiteX3" fmla="*/ 588282 w 828752"/>
              <a:gd name="connsiteY3" fmla="*/ 3537 h 761354"/>
              <a:gd name="connsiteX4" fmla="*/ 59263 w 828752"/>
              <a:gd name="connsiteY4" fmla="*/ 319863 h 761354"/>
              <a:gd name="connsiteX5" fmla="*/ 56596 w 828752"/>
              <a:gd name="connsiteY5" fmla="*/ 630854 h 761354"/>
              <a:gd name="connsiteX6" fmla="*/ 0 w 828752"/>
              <a:gd name="connsiteY6" fmla="*/ 731902 h 761354"/>
              <a:gd name="connsiteX0" fmla="*/ 0 w 828286"/>
              <a:gd name="connsiteY0" fmla="*/ 731902 h 764135"/>
              <a:gd name="connsiteX1" fmla="*/ 373741 w 828286"/>
              <a:gd name="connsiteY1" fmla="*/ 757848 h 764135"/>
              <a:gd name="connsiteX2" fmla="*/ 812900 w 828286"/>
              <a:gd name="connsiteY2" fmla="*/ 492088 h 764135"/>
              <a:gd name="connsiteX3" fmla="*/ 588282 w 828286"/>
              <a:gd name="connsiteY3" fmla="*/ 3537 h 764135"/>
              <a:gd name="connsiteX4" fmla="*/ 59263 w 828286"/>
              <a:gd name="connsiteY4" fmla="*/ 319863 h 764135"/>
              <a:gd name="connsiteX5" fmla="*/ 56596 w 828286"/>
              <a:gd name="connsiteY5" fmla="*/ 630854 h 764135"/>
              <a:gd name="connsiteX6" fmla="*/ 0 w 828286"/>
              <a:gd name="connsiteY6" fmla="*/ 731902 h 764135"/>
              <a:gd name="connsiteX0" fmla="*/ 0 w 815141"/>
              <a:gd name="connsiteY0" fmla="*/ 731902 h 758856"/>
              <a:gd name="connsiteX1" fmla="*/ 373741 w 815141"/>
              <a:gd name="connsiteY1" fmla="*/ 757848 h 758856"/>
              <a:gd name="connsiteX2" fmla="*/ 683896 w 815141"/>
              <a:gd name="connsiteY2" fmla="*/ 696479 h 758856"/>
              <a:gd name="connsiteX3" fmla="*/ 812900 w 815141"/>
              <a:gd name="connsiteY3" fmla="*/ 492088 h 758856"/>
              <a:gd name="connsiteX4" fmla="*/ 588282 w 815141"/>
              <a:gd name="connsiteY4" fmla="*/ 3537 h 758856"/>
              <a:gd name="connsiteX5" fmla="*/ 59263 w 815141"/>
              <a:gd name="connsiteY5" fmla="*/ 319863 h 758856"/>
              <a:gd name="connsiteX6" fmla="*/ 56596 w 815141"/>
              <a:gd name="connsiteY6" fmla="*/ 630854 h 758856"/>
              <a:gd name="connsiteX7" fmla="*/ 0 w 815141"/>
              <a:gd name="connsiteY7" fmla="*/ 731902 h 758856"/>
              <a:gd name="connsiteX0" fmla="*/ 0 w 815141"/>
              <a:gd name="connsiteY0" fmla="*/ 731902 h 758856"/>
              <a:gd name="connsiteX1" fmla="*/ 373741 w 815141"/>
              <a:gd name="connsiteY1" fmla="*/ 757848 h 758856"/>
              <a:gd name="connsiteX2" fmla="*/ 683896 w 815141"/>
              <a:gd name="connsiteY2" fmla="*/ 696479 h 758856"/>
              <a:gd name="connsiteX3" fmla="*/ 812900 w 815141"/>
              <a:gd name="connsiteY3" fmla="*/ 492088 h 758856"/>
              <a:gd name="connsiteX4" fmla="*/ 588282 w 815141"/>
              <a:gd name="connsiteY4" fmla="*/ 3537 h 758856"/>
              <a:gd name="connsiteX5" fmla="*/ 59263 w 815141"/>
              <a:gd name="connsiteY5" fmla="*/ 319863 h 758856"/>
              <a:gd name="connsiteX6" fmla="*/ 56596 w 815141"/>
              <a:gd name="connsiteY6" fmla="*/ 630854 h 758856"/>
              <a:gd name="connsiteX7" fmla="*/ 0 w 815141"/>
              <a:gd name="connsiteY7" fmla="*/ 731902 h 758856"/>
              <a:gd name="connsiteX0" fmla="*/ 0 w 805831"/>
              <a:gd name="connsiteY0" fmla="*/ 731902 h 758856"/>
              <a:gd name="connsiteX1" fmla="*/ 373741 w 805831"/>
              <a:gd name="connsiteY1" fmla="*/ 757848 h 758856"/>
              <a:gd name="connsiteX2" fmla="*/ 683896 w 805831"/>
              <a:gd name="connsiteY2" fmla="*/ 696479 h 758856"/>
              <a:gd name="connsiteX3" fmla="*/ 803316 w 805831"/>
              <a:gd name="connsiteY3" fmla="*/ 453428 h 758856"/>
              <a:gd name="connsiteX4" fmla="*/ 588282 w 805831"/>
              <a:gd name="connsiteY4" fmla="*/ 3537 h 758856"/>
              <a:gd name="connsiteX5" fmla="*/ 59263 w 805831"/>
              <a:gd name="connsiteY5" fmla="*/ 319863 h 758856"/>
              <a:gd name="connsiteX6" fmla="*/ 56596 w 805831"/>
              <a:gd name="connsiteY6" fmla="*/ 630854 h 758856"/>
              <a:gd name="connsiteX7" fmla="*/ 0 w 805831"/>
              <a:gd name="connsiteY7" fmla="*/ 731902 h 758856"/>
              <a:gd name="connsiteX0" fmla="*/ 0 w 822941"/>
              <a:gd name="connsiteY0" fmla="*/ 731902 h 758856"/>
              <a:gd name="connsiteX1" fmla="*/ 373741 w 822941"/>
              <a:gd name="connsiteY1" fmla="*/ 757848 h 758856"/>
              <a:gd name="connsiteX2" fmla="*/ 683896 w 822941"/>
              <a:gd name="connsiteY2" fmla="*/ 696479 h 758856"/>
              <a:gd name="connsiteX3" fmla="*/ 820887 w 822941"/>
              <a:gd name="connsiteY3" fmla="*/ 468892 h 758856"/>
              <a:gd name="connsiteX4" fmla="*/ 588282 w 822941"/>
              <a:gd name="connsiteY4" fmla="*/ 3537 h 758856"/>
              <a:gd name="connsiteX5" fmla="*/ 59263 w 822941"/>
              <a:gd name="connsiteY5" fmla="*/ 319863 h 758856"/>
              <a:gd name="connsiteX6" fmla="*/ 56596 w 822941"/>
              <a:gd name="connsiteY6" fmla="*/ 630854 h 758856"/>
              <a:gd name="connsiteX7" fmla="*/ 0 w 822941"/>
              <a:gd name="connsiteY7" fmla="*/ 731902 h 758856"/>
              <a:gd name="connsiteX0" fmla="*/ 0 w 823675"/>
              <a:gd name="connsiteY0" fmla="*/ 731902 h 760400"/>
              <a:gd name="connsiteX1" fmla="*/ 373741 w 823675"/>
              <a:gd name="connsiteY1" fmla="*/ 757848 h 760400"/>
              <a:gd name="connsiteX2" fmla="*/ 695077 w 823675"/>
              <a:gd name="connsiteY2" fmla="*/ 729340 h 760400"/>
              <a:gd name="connsiteX3" fmla="*/ 820887 w 823675"/>
              <a:gd name="connsiteY3" fmla="*/ 468892 h 760400"/>
              <a:gd name="connsiteX4" fmla="*/ 588282 w 823675"/>
              <a:gd name="connsiteY4" fmla="*/ 3537 h 760400"/>
              <a:gd name="connsiteX5" fmla="*/ 59263 w 823675"/>
              <a:gd name="connsiteY5" fmla="*/ 319863 h 760400"/>
              <a:gd name="connsiteX6" fmla="*/ 56596 w 823675"/>
              <a:gd name="connsiteY6" fmla="*/ 630854 h 760400"/>
              <a:gd name="connsiteX7" fmla="*/ 0 w 823675"/>
              <a:gd name="connsiteY7" fmla="*/ 731902 h 760400"/>
              <a:gd name="connsiteX0" fmla="*/ 0 w 823675"/>
              <a:gd name="connsiteY0" fmla="*/ 731902 h 760034"/>
              <a:gd name="connsiteX1" fmla="*/ 166906 w 823675"/>
              <a:gd name="connsiteY1" fmla="*/ 737073 h 760034"/>
              <a:gd name="connsiteX2" fmla="*/ 373741 w 823675"/>
              <a:gd name="connsiteY2" fmla="*/ 757848 h 760034"/>
              <a:gd name="connsiteX3" fmla="*/ 695077 w 823675"/>
              <a:gd name="connsiteY3" fmla="*/ 729340 h 760034"/>
              <a:gd name="connsiteX4" fmla="*/ 820887 w 823675"/>
              <a:gd name="connsiteY4" fmla="*/ 468892 h 760034"/>
              <a:gd name="connsiteX5" fmla="*/ 588282 w 823675"/>
              <a:gd name="connsiteY5" fmla="*/ 3537 h 760034"/>
              <a:gd name="connsiteX6" fmla="*/ 59263 w 823675"/>
              <a:gd name="connsiteY6" fmla="*/ 319863 h 760034"/>
              <a:gd name="connsiteX7" fmla="*/ 56596 w 823675"/>
              <a:gd name="connsiteY7" fmla="*/ 630854 h 760034"/>
              <a:gd name="connsiteX8" fmla="*/ 0 w 823675"/>
              <a:gd name="connsiteY8" fmla="*/ 731902 h 760034"/>
              <a:gd name="connsiteX0" fmla="*/ 0 w 823675"/>
              <a:gd name="connsiteY0" fmla="*/ 731902 h 760034"/>
              <a:gd name="connsiteX1" fmla="*/ 166906 w 823675"/>
              <a:gd name="connsiteY1" fmla="*/ 737073 h 760034"/>
              <a:gd name="connsiteX2" fmla="*/ 373741 w 823675"/>
              <a:gd name="connsiteY2" fmla="*/ 757848 h 760034"/>
              <a:gd name="connsiteX3" fmla="*/ 695077 w 823675"/>
              <a:gd name="connsiteY3" fmla="*/ 729340 h 760034"/>
              <a:gd name="connsiteX4" fmla="*/ 820887 w 823675"/>
              <a:gd name="connsiteY4" fmla="*/ 468892 h 760034"/>
              <a:gd name="connsiteX5" fmla="*/ 588282 w 823675"/>
              <a:gd name="connsiteY5" fmla="*/ 3537 h 760034"/>
              <a:gd name="connsiteX6" fmla="*/ 59263 w 823675"/>
              <a:gd name="connsiteY6" fmla="*/ 319863 h 760034"/>
              <a:gd name="connsiteX7" fmla="*/ 56596 w 823675"/>
              <a:gd name="connsiteY7" fmla="*/ 630854 h 760034"/>
              <a:gd name="connsiteX8" fmla="*/ 0 w 823675"/>
              <a:gd name="connsiteY8" fmla="*/ 731902 h 760034"/>
              <a:gd name="connsiteX0" fmla="*/ 0 w 823675"/>
              <a:gd name="connsiteY0" fmla="*/ 731902 h 786869"/>
              <a:gd name="connsiteX1" fmla="*/ 166906 w 823675"/>
              <a:gd name="connsiteY1" fmla="*/ 737073 h 786869"/>
              <a:gd name="connsiteX2" fmla="*/ 381728 w 823675"/>
              <a:gd name="connsiteY2" fmla="*/ 786843 h 786869"/>
              <a:gd name="connsiteX3" fmla="*/ 695077 w 823675"/>
              <a:gd name="connsiteY3" fmla="*/ 729340 h 786869"/>
              <a:gd name="connsiteX4" fmla="*/ 820887 w 823675"/>
              <a:gd name="connsiteY4" fmla="*/ 468892 h 786869"/>
              <a:gd name="connsiteX5" fmla="*/ 588282 w 823675"/>
              <a:gd name="connsiteY5" fmla="*/ 3537 h 786869"/>
              <a:gd name="connsiteX6" fmla="*/ 59263 w 823675"/>
              <a:gd name="connsiteY6" fmla="*/ 319863 h 786869"/>
              <a:gd name="connsiteX7" fmla="*/ 56596 w 823675"/>
              <a:gd name="connsiteY7" fmla="*/ 630854 h 786869"/>
              <a:gd name="connsiteX8" fmla="*/ 0 w 823675"/>
              <a:gd name="connsiteY8" fmla="*/ 731902 h 786869"/>
              <a:gd name="connsiteX0" fmla="*/ 0 w 823675"/>
              <a:gd name="connsiteY0" fmla="*/ 731902 h 792665"/>
              <a:gd name="connsiteX1" fmla="*/ 166906 w 823675"/>
              <a:gd name="connsiteY1" fmla="*/ 737073 h 792665"/>
              <a:gd name="connsiteX2" fmla="*/ 391312 w 823675"/>
              <a:gd name="connsiteY2" fmla="*/ 792642 h 792665"/>
              <a:gd name="connsiteX3" fmla="*/ 695077 w 823675"/>
              <a:gd name="connsiteY3" fmla="*/ 729340 h 792665"/>
              <a:gd name="connsiteX4" fmla="*/ 820887 w 823675"/>
              <a:gd name="connsiteY4" fmla="*/ 468892 h 792665"/>
              <a:gd name="connsiteX5" fmla="*/ 588282 w 823675"/>
              <a:gd name="connsiteY5" fmla="*/ 3537 h 792665"/>
              <a:gd name="connsiteX6" fmla="*/ 59263 w 823675"/>
              <a:gd name="connsiteY6" fmla="*/ 319863 h 792665"/>
              <a:gd name="connsiteX7" fmla="*/ 56596 w 823675"/>
              <a:gd name="connsiteY7" fmla="*/ 630854 h 792665"/>
              <a:gd name="connsiteX8" fmla="*/ 0 w 823675"/>
              <a:gd name="connsiteY8" fmla="*/ 731902 h 792665"/>
              <a:gd name="connsiteX0" fmla="*/ 0 w 823675"/>
              <a:gd name="connsiteY0" fmla="*/ 731902 h 777210"/>
              <a:gd name="connsiteX1" fmla="*/ 166906 w 823675"/>
              <a:gd name="connsiteY1" fmla="*/ 737073 h 777210"/>
              <a:gd name="connsiteX2" fmla="*/ 391312 w 823675"/>
              <a:gd name="connsiteY2" fmla="*/ 777178 h 777210"/>
              <a:gd name="connsiteX3" fmla="*/ 695077 w 823675"/>
              <a:gd name="connsiteY3" fmla="*/ 729340 h 777210"/>
              <a:gd name="connsiteX4" fmla="*/ 820887 w 823675"/>
              <a:gd name="connsiteY4" fmla="*/ 468892 h 777210"/>
              <a:gd name="connsiteX5" fmla="*/ 588282 w 823675"/>
              <a:gd name="connsiteY5" fmla="*/ 3537 h 777210"/>
              <a:gd name="connsiteX6" fmla="*/ 59263 w 823675"/>
              <a:gd name="connsiteY6" fmla="*/ 319863 h 777210"/>
              <a:gd name="connsiteX7" fmla="*/ 56596 w 823675"/>
              <a:gd name="connsiteY7" fmla="*/ 630854 h 777210"/>
              <a:gd name="connsiteX8" fmla="*/ 0 w 823675"/>
              <a:gd name="connsiteY8" fmla="*/ 731902 h 777210"/>
              <a:gd name="connsiteX0" fmla="*/ 0 w 823675"/>
              <a:gd name="connsiteY0" fmla="*/ 731902 h 777210"/>
              <a:gd name="connsiteX1" fmla="*/ 166906 w 823675"/>
              <a:gd name="connsiteY1" fmla="*/ 737073 h 777210"/>
              <a:gd name="connsiteX2" fmla="*/ 391312 w 823675"/>
              <a:gd name="connsiteY2" fmla="*/ 777178 h 777210"/>
              <a:gd name="connsiteX3" fmla="*/ 695077 w 823675"/>
              <a:gd name="connsiteY3" fmla="*/ 729340 h 777210"/>
              <a:gd name="connsiteX4" fmla="*/ 820887 w 823675"/>
              <a:gd name="connsiteY4" fmla="*/ 468892 h 777210"/>
              <a:gd name="connsiteX5" fmla="*/ 588282 w 823675"/>
              <a:gd name="connsiteY5" fmla="*/ 3537 h 777210"/>
              <a:gd name="connsiteX6" fmla="*/ 59263 w 823675"/>
              <a:gd name="connsiteY6" fmla="*/ 319863 h 777210"/>
              <a:gd name="connsiteX7" fmla="*/ 51617 w 823675"/>
              <a:gd name="connsiteY7" fmla="*/ 627352 h 777210"/>
              <a:gd name="connsiteX8" fmla="*/ 0 w 823675"/>
              <a:gd name="connsiteY8" fmla="*/ 731902 h 777210"/>
              <a:gd name="connsiteX0" fmla="*/ 0 w 823675"/>
              <a:gd name="connsiteY0" fmla="*/ 732801 h 778109"/>
              <a:gd name="connsiteX1" fmla="*/ 166906 w 823675"/>
              <a:gd name="connsiteY1" fmla="*/ 737972 h 778109"/>
              <a:gd name="connsiteX2" fmla="*/ 391312 w 823675"/>
              <a:gd name="connsiteY2" fmla="*/ 778077 h 778109"/>
              <a:gd name="connsiteX3" fmla="*/ 695077 w 823675"/>
              <a:gd name="connsiteY3" fmla="*/ 730239 h 778109"/>
              <a:gd name="connsiteX4" fmla="*/ 820887 w 823675"/>
              <a:gd name="connsiteY4" fmla="*/ 469791 h 778109"/>
              <a:gd name="connsiteX5" fmla="*/ 588282 w 823675"/>
              <a:gd name="connsiteY5" fmla="*/ 4436 h 778109"/>
              <a:gd name="connsiteX6" fmla="*/ 39641 w 823675"/>
              <a:gd name="connsiteY6" fmla="*/ 312540 h 778109"/>
              <a:gd name="connsiteX7" fmla="*/ 51617 w 823675"/>
              <a:gd name="connsiteY7" fmla="*/ 628251 h 778109"/>
              <a:gd name="connsiteX8" fmla="*/ 0 w 823675"/>
              <a:gd name="connsiteY8" fmla="*/ 732801 h 778109"/>
              <a:gd name="connsiteX0" fmla="*/ 0 w 823675"/>
              <a:gd name="connsiteY0" fmla="*/ 732965 h 778273"/>
              <a:gd name="connsiteX1" fmla="*/ 166906 w 823675"/>
              <a:gd name="connsiteY1" fmla="*/ 738136 h 778273"/>
              <a:gd name="connsiteX2" fmla="*/ 391312 w 823675"/>
              <a:gd name="connsiteY2" fmla="*/ 778241 h 778273"/>
              <a:gd name="connsiteX3" fmla="*/ 695077 w 823675"/>
              <a:gd name="connsiteY3" fmla="*/ 730403 h 778273"/>
              <a:gd name="connsiteX4" fmla="*/ 820887 w 823675"/>
              <a:gd name="connsiteY4" fmla="*/ 469955 h 778273"/>
              <a:gd name="connsiteX5" fmla="*/ 588282 w 823675"/>
              <a:gd name="connsiteY5" fmla="*/ 4600 h 778273"/>
              <a:gd name="connsiteX6" fmla="*/ 31572 w 823675"/>
              <a:gd name="connsiteY6" fmla="*/ 311368 h 778273"/>
              <a:gd name="connsiteX7" fmla="*/ 51617 w 823675"/>
              <a:gd name="connsiteY7" fmla="*/ 628415 h 778273"/>
              <a:gd name="connsiteX8" fmla="*/ 0 w 823675"/>
              <a:gd name="connsiteY8" fmla="*/ 732965 h 7782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23675" h="778273">
                <a:moveTo>
                  <a:pt x="0" y="732965"/>
                </a:moveTo>
                <a:cubicBezTo>
                  <a:pt x="17853" y="736493"/>
                  <a:pt x="104616" y="733812"/>
                  <a:pt x="166906" y="738136"/>
                </a:cubicBezTo>
                <a:cubicBezTo>
                  <a:pt x="229196" y="742460"/>
                  <a:pt x="303284" y="779530"/>
                  <a:pt x="391312" y="778241"/>
                </a:cubicBezTo>
                <a:cubicBezTo>
                  <a:pt x="479340" y="776952"/>
                  <a:pt x="621884" y="774696"/>
                  <a:pt x="695077" y="730403"/>
                </a:cubicBezTo>
                <a:cubicBezTo>
                  <a:pt x="768270" y="686110"/>
                  <a:pt x="838686" y="590922"/>
                  <a:pt x="820887" y="469955"/>
                </a:cubicBezTo>
                <a:cubicBezTo>
                  <a:pt x="803088" y="348988"/>
                  <a:pt x="795207" y="48292"/>
                  <a:pt x="588282" y="4600"/>
                </a:cubicBezTo>
                <a:cubicBezTo>
                  <a:pt x="492555" y="-2543"/>
                  <a:pt x="66148" y="-39533"/>
                  <a:pt x="31572" y="311368"/>
                </a:cubicBezTo>
                <a:cubicBezTo>
                  <a:pt x="15666" y="420334"/>
                  <a:pt x="51617" y="565074"/>
                  <a:pt x="51617" y="628415"/>
                </a:cubicBezTo>
                <a:cubicBezTo>
                  <a:pt x="52094" y="700138"/>
                  <a:pt x="0" y="732965"/>
                  <a:pt x="0" y="732965"/>
                </a:cubicBezTo>
                <a:close/>
              </a:path>
            </a:pathLst>
          </a:custGeom>
          <a:solidFill>
            <a:schemeClr val="bg1"/>
          </a:solidFill>
          <a:ln w="190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D5CE06-4F5F-BCC3-C7C5-8120E08CBD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11992" y="1718352"/>
            <a:ext cx="6512440" cy="43688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457200" indent="-457200" algn="ctr">
              <a:buFont typeface="Arial"/>
              <a:buChar char="•"/>
            </a:pPr>
            <a:r>
              <a:rPr lang="en-US" sz="2800" b="0" dirty="0" err="1">
                <a:latin typeface="Georgia Pro Light"/>
              </a:rPr>
              <a:t>Neartikulirane</a:t>
            </a:r>
            <a:r>
              <a:rPr lang="en-US" sz="2800" b="0" dirty="0">
                <a:latin typeface="Georgia Pro Light"/>
              </a:rPr>
              <a:t> </a:t>
            </a:r>
            <a:r>
              <a:rPr lang="en-US" sz="2800" b="0" dirty="0" err="1">
                <a:latin typeface="Georgia Pro Light"/>
              </a:rPr>
              <a:t>ideje</a:t>
            </a:r>
            <a:r>
              <a:rPr lang="en-US" sz="2800" b="0" dirty="0">
                <a:latin typeface="Georgia Pro Light"/>
              </a:rPr>
              <a:t> o </a:t>
            </a:r>
            <a:r>
              <a:rPr lang="en-US" sz="2800" b="0" dirty="0" err="1">
                <a:latin typeface="Georgia Pro Light"/>
              </a:rPr>
              <a:t>sebi</a:t>
            </a:r>
            <a:r>
              <a:rPr lang="en-US" sz="2800" b="0" dirty="0">
                <a:latin typeface="Georgia Pro Light"/>
              </a:rPr>
              <a:t>, </a:t>
            </a:r>
            <a:r>
              <a:rPr lang="en-US" sz="2800" b="0" dirty="0" err="1">
                <a:latin typeface="Georgia Pro Light"/>
              </a:rPr>
              <a:t>drugima</a:t>
            </a:r>
            <a:r>
              <a:rPr lang="en-US" sz="2800" b="0" dirty="0">
                <a:latin typeface="Georgia Pro Light"/>
              </a:rPr>
              <a:t>, </a:t>
            </a:r>
            <a:r>
              <a:rPr lang="en-US" sz="2800" b="0" dirty="0" err="1">
                <a:latin typeface="Georgia Pro Light"/>
              </a:rPr>
              <a:t>svijetu</a:t>
            </a:r>
            <a:r>
              <a:rPr lang="en-US" sz="2800" b="0" dirty="0">
                <a:latin typeface="Georgia Pro Light"/>
              </a:rPr>
              <a:t>, </a:t>
            </a:r>
            <a:r>
              <a:rPr lang="en-US" sz="2800" b="0" dirty="0" err="1">
                <a:latin typeface="Georgia Pro Light"/>
              </a:rPr>
              <a:t>budućnosti</a:t>
            </a:r>
            <a:endParaRPr lang="en-US" sz="2800" b="0" dirty="0">
              <a:latin typeface="Georgia Pro Light"/>
            </a:endParaRPr>
          </a:p>
          <a:p>
            <a:pPr marL="457200" indent="-457200" algn="ctr">
              <a:buFont typeface="Arial"/>
              <a:buChar char="•"/>
            </a:pPr>
            <a:r>
              <a:rPr lang="en-US" sz="2800" b="0" dirty="0" err="1">
                <a:latin typeface="Georgia Pro Light"/>
              </a:rPr>
              <a:t>Utječu</a:t>
            </a:r>
            <a:r>
              <a:rPr lang="en-US" sz="2800" b="0" dirty="0">
                <a:latin typeface="Georgia Pro Light"/>
              </a:rPr>
              <a:t> </a:t>
            </a:r>
            <a:r>
              <a:rPr lang="en-US" sz="2800" b="0" dirty="0" err="1">
                <a:latin typeface="Georgia Pro Light"/>
              </a:rPr>
              <a:t>na</a:t>
            </a:r>
            <a:r>
              <a:rPr lang="en-US" sz="2800" b="0" dirty="0">
                <a:latin typeface="Georgia Pro Light"/>
              </a:rPr>
              <a:t> </a:t>
            </a:r>
            <a:r>
              <a:rPr lang="en-US" sz="2800" b="0" dirty="0" err="1">
                <a:latin typeface="Georgia Pro Light"/>
              </a:rPr>
              <a:t>pojavu</a:t>
            </a:r>
            <a:r>
              <a:rPr lang="en-US" sz="2800" b="0" dirty="0">
                <a:latin typeface="Georgia Pro Light"/>
              </a:rPr>
              <a:t> </a:t>
            </a:r>
            <a:r>
              <a:rPr lang="en-US" sz="2800" b="0" dirty="0" err="1">
                <a:latin typeface="Georgia Pro Light"/>
              </a:rPr>
              <a:t>automatskih</a:t>
            </a:r>
            <a:r>
              <a:rPr lang="en-US" sz="2800" b="0" dirty="0">
                <a:latin typeface="Georgia Pro Light"/>
              </a:rPr>
              <a:t> </a:t>
            </a:r>
            <a:r>
              <a:rPr lang="en-US" sz="2800" b="0" dirty="0" err="1">
                <a:latin typeface="Georgia Pro Light"/>
              </a:rPr>
              <a:t>misli</a:t>
            </a:r>
            <a:endParaRPr lang="en-US" sz="2800" b="0" dirty="0">
              <a:latin typeface="Georgia Pro Light"/>
            </a:endParaRPr>
          </a:p>
          <a:p>
            <a:pPr marL="457200" indent="-457200" algn="ctr">
              <a:buFont typeface="Arial"/>
              <a:buChar char="•"/>
            </a:pPr>
            <a:r>
              <a:rPr lang="en-US" sz="2800" b="0" dirty="0" err="1">
                <a:latin typeface="Georgia Pro Light"/>
              </a:rPr>
              <a:t>Moguće</a:t>
            </a:r>
            <a:r>
              <a:rPr lang="en-US" sz="2800" b="0" dirty="0">
                <a:latin typeface="Georgia Pro Light"/>
              </a:rPr>
              <a:t> </a:t>
            </a:r>
            <a:r>
              <a:rPr lang="en-US" sz="2800" b="0" dirty="0" err="1">
                <a:latin typeface="Georgia Pro Light"/>
              </a:rPr>
              <a:t>ih</a:t>
            </a:r>
            <a:r>
              <a:rPr lang="en-US" sz="2800" b="0" dirty="0">
                <a:latin typeface="Georgia Pro Light"/>
              </a:rPr>
              <a:t> je </a:t>
            </a:r>
            <a:r>
              <a:rPr lang="en-US" sz="2800" b="0" dirty="0" err="1">
                <a:latin typeface="Georgia Pro Light"/>
              </a:rPr>
              <a:t>testirati</a:t>
            </a:r>
            <a:endParaRPr lang="en-US" sz="2800" b="0" dirty="0">
              <a:latin typeface="Georgia Pro Light"/>
            </a:endParaRPr>
          </a:p>
          <a:p>
            <a:pPr marL="457200" indent="-457200" algn="ctr">
              <a:buFont typeface="Arial"/>
              <a:buChar char="•"/>
            </a:pPr>
            <a:endParaRPr lang="en-US" sz="2800" b="0" dirty="0">
              <a:latin typeface="Georgia Pro Light"/>
            </a:endParaRPr>
          </a:p>
          <a:p>
            <a:pPr algn="ctr"/>
            <a:endParaRPr lang="en-US" sz="2800" dirty="0">
              <a:latin typeface="Georgia Pro Light"/>
            </a:endParaRPr>
          </a:p>
        </p:txBody>
      </p:sp>
      <p:sp>
        <p:nvSpPr>
          <p:cNvPr id="13" name="Freeform: Shape 11">
            <a:extLst>
              <a:ext uri="{FF2B5EF4-FFF2-40B4-BE49-F238E27FC236}">
                <a16:creationId xmlns:a16="http://schemas.microsoft.com/office/drawing/2014/main" id="{B9940E64-4719-4E36-8FFD-748B552B359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588667" flipH="1">
            <a:off x="4240862" y="539430"/>
            <a:ext cx="7484484" cy="5843743"/>
          </a:xfrm>
          <a:custGeom>
            <a:avLst/>
            <a:gdLst>
              <a:gd name="connsiteX0" fmla="*/ -39 w 914430"/>
              <a:gd name="connsiteY0" fmla="*/ 747812 h 753584"/>
              <a:gd name="connsiteX1" fmla="*/ 400011 w 914430"/>
              <a:gd name="connsiteY1" fmla="*/ 737144 h 753584"/>
              <a:gd name="connsiteX2" fmla="*/ 891787 w 914430"/>
              <a:gd name="connsiteY2" fmla="*/ 487303 h 753584"/>
              <a:gd name="connsiteX3" fmla="*/ 665854 w 914430"/>
              <a:gd name="connsiteY3" fmla="*/ 3528 h 753584"/>
              <a:gd name="connsiteX4" fmla="*/ 136835 w 914430"/>
              <a:gd name="connsiteY4" fmla="*/ 319854 h 753584"/>
              <a:gd name="connsiteX5" fmla="*/ 134168 w 914430"/>
              <a:gd name="connsiteY5" fmla="*/ 630845 h 753584"/>
              <a:gd name="connsiteX6" fmla="*/ -39 w 914430"/>
              <a:gd name="connsiteY6" fmla="*/ 747812 h 753584"/>
              <a:gd name="connsiteX0" fmla="*/ 0 w 855235"/>
              <a:gd name="connsiteY0" fmla="*/ 741453 h 759943"/>
              <a:gd name="connsiteX1" fmla="*/ 340855 w 855235"/>
              <a:gd name="connsiteY1" fmla="*/ 737153 h 759943"/>
              <a:gd name="connsiteX2" fmla="*/ 832631 w 855235"/>
              <a:gd name="connsiteY2" fmla="*/ 487312 h 759943"/>
              <a:gd name="connsiteX3" fmla="*/ 606698 w 855235"/>
              <a:gd name="connsiteY3" fmla="*/ 3537 h 759943"/>
              <a:gd name="connsiteX4" fmla="*/ 77679 w 855235"/>
              <a:gd name="connsiteY4" fmla="*/ 319863 h 759943"/>
              <a:gd name="connsiteX5" fmla="*/ 75012 w 855235"/>
              <a:gd name="connsiteY5" fmla="*/ 630854 h 759943"/>
              <a:gd name="connsiteX6" fmla="*/ 0 w 855235"/>
              <a:gd name="connsiteY6" fmla="*/ 741453 h 759943"/>
              <a:gd name="connsiteX0" fmla="*/ 0 w 850882"/>
              <a:gd name="connsiteY0" fmla="*/ 741453 h 766485"/>
              <a:gd name="connsiteX1" fmla="*/ 348748 w 850882"/>
              <a:gd name="connsiteY1" fmla="*/ 746704 h 766485"/>
              <a:gd name="connsiteX2" fmla="*/ 832631 w 850882"/>
              <a:gd name="connsiteY2" fmla="*/ 487312 h 766485"/>
              <a:gd name="connsiteX3" fmla="*/ 606698 w 850882"/>
              <a:gd name="connsiteY3" fmla="*/ 3537 h 766485"/>
              <a:gd name="connsiteX4" fmla="*/ 77679 w 850882"/>
              <a:gd name="connsiteY4" fmla="*/ 319863 h 766485"/>
              <a:gd name="connsiteX5" fmla="*/ 75012 w 850882"/>
              <a:gd name="connsiteY5" fmla="*/ 630854 h 766485"/>
              <a:gd name="connsiteX6" fmla="*/ 0 w 850882"/>
              <a:gd name="connsiteY6" fmla="*/ 741453 h 766485"/>
              <a:gd name="connsiteX0" fmla="*/ 0 w 850882"/>
              <a:gd name="connsiteY0" fmla="*/ 741453 h 764365"/>
              <a:gd name="connsiteX1" fmla="*/ 348748 w 850882"/>
              <a:gd name="connsiteY1" fmla="*/ 746704 h 764365"/>
              <a:gd name="connsiteX2" fmla="*/ 832631 w 850882"/>
              <a:gd name="connsiteY2" fmla="*/ 487312 h 764365"/>
              <a:gd name="connsiteX3" fmla="*/ 606698 w 850882"/>
              <a:gd name="connsiteY3" fmla="*/ 3537 h 764365"/>
              <a:gd name="connsiteX4" fmla="*/ 77679 w 850882"/>
              <a:gd name="connsiteY4" fmla="*/ 319863 h 764365"/>
              <a:gd name="connsiteX5" fmla="*/ 75012 w 850882"/>
              <a:gd name="connsiteY5" fmla="*/ 630854 h 764365"/>
              <a:gd name="connsiteX6" fmla="*/ 0 w 850882"/>
              <a:gd name="connsiteY6" fmla="*/ 741453 h 764365"/>
              <a:gd name="connsiteX0" fmla="*/ 0 w 832466"/>
              <a:gd name="connsiteY0" fmla="*/ 731902 h 763437"/>
              <a:gd name="connsiteX1" fmla="*/ 330332 w 832466"/>
              <a:gd name="connsiteY1" fmla="*/ 746704 h 763437"/>
              <a:gd name="connsiteX2" fmla="*/ 814215 w 832466"/>
              <a:gd name="connsiteY2" fmla="*/ 487312 h 763437"/>
              <a:gd name="connsiteX3" fmla="*/ 588282 w 832466"/>
              <a:gd name="connsiteY3" fmla="*/ 3537 h 763437"/>
              <a:gd name="connsiteX4" fmla="*/ 59263 w 832466"/>
              <a:gd name="connsiteY4" fmla="*/ 319863 h 763437"/>
              <a:gd name="connsiteX5" fmla="*/ 56596 w 832466"/>
              <a:gd name="connsiteY5" fmla="*/ 630854 h 763437"/>
              <a:gd name="connsiteX6" fmla="*/ 0 w 832466"/>
              <a:gd name="connsiteY6" fmla="*/ 731902 h 763437"/>
              <a:gd name="connsiteX0" fmla="*/ 0 w 831373"/>
              <a:gd name="connsiteY0" fmla="*/ 731902 h 763086"/>
              <a:gd name="connsiteX1" fmla="*/ 330332 w 831373"/>
              <a:gd name="connsiteY1" fmla="*/ 746704 h 763086"/>
              <a:gd name="connsiteX2" fmla="*/ 812900 w 831373"/>
              <a:gd name="connsiteY2" fmla="*/ 492088 h 763086"/>
              <a:gd name="connsiteX3" fmla="*/ 588282 w 831373"/>
              <a:gd name="connsiteY3" fmla="*/ 3537 h 763086"/>
              <a:gd name="connsiteX4" fmla="*/ 59263 w 831373"/>
              <a:gd name="connsiteY4" fmla="*/ 319863 h 763086"/>
              <a:gd name="connsiteX5" fmla="*/ 56596 w 831373"/>
              <a:gd name="connsiteY5" fmla="*/ 630854 h 763086"/>
              <a:gd name="connsiteX6" fmla="*/ 0 w 831373"/>
              <a:gd name="connsiteY6" fmla="*/ 731902 h 763086"/>
              <a:gd name="connsiteX0" fmla="*/ 0 w 830248"/>
              <a:gd name="connsiteY0" fmla="*/ 731902 h 763086"/>
              <a:gd name="connsiteX1" fmla="*/ 330332 w 830248"/>
              <a:gd name="connsiteY1" fmla="*/ 746704 h 763086"/>
              <a:gd name="connsiteX2" fmla="*/ 812900 w 830248"/>
              <a:gd name="connsiteY2" fmla="*/ 492088 h 763086"/>
              <a:gd name="connsiteX3" fmla="*/ 588282 w 830248"/>
              <a:gd name="connsiteY3" fmla="*/ 3537 h 763086"/>
              <a:gd name="connsiteX4" fmla="*/ 59263 w 830248"/>
              <a:gd name="connsiteY4" fmla="*/ 319863 h 763086"/>
              <a:gd name="connsiteX5" fmla="*/ 56596 w 830248"/>
              <a:gd name="connsiteY5" fmla="*/ 630854 h 763086"/>
              <a:gd name="connsiteX6" fmla="*/ 0 w 830248"/>
              <a:gd name="connsiteY6" fmla="*/ 731902 h 763086"/>
              <a:gd name="connsiteX0" fmla="*/ 0 w 828752"/>
              <a:gd name="connsiteY0" fmla="*/ 731902 h 769484"/>
              <a:gd name="connsiteX1" fmla="*/ 367164 w 828752"/>
              <a:gd name="connsiteY1" fmla="*/ 754664 h 769484"/>
              <a:gd name="connsiteX2" fmla="*/ 812900 w 828752"/>
              <a:gd name="connsiteY2" fmla="*/ 492088 h 769484"/>
              <a:gd name="connsiteX3" fmla="*/ 588282 w 828752"/>
              <a:gd name="connsiteY3" fmla="*/ 3537 h 769484"/>
              <a:gd name="connsiteX4" fmla="*/ 59263 w 828752"/>
              <a:gd name="connsiteY4" fmla="*/ 319863 h 769484"/>
              <a:gd name="connsiteX5" fmla="*/ 56596 w 828752"/>
              <a:gd name="connsiteY5" fmla="*/ 630854 h 769484"/>
              <a:gd name="connsiteX6" fmla="*/ 0 w 828752"/>
              <a:gd name="connsiteY6" fmla="*/ 731902 h 769484"/>
              <a:gd name="connsiteX0" fmla="*/ 0 w 828752"/>
              <a:gd name="connsiteY0" fmla="*/ 731902 h 761354"/>
              <a:gd name="connsiteX1" fmla="*/ 367164 w 828752"/>
              <a:gd name="connsiteY1" fmla="*/ 754664 h 761354"/>
              <a:gd name="connsiteX2" fmla="*/ 812900 w 828752"/>
              <a:gd name="connsiteY2" fmla="*/ 492088 h 761354"/>
              <a:gd name="connsiteX3" fmla="*/ 588282 w 828752"/>
              <a:gd name="connsiteY3" fmla="*/ 3537 h 761354"/>
              <a:gd name="connsiteX4" fmla="*/ 59263 w 828752"/>
              <a:gd name="connsiteY4" fmla="*/ 319863 h 761354"/>
              <a:gd name="connsiteX5" fmla="*/ 56596 w 828752"/>
              <a:gd name="connsiteY5" fmla="*/ 630854 h 761354"/>
              <a:gd name="connsiteX6" fmla="*/ 0 w 828752"/>
              <a:gd name="connsiteY6" fmla="*/ 731902 h 761354"/>
              <a:gd name="connsiteX0" fmla="*/ 0 w 828286"/>
              <a:gd name="connsiteY0" fmla="*/ 731902 h 764135"/>
              <a:gd name="connsiteX1" fmla="*/ 373741 w 828286"/>
              <a:gd name="connsiteY1" fmla="*/ 757848 h 764135"/>
              <a:gd name="connsiteX2" fmla="*/ 812900 w 828286"/>
              <a:gd name="connsiteY2" fmla="*/ 492088 h 764135"/>
              <a:gd name="connsiteX3" fmla="*/ 588282 w 828286"/>
              <a:gd name="connsiteY3" fmla="*/ 3537 h 764135"/>
              <a:gd name="connsiteX4" fmla="*/ 59263 w 828286"/>
              <a:gd name="connsiteY4" fmla="*/ 319863 h 764135"/>
              <a:gd name="connsiteX5" fmla="*/ 56596 w 828286"/>
              <a:gd name="connsiteY5" fmla="*/ 630854 h 764135"/>
              <a:gd name="connsiteX6" fmla="*/ 0 w 828286"/>
              <a:gd name="connsiteY6" fmla="*/ 731902 h 764135"/>
              <a:gd name="connsiteX0" fmla="*/ 0 w 815141"/>
              <a:gd name="connsiteY0" fmla="*/ 731902 h 758856"/>
              <a:gd name="connsiteX1" fmla="*/ 373741 w 815141"/>
              <a:gd name="connsiteY1" fmla="*/ 757848 h 758856"/>
              <a:gd name="connsiteX2" fmla="*/ 683896 w 815141"/>
              <a:gd name="connsiteY2" fmla="*/ 696479 h 758856"/>
              <a:gd name="connsiteX3" fmla="*/ 812900 w 815141"/>
              <a:gd name="connsiteY3" fmla="*/ 492088 h 758856"/>
              <a:gd name="connsiteX4" fmla="*/ 588282 w 815141"/>
              <a:gd name="connsiteY4" fmla="*/ 3537 h 758856"/>
              <a:gd name="connsiteX5" fmla="*/ 59263 w 815141"/>
              <a:gd name="connsiteY5" fmla="*/ 319863 h 758856"/>
              <a:gd name="connsiteX6" fmla="*/ 56596 w 815141"/>
              <a:gd name="connsiteY6" fmla="*/ 630854 h 758856"/>
              <a:gd name="connsiteX7" fmla="*/ 0 w 815141"/>
              <a:gd name="connsiteY7" fmla="*/ 731902 h 758856"/>
              <a:gd name="connsiteX0" fmla="*/ 0 w 815141"/>
              <a:gd name="connsiteY0" fmla="*/ 731902 h 758856"/>
              <a:gd name="connsiteX1" fmla="*/ 373741 w 815141"/>
              <a:gd name="connsiteY1" fmla="*/ 757848 h 758856"/>
              <a:gd name="connsiteX2" fmla="*/ 683896 w 815141"/>
              <a:gd name="connsiteY2" fmla="*/ 696479 h 758856"/>
              <a:gd name="connsiteX3" fmla="*/ 812900 w 815141"/>
              <a:gd name="connsiteY3" fmla="*/ 492088 h 758856"/>
              <a:gd name="connsiteX4" fmla="*/ 588282 w 815141"/>
              <a:gd name="connsiteY4" fmla="*/ 3537 h 758856"/>
              <a:gd name="connsiteX5" fmla="*/ 59263 w 815141"/>
              <a:gd name="connsiteY5" fmla="*/ 319863 h 758856"/>
              <a:gd name="connsiteX6" fmla="*/ 56596 w 815141"/>
              <a:gd name="connsiteY6" fmla="*/ 630854 h 758856"/>
              <a:gd name="connsiteX7" fmla="*/ 0 w 815141"/>
              <a:gd name="connsiteY7" fmla="*/ 731902 h 758856"/>
              <a:gd name="connsiteX0" fmla="*/ 0 w 805831"/>
              <a:gd name="connsiteY0" fmla="*/ 731902 h 758856"/>
              <a:gd name="connsiteX1" fmla="*/ 373741 w 805831"/>
              <a:gd name="connsiteY1" fmla="*/ 757848 h 758856"/>
              <a:gd name="connsiteX2" fmla="*/ 683896 w 805831"/>
              <a:gd name="connsiteY2" fmla="*/ 696479 h 758856"/>
              <a:gd name="connsiteX3" fmla="*/ 803316 w 805831"/>
              <a:gd name="connsiteY3" fmla="*/ 453428 h 758856"/>
              <a:gd name="connsiteX4" fmla="*/ 588282 w 805831"/>
              <a:gd name="connsiteY4" fmla="*/ 3537 h 758856"/>
              <a:gd name="connsiteX5" fmla="*/ 59263 w 805831"/>
              <a:gd name="connsiteY5" fmla="*/ 319863 h 758856"/>
              <a:gd name="connsiteX6" fmla="*/ 56596 w 805831"/>
              <a:gd name="connsiteY6" fmla="*/ 630854 h 758856"/>
              <a:gd name="connsiteX7" fmla="*/ 0 w 805831"/>
              <a:gd name="connsiteY7" fmla="*/ 731902 h 758856"/>
              <a:gd name="connsiteX0" fmla="*/ 0 w 822941"/>
              <a:gd name="connsiteY0" fmla="*/ 731902 h 758856"/>
              <a:gd name="connsiteX1" fmla="*/ 373741 w 822941"/>
              <a:gd name="connsiteY1" fmla="*/ 757848 h 758856"/>
              <a:gd name="connsiteX2" fmla="*/ 683896 w 822941"/>
              <a:gd name="connsiteY2" fmla="*/ 696479 h 758856"/>
              <a:gd name="connsiteX3" fmla="*/ 820887 w 822941"/>
              <a:gd name="connsiteY3" fmla="*/ 468892 h 758856"/>
              <a:gd name="connsiteX4" fmla="*/ 588282 w 822941"/>
              <a:gd name="connsiteY4" fmla="*/ 3537 h 758856"/>
              <a:gd name="connsiteX5" fmla="*/ 59263 w 822941"/>
              <a:gd name="connsiteY5" fmla="*/ 319863 h 758856"/>
              <a:gd name="connsiteX6" fmla="*/ 56596 w 822941"/>
              <a:gd name="connsiteY6" fmla="*/ 630854 h 758856"/>
              <a:gd name="connsiteX7" fmla="*/ 0 w 822941"/>
              <a:gd name="connsiteY7" fmla="*/ 731902 h 758856"/>
              <a:gd name="connsiteX0" fmla="*/ 0 w 823675"/>
              <a:gd name="connsiteY0" fmla="*/ 731902 h 760400"/>
              <a:gd name="connsiteX1" fmla="*/ 373741 w 823675"/>
              <a:gd name="connsiteY1" fmla="*/ 757848 h 760400"/>
              <a:gd name="connsiteX2" fmla="*/ 695077 w 823675"/>
              <a:gd name="connsiteY2" fmla="*/ 729340 h 760400"/>
              <a:gd name="connsiteX3" fmla="*/ 820887 w 823675"/>
              <a:gd name="connsiteY3" fmla="*/ 468892 h 760400"/>
              <a:gd name="connsiteX4" fmla="*/ 588282 w 823675"/>
              <a:gd name="connsiteY4" fmla="*/ 3537 h 760400"/>
              <a:gd name="connsiteX5" fmla="*/ 59263 w 823675"/>
              <a:gd name="connsiteY5" fmla="*/ 319863 h 760400"/>
              <a:gd name="connsiteX6" fmla="*/ 56596 w 823675"/>
              <a:gd name="connsiteY6" fmla="*/ 630854 h 760400"/>
              <a:gd name="connsiteX7" fmla="*/ 0 w 823675"/>
              <a:gd name="connsiteY7" fmla="*/ 731902 h 760400"/>
              <a:gd name="connsiteX0" fmla="*/ 0 w 823675"/>
              <a:gd name="connsiteY0" fmla="*/ 731902 h 760034"/>
              <a:gd name="connsiteX1" fmla="*/ 166906 w 823675"/>
              <a:gd name="connsiteY1" fmla="*/ 737073 h 760034"/>
              <a:gd name="connsiteX2" fmla="*/ 373741 w 823675"/>
              <a:gd name="connsiteY2" fmla="*/ 757848 h 760034"/>
              <a:gd name="connsiteX3" fmla="*/ 695077 w 823675"/>
              <a:gd name="connsiteY3" fmla="*/ 729340 h 760034"/>
              <a:gd name="connsiteX4" fmla="*/ 820887 w 823675"/>
              <a:gd name="connsiteY4" fmla="*/ 468892 h 760034"/>
              <a:gd name="connsiteX5" fmla="*/ 588282 w 823675"/>
              <a:gd name="connsiteY5" fmla="*/ 3537 h 760034"/>
              <a:gd name="connsiteX6" fmla="*/ 59263 w 823675"/>
              <a:gd name="connsiteY6" fmla="*/ 319863 h 760034"/>
              <a:gd name="connsiteX7" fmla="*/ 56596 w 823675"/>
              <a:gd name="connsiteY7" fmla="*/ 630854 h 760034"/>
              <a:gd name="connsiteX8" fmla="*/ 0 w 823675"/>
              <a:gd name="connsiteY8" fmla="*/ 731902 h 760034"/>
              <a:gd name="connsiteX0" fmla="*/ 0 w 823675"/>
              <a:gd name="connsiteY0" fmla="*/ 731902 h 760034"/>
              <a:gd name="connsiteX1" fmla="*/ 166906 w 823675"/>
              <a:gd name="connsiteY1" fmla="*/ 737073 h 760034"/>
              <a:gd name="connsiteX2" fmla="*/ 373741 w 823675"/>
              <a:gd name="connsiteY2" fmla="*/ 757848 h 760034"/>
              <a:gd name="connsiteX3" fmla="*/ 695077 w 823675"/>
              <a:gd name="connsiteY3" fmla="*/ 729340 h 760034"/>
              <a:gd name="connsiteX4" fmla="*/ 820887 w 823675"/>
              <a:gd name="connsiteY4" fmla="*/ 468892 h 760034"/>
              <a:gd name="connsiteX5" fmla="*/ 588282 w 823675"/>
              <a:gd name="connsiteY5" fmla="*/ 3537 h 760034"/>
              <a:gd name="connsiteX6" fmla="*/ 59263 w 823675"/>
              <a:gd name="connsiteY6" fmla="*/ 319863 h 760034"/>
              <a:gd name="connsiteX7" fmla="*/ 56596 w 823675"/>
              <a:gd name="connsiteY7" fmla="*/ 630854 h 760034"/>
              <a:gd name="connsiteX8" fmla="*/ 0 w 823675"/>
              <a:gd name="connsiteY8" fmla="*/ 731902 h 760034"/>
              <a:gd name="connsiteX0" fmla="*/ 0 w 823675"/>
              <a:gd name="connsiteY0" fmla="*/ 731902 h 786869"/>
              <a:gd name="connsiteX1" fmla="*/ 166906 w 823675"/>
              <a:gd name="connsiteY1" fmla="*/ 737073 h 786869"/>
              <a:gd name="connsiteX2" fmla="*/ 381728 w 823675"/>
              <a:gd name="connsiteY2" fmla="*/ 786843 h 786869"/>
              <a:gd name="connsiteX3" fmla="*/ 695077 w 823675"/>
              <a:gd name="connsiteY3" fmla="*/ 729340 h 786869"/>
              <a:gd name="connsiteX4" fmla="*/ 820887 w 823675"/>
              <a:gd name="connsiteY4" fmla="*/ 468892 h 786869"/>
              <a:gd name="connsiteX5" fmla="*/ 588282 w 823675"/>
              <a:gd name="connsiteY5" fmla="*/ 3537 h 786869"/>
              <a:gd name="connsiteX6" fmla="*/ 59263 w 823675"/>
              <a:gd name="connsiteY6" fmla="*/ 319863 h 786869"/>
              <a:gd name="connsiteX7" fmla="*/ 56596 w 823675"/>
              <a:gd name="connsiteY7" fmla="*/ 630854 h 786869"/>
              <a:gd name="connsiteX8" fmla="*/ 0 w 823675"/>
              <a:gd name="connsiteY8" fmla="*/ 731902 h 786869"/>
              <a:gd name="connsiteX0" fmla="*/ 0 w 823675"/>
              <a:gd name="connsiteY0" fmla="*/ 731902 h 792665"/>
              <a:gd name="connsiteX1" fmla="*/ 166906 w 823675"/>
              <a:gd name="connsiteY1" fmla="*/ 737073 h 792665"/>
              <a:gd name="connsiteX2" fmla="*/ 391312 w 823675"/>
              <a:gd name="connsiteY2" fmla="*/ 792642 h 792665"/>
              <a:gd name="connsiteX3" fmla="*/ 695077 w 823675"/>
              <a:gd name="connsiteY3" fmla="*/ 729340 h 792665"/>
              <a:gd name="connsiteX4" fmla="*/ 820887 w 823675"/>
              <a:gd name="connsiteY4" fmla="*/ 468892 h 792665"/>
              <a:gd name="connsiteX5" fmla="*/ 588282 w 823675"/>
              <a:gd name="connsiteY5" fmla="*/ 3537 h 792665"/>
              <a:gd name="connsiteX6" fmla="*/ 59263 w 823675"/>
              <a:gd name="connsiteY6" fmla="*/ 319863 h 792665"/>
              <a:gd name="connsiteX7" fmla="*/ 56596 w 823675"/>
              <a:gd name="connsiteY7" fmla="*/ 630854 h 792665"/>
              <a:gd name="connsiteX8" fmla="*/ 0 w 823675"/>
              <a:gd name="connsiteY8" fmla="*/ 731902 h 792665"/>
              <a:gd name="connsiteX0" fmla="*/ 0 w 823675"/>
              <a:gd name="connsiteY0" fmla="*/ 731902 h 777210"/>
              <a:gd name="connsiteX1" fmla="*/ 166906 w 823675"/>
              <a:gd name="connsiteY1" fmla="*/ 737073 h 777210"/>
              <a:gd name="connsiteX2" fmla="*/ 391312 w 823675"/>
              <a:gd name="connsiteY2" fmla="*/ 777178 h 777210"/>
              <a:gd name="connsiteX3" fmla="*/ 695077 w 823675"/>
              <a:gd name="connsiteY3" fmla="*/ 729340 h 777210"/>
              <a:gd name="connsiteX4" fmla="*/ 820887 w 823675"/>
              <a:gd name="connsiteY4" fmla="*/ 468892 h 777210"/>
              <a:gd name="connsiteX5" fmla="*/ 588282 w 823675"/>
              <a:gd name="connsiteY5" fmla="*/ 3537 h 777210"/>
              <a:gd name="connsiteX6" fmla="*/ 59263 w 823675"/>
              <a:gd name="connsiteY6" fmla="*/ 319863 h 777210"/>
              <a:gd name="connsiteX7" fmla="*/ 56596 w 823675"/>
              <a:gd name="connsiteY7" fmla="*/ 630854 h 777210"/>
              <a:gd name="connsiteX8" fmla="*/ 0 w 823675"/>
              <a:gd name="connsiteY8" fmla="*/ 731902 h 777210"/>
              <a:gd name="connsiteX0" fmla="*/ 0 w 823675"/>
              <a:gd name="connsiteY0" fmla="*/ 731902 h 777210"/>
              <a:gd name="connsiteX1" fmla="*/ 166906 w 823675"/>
              <a:gd name="connsiteY1" fmla="*/ 737073 h 777210"/>
              <a:gd name="connsiteX2" fmla="*/ 391312 w 823675"/>
              <a:gd name="connsiteY2" fmla="*/ 777178 h 777210"/>
              <a:gd name="connsiteX3" fmla="*/ 695077 w 823675"/>
              <a:gd name="connsiteY3" fmla="*/ 729340 h 777210"/>
              <a:gd name="connsiteX4" fmla="*/ 820887 w 823675"/>
              <a:gd name="connsiteY4" fmla="*/ 468892 h 777210"/>
              <a:gd name="connsiteX5" fmla="*/ 588282 w 823675"/>
              <a:gd name="connsiteY5" fmla="*/ 3537 h 777210"/>
              <a:gd name="connsiteX6" fmla="*/ 59263 w 823675"/>
              <a:gd name="connsiteY6" fmla="*/ 319863 h 777210"/>
              <a:gd name="connsiteX7" fmla="*/ 51617 w 823675"/>
              <a:gd name="connsiteY7" fmla="*/ 627352 h 777210"/>
              <a:gd name="connsiteX8" fmla="*/ 0 w 823675"/>
              <a:gd name="connsiteY8" fmla="*/ 731902 h 777210"/>
              <a:gd name="connsiteX0" fmla="*/ 0 w 823675"/>
              <a:gd name="connsiteY0" fmla="*/ 732801 h 778109"/>
              <a:gd name="connsiteX1" fmla="*/ 166906 w 823675"/>
              <a:gd name="connsiteY1" fmla="*/ 737972 h 778109"/>
              <a:gd name="connsiteX2" fmla="*/ 391312 w 823675"/>
              <a:gd name="connsiteY2" fmla="*/ 778077 h 778109"/>
              <a:gd name="connsiteX3" fmla="*/ 695077 w 823675"/>
              <a:gd name="connsiteY3" fmla="*/ 730239 h 778109"/>
              <a:gd name="connsiteX4" fmla="*/ 820887 w 823675"/>
              <a:gd name="connsiteY4" fmla="*/ 469791 h 778109"/>
              <a:gd name="connsiteX5" fmla="*/ 588282 w 823675"/>
              <a:gd name="connsiteY5" fmla="*/ 4436 h 778109"/>
              <a:gd name="connsiteX6" fmla="*/ 39641 w 823675"/>
              <a:gd name="connsiteY6" fmla="*/ 312540 h 778109"/>
              <a:gd name="connsiteX7" fmla="*/ 51617 w 823675"/>
              <a:gd name="connsiteY7" fmla="*/ 628251 h 778109"/>
              <a:gd name="connsiteX8" fmla="*/ 0 w 823675"/>
              <a:gd name="connsiteY8" fmla="*/ 732801 h 778109"/>
              <a:gd name="connsiteX0" fmla="*/ 0 w 823675"/>
              <a:gd name="connsiteY0" fmla="*/ 732965 h 778273"/>
              <a:gd name="connsiteX1" fmla="*/ 166906 w 823675"/>
              <a:gd name="connsiteY1" fmla="*/ 738136 h 778273"/>
              <a:gd name="connsiteX2" fmla="*/ 391312 w 823675"/>
              <a:gd name="connsiteY2" fmla="*/ 778241 h 778273"/>
              <a:gd name="connsiteX3" fmla="*/ 695077 w 823675"/>
              <a:gd name="connsiteY3" fmla="*/ 730403 h 778273"/>
              <a:gd name="connsiteX4" fmla="*/ 820887 w 823675"/>
              <a:gd name="connsiteY4" fmla="*/ 469955 h 778273"/>
              <a:gd name="connsiteX5" fmla="*/ 588282 w 823675"/>
              <a:gd name="connsiteY5" fmla="*/ 4600 h 778273"/>
              <a:gd name="connsiteX6" fmla="*/ 31572 w 823675"/>
              <a:gd name="connsiteY6" fmla="*/ 311368 h 778273"/>
              <a:gd name="connsiteX7" fmla="*/ 51617 w 823675"/>
              <a:gd name="connsiteY7" fmla="*/ 628415 h 778273"/>
              <a:gd name="connsiteX8" fmla="*/ 0 w 823675"/>
              <a:gd name="connsiteY8" fmla="*/ 732965 h 7782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23675" h="778273">
                <a:moveTo>
                  <a:pt x="0" y="732965"/>
                </a:moveTo>
                <a:cubicBezTo>
                  <a:pt x="17853" y="736493"/>
                  <a:pt x="104616" y="733812"/>
                  <a:pt x="166906" y="738136"/>
                </a:cubicBezTo>
                <a:cubicBezTo>
                  <a:pt x="229196" y="742460"/>
                  <a:pt x="303284" y="779530"/>
                  <a:pt x="391312" y="778241"/>
                </a:cubicBezTo>
                <a:cubicBezTo>
                  <a:pt x="479340" y="776952"/>
                  <a:pt x="621884" y="774696"/>
                  <a:pt x="695077" y="730403"/>
                </a:cubicBezTo>
                <a:cubicBezTo>
                  <a:pt x="768270" y="686110"/>
                  <a:pt x="838686" y="590922"/>
                  <a:pt x="820887" y="469955"/>
                </a:cubicBezTo>
                <a:cubicBezTo>
                  <a:pt x="803088" y="348988"/>
                  <a:pt x="795207" y="48292"/>
                  <a:pt x="588282" y="4600"/>
                </a:cubicBezTo>
                <a:cubicBezTo>
                  <a:pt x="492555" y="-2543"/>
                  <a:pt x="66148" y="-39533"/>
                  <a:pt x="31572" y="311368"/>
                </a:cubicBezTo>
                <a:cubicBezTo>
                  <a:pt x="15666" y="420334"/>
                  <a:pt x="51617" y="565074"/>
                  <a:pt x="51617" y="628415"/>
                </a:cubicBezTo>
                <a:cubicBezTo>
                  <a:pt x="52094" y="700138"/>
                  <a:pt x="0" y="732965"/>
                  <a:pt x="0" y="732965"/>
                </a:cubicBez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70380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9123AD-2E88-5A1A-743B-BBA05ED382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>
                <a:latin typeface="Georgia Pro Light"/>
                <a:ea typeface="+mj-lt"/>
                <a:cs typeface="+mj-lt"/>
              </a:rPr>
              <a:t>Edukacija</a:t>
            </a:r>
            <a:r>
              <a:rPr lang="en-US" sz="3600" dirty="0">
                <a:latin typeface="Georgia Pro Light"/>
                <a:ea typeface="+mj-lt"/>
                <a:cs typeface="+mj-lt"/>
              </a:rPr>
              <a:t> o </a:t>
            </a:r>
            <a:r>
              <a:rPr lang="en-US" sz="3600" dirty="0" err="1">
                <a:latin typeface="Georgia Pro Light"/>
                <a:ea typeface="+mj-lt"/>
                <a:cs typeface="+mj-lt"/>
              </a:rPr>
              <a:t>disfunkcionalnim</a:t>
            </a:r>
            <a:r>
              <a:rPr lang="en-US" sz="3600" dirty="0">
                <a:latin typeface="Georgia Pro Light"/>
                <a:ea typeface="+mj-lt"/>
                <a:cs typeface="+mj-lt"/>
              </a:rPr>
              <a:t> </a:t>
            </a:r>
            <a:r>
              <a:rPr lang="en-US" sz="3600" dirty="0" err="1">
                <a:latin typeface="Georgia Pro Light"/>
                <a:ea typeface="+mj-lt"/>
                <a:cs typeface="+mj-lt"/>
              </a:rPr>
              <a:t>vjerovanjima</a:t>
            </a:r>
            <a:r>
              <a:rPr lang="en-US" sz="3600" b="0" dirty="0">
                <a:latin typeface="Georgia Pro Light"/>
                <a:ea typeface="+mj-lt"/>
                <a:cs typeface="+mj-lt"/>
              </a:rPr>
              <a:t> </a:t>
            </a:r>
            <a:endParaRPr lang="en-US" sz="3600">
              <a:latin typeface="Georgia Pro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21E9C6-1DD9-C129-8A2B-6FCFE07D89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pPr marL="457200" indent="-457200">
              <a:buFont typeface="Arial"/>
              <a:buChar char="•"/>
            </a:pPr>
            <a:r>
              <a:rPr lang="en-US" sz="2400" b="0" dirty="0" err="1">
                <a:latin typeface="Georgia Pro Light"/>
                <a:ea typeface="+mn-lt"/>
                <a:cs typeface="+mn-lt"/>
              </a:rPr>
              <a:t>Vjerovanja</a:t>
            </a:r>
            <a:r>
              <a:rPr lang="en-US" sz="24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400" b="0" dirty="0" err="1">
                <a:latin typeface="Georgia Pro Light"/>
                <a:ea typeface="+mn-lt"/>
                <a:cs typeface="+mn-lt"/>
              </a:rPr>
              <a:t>nisu</a:t>
            </a:r>
            <a:r>
              <a:rPr lang="en-US" sz="24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400" b="0" dirty="0" err="1">
                <a:latin typeface="Georgia Pro Light"/>
                <a:ea typeface="+mn-lt"/>
                <a:cs typeface="+mn-lt"/>
              </a:rPr>
              <a:t>nužno</a:t>
            </a:r>
            <a:r>
              <a:rPr lang="en-US" sz="24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400" b="0" dirty="0" err="1">
                <a:latin typeface="Georgia Pro Light"/>
                <a:ea typeface="+mn-lt"/>
                <a:cs typeface="+mn-lt"/>
              </a:rPr>
              <a:t>istina</a:t>
            </a:r>
            <a:r>
              <a:rPr lang="en-US" sz="2400" b="0" dirty="0">
                <a:latin typeface="Georgia Pro Light"/>
                <a:ea typeface="+mn-lt"/>
                <a:cs typeface="+mn-lt"/>
              </a:rPr>
              <a:t>, </a:t>
            </a:r>
            <a:r>
              <a:rPr lang="en-US" sz="2400" b="0" dirty="0" err="1">
                <a:latin typeface="Georgia Pro Light"/>
                <a:ea typeface="+mn-lt"/>
                <a:cs typeface="+mn-lt"/>
              </a:rPr>
              <a:t>mogće</a:t>
            </a:r>
            <a:r>
              <a:rPr lang="en-US" sz="24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400" b="0" dirty="0" err="1">
                <a:latin typeface="Georgia Pro Light"/>
                <a:ea typeface="+mn-lt"/>
                <a:cs typeface="+mn-lt"/>
              </a:rPr>
              <a:t>ih</a:t>
            </a:r>
            <a:r>
              <a:rPr lang="en-US" sz="2400" b="0" dirty="0">
                <a:latin typeface="Georgia Pro Light"/>
                <a:ea typeface="+mn-lt"/>
                <a:cs typeface="+mn-lt"/>
              </a:rPr>
              <a:t> je </a:t>
            </a:r>
            <a:r>
              <a:rPr lang="en-US" sz="2400" b="0" dirty="0" err="1">
                <a:latin typeface="Georgia Pro Light"/>
                <a:ea typeface="+mn-lt"/>
                <a:cs typeface="+mn-lt"/>
              </a:rPr>
              <a:t>testirati</a:t>
            </a:r>
            <a:r>
              <a:rPr lang="en-US" sz="2400" b="0" dirty="0">
                <a:latin typeface="Georgia Pro Light"/>
                <a:ea typeface="+mn-lt"/>
                <a:cs typeface="+mn-lt"/>
              </a:rPr>
              <a:t> </a:t>
            </a:r>
            <a:r>
              <a:rPr lang="en-US" sz="2400" b="0" dirty="0" err="1">
                <a:latin typeface="Georgia Pro Light"/>
                <a:ea typeface="+mn-lt"/>
                <a:cs typeface="+mn-lt"/>
              </a:rPr>
              <a:t>i</a:t>
            </a:r>
            <a:r>
              <a:rPr lang="en-US" sz="2400" b="0" dirty="0">
                <a:latin typeface="Georgia Pro Light"/>
                <a:ea typeface="+mn-lt"/>
                <a:cs typeface="+mn-lt"/>
              </a:rPr>
              <a:t> </a:t>
            </a:r>
            <a:r>
              <a:rPr lang="en-US" sz="2400" b="0" dirty="0" err="1">
                <a:latin typeface="Georgia Pro Light"/>
                <a:ea typeface="+mn-lt"/>
                <a:cs typeface="+mn-lt"/>
              </a:rPr>
              <a:t>mijenjati</a:t>
            </a:r>
            <a:r>
              <a:rPr lang="en-US" sz="2400" b="0" dirty="0">
                <a:latin typeface="Georgia Pro Light"/>
                <a:ea typeface="+mn-lt"/>
                <a:cs typeface="+mn-lt"/>
              </a:rPr>
              <a:t>. </a:t>
            </a:r>
            <a:endParaRPr lang="en-US" sz="2400">
              <a:latin typeface="Georgia Pro Light"/>
            </a:endParaRPr>
          </a:p>
          <a:p>
            <a:pPr marL="457200" indent="-457200">
              <a:buFont typeface="Arial"/>
              <a:buChar char="•"/>
            </a:pPr>
            <a:r>
              <a:rPr lang="en-US" sz="2400" b="0" dirty="0" err="1">
                <a:latin typeface="Georgia Pro Light"/>
                <a:ea typeface="+mn-lt"/>
                <a:cs typeface="+mn-lt"/>
              </a:rPr>
              <a:t>Vjerovanja</a:t>
            </a:r>
            <a:r>
              <a:rPr lang="en-US" sz="24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400" b="0" dirty="0" err="1">
                <a:latin typeface="Georgia Pro Light"/>
                <a:ea typeface="+mn-lt"/>
                <a:cs typeface="+mn-lt"/>
              </a:rPr>
              <a:t>su</a:t>
            </a:r>
            <a:r>
              <a:rPr lang="en-US" sz="24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400" b="0" dirty="0" err="1">
                <a:latin typeface="Georgia Pro Light"/>
                <a:ea typeface="+mn-lt"/>
                <a:cs typeface="+mn-lt"/>
              </a:rPr>
              <a:t>naučena</a:t>
            </a:r>
            <a:r>
              <a:rPr lang="en-US" sz="2400" b="0" dirty="0">
                <a:latin typeface="Georgia Pro Light"/>
                <a:ea typeface="+mn-lt"/>
                <a:cs typeface="+mn-lt"/>
              </a:rPr>
              <a:t>, a ne </a:t>
            </a:r>
            <a:r>
              <a:rPr lang="en-US" sz="2400" b="0" dirty="0" err="1">
                <a:latin typeface="Georgia Pro Light"/>
                <a:ea typeface="+mn-lt"/>
                <a:cs typeface="+mn-lt"/>
              </a:rPr>
              <a:t>urođena</a:t>
            </a:r>
            <a:r>
              <a:rPr lang="en-US" sz="2400" b="0" dirty="0">
                <a:latin typeface="Georgia Pro Light"/>
                <a:ea typeface="+mn-lt"/>
                <a:cs typeface="+mn-lt"/>
              </a:rPr>
              <a:t>. </a:t>
            </a:r>
            <a:r>
              <a:rPr lang="en-US" sz="2400" b="0" dirty="0" err="1">
                <a:latin typeface="Georgia Pro Light"/>
                <a:ea typeface="+mn-lt"/>
                <a:cs typeface="+mn-lt"/>
              </a:rPr>
              <a:t>Postoji</a:t>
            </a:r>
            <a:r>
              <a:rPr lang="en-US" sz="24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400" b="0" dirty="0" err="1">
                <a:latin typeface="Georgia Pro Light"/>
                <a:ea typeface="+mn-lt"/>
                <a:cs typeface="+mn-lt"/>
              </a:rPr>
              <a:t>niz</a:t>
            </a:r>
            <a:r>
              <a:rPr lang="en-US" sz="2400" b="0" dirty="0">
                <a:latin typeface="Georgia Pro Light"/>
                <a:ea typeface="+mn-lt"/>
                <a:cs typeface="+mn-lt"/>
              </a:rPr>
              <a:t> </a:t>
            </a:r>
            <a:r>
              <a:rPr lang="en-US" sz="2400" b="0" dirty="0" err="1">
                <a:latin typeface="Georgia Pro Light"/>
                <a:ea typeface="+mn-lt"/>
                <a:cs typeface="+mn-lt"/>
              </a:rPr>
              <a:t>novih</a:t>
            </a:r>
            <a:r>
              <a:rPr lang="en-US" sz="2400" b="0" dirty="0">
                <a:latin typeface="Georgia Pro Light"/>
                <a:ea typeface="+mn-lt"/>
                <a:cs typeface="+mn-lt"/>
              </a:rPr>
              <a:t> </a:t>
            </a:r>
            <a:r>
              <a:rPr lang="en-US" sz="2400" b="0" dirty="0" err="1">
                <a:latin typeface="Georgia Pro Light"/>
                <a:ea typeface="+mn-lt"/>
                <a:cs typeface="+mn-lt"/>
              </a:rPr>
              <a:t>vjerovanja</a:t>
            </a:r>
            <a:r>
              <a:rPr lang="en-US" sz="24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400" b="0" dirty="0" err="1">
                <a:latin typeface="Georgia Pro Light"/>
                <a:ea typeface="+mn-lt"/>
                <a:cs typeface="+mn-lt"/>
              </a:rPr>
              <a:t>koje</a:t>
            </a:r>
            <a:r>
              <a:rPr lang="en-US" sz="24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400" b="0" dirty="0" err="1">
                <a:latin typeface="Georgia Pro Light"/>
                <a:ea typeface="+mn-lt"/>
                <a:cs typeface="+mn-lt"/>
              </a:rPr>
              <a:t>možemo</a:t>
            </a:r>
            <a:r>
              <a:rPr lang="en-US" sz="2400" b="0" dirty="0">
                <a:latin typeface="Georgia Pro Light"/>
                <a:ea typeface="+mn-lt"/>
                <a:cs typeface="+mn-lt"/>
              </a:rPr>
              <a:t> </a:t>
            </a:r>
            <a:r>
              <a:rPr lang="en-US" sz="2400" b="0" dirty="0" err="1">
                <a:latin typeface="Georgia Pro Light"/>
                <a:ea typeface="+mn-lt"/>
                <a:cs typeface="+mn-lt"/>
              </a:rPr>
              <a:t>usvojiti</a:t>
            </a:r>
            <a:r>
              <a:rPr lang="en-US" sz="2400" b="0" dirty="0">
                <a:latin typeface="Georgia Pro Light"/>
                <a:ea typeface="+mn-lt"/>
                <a:cs typeface="+mn-lt"/>
              </a:rPr>
              <a:t>. </a:t>
            </a:r>
            <a:endParaRPr lang="en-US" sz="2400">
              <a:latin typeface="Georgia Pro Light"/>
            </a:endParaRPr>
          </a:p>
          <a:p>
            <a:pPr marL="457200" indent="-457200">
              <a:buFont typeface="Arial"/>
              <a:buChar char="•"/>
            </a:pPr>
            <a:r>
              <a:rPr lang="en-US" sz="2400" b="0" dirty="0" err="1">
                <a:latin typeface="Georgia Pro Light"/>
                <a:ea typeface="+mn-lt"/>
                <a:cs typeface="+mn-lt"/>
              </a:rPr>
              <a:t>Vjerovanja</a:t>
            </a:r>
            <a:r>
              <a:rPr lang="en-US" sz="24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400" b="0" dirty="0" err="1">
                <a:latin typeface="Georgia Pro Light"/>
                <a:ea typeface="+mn-lt"/>
                <a:cs typeface="+mn-lt"/>
              </a:rPr>
              <a:t>mogu</a:t>
            </a:r>
            <a:r>
              <a:rPr lang="en-US" sz="24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400" b="0" dirty="0" err="1">
                <a:latin typeface="Georgia Pro Light"/>
                <a:ea typeface="+mn-lt"/>
                <a:cs typeface="+mn-lt"/>
              </a:rPr>
              <a:t>biti</a:t>
            </a:r>
            <a:r>
              <a:rPr lang="en-US" sz="24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400" b="0" dirty="0" err="1">
                <a:latin typeface="Georgia Pro Light"/>
                <a:ea typeface="+mn-lt"/>
                <a:cs typeface="+mn-lt"/>
              </a:rPr>
              <a:t>jako</a:t>
            </a:r>
            <a:r>
              <a:rPr lang="en-US" sz="24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400" b="0" dirty="0" err="1">
                <a:latin typeface="Georgia Pro Light"/>
                <a:ea typeface="+mn-lt"/>
                <a:cs typeface="+mn-lt"/>
              </a:rPr>
              <a:t>čvrsta</a:t>
            </a:r>
            <a:r>
              <a:rPr lang="en-US" sz="2400" b="0" dirty="0">
                <a:latin typeface="Georgia Pro Light"/>
                <a:ea typeface="+mn-lt"/>
                <a:cs typeface="+mn-lt"/>
              </a:rPr>
              <a:t> </a:t>
            </a:r>
            <a:r>
              <a:rPr lang="en-US" sz="2400" b="0" dirty="0" err="1">
                <a:latin typeface="Georgia Pro Light"/>
                <a:ea typeface="+mn-lt"/>
                <a:cs typeface="+mn-lt"/>
              </a:rPr>
              <a:t>i</a:t>
            </a:r>
            <a:r>
              <a:rPr lang="en-US" sz="2400" b="0" dirty="0">
                <a:latin typeface="Georgia Pro Light"/>
                <a:ea typeface="+mn-lt"/>
                <a:cs typeface="+mn-lt"/>
              </a:rPr>
              <a:t> </a:t>
            </a:r>
            <a:r>
              <a:rPr lang="en-US" sz="2400" b="0" dirty="0" err="1">
                <a:latin typeface="Georgia Pro Light"/>
                <a:ea typeface="+mn-lt"/>
                <a:cs typeface="+mn-lt"/>
              </a:rPr>
              <a:t>možemo</a:t>
            </a:r>
            <a:r>
              <a:rPr lang="en-US" sz="24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400" b="0" dirty="0" err="1">
                <a:latin typeface="Georgia Pro Light"/>
                <a:ea typeface="+mn-lt"/>
                <a:cs typeface="+mn-lt"/>
              </a:rPr>
              <a:t>imati</a:t>
            </a:r>
            <a:r>
              <a:rPr lang="en-US" sz="24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400" b="0" dirty="0" err="1">
                <a:latin typeface="Georgia Pro Light"/>
                <a:ea typeface="+mn-lt"/>
                <a:cs typeface="+mn-lt"/>
              </a:rPr>
              <a:t>osjećaj</a:t>
            </a:r>
            <a:r>
              <a:rPr lang="en-US" sz="24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400" b="0" dirty="0" err="1">
                <a:latin typeface="Georgia Pro Light"/>
                <a:ea typeface="+mn-lt"/>
                <a:cs typeface="+mn-lt"/>
              </a:rPr>
              <a:t>kao</a:t>
            </a:r>
            <a:r>
              <a:rPr lang="en-US" sz="2400" b="0" dirty="0">
                <a:latin typeface="Georgia Pro Light"/>
                <a:ea typeface="+mn-lt"/>
                <a:cs typeface="+mn-lt"/>
              </a:rPr>
              <a:t> da </a:t>
            </a:r>
            <a:r>
              <a:rPr lang="en-US" sz="2400" b="0" dirty="0" err="1">
                <a:latin typeface="Georgia Pro Light"/>
                <a:ea typeface="+mn-lt"/>
                <a:cs typeface="+mn-lt"/>
              </a:rPr>
              <a:t>su</a:t>
            </a:r>
            <a:r>
              <a:rPr lang="en-US" sz="24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400" b="0" dirty="0" err="1">
                <a:latin typeface="Georgia Pro Light"/>
                <a:ea typeface="+mn-lt"/>
                <a:cs typeface="+mn-lt"/>
              </a:rPr>
              <a:t>istinita</a:t>
            </a:r>
            <a:r>
              <a:rPr lang="en-US" sz="2400" b="0" dirty="0">
                <a:latin typeface="Georgia Pro Light"/>
                <a:ea typeface="+mn-lt"/>
                <a:cs typeface="+mn-lt"/>
              </a:rPr>
              <a:t>, </a:t>
            </a:r>
            <a:r>
              <a:rPr lang="en-US" sz="2400" b="0" dirty="0" err="1">
                <a:latin typeface="Georgia Pro Light"/>
                <a:ea typeface="+mn-lt"/>
                <a:cs typeface="+mn-lt"/>
              </a:rPr>
              <a:t>ali</a:t>
            </a:r>
            <a:r>
              <a:rPr lang="en-US" sz="24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400" b="0" dirty="0" err="1">
                <a:latin typeface="Georgia Pro Light"/>
                <a:ea typeface="+mn-lt"/>
                <a:cs typeface="+mn-lt"/>
              </a:rPr>
              <a:t>većina</a:t>
            </a:r>
            <a:r>
              <a:rPr lang="en-US" sz="24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400" b="0" dirty="0" err="1">
                <a:latin typeface="Georgia Pro Light"/>
                <a:ea typeface="+mn-lt"/>
                <a:cs typeface="+mn-lt"/>
              </a:rPr>
              <a:t>ih</a:t>
            </a:r>
            <a:r>
              <a:rPr lang="en-US" sz="2400" b="0" dirty="0">
                <a:latin typeface="Georgia Pro Light"/>
                <a:ea typeface="+mn-lt"/>
                <a:cs typeface="+mn-lt"/>
              </a:rPr>
              <a:t> je </a:t>
            </a:r>
            <a:r>
              <a:rPr lang="en-US" sz="2400" b="0" dirty="0" err="1">
                <a:latin typeface="Georgia Pro Light"/>
                <a:ea typeface="+mn-lt"/>
                <a:cs typeface="+mn-lt"/>
              </a:rPr>
              <a:t>dobrim</a:t>
            </a:r>
            <a:r>
              <a:rPr lang="en-US" sz="24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400" b="0" dirty="0" err="1">
                <a:latin typeface="Georgia Pro Light"/>
                <a:ea typeface="+mn-lt"/>
                <a:cs typeface="+mn-lt"/>
              </a:rPr>
              <a:t>dijelom</a:t>
            </a:r>
            <a:r>
              <a:rPr lang="en-US" sz="24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400" b="0" dirty="0" err="1">
                <a:latin typeface="Georgia Pro Light"/>
                <a:ea typeface="+mn-lt"/>
                <a:cs typeface="+mn-lt"/>
              </a:rPr>
              <a:t>ili</a:t>
            </a:r>
            <a:r>
              <a:rPr lang="en-US" sz="24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400" b="0" dirty="0" err="1">
                <a:latin typeface="Georgia Pro Light"/>
                <a:ea typeface="+mn-lt"/>
                <a:cs typeface="+mn-lt"/>
              </a:rPr>
              <a:t>potpuno</a:t>
            </a:r>
            <a:r>
              <a:rPr lang="en-US" sz="24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400" b="0" dirty="0" err="1">
                <a:latin typeface="Georgia Pro Light"/>
                <a:ea typeface="+mn-lt"/>
                <a:cs typeface="+mn-lt"/>
              </a:rPr>
              <a:t>netočna</a:t>
            </a:r>
            <a:r>
              <a:rPr lang="en-US" sz="2400" b="0" dirty="0">
                <a:latin typeface="Georgia Pro Light"/>
                <a:ea typeface="+mn-lt"/>
                <a:cs typeface="+mn-lt"/>
              </a:rPr>
              <a:t>. </a:t>
            </a:r>
            <a:endParaRPr lang="en-US" sz="2400">
              <a:latin typeface="Georgia Pro Light"/>
            </a:endParaRPr>
          </a:p>
          <a:p>
            <a:pPr marL="457200" indent="-457200">
              <a:buFont typeface="Arial"/>
              <a:buChar char="•"/>
            </a:pPr>
            <a:r>
              <a:rPr lang="en-US" sz="2400" b="0" dirty="0" err="1">
                <a:latin typeface="Georgia Pro Light"/>
                <a:ea typeface="+mn-lt"/>
                <a:cs typeface="+mn-lt"/>
              </a:rPr>
              <a:t>Vjerovanja</a:t>
            </a:r>
            <a:r>
              <a:rPr lang="en-US" sz="24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400" b="0" dirty="0" err="1">
                <a:latin typeface="Georgia Pro Light"/>
                <a:ea typeface="+mn-lt"/>
                <a:cs typeface="+mn-lt"/>
              </a:rPr>
              <a:t>su</a:t>
            </a:r>
            <a:r>
              <a:rPr lang="en-US" sz="2400" b="0" dirty="0">
                <a:latin typeface="Georgia Pro Light"/>
                <a:ea typeface="+mn-lt"/>
                <a:cs typeface="+mn-lt"/>
              </a:rPr>
              <a:t> se </a:t>
            </a:r>
            <a:r>
              <a:rPr lang="en-US" sz="2400" b="0" dirty="0" err="1">
                <a:latin typeface="Georgia Pro Light"/>
                <a:ea typeface="+mn-lt"/>
                <a:cs typeface="+mn-lt"/>
              </a:rPr>
              <a:t>stvorila</a:t>
            </a:r>
            <a:r>
              <a:rPr lang="en-US" sz="24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400" b="0" dirty="0" err="1">
                <a:latin typeface="Georgia Pro Light"/>
                <a:ea typeface="+mn-lt"/>
                <a:cs typeface="+mn-lt"/>
              </a:rPr>
              <a:t>kroz</a:t>
            </a:r>
            <a:r>
              <a:rPr lang="en-US" sz="24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400" b="0" dirty="0" err="1">
                <a:latin typeface="Georgia Pro Light"/>
                <a:ea typeface="+mn-lt"/>
                <a:cs typeface="+mn-lt"/>
              </a:rPr>
              <a:t>značenja</a:t>
            </a:r>
            <a:r>
              <a:rPr lang="en-US" sz="24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400" b="0" dirty="0" err="1">
                <a:latin typeface="Georgia Pro Light"/>
                <a:ea typeface="+mn-lt"/>
                <a:cs typeface="+mn-lt"/>
              </a:rPr>
              <a:t>koja</a:t>
            </a:r>
            <a:r>
              <a:rPr lang="en-US" sz="2400" b="0" dirty="0">
                <a:latin typeface="Georgia Pro Light"/>
                <a:ea typeface="+mn-lt"/>
                <a:cs typeface="+mn-lt"/>
              </a:rPr>
              <a:t> </a:t>
            </a:r>
            <a:r>
              <a:rPr lang="en-US" sz="2400" b="0" dirty="0" err="1">
                <a:latin typeface="Georgia Pro Light"/>
                <a:ea typeface="+mn-lt"/>
                <a:cs typeface="+mn-lt"/>
              </a:rPr>
              <a:t>smo</a:t>
            </a:r>
            <a:r>
              <a:rPr lang="en-US" sz="24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400" b="0" dirty="0" err="1">
                <a:latin typeface="Georgia Pro Light"/>
                <a:ea typeface="+mn-lt"/>
                <a:cs typeface="+mn-lt"/>
              </a:rPr>
              <a:t>pridavali</a:t>
            </a:r>
            <a:r>
              <a:rPr lang="en-US" sz="24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400" b="0" dirty="0" err="1">
                <a:latin typeface="Georgia Pro Light"/>
                <a:ea typeface="+mn-lt"/>
                <a:cs typeface="+mn-lt"/>
              </a:rPr>
              <a:t>iskustvima</a:t>
            </a:r>
            <a:r>
              <a:rPr lang="en-US" sz="2400" b="0" dirty="0">
                <a:latin typeface="Georgia Pro Light"/>
                <a:ea typeface="+mn-lt"/>
                <a:cs typeface="+mn-lt"/>
              </a:rPr>
              <a:t> u </a:t>
            </a:r>
            <a:r>
              <a:rPr lang="en-US" sz="2400" b="0" dirty="0" err="1">
                <a:latin typeface="Georgia Pro Light"/>
                <a:ea typeface="+mn-lt"/>
                <a:cs typeface="+mn-lt"/>
              </a:rPr>
              <a:t>mladosti</a:t>
            </a:r>
            <a:r>
              <a:rPr lang="en-US" sz="24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400" b="0" dirty="0" err="1">
                <a:latin typeface="Georgia Pro Light"/>
                <a:ea typeface="+mn-lt"/>
                <a:cs typeface="+mn-lt"/>
              </a:rPr>
              <a:t>i</a:t>
            </a:r>
            <a:r>
              <a:rPr lang="en-US" sz="2400" b="0" dirty="0">
                <a:latin typeface="Georgia Pro Light"/>
                <a:ea typeface="+mn-lt"/>
                <a:cs typeface="+mn-lt"/>
              </a:rPr>
              <a:t>/</a:t>
            </a:r>
            <a:r>
              <a:rPr lang="en-US" sz="2400" b="0" dirty="0" err="1">
                <a:latin typeface="Georgia Pro Light"/>
                <a:ea typeface="+mn-lt"/>
                <a:cs typeface="+mn-lt"/>
              </a:rPr>
              <a:t>ili</a:t>
            </a:r>
            <a:r>
              <a:rPr lang="en-US" sz="24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400" b="0" dirty="0" err="1">
                <a:latin typeface="Georgia Pro Light"/>
                <a:ea typeface="+mn-lt"/>
                <a:cs typeface="+mn-lt"/>
              </a:rPr>
              <a:t>kasnije</a:t>
            </a:r>
            <a:r>
              <a:rPr lang="en-US" sz="2400" b="0" dirty="0">
                <a:latin typeface="Georgia Pro Light"/>
                <a:ea typeface="+mn-lt"/>
                <a:cs typeface="+mn-lt"/>
              </a:rPr>
              <a:t> u </a:t>
            </a:r>
            <a:r>
              <a:rPr lang="en-US" sz="2400" b="0" dirty="0" err="1">
                <a:latin typeface="Georgia Pro Light"/>
                <a:ea typeface="+mn-lt"/>
                <a:cs typeface="+mn-lt"/>
              </a:rPr>
              <a:t>životu</a:t>
            </a:r>
            <a:r>
              <a:rPr lang="en-US" sz="2400" b="0" dirty="0">
                <a:latin typeface="Georgia Pro Light"/>
                <a:ea typeface="+mn-lt"/>
                <a:cs typeface="+mn-lt"/>
              </a:rPr>
              <a:t>. U </a:t>
            </a:r>
            <a:r>
              <a:rPr lang="en-US" sz="2400" b="0" dirty="0" err="1">
                <a:latin typeface="Georgia Pro Light"/>
                <a:ea typeface="+mn-lt"/>
                <a:cs typeface="+mn-lt"/>
              </a:rPr>
              <a:t>novim</a:t>
            </a:r>
            <a:r>
              <a:rPr lang="en-US" sz="24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400" b="0" dirty="0" err="1">
                <a:latin typeface="Georgia Pro Light"/>
                <a:ea typeface="+mn-lt"/>
                <a:cs typeface="+mn-lt"/>
              </a:rPr>
              <a:t>situacijama</a:t>
            </a:r>
            <a:r>
              <a:rPr lang="en-US" sz="24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400" b="0" dirty="0" err="1">
                <a:latin typeface="Georgia Pro Light"/>
                <a:ea typeface="+mn-lt"/>
                <a:cs typeface="+mn-lt"/>
              </a:rPr>
              <a:t>aktiviraju</a:t>
            </a:r>
            <a:r>
              <a:rPr lang="en-US" sz="2400" b="0" dirty="0">
                <a:latin typeface="Georgia Pro Light"/>
                <a:ea typeface="+mn-lt"/>
                <a:cs typeface="+mn-lt"/>
              </a:rPr>
              <a:t> se </a:t>
            </a:r>
            <a:r>
              <a:rPr lang="en-US" sz="2400" b="0" dirty="0" err="1">
                <a:latin typeface="Georgia Pro Light"/>
                <a:ea typeface="+mn-lt"/>
                <a:cs typeface="+mn-lt"/>
              </a:rPr>
              <a:t>relevantne</a:t>
            </a:r>
            <a:r>
              <a:rPr lang="en-US" sz="24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400" b="0" dirty="0" err="1">
                <a:latin typeface="Georgia Pro Light"/>
                <a:ea typeface="+mn-lt"/>
                <a:cs typeface="+mn-lt"/>
              </a:rPr>
              <a:t>sheme</a:t>
            </a:r>
            <a:r>
              <a:rPr lang="en-US" sz="24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400" b="0" dirty="0" err="1">
                <a:latin typeface="Georgia Pro Light"/>
                <a:ea typeface="+mn-lt"/>
                <a:cs typeface="+mn-lt"/>
              </a:rPr>
              <a:t>koje</a:t>
            </a:r>
            <a:r>
              <a:rPr lang="en-US" sz="24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400" b="0" dirty="0" err="1">
                <a:latin typeface="Georgia Pro Light"/>
                <a:ea typeface="+mn-lt"/>
                <a:cs typeface="+mn-lt"/>
              </a:rPr>
              <a:t>onda</a:t>
            </a:r>
            <a:r>
              <a:rPr lang="en-US" sz="24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400" b="0" dirty="0" err="1">
                <a:latin typeface="Georgia Pro Light"/>
                <a:ea typeface="+mn-lt"/>
                <a:cs typeface="+mn-lt"/>
              </a:rPr>
              <a:t>učvršćuju</a:t>
            </a:r>
            <a:r>
              <a:rPr lang="en-US" sz="24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400" b="0" dirty="0" err="1">
                <a:latin typeface="Georgia Pro Light"/>
                <a:ea typeface="+mn-lt"/>
                <a:cs typeface="+mn-lt"/>
              </a:rPr>
              <a:t>bazično</a:t>
            </a:r>
            <a:r>
              <a:rPr lang="en-US" sz="24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400" b="0" dirty="0" err="1">
                <a:latin typeface="Georgia Pro Light"/>
                <a:ea typeface="+mn-lt"/>
                <a:cs typeface="+mn-lt"/>
              </a:rPr>
              <a:t>vjerovanje</a:t>
            </a:r>
            <a:r>
              <a:rPr lang="en-US" sz="2400" b="0" dirty="0">
                <a:latin typeface="Georgia Pro Light"/>
                <a:ea typeface="+mn-lt"/>
                <a:cs typeface="+mn-lt"/>
              </a:rPr>
              <a:t>. </a:t>
            </a:r>
            <a:endParaRPr lang="en-US" sz="2400">
              <a:latin typeface="Georgia Pro Light"/>
            </a:endParaRPr>
          </a:p>
        </p:txBody>
      </p:sp>
    </p:spTree>
    <p:extLst>
      <p:ext uri="{BB962C8B-B14F-4D97-AF65-F5344CB8AC3E}">
        <p14:creationId xmlns:p14="http://schemas.microsoft.com/office/powerpoint/2010/main" val="3644319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64FFB6-5F78-B07E-8AE5-55D67AFD3D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>
                <a:latin typeface="Georgia Pro Light"/>
              </a:rPr>
              <a:t>Model </a:t>
            </a:r>
            <a:r>
              <a:rPr lang="en-US" sz="3600" dirty="0" err="1">
                <a:latin typeface="Georgia Pro Light"/>
              </a:rPr>
              <a:t>obrade</a:t>
            </a:r>
            <a:r>
              <a:rPr lang="en-US" sz="3600" dirty="0">
                <a:latin typeface="Georgia Pro Light"/>
              </a:rPr>
              <a:t> </a:t>
            </a:r>
            <a:r>
              <a:rPr lang="en-US" sz="3600" dirty="0" err="1">
                <a:latin typeface="Georgia Pro Light"/>
              </a:rPr>
              <a:t>informacija</a:t>
            </a:r>
            <a:endParaRPr lang="en-US">
              <a:latin typeface="Georgia Pro Light"/>
            </a:endParaRPr>
          </a:p>
        </p:txBody>
      </p:sp>
      <p:sp>
        <p:nvSpPr>
          <p:cNvPr id="6" name="Left Bracket 5">
            <a:extLst>
              <a:ext uri="{FF2B5EF4-FFF2-40B4-BE49-F238E27FC236}">
                <a16:creationId xmlns:a16="http://schemas.microsoft.com/office/drawing/2014/main" id="{9B87B1F2-E957-4D00-C63C-2816A7EFCFF5}"/>
              </a:ext>
            </a:extLst>
          </p:cNvPr>
          <p:cNvSpPr/>
          <p:nvPr/>
        </p:nvSpPr>
        <p:spPr>
          <a:xfrm>
            <a:off x="4411599" y="1933575"/>
            <a:ext cx="1114425" cy="2009775"/>
          </a:xfrm>
          <a:prstGeom prst="leftBracket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Left Bracket 6">
            <a:extLst>
              <a:ext uri="{FF2B5EF4-FFF2-40B4-BE49-F238E27FC236}">
                <a16:creationId xmlns:a16="http://schemas.microsoft.com/office/drawing/2014/main" id="{07B21D4A-0037-246D-562B-E15B131CA97C}"/>
              </a:ext>
            </a:extLst>
          </p:cNvPr>
          <p:cNvSpPr/>
          <p:nvPr/>
        </p:nvSpPr>
        <p:spPr>
          <a:xfrm rot="10800000">
            <a:off x="6735698" y="1933576"/>
            <a:ext cx="1228725" cy="2009775"/>
          </a:xfrm>
          <a:prstGeom prst="leftBracket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802B7806-B35B-E8F3-4601-D3F56929090D}"/>
              </a:ext>
            </a:extLst>
          </p:cNvPr>
          <p:cNvCxnSpPr/>
          <p:nvPr/>
        </p:nvCxnSpPr>
        <p:spPr>
          <a:xfrm flipH="1" flipV="1">
            <a:off x="6108481" y="3909204"/>
            <a:ext cx="9525" cy="914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lowchart: Connector 11">
            <a:extLst>
              <a:ext uri="{FF2B5EF4-FFF2-40B4-BE49-F238E27FC236}">
                <a16:creationId xmlns:a16="http://schemas.microsoft.com/office/drawing/2014/main" id="{1B04BBC0-B816-691D-BFFA-98EA9C2C9B0F}"/>
              </a:ext>
            </a:extLst>
          </p:cNvPr>
          <p:cNvSpPr/>
          <p:nvPr/>
        </p:nvSpPr>
        <p:spPr>
          <a:xfrm>
            <a:off x="6915150" y="4286250"/>
            <a:ext cx="1228725" cy="1143000"/>
          </a:xfrm>
          <a:prstGeom prst="flowChartConnector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latin typeface="Georgia Pro Light"/>
              </a:rPr>
              <a:t>Ali </a:t>
            </a:r>
            <a:r>
              <a:rPr lang="en-US" sz="1000" dirty="0" err="1">
                <a:latin typeface="Georgia Pro Light"/>
              </a:rPr>
              <a:t>nisam</a:t>
            </a:r>
            <a:r>
              <a:rPr lang="en-US" sz="1000" dirty="0">
                <a:latin typeface="Georgia Pro Light"/>
              </a:rPr>
              <a:t> ga </a:t>
            </a:r>
            <a:r>
              <a:rPr lang="en-US" sz="1000" dirty="0" err="1">
                <a:latin typeface="Georgia Pro Light"/>
              </a:rPr>
              <a:t>ni</a:t>
            </a:r>
            <a:r>
              <a:rPr lang="en-US" sz="1000" dirty="0">
                <a:latin typeface="Georgia Pro Light"/>
              </a:rPr>
              <a:t> </a:t>
            </a:r>
            <a:r>
              <a:rPr lang="en-US" sz="1000" dirty="0" err="1">
                <a:latin typeface="Georgia Pro Light"/>
              </a:rPr>
              <a:t>trebala</a:t>
            </a:r>
            <a:r>
              <a:rPr lang="en-US" sz="1000" dirty="0">
                <a:latin typeface="Georgia Pro Light"/>
              </a:rPr>
              <a:t> </a:t>
            </a:r>
            <a:r>
              <a:rPr lang="en-US" sz="1000" dirty="0" err="1">
                <a:latin typeface="Georgia Pro Light"/>
              </a:rPr>
              <a:t>toliko</a:t>
            </a:r>
            <a:r>
              <a:rPr lang="en-US" sz="1000" dirty="0">
                <a:latin typeface="Georgia Pro Light"/>
              </a:rPr>
              <a:t> </a:t>
            </a:r>
            <a:r>
              <a:rPr lang="en-US" sz="1000" dirty="0" err="1">
                <a:latin typeface="Georgia Pro Light"/>
              </a:rPr>
              <a:t>odgađati</a:t>
            </a:r>
            <a:r>
              <a:rPr lang="en-US" sz="1000" dirty="0">
                <a:latin typeface="Georgia Pro Light"/>
              </a:rPr>
              <a:t>.</a:t>
            </a:r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F6A55935-2601-613B-FF18-9E5A5DD47A70}"/>
              </a:ext>
            </a:extLst>
          </p:cNvPr>
          <p:cNvSpPr/>
          <p:nvPr/>
        </p:nvSpPr>
        <p:spPr>
          <a:xfrm>
            <a:off x="8160921" y="4366404"/>
            <a:ext cx="1905000" cy="1552575"/>
          </a:xfrm>
          <a:prstGeom prst="triangl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latin typeface="Georgia Pro Light"/>
              </a:rPr>
              <a:t>Dovršila</a:t>
            </a:r>
            <a:r>
              <a:rPr lang="en-US" sz="1200" dirty="0">
                <a:latin typeface="Georgia Pro Light"/>
              </a:rPr>
              <a:t> </a:t>
            </a:r>
            <a:r>
              <a:rPr lang="en-US" sz="1200" dirty="0" err="1">
                <a:latin typeface="Georgia Pro Light"/>
              </a:rPr>
              <a:t>sam</a:t>
            </a:r>
            <a:r>
              <a:rPr lang="en-US" sz="1200" dirty="0">
                <a:latin typeface="Georgia Pro Light"/>
              </a:rPr>
              <a:t> </a:t>
            </a:r>
            <a:r>
              <a:rPr lang="en-US" sz="1200" dirty="0" err="1">
                <a:latin typeface="Georgia Pro Light"/>
              </a:rPr>
              <a:t>posao</a:t>
            </a:r>
            <a:r>
              <a:rPr lang="en-US" sz="1200" dirty="0">
                <a:latin typeface="Georgia Pro Light"/>
              </a:rPr>
              <a:t> koji </a:t>
            </a:r>
            <a:r>
              <a:rPr lang="en-US" sz="1200" dirty="0" err="1">
                <a:latin typeface="Georgia Pro Light"/>
              </a:rPr>
              <a:t>sam</a:t>
            </a:r>
            <a:r>
              <a:rPr lang="en-US" sz="1200" dirty="0">
                <a:latin typeface="Georgia Pro Light"/>
              </a:rPr>
              <a:t> </a:t>
            </a:r>
            <a:r>
              <a:rPr lang="en-US" sz="1200" dirty="0" err="1">
                <a:latin typeface="Georgia Pro Light"/>
              </a:rPr>
              <a:t>odgađala</a:t>
            </a:r>
            <a:r>
              <a:rPr lang="en-US" sz="1200" dirty="0">
                <a:latin typeface="Georgia Pro Light"/>
              </a:rPr>
              <a:t>.</a:t>
            </a:r>
          </a:p>
        </p:txBody>
      </p:sp>
      <p:sp>
        <p:nvSpPr>
          <p:cNvPr id="14" name="Flowchart: Connector 13">
            <a:extLst>
              <a:ext uri="{FF2B5EF4-FFF2-40B4-BE49-F238E27FC236}">
                <a16:creationId xmlns:a16="http://schemas.microsoft.com/office/drawing/2014/main" id="{887B5EBF-8629-2C59-3EF5-A72249F062CB}"/>
              </a:ext>
            </a:extLst>
          </p:cNvPr>
          <p:cNvSpPr/>
          <p:nvPr/>
        </p:nvSpPr>
        <p:spPr>
          <a:xfrm>
            <a:off x="5572125" y="5095875"/>
            <a:ext cx="1228725" cy="1143000"/>
          </a:xfrm>
          <a:prstGeom prst="flowChartConnector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000" dirty="0" err="1">
                <a:latin typeface="Georgia Pro Light"/>
              </a:rPr>
              <a:t>Zaboravila</a:t>
            </a:r>
            <a:r>
              <a:rPr lang="en-US" sz="1000" dirty="0">
                <a:latin typeface="Georgia Pro Light"/>
              </a:rPr>
              <a:t> </a:t>
            </a:r>
            <a:r>
              <a:rPr lang="en-US" sz="1000" dirty="0" err="1">
                <a:latin typeface="Georgia Pro Light"/>
              </a:rPr>
              <a:t>sam</a:t>
            </a:r>
            <a:r>
              <a:rPr lang="en-US" sz="1000" dirty="0">
                <a:latin typeface="Georgia Pro Light"/>
              </a:rPr>
              <a:t> </a:t>
            </a:r>
            <a:r>
              <a:rPr lang="en-US" sz="1000" dirty="0" err="1">
                <a:latin typeface="Georgia Pro Light"/>
              </a:rPr>
              <a:t>na</a:t>
            </a:r>
            <a:r>
              <a:rPr lang="en-US" sz="1000" dirty="0">
                <a:latin typeface="Georgia Pro Light"/>
              </a:rPr>
              <a:t> </a:t>
            </a:r>
            <a:r>
              <a:rPr lang="en-US" sz="1000" dirty="0" err="1">
                <a:latin typeface="Georgia Pro Light"/>
              </a:rPr>
              <a:t>bratićev</a:t>
            </a:r>
            <a:r>
              <a:rPr lang="en-US" sz="1000" dirty="0">
                <a:latin typeface="Georgia Pro Light"/>
              </a:rPr>
              <a:t> </a:t>
            </a:r>
            <a:r>
              <a:rPr lang="en-US" sz="1000" dirty="0" err="1">
                <a:latin typeface="Georgia Pro Light"/>
              </a:rPr>
              <a:t>rođendan</a:t>
            </a:r>
            <a:r>
              <a:rPr lang="en-US" sz="1000" dirty="0">
                <a:latin typeface="Georgia Pro Light"/>
              </a:rPr>
              <a:t>.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5723265B-BB40-F1A8-9E20-43290330018C}"/>
              </a:ext>
            </a:extLst>
          </p:cNvPr>
          <p:cNvCxnSpPr>
            <a:cxnSpLocks/>
          </p:cNvCxnSpPr>
          <p:nvPr/>
        </p:nvCxnSpPr>
        <p:spPr>
          <a:xfrm flipH="1" flipV="1">
            <a:off x="6470430" y="3728229"/>
            <a:ext cx="438150" cy="6096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61D7B6F8-0937-0D6F-3A8F-63E95FC04319}"/>
              </a:ext>
            </a:extLst>
          </p:cNvPr>
          <p:cNvSpPr/>
          <p:nvPr/>
        </p:nvSpPr>
        <p:spPr>
          <a:xfrm>
            <a:off x="1317497" y="2495549"/>
            <a:ext cx="2260947" cy="1790700"/>
          </a:xfrm>
          <a:prstGeom prst="triangl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dirty="0" err="1">
                <a:latin typeface="Georgia Pro Light"/>
              </a:rPr>
              <a:t>Skuhala</a:t>
            </a:r>
            <a:r>
              <a:rPr lang="en-US" sz="1200" dirty="0">
                <a:latin typeface="Georgia Pro Light"/>
              </a:rPr>
              <a:t> </a:t>
            </a:r>
            <a:r>
              <a:rPr lang="en-US" sz="1200" dirty="0" err="1">
                <a:latin typeface="Georgia Pro Light"/>
              </a:rPr>
              <a:t>sam</a:t>
            </a:r>
            <a:r>
              <a:rPr lang="en-US" sz="1200" dirty="0">
                <a:latin typeface="Georgia Pro Light"/>
              </a:rPr>
              <a:t> </a:t>
            </a:r>
            <a:r>
              <a:rPr lang="en-US" sz="1200" dirty="0" err="1">
                <a:latin typeface="Georgia Pro Light"/>
              </a:rPr>
              <a:t>ručak</a:t>
            </a:r>
            <a:r>
              <a:rPr lang="en-US" sz="1200" dirty="0">
                <a:latin typeface="Georgia Pro Light"/>
              </a:rPr>
              <a:t> </a:t>
            </a:r>
            <a:r>
              <a:rPr lang="en-US" sz="1200" dirty="0" err="1">
                <a:latin typeface="Georgia Pro Light"/>
              </a:rPr>
              <a:t>i</a:t>
            </a:r>
            <a:r>
              <a:rPr lang="en-US" sz="1200" dirty="0">
                <a:latin typeface="Georgia Pro Light"/>
              </a:rPr>
              <a:t> </a:t>
            </a:r>
            <a:r>
              <a:rPr lang="en-US" sz="1200" dirty="0" err="1">
                <a:latin typeface="Georgia Pro Light"/>
              </a:rPr>
              <a:t>oprala</a:t>
            </a:r>
            <a:r>
              <a:rPr lang="en-US" sz="1200" dirty="0">
                <a:latin typeface="Georgia Pro Light"/>
              </a:rPr>
              <a:t> </a:t>
            </a:r>
            <a:r>
              <a:rPr lang="en-US" sz="1200" dirty="0" err="1">
                <a:latin typeface="Georgia Pro Light"/>
              </a:rPr>
              <a:t>kupaonicu</a:t>
            </a:r>
            <a:r>
              <a:rPr lang="en-US" sz="1200" dirty="0">
                <a:latin typeface="Georgia Pro Light"/>
              </a:rPr>
              <a:t>.</a:t>
            </a:r>
          </a:p>
        </p:txBody>
      </p:sp>
      <p:sp>
        <p:nvSpPr>
          <p:cNvPr id="17" name="Isosceles Triangle 16">
            <a:extLst>
              <a:ext uri="{FF2B5EF4-FFF2-40B4-BE49-F238E27FC236}">
                <a16:creationId xmlns:a16="http://schemas.microsoft.com/office/drawing/2014/main" id="{DB981A07-B98B-3AD4-C905-CB9FCB9BD1D3}"/>
              </a:ext>
            </a:extLst>
          </p:cNvPr>
          <p:cNvSpPr/>
          <p:nvPr/>
        </p:nvSpPr>
        <p:spPr>
          <a:xfrm>
            <a:off x="9042272" y="1819274"/>
            <a:ext cx="1895694" cy="1786075"/>
          </a:xfrm>
          <a:prstGeom prst="triangl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dirty="0" err="1">
                <a:latin typeface="Georgia Pro Light"/>
              </a:rPr>
              <a:t>Pomogla</a:t>
            </a:r>
            <a:r>
              <a:rPr lang="en-US" sz="1200" dirty="0">
                <a:latin typeface="Georgia Pro Light"/>
              </a:rPr>
              <a:t> </a:t>
            </a:r>
            <a:r>
              <a:rPr lang="en-US" sz="1200" dirty="0" err="1">
                <a:latin typeface="Georgia Pro Light"/>
              </a:rPr>
              <a:t>sam</a:t>
            </a:r>
            <a:r>
              <a:rPr lang="en-US" sz="1200" dirty="0">
                <a:latin typeface="Georgia Pro Light"/>
              </a:rPr>
              <a:t> </a:t>
            </a:r>
            <a:r>
              <a:rPr lang="en-US" sz="1200" dirty="0" err="1">
                <a:latin typeface="Georgia Pro Light"/>
              </a:rPr>
              <a:t>prijatelju</a:t>
            </a:r>
            <a:r>
              <a:rPr lang="en-US" sz="1200" dirty="0">
                <a:latin typeface="Georgia Pro Light"/>
              </a:rPr>
              <a:t> </a:t>
            </a:r>
            <a:r>
              <a:rPr lang="en-US" sz="1200" dirty="0" err="1">
                <a:latin typeface="Georgia Pro Light"/>
              </a:rPr>
              <a:t>riješiti</a:t>
            </a:r>
            <a:r>
              <a:rPr lang="en-US" sz="1200" dirty="0">
                <a:latin typeface="Georgia Pro Light"/>
              </a:rPr>
              <a:t> problem.</a:t>
            </a:r>
          </a:p>
        </p:txBody>
      </p:sp>
      <p:sp>
        <p:nvSpPr>
          <p:cNvPr id="18" name="Flowchart: Connector 17">
            <a:extLst>
              <a:ext uri="{FF2B5EF4-FFF2-40B4-BE49-F238E27FC236}">
                <a16:creationId xmlns:a16="http://schemas.microsoft.com/office/drawing/2014/main" id="{207A60B9-11F1-B25C-18E5-D479FDC4891A}"/>
              </a:ext>
            </a:extLst>
          </p:cNvPr>
          <p:cNvSpPr/>
          <p:nvPr/>
        </p:nvSpPr>
        <p:spPr>
          <a:xfrm>
            <a:off x="4229100" y="4286249"/>
            <a:ext cx="1228725" cy="1143000"/>
          </a:xfrm>
          <a:prstGeom prst="flowChartConnector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000" dirty="0" err="1">
                <a:latin typeface="Georgia Pro Light"/>
              </a:rPr>
              <a:t>Pogriješila</a:t>
            </a:r>
            <a:r>
              <a:rPr lang="en-US" sz="1000" dirty="0">
                <a:latin typeface="Georgia Pro Light"/>
              </a:rPr>
              <a:t> </a:t>
            </a:r>
            <a:r>
              <a:rPr lang="en-US" sz="1000" dirty="0" err="1">
                <a:latin typeface="Georgia Pro Light"/>
              </a:rPr>
              <a:t>sam</a:t>
            </a:r>
            <a:r>
              <a:rPr lang="en-US" sz="1000" dirty="0">
                <a:latin typeface="Georgia Pro Light"/>
              </a:rPr>
              <a:t> </a:t>
            </a:r>
            <a:r>
              <a:rPr lang="en-US" sz="1000" dirty="0" err="1">
                <a:latin typeface="Georgia Pro Light"/>
              </a:rPr>
              <a:t>pri</a:t>
            </a:r>
            <a:r>
              <a:rPr lang="en-US" sz="1000" dirty="0">
                <a:latin typeface="Georgia Pro Light"/>
              </a:rPr>
              <a:t> </a:t>
            </a:r>
            <a:r>
              <a:rPr lang="en-US" sz="1000" dirty="0" err="1">
                <a:latin typeface="Georgia Pro Light"/>
              </a:rPr>
              <a:t>unosu</a:t>
            </a:r>
            <a:r>
              <a:rPr lang="en-US" sz="1000" dirty="0">
                <a:latin typeface="Georgia Pro Light"/>
              </a:rPr>
              <a:t> </a:t>
            </a:r>
            <a:r>
              <a:rPr lang="en-US" sz="1000" dirty="0" err="1">
                <a:latin typeface="Georgia Pro Light"/>
              </a:rPr>
              <a:t>podataka</a:t>
            </a:r>
            <a:r>
              <a:rPr lang="en-US" sz="1000" dirty="0">
                <a:latin typeface="Georgia Pro Light"/>
              </a:rPr>
              <a:t> u </a:t>
            </a:r>
            <a:r>
              <a:rPr lang="en-US" sz="1000" dirty="0" err="1">
                <a:latin typeface="Georgia Pro Light"/>
              </a:rPr>
              <a:t>tablicu</a:t>
            </a:r>
            <a:r>
              <a:rPr lang="en-US" sz="1000" dirty="0">
                <a:latin typeface="Georgia Pro Light"/>
              </a:rPr>
              <a:t>.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CEE0A448-47F6-6F45-EDBF-49C96FF3460B}"/>
              </a:ext>
            </a:extLst>
          </p:cNvPr>
          <p:cNvCxnSpPr>
            <a:cxnSpLocks/>
          </p:cNvCxnSpPr>
          <p:nvPr/>
        </p:nvCxnSpPr>
        <p:spPr>
          <a:xfrm flipV="1">
            <a:off x="5365530" y="3709179"/>
            <a:ext cx="323850" cy="6572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4726850" y="2766467"/>
            <a:ext cx="29398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dirty="0" smtClean="0"/>
              <a:t>Nesposobna sam</a:t>
            </a:r>
            <a:endParaRPr lang="en-GB" dirty="0"/>
          </a:p>
        </p:txBody>
      </p:sp>
      <p:cxnSp>
        <p:nvCxnSpPr>
          <p:cNvPr id="5" name="Straight Arrow Connector 4"/>
          <p:cNvCxnSpPr>
            <a:endCxn id="12" idx="6"/>
          </p:cNvCxnSpPr>
          <p:nvPr/>
        </p:nvCxnSpPr>
        <p:spPr>
          <a:xfrm flipH="1" flipV="1">
            <a:off x="8143875" y="4857750"/>
            <a:ext cx="596434" cy="1370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6" idx="1"/>
          </p:cNvCxnSpPr>
          <p:nvPr/>
        </p:nvCxnSpPr>
        <p:spPr>
          <a:xfrm flipH="1" flipV="1">
            <a:off x="3952568" y="2611087"/>
            <a:ext cx="459031" cy="3273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7964423" y="1972340"/>
            <a:ext cx="392996" cy="6387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6" idx="5"/>
            <a:endCxn id="6" idx="1"/>
          </p:cNvCxnSpPr>
          <p:nvPr/>
        </p:nvCxnSpPr>
        <p:spPr>
          <a:xfrm flipV="1">
            <a:off x="3013207" y="2938463"/>
            <a:ext cx="1398392" cy="4524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17" idx="1"/>
          </p:cNvCxnSpPr>
          <p:nvPr/>
        </p:nvCxnSpPr>
        <p:spPr>
          <a:xfrm flipH="1" flipV="1">
            <a:off x="7964423" y="2611087"/>
            <a:ext cx="1551773" cy="1012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3959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9123AD-2E88-5A1A-743B-BBA05ED382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Georgia Pro Light"/>
                <a:ea typeface="+mj-lt"/>
                <a:cs typeface="+mj-lt"/>
              </a:rPr>
              <a:t>Rad </a:t>
            </a:r>
            <a:r>
              <a:rPr lang="en-US" sz="3600" dirty="0" err="1">
                <a:latin typeface="Georgia Pro Light"/>
                <a:ea typeface="+mj-lt"/>
                <a:cs typeface="+mj-lt"/>
              </a:rPr>
              <a:t>na</a:t>
            </a:r>
            <a:r>
              <a:rPr lang="en-US" sz="3600" dirty="0">
                <a:latin typeface="Georgia Pro Light"/>
                <a:ea typeface="+mj-lt"/>
                <a:cs typeface="+mj-lt"/>
              </a:rPr>
              <a:t> </a:t>
            </a:r>
            <a:r>
              <a:rPr lang="en-US" sz="3600" dirty="0" err="1">
                <a:latin typeface="Georgia Pro Light"/>
                <a:ea typeface="+mj-lt"/>
                <a:cs typeface="+mj-lt"/>
              </a:rPr>
              <a:t>motivaciji</a:t>
            </a:r>
            <a:r>
              <a:rPr lang="en-US" sz="3600" b="0" dirty="0">
                <a:latin typeface="Georgia Pro Light"/>
                <a:ea typeface="+mj-lt"/>
                <a:cs typeface="+mj-lt"/>
              </a:rPr>
              <a:t> </a:t>
            </a:r>
            <a:endParaRPr lang="en-US" sz="3600" dirty="0">
              <a:latin typeface="Georgia Pro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21E9C6-1DD9-C129-8A2B-6FCFE07D89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pPr marL="457200" indent="-457200">
              <a:lnSpc>
                <a:spcPct val="150000"/>
              </a:lnSpc>
              <a:buFont typeface="Arial"/>
              <a:buChar char="•"/>
            </a:pPr>
            <a:r>
              <a:rPr lang="en-US" sz="2400" b="0" dirty="0" err="1">
                <a:latin typeface="Georgia Pro Light"/>
                <a:ea typeface="+mn-lt"/>
                <a:cs typeface="+mn-lt"/>
              </a:rPr>
              <a:t>Tablica</a:t>
            </a:r>
            <a:r>
              <a:rPr lang="en-US" sz="24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400" b="0" dirty="0" err="1">
                <a:latin typeface="Georgia Pro Light"/>
                <a:ea typeface="+mn-lt"/>
                <a:cs typeface="+mn-lt"/>
              </a:rPr>
              <a:t>prednosti</a:t>
            </a:r>
            <a:r>
              <a:rPr lang="en-US" sz="2400" b="0" dirty="0">
                <a:latin typeface="Georgia Pro Light"/>
                <a:ea typeface="+mn-lt"/>
                <a:cs typeface="+mn-lt"/>
              </a:rPr>
              <a:t> </a:t>
            </a:r>
            <a:r>
              <a:rPr lang="en-US" sz="2400" b="0" dirty="0" err="1">
                <a:latin typeface="Georgia Pro Light"/>
                <a:ea typeface="+mn-lt"/>
                <a:cs typeface="+mn-lt"/>
              </a:rPr>
              <a:t>i</a:t>
            </a:r>
            <a:r>
              <a:rPr lang="en-US" sz="24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400" b="0" dirty="0" err="1">
                <a:latin typeface="Georgia Pro Light"/>
                <a:ea typeface="+mn-lt"/>
                <a:cs typeface="+mn-lt"/>
              </a:rPr>
              <a:t>nedostataka</a:t>
            </a:r>
            <a:r>
              <a:rPr lang="en-US" sz="2400" b="0" dirty="0">
                <a:latin typeface="Georgia Pro Light"/>
                <a:ea typeface="+mn-lt"/>
                <a:cs typeface="+mn-lt"/>
              </a:rPr>
              <a:t> </a:t>
            </a:r>
            <a:endParaRPr lang="en-US" dirty="0"/>
          </a:p>
          <a:p>
            <a:pPr marL="457200" indent="-457200">
              <a:lnSpc>
                <a:spcPct val="150000"/>
              </a:lnSpc>
              <a:buFont typeface="Arial"/>
              <a:buChar char="•"/>
            </a:pPr>
            <a:r>
              <a:rPr lang="en-US" sz="2400" b="0" dirty="0" err="1">
                <a:latin typeface="Georgia Pro Light"/>
              </a:rPr>
              <a:t>Zamišljanje</a:t>
            </a:r>
            <a:r>
              <a:rPr lang="en-US" sz="2400" b="0" dirty="0">
                <a:latin typeface="Georgia Pro Light"/>
              </a:rPr>
              <a:t> </a:t>
            </a:r>
            <a:r>
              <a:rPr lang="en-US" sz="2400" b="0" dirty="0" err="1">
                <a:latin typeface="Georgia Pro Light"/>
              </a:rPr>
              <a:t>budućnosti</a:t>
            </a:r>
            <a:r>
              <a:rPr lang="en-US" sz="2400" b="0" dirty="0">
                <a:latin typeface="Georgia Pro Light"/>
              </a:rPr>
              <a:t> s </a:t>
            </a:r>
            <a:r>
              <a:rPr lang="en-US" sz="2400" b="0" dirty="0" err="1">
                <a:latin typeface="Georgia Pro Light"/>
              </a:rPr>
              <a:t>postojećim</a:t>
            </a:r>
            <a:r>
              <a:rPr lang="en-US" sz="2400" b="0" dirty="0">
                <a:latin typeface="Georgia Pro Light"/>
              </a:rPr>
              <a:t> </a:t>
            </a:r>
            <a:r>
              <a:rPr lang="en-US" sz="2400" b="0" dirty="0" err="1">
                <a:latin typeface="Georgia Pro Light"/>
              </a:rPr>
              <a:t>neadaptivnim</a:t>
            </a:r>
            <a:r>
              <a:rPr lang="en-US" sz="2400" b="0" dirty="0">
                <a:latin typeface="Georgia Pro Light"/>
              </a:rPr>
              <a:t> </a:t>
            </a:r>
            <a:r>
              <a:rPr lang="en-US" sz="2400" b="0" dirty="0" err="1">
                <a:latin typeface="Georgia Pro Light"/>
              </a:rPr>
              <a:t>i</a:t>
            </a:r>
            <a:r>
              <a:rPr lang="en-US" sz="2400" b="0" dirty="0">
                <a:latin typeface="Georgia Pro Light"/>
              </a:rPr>
              <a:t> </a:t>
            </a:r>
            <a:r>
              <a:rPr lang="en-US" sz="2400" b="0" dirty="0" err="1">
                <a:latin typeface="Georgia Pro Light"/>
              </a:rPr>
              <a:t>hipotetskim</a:t>
            </a:r>
            <a:r>
              <a:rPr lang="en-US" sz="2400" b="0" dirty="0">
                <a:latin typeface="Georgia Pro Light"/>
              </a:rPr>
              <a:t> </a:t>
            </a:r>
            <a:r>
              <a:rPr lang="en-US" sz="2400" b="0" dirty="0" err="1">
                <a:latin typeface="Georgia Pro Light"/>
              </a:rPr>
              <a:t>adaptivnim</a:t>
            </a:r>
            <a:r>
              <a:rPr lang="en-US" sz="2400" b="0" dirty="0">
                <a:latin typeface="Georgia Pro Light"/>
              </a:rPr>
              <a:t> </a:t>
            </a:r>
            <a:r>
              <a:rPr lang="en-US" sz="2400" b="0" dirty="0" err="1">
                <a:latin typeface="Georgia Pro Light"/>
              </a:rPr>
              <a:t>vjerovanjem</a:t>
            </a:r>
            <a:r>
              <a:rPr lang="en-US" sz="2400" b="0" dirty="0">
                <a:latin typeface="Georgia Pro Light"/>
              </a:rPr>
              <a:t> – </a:t>
            </a:r>
            <a:r>
              <a:rPr lang="en-US" sz="2400" b="0" dirty="0" err="1">
                <a:latin typeface="Georgia Pro Light"/>
              </a:rPr>
              <a:t>pitati</a:t>
            </a:r>
            <a:r>
              <a:rPr lang="en-US" sz="2400" b="0" dirty="0">
                <a:latin typeface="Georgia Pro Light"/>
              </a:rPr>
              <a:t> o </a:t>
            </a:r>
            <a:r>
              <a:rPr lang="en-US" sz="2400" b="0" dirty="0" err="1">
                <a:latin typeface="Georgia Pro Light"/>
              </a:rPr>
              <a:t>raznim</a:t>
            </a:r>
            <a:r>
              <a:rPr lang="en-US" sz="2400" b="0" dirty="0">
                <a:latin typeface="Georgia Pro Light"/>
              </a:rPr>
              <a:t> </a:t>
            </a:r>
            <a:r>
              <a:rPr lang="en-US" sz="2400" b="0" dirty="0" err="1">
                <a:latin typeface="Georgia Pro Light"/>
              </a:rPr>
              <a:t>aspektima</a:t>
            </a:r>
            <a:r>
              <a:rPr lang="en-US" sz="2400" b="0" dirty="0">
                <a:latin typeface="Georgia Pro Light"/>
              </a:rPr>
              <a:t> </a:t>
            </a:r>
            <a:r>
              <a:rPr lang="en-US" sz="2400" b="0" dirty="0" err="1">
                <a:latin typeface="Georgia Pro Light"/>
              </a:rPr>
              <a:t>života</a:t>
            </a:r>
            <a:r>
              <a:rPr lang="en-US" sz="2400" b="0" dirty="0">
                <a:latin typeface="Georgia Pro Light"/>
              </a:rPr>
              <a:t> </a:t>
            </a:r>
            <a:r>
              <a:rPr lang="en-US" sz="2400" b="0" dirty="0" err="1">
                <a:latin typeface="Georgia Pro Light"/>
              </a:rPr>
              <a:t>i</a:t>
            </a:r>
            <a:r>
              <a:rPr lang="en-US" sz="2400" b="0" dirty="0">
                <a:latin typeface="Georgia Pro Light"/>
              </a:rPr>
              <a:t> </a:t>
            </a:r>
            <a:r>
              <a:rPr lang="en-US" sz="2400" b="0" dirty="0" err="1">
                <a:latin typeface="Georgia Pro Light"/>
              </a:rPr>
              <a:t>aktivnostima</a:t>
            </a:r>
            <a:r>
              <a:rPr lang="en-US" sz="2400" b="0" dirty="0">
                <a:latin typeface="Georgia Pro Light"/>
              </a:rPr>
              <a:t>, </a:t>
            </a:r>
            <a:r>
              <a:rPr lang="en-US" sz="2400" b="0" dirty="0" err="1">
                <a:latin typeface="Georgia Pro Light"/>
              </a:rPr>
              <a:t>koliko</a:t>
            </a:r>
            <a:r>
              <a:rPr lang="en-US" sz="2400" b="0" dirty="0">
                <a:latin typeface="Georgia Pro Light"/>
              </a:rPr>
              <a:t> </a:t>
            </a:r>
            <a:r>
              <a:rPr lang="en-US" sz="2400" b="0" dirty="0" err="1">
                <a:latin typeface="Georgia Pro Light"/>
              </a:rPr>
              <a:t>ima</a:t>
            </a:r>
            <a:r>
              <a:rPr lang="en-US" sz="2400" b="0" dirty="0">
                <a:latin typeface="Georgia Pro Light"/>
              </a:rPr>
              <a:t> </a:t>
            </a:r>
            <a:r>
              <a:rPr lang="en-US" sz="2400" b="0" dirty="0" err="1">
                <a:latin typeface="Georgia Pro Light"/>
              </a:rPr>
              <a:t>užitaka</a:t>
            </a:r>
            <a:r>
              <a:rPr lang="en-US" sz="2400" b="0" dirty="0">
                <a:latin typeface="Georgia Pro Light"/>
              </a:rPr>
              <a:t> </a:t>
            </a:r>
            <a:r>
              <a:rPr lang="en-US" sz="2400" b="0" dirty="0" err="1">
                <a:latin typeface="Georgia Pro Light"/>
              </a:rPr>
              <a:t>i</a:t>
            </a:r>
            <a:r>
              <a:rPr lang="en-US" sz="2400" b="0" dirty="0">
                <a:latin typeface="Georgia Pro Light"/>
              </a:rPr>
              <a:t> </a:t>
            </a:r>
            <a:r>
              <a:rPr lang="en-US" sz="2400" b="0" dirty="0" err="1">
                <a:latin typeface="Georgia Pro Light"/>
              </a:rPr>
              <a:t>zadovoljstava</a:t>
            </a:r>
            <a:r>
              <a:rPr lang="en-US" sz="2400" b="0" dirty="0">
                <a:latin typeface="Georgia Pro Light"/>
              </a:rPr>
              <a:t>, </a:t>
            </a:r>
            <a:r>
              <a:rPr lang="en-US" sz="2400" b="0" dirty="0" err="1">
                <a:latin typeface="Georgia Pro Light"/>
              </a:rPr>
              <a:t>kakvo</a:t>
            </a:r>
            <a:r>
              <a:rPr lang="en-US" sz="2400" b="0" dirty="0">
                <a:latin typeface="Georgia Pro Light"/>
              </a:rPr>
              <a:t> mu je </a:t>
            </a:r>
            <a:r>
              <a:rPr lang="en-US" sz="2400" b="0" dirty="0" err="1">
                <a:latin typeface="Georgia Pro Light"/>
              </a:rPr>
              <a:t>raspoloženje</a:t>
            </a:r>
            <a:endParaRPr lang="en-US" sz="2400" b="0" dirty="0">
              <a:latin typeface="Georgia Pro Light"/>
            </a:endParaRPr>
          </a:p>
        </p:txBody>
      </p:sp>
    </p:spTree>
    <p:extLst>
      <p:ext uri="{BB962C8B-B14F-4D97-AF65-F5344CB8AC3E}">
        <p14:creationId xmlns:p14="http://schemas.microsoft.com/office/powerpoint/2010/main" val="1328387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E76957-5245-942E-6BB8-131195CB4A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err="1">
                <a:latin typeface="Georgia Pro Light"/>
              </a:rPr>
              <a:t>Važno</a:t>
            </a:r>
            <a:r>
              <a:rPr lang="en-US" sz="3600" dirty="0">
                <a:latin typeface="Georgia Pro Light"/>
              </a:rPr>
              <a:t>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BE1370-07C7-4EA4-7D4F-7E7190F95C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457200" indent="-457200">
              <a:buFont typeface="Arial"/>
              <a:buChar char="•"/>
            </a:pPr>
            <a:r>
              <a:rPr lang="en-US" sz="2800" b="0" dirty="0">
                <a:latin typeface="Georgia Pro Light"/>
                <a:ea typeface="+mn-lt"/>
                <a:cs typeface="+mn-lt"/>
              </a:rPr>
              <a:t>Na </a:t>
            </a:r>
            <a:r>
              <a:rPr lang="en-US" sz="2800" b="0" dirty="0" err="1">
                <a:latin typeface="Georgia Pro Light"/>
                <a:ea typeface="+mn-lt"/>
                <a:cs typeface="+mn-lt"/>
              </a:rPr>
              <a:t>mijenjanju</a:t>
            </a:r>
            <a:r>
              <a:rPr lang="en-US" sz="28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800" b="0" dirty="0" err="1">
                <a:latin typeface="Georgia Pro Light"/>
                <a:ea typeface="+mn-lt"/>
                <a:cs typeface="+mn-lt"/>
              </a:rPr>
              <a:t>bazičnih</a:t>
            </a:r>
            <a:r>
              <a:rPr lang="en-US" sz="28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800" b="0" dirty="0" err="1">
                <a:latin typeface="Georgia Pro Light"/>
                <a:ea typeface="+mn-lt"/>
                <a:cs typeface="+mn-lt"/>
              </a:rPr>
              <a:t>vjerovanja</a:t>
            </a:r>
            <a:r>
              <a:rPr lang="en-US" sz="28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800" b="0" dirty="0" err="1">
                <a:latin typeface="Georgia Pro Light"/>
                <a:ea typeface="+mn-lt"/>
                <a:cs typeface="+mn-lt"/>
              </a:rPr>
              <a:t>radi</a:t>
            </a:r>
            <a:r>
              <a:rPr lang="en-US" sz="28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800" b="0" dirty="0" smtClean="0">
                <a:latin typeface="Georgia Pro Light"/>
                <a:ea typeface="+mn-lt"/>
                <a:cs typeface="+mn-lt"/>
              </a:rPr>
              <a:t>se</a:t>
            </a:r>
            <a:r>
              <a:rPr lang="hr-HR" sz="2800" b="0" dirty="0" smtClean="0">
                <a:latin typeface="Georgia Pro Light"/>
                <a:ea typeface="+mn-lt"/>
                <a:cs typeface="+mn-lt"/>
              </a:rPr>
              <a:t> </a:t>
            </a:r>
            <a:r>
              <a:rPr lang="en-US" sz="2800" b="0" dirty="0" err="1" smtClean="0">
                <a:latin typeface="Georgia Pro Light"/>
                <a:ea typeface="+mn-lt"/>
                <a:cs typeface="+mn-lt"/>
              </a:rPr>
              <a:t>direktno</a:t>
            </a:r>
            <a:r>
              <a:rPr lang="en-US" sz="2800" b="0" dirty="0">
                <a:latin typeface="Georgia Pro Light"/>
                <a:ea typeface="+mn-lt"/>
                <a:cs typeface="+mn-lt"/>
              </a:rPr>
              <a:t> </a:t>
            </a:r>
            <a:r>
              <a:rPr lang="en-US" sz="2800" b="0" dirty="0" err="1">
                <a:latin typeface="Georgia Pro Light"/>
                <a:ea typeface="+mn-lt"/>
                <a:cs typeface="+mn-lt"/>
              </a:rPr>
              <a:t>i</a:t>
            </a:r>
            <a:r>
              <a:rPr lang="en-US" sz="2800" b="0" dirty="0">
                <a:latin typeface="Georgia Pro Light"/>
                <a:ea typeface="+mn-lt"/>
                <a:cs typeface="+mn-lt"/>
              </a:rPr>
              <a:t> </a:t>
            </a:r>
            <a:r>
              <a:rPr lang="en-US" sz="2800" b="0" dirty="0" err="1">
                <a:latin typeface="Georgia Pro Light"/>
                <a:ea typeface="+mn-lt"/>
                <a:cs typeface="+mn-lt"/>
              </a:rPr>
              <a:t>indirektno</a:t>
            </a:r>
            <a:endParaRPr lang="en-US" sz="2800" dirty="0">
              <a:latin typeface="Georgia Pro Light"/>
              <a:ea typeface="+mn-lt"/>
              <a:cs typeface="+mn-lt"/>
            </a:endParaRPr>
          </a:p>
          <a:p>
            <a:pPr marL="457200" indent="-457200">
              <a:buFont typeface="Arial"/>
              <a:buChar char="•"/>
            </a:pPr>
            <a:r>
              <a:rPr lang="en-US" sz="2800" b="0" dirty="0" err="1">
                <a:latin typeface="Georgia Pro Light"/>
                <a:ea typeface="+mn-lt"/>
                <a:cs typeface="+mn-lt"/>
              </a:rPr>
              <a:t>Većina</a:t>
            </a:r>
            <a:r>
              <a:rPr lang="en-US" sz="28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800" b="0" dirty="0" err="1">
                <a:latin typeface="Georgia Pro Light"/>
                <a:ea typeface="+mn-lt"/>
                <a:cs typeface="+mn-lt"/>
              </a:rPr>
              <a:t>klijenata</a:t>
            </a:r>
            <a:r>
              <a:rPr lang="en-US" sz="28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800" b="0" dirty="0" err="1">
                <a:latin typeface="Georgia Pro Light"/>
                <a:ea typeface="+mn-lt"/>
                <a:cs typeface="+mn-lt"/>
              </a:rPr>
              <a:t>nije</a:t>
            </a:r>
            <a:r>
              <a:rPr lang="en-US" sz="2800" b="0" dirty="0">
                <a:latin typeface="Georgia Pro Light"/>
                <a:ea typeface="+mn-lt"/>
                <a:cs typeface="+mn-lt"/>
              </a:rPr>
              <a:t> </a:t>
            </a:r>
            <a:r>
              <a:rPr lang="en-US" sz="2800" b="0" dirty="0" err="1">
                <a:latin typeface="Georgia Pro Light"/>
                <a:ea typeface="+mn-lt"/>
                <a:cs typeface="+mn-lt"/>
              </a:rPr>
              <a:t>odmah</a:t>
            </a:r>
            <a:r>
              <a:rPr lang="en-US" sz="2800" b="0" dirty="0">
                <a:latin typeface="Georgia Pro Light"/>
                <a:ea typeface="+mn-lt"/>
                <a:cs typeface="+mn-lt"/>
              </a:rPr>
              <a:t> </a:t>
            </a:r>
            <a:r>
              <a:rPr lang="en-US" sz="2800" b="0" dirty="0" err="1">
                <a:latin typeface="Georgia Pro Light"/>
                <a:ea typeface="+mn-lt"/>
                <a:cs typeface="+mn-lt"/>
              </a:rPr>
              <a:t>spremna</a:t>
            </a:r>
            <a:r>
              <a:rPr lang="en-US" sz="28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800" b="0" dirty="0" err="1">
                <a:latin typeface="Georgia Pro Light"/>
                <a:ea typeface="+mn-lt"/>
                <a:cs typeface="+mn-lt"/>
              </a:rPr>
              <a:t>direktno</a:t>
            </a:r>
            <a:r>
              <a:rPr lang="en-US" sz="2800" b="0" dirty="0">
                <a:latin typeface="Georgia Pro Light"/>
                <a:ea typeface="+mn-lt"/>
                <a:cs typeface="+mn-lt"/>
              </a:rPr>
              <a:t> se </a:t>
            </a:r>
            <a:r>
              <a:rPr lang="en-US" sz="2800" b="0" dirty="0" err="1">
                <a:latin typeface="Georgia Pro Light"/>
                <a:ea typeface="+mn-lt"/>
                <a:cs typeface="+mn-lt"/>
              </a:rPr>
              <a:t>njima</a:t>
            </a:r>
            <a:r>
              <a:rPr lang="en-US" sz="28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800" b="0" dirty="0" err="1">
                <a:latin typeface="Georgia Pro Light"/>
                <a:ea typeface="+mn-lt"/>
                <a:cs typeface="+mn-lt"/>
              </a:rPr>
              <a:t>baviti</a:t>
            </a:r>
            <a:endParaRPr lang="en-US" sz="2800" dirty="0">
              <a:latin typeface="Georgia Pro Light"/>
              <a:ea typeface="+mn-lt"/>
              <a:cs typeface="+mn-lt"/>
            </a:endParaRPr>
          </a:p>
          <a:p>
            <a:pPr marL="457200" indent="-457200">
              <a:buFont typeface="Arial"/>
              <a:buChar char="•"/>
            </a:pPr>
            <a:r>
              <a:rPr lang="en-US" sz="2800" b="0" dirty="0">
                <a:latin typeface="Georgia Pro Light"/>
                <a:ea typeface="+mn-lt"/>
                <a:cs typeface="+mn-lt"/>
              </a:rPr>
              <a:t>Ako </a:t>
            </a:r>
            <a:r>
              <a:rPr lang="en-US" sz="2800" b="0" dirty="0" err="1">
                <a:latin typeface="Georgia Pro Light"/>
                <a:ea typeface="+mn-lt"/>
                <a:cs typeface="+mn-lt"/>
              </a:rPr>
              <a:t>prerano</a:t>
            </a:r>
            <a:r>
              <a:rPr lang="en-US" sz="28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800" b="0" dirty="0" err="1">
                <a:latin typeface="Georgia Pro Light"/>
                <a:ea typeface="+mn-lt"/>
                <a:cs typeface="+mn-lt"/>
              </a:rPr>
              <a:t>iznesemo</a:t>
            </a:r>
            <a:r>
              <a:rPr lang="en-US" sz="28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800" b="0" dirty="0" err="1">
                <a:latin typeface="Georgia Pro Light"/>
                <a:ea typeface="+mn-lt"/>
                <a:cs typeface="+mn-lt"/>
              </a:rPr>
              <a:t>vjerovanje</a:t>
            </a:r>
            <a:r>
              <a:rPr lang="en-US" sz="2800" b="0" dirty="0">
                <a:latin typeface="Georgia Pro Light"/>
                <a:ea typeface="+mn-lt"/>
                <a:cs typeface="+mn-lt"/>
              </a:rPr>
              <a:t> </a:t>
            </a:r>
            <a:r>
              <a:rPr lang="en-US" sz="2800" b="0" dirty="0" err="1">
                <a:latin typeface="Georgia Pro Light"/>
                <a:ea typeface="+mn-lt"/>
                <a:cs typeface="+mn-lt"/>
              </a:rPr>
              <a:t>i</a:t>
            </a:r>
            <a:r>
              <a:rPr lang="en-US" sz="2800" b="0" dirty="0">
                <a:latin typeface="Georgia Pro Light"/>
                <a:ea typeface="+mn-lt"/>
                <a:cs typeface="+mn-lt"/>
              </a:rPr>
              <a:t> </a:t>
            </a:r>
            <a:r>
              <a:rPr lang="en-US" sz="2800" b="0" dirty="0" err="1">
                <a:latin typeface="Georgia Pro Light"/>
                <a:ea typeface="+mn-lt"/>
                <a:cs typeface="+mn-lt"/>
              </a:rPr>
              <a:t>krenemo</a:t>
            </a:r>
            <a:r>
              <a:rPr lang="en-US" sz="28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800" b="0" dirty="0" err="1">
                <a:latin typeface="Georgia Pro Light"/>
                <a:ea typeface="+mn-lt"/>
                <a:cs typeface="+mn-lt"/>
              </a:rPr>
              <a:t>raditi</a:t>
            </a:r>
            <a:r>
              <a:rPr lang="en-US" sz="28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800" b="0" dirty="0" err="1">
                <a:latin typeface="Georgia Pro Light"/>
                <a:ea typeface="+mn-lt"/>
                <a:cs typeface="+mn-lt"/>
              </a:rPr>
              <a:t>na</a:t>
            </a:r>
            <a:r>
              <a:rPr lang="en-US" sz="28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800" b="0" dirty="0" err="1">
                <a:latin typeface="Georgia Pro Light"/>
                <a:ea typeface="+mn-lt"/>
                <a:cs typeface="+mn-lt"/>
              </a:rPr>
              <a:t>njemu</a:t>
            </a:r>
            <a:r>
              <a:rPr lang="en-US" sz="2800" b="0" dirty="0">
                <a:latin typeface="Georgia Pro Light"/>
                <a:ea typeface="+mn-lt"/>
                <a:cs typeface="+mn-lt"/>
              </a:rPr>
              <a:t>, </a:t>
            </a:r>
            <a:r>
              <a:rPr lang="en-US" sz="2800" b="0" dirty="0" err="1">
                <a:latin typeface="Georgia Pro Light"/>
                <a:ea typeface="+mn-lt"/>
                <a:cs typeface="+mn-lt"/>
              </a:rPr>
              <a:t>klijenti</a:t>
            </a:r>
            <a:r>
              <a:rPr lang="en-US" sz="28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800" b="0" dirty="0" err="1">
                <a:latin typeface="Georgia Pro Light"/>
                <a:ea typeface="+mn-lt"/>
                <a:cs typeface="+mn-lt"/>
              </a:rPr>
              <a:t>mogu</a:t>
            </a:r>
            <a:r>
              <a:rPr lang="en-US" sz="28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800" b="0" dirty="0" err="1">
                <a:latin typeface="Georgia Pro Light"/>
                <a:ea typeface="+mn-lt"/>
                <a:cs typeface="+mn-lt"/>
              </a:rPr>
              <a:t>pomisliti</a:t>
            </a:r>
            <a:r>
              <a:rPr lang="en-US" sz="2800" b="0" dirty="0">
                <a:latin typeface="Georgia Pro Light"/>
                <a:ea typeface="+mn-lt"/>
                <a:cs typeface="+mn-lt"/>
              </a:rPr>
              <a:t> da </a:t>
            </a:r>
            <a:r>
              <a:rPr lang="en-US" sz="2800" b="0" dirty="0" err="1">
                <a:latin typeface="Georgia Pro Light"/>
                <a:ea typeface="+mn-lt"/>
                <a:cs typeface="+mn-lt"/>
              </a:rPr>
              <a:t>ih</a:t>
            </a:r>
            <a:r>
              <a:rPr lang="en-US" sz="2800" b="0" dirty="0">
                <a:latin typeface="Georgia Pro Light"/>
                <a:ea typeface="+mn-lt"/>
                <a:cs typeface="+mn-lt"/>
              </a:rPr>
              <a:t> ne </a:t>
            </a:r>
            <a:r>
              <a:rPr lang="en-US" sz="2800" b="0" dirty="0" err="1">
                <a:latin typeface="Georgia Pro Light"/>
                <a:ea typeface="+mn-lt"/>
                <a:cs typeface="+mn-lt"/>
              </a:rPr>
              <a:t>razumijemo</a:t>
            </a:r>
            <a:endParaRPr lang="en-US" sz="2800" b="0" dirty="0">
              <a:latin typeface="Georgia Pro Light"/>
            </a:endParaRPr>
          </a:p>
        </p:txBody>
      </p:sp>
    </p:spTree>
    <p:extLst>
      <p:ext uri="{BB962C8B-B14F-4D97-AF65-F5344CB8AC3E}">
        <p14:creationId xmlns:p14="http://schemas.microsoft.com/office/powerpoint/2010/main" val="2842898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EAB2DB-50AE-5D82-2F24-5C9F531A58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>
                <a:latin typeface="Georgia Pro Light"/>
              </a:rPr>
              <a:t>Hvala </a:t>
            </a:r>
            <a:r>
              <a:rPr lang="en-US" sz="3600" dirty="0" err="1">
                <a:latin typeface="Georgia Pro Light"/>
              </a:rPr>
              <a:t>na</a:t>
            </a:r>
            <a:r>
              <a:rPr lang="en-US" sz="3600" dirty="0">
                <a:latin typeface="Georgia Pro Light"/>
              </a:rPr>
              <a:t> </a:t>
            </a:r>
            <a:r>
              <a:rPr lang="en-US" sz="3600" dirty="0" err="1">
                <a:latin typeface="Georgia Pro Light"/>
              </a:rPr>
              <a:t>pažnji</a:t>
            </a:r>
            <a:r>
              <a:rPr lang="en-US" sz="3600" dirty="0">
                <a:latin typeface="Georgia Pro Light"/>
              </a:rPr>
              <a:t>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D7B6D6-F7C8-1667-DDF1-CA4448D5DB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2312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58A7B4-8F6D-07F0-70E1-43CA9E937D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>
                <a:latin typeface="Georgia Pro Light"/>
              </a:rPr>
              <a:t>Podjela</a:t>
            </a:r>
            <a:endParaRPr lang="en-US" sz="3600">
              <a:latin typeface="Georgia Pro Light"/>
            </a:endParaRPr>
          </a:p>
        </p:txBody>
      </p:sp>
      <p:sp>
        <p:nvSpPr>
          <p:cNvPr id="6" name="Speech Bubble: Oval 5">
            <a:extLst>
              <a:ext uri="{FF2B5EF4-FFF2-40B4-BE49-F238E27FC236}">
                <a16:creationId xmlns:a16="http://schemas.microsoft.com/office/drawing/2014/main" id="{D7961C1D-EF79-DA49-A818-17A87A82C937}"/>
              </a:ext>
            </a:extLst>
          </p:cNvPr>
          <p:cNvSpPr/>
          <p:nvPr/>
        </p:nvSpPr>
        <p:spPr>
          <a:xfrm>
            <a:off x="1076325" y="1893951"/>
            <a:ext cx="5648325" cy="2762250"/>
          </a:xfrm>
          <a:prstGeom prst="wedgeEllipseCallou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000000"/>
                </a:solidFill>
                <a:latin typeface="Georgia Pro Light"/>
              </a:rPr>
              <a:t>Posredujuća</a:t>
            </a:r>
            <a:r>
              <a:rPr lang="en-US" sz="2800" b="1" dirty="0">
                <a:solidFill>
                  <a:srgbClr val="000000"/>
                </a:solidFill>
                <a:latin typeface="Georgia Pro Light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Georgia Pro Light"/>
              </a:rPr>
              <a:t>vjerovanja</a:t>
            </a:r>
            <a:r>
              <a:rPr lang="en-US" sz="2800" b="1" dirty="0">
                <a:solidFill>
                  <a:srgbClr val="000000"/>
                </a:solidFill>
                <a:latin typeface="Georgia Pro Light"/>
              </a:rPr>
              <a:t>:</a:t>
            </a:r>
          </a:p>
          <a:p>
            <a:pPr algn="ctr"/>
            <a:r>
              <a:rPr lang="en-US" sz="2600" dirty="0" err="1">
                <a:solidFill>
                  <a:srgbClr val="000000"/>
                </a:solidFill>
                <a:latin typeface="Georgia Pro Light"/>
              </a:rPr>
              <a:t>Pravila</a:t>
            </a:r>
            <a:endParaRPr lang="en-US" sz="2600" dirty="0">
              <a:solidFill>
                <a:srgbClr val="000000"/>
              </a:solidFill>
              <a:latin typeface="Georgia Pro Light"/>
            </a:endParaRPr>
          </a:p>
          <a:p>
            <a:pPr algn="ctr"/>
            <a:r>
              <a:rPr lang="en-US" sz="2600" dirty="0" err="1">
                <a:solidFill>
                  <a:srgbClr val="000000"/>
                </a:solidFill>
                <a:latin typeface="Georgia Pro Light"/>
              </a:rPr>
              <a:t>Stavovi</a:t>
            </a:r>
            <a:endParaRPr lang="en-US" sz="2600" dirty="0">
              <a:solidFill>
                <a:srgbClr val="000000"/>
              </a:solidFill>
              <a:latin typeface="Georgia Pro Light"/>
            </a:endParaRPr>
          </a:p>
          <a:p>
            <a:pPr algn="ctr"/>
            <a:r>
              <a:rPr lang="en-US" sz="2600" dirty="0" err="1">
                <a:solidFill>
                  <a:srgbClr val="000000"/>
                </a:solidFill>
                <a:latin typeface="Georgia Pro Light"/>
              </a:rPr>
              <a:t>Pretpostavke</a:t>
            </a:r>
            <a:endParaRPr lang="en-US" sz="2600" dirty="0">
              <a:solidFill>
                <a:srgbClr val="000000"/>
              </a:solidFill>
              <a:latin typeface="Georgia Pro Light"/>
            </a:endParaRPr>
          </a:p>
        </p:txBody>
      </p:sp>
      <p:sp>
        <p:nvSpPr>
          <p:cNvPr id="7" name="Speech Bubble: Oval 6">
            <a:extLst>
              <a:ext uri="{FF2B5EF4-FFF2-40B4-BE49-F238E27FC236}">
                <a16:creationId xmlns:a16="http://schemas.microsoft.com/office/drawing/2014/main" id="{C650C5D9-17E6-97A8-D6D3-09C31A5D4810}"/>
              </a:ext>
            </a:extLst>
          </p:cNvPr>
          <p:cNvSpPr/>
          <p:nvPr/>
        </p:nvSpPr>
        <p:spPr>
          <a:xfrm>
            <a:off x="6429375" y="2903601"/>
            <a:ext cx="4772025" cy="2762250"/>
          </a:xfrm>
          <a:prstGeom prst="wedgeEllipseCallou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2800" b="1" dirty="0" err="1">
                <a:solidFill>
                  <a:srgbClr val="000000"/>
                </a:solidFill>
                <a:latin typeface="Georgia Pro Light"/>
              </a:rPr>
              <a:t>Bazična</a:t>
            </a:r>
            <a:r>
              <a:rPr lang="en-US" sz="2800" b="1" dirty="0">
                <a:solidFill>
                  <a:srgbClr val="000000"/>
                </a:solidFill>
                <a:latin typeface="Georgia Pro Light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Georgia Pro Light"/>
              </a:rPr>
              <a:t>vjerovanja</a:t>
            </a:r>
            <a:r>
              <a:rPr lang="en-US" sz="2800" b="1" dirty="0">
                <a:solidFill>
                  <a:srgbClr val="000000"/>
                </a:solidFill>
                <a:latin typeface="Georgia Pro Light"/>
              </a:rPr>
              <a:t>:</a:t>
            </a:r>
          </a:p>
          <a:p>
            <a:pPr algn="ctr"/>
            <a:r>
              <a:rPr lang="en-US" sz="2600" dirty="0" err="1">
                <a:solidFill>
                  <a:srgbClr val="000000"/>
                </a:solidFill>
                <a:latin typeface="Georgia Pro Light"/>
              </a:rPr>
              <a:t>Globalne</a:t>
            </a:r>
            <a:r>
              <a:rPr lang="en-US" sz="2600" dirty="0">
                <a:solidFill>
                  <a:srgbClr val="000000"/>
                </a:solidFill>
                <a:latin typeface="Georgia Pro Light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Georgia Pro Light"/>
              </a:rPr>
              <a:t>ideje</a:t>
            </a:r>
            <a:r>
              <a:rPr lang="en-US" sz="2600" dirty="0">
                <a:solidFill>
                  <a:srgbClr val="000000"/>
                </a:solidFill>
                <a:latin typeface="Georgia Pro Light"/>
              </a:rPr>
              <a:t> o </a:t>
            </a:r>
            <a:r>
              <a:rPr lang="en-US" sz="2600" dirty="0" err="1">
                <a:solidFill>
                  <a:srgbClr val="000000"/>
                </a:solidFill>
                <a:latin typeface="Georgia Pro Light"/>
              </a:rPr>
              <a:t>sebi</a:t>
            </a:r>
            <a:r>
              <a:rPr lang="en-US" sz="2600" dirty="0">
                <a:solidFill>
                  <a:srgbClr val="000000"/>
                </a:solidFill>
                <a:latin typeface="Georgia Pro Light"/>
              </a:rPr>
              <a:t>, </a:t>
            </a:r>
            <a:r>
              <a:rPr lang="en-US" sz="2600" dirty="0" err="1">
                <a:solidFill>
                  <a:srgbClr val="000000"/>
                </a:solidFill>
                <a:latin typeface="Georgia Pro Light"/>
              </a:rPr>
              <a:t>drugima</a:t>
            </a:r>
            <a:r>
              <a:rPr lang="en-US" sz="2600" dirty="0">
                <a:solidFill>
                  <a:srgbClr val="000000"/>
                </a:solidFill>
                <a:latin typeface="Georgia Pro Light"/>
              </a:rPr>
              <a:t>, </a:t>
            </a:r>
            <a:r>
              <a:rPr lang="en-US" sz="2600" dirty="0" err="1">
                <a:solidFill>
                  <a:srgbClr val="000000"/>
                </a:solidFill>
                <a:latin typeface="Georgia Pro Light"/>
              </a:rPr>
              <a:t>svijetu</a:t>
            </a:r>
            <a:endParaRPr lang="en-US" sz="2600" dirty="0">
              <a:solidFill>
                <a:srgbClr val="000000"/>
              </a:solidFill>
              <a:latin typeface="Georgia Pro Light"/>
            </a:endParaRPr>
          </a:p>
        </p:txBody>
      </p:sp>
    </p:spTree>
    <p:extLst>
      <p:ext uri="{BB962C8B-B14F-4D97-AF65-F5344CB8AC3E}">
        <p14:creationId xmlns:p14="http://schemas.microsoft.com/office/powerpoint/2010/main" val="11084114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835768-9B33-0FFF-EBC1-09EFC708C8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>
                <a:latin typeface="Georgia Pro Light"/>
              </a:rPr>
              <a:t>Bazična</a:t>
            </a:r>
            <a:r>
              <a:rPr lang="en-US" sz="3600" dirty="0">
                <a:latin typeface="Georgia Pro Light"/>
              </a:rPr>
              <a:t> </a:t>
            </a:r>
            <a:r>
              <a:rPr lang="en-US" sz="3600" dirty="0" err="1">
                <a:latin typeface="Georgia Pro Light"/>
              </a:rPr>
              <a:t>vjerovanja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7BF0B4-6301-1150-83C0-85FAE1284B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600" b="0" dirty="0" err="1">
                <a:latin typeface="Georgia Pro Light"/>
                <a:ea typeface="+mn-lt"/>
                <a:cs typeface="+mn-lt"/>
              </a:rPr>
              <a:t>Adaptivna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 – 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realistična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, 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funkcionalna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, 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fleksibilna</a:t>
            </a:r>
            <a:endParaRPr lang="en-US" sz="2600" dirty="0"/>
          </a:p>
          <a:p>
            <a:pPr marL="342900" indent="-342900">
              <a:buFont typeface="Arial"/>
              <a:buChar char="•"/>
            </a:pPr>
            <a:r>
              <a:rPr lang="en-US" sz="2600" b="0" dirty="0" err="1">
                <a:latin typeface="Georgia Pro Light"/>
                <a:ea typeface="+mn-lt"/>
                <a:cs typeface="+mn-lt"/>
              </a:rPr>
              <a:t>Neadaptivna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 – 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rigidna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, u 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ekstremima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, 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apsolutna</a:t>
            </a:r>
            <a:endParaRPr lang="en-US" sz="2600" b="0" dirty="0">
              <a:latin typeface="Georgia Pro Light"/>
              <a:ea typeface="+mn-lt"/>
              <a:cs typeface="+mn-lt"/>
            </a:endParaRPr>
          </a:p>
          <a:p>
            <a:pPr marL="342900" indent="-342900">
              <a:buFont typeface="Arial"/>
              <a:buChar char="•"/>
            </a:pPr>
            <a:r>
              <a:rPr lang="en-US" sz="2600" b="0" dirty="0" err="1">
                <a:latin typeface="Georgia Pro Light"/>
                <a:ea typeface="+mn-lt"/>
                <a:cs typeface="+mn-lt"/>
              </a:rPr>
              <a:t>Razvijaju</a:t>
            </a:r>
            <a:r>
              <a:rPr lang="en-US" sz="2600" b="0" dirty="0">
                <a:latin typeface="Georgia Pro Light"/>
              </a:rPr>
              <a:t> se </a:t>
            </a:r>
            <a:r>
              <a:rPr lang="en-US" sz="2600" b="0" dirty="0" err="1">
                <a:latin typeface="Georgia Pro Light"/>
              </a:rPr>
              <a:t>vrlo</a:t>
            </a:r>
            <a:r>
              <a:rPr lang="en-US" sz="2600" b="0" dirty="0">
                <a:latin typeface="Georgia Pro Light"/>
              </a:rPr>
              <a:t> </a:t>
            </a:r>
            <a:r>
              <a:rPr lang="en-US" sz="2600" b="0" dirty="0" err="1">
                <a:latin typeface="Georgia Pro Light"/>
              </a:rPr>
              <a:t>rano</a:t>
            </a:r>
            <a:r>
              <a:rPr lang="en-US" sz="2600" b="0" dirty="0">
                <a:latin typeface="Georgia Pro Light"/>
              </a:rPr>
              <a:t> (</a:t>
            </a:r>
            <a:r>
              <a:rPr lang="en-US" sz="2600" b="0" dirty="0" err="1">
                <a:latin typeface="Georgia Pro Light"/>
              </a:rPr>
              <a:t>genetske</a:t>
            </a:r>
            <a:r>
              <a:rPr lang="en-US" sz="2600" b="0" dirty="0">
                <a:latin typeface="Georgia Pro Light"/>
              </a:rPr>
              <a:t> </a:t>
            </a:r>
            <a:r>
              <a:rPr lang="en-US" sz="2600" b="0" dirty="0" err="1">
                <a:latin typeface="Georgia Pro Light"/>
              </a:rPr>
              <a:t>predispozicije</a:t>
            </a:r>
            <a:r>
              <a:rPr lang="en-US" sz="2600" b="0" dirty="0">
                <a:latin typeface="Georgia Pro Light"/>
              </a:rPr>
              <a:t>, </a:t>
            </a:r>
            <a:r>
              <a:rPr lang="en-US" sz="2600" b="0" dirty="0" err="1">
                <a:latin typeface="Georgia Pro Light"/>
              </a:rPr>
              <a:t>interakcije</a:t>
            </a:r>
            <a:r>
              <a:rPr lang="en-US" sz="2600" b="0" dirty="0">
                <a:latin typeface="Georgia Pro Light"/>
              </a:rPr>
              <a:t> s </a:t>
            </a:r>
            <a:r>
              <a:rPr lang="en-US" sz="2600" b="0" dirty="0" err="1">
                <a:latin typeface="Georgia Pro Light"/>
              </a:rPr>
              <a:t>drugima</a:t>
            </a:r>
            <a:r>
              <a:rPr lang="en-US" sz="2600" b="0" dirty="0">
                <a:latin typeface="Georgia Pro Light"/>
              </a:rPr>
              <a:t>, </a:t>
            </a:r>
            <a:r>
              <a:rPr lang="en-US" sz="2600" b="0" dirty="0" err="1">
                <a:latin typeface="Georgia Pro Light"/>
              </a:rPr>
              <a:t>značenja</a:t>
            </a:r>
            <a:r>
              <a:rPr lang="en-US" sz="2600" b="0" dirty="0">
                <a:latin typeface="Georgia Pro Light"/>
              </a:rPr>
              <a:t> </a:t>
            </a:r>
            <a:r>
              <a:rPr lang="en-US" sz="2600" b="0" dirty="0" err="1">
                <a:latin typeface="Georgia Pro Light"/>
              </a:rPr>
              <a:t>koja</a:t>
            </a:r>
            <a:r>
              <a:rPr lang="en-US" sz="2600" b="0" dirty="0">
                <a:latin typeface="Georgia Pro Light"/>
              </a:rPr>
              <a:t> </a:t>
            </a:r>
            <a:r>
              <a:rPr lang="en-US" sz="2600" b="0" dirty="0" err="1">
                <a:latin typeface="Georgia Pro Light"/>
              </a:rPr>
              <a:t>osoba</a:t>
            </a:r>
            <a:r>
              <a:rPr lang="en-US" sz="2600" b="0" dirty="0">
                <a:latin typeface="Georgia Pro Light"/>
              </a:rPr>
              <a:t> </a:t>
            </a:r>
            <a:r>
              <a:rPr lang="en-US" sz="2600" b="0" dirty="0" err="1">
                <a:latin typeface="Georgia Pro Light"/>
              </a:rPr>
              <a:t>pridaje</a:t>
            </a:r>
            <a:r>
              <a:rPr lang="en-US" sz="2600" b="0" dirty="0">
                <a:latin typeface="Georgia Pro Light"/>
              </a:rPr>
              <a:t> </a:t>
            </a:r>
            <a:r>
              <a:rPr lang="en-US" sz="2600" b="0" dirty="0" err="1">
                <a:latin typeface="Georgia Pro Light"/>
              </a:rPr>
              <a:t>situacijama</a:t>
            </a:r>
            <a:r>
              <a:rPr lang="en-US" sz="2600" b="0" dirty="0">
                <a:latin typeface="Georgia Pro Light"/>
              </a:rPr>
              <a:t>)</a:t>
            </a:r>
            <a:endParaRPr lang="en-US" sz="2600" dirty="0">
              <a:latin typeface="Georgia Pro Light"/>
            </a:endParaRPr>
          </a:p>
          <a:p>
            <a:pPr marL="342900" indent="-342900">
              <a:buFont typeface="Arial"/>
              <a:buChar char="•"/>
            </a:pPr>
            <a:r>
              <a:rPr lang="en-US" sz="2600" dirty="0">
                <a:latin typeface="Georgia Pro Light"/>
              </a:rPr>
              <a:t>Beck </a:t>
            </a:r>
            <a:r>
              <a:rPr lang="en-US" sz="2600" dirty="0" err="1">
                <a:latin typeface="Georgia Pro Light"/>
              </a:rPr>
              <a:t>razlikuje</a:t>
            </a:r>
            <a:r>
              <a:rPr lang="en-US" sz="2600" dirty="0">
                <a:latin typeface="Georgia Pro Light"/>
              </a:rPr>
              <a:t> </a:t>
            </a:r>
            <a:r>
              <a:rPr lang="en-US" sz="2600" dirty="0" err="1">
                <a:latin typeface="Georgia Pro Light"/>
              </a:rPr>
              <a:t>sheme</a:t>
            </a:r>
            <a:r>
              <a:rPr lang="en-US" sz="2600" dirty="0">
                <a:latin typeface="Georgia Pro Light"/>
              </a:rPr>
              <a:t> od </a:t>
            </a:r>
            <a:r>
              <a:rPr lang="en-US" sz="2600" dirty="0" err="1">
                <a:latin typeface="Georgia Pro Light"/>
              </a:rPr>
              <a:t>vjerovanja</a:t>
            </a:r>
            <a:endParaRPr lang="en-US" sz="2600" dirty="0">
              <a:latin typeface="Georgia Pro Light"/>
            </a:endParaRPr>
          </a:p>
          <a:p>
            <a:endParaRPr lang="en-US" dirty="0">
              <a:latin typeface="Georgia Pro Light"/>
            </a:endParaRPr>
          </a:p>
          <a:p>
            <a:pPr marL="685800" lvl="1" indent="-457200">
              <a:buFont typeface="Arial"/>
              <a:buChar char="•"/>
            </a:pPr>
            <a:endParaRPr lang="en-US" dirty="0">
              <a:latin typeface="Georgia Pro Light"/>
            </a:endParaRPr>
          </a:p>
        </p:txBody>
      </p:sp>
    </p:spTree>
    <p:extLst>
      <p:ext uri="{BB962C8B-B14F-4D97-AF65-F5344CB8AC3E}">
        <p14:creationId xmlns:p14="http://schemas.microsoft.com/office/powerpoint/2010/main" val="12422755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D2578-A5B0-9F86-8776-EE32193289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>
                <a:latin typeface="Georgia Pro Light"/>
              </a:rPr>
              <a:t>Sheme</a:t>
            </a:r>
            <a:endParaRPr lang="en-US" sz="3600">
              <a:latin typeface="Georgia Pro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EBAFC5-6AF2-2B0E-5B91-4FC8A96D22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457200" indent="-457200">
              <a:buFont typeface="Arial"/>
              <a:buChar char="•"/>
            </a:pPr>
            <a:r>
              <a:rPr lang="en-US" sz="2600" b="0" dirty="0" err="1">
                <a:latin typeface="Georgia Pro Light"/>
              </a:rPr>
              <a:t>Kognitivne</a:t>
            </a:r>
            <a:r>
              <a:rPr lang="en-US" sz="2600" b="0" dirty="0">
                <a:latin typeface="Georgia Pro Light"/>
              </a:rPr>
              <a:t> </a:t>
            </a:r>
            <a:r>
              <a:rPr lang="en-US" sz="2600" b="0" dirty="0" err="1">
                <a:latin typeface="Georgia Pro Light"/>
              </a:rPr>
              <a:t>strukture</a:t>
            </a:r>
            <a:r>
              <a:rPr lang="en-US" sz="2600" b="0" dirty="0">
                <a:latin typeface="Georgia Pro Light"/>
              </a:rPr>
              <a:t> </a:t>
            </a:r>
            <a:r>
              <a:rPr lang="en-US" sz="2600" b="0" dirty="0" smtClean="0">
                <a:latin typeface="Georgia Pro Light"/>
              </a:rPr>
              <a:t>u</a:t>
            </a:r>
            <a:r>
              <a:rPr lang="hr-HR" sz="2600" b="0" dirty="0">
                <a:latin typeface="Georgia Pro Light"/>
              </a:rPr>
              <a:t> </a:t>
            </a:r>
            <a:r>
              <a:rPr lang="hr-HR" sz="2600" b="0" dirty="0" smtClean="0">
                <a:latin typeface="Georgia Pro Light"/>
              </a:rPr>
              <a:t>umu</a:t>
            </a:r>
            <a:endParaRPr lang="en-US" sz="2600" b="0" dirty="0" err="1">
              <a:solidFill>
                <a:srgbClr val="FF0000"/>
              </a:solidFill>
              <a:latin typeface="Georgia Pro Light"/>
            </a:endParaRPr>
          </a:p>
          <a:p>
            <a:pPr marL="457200" indent="-457200">
              <a:buFont typeface="Arial"/>
              <a:buChar char="•"/>
            </a:pPr>
            <a:r>
              <a:rPr lang="en-US" sz="2600" b="0" dirty="0" err="1">
                <a:latin typeface="Georgia Pro Light"/>
                <a:ea typeface="+mn-lt"/>
                <a:cs typeface="+mn-lt"/>
              </a:rPr>
              <a:t>Mogu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biti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kognitivne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 (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izražene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 u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vjerovanjima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),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motivacijske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,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ponašajne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,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emocionalne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ili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fiziološke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 </a:t>
            </a:r>
          </a:p>
          <a:p>
            <a:pPr marL="457200" indent="-457200">
              <a:buFont typeface="Arial"/>
              <a:buChar char="•"/>
            </a:pPr>
            <a:r>
              <a:rPr lang="en-US" sz="2600" b="0" dirty="0" err="1">
                <a:latin typeface="Georgia Pro Light"/>
              </a:rPr>
              <a:t>Jednom</a:t>
            </a:r>
            <a:r>
              <a:rPr lang="en-US" sz="2600" b="0" dirty="0">
                <a:latin typeface="Georgia Pro Light"/>
              </a:rPr>
              <a:t> </a:t>
            </a:r>
            <a:r>
              <a:rPr lang="en-US" sz="2600" b="0" dirty="0" err="1">
                <a:latin typeface="Georgia Pro Light"/>
              </a:rPr>
              <a:t>kada</a:t>
            </a:r>
            <a:r>
              <a:rPr lang="en-US" sz="2600" b="0" dirty="0">
                <a:latin typeface="Georgia Pro Light"/>
              </a:rPr>
              <a:t> je </a:t>
            </a:r>
            <a:r>
              <a:rPr lang="en-US" sz="2600" b="0" dirty="0" err="1">
                <a:latin typeface="Georgia Pro Light"/>
              </a:rPr>
              <a:t>shema</a:t>
            </a:r>
            <a:r>
              <a:rPr lang="en-US" sz="2600" b="0" dirty="0">
                <a:latin typeface="Georgia Pro Light"/>
              </a:rPr>
              <a:t> </a:t>
            </a:r>
            <a:r>
              <a:rPr lang="en-US" sz="2600" b="0" dirty="0" err="1">
                <a:latin typeface="Georgia Pro Light"/>
              </a:rPr>
              <a:t>aktivirana</a:t>
            </a:r>
            <a:r>
              <a:rPr lang="en-US" sz="2600" b="0" dirty="0">
                <a:latin typeface="Georgia Pro Light"/>
              </a:rPr>
              <a:t>, </a:t>
            </a:r>
            <a:r>
              <a:rPr lang="en-US" sz="2600" b="0" dirty="0" err="1">
                <a:latin typeface="Georgia Pro Light"/>
              </a:rPr>
              <a:t>događaju</a:t>
            </a:r>
            <a:r>
              <a:rPr lang="en-US" sz="2600" b="0" dirty="0">
                <a:latin typeface="Georgia Pro Light"/>
              </a:rPr>
              <a:t> se tri </a:t>
            </a:r>
            <a:r>
              <a:rPr lang="en-US" sz="2600" b="0" dirty="0" err="1">
                <a:latin typeface="Georgia Pro Light"/>
              </a:rPr>
              <a:t>stvari</a:t>
            </a:r>
            <a:r>
              <a:rPr lang="en-US" sz="2600" b="0" dirty="0">
                <a:latin typeface="Georgia Pro Light"/>
              </a:rPr>
              <a:t>: </a:t>
            </a:r>
            <a:endParaRPr lang="en-US" sz="2600" b="0" dirty="0">
              <a:latin typeface="Georgia Pro Light"/>
              <a:ea typeface="+mn-lt"/>
              <a:cs typeface="+mn-lt"/>
            </a:endParaRPr>
          </a:p>
          <a:p>
            <a:pPr lvl="2"/>
            <a:r>
              <a:rPr lang="en-US" b="0" dirty="0">
                <a:latin typeface="Georgia Pro Light"/>
                <a:ea typeface="+mn-lt"/>
                <a:cs typeface="+mn-lt"/>
              </a:rPr>
              <a:t>1. Osoba </a:t>
            </a:r>
            <a:r>
              <a:rPr lang="en-US" b="0" dirty="0" err="1">
                <a:latin typeface="Georgia Pro Light"/>
                <a:ea typeface="+mn-lt"/>
                <a:cs typeface="+mn-lt"/>
              </a:rPr>
              <a:t>interpretira</a:t>
            </a:r>
            <a:r>
              <a:rPr lang="en-US" b="0" dirty="0">
                <a:latin typeface="Georgia Pro Light"/>
                <a:ea typeface="+mn-lt"/>
                <a:cs typeface="+mn-lt"/>
              </a:rPr>
              <a:t> novo </a:t>
            </a:r>
            <a:r>
              <a:rPr lang="en-US" b="0" dirty="0" err="1">
                <a:latin typeface="Georgia Pro Light"/>
                <a:ea typeface="+mn-lt"/>
                <a:cs typeface="+mn-lt"/>
              </a:rPr>
              <a:t>iskustvo</a:t>
            </a:r>
            <a:r>
              <a:rPr lang="en-US" b="0" dirty="0">
                <a:latin typeface="Georgia Pro Light"/>
                <a:ea typeface="+mn-lt"/>
                <a:cs typeface="+mn-lt"/>
              </a:rPr>
              <a:t> u </a:t>
            </a:r>
            <a:r>
              <a:rPr lang="en-US" b="0" dirty="0" err="1">
                <a:latin typeface="Georgia Pro Light"/>
                <a:ea typeface="+mn-lt"/>
                <a:cs typeface="+mn-lt"/>
              </a:rPr>
              <a:t>skladu</a:t>
            </a:r>
            <a:r>
              <a:rPr lang="en-US" b="0" dirty="0">
                <a:latin typeface="Georgia Pro Light"/>
                <a:ea typeface="+mn-lt"/>
                <a:cs typeface="+mn-lt"/>
              </a:rPr>
              <a:t> s </a:t>
            </a:r>
            <a:r>
              <a:rPr lang="en-US" b="0" dirty="0" err="1">
                <a:latin typeface="Georgia Pro Light"/>
                <a:ea typeface="+mn-lt"/>
                <a:cs typeface="+mn-lt"/>
              </a:rPr>
              <a:t>bazičnim</a:t>
            </a:r>
            <a:r>
              <a:rPr lang="en-US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b="0" dirty="0" err="1">
                <a:latin typeface="Georgia Pro Light"/>
                <a:ea typeface="+mn-lt"/>
                <a:cs typeface="+mn-lt"/>
              </a:rPr>
              <a:t>vjerovanjem</a:t>
            </a:r>
            <a:endParaRPr lang="en-US" b="0" dirty="0">
              <a:latin typeface="Georgia Pro Light"/>
              <a:ea typeface="+mn-lt"/>
              <a:cs typeface="+mn-lt"/>
            </a:endParaRPr>
          </a:p>
          <a:p>
            <a:pPr lvl="2"/>
            <a:r>
              <a:rPr lang="en-US" b="0" dirty="0">
                <a:latin typeface="Georgia Pro Light"/>
                <a:ea typeface="+mn-lt"/>
                <a:cs typeface="+mn-lt"/>
              </a:rPr>
              <a:t>2. </a:t>
            </a:r>
            <a:r>
              <a:rPr lang="en-US" b="0" dirty="0" err="1">
                <a:latin typeface="Georgia Pro Light"/>
                <a:ea typeface="+mn-lt"/>
                <a:cs typeface="+mn-lt"/>
              </a:rPr>
              <a:t>Aktivacija</a:t>
            </a:r>
            <a:r>
              <a:rPr lang="en-US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b="0" dirty="0" err="1">
                <a:latin typeface="Georgia Pro Light"/>
                <a:ea typeface="+mn-lt"/>
                <a:cs typeface="+mn-lt"/>
              </a:rPr>
              <a:t>sheme</a:t>
            </a:r>
            <a:r>
              <a:rPr lang="en-US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b="0" dirty="0" err="1">
                <a:latin typeface="Georgia Pro Light"/>
                <a:ea typeface="+mn-lt"/>
                <a:cs typeface="+mn-lt"/>
              </a:rPr>
              <a:t>ojačava</a:t>
            </a:r>
            <a:r>
              <a:rPr lang="en-US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b="0" dirty="0" err="1">
                <a:latin typeface="Georgia Pro Light"/>
                <a:ea typeface="+mn-lt"/>
                <a:cs typeface="+mn-lt"/>
              </a:rPr>
              <a:t>bazično</a:t>
            </a:r>
            <a:r>
              <a:rPr lang="en-US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b="0" dirty="0" err="1">
                <a:latin typeface="Georgia Pro Light"/>
                <a:ea typeface="+mn-lt"/>
                <a:cs typeface="+mn-lt"/>
              </a:rPr>
              <a:t>vjerovanje</a:t>
            </a:r>
            <a:endParaRPr lang="en-US" b="0" dirty="0">
              <a:latin typeface="Georgia Pro Light"/>
              <a:ea typeface="+mn-lt"/>
              <a:cs typeface="+mn-lt"/>
            </a:endParaRPr>
          </a:p>
          <a:p>
            <a:pPr lvl="2"/>
            <a:r>
              <a:rPr lang="en-US" b="0" dirty="0">
                <a:latin typeface="Georgia Pro Light"/>
                <a:ea typeface="+mn-lt"/>
                <a:cs typeface="+mn-lt"/>
              </a:rPr>
              <a:t>3. </a:t>
            </a:r>
            <a:r>
              <a:rPr lang="en-US" b="0" dirty="0" err="1">
                <a:latin typeface="Georgia Pro Light"/>
                <a:ea typeface="+mn-lt"/>
                <a:cs typeface="+mn-lt"/>
              </a:rPr>
              <a:t>Aktiviraju</a:t>
            </a:r>
            <a:r>
              <a:rPr lang="en-US" b="0" dirty="0">
                <a:latin typeface="Georgia Pro Light"/>
                <a:ea typeface="+mn-lt"/>
                <a:cs typeface="+mn-lt"/>
              </a:rPr>
              <a:t> se </a:t>
            </a:r>
            <a:r>
              <a:rPr lang="en-US" b="0" dirty="0" err="1">
                <a:latin typeface="Georgia Pro Light"/>
                <a:ea typeface="+mn-lt"/>
                <a:cs typeface="+mn-lt"/>
              </a:rPr>
              <a:t>i</a:t>
            </a:r>
            <a:r>
              <a:rPr lang="en-US" b="0" dirty="0">
                <a:latin typeface="Georgia Pro Light"/>
                <a:ea typeface="+mn-lt"/>
                <a:cs typeface="+mn-lt"/>
              </a:rPr>
              <a:t> </a:t>
            </a:r>
            <a:r>
              <a:rPr lang="en-US" b="0" dirty="0" err="1">
                <a:latin typeface="Georgia Pro Light"/>
                <a:ea typeface="+mn-lt"/>
                <a:cs typeface="+mn-lt"/>
              </a:rPr>
              <a:t>druge</a:t>
            </a:r>
            <a:r>
              <a:rPr lang="en-US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b="0" dirty="0" err="1">
                <a:latin typeface="Georgia Pro Light"/>
                <a:ea typeface="+mn-lt"/>
                <a:cs typeface="+mn-lt"/>
              </a:rPr>
              <a:t>sheme</a:t>
            </a:r>
            <a:endParaRPr lang="en-US" b="0" dirty="0">
              <a:latin typeface="Georgia Pro Light"/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251973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70A40-8718-4473-0FD8-90788BF1E1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dirty="0" smtClean="0">
                <a:latin typeface="Georgia Pro Light"/>
              </a:rPr>
              <a:t>Sheme</a:t>
            </a:r>
            <a:endParaRPr lang="en-US" sz="3600" dirty="0">
              <a:latin typeface="Georgia Pro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5D7831-B2BE-D93E-EBA4-B11D870649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0726" y="2089298"/>
            <a:ext cx="10333074" cy="4294447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457200" indent="-457200">
              <a:buFont typeface="Arial"/>
              <a:buChar char="•"/>
            </a:pPr>
            <a:r>
              <a:rPr lang="hr-HR" sz="2600" b="0" dirty="0">
                <a:latin typeface="Georgia Pro Light"/>
              </a:rPr>
              <a:t>P</a:t>
            </a:r>
            <a:r>
              <a:rPr lang="en-US" sz="2600" b="0" dirty="0" err="1" smtClean="0">
                <a:latin typeface="Georgia Pro Light"/>
              </a:rPr>
              <a:t>ovezane</a:t>
            </a:r>
            <a:r>
              <a:rPr lang="en-US" sz="2600" b="0" dirty="0">
                <a:latin typeface="Georgia Pro Light"/>
              </a:rPr>
              <a:t> </a:t>
            </a:r>
            <a:r>
              <a:rPr lang="hr-HR" sz="2600" b="0" dirty="0" smtClean="0">
                <a:latin typeface="Georgia Pro Light"/>
              </a:rPr>
              <a:t>sheme zajedno se aktiviraju</a:t>
            </a:r>
            <a:endParaRPr lang="en-US" sz="2600" b="0" dirty="0">
              <a:latin typeface="Georgia Pro Light"/>
            </a:endParaRPr>
          </a:p>
          <a:p>
            <a:pPr marL="457200" indent="-457200">
              <a:buFont typeface="Arial"/>
              <a:buChar char="•"/>
            </a:pPr>
            <a:r>
              <a:rPr lang="en-US" sz="2600" b="0" dirty="0" err="1">
                <a:latin typeface="Georgia Pro Light"/>
              </a:rPr>
              <a:t>Većina</a:t>
            </a:r>
            <a:r>
              <a:rPr lang="en-US" sz="2600" b="0" dirty="0">
                <a:latin typeface="Georgia Pro Light"/>
              </a:rPr>
              <a:t> </a:t>
            </a:r>
            <a:r>
              <a:rPr lang="en-US" sz="2600" b="0" dirty="0" err="1">
                <a:latin typeface="Georgia Pro Light"/>
              </a:rPr>
              <a:t>klijenata</a:t>
            </a:r>
            <a:r>
              <a:rPr lang="en-US" sz="2600" b="0" dirty="0">
                <a:latin typeface="Georgia Pro Light"/>
              </a:rPr>
              <a:t> je </a:t>
            </a:r>
            <a:r>
              <a:rPr lang="en-US" sz="2600" b="0" dirty="0" err="1">
                <a:latin typeface="Georgia Pro Light"/>
              </a:rPr>
              <a:t>prije</a:t>
            </a:r>
            <a:r>
              <a:rPr lang="en-US" sz="2600" b="0" dirty="0">
                <a:latin typeface="Georgia Pro Light"/>
              </a:rPr>
              <a:t> </a:t>
            </a:r>
            <a:r>
              <a:rPr lang="en-US" sz="2600" b="0" dirty="0" err="1">
                <a:latin typeface="Georgia Pro Light"/>
              </a:rPr>
              <a:t>razvoja</a:t>
            </a:r>
            <a:r>
              <a:rPr lang="en-US" sz="2600" b="0" dirty="0">
                <a:latin typeface="Georgia Pro Light"/>
              </a:rPr>
              <a:t> </a:t>
            </a:r>
            <a:r>
              <a:rPr lang="en-US" sz="2600" b="0" dirty="0" err="1">
                <a:latin typeface="Georgia Pro Light"/>
              </a:rPr>
              <a:t>poremećaja</a:t>
            </a:r>
            <a:r>
              <a:rPr lang="en-US" sz="2600" b="0" dirty="0">
                <a:latin typeface="Georgia Pro Light"/>
              </a:rPr>
              <a:t> </a:t>
            </a:r>
            <a:r>
              <a:rPr lang="en-US" sz="2600" b="0" dirty="0" err="1">
                <a:latin typeface="Georgia Pro Light"/>
              </a:rPr>
              <a:t>imala</a:t>
            </a:r>
            <a:r>
              <a:rPr lang="en-US" sz="2600" b="0" dirty="0">
                <a:latin typeface="Georgia Pro Light"/>
              </a:rPr>
              <a:t> </a:t>
            </a:r>
            <a:r>
              <a:rPr lang="en-US" sz="2600" b="0" dirty="0" err="1">
                <a:latin typeface="Georgia Pro Light"/>
              </a:rPr>
              <a:t>adaptivna</a:t>
            </a:r>
            <a:r>
              <a:rPr lang="en-US" sz="2600" b="0" dirty="0">
                <a:latin typeface="Georgia Pro Light"/>
              </a:rPr>
              <a:t> </a:t>
            </a:r>
            <a:r>
              <a:rPr lang="en-US" sz="2600" b="0" dirty="0" err="1">
                <a:latin typeface="Georgia Pro Light"/>
              </a:rPr>
              <a:t>bazična</a:t>
            </a:r>
            <a:r>
              <a:rPr lang="en-US" sz="2600" b="0" dirty="0">
                <a:latin typeface="Georgia Pro Light"/>
              </a:rPr>
              <a:t> </a:t>
            </a:r>
            <a:r>
              <a:rPr lang="en-US" sz="2600" b="0" dirty="0" err="1">
                <a:latin typeface="Georgia Pro Light"/>
              </a:rPr>
              <a:t>vjerovanja</a:t>
            </a:r>
            <a:r>
              <a:rPr lang="en-US" sz="2600" b="0" dirty="0">
                <a:latin typeface="Georgia Pro Light"/>
              </a:rPr>
              <a:t> </a:t>
            </a:r>
            <a:r>
              <a:rPr lang="en-US" sz="2600" b="0" dirty="0" err="1">
                <a:latin typeface="Georgia Pro Light"/>
              </a:rPr>
              <a:t>koja</a:t>
            </a:r>
            <a:r>
              <a:rPr lang="en-US" sz="2600" b="0" dirty="0">
                <a:latin typeface="Georgia Pro Light"/>
              </a:rPr>
              <a:t> </a:t>
            </a:r>
            <a:r>
              <a:rPr lang="en-US" sz="2600" b="0" dirty="0" err="1">
                <a:latin typeface="Georgia Pro Light"/>
              </a:rPr>
              <a:t>su</a:t>
            </a:r>
            <a:r>
              <a:rPr lang="en-US" sz="2600" b="0" dirty="0">
                <a:latin typeface="Georgia Pro Light"/>
              </a:rPr>
              <a:t> </a:t>
            </a:r>
            <a:r>
              <a:rPr lang="en-US" sz="2600" b="0" dirty="0" err="1">
                <a:latin typeface="Georgia Pro Light"/>
              </a:rPr>
              <a:t>realistična</a:t>
            </a:r>
            <a:r>
              <a:rPr lang="en-US" sz="2600" b="0" dirty="0">
                <a:latin typeface="Georgia Pro Light"/>
              </a:rPr>
              <a:t>, </a:t>
            </a:r>
            <a:r>
              <a:rPr lang="en-US" sz="2600" b="0" dirty="0" err="1">
                <a:latin typeface="Georgia Pro Light"/>
              </a:rPr>
              <a:t>uravnotežena</a:t>
            </a:r>
            <a:r>
              <a:rPr lang="en-US" sz="2600" b="0" dirty="0">
                <a:latin typeface="Georgia Pro Light"/>
              </a:rPr>
              <a:t> </a:t>
            </a:r>
            <a:r>
              <a:rPr lang="en-US" sz="2600" b="0" dirty="0" err="1">
                <a:latin typeface="Georgia Pro Light"/>
              </a:rPr>
              <a:t>i</a:t>
            </a:r>
            <a:r>
              <a:rPr lang="en-US" sz="2600" b="0" dirty="0">
                <a:latin typeface="Georgia Pro Light"/>
              </a:rPr>
              <a:t> </a:t>
            </a:r>
            <a:r>
              <a:rPr lang="en-US" sz="2600" b="0" dirty="0" err="1">
                <a:latin typeface="Georgia Pro Light"/>
              </a:rPr>
              <a:t>barem</a:t>
            </a:r>
            <a:r>
              <a:rPr lang="en-US" sz="2600" b="0" dirty="0">
                <a:latin typeface="Georgia Pro Light"/>
              </a:rPr>
              <a:t> </a:t>
            </a:r>
            <a:r>
              <a:rPr lang="en-US" sz="2600" b="0" dirty="0" err="1">
                <a:latin typeface="Georgia Pro Light"/>
              </a:rPr>
              <a:t>donekle</a:t>
            </a:r>
            <a:r>
              <a:rPr lang="en-US" sz="2600" b="0" dirty="0">
                <a:latin typeface="Georgia Pro Light"/>
              </a:rPr>
              <a:t> </a:t>
            </a:r>
            <a:r>
              <a:rPr lang="en-US" sz="2600" b="0" dirty="0" err="1">
                <a:latin typeface="Georgia Pro Light"/>
              </a:rPr>
              <a:t>pozitivna</a:t>
            </a:r>
            <a:r>
              <a:rPr lang="en-US" sz="2600" b="0" dirty="0">
                <a:latin typeface="Georgia Pro Light"/>
              </a:rPr>
              <a:t>, a </a:t>
            </a:r>
            <a:r>
              <a:rPr lang="en-US" sz="2600" b="0" dirty="0" err="1">
                <a:latin typeface="Georgia Pro Light"/>
              </a:rPr>
              <a:t>iskustva</a:t>
            </a:r>
            <a:r>
              <a:rPr lang="en-US" sz="2600" b="0" dirty="0">
                <a:latin typeface="Georgia Pro Light"/>
              </a:rPr>
              <a:t> </a:t>
            </a:r>
            <a:r>
              <a:rPr lang="en-US" sz="2600" b="0" dirty="0" err="1">
                <a:latin typeface="Georgia Pro Light"/>
              </a:rPr>
              <a:t>su</a:t>
            </a:r>
            <a:r>
              <a:rPr lang="en-US" sz="2600" b="0" dirty="0">
                <a:latin typeface="Georgia Pro Light"/>
              </a:rPr>
              <a:t> </a:t>
            </a:r>
            <a:r>
              <a:rPr lang="en-US" sz="2600" b="0" dirty="0" err="1">
                <a:latin typeface="Georgia Pro Light"/>
              </a:rPr>
              <a:t>interpretirali</a:t>
            </a:r>
            <a:r>
              <a:rPr lang="en-US" sz="2600" b="0" dirty="0">
                <a:latin typeface="Georgia Pro Light"/>
              </a:rPr>
              <a:t> bez </a:t>
            </a:r>
            <a:r>
              <a:rPr lang="en-US" sz="2600" b="0" dirty="0" err="1">
                <a:latin typeface="Georgia Pro Light"/>
              </a:rPr>
              <a:t>distorzija</a:t>
            </a:r>
          </a:p>
          <a:p>
            <a:r>
              <a:rPr lang="en-US" sz="2400" b="0" i="1" dirty="0">
                <a:latin typeface="Georgia Pro Light"/>
              </a:rPr>
              <a:t>"</a:t>
            </a:r>
            <a:r>
              <a:rPr lang="en-US" sz="2400" b="0" i="1" dirty="0" err="1">
                <a:latin typeface="Georgia Pro Light"/>
              </a:rPr>
              <a:t>Uglavnom</a:t>
            </a:r>
            <a:r>
              <a:rPr lang="en-US" sz="2400" b="0" i="1" dirty="0">
                <a:latin typeface="Georgia Pro Light"/>
              </a:rPr>
              <a:t> </a:t>
            </a:r>
            <a:r>
              <a:rPr lang="en-US" sz="2400" b="0" i="1" dirty="0" err="1">
                <a:latin typeface="Georgia Pro Light"/>
              </a:rPr>
              <a:t>sam</a:t>
            </a:r>
            <a:r>
              <a:rPr lang="en-US" sz="2400" b="0" i="1" dirty="0">
                <a:latin typeface="Georgia Pro Light"/>
              </a:rPr>
              <a:t> </a:t>
            </a:r>
            <a:r>
              <a:rPr lang="en-US" sz="2400" b="0" i="1" dirty="0" err="1">
                <a:latin typeface="Georgia Pro Light"/>
              </a:rPr>
              <a:t>kompetentan</a:t>
            </a:r>
            <a:r>
              <a:rPr lang="en-US" sz="2400" b="0" i="1" dirty="0">
                <a:latin typeface="Georgia Pro Light"/>
              </a:rPr>
              <a:t>, </a:t>
            </a:r>
            <a:r>
              <a:rPr lang="en-US" sz="2400" b="0" i="1" dirty="0" err="1">
                <a:latin typeface="Georgia Pro Light"/>
              </a:rPr>
              <a:t>uspješan</a:t>
            </a:r>
            <a:r>
              <a:rPr lang="en-US" sz="2400" b="0" i="1" dirty="0">
                <a:latin typeface="Georgia Pro Light"/>
              </a:rPr>
              <a:t> </a:t>
            </a:r>
            <a:r>
              <a:rPr lang="en-US" sz="2400" b="0" i="1" dirty="0" err="1">
                <a:latin typeface="Georgia Pro Light"/>
              </a:rPr>
              <a:t>i</a:t>
            </a:r>
            <a:r>
              <a:rPr lang="en-US" sz="2400" b="0" i="1" dirty="0">
                <a:latin typeface="Georgia Pro Light"/>
              </a:rPr>
              <a:t> </a:t>
            </a:r>
            <a:r>
              <a:rPr lang="en-US" sz="2400" b="0" i="1" dirty="0" err="1">
                <a:latin typeface="Georgia Pro Light"/>
              </a:rPr>
              <a:t>koristan</a:t>
            </a:r>
            <a:r>
              <a:rPr lang="en-US" sz="2400" b="0" i="1" dirty="0">
                <a:latin typeface="Georgia Pro Light"/>
              </a:rPr>
              <a:t>." </a:t>
            </a:r>
            <a:r>
              <a:rPr lang="en-US" sz="2400" i="1" dirty="0">
                <a:latin typeface="Georgia Pro Light"/>
              </a:rPr>
              <a:t>(</a:t>
            </a:r>
            <a:r>
              <a:rPr lang="en-US" sz="2400" i="1" dirty="0" err="1">
                <a:latin typeface="Georgia Pro Light"/>
              </a:rPr>
              <a:t>efikasnost</a:t>
            </a:r>
            <a:r>
              <a:rPr lang="en-US" sz="2400" i="1" dirty="0">
                <a:latin typeface="Georgia Pro Light"/>
              </a:rPr>
              <a:t>)</a:t>
            </a:r>
          </a:p>
          <a:p>
            <a:r>
              <a:rPr lang="en-US" sz="2400" b="0" i="1" dirty="0">
                <a:latin typeface="Georgia Pro Light"/>
              </a:rPr>
              <a:t>"</a:t>
            </a:r>
            <a:r>
              <a:rPr lang="en-US" sz="2400" b="0" i="1" dirty="0" err="1">
                <a:latin typeface="Georgia Pro Light"/>
              </a:rPr>
              <a:t>Vjerojatno</a:t>
            </a:r>
            <a:r>
              <a:rPr lang="en-US" sz="2400" b="0" i="1" dirty="0">
                <a:latin typeface="Georgia Pro Light"/>
              </a:rPr>
              <a:t> </a:t>
            </a:r>
            <a:r>
              <a:rPr lang="en-US" sz="2400" b="0" i="1" dirty="0" err="1">
                <a:latin typeface="Georgia Pro Light"/>
              </a:rPr>
              <a:t>neću</a:t>
            </a:r>
            <a:r>
              <a:rPr lang="en-US" sz="2400" b="0" i="1" dirty="0">
                <a:latin typeface="Georgia Pro Light"/>
              </a:rPr>
              <a:t> </a:t>
            </a:r>
            <a:r>
              <a:rPr lang="en-US" sz="2400" b="0" i="1" dirty="0" err="1">
                <a:latin typeface="Georgia Pro Light"/>
              </a:rPr>
              <a:t>biti</a:t>
            </a:r>
            <a:r>
              <a:rPr lang="en-US" sz="2400" b="0" i="1" dirty="0">
                <a:latin typeface="Georgia Pro Light"/>
              </a:rPr>
              <a:t> </a:t>
            </a:r>
            <a:r>
              <a:rPr lang="en-US" sz="2400" b="0" i="1" dirty="0" err="1">
                <a:latin typeface="Georgia Pro Light"/>
              </a:rPr>
              <a:t>odbačena</a:t>
            </a:r>
            <a:r>
              <a:rPr lang="en-US" sz="2400" b="0" i="1" dirty="0">
                <a:latin typeface="Georgia Pro Light"/>
              </a:rPr>
              <a:t> </a:t>
            </a:r>
            <a:r>
              <a:rPr lang="en-US" sz="2400" b="0" i="1" dirty="0" err="1">
                <a:latin typeface="Georgia Pro Light"/>
              </a:rPr>
              <a:t>i</a:t>
            </a:r>
            <a:r>
              <a:rPr lang="en-US" sz="2400" b="0" i="1" dirty="0">
                <a:latin typeface="Georgia Pro Light"/>
              </a:rPr>
              <a:t> </a:t>
            </a:r>
            <a:r>
              <a:rPr lang="en-US" sz="2400" b="0" i="1" dirty="0" err="1">
                <a:latin typeface="Georgia Pro Light"/>
              </a:rPr>
              <a:t>ostati</a:t>
            </a:r>
            <a:r>
              <a:rPr lang="en-US" sz="2400" b="0" i="1" dirty="0">
                <a:latin typeface="Georgia Pro Light"/>
              </a:rPr>
              <a:t> </a:t>
            </a:r>
            <a:r>
              <a:rPr lang="en-US" sz="2400" b="0" i="1" dirty="0" err="1">
                <a:latin typeface="Georgia Pro Light"/>
              </a:rPr>
              <a:t>sama</a:t>
            </a:r>
            <a:r>
              <a:rPr lang="en-US" sz="2400" b="0" i="1" dirty="0">
                <a:latin typeface="Georgia Pro Light"/>
              </a:rPr>
              <a:t>." </a:t>
            </a:r>
            <a:r>
              <a:rPr lang="en-US" sz="2400" i="1" dirty="0">
                <a:latin typeface="Georgia Pro Light"/>
              </a:rPr>
              <a:t>(</a:t>
            </a:r>
            <a:r>
              <a:rPr lang="en-US" sz="2400" i="1" dirty="0" err="1">
                <a:latin typeface="Georgia Pro Light"/>
              </a:rPr>
              <a:t>voljenost</a:t>
            </a:r>
            <a:r>
              <a:rPr lang="en-US" sz="2400" i="1" dirty="0">
                <a:latin typeface="Georgia Pro Light"/>
              </a:rPr>
              <a:t>)</a:t>
            </a:r>
          </a:p>
          <a:p>
            <a:r>
              <a:rPr lang="en-US" sz="2400" b="0" i="1" dirty="0">
                <a:latin typeface="Georgia Pro Light"/>
              </a:rPr>
              <a:t>"</a:t>
            </a:r>
            <a:r>
              <a:rPr lang="en-US" sz="2400" b="0" i="1" dirty="0" err="1">
                <a:latin typeface="Georgia Pro Light"/>
              </a:rPr>
              <a:t>Uglavnom</a:t>
            </a:r>
            <a:r>
              <a:rPr lang="en-US" sz="2400" b="0" i="1" dirty="0">
                <a:latin typeface="Georgia Pro Light"/>
              </a:rPr>
              <a:t> </a:t>
            </a:r>
            <a:r>
              <a:rPr lang="en-US" sz="2400" b="0" i="1" dirty="0" err="1">
                <a:latin typeface="Georgia Pro Light"/>
              </a:rPr>
              <a:t>sam</a:t>
            </a:r>
            <a:r>
              <a:rPr lang="en-US" sz="2400" b="0" i="1" dirty="0">
                <a:latin typeface="Georgia Pro Light"/>
              </a:rPr>
              <a:t> dobra </a:t>
            </a:r>
            <a:r>
              <a:rPr lang="en-US" sz="2400" b="0" i="1" dirty="0" err="1">
                <a:latin typeface="Georgia Pro Light"/>
              </a:rPr>
              <a:t>i</a:t>
            </a:r>
            <a:r>
              <a:rPr lang="en-US" sz="2400" b="0" i="1" dirty="0">
                <a:latin typeface="Georgia Pro Light"/>
              </a:rPr>
              <a:t> </a:t>
            </a:r>
            <a:r>
              <a:rPr lang="en-US" sz="2400" b="0" i="1" dirty="0" err="1">
                <a:latin typeface="Georgia Pro Light"/>
              </a:rPr>
              <a:t>moralna</a:t>
            </a:r>
            <a:r>
              <a:rPr lang="en-US" sz="2400" b="0" i="1" dirty="0">
                <a:latin typeface="Georgia Pro Light"/>
              </a:rPr>
              <a:t>." </a:t>
            </a:r>
            <a:r>
              <a:rPr lang="en-US" sz="2400" i="1" dirty="0">
                <a:latin typeface="Georgia Pro Light"/>
              </a:rPr>
              <a:t>(</a:t>
            </a:r>
            <a:r>
              <a:rPr lang="en-US" sz="2400" i="1" dirty="0" err="1">
                <a:latin typeface="Georgia Pro Light"/>
              </a:rPr>
              <a:t>osobna</a:t>
            </a:r>
            <a:r>
              <a:rPr lang="en-US" sz="2400" i="1" dirty="0">
                <a:latin typeface="Georgia Pro Light"/>
              </a:rPr>
              <a:t> </a:t>
            </a:r>
            <a:r>
              <a:rPr lang="en-US" sz="2400" i="1" dirty="0" err="1">
                <a:latin typeface="Georgia Pro Light"/>
              </a:rPr>
              <a:t>vrijednost</a:t>
            </a:r>
            <a:r>
              <a:rPr lang="en-US" sz="2400" i="1" dirty="0">
                <a:latin typeface="Georgia Pro Light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9854599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F2E56B-2F37-7EE7-47F8-78444783A5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err="1">
                <a:latin typeface="Georgia Pro Light"/>
              </a:rPr>
              <a:t>Disfunkcionalna</a:t>
            </a:r>
            <a:r>
              <a:rPr lang="en-US" sz="4000" dirty="0">
                <a:latin typeface="Georgia Pro Light"/>
              </a:rPr>
              <a:t> </a:t>
            </a:r>
            <a:r>
              <a:rPr lang="en-US" sz="4000" dirty="0" err="1">
                <a:latin typeface="Georgia Pro Light"/>
              </a:rPr>
              <a:t>negativna</a:t>
            </a:r>
            <a:r>
              <a:rPr lang="en-US" sz="4000" dirty="0">
                <a:latin typeface="Georgia Pro Light"/>
              </a:rPr>
              <a:t> </a:t>
            </a:r>
            <a:r>
              <a:rPr lang="en-US" sz="4000" dirty="0" err="1">
                <a:latin typeface="Georgia Pro Light"/>
              </a:rPr>
              <a:t>vjerovanja</a:t>
            </a:r>
            <a:endParaRPr lang="en-US" sz="4000">
              <a:latin typeface="Georgia Pro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59C046-4194-1FA5-5FF1-F2A8AA467B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/>
          </a:bodyPr>
          <a:lstStyle/>
          <a:p>
            <a:pPr marL="457200" indent="-457200">
              <a:buFont typeface="Arial"/>
              <a:buChar char="•"/>
            </a:pPr>
            <a:r>
              <a:rPr lang="en-US" sz="2800" b="0" dirty="0" err="1">
                <a:latin typeface="Georgia Pro Light"/>
              </a:rPr>
              <a:t>Vjerovanje</a:t>
            </a:r>
            <a:r>
              <a:rPr lang="en-US" sz="2800" b="0" dirty="0">
                <a:latin typeface="Georgia Pro Light"/>
              </a:rPr>
              <a:t> o </a:t>
            </a:r>
            <a:r>
              <a:rPr lang="en-US" sz="2800" dirty="0" err="1">
                <a:latin typeface="Georgia Pro Light"/>
              </a:rPr>
              <a:t>bespomoćnost</a:t>
            </a:r>
            <a:r>
              <a:rPr lang="en-US" sz="2800" b="0" dirty="0" err="1">
                <a:latin typeface="Georgia Pro Light"/>
              </a:rPr>
              <a:t>i</a:t>
            </a:r>
            <a:r>
              <a:rPr lang="en-US" sz="2800" b="0" dirty="0">
                <a:latin typeface="Georgia Pro Light"/>
              </a:rPr>
              <a:t> - </a:t>
            </a:r>
            <a:r>
              <a:rPr lang="en-US" sz="2800" b="0" dirty="0" err="1">
                <a:latin typeface="Georgia Pro Light"/>
              </a:rPr>
              <a:t>nekompetentna</a:t>
            </a:r>
            <a:r>
              <a:rPr lang="en-US" sz="2800" b="0" dirty="0">
                <a:latin typeface="Georgia Pro Light"/>
              </a:rPr>
              <a:t>, </a:t>
            </a:r>
            <a:r>
              <a:rPr lang="en-US" sz="2800" b="0" dirty="0" err="1">
                <a:latin typeface="Georgia Pro Light"/>
              </a:rPr>
              <a:t>beskorisna</a:t>
            </a:r>
            <a:r>
              <a:rPr lang="en-US" sz="2800" b="0" dirty="0">
                <a:latin typeface="Georgia Pro Light"/>
              </a:rPr>
              <a:t>, </a:t>
            </a:r>
            <a:r>
              <a:rPr lang="en-US" sz="2800" b="0" dirty="0" err="1">
                <a:latin typeface="Georgia Pro Light"/>
              </a:rPr>
              <a:t>slaba</a:t>
            </a:r>
            <a:r>
              <a:rPr lang="en-US" sz="2800" b="0" dirty="0">
                <a:latin typeface="Georgia Pro Light"/>
              </a:rPr>
              <a:t>, </a:t>
            </a:r>
            <a:r>
              <a:rPr lang="en-US" sz="2800" b="0" dirty="0" err="1">
                <a:latin typeface="Georgia Pro Light"/>
              </a:rPr>
              <a:t>nemoćna</a:t>
            </a:r>
            <a:r>
              <a:rPr lang="en-US" sz="2800" b="0" dirty="0">
                <a:latin typeface="Georgia Pro Light"/>
              </a:rPr>
              <a:t>, </a:t>
            </a:r>
            <a:r>
              <a:rPr lang="en-US" sz="2800" b="0" dirty="0" err="1">
                <a:latin typeface="Georgia Pro Light"/>
              </a:rPr>
              <a:t>inferiorna</a:t>
            </a:r>
            <a:r>
              <a:rPr lang="en-US" sz="2800" b="0" dirty="0">
                <a:latin typeface="Georgia Pro Light"/>
              </a:rPr>
              <a:t>, </a:t>
            </a:r>
            <a:r>
              <a:rPr lang="en-US" sz="2800" b="0" dirty="0" err="1">
                <a:latin typeface="Georgia Pro Light"/>
              </a:rPr>
              <a:t>manje</a:t>
            </a:r>
            <a:r>
              <a:rPr lang="en-US" sz="2800" b="0" dirty="0">
                <a:latin typeface="Georgia Pro Light"/>
              </a:rPr>
              <a:t> </a:t>
            </a:r>
            <a:r>
              <a:rPr lang="en-US" sz="2800" b="0" dirty="0" err="1">
                <a:latin typeface="Georgia Pro Light"/>
              </a:rPr>
              <a:t>vrijedna</a:t>
            </a:r>
            <a:r>
              <a:rPr lang="en-US" sz="2800" b="0" dirty="0">
                <a:latin typeface="Georgia Pro Light"/>
              </a:rPr>
              <a:t>, </a:t>
            </a:r>
            <a:r>
              <a:rPr lang="en-US" sz="2800" b="0" dirty="0" err="1">
                <a:latin typeface="Georgia Pro Light"/>
              </a:rPr>
              <a:t>nedovoljno</a:t>
            </a:r>
            <a:r>
              <a:rPr lang="en-US" sz="2800" b="0" dirty="0">
                <a:latin typeface="Georgia Pro Light"/>
              </a:rPr>
              <a:t> dobra</a:t>
            </a:r>
          </a:p>
          <a:p>
            <a:pPr marL="457200" indent="-457200">
              <a:buFont typeface="Arial"/>
              <a:buChar char="•"/>
            </a:pPr>
            <a:r>
              <a:rPr lang="en-US" sz="2800" b="0" dirty="0" err="1">
                <a:latin typeface="Georgia Pro Light"/>
              </a:rPr>
              <a:t>Vjerovanje</a:t>
            </a:r>
            <a:r>
              <a:rPr lang="en-US" sz="2800" b="0" dirty="0">
                <a:latin typeface="Georgia Pro Light"/>
              </a:rPr>
              <a:t> o </a:t>
            </a:r>
            <a:r>
              <a:rPr lang="en-US" sz="2800" dirty="0" err="1">
                <a:latin typeface="Georgia Pro Light"/>
              </a:rPr>
              <a:t>nevoljenosti</a:t>
            </a:r>
            <a:r>
              <a:rPr lang="en-US" sz="2800" b="0" dirty="0">
                <a:latin typeface="Georgia Pro Light"/>
              </a:rPr>
              <a:t> – imam </a:t>
            </a:r>
            <a:r>
              <a:rPr lang="en-US" sz="2800" b="0" dirty="0" err="1">
                <a:latin typeface="Georgia Pro Light"/>
              </a:rPr>
              <a:t>osobne</a:t>
            </a:r>
            <a:r>
              <a:rPr lang="en-US" sz="2800" b="0" dirty="0">
                <a:latin typeface="Georgia Pro Light"/>
              </a:rPr>
              <a:t> </a:t>
            </a:r>
            <a:r>
              <a:rPr lang="en-US" sz="2800" b="0" dirty="0" err="1">
                <a:latin typeface="Georgia Pro Light"/>
              </a:rPr>
              <a:t>kvalitete</a:t>
            </a:r>
            <a:r>
              <a:rPr lang="en-US" sz="2800" b="0" dirty="0">
                <a:latin typeface="Georgia Pro Light"/>
              </a:rPr>
              <a:t> </a:t>
            </a:r>
            <a:r>
              <a:rPr lang="en-US" sz="2800" b="0" dirty="0" err="1">
                <a:latin typeface="Georgia Pro Light"/>
              </a:rPr>
              <a:t>koje</a:t>
            </a:r>
            <a:r>
              <a:rPr lang="en-US" sz="2800" b="0" dirty="0">
                <a:latin typeface="Georgia Pro Light"/>
              </a:rPr>
              <a:t> </a:t>
            </a:r>
            <a:r>
              <a:rPr lang="en-US" sz="2800" b="0" dirty="0" err="1">
                <a:latin typeface="Georgia Pro Light"/>
              </a:rPr>
              <a:t>onemogućuju</a:t>
            </a:r>
            <a:r>
              <a:rPr lang="en-US" sz="2800" b="0" dirty="0">
                <a:latin typeface="Georgia Pro Light"/>
              </a:rPr>
              <a:t> </a:t>
            </a:r>
            <a:r>
              <a:rPr lang="en-US" sz="2800" b="0" dirty="0" err="1">
                <a:latin typeface="Georgia Pro Light"/>
              </a:rPr>
              <a:t>dobivanje</a:t>
            </a:r>
            <a:r>
              <a:rPr lang="en-US" sz="2800" b="0" dirty="0">
                <a:latin typeface="Georgia Pro Light"/>
              </a:rPr>
              <a:t> </a:t>
            </a:r>
            <a:r>
              <a:rPr lang="en-US" sz="2800" b="0" dirty="0" err="1">
                <a:latin typeface="Georgia Pro Light"/>
              </a:rPr>
              <a:t>ljubavi</a:t>
            </a:r>
            <a:r>
              <a:rPr lang="en-US" sz="2800" b="0" dirty="0">
                <a:latin typeface="Georgia Pro Light"/>
              </a:rPr>
              <a:t> </a:t>
            </a:r>
            <a:r>
              <a:rPr lang="hr-HR" sz="2800" b="0" dirty="0" smtClean="0">
                <a:latin typeface="Georgia Pro Light"/>
              </a:rPr>
              <a:t>i</a:t>
            </a:r>
            <a:r>
              <a:rPr lang="en-US" sz="2800" b="0" dirty="0" smtClean="0">
                <a:latin typeface="Georgia Pro Light"/>
              </a:rPr>
              <a:t> </a:t>
            </a:r>
            <a:r>
              <a:rPr lang="en-US" sz="2800" b="0" dirty="0" err="1">
                <a:latin typeface="Georgia Pro Light"/>
              </a:rPr>
              <a:t>bliskost</a:t>
            </a:r>
            <a:r>
              <a:rPr lang="en-US" sz="2800" b="0" dirty="0">
                <a:latin typeface="Georgia Pro Light"/>
              </a:rPr>
              <a:t> od </a:t>
            </a:r>
            <a:r>
              <a:rPr lang="en-US" sz="2800" b="0" dirty="0" err="1">
                <a:latin typeface="Georgia Pro Light"/>
              </a:rPr>
              <a:t>strane</a:t>
            </a:r>
            <a:r>
              <a:rPr lang="en-US" sz="2800" b="0" dirty="0">
                <a:latin typeface="Georgia Pro Light"/>
              </a:rPr>
              <a:t> </a:t>
            </a:r>
            <a:r>
              <a:rPr lang="en-US" sz="2800" b="0" dirty="0" err="1">
                <a:latin typeface="Georgia Pro Light"/>
              </a:rPr>
              <a:t>drugih</a:t>
            </a:r>
            <a:endParaRPr lang="en-US" sz="2800" b="0" dirty="0">
              <a:latin typeface="Georgia Pro Light"/>
            </a:endParaRPr>
          </a:p>
          <a:p>
            <a:pPr marL="457200" indent="-457200">
              <a:buFont typeface="Arial"/>
              <a:buChar char="•"/>
            </a:pPr>
            <a:r>
              <a:rPr lang="en-US" sz="2800" b="0" dirty="0" err="1">
                <a:latin typeface="Georgia Pro Light"/>
              </a:rPr>
              <a:t>Vjerovanje</a:t>
            </a:r>
            <a:r>
              <a:rPr lang="en-US" sz="2800" b="0" dirty="0">
                <a:latin typeface="Georgia Pro Light"/>
              </a:rPr>
              <a:t> o </a:t>
            </a:r>
            <a:r>
              <a:rPr lang="en-US" sz="2800" dirty="0" err="1">
                <a:latin typeface="Georgia Pro Light"/>
              </a:rPr>
              <a:t>bezvrijednosti</a:t>
            </a:r>
            <a:r>
              <a:rPr lang="en-US" sz="2800" dirty="0">
                <a:latin typeface="Georgia Pro Light"/>
              </a:rPr>
              <a:t> </a:t>
            </a:r>
            <a:r>
              <a:rPr lang="en-US" sz="2800" b="0" dirty="0">
                <a:latin typeface="Georgia Pro Light"/>
              </a:rPr>
              <a:t>– </a:t>
            </a:r>
            <a:r>
              <a:rPr lang="en-US" sz="2800" b="0" dirty="0" err="1">
                <a:latin typeface="Georgia Pro Light"/>
              </a:rPr>
              <a:t>nemoralna</a:t>
            </a:r>
            <a:r>
              <a:rPr lang="en-US" sz="2800" b="0" dirty="0">
                <a:latin typeface="Georgia Pro Light"/>
              </a:rPr>
              <a:t>, </a:t>
            </a:r>
            <a:r>
              <a:rPr lang="en-US" sz="2800" b="0" dirty="0" err="1">
                <a:latin typeface="Georgia Pro Light"/>
              </a:rPr>
              <a:t>opasna</a:t>
            </a:r>
            <a:r>
              <a:rPr lang="en-US" sz="2800" b="0" dirty="0">
                <a:latin typeface="Georgia Pro Light"/>
              </a:rPr>
              <a:t> za </a:t>
            </a:r>
            <a:r>
              <a:rPr lang="en-US" sz="2800" b="0" dirty="0" err="1">
                <a:latin typeface="Georgia Pro Light"/>
              </a:rPr>
              <a:t>druge</a:t>
            </a:r>
            <a:r>
              <a:rPr lang="en-US" sz="2800" b="0" dirty="0">
                <a:latin typeface="Georgia Pro Light"/>
              </a:rPr>
              <a:t>, ne </a:t>
            </a:r>
            <a:r>
              <a:rPr lang="en-US" sz="2800" b="0" dirty="0" err="1">
                <a:latin typeface="Georgia Pro Light"/>
              </a:rPr>
              <a:t>zaslužujem</a:t>
            </a:r>
            <a:r>
              <a:rPr lang="en-US" sz="2800" b="0" dirty="0">
                <a:latin typeface="Georgia Pro Light"/>
              </a:rPr>
              <a:t> </a:t>
            </a:r>
            <a:r>
              <a:rPr lang="en-US" sz="2800" b="0" dirty="0" err="1">
                <a:latin typeface="Georgia Pro Light"/>
              </a:rPr>
              <a:t>živjeti</a:t>
            </a:r>
            <a:endParaRPr lang="en-US" sz="2800" b="0" dirty="0">
              <a:latin typeface="Georgia Pro Light"/>
            </a:endParaRPr>
          </a:p>
          <a:p>
            <a:pPr marL="457200" indent="-457200">
              <a:buFont typeface="Arial"/>
              <a:buChar char="•"/>
            </a:pPr>
            <a:endParaRPr lang="en-US" sz="2800" b="0" dirty="0">
              <a:latin typeface="Georgia Pro Light"/>
            </a:endParaRPr>
          </a:p>
          <a:p>
            <a:pPr marL="457200" indent="-457200">
              <a:buFont typeface="Arial"/>
              <a:buChar char="•"/>
            </a:pPr>
            <a:r>
              <a:rPr lang="en-US" sz="2800" b="0" dirty="0" err="1">
                <a:latin typeface="Georgia Pro Light"/>
              </a:rPr>
              <a:t>Ponekad</a:t>
            </a:r>
            <a:r>
              <a:rPr lang="en-US" sz="2800" b="0" dirty="0">
                <a:latin typeface="Georgia Pro Light"/>
              </a:rPr>
              <a:t> je </a:t>
            </a:r>
            <a:r>
              <a:rPr lang="en-US" sz="2800" b="0" dirty="0" err="1">
                <a:latin typeface="Georgia Pro Light"/>
              </a:rPr>
              <a:t>nejasno</a:t>
            </a:r>
            <a:r>
              <a:rPr lang="en-US" sz="2800" b="0" dirty="0">
                <a:latin typeface="Georgia Pro Light"/>
              </a:rPr>
              <a:t> o </a:t>
            </a:r>
            <a:r>
              <a:rPr lang="en-US" sz="2800" b="0" dirty="0" err="1">
                <a:latin typeface="Georgia Pro Light"/>
              </a:rPr>
              <a:t>kojoj</a:t>
            </a:r>
            <a:r>
              <a:rPr lang="en-US" sz="2800" b="0" dirty="0">
                <a:latin typeface="Georgia Pro Light"/>
              </a:rPr>
              <a:t> se </a:t>
            </a:r>
            <a:r>
              <a:rPr lang="en-US" sz="2800" b="0" dirty="0" err="1">
                <a:latin typeface="Georgia Pro Light"/>
              </a:rPr>
              <a:t>kategoriji</a:t>
            </a:r>
            <a:r>
              <a:rPr lang="en-US" sz="2800" b="0" dirty="0">
                <a:latin typeface="Georgia Pro Light"/>
              </a:rPr>
              <a:t> </a:t>
            </a:r>
            <a:r>
              <a:rPr lang="en-US" sz="2800" b="0" dirty="0" err="1">
                <a:latin typeface="Georgia Pro Light"/>
              </a:rPr>
              <a:t>radi</a:t>
            </a:r>
            <a:r>
              <a:rPr lang="en-US" sz="2800" b="0" dirty="0">
                <a:latin typeface="Georgia Pro Light"/>
              </a:rPr>
              <a:t> - </a:t>
            </a:r>
            <a:r>
              <a:rPr lang="en-US" sz="2800" b="0" dirty="0" err="1">
                <a:latin typeface="Georgia Pro Light"/>
              </a:rPr>
              <a:t>ispitati</a:t>
            </a:r>
            <a:endParaRPr lang="en-US" sz="2800" dirty="0">
              <a:latin typeface="Georgia Pro Light"/>
            </a:endParaRPr>
          </a:p>
        </p:txBody>
      </p:sp>
    </p:spTree>
    <p:extLst>
      <p:ext uri="{BB962C8B-B14F-4D97-AF65-F5344CB8AC3E}">
        <p14:creationId xmlns:p14="http://schemas.microsoft.com/office/powerpoint/2010/main" val="3418198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6474CA-67EA-F046-F7A2-AECCCAC9A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>
                <a:latin typeface="Georgia Pro Light"/>
              </a:rPr>
              <a:t>Bazična</a:t>
            </a:r>
            <a:r>
              <a:rPr lang="en-US" sz="3600" dirty="0">
                <a:latin typeface="Georgia Pro Light"/>
              </a:rPr>
              <a:t> </a:t>
            </a:r>
            <a:r>
              <a:rPr lang="en-US" sz="3600" dirty="0" err="1">
                <a:latin typeface="Georgia Pro Light"/>
              </a:rPr>
              <a:t>vjerovanja</a:t>
            </a:r>
            <a:r>
              <a:rPr lang="en-US" sz="3600" dirty="0">
                <a:latin typeface="Georgia Pro Light"/>
              </a:rPr>
              <a:t> o </a:t>
            </a:r>
            <a:r>
              <a:rPr lang="en-US" sz="3600" dirty="0" err="1">
                <a:latin typeface="Georgia Pro Light"/>
              </a:rPr>
              <a:t>drugima</a:t>
            </a:r>
            <a:r>
              <a:rPr lang="en-US" sz="3600" dirty="0">
                <a:latin typeface="Georgia Pro Light"/>
              </a:rPr>
              <a:t>, </a:t>
            </a:r>
            <a:r>
              <a:rPr lang="en-US" sz="3600" dirty="0" err="1">
                <a:latin typeface="Georgia Pro Light"/>
              </a:rPr>
              <a:t>svijetu</a:t>
            </a:r>
            <a:r>
              <a:rPr lang="en-US" sz="3600" dirty="0">
                <a:latin typeface="Georgia Pro Light"/>
              </a:rPr>
              <a:t> </a:t>
            </a:r>
            <a:r>
              <a:rPr lang="en-US" sz="3600" dirty="0" err="1">
                <a:latin typeface="Georgia Pro Light"/>
              </a:rPr>
              <a:t>i</a:t>
            </a:r>
            <a:r>
              <a:rPr lang="en-US" sz="3600" dirty="0">
                <a:latin typeface="Georgia Pro Light"/>
              </a:rPr>
              <a:t> </a:t>
            </a:r>
            <a:r>
              <a:rPr lang="en-US" sz="3600" dirty="0" err="1">
                <a:latin typeface="Georgia Pro Light"/>
              </a:rPr>
              <a:t>budućnosti</a:t>
            </a:r>
            <a:endParaRPr lang="en-US" sz="3600" dirty="0">
              <a:latin typeface="Georgia Pro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85371B-B6DF-1E69-A0EA-ABD661C8F1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457200" indent="-457200">
              <a:buFont typeface="Arial"/>
              <a:buChar char="•"/>
            </a:pPr>
            <a:r>
              <a:rPr lang="en-US" sz="2600" b="0" dirty="0" err="1">
                <a:latin typeface="Georgia Pro Light"/>
              </a:rPr>
              <a:t>Osobe</a:t>
            </a:r>
            <a:r>
              <a:rPr lang="en-US" sz="2600" b="0" dirty="0">
                <a:latin typeface="Georgia Pro Light"/>
              </a:rPr>
              <a:t> bez </a:t>
            </a:r>
            <a:r>
              <a:rPr lang="en-US" sz="2600" b="0" dirty="0" err="1">
                <a:latin typeface="Georgia Pro Light"/>
              </a:rPr>
              <a:t>psihičkih</a:t>
            </a:r>
            <a:r>
              <a:rPr lang="en-US" sz="2600" b="0" dirty="0">
                <a:latin typeface="Georgia Pro Light"/>
              </a:rPr>
              <a:t> </a:t>
            </a:r>
            <a:r>
              <a:rPr lang="en-US" sz="2600" b="0" dirty="0" err="1">
                <a:latin typeface="Georgia Pro Light"/>
              </a:rPr>
              <a:t>poteškoća</a:t>
            </a:r>
            <a:r>
              <a:rPr lang="en-US" sz="2600" b="0" dirty="0">
                <a:latin typeface="Georgia Pro Light"/>
              </a:rPr>
              <a:t> </a:t>
            </a:r>
            <a:r>
              <a:rPr lang="en-US" sz="2600" b="0" dirty="0" err="1">
                <a:latin typeface="Georgia Pro Light"/>
              </a:rPr>
              <a:t>generalno</a:t>
            </a:r>
            <a:r>
              <a:rPr lang="en-US" sz="2600" b="0" dirty="0">
                <a:latin typeface="Georgia Pro Light"/>
              </a:rPr>
              <a:t> </a:t>
            </a:r>
            <a:r>
              <a:rPr lang="en-US" sz="2600" b="0" dirty="0" err="1">
                <a:latin typeface="Georgia Pro Light"/>
              </a:rPr>
              <a:t>imaju</a:t>
            </a:r>
            <a:r>
              <a:rPr lang="en-US" sz="2600" b="0" dirty="0">
                <a:latin typeface="Georgia Pro Light"/>
              </a:rPr>
              <a:t> </a:t>
            </a:r>
            <a:r>
              <a:rPr lang="en-US" sz="2600" b="0" dirty="0" err="1">
                <a:latin typeface="Georgia Pro Light"/>
              </a:rPr>
              <a:t>uravnotežen</a:t>
            </a:r>
            <a:r>
              <a:rPr lang="en-US" sz="2600" b="0" dirty="0">
                <a:latin typeface="Georgia Pro Light"/>
              </a:rPr>
              <a:t> </a:t>
            </a:r>
            <a:r>
              <a:rPr lang="hr-HR" sz="2600" b="0" dirty="0" smtClean="0">
                <a:latin typeface="Georgia Pro Light"/>
              </a:rPr>
              <a:t>pogled</a:t>
            </a:r>
            <a:r>
              <a:rPr lang="en-US" sz="2600" b="0" dirty="0" smtClean="0">
                <a:latin typeface="Georgia Pro Light"/>
              </a:rPr>
              <a:t> </a:t>
            </a:r>
            <a:r>
              <a:rPr lang="en-US" sz="2600" b="0" dirty="0" err="1">
                <a:latin typeface="Georgia Pro Light"/>
              </a:rPr>
              <a:t>na</a:t>
            </a:r>
            <a:r>
              <a:rPr lang="en-US" sz="2600" b="0" dirty="0">
                <a:latin typeface="Georgia Pro Light"/>
              </a:rPr>
              <a:t> </a:t>
            </a:r>
            <a:r>
              <a:rPr lang="en-US" sz="2600" b="0" dirty="0" err="1">
                <a:latin typeface="Georgia Pro Light"/>
              </a:rPr>
              <a:t>druge</a:t>
            </a:r>
            <a:r>
              <a:rPr lang="en-US" sz="2600" b="0" dirty="0">
                <a:latin typeface="Georgia Pro Light"/>
              </a:rPr>
              <a:t> </a:t>
            </a:r>
            <a:r>
              <a:rPr lang="en-US" sz="2600" b="0" dirty="0" err="1">
                <a:latin typeface="Georgia Pro Light"/>
              </a:rPr>
              <a:t>i</a:t>
            </a:r>
            <a:r>
              <a:rPr lang="en-US" sz="2600" b="0" dirty="0">
                <a:latin typeface="Georgia Pro Light"/>
              </a:rPr>
              <a:t> </a:t>
            </a:r>
            <a:r>
              <a:rPr lang="en-US" sz="2600" b="0" dirty="0" err="1">
                <a:latin typeface="Georgia Pro Light"/>
              </a:rPr>
              <a:t>svijet</a:t>
            </a:r>
            <a:r>
              <a:rPr lang="en-US" sz="2600" b="0" dirty="0">
                <a:latin typeface="Georgia Pro Light"/>
              </a:rPr>
              <a:t> - </a:t>
            </a:r>
            <a:r>
              <a:rPr lang="en-US" sz="2600" b="0" i="1" dirty="0">
                <a:latin typeface="Georgia Pro Light"/>
              </a:rPr>
              <a:t>"</a:t>
            </a:r>
            <a:r>
              <a:rPr lang="en-US" sz="2600" b="0" i="1" dirty="0" err="1">
                <a:latin typeface="Georgia Pro Light"/>
              </a:rPr>
              <a:t>Mnogim</a:t>
            </a:r>
            <a:r>
              <a:rPr lang="en-US" sz="2600" b="0" i="1" dirty="0">
                <a:latin typeface="Georgia Pro Light"/>
              </a:rPr>
              <a:t> </a:t>
            </a:r>
            <a:r>
              <a:rPr lang="en-US" sz="2600" b="0" i="1" dirty="0" err="1">
                <a:latin typeface="Georgia Pro Light"/>
              </a:rPr>
              <a:t>ljudima</a:t>
            </a:r>
            <a:r>
              <a:rPr lang="en-US" sz="2600" b="0" i="1" dirty="0">
                <a:latin typeface="Georgia Pro Light"/>
              </a:rPr>
              <a:t> se </a:t>
            </a:r>
            <a:r>
              <a:rPr lang="en-US" sz="2600" b="0" i="1" dirty="0" err="1">
                <a:latin typeface="Georgia Pro Light"/>
              </a:rPr>
              <a:t>može</a:t>
            </a:r>
            <a:r>
              <a:rPr lang="en-US" sz="2600" b="0" i="1" dirty="0">
                <a:latin typeface="Georgia Pro Light"/>
              </a:rPr>
              <a:t> </a:t>
            </a:r>
            <a:r>
              <a:rPr lang="en-US" sz="2600" b="0" i="1" dirty="0" err="1">
                <a:latin typeface="Georgia Pro Light"/>
              </a:rPr>
              <a:t>vjerovati</a:t>
            </a:r>
            <a:r>
              <a:rPr lang="en-US" sz="2600" b="0" i="1" dirty="0">
                <a:latin typeface="Georgia Pro Light"/>
              </a:rPr>
              <a:t>.", "</a:t>
            </a:r>
            <a:r>
              <a:rPr lang="en-US" sz="2600" b="0" i="1" dirty="0" err="1">
                <a:latin typeface="Georgia Pro Light"/>
              </a:rPr>
              <a:t>Svijet</a:t>
            </a:r>
            <a:r>
              <a:rPr lang="en-US" sz="2600" b="0" i="1" dirty="0">
                <a:latin typeface="Georgia Pro Light"/>
              </a:rPr>
              <a:t> je </a:t>
            </a:r>
            <a:r>
              <a:rPr lang="en-US" sz="2600" b="0" i="1" dirty="0" err="1">
                <a:latin typeface="Georgia Pro Light"/>
              </a:rPr>
              <a:t>većinom</a:t>
            </a:r>
            <a:r>
              <a:rPr lang="en-US" sz="2600" b="0" i="1" dirty="0">
                <a:latin typeface="Georgia Pro Light"/>
              </a:rPr>
              <a:t> </a:t>
            </a:r>
            <a:r>
              <a:rPr lang="en-US" sz="2600" b="0" i="1" dirty="0" err="1">
                <a:latin typeface="Georgia Pro Light"/>
              </a:rPr>
              <a:t>sigurno</a:t>
            </a:r>
            <a:r>
              <a:rPr lang="en-US" sz="2600" b="0" i="1" dirty="0">
                <a:latin typeface="Georgia Pro Light"/>
              </a:rPr>
              <a:t> </a:t>
            </a:r>
            <a:r>
              <a:rPr lang="en-US" sz="2600" b="0" i="1" dirty="0" err="1">
                <a:latin typeface="Georgia Pro Light"/>
              </a:rPr>
              <a:t>mjesto</a:t>
            </a:r>
            <a:r>
              <a:rPr lang="en-US" sz="2600" b="0" i="1" dirty="0">
                <a:latin typeface="Georgia Pro Light"/>
              </a:rPr>
              <a:t>."</a:t>
            </a:r>
          </a:p>
          <a:p>
            <a:pPr marL="457200" indent="-457200">
              <a:buFont typeface="Arial"/>
              <a:buChar char="•"/>
            </a:pPr>
            <a:r>
              <a:rPr lang="en-US" sz="2600" b="0" dirty="0" err="1">
                <a:latin typeface="Georgia Pro Light"/>
                <a:ea typeface="+mn-lt"/>
                <a:cs typeface="+mn-lt"/>
              </a:rPr>
              <a:t>Osobe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 s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psihičkim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teškoćama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imaju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negativna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 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i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 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apsolutna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vjerovanja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 - </a:t>
            </a:r>
            <a:r>
              <a:rPr lang="en-US" sz="2600" b="0" i="1" dirty="0">
                <a:latin typeface="Georgia Pro Light"/>
                <a:ea typeface="+mn-lt"/>
                <a:cs typeface="+mn-lt"/>
              </a:rPr>
              <a:t>"</a:t>
            </a:r>
            <a:r>
              <a:rPr lang="en-US" sz="2600" b="0" i="1" dirty="0" err="1">
                <a:latin typeface="Georgia Pro Light"/>
                <a:ea typeface="+mn-lt"/>
                <a:cs typeface="+mn-lt"/>
              </a:rPr>
              <a:t>Druge</a:t>
            </a:r>
            <a:r>
              <a:rPr lang="en-US" sz="2600" b="0" i="1" dirty="0">
                <a:latin typeface="Georgia Pro Light"/>
                <a:ea typeface="+mn-lt"/>
                <a:cs typeface="+mn-lt"/>
              </a:rPr>
              <a:t> me </a:t>
            </a:r>
            <a:r>
              <a:rPr lang="en-US" sz="2600" b="0" i="1" dirty="0" err="1">
                <a:latin typeface="Georgia Pro Light"/>
                <a:ea typeface="+mn-lt"/>
                <a:cs typeface="+mn-lt"/>
              </a:rPr>
              <a:t>žele</a:t>
            </a:r>
            <a:r>
              <a:rPr lang="en-US" sz="2600" b="0" i="1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i="1" dirty="0" err="1">
                <a:latin typeface="Georgia Pro Light"/>
                <a:ea typeface="+mn-lt"/>
                <a:cs typeface="+mn-lt"/>
              </a:rPr>
              <a:t>povrijediti</a:t>
            </a:r>
            <a:r>
              <a:rPr lang="en-US" sz="2600" b="0" i="1" dirty="0">
                <a:latin typeface="Georgia Pro Light"/>
                <a:ea typeface="+mn-lt"/>
                <a:cs typeface="+mn-lt"/>
              </a:rPr>
              <a:t>, </a:t>
            </a:r>
            <a:r>
              <a:rPr lang="en-US" sz="2600" b="0" i="1" dirty="0" err="1">
                <a:latin typeface="Georgia Pro Light"/>
                <a:ea typeface="+mn-lt"/>
                <a:cs typeface="+mn-lt"/>
              </a:rPr>
              <a:t>svijet</a:t>
            </a:r>
            <a:r>
              <a:rPr lang="en-US" sz="2600" b="0" i="1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i="1" dirty="0" err="1">
                <a:latin typeface="Georgia Pro Light"/>
                <a:ea typeface="+mn-lt"/>
                <a:cs typeface="+mn-lt"/>
              </a:rPr>
              <a:t>nije</a:t>
            </a:r>
            <a:r>
              <a:rPr lang="en-US" sz="2600" b="0" i="1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i="1" dirty="0" err="1">
                <a:latin typeface="Georgia Pro Light"/>
                <a:ea typeface="+mn-lt"/>
                <a:cs typeface="+mn-lt"/>
              </a:rPr>
              <a:t>sigurno</a:t>
            </a:r>
            <a:r>
              <a:rPr lang="en-US" sz="2600" b="0" i="1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i="1" dirty="0" err="1">
                <a:latin typeface="Georgia Pro Light"/>
                <a:ea typeface="+mn-lt"/>
                <a:cs typeface="+mn-lt"/>
              </a:rPr>
              <a:t>mjesto</a:t>
            </a:r>
            <a:r>
              <a:rPr lang="en-US" sz="2600" b="0" i="1" dirty="0">
                <a:latin typeface="Georgia Pro Light"/>
                <a:ea typeface="+mn-lt"/>
                <a:cs typeface="+mn-lt"/>
              </a:rPr>
              <a:t>."</a:t>
            </a:r>
          </a:p>
          <a:p>
            <a:pPr marL="457200" indent="-457200">
              <a:buFont typeface="Arial"/>
              <a:buChar char="•"/>
            </a:pPr>
            <a:r>
              <a:rPr lang="en-US" sz="2600" b="0" dirty="0" err="1">
                <a:latin typeface="Georgia Pro Light"/>
              </a:rPr>
              <a:t>Nedepresivni</a:t>
            </a:r>
            <a:r>
              <a:rPr lang="en-US" sz="2600" b="0" dirty="0">
                <a:latin typeface="Georgia Pro Light"/>
              </a:rPr>
              <a:t> </a:t>
            </a:r>
            <a:r>
              <a:rPr lang="en-US" sz="2600" b="0" dirty="0" err="1">
                <a:latin typeface="Georgia Pro Light"/>
              </a:rPr>
              <a:t>na</a:t>
            </a:r>
            <a:r>
              <a:rPr lang="en-US" sz="2600" b="0" dirty="0">
                <a:latin typeface="Georgia Pro Light"/>
              </a:rPr>
              <a:t> </a:t>
            </a:r>
            <a:r>
              <a:rPr lang="en-US" sz="2600" b="0" dirty="0" err="1">
                <a:latin typeface="Georgia Pro Light"/>
              </a:rPr>
              <a:t>budućnost</a:t>
            </a:r>
            <a:r>
              <a:rPr lang="en-US" sz="2600" b="0" dirty="0">
                <a:latin typeface="Georgia Pro Light"/>
              </a:rPr>
              <a:t> </a:t>
            </a:r>
            <a:r>
              <a:rPr lang="en-US" sz="2600" b="0" dirty="0" err="1">
                <a:latin typeface="Georgia Pro Light"/>
              </a:rPr>
              <a:t>gledaju</a:t>
            </a:r>
            <a:r>
              <a:rPr lang="en-US" sz="2600" b="0" dirty="0">
                <a:latin typeface="Georgia Pro Light"/>
              </a:rPr>
              <a:t> </a:t>
            </a:r>
            <a:r>
              <a:rPr lang="en-US" sz="2600" b="0" dirty="0" err="1">
                <a:latin typeface="Georgia Pro Light"/>
              </a:rPr>
              <a:t>pozitivno</a:t>
            </a:r>
            <a:r>
              <a:rPr lang="en-US" sz="2600" b="0" dirty="0">
                <a:latin typeface="Georgia Pro Light"/>
              </a:rPr>
              <a:t>, a </a:t>
            </a:r>
            <a:r>
              <a:rPr lang="en-US" sz="2600" b="0" dirty="0" err="1">
                <a:latin typeface="Georgia Pro Light"/>
              </a:rPr>
              <a:t>depresivni</a:t>
            </a:r>
            <a:r>
              <a:rPr lang="en-US" sz="2600" b="0" dirty="0">
                <a:latin typeface="Georgia Pro Light"/>
              </a:rPr>
              <a:t> </a:t>
            </a:r>
            <a:r>
              <a:rPr lang="en-US" sz="2600" b="0" dirty="0" err="1">
                <a:latin typeface="Georgia Pro Light"/>
              </a:rPr>
              <a:t>očekuju</a:t>
            </a:r>
            <a:r>
              <a:rPr lang="en-US" sz="2600" b="0" dirty="0">
                <a:latin typeface="Georgia Pro Light"/>
              </a:rPr>
              <a:t> </a:t>
            </a:r>
            <a:r>
              <a:rPr lang="en-US" sz="2600" b="0" dirty="0" err="1">
                <a:latin typeface="Georgia Pro Light"/>
              </a:rPr>
              <a:t>samo</a:t>
            </a:r>
            <a:r>
              <a:rPr lang="en-US" sz="2600" b="0" dirty="0">
                <a:latin typeface="Georgia Pro Light"/>
              </a:rPr>
              <a:t> </a:t>
            </a:r>
            <a:r>
              <a:rPr lang="en-US" sz="2600" b="0" dirty="0" err="1">
                <a:latin typeface="Georgia Pro Light"/>
              </a:rPr>
              <a:t>loša</a:t>
            </a:r>
            <a:r>
              <a:rPr lang="en-US" sz="2600" b="0" dirty="0">
                <a:latin typeface="Georgia Pro Light"/>
              </a:rPr>
              <a:t> </a:t>
            </a:r>
            <a:r>
              <a:rPr lang="en-US" sz="2600" b="0" dirty="0" err="1">
                <a:latin typeface="Georgia Pro Light"/>
              </a:rPr>
              <a:t>iskustva</a:t>
            </a:r>
            <a:r>
              <a:rPr lang="en-US" sz="2600" b="0" dirty="0">
                <a:latin typeface="Georgia Pro Light"/>
              </a:rPr>
              <a:t> </a:t>
            </a:r>
            <a:r>
              <a:rPr lang="en-US" sz="2600" b="0" dirty="0" err="1">
                <a:latin typeface="Georgia Pro Light"/>
              </a:rPr>
              <a:t>i</a:t>
            </a:r>
            <a:r>
              <a:rPr lang="en-US" sz="2600" b="0" dirty="0">
                <a:latin typeface="Georgia Pro Light"/>
              </a:rPr>
              <a:t> </a:t>
            </a:r>
            <a:r>
              <a:rPr lang="en-US" sz="2600" b="0" dirty="0" err="1">
                <a:latin typeface="Georgia Pro Light"/>
              </a:rPr>
              <a:t>vjeruju</a:t>
            </a:r>
            <a:r>
              <a:rPr lang="en-US" sz="2600" b="0" dirty="0">
                <a:latin typeface="Georgia Pro Light"/>
              </a:rPr>
              <a:t> da </a:t>
            </a:r>
            <a:r>
              <a:rPr lang="en-US" sz="2600" b="0" dirty="0" err="1">
                <a:latin typeface="Georgia Pro Light"/>
              </a:rPr>
              <a:t>nemaju</a:t>
            </a:r>
            <a:r>
              <a:rPr lang="en-US" sz="2600" b="0" dirty="0">
                <a:latin typeface="Georgia Pro Light"/>
              </a:rPr>
              <a:t> </a:t>
            </a:r>
            <a:r>
              <a:rPr lang="en-US" sz="2600" b="0" dirty="0" err="1" smtClean="0">
                <a:latin typeface="Georgia Pro Light"/>
              </a:rPr>
              <a:t>kontrolu</a:t>
            </a:r>
            <a:endParaRPr lang="en-US" sz="2600" b="0" dirty="0">
              <a:latin typeface="Georgia Pro Light"/>
            </a:endParaRPr>
          </a:p>
        </p:txBody>
      </p:sp>
    </p:spTree>
    <p:extLst>
      <p:ext uri="{BB962C8B-B14F-4D97-AF65-F5344CB8AC3E}">
        <p14:creationId xmlns:p14="http://schemas.microsoft.com/office/powerpoint/2010/main" val="19437849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A5FAA6-CA75-9B37-32A2-879853E724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>
                <a:latin typeface="Georgia Pro Light"/>
                <a:ea typeface="+mj-lt"/>
                <a:cs typeface="+mj-lt"/>
              </a:rPr>
              <a:t>Identifikacija</a:t>
            </a:r>
            <a:r>
              <a:rPr lang="en-US" sz="3600" dirty="0">
                <a:latin typeface="Georgia Pro Light"/>
                <a:ea typeface="+mj-lt"/>
                <a:cs typeface="+mj-lt"/>
              </a:rPr>
              <a:t> </a:t>
            </a:r>
            <a:r>
              <a:rPr lang="en-US" sz="3600" dirty="0" err="1">
                <a:latin typeface="Georgia Pro Light"/>
                <a:ea typeface="+mj-lt"/>
                <a:cs typeface="+mj-lt"/>
              </a:rPr>
              <a:t>adaptivnih</a:t>
            </a:r>
            <a:r>
              <a:rPr lang="en-US" sz="3600" dirty="0">
                <a:latin typeface="Georgia Pro Light"/>
                <a:ea typeface="+mj-lt"/>
                <a:cs typeface="+mj-lt"/>
              </a:rPr>
              <a:t> </a:t>
            </a:r>
            <a:r>
              <a:rPr lang="en-US" sz="3600" dirty="0" err="1">
                <a:latin typeface="Georgia Pro Light"/>
                <a:ea typeface="+mj-lt"/>
                <a:cs typeface="+mj-lt"/>
              </a:rPr>
              <a:t>bazičnih</a:t>
            </a:r>
            <a:r>
              <a:rPr lang="en-US" sz="3600" dirty="0">
                <a:latin typeface="Georgia Pro Light"/>
                <a:ea typeface="+mj-lt"/>
                <a:cs typeface="+mj-lt"/>
              </a:rPr>
              <a:t> </a:t>
            </a:r>
            <a:r>
              <a:rPr lang="en-US" sz="3600" dirty="0" err="1">
                <a:latin typeface="Georgia Pro Light"/>
                <a:ea typeface="+mj-lt"/>
                <a:cs typeface="+mj-lt"/>
              </a:rPr>
              <a:t>vjerovanja</a:t>
            </a:r>
            <a:r>
              <a:rPr lang="en-US" sz="3600" dirty="0">
                <a:ea typeface="+mj-lt"/>
                <a:cs typeface="+mj-lt"/>
              </a:rPr>
              <a:t> </a:t>
            </a:r>
            <a:endParaRPr lang="en-US" sz="36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D27CC2-0302-CE07-B67F-CF5052AC31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457200" indent="-457200">
              <a:buFont typeface="Arial"/>
              <a:buChar char="•"/>
            </a:pPr>
            <a:r>
              <a:rPr lang="en-US" sz="2600" b="0" dirty="0" err="1">
                <a:latin typeface="Georgia Pro Light"/>
                <a:ea typeface="+mn-lt"/>
                <a:cs typeface="+mn-lt"/>
              </a:rPr>
              <a:t>Što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ranije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identificirati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realistična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 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i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 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adaptivna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vjerovanja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,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pitati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na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početku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klijenta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 da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opiše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svoje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najbolje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razdoblje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,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pitati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što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su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tada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mislili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 o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sebi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,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drugima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,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kako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su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drugi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na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dirty="0" err="1">
                <a:latin typeface="Georgia Pro Light"/>
                <a:ea typeface="+mn-lt"/>
                <a:cs typeface="+mn-lt"/>
              </a:rPr>
              <a:t>njih</a:t>
            </a:r>
            <a:r>
              <a:rPr lang="en-US" sz="2600" b="0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dirty="0" err="1" smtClean="0">
                <a:latin typeface="Georgia Pro Light"/>
                <a:ea typeface="+mn-lt"/>
                <a:cs typeface="+mn-lt"/>
              </a:rPr>
              <a:t>gledali</a:t>
            </a:r>
            <a:endParaRPr lang="en-US" sz="2600" b="0" dirty="0">
              <a:latin typeface="Georgia Pro Light"/>
              <a:ea typeface="+mn-lt"/>
              <a:cs typeface="+mn-lt"/>
            </a:endParaRPr>
          </a:p>
          <a:p>
            <a:endParaRPr lang="en-US" sz="2600" b="0" dirty="0">
              <a:latin typeface="Georgia Pro Light"/>
              <a:ea typeface="+mn-lt"/>
              <a:cs typeface="+mn-lt"/>
            </a:endParaRPr>
          </a:p>
          <a:p>
            <a:r>
              <a:rPr lang="en-US" sz="2600" b="0" i="1" dirty="0">
                <a:latin typeface="Georgia Pro Light"/>
                <a:ea typeface="+mn-lt"/>
                <a:cs typeface="+mn-lt"/>
              </a:rPr>
              <a:t>“</a:t>
            </a:r>
            <a:r>
              <a:rPr lang="en-US" sz="2600" b="0" i="1" dirty="0" err="1">
                <a:latin typeface="Georgia Pro Light"/>
                <a:ea typeface="+mn-lt"/>
                <a:cs typeface="+mn-lt"/>
              </a:rPr>
              <a:t>Dio</a:t>
            </a:r>
            <a:r>
              <a:rPr lang="en-US" sz="2600" b="0" i="1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i="1" dirty="0" err="1">
                <a:latin typeface="Georgia Pro Light"/>
                <a:ea typeface="+mn-lt"/>
                <a:cs typeface="+mn-lt"/>
              </a:rPr>
              <a:t>onoga</a:t>
            </a:r>
            <a:r>
              <a:rPr lang="en-US" sz="2600" b="0" i="1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i="1" dirty="0" err="1">
                <a:latin typeface="Georgia Pro Light"/>
                <a:ea typeface="+mn-lt"/>
                <a:cs typeface="+mn-lt"/>
              </a:rPr>
              <a:t>što</a:t>
            </a:r>
            <a:r>
              <a:rPr lang="en-US" sz="2600" b="0" i="1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i="1" dirty="0" err="1">
                <a:latin typeface="Georgia Pro Light"/>
                <a:ea typeface="+mn-lt"/>
                <a:cs typeface="+mn-lt"/>
              </a:rPr>
              <a:t>ćemo</a:t>
            </a:r>
            <a:r>
              <a:rPr lang="en-US" sz="2600" b="0" i="1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i="1" dirty="0" err="1">
                <a:latin typeface="Georgia Pro Light"/>
                <a:ea typeface="+mn-lt"/>
                <a:cs typeface="+mn-lt"/>
              </a:rPr>
              <a:t>raditi</a:t>
            </a:r>
            <a:r>
              <a:rPr lang="en-US" sz="2600" b="0" i="1" dirty="0">
                <a:latin typeface="Georgia Pro Light"/>
                <a:ea typeface="+mn-lt"/>
                <a:cs typeface="+mn-lt"/>
              </a:rPr>
              <a:t> u </a:t>
            </a:r>
            <a:r>
              <a:rPr lang="en-US" sz="2600" b="0" i="1" dirty="0" err="1">
                <a:latin typeface="Georgia Pro Light"/>
                <a:ea typeface="+mn-lt"/>
                <a:cs typeface="+mn-lt"/>
              </a:rPr>
              <a:t>terapiji</a:t>
            </a:r>
            <a:r>
              <a:rPr lang="en-US" sz="2600" b="0" i="1" dirty="0">
                <a:latin typeface="Georgia Pro Light"/>
                <a:ea typeface="+mn-lt"/>
                <a:cs typeface="+mn-lt"/>
              </a:rPr>
              <a:t> je </a:t>
            </a:r>
            <a:r>
              <a:rPr lang="en-US" sz="2600" b="0" i="1" dirty="0" err="1">
                <a:latin typeface="Georgia Pro Light"/>
                <a:ea typeface="+mn-lt"/>
                <a:cs typeface="+mn-lt"/>
              </a:rPr>
              <a:t>ispitati</a:t>
            </a:r>
            <a:r>
              <a:rPr lang="en-US" sz="2600" b="0" i="1" dirty="0">
                <a:latin typeface="Georgia Pro Light"/>
                <a:ea typeface="+mn-lt"/>
                <a:cs typeface="+mn-lt"/>
              </a:rPr>
              <a:t> je li ta </a:t>
            </a:r>
            <a:r>
              <a:rPr lang="en-US" sz="2600" b="0" i="1" dirty="0" err="1">
                <a:latin typeface="Georgia Pro Light"/>
                <a:ea typeface="+mn-lt"/>
                <a:cs typeface="+mn-lt"/>
              </a:rPr>
              <a:t>ideja</a:t>
            </a:r>
            <a:r>
              <a:rPr lang="en-US" sz="2600" b="0" i="1" dirty="0">
                <a:latin typeface="Georgia Pro Light"/>
                <a:ea typeface="+mn-lt"/>
                <a:cs typeface="+mn-lt"/>
              </a:rPr>
              <a:t> da </a:t>
            </a:r>
            <a:r>
              <a:rPr lang="en-US" sz="2600" b="0" i="1" dirty="0" err="1">
                <a:latin typeface="Georgia Pro Light"/>
                <a:ea typeface="+mn-lt"/>
                <a:cs typeface="+mn-lt"/>
              </a:rPr>
              <a:t>ste</a:t>
            </a:r>
            <a:r>
              <a:rPr lang="en-US" sz="2600" b="0" i="1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i="1" dirty="0" err="1">
                <a:latin typeface="Georgia Pro Light"/>
                <a:ea typeface="+mn-lt"/>
                <a:cs typeface="+mn-lt"/>
              </a:rPr>
              <a:t>nekompetentni</a:t>
            </a:r>
            <a:r>
              <a:rPr lang="en-US" sz="2600" b="0" i="1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i="1" dirty="0" err="1">
                <a:latin typeface="Georgia Pro Light"/>
                <a:ea typeface="+mn-lt"/>
                <a:cs typeface="+mn-lt"/>
              </a:rPr>
              <a:t>i</a:t>
            </a:r>
            <a:r>
              <a:rPr lang="en-US" sz="2600" b="0" i="1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i="1" dirty="0" err="1">
                <a:latin typeface="Georgia Pro Light"/>
                <a:ea typeface="+mn-lt"/>
                <a:cs typeface="+mn-lt"/>
              </a:rPr>
              <a:t>neuspješni</a:t>
            </a:r>
            <a:r>
              <a:rPr lang="en-US" sz="2600" b="0" i="1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i="1" dirty="0" err="1">
                <a:latin typeface="Georgia Pro Light"/>
                <a:ea typeface="+mn-lt"/>
                <a:cs typeface="+mn-lt"/>
              </a:rPr>
              <a:t>točna</a:t>
            </a:r>
            <a:r>
              <a:rPr lang="en-US" sz="2600" b="0" i="1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i="1" dirty="0" err="1">
                <a:latin typeface="Georgia Pro Light"/>
                <a:ea typeface="+mn-lt"/>
                <a:cs typeface="+mn-lt"/>
              </a:rPr>
              <a:t>ili</a:t>
            </a:r>
            <a:r>
              <a:rPr lang="en-US" sz="2600" b="0" i="1" dirty="0">
                <a:latin typeface="Georgia Pro Light"/>
                <a:ea typeface="+mn-lt"/>
                <a:cs typeface="+mn-lt"/>
              </a:rPr>
              <a:t> </a:t>
            </a:r>
            <a:r>
              <a:rPr lang="en-US" sz="2600" b="0" i="1" dirty="0" err="1">
                <a:latin typeface="Georgia Pro Light"/>
                <a:ea typeface="+mn-lt"/>
                <a:cs typeface="+mn-lt"/>
              </a:rPr>
              <a:t>proizlazi</a:t>
            </a:r>
            <a:r>
              <a:rPr lang="en-US" sz="2600" b="0" i="1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i="1" dirty="0" err="1">
                <a:latin typeface="Georgia Pro Light"/>
                <a:ea typeface="+mn-lt"/>
                <a:cs typeface="+mn-lt"/>
              </a:rPr>
              <a:t>iz</a:t>
            </a:r>
            <a:r>
              <a:rPr lang="en-US" sz="2600" b="0" i="1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i="1" dirty="0" err="1">
                <a:latin typeface="Georgia Pro Light"/>
                <a:ea typeface="+mn-lt"/>
                <a:cs typeface="+mn-lt"/>
              </a:rPr>
              <a:t>depresije</a:t>
            </a:r>
            <a:r>
              <a:rPr lang="en-US" sz="2600" b="0" i="1" dirty="0">
                <a:latin typeface="Georgia Pro Light"/>
                <a:ea typeface="+mn-lt"/>
                <a:cs typeface="+mn-lt"/>
              </a:rPr>
              <a:t>. </a:t>
            </a:r>
            <a:r>
              <a:rPr lang="en-US" sz="2600" b="0" i="1" dirty="0" err="1">
                <a:latin typeface="Georgia Pro Light"/>
                <a:ea typeface="+mn-lt"/>
                <a:cs typeface="+mn-lt"/>
              </a:rPr>
              <a:t>Možda</a:t>
            </a:r>
            <a:r>
              <a:rPr lang="en-US" sz="2600" b="0" i="1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i="1" dirty="0" err="1">
                <a:latin typeface="Georgia Pro Light"/>
                <a:ea typeface="+mn-lt"/>
                <a:cs typeface="+mn-lt"/>
              </a:rPr>
              <a:t>ste</a:t>
            </a:r>
            <a:r>
              <a:rPr lang="en-US" sz="2600" b="0" i="1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i="1" dirty="0" err="1">
                <a:latin typeface="Georgia Pro Light"/>
                <a:ea typeface="+mn-lt"/>
                <a:cs typeface="+mn-lt"/>
              </a:rPr>
              <a:t>kompetentna</a:t>
            </a:r>
            <a:r>
              <a:rPr lang="en-US" sz="2600" b="0" i="1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i="1" dirty="0" err="1">
                <a:latin typeface="Georgia Pro Light"/>
                <a:ea typeface="+mn-lt"/>
                <a:cs typeface="+mn-lt"/>
              </a:rPr>
              <a:t>osoba</a:t>
            </a:r>
            <a:r>
              <a:rPr lang="en-US" sz="2600" b="0" i="1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i="1" dirty="0" err="1">
                <a:latin typeface="Georgia Pro Light"/>
                <a:ea typeface="+mn-lt"/>
                <a:cs typeface="+mn-lt"/>
              </a:rPr>
              <a:t>koja</a:t>
            </a:r>
            <a:r>
              <a:rPr lang="en-US" sz="2600" b="0" i="1" dirty="0">
                <a:latin typeface="Georgia Pro Light"/>
                <a:ea typeface="+mn-lt"/>
                <a:cs typeface="+mn-lt"/>
              </a:rPr>
              <a:t> je </a:t>
            </a:r>
            <a:r>
              <a:rPr lang="en-US" sz="2600" b="0" i="1" dirty="0" err="1">
                <a:latin typeface="Georgia Pro Light"/>
                <a:ea typeface="+mn-lt"/>
                <a:cs typeface="+mn-lt"/>
              </a:rPr>
              <a:t>trenutno</a:t>
            </a:r>
            <a:r>
              <a:rPr lang="en-US" sz="2600" b="0" i="1" dirty="0">
                <a:latin typeface="Georgia Pro Light"/>
                <a:ea typeface="+mn-lt"/>
                <a:cs typeface="+mn-lt"/>
              </a:rPr>
              <a:t> </a:t>
            </a:r>
            <a:r>
              <a:rPr lang="en-US" sz="2600" b="0" i="1" dirty="0" err="1">
                <a:latin typeface="Georgia Pro Light"/>
                <a:ea typeface="+mn-lt"/>
                <a:cs typeface="+mn-lt"/>
              </a:rPr>
              <a:t>depresivna</a:t>
            </a:r>
            <a:r>
              <a:rPr lang="en-US" sz="2600" b="0" i="1" dirty="0">
                <a:latin typeface="Georgia Pro Light"/>
                <a:ea typeface="+mn-lt"/>
                <a:cs typeface="+mn-lt"/>
              </a:rPr>
              <a:t>.” 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1858451524"/>
      </p:ext>
    </p:extLst>
  </p:cSld>
  <p:clrMapOvr>
    <a:masterClrMapping/>
  </p:clrMapOvr>
</p:sld>
</file>

<file path=ppt/theme/theme1.xml><?xml version="1.0" encoding="utf-8"?>
<a:theme xmlns:a="http://schemas.openxmlformats.org/drawingml/2006/main" name="ChitchatVTI">
  <a:themeElements>
    <a:clrScheme name="AnalogousFromDarkSeedLeftStep">
      <a:dk1>
        <a:srgbClr val="000000"/>
      </a:dk1>
      <a:lt1>
        <a:srgbClr val="FFFFFF"/>
      </a:lt1>
      <a:dk2>
        <a:srgbClr val="301B29"/>
      </a:dk2>
      <a:lt2>
        <a:srgbClr val="F0F3F3"/>
      </a:lt2>
      <a:accent1>
        <a:srgbClr val="E74B29"/>
      </a:accent1>
      <a:accent2>
        <a:srgbClr val="D51745"/>
      </a:accent2>
      <a:accent3>
        <a:srgbClr val="E729A6"/>
      </a:accent3>
      <a:accent4>
        <a:srgbClr val="C717D5"/>
      </a:accent4>
      <a:accent5>
        <a:srgbClr val="8A29E7"/>
      </a:accent5>
      <a:accent6>
        <a:srgbClr val="3F30D9"/>
      </a:accent6>
      <a:hlink>
        <a:srgbClr val="963FBF"/>
      </a:hlink>
      <a:folHlink>
        <a:srgbClr val="7F7F7F"/>
      </a:folHlink>
    </a:clrScheme>
    <a:fontScheme name="The Hand">
      <a:majorFont>
        <a:latin typeface="The Serif Hand"/>
        <a:ea typeface=""/>
        <a:cs typeface=""/>
      </a:majorFont>
      <a:minorFont>
        <a:latin typeface="The H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hitchatVTI" id="{08BB1610-1071-4750-BA6F-EA15E875FFCD}" vid="{D7BDF053-2181-45AE-9365-FFAA906CB43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149</TotalTime>
  <Words>434</Words>
  <Application>Microsoft Office PowerPoint</Application>
  <PresentationFormat>Widescreen</PresentationFormat>
  <Paragraphs>120</Paragraphs>
  <Slides>24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1" baseType="lpstr">
      <vt:lpstr>Arial</vt:lpstr>
      <vt:lpstr>Calibri</vt:lpstr>
      <vt:lpstr>Calibri Light</vt:lpstr>
      <vt:lpstr>Georgia Pro Light</vt:lpstr>
      <vt:lpstr>The Hand</vt:lpstr>
      <vt:lpstr>The Serif Hand</vt:lpstr>
      <vt:lpstr>ChitchatVTI</vt:lpstr>
      <vt:lpstr>Vjerovanja</vt:lpstr>
      <vt:lpstr>Što su vjerovanja?</vt:lpstr>
      <vt:lpstr>Podjela</vt:lpstr>
      <vt:lpstr>Bazična vjerovanja</vt:lpstr>
      <vt:lpstr>Sheme</vt:lpstr>
      <vt:lpstr>Sheme</vt:lpstr>
      <vt:lpstr>Disfunkcionalna negativna vjerovanja</vt:lpstr>
      <vt:lpstr>Bazična vjerovanja o drugima, svijetu i budućnosti</vt:lpstr>
      <vt:lpstr>Identifikacija adaptivnih bazičnih vjerovanja </vt:lpstr>
      <vt:lpstr>Identifikacija neadapivnih bazičnih vjerovanja </vt:lpstr>
      <vt:lpstr>Traženje središnje teme u negativnim automatskim mislima </vt:lpstr>
      <vt:lpstr>Tehnika silazne strelice </vt:lpstr>
      <vt:lpstr>Bazična vjerovanja izražena kao automatske misli </vt:lpstr>
      <vt:lpstr>Identificiranje neadaptivnih posredujućih vjerovanja </vt:lpstr>
      <vt:lpstr>Posredujuća vjerovanja izražena kao negativne automatske misli </vt:lpstr>
      <vt:lpstr>Direktno iznošenje na vidjelo posredujućeg  vjerovanja </vt:lpstr>
      <vt:lpstr>Upitnik vjerovanja</vt:lpstr>
      <vt:lpstr>Modifikacija disfunkcionalnih vjerovanja</vt:lpstr>
      <vt:lpstr>Modifikacija disfunkcionalnih vjerovanja</vt:lpstr>
      <vt:lpstr>Edukacija o disfunkcionalnim vjerovanjima </vt:lpstr>
      <vt:lpstr>Model obrade informacija</vt:lpstr>
      <vt:lpstr>Rad na motivaciji </vt:lpstr>
      <vt:lpstr>Važno!</vt:lpstr>
      <vt:lpstr>Hvala na pažnji!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Korisnik</dc:creator>
  <cp:lastModifiedBy>hubikotvr@outlook.com</cp:lastModifiedBy>
  <cp:revision>808</cp:revision>
  <dcterms:created xsi:type="dcterms:W3CDTF">2022-09-13T15:03:50Z</dcterms:created>
  <dcterms:modified xsi:type="dcterms:W3CDTF">2022-09-29T14:28:33Z</dcterms:modified>
</cp:coreProperties>
</file>