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32" r:id="rId4"/>
  </p:sldMasterIdLst>
  <p:notesMasterIdLst>
    <p:notesMasterId r:id="rId30"/>
  </p:notesMasterIdLst>
  <p:sldIdLst>
    <p:sldId id="259" r:id="rId5"/>
    <p:sldId id="260" r:id="rId6"/>
    <p:sldId id="274" r:id="rId7"/>
    <p:sldId id="275" r:id="rId8"/>
    <p:sldId id="276" r:id="rId9"/>
    <p:sldId id="278" r:id="rId10"/>
    <p:sldId id="281" r:id="rId11"/>
    <p:sldId id="277" r:id="rId12"/>
    <p:sldId id="282" r:id="rId13"/>
    <p:sldId id="295" r:id="rId14"/>
    <p:sldId id="284" r:id="rId15"/>
    <p:sldId id="283" r:id="rId16"/>
    <p:sldId id="286" r:id="rId17"/>
    <p:sldId id="287" r:id="rId18"/>
    <p:sldId id="288" r:id="rId19"/>
    <p:sldId id="289" r:id="rId20"/>
    <p:sldId id="296" r:id="rId21"/>
    <p:sldId id="290" r:id="rId22"/>
    <p:sldId id="258" r:id="rId23"/>
    <p:sldId id="291" r:id="rId24"/>
    <p:sldId id="292" r:id="rId25"/>
    <p:sldId id="293" r:id="rId26"/>
    <p:sldId id="298" r:id="rId27"/>
    <p:sldId id="294" r:id="rId28"/>
    <p:sldId id="297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69975" autoAdjust="0"/>
  </p:normalViewPr>
  <p:slideViewPr>
    <p:cSldViewPr snapToGrid="0">
      <p:cViewPr varScale="1">
        <p:scale>
          <a:sx n="77" d="100"/>
          <a:sy n="77" d="100"/>
        </p:scale>
        <p:origin x="1830" y="84"/>
      </p:cViewPr>
      <p:guideLst/>
    </p:cSldViewPr>
  </p:slideViewPr>
  <p:outlineViewPr>
    <p:cViewPr>
      <p:scale>
        <a:sx n="33" d="100"/>
        <a:sy n="33" d="100"/>
      </p:scale>
      <p:origin x="0" y="-588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C59BF63-9D3B-4870-9A57-948E9010C2F4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4E22358-FD5F-4476-B4B4-EE6A916034C8}">
      <dgm:prSet phldrT="[Text]"/>
      <dgm:spPr/>
      <dgm:t>
        <a:bodyPr/>
        <a:lstStyle/>
        <a:p>
          <a:r>
            <a:rPr lang="hr-HR" dirty="0"/>
            <a:t>Bazična</a:t>
          </a:r>
          <a:endParaRPr lang="en-US" dirty="0"/>
        </a:p>
      </dgm:t>
    </dgm:pt>
    <dgm:pt modelId="{EC092DFE-904B-41C3-865E-F5433BD948A7}" type="parTrans" cxnId="{C9AD132B-43E1-480C-9DA7-19EA7844381C}">
      <dgm:prSet/>
      <dgm:spPr/>
      <dgm:t>
        <a:bodyPr/>
        <a:lstStyle/>
        <a:p>
          <a:endParaRPr lang="en-US"/>
        </a:p>
      </dgm:t>
    </dgm:pt>
    <dgm:pt modelId="{A44802F5-15BB-4B7B-A7B9-A91E7B52392A}" type="sibTrans" cxnId="{C9AD132B-43E1-480C-9DA7-19EA7844381C}">
      <dgm:prSet/>
      <dgm:spPr/>
      <dgm:t>
        <a:bodyPr/>
        <a:lstStyle/>
        <a:p>
          <a:endParaRPr lang="en-US"/>
        </a:p>
      </dgm:t>
    </dgm:pt>
    <dgm:pt modelId="{B08F10E3-B4BC-48D1-AB61-8DCC508326E9}">
      <dgm:prSet phldrT="[Text]"/>
      <dgm:spPr/>
      <dgm:t>
        <a:bodyPr/>
        <a:lstStyle/>
        <a:p>
          <a:r>
            <a:rPr lang="hr-HR" dirty="0"/>
            <a:t>O sebi</a:t>
          </a:r>
          <a:endParaRPr lang="en-US" dirty="0"/>
        </a:p>
      </dgm:t>
    </dgm:pt>
    <dgm:pt modelId="{80853148-847C-454F-A893-9FCFDDA6544D}" type="parTrans" cxnId="{7CBD337D-FB5C-49CF-B682-91CA2ADBBA98}">
      <dgm:prSet/>
      <dgm:spPr/>
      <dgm:t>
        <a:bodyPr/>
        <a:lstStyle/>
        <a:p>
          <a:endParaRPr lang="en-US"/>
        </a:p>
      </dgm:t>
    </dgm:pt>
    <dgm:pt modelId="{5493F262-81F6-4E28-88FD-CA72828F0587}" type="sibTrans" cxnId="{7CBD337D-FB5C-49CF-B682-91CA2ADBBA98}">
      <dgm:prSet/>
      <dgm:spPr/>
      <dgm:t>
        <a:bodyPr/>
        <a:lstStyle/>
        <a:p>
          <a:endParaRPr lang="en-US"/>
        </a:p>
      </dgm:t>
    </dgm:pt>
    <dgm:pt modelId="{7EE3758C-31EB-4718-9592-FFB55E62913A}">
      <dgm:prSet phldrT="[Text]"/>
      <dgm:spPr/>
      <dgm:t>
        <a:bodyPr/>
        <a:lstStyle/>
        <a:p>
          <a:r>
            <a:rPr lang="hr-HR" dirty="0"/>
            <a:t>O drugima</a:t>
          </a:r>
          <a:endParaRPr lang="en-US" dirty="0"/>
        </a:p>
      </dgm:t>
    </dgm:pt>
    <dgm:pt modelId="{BD444C7C-2E2C-4103-A1CC-5B7C00C03100}" type="parTrans" cxnId="{D6125887-8F3F-420A-9309-503F4AAD7667}">
      <dgm:prSet/>
      <dgm:spPr/>
      <dgm:t>
        <a:bodyPr/>
        <a:lstStyle/>
        <a:p>
          <a:endParaRPr lang="en-US"/>
        </a:p>
      </dgm:t>
    </dgm:pt>
    <dgm:pt modelId="{9B999E4A-A664-400C-B4AD-98E20D239D9D}" type="sibTrans" cxnId="{D6125887-8F3F-420A-9309-503F4AAD7667}">
      <dgm:prSet/>
      <dgm:spPr/>
      <dgm:t>
        <a:bodyPr/>
        <a:lstStyle/>
        <a:p>
          <a:endParaRPr lang="en-US"/>
        </a:p>
      </dgm:t>
    </dgm:pt>
    <dgm:pt modelId="{119EFE9F-5D30-4320-B7DE-20A33B9A3EAB}">
      <dgm:prSet phldrT="[Text]"/>
      <dgm:spPr/>
      <dgm:t>
        <a:bodyPr/>
        <a:lstStyle/>
        <a:p>
          <a:r>
            <a:rPr lang="hr-HR" dirty="0"/>
            <a:t>Posredujuća</a:t>
          </a:r>
          <a:endParaRPr lang="en-US" dirty="0"/>
        </a:p>
      </dgm:t>
    </dgm:pt>
    <dgm:pt modelId="{2B2DB58F-356B-4546-BB01-456B08EE865D}" type="parTrans" cxnId="{E7564204-F31F-47AD-B861-6F4D89E6A598}">
      <dgm:prSet/>
      <dgm:spPr/>
      <dgm:t>
        <a:bodyPr/>
        <a:lstStyle/>
        <a:p>
          <a:endParaRPr lang="en-US"/>
        </a:p>
      </dgm:t>
    </dgm:pt>
    <dgm:pt modelId="{AE4F754F-6A10-49FD-ADF0-E86067E731E4}" type="sibTrans" cxnId="{E7564204-F31F-47AD-B861-6F4D89E6A598}">
      <dgm:prSet/>
      <dgm:spPr/>
      <dgm:t>
        <a:bodyPr/>
        <a:lstStyle/>
        <a:p>
          <a:endParaRPr lang="en-US"/>
        </a:p>
      </dgm:t>
    </dgm:pt>
    <dgm:pt modelId="{9AF64040-841B-41BB-8EB9-F50BD19ED567}">
      <dgm:prSet phldrT="[Text]"/>
      <dgm:spPr/>
      <dgm:t>
        <a:bodyPr/>
        <a:lstStyle/>
        <a:p>
          <a:r>
            <a:rPr lang="hr-HR" dirty="0"/>
            <a:t>Pravila </a:t>
          </a:r>
          <a:endParaRPr lang="en-US" dirty="0"/>
        </a:p>
      </dgm:t>
    </dgm:pt>
    <dgm:pt modelId="{7070BCAC-35F4-486E-9736-3C262685BD7E}" type="parTrans" cxnId="{89D53AF1-B025-4F89-AD7D-A14411774731}">
      <dgm:prSet/>
      <dgm:spPr/>
      <dgm:t>
        <a:bodyPr/>
        <a:lstStyle/>
        <a:p>
          <a:endParaRPr lang="en-US"/>
        </a:p>
      </dgm:t>
    </dgm:pt>
    <dgm:pt modelId="{AA1773DB-EABA-46D3-96B4-110EB0F508E8}" type="sibTrans" cxnId="{89D53AF1-B025-4F89-AD7D-A14411774731}">
      <dgm:prSet/>
      <dgm:spPr/>
      <dgm:t>
        <a:bodyPr/>
        <a:lstStyle/>
        <a:p>
          <a:endParaRPr lang="en-US"/>
        </a:p>
      </dgm:t>
    </dgm:pt>
    <dgm:pt modelId="{54D2A878-B3CC-491F-92A2-CE2304AE719F}">
      <dgm:prSet phldrT="[Text]"/>
      <dgm:spPr/>
      <dgm:t>
        <a:bodyPr/>
        <a:lstStyle/>
        <a:p>
          <a:r>
            <a:rPr lang="hr-HR" dirty="0"/>
            <a:t>Stavovi</a:t>
          </a:r>
          <a:endParaRPr lang="en-US" dirty="0"/>
        </a:p>
      </dgm:t>
    </dgm:pt>
    <dgm:pt modelId="{8F56CA18-FC35-413F-8492-98DF6753F90D}" type="parTrans" cxnId="{0B413D42-2273-4364-B78E-0E9607B1BE44}">
      <dgm:prSet/>
      <dgm:spPr/>
      <dgm:t>
        <a:bodyPr/>
        <a:lstStyle/>
        <a:p>
          <a:endParaRPr lang="en-US"/>
        </a:p>
      </dgm:t>
    </dgm:pt>
    <dgm:pt modelId="{BEDA28C1-F40A-4947-9FF6-924C2A68A8DC}" type="sibTrans" cxnId="{0B413D42-2273-4364-B78E-0E9607B1BE44}">
      <dgm:prSet/>
      <dgm:spPr/>
      <dgm:t>
        <a:bodyPr/>
        <a:lstStyle/>
        <a:p>
          <a:endParaRPr lang="en-US"/>
        </a:p>
      </dgm:t>
    </dgm:pt>
    <dgm:pt modelId="{F44BC002-4DC7-4F68-AB83-8E8C1F4DC73B}">
      <dgm:prSet phldrT="[Text]"/>
      <dgm:spPr/>
      <dgm:t>
        <a:bodyPr/>
        <a:lstStyle/>
        <a:p>
          <a:r>
            <a:rPr lang="hr-HR" dirty="0"/>
            <a:t>O svijetu</a:t>
          </a:r>
          <a:endParaRPr lang="en-US" dirty="0"/>
        </a:p>
      </dgm:t>
    </dgm:pt>
    <dgm:pt modelId="{880C1B75-FCD3-42AB-B6B3-57D67E2AFB39}" type="parTrans" cxnId="{D7B67CE8-B859-4208-9AFB-6A66E26F81BA}">
      <dgm:prSet/>
      <dgm:spPr/>
      <dgm:t>
        <a:bodyPr/>
        <a:lstStyle/>
        <a:p>
          <a:endParaRPr lang="en-US"/>
        </a:p>
      </dgm:t>
    </dgm:pt>
    <dgm:pt modelId="{75670B51-BF39-4A93-9B85-5FAB9B7293D3}" type="sibTrans" cxnId="{D7B67CE8-B859-4208-9AFB-6A66E26F81BA}">
      <dgm:prSet/>
      <dgm:spPr/>
      <dgm:t>
        <a:bodyPr/>
        <a:lstStyle/>
        <a:p>
          <a:endParaRPr lang="en-US"/>
        </a:p>
      </dgm:t>
    </dgm:pt>
    <dgm:pt modelId="{3715D38A-3872-4B05-A964-40F1E07534FD}">
      <dgm:prSet phldrT="[Text]"/>
      <dgm:spPr/>
      <dgm:t>
        <a:bodyPr/>
        <a:lstStyle/>
        <a:p>
          <a:r>
            <a:rPr lang="hr-HR" dirty="0"/>
            <a:t>Pretpostavke </a:t>
          </a:r>
          <a:endParaRPr lang="en-US" dirty="0"/>
        </a:p>
      </dgm:t>
    </dgm:pt>
    <dgm:pt modelId="{6033C7D1-B474-44CB-B408-39E9B4807938}" type="parTrans" cxnId="{CAB1F637-8B0C-46C5-A66B-9EA866F4AAC1}">
      <dgm:prSet/>
      <dgm:spPr/>
      <dgm:t>
        <a:bodyPr/>
        <a:lstStyle/>
        <a:p>
          <a:endParaRPr lang="en-US"/>
        </a:p>
      </dgm:t>
    </dgm:pt>
    <dgm:pt modelId="{68AA3656-AEC1-4217-AE69-13EE03EB737A}" type="sibTrans" cxnId="{CAB1F637-8B0C-46C5-A66B-9EA866F4AAC1}">
      <dgm:prSet/>
      <dgm:spPr/>
      <dgm:t>
        <a:bodyPr/>
        <a:lstStyle/>
        <a:p>
          <a:endParaRPr lang="en-US"/>
        </a:p>
      </dgm:t>
    </dgm:pt>
    <dgm:pt modelId="{0EC6B035-CF33-438E-9895-B3C9CDC9C81F}" type="pres">
      <dgm:prSet presAssocID="{9C59BF63-9D3B-4870-9A57-948E9010C2F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7D583BE-9C9B-4E18-BC60-8EF45561F3C3}" type="pres">
      <dgm:prSet presAssocID="{A4E22358-FD5F-4476-B4B4-EE6A916034C8}" presName="composite" presStyleCnt="0"/>
      <dgm:spPr/>
    </dgm:pt>
    <dgm:pt modelId="{40E86CE2-A512-4065-9931-7916FEC56C3F}" type="pres">
      <dgm:prSet presAssocID="{A4E22358-FD5F-4476-B4B4-EE6A916034C8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E8F0C5-55A8-4734-84BD-59A38084CFDB}" type="pres">
      <dgm:prSet presAssocID="{A4E22358-FD5F-4476-B4B4-EE6A916034C8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B802CC1-9C56-4EBF-88C4-B8D55136F710}" type="pres">
      <dgm:prSet presAssocID="{A44802F5-15BB-4B7B-A7B9-A91E7B52392A}" presName="space" presStyleCnt="0"/>
      <dgm:spPr/>
    </dgm:pt>
    <dgm:pt modelId="{380456C9-A4FD-4FA8-870D-49D5145B0F04}" type="pres">
      <dgm:prSet presAssocID="{119EFE9F-5D30-4320-B7DE-20A33B9A3EAB}" presName="composite" presStyleCnt="0"/>
      <dgm:spPr/>
    </dgm:pt>
    <dgm:pt modelId="{71C132FE-DAA2-48AB-802B-76BAD8201613}" type="pres">
      <dgm:prSet presAssocID="{119EFE9F-5D30-4320-B7DE-20A33B9A3EAB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279D1C6-DF51-4B31-A0BA-E7485279AD6E}" type="pres">
      <dgm:prSet presAssocID="{119EFE9F-5D30-4320-B7DE-20A33B9A3EAB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7564204-F31F-47AD-B861-6F4D89E6A598}" srcId="{9C59BF63-9D3B-4870-9A57-948E9010C2F4}" destId="{119EFE9F-5D30-4320-B7DE-20A33B9A3EAB}" srcOrd="1" destOrd="0" parTransId="{2B2DB58F-356B-4546-BB01-456B08EE865D}" sibTransId="{AE4F754F-6A10-49FD-ADF0-E86067E731E4}"/>
    <dgm:cxn modelId="{C674DF94-5AEF-4A08-AD2E-A76630B59347}" type="presOf" srcId="{A4E22358-FD5F-4476-B4B4-EE6A916034C8}" destId="{40E86CE2-A512-4065-9931-7916FEC56C3F}" srcOrd="0" destOrd="0" presId="urn:microsoft.com/office/officeart/2005/8/layout/hList1"/>
    <dgm:cxn modelId="{B290C02B-7954-40D3-AC73-1E55C85DFE5E}" type="presOf" srcId="{B08F10E3-B4BC-48D1-AB61-8DCC508326E9}" destId="{47E8F0C5-55A8-4734-84BD-59A38084CFDB}" srcOrd="0" destOrd="0" presId="urn:microsoft.com/office/officeart/2005/8/layout/hList1"/>
    <dgm:cxn modelId="{BC380598-B06C-4450-AF37-E18BE9A23802}" type="presOf" srcId="{F44BC002-4DC7-4F68-AB83-8E8C1F4DC73B}" destId="{47E8F0C5-55A8-4734-84BD-59A38084CFDB}" srcOrd="0" destOrd="2" presId="urn:microsoft.com/office/officeart/2005/8/layout/hList1"/>
    <dgm:cxn modelId="{0B413D42-2273-4364-B78E-0E9607B1BE44}" srcId="{119EFE9F-5D30-4320-B7DE-20A33B9A3EAB}" destId="{54D2A878-B3CC-491F-92A2-CE2304AE719F}" srcOrd="1" destOrd="0" parTransId="{8F56CA18-FC35-413F-8492-98DF6753F90D}" sibTransId="{BEDA28C1-F40A-4947-9FF6-924C2A68A8DC}"/>
    <dgm:cxn modelId="{CAB1F637-8B0C-46C5-A66B-9EA866F4AAC1}" srcId="{119EFE9F-5D30-4320-B7DE-20A33B9A3EAB}" destId="{3715D38A-3872-4B05-A964-40F1E07534FD}" srcOrd="2" destOrd="0" parTransId="{6033C7D1-B474-44CB-B408-39E9B4807938}" sibTransId="{68AA3656-AEC1-4217-AE69-13EE03EB737A}"/>
    <dgm:cxn modelId="{89D53AF1-B025-4F89-AD7D-A14411774731}" srcId="{119EFE9F-5D30-4320-B7DE-20A33B9A3EAB}" destId="{9AF64040-841B-41BB-8EB9-F50BD19ED567}" srcOrd="0" destOrd="0" parTransId="{7070BCAC-35F4-486E-9736-3C262685BD7E}" sibTransId="{AA1773DB-EABA-46D3-96B4-110EB0F508E8}"/>
    <dgm:cxn modelId="{D6125887-8F3F-420A-9309-503F4AAD7667}" srcId="{A4E22358-FD5F-4476-B4B4-EE6A916034C8}" destId="{7EE3758C-31EB-4718-9592-FFB55E62913A}" srcOrd="1" destOrd="0" parTransId="{BD444C7C-2E2C-4103-A1CC-5B7C00C03100}" sibTransId="{9B999E4A-A664-400C-B4AD-98E20D239D9D}"/>
    <dgm:cxn modelId="{5F92EEF1-5816-45FA-A0C7-F62BB6B9F6A5}" type="presOf" srcId="{3715D38A-3872-4B05-A964-40F1E07534FD}" destId="{7279D1C6-DF51-4B31-A0BA-E7485279AD6E}" srcOrd="0" destOrd="2" presId="urn:microsoft.com/office/officeart/2005/8/layout/hList1"/>
    <dgm:cxn modelId="{CD02E746-5B3E-44BC-AFA8-11C367304524}" type="presOf" srcId="{119EFE9F-5D30-4320-B7DE-20A33B9A3EAB}" destId="{71C132FE-DAA2-48AB-802B-76BAD8201613}" srcOrd="0" destOrd="0" presId="urn:microsoft.com/office/officeart/2005/8/layout/hList1"/>
    <dgm:cxn modelId="{9EA04B8B-9713-4B4E-855E-B851C66BE2E8}" type="presOf" srcId="{9C59BF63-9D3B-4870-9A57-948E9010C2F4}" destId="{0EC6B035-CF33-438E-9895-B3C9CDC9C81F}" srcOrd="0" destOrd="0" presId="urn:microsoft.com/office/officeart/2005/8/layout/hList1"/>
    <dgm:cxn modelId="{D7B67CE8-B859-4208-9AFB-6A66E26F81BA}" srcId="{A4E22358-FD5F-4476-B4B4-EE6A916034C8}" destId="{F44BC002-4DC7-4F68-AB83-8E8C1F4DC73B}" srcOrd="2" destOrd="0" parTransId="{880C1B75-FCD3-42AB-B6B3-57D67E2AFB39}" sibTransId="{75670B51-BF39-4A93-9B85-5FAB9B7293D3}"/>
    <dgm:cxn modelId="{091B3B10-28E3-4DD9-9382-369CA532C1C7}" type="presOf" srcId="{9AF64040-841B-41BB-8EB9-F50BD19ED567}" destId="{7279D1C6-DF51-4B31-A0BA-E7485279AD6E}" srcOrd="0" destOrd="0" presId="urn:microsoft.com/office/officeart/2005/8/layout/hList1"/>
    <dgm:cxn modelId="{7648F3F2-EFC1-4109-B53C-1185C061EFE9}" type="presOf" srcId="{7EE3758C-31EB-4718-9592-FFB55E62913A}" destId="{47E8F0C5-55A8-4734-84BD-59A38084CFDB}" srcOrd="0" destOrd="1" presId="urn:microsoft.com/office/officeart/2005/8/layout/hList1"/>
    <dgm:cxn modelId="{C9AD132B-43E1-480C-9DA7-19EA7844381C}" srcId="{9C59BF63-9D3B-4870-9A57-948E9010C2F4}" destId="{A4E22358-FD5F-4476-B4B4-EE6A916034C8}" srcOrd="0" destOrd="0" parTransId="{EC092DFE-904B-41C3-865E-F5433BD948A7}" sibTransId="{A44802F5-15BB-4B7B-A7B9-A91E7B52392A}"/>
    <dgm:cxn modelId="{14858F79-55BF-4084-8882-9D95AA7080B7}" type="presOf" srcId="{54D2A878-B3CC-491F-92A2-CE2304AE719F}" destId="{7279D1C6-DF51-4B31-A0BA-E7485279AD6E}" srcOrd="0" destOrd="1" presId="urn:microsoft.com/office/officeart/2005/8/layout/hList1"/>
    <dgm:cxn modelId="{7CBD337D-FB5C-49CF-B682-91CA2ADBBA98}" srcId="{A4E22358-FD5F-4476-B4B4-EE6A916034C8}" destId="{B08F10E3-B4BC-48D1-AB61-8DCC508326E9}" srcOrd="0" destOrd="0" parTransId="{80853148-847C-454F-A893-9FCFDDA6544D}" sibTransId="{5493F262-81F6-4E28-88FD-CA72828F0587}"/>
    <dgm:cxn modelId="{74E8DEE0-B1F4-4BBB-9FB1-D5C968E137E8}" type="presParOf" srcId="{0EC6B035-CF33-438E-9895-B3C9CDC9C81F}" destId="{C7D583BE-9C9B-4E18-BC60-8EF45561F3C3}" srcOrd="0" destOrd="0" presId="urn:microsoft.com/office/officeart/2005/8/layout/hList1"/>
    <dgm:cxn modelId="{C944CDF4-B2E5-4416-B18B-1302985815B9}" type="presParOf" srcId="{C7D583BE-9C9B-4E18-BC60-8EF45561F3C3}" destId="{40E86CE2-A512-4065-9931-7916FEC56C3F}" srcOrd="0" destOrd="0" presId="urn:microsoft.com/office/officeart/2005/8/layout/hList1"/>
    <dgm:cxn modelId="{5A385BD0-445B-4504-9C62-4FA2FCA51033}" type="presParOf" srcId="{C7D583BE-9C9B-4E18-BC60-8EF45561F3C3}" destId="{47E8F0C5-55A8-4734-84BD-59A38084CFDB}" srcOrd="1" destOrd="0" presId="urn:microsoft.com/office/officeart/2005/8/layout/hList1"/>
    <dgm:cxn modelId="{4A8FFB8B-C345-4DC8-BB62-66741EB015B1}" type="presParOf" srcId="{0EC6B035-CF33-438E-9895-B3C9CDC9C81F}" destId="{6B802CC1-9C56-4EBF-88C4-B8D55136F710}" srcOrd="1" destOrd="0" presId="urn:microsoft.com/office/officeart/2005/8/layout/hList1"/>
    <dgm:cxn modelId="{9EC9CB7F-A7D3-41F7-9A41-E6305BC616C7}" type="presParOf" srcId="{0EC6B035-CF33-438E-9895-B3C9CDC9C81F}" destId="{380456C9-A4FD-4FA8-870D-49D5145B0F04}" srcOrd="2" destOrd="0" presId="urn:microsoft.com/office/officeart/2005/8/layout/hList1"/>
    <dgm:cxn modelId="{F2E9B3BC-AF6A-4B66-B593-678A763227FA}" type="presParOf" srcId="{380456C9-A4FD-4FA8-870D-49D5145B0F04}" destId="{71C132FE-DAA2-48AB-802B-76BAD8201613}" srcOrd="0" destOrd="0" presId="urn:microsoft.com/office/officeart/2005/8/layout/hList1"/>
    <dgm:cxn modelId="{AAC8DB79-EF00-4C4D-8947-02D56D55A5EB}" type="presParOf" srcId="{380456C9-A4FD-4FA8-870D-49D5145B0F04}" destId="{7279D1C6-DF51-4B31-A0BA-E7485279AD6E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E86CE2-A512-4065-9931-7916FEC56C3F}">
      <dsp:nvSpPr>
        <dsp:cNvPr id="0" name=""/>
        <dsp:cNvSpPr/>
      </dsp:nvSpPr>
      <dsp:spPr>
        <a:xfrm>
          <a:off x="25" y="393716"/>
          <a:ext cx="2407917" cy="720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01600" rIns="177800" bIns="1016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500" kern="1200" dirty="0"/>
            <a:t>Bazična</a:t>
          </a:r>
          <a:endParaRPr lang="en-US" sz="2500" kern="1200" dirty="0"/>
        </a:p>
      </dsp:txBody>
      <dsp:txXfrm>
        <a:off x="25" y="393716"/>
        <a:ext cx="2407917" cy="720000"/>
      </dsp:txXfrm>
    </dsp:sp>
    <dsp:sp modelId="{47E8F0C5-55A8-4734-84BD-59A38084CFDB}">
      <dsp:nvSpPr>
        <dsp:cNvPr id="0" name=""/>
        <dsp:cNvSpPr/>
      </dsp:nvSpPr>
      <dsp:spPr>
        <a:xfrm>
          <a:off x="25" y="1113716"/>
          <a:ext cx="2407917" cy="150975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77800" bIns="200025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2500" kern="1200" dirty="0"/>
            <a:t>O sebi</a:t>
          </a:r>
          <a:endParaRPr lang="en-US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2500" kern="1200" dirty="0"/>
            <a:t>O drugima</a:t>
          </a:r>
          <a:endParaRPr lang="en-US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2500" kern="1200" dirty="0"/>
            <a:t>O svijetu</a:t>
          </a:r>
          <a:endParaRPr lang="en-US" sz="2500" kern="1200" dirty="0"/>
        </a:p>
      </dsp:txBody>
      <dsp:txXfrm>
        <a:off x="25" y="1113716"/>
        <a:ext cx="2407917" cy="1509750"/>
      </dsp:txXfrm>
    </dsp:sp>
    <dsp:sp modelId="{71C132FE-DAA2-48AB-802B-76BAD8201613}">
      <dsp:nvSpPr>
        <dsp:cNvPr id="0" name=""/>
        <dsp:cNvSpPr/>
      </dsp:nvSpPr>
      <dsp:spPr>
        <a:xfrm>
          <a:off x="2745051" y="393716"/>
          <a:ext cx="2407917" cy="720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01600" rIns="177800" bIns="1016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500" kern="1200" dirty="0"/>
            <a:t>Posredujuća</a:t>
          </a:r>
          <a:endParaRPr lang="en-US" sz="2500" kern="1200" dirty="0"/>
        </a:p>
      </dsp:txBody>
      <dsp:txXfrm>
        <a:off x="2745051" y="393716"/>
        <a:ext cx="2407917" cy="720000"/>
      </dsp:txXfrm>
    </dsp:sp>
    <dsp:sp modelId="{7279D1C6-DF51-4B31-A0BA-E7485279AD6E}">
      <dsp:nvSpPr>
        <dsp:cNvPr id="0" name=""/>
        <dsp:cNvSpPr/>
      </dsp:nvSpPr>
      <dsp:spPr>
        <a:xfrm>
          <a:off x="2745051" y="1113716"/>
          <a:ext cx="2407917" cy="150975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77800" bIns="200025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2500" kern="1200" dirty="0"/>
            <a:t>Pravila </a:t>
          </a:r>
          <a:endParaRPr lang="en-US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2500" kern="1200" dirty="0"/>
            <a:t>Stavovi</a:t>
          </a:r>
          <a:endParaRPr lang="en-US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2500" kern="1200" dirty="0"/>
            <a:t>Pretpostavke </a:t>
          </a:r>
          <a:endParaRPr lang="en-US" sz="2500" kern="1200" dirty="0"/>
        </a:p>
      </dsp:txBody>
      <dsp:txXfrm>
        <a:off x="2745051" y="1113716"/>
        <a:ext cx="2407917" cy="15097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061595-59EE-46FE-9AD4-893BD3CF30D8}" type="datetimeFigureOut">
              <a:rPr lang="en-US" smtClean="0"/>
              <a:t>10/5/2022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66E22B-85CA-45C7-86A8-A17C38B96A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3007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/>
              <a:t>-mogu se testirati</a:t>
            </a:r>
          </a:p>
          <a:p>
            <a:r>
              <a:rPr lang="hr-HR" dirty="0"/>
              <a:t>-jedno vjerovanje može biti u više kategorija</a:t>
            </a:r>
          </a:p>
          <a:p>
            <a:r>
              <a:rPr lang="hr-HR" dirty="0"/>
              <a:t>-nekad nije jasno koja je kategorija pa treba provjeriti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66E22B-85CA-45C7-86A8-A17C38B96A9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06735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lvl="0" indent="-336232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95"/>
              <a:buChar char="●"/>
            </a:pPr>
            <a:r>
              <a:rPr lang="en-US" sz="1200" dirty="0" err="1"/>
              <a:t>čim</a:t>
            </a:r>
            <a:r>
              <a:rPr lang="en-US" sz="1200" dirty="0"/>
              <a:t> </a:t>
            </a:r>
            <a:r>
              <a:rPr lang="en-US" sz="1200" dirty="0" err="1"/>
              <a:t>prije</a:t>
            </a:r>
            <a:r>
              <a:rPr lang="en-US" sz="1200" dirty="0"/>
              <a:t> u </a:t>
            </a:r>
            <a:r>
              <a:rPr lang="en-US" sz="1200" dirty="0" err="1"/>
              <a:t>tretmanu</a:t>
            </a:r>
            <a:r>
              <a:rPr lang="hr-HR" sz="1200" dirty="0"/>
              <a:t> – ali oprezno, ne prerano</a:t>
            </a:r>
            <a:endParaRPr lang="en-US" sz="1200" dirty="0"/>
          </a:p>
          <a:p>
            <a:pPr marL="457200" lvl="0" indent="-336232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95"/>
              <a:buChar char="●"/>
            </a:pPr>
            <a:r>
              <a:rPr lang="en-US" sz="1200" dirty="0" err="1"/>
              <a:t>kada</a:t>
            </a:r>
            <a:r>
              <a:rPr lang="en-US" sz="1200" dirty="0"/>
              <a:t> </a:t>
            </a:r>
            <a:r>
              <a:rPr lang="en-US" sz="1200" dirty="0" err="1"/>
              <a:t>klijent</a:t>
            </a:r>
            <a:r>
              <a:rPr lang="en-US" sz="1200" dirty="0"/>
              <a:t> </a:t>
            </a:r>
            <a:r>
              <a:rPr lang="en-US" sz="1200" dirty="0" err="1"/>
              <a:t>promijeni</a:t>
            </a:r>
            <a:r>
              <a:rPr lang="en-US" sz="1200" dirty="0"/>
              <a:t> </a:t>
            </a:r>
            <a:r>
              <a:rPr lang="en-US" sz="1200" dirty="0" err="1"/>
              <a:t>negativna</a:t>
            </a:r>
            <a:r>
              <a:rPr lang="en-US" sz="1200" dirty="0"/>
              <a:t> </a:t>
            </a:r>
            <a:r>
              <a:rPr lang="en-US" sz="1200" dirty="0" err="1"/>
              <a:t>vjerovanja</a:t>
            </a:r>
            <a:r>
              <a:rPr lang="en-US" sz="1200" dirty="0"/>
              <a:t>, </a:t>
            </a:r>
            <a:r>
              <a:rPr lang="en-US" sz="1200" dirty="0" err="1"/>
              <a:t>funkcionalnije</a:t>
            </a:r>
            <a:r>
              <a:rPr lang="en-US" sz="1200" dirty="0"/>
              <a:t> </a:t>
            </a:r>
            <a:r>
              <a:rPr lang="en-US" sz="1200" dirty="0" err="1"/>
              <a:t>će</a:t>
            </a:r>
            <a:r>
              <a:rPr lang="en-US" sz="1200" dirty="0"/>
              <a:t> </a:t>
            </a:r>
            <a:r>
              <a:rPr lang="en-US" sz="1200" dirty="0" err="1"/>
              <a:t>interpretirati</a:t>
            </a:r>
            <a:r>
              <a:rPr lang="en-US" sz="1200" dirty="0"/>
              <a:t> </a:t>
            </a:r>
            <a:r>
              <a:rPr lang="en-US" sz="1200" dirty="0" err="1"/>
              <a:t>iskustva</a:t>
            </a:r>
            <a:endParaRPr lang="en-US" sz="1200" dirty="0"/>
          </a:p>
          <a:p>
            <a:pPr marL="457200" lvl="0" indent="-336232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95"/>
              <a:buChar char="●"/>
            </a:pPr>
            <a:r>
              <a:rPr lang="en-US" sz="1200" dirty="0"/>
              <a:t>s </a:t>
            </a:r>
            <a:r>
              <a:rPr lang="en-US" sz="1200" dirty="0" err="1"/>
              <a:t>nekim</a:t>
            </a:r>
            <a:r>
              <a:rPr lang="en-US" sz="1200" dirty="0"/>
              <a:t> </a:t>
            </a:r>
            <a:r>
              <a:rPr lang="en-US" sz="1200" dirty="0" err="1"/>
              <a:t>klijentima</a:t>
            </a:r>
            <a:r>
              <a:rPr lang="en-US" sz="1200" dirty="0"/>
              <a:t> </a:t>
            </a:r>
            <a:r>
              <a:rPr lang="en-US" sz="1200" dirty="0" err="1"/>
              <a:t>treba</a:t>
            </a:r>
            <a:r>
              <a:rPr lang="en-US" sz="1200" dirty="0"/>
              <a:t> </a:t>
            </a:r>
            <a:r>
              <a:rPr lang="en-US" sz="1200" dirty="0" err="1"/>
              <a:t>pričekati</a:t>
            </a:r>
            <a:r>
              <a:rPr lang="en-US" sz="1200" dirty="0"/>
              <a:t> (</a:t>
            </a:r>
            <a:r>
              <a:rPr lang="en-US" sz="1200" dirty="0" err="1"/>
              <a:t>ako</a:t>
            </a:r>
            <a:r>
              <a:rPr lang="en-US" sz="1200" dirty="0"/>
              <a:t> </a:t>
            </a:r>
            <a:r>
              <a:rPr lang="en-US" sz="1200" dirty="0" err="1"/>
              <a:t>su</a:t>
            </a:r>
            <a:r>
              <a:rPr lang="en-US" sz="1200" dirty="0"/>
              <a:t> </a:t>
            </a:r>
            <a:r>
              <a:rPr lang="en-US" sz="1200" dirty="0" err="1"/>
              <a:t>vjerovanja</a:t>
            </a:r>
            <a:r>
              <a:rPr lang="en-US" sz="1200" dirty="0"/>
              <a:t> </a:t>
            </a:r>
            <a:r>
              <a:rPr lang="en-US" sz="1200" dirty="0" err="1"/>
              <a:t>dugotrajna</a:t>
            </a:r>
            <a:r>
              <a:rPr lang="en-US" sz="1200" dirty="0"/>
              <a:t>, </a:t>
            </a:r>
            <a:r>
              <a:rPr lang="en-US" sz="1200" dirty="0" err="1"/>
              <a:t>rigidna</a:t>
            </a:r>
            <a:r>
              <a:rPr lang="en-US" sz="1200" dirty="0"/>
              <a:t> </a:t>
            </a:r>
            <a:r>
              <a:rPr lang="en-US" sz="1200" dirty="0" err="1"/>
              <a:t>i</a:t>
            </a:r>
            <a:r>
              <a:rPr lang="en-US" sz="1200" dirty="0"/>
              <a:t> </a:t>
            </a:r>
            <a:r>
              <a:rPr lang="en-US" sz="1200" dirty="0" err="1"/>
              <a:t>previše</a:t>
            </a:r>
            <a:r>
              <a:rPr lang="en-US" sz="1200" dirty="0"/>
              <a:t> </a:t>
            </a:r>
            <a:r>
              <a:rPr lang="en-US" sz="1200" dirty="0" err="1"/>
              <a:t>generalna</a:t>
            </a:r>
            <a:r>
              <a:rPr lang="en-US" sz="1200" dirty="0"/>
              <a:t>) → </a:t>
            </a:r>
            <a:r>
              <a:rPr lang="en-US" sz="1200" dirty="0" err="1"/>
              <a:t>bavimo</a:t>
            </a:r>
            <a:r>
              <a:rPr lang="en-US" sz="1200" dirty="0"/>
              <a:t> se </a:t>
            </a:r>
            <a:r>
              <a:rPr lang="en-US" sz="1200" dirty="0" err="1"/>
              <a:t>negativnim</a:t>
            </a:r>
            <a:r>
              <a:rPr lang="en-US" sz="1200" dirty="0"/>
              <a:t> </a:t>
            </a:r>
            <a:r>
              <a:rPr lang="en-US" sz="1200" dirty="0" err="1"/>
              <a:t>automatskim</a:t>
            </a:r>
            <a:r>
              <a:rPr lang="en-US" sz="1200" dirty="0"/>
              <a:t> </a:t>
            </a:r>
            <a:r>
              <a:rPr lang="en-US" sz="1200" dirty="0" err="1"/>
              <a:t>mislima</a:t>
            </a:r>
            <a:endParaRPr lang="en-US" sz="12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66E22B-85CA-45C7-86A8-A17C38B96A98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83260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27318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95"/>
              <a:buNone/>
            </a:pPr>
            <a:r>
              <a:rPr lang="en-US" sz="1200" b="1" dirty="0"/>
              <a:t>2. </a:t>
            </a:r>
            <a:r>
              <a:rPr lang="en-US" sz="1200" b="1" dirty="0" err="1"/>
              <a:t>Ponuditi</a:t>
            </a:r>
            <a:r>
              <a:rPr lang="en-US" sz="1200" b="1" dirty="0"/>
              <a:t> </a:t>
            </a:r>
            <a:r>
              <a:rPr lang="en-US" sz="1200" b="1" dirty="0" err="1"/>
              <a:t>hipoteze</a:t>
            </a:r>
            <a:r>
              <a:rPr lang="en-US" sz="1200" b="1" dirty="0"/>
              <a:t> o </a:t>
            </a:r>
            <a:r>
              <a:rPr lang="en-US" sz="1200" b="1" dirty="0" err="1"/>
              <a:t>problemu</a:t>
            </a:r>
            <a:r>
              <a:rPr lang="en-US" sz="1200" b="1" dirty="0"/>
              <a:t> (</a:t>
            </a:r>
            <a:r>
              <a:rPr lang="en-US" sz="1200" b="1" dirty="0" err="1"/>
              <a:t>što</a:t>
            </a:r>
            <a:r>
              <a:rPr lang="en-US" sz="1200" b="1" dirty="0"/>
              <a:t> </a:t>
            </a:r>
            <a:r>
              <a:rPr lang="en-US" sz="1200" b="1" dirty="0" err="1"/>
              <a:t>ako</a:t>
            </a:r>
            <a:r>
              <a:rPr lang="en-US" sz="1200" b="1" dirty="0"/>
              <a:t> je </a:t>
            </a:r>
            <a:r>
              <a:rPr lang="en-US" sz="1200" b="1" dirty="0" err="1"/>
              <a:t>istina</a:t>
            </a:r>
            <a:r>
              <a:rPr lang="en-US" sz="1200" b="1" dirty="0"/>
              <a:t>, a </a:t>
            </a:r>
            <a:r>
              <a:rPr lang="en-US" sz="1200" b="1" dirty="0" err="1"/>
              <a:t>što</a:t>
            </a:r>
            <a:r>
              <a:rPr lang="en-US" sz="1200" b="1" dirty="0"/>
              <a:t> </a:t>
            </a:r>
            <a:r>
              <a:rPr lang="en-US" sz="1200" b="1" dirty="0" err="1"/>
              <a:t>ako</a:t>
            </a:r>
            <a:r>
              <a:rPr lang="en-US" sz="1200" b="1" dirty="0"/>
              <a:t> </a:t>
            </a:r>
            <a:r>
              <a:rPr lang="en-US" sz="1200" b="1" dirty="0" err="1"/>
              <a:t>nije</a:t>
            </a:r>
            <a:r>
              <a:rPr lang="en-US" sz="1200" b="1" dirty="0"/>
              <a:t>)</a:t>
            </a:r>
          </a:p>
          <a:p>
            <a:pPr marL="127318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95"/>
              <a:buNone/>
            </a:pPr>
            <a:r>
              <a:rPr lang="en-US" sz="1200" b="1" dirty="0"/>
              <a:t>3. </a:t>
            </a:r>
            <a:r>
              <a:rPr lang="en-US" sz="1200" b="1" dirty="0" err="1"/>
              <a:t>Koristiti</a:t>
            </a:r>
            <a:r>
              <a:rPr lang="en-US" sz="1200" b="1" dirty="0"/>
              <a:t> </a:t>
            </a:r>
            <a:r>
              <a:rPr lang="en-US" sz="1200" b="1" dirty="0" err="1"/>
              <a:t>metafore</a:t>
            </a:r>
            <a:r>
              <a:rPr lang="en-US" sz="1200" b="1" dirty="0"/>
              <a:t> o </a:t>
            </a:r>
            <a:r>
              <a:rPr lang="en-US" sz="1200" b="1" dirty="0" err="1"/>
              <a:t>procesiranju</a:t>
            </a:r>
            <a:r>
              <a:rPr lang="en-US" sz="1200" b="1" dirty="0"/>
              <a:t> </a:t>
            </a:r>
            <a:r>
              <a:rPr lang="en-US" sz="1200" b="1" dirty="0" err="1"/>
              <a:t>informacija</a:t>
            </a:r>
            <a:r>
              <a:rPr lang="en-US" sz="1200" b="1" dirty="0"/>
              <a:t> (</a:t>
            </a:r>
            <a:r>
              <a:rPr lang="en-US" sz="1200" b="1" dirty="0" err="1"/>
              <a:t>ekran</a:t>
            </a:r>
            <a:r>
              <a:rPr lang="en-US" sz="1200" b="1" dirty="0"/>
              <a:t>)</a:t>
            </a:r>
          </a:p>
          <a:p>
            <a:pPr marL="127318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95"/>
              <a:buNone/>
            </a:pPr>
            <a:r>
              <a:rPr lang="en-US" sz="1200" b="1" dirty="0"/>
              <a:t>4. </a:t>
            </a:r>
            <a:r>
              <a:rPr lang="en-US" sz="1200" b="1" dirty="0" err="1"/>
              <a:t>Odrediti</a:t>
            </a:r>
            <a:r>
              <a:rPr lang="en-US" sz="1200" b="1" dirty="0"/>
              <a:t> </a:t>
            </a:r>
            <a:r>
              <a:rPr lang="en-US" sz="1200" b="1" dirty="0" err="1"/>
              <a:t>kada</a:t>
            </a:r>
            <a:r>
              <a:rPr lang="en-US" sz="1200" b="1" dirty="0"/>
              <a:t> je </a:t>
            </a:r>
            <a:r>
              <a:rPr lang="en-US" sz="1200" b="1" dirty="0" err="1"/>
              <a:t>vjerovanje</a:t>
            </a:r>
            <a:r>
              <a:rPr lang="en-US" sz="1200" b="1" dirty="0"/>
              <a:t> </a:t>
            </a:r>
            <a:r>
              <a:rPr lang="en-US" sz="1200" b="1" dirty="0" err="1"/>
              <a:t>nastalo</a:t>
            </a:r>
            <a:r>
              <a:rPr lang="en-US" sz="1200" b="1" dirty="0"/>
              <a:t> </a:t>
            </a:r>
            <a:r>
              <a:rPr lang="en-US" sz="1200" b="1" dirty="0" err="1"/>
              <a:t>i</a:t>
            </a:r>
            <a:r>
              <a:rPr lang="en-US" sz="1200" b="1" dirty="0"/>
              <a:t> </a:t>
            </a:r>
            <a:r>
              <a:rPr lang="en-US" sz="1200" b="1" dirty="0" err="1"/>
              <a:t>kako</a:t>
            </a:r>
            <a:r>
              <a:rPr lang="en-US" sz="1200" b="1" dirty="0"/>
              <a:t> se </a:t>
            </a:r>
            <a:r>
              <a:rPr lang="en-US" sz="1200" b="1" dirty="0" err="1"/>
              <a:t>održavalo</a:t>
            </a:r>
            <a:endParaRPr lang="en-US" sz="1200" b="1" dirty="0"/>
          </a:p>
          <a:p>
            <a:pPr marL="127318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95"/>
              <a:buNone/>
            </a:pPr>
            <a:r>
              <a:rPr lang="en-US" sz="1200" b="1" dirty="0"/>
              <a:t>5. </a:t>
            </a:r>
            <a:r>
              <a:rPr lang="en-US" sz="1200" b="1" dirty="0" err="1"/>
              <a:t>Objasniti</a:t>
            </a:r>
            <a:r>
              <a:rPr lang="en-US" sz="1200" b="1" dirty="0"/>
              <a:t> </a:t>
            </a:r>
            <a:r>
              <a:rPr lang="en-US" sz="1200" b="1" dirty="0" err="1"/>
              <a:t>pomoću</a:t>
            </a:r>
            <a:r>
              <a:rPr lang="en-US" sz="1200" b="1" dirty="0"/>
              <a:t> </a:t>
            </a:r>
            <a:r>
              <a:rPr lang="en-US" sz="1200" b="1" dirty="0" err="1"/>
              <a:t>dijagrama</a:t>
            </a:r>
            <a:endParaRPr lang="en-US" sz="1200" b="1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66E22B-85CA-45C7-86A8-A17C38B96A98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16205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- </a:t>
            </a:r>
            <a:r>
              <a:rPr lang="en-US" dirty="0" err="1"/>
              <a:t>kako</a:t>
            </a:r>
            <a:r>
              <a:rPr lang="en-US" dirty="0"/>
              <a:t> bi </a:t>
            </a:r>
            <a:r>
              <a:rPr lang="en-US" dirty="0" err="1"/>
              <a:t>izgledao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se </a:t>
            </a:r>
            <a:r>
              <a:rPr lang="en-US" dirty="0" err="1"/>
              <a:t>drži</a:t>
            </a:r>
            <a:r>
              <a:rPr lang="en-US" dirty="0"/>
              <a:t> </a:t>
            </a:r>
            <a:r>
              <a:rPr lang="en-US" dirty="0" err="1"/>
              <a:t>nefunkcionalnog</a:t>
            </a:r>
            <a:r>
              <a:rPr lang="en-US" dirty="0"/>
              <a:t> </a:t>
            </a:r>
            <a:r>
              <a:rPr lang="en-US" dirty="0" err="1"/>
              <a:t>vjerovanja</a:t>
            </a:r>
            <a:r>
              <a:rPr lang="en-US" dirty="0"/>
              <a:t>, a </a:t>
            </a:r>
            <a:r>
              <a:rPr lang="en-US" dirty="0" err="1"/>
              <a:t>kako</a:t>
            </a:r>
            <a:r>
              <a:rPr lang="en-US" dirty="0"/>
              <a:t> da </a:t>
            </a:r>
            <a:r>
              <a:rPr lang="en-US" dirty="0" err="1"/>
              <a:t>uvede</a:t>
            </a:r>
            <a:r>
              <a:rPr lang="en-US" dirty="0"/>
              <a:t> nova </a:t>
            </a:r>
            <a:r>
              <a:rPr lang="en-US" dirty="0" err="1"/>
              <a:t>vjerovanja</a:t>
            </a:r>
            <a:r>
              <a:rPr lang="en-US" dirty="0"/>
              <a:t> (</a:t>
            </a:r>
            <a:r>
              <a:rPr lang="en-US" i="1" dirty="0" err="1"/>
              <a:t>Kako</a:t>
            </a:r>
            <a:r>
              <a:rPr lang="en-US" i="1" dirty="0"/>
              <a:t> se </a:t>
            </a:r>
            <a:r>
              <a:rPr lang="en-US" i="1" dirty="0" err="1"/>
              <a:t>osjećate</a:t>
            </a:r>
            <a:r>
              <a:rPr lang="en-US" i="1" dirty="0"/>
              <a:t>? Koliko </a:t>
            </a:r>
            <a:r>
              <a:rPr lang="en-US" i="1" dirty="0" err="1"/>
              <a:t>ste</a:t>
            </a:r>
            <a:r>
              <a:rPr lang="en-US" i="1" dirty="0"/>
              <a:t> </a:t>
            </a:r>
            <a:r>
              <a:rPr lang="en-US" i="1" dirty="0" err="1"/>
              <a:t>blizu</a:t>
            </a:r>
            <a:r>
              <a:rPr lang="en-US" i="1" dirty="0"/>
              <a:t>/</a:t>
            </a:r>
            <a:r>
              <a:rPr lang="en-US" i="1" dirty="0" err="1"/>
              <a:t>daleko</a:t>
            </a:r>
            <a:r>
              <a:rPr lang="en-US" i="1" dirty="0"/>
              <a:t> od </a:t>
            </a:r>
            <a:r>
              <a:rPr lang="en-US" i="1" dirty="0" err="1"/>
              <a:t>svojih</a:t>
            </a:r>
            <a:r>
              <a:rPr lang="en-US" i="1" dirty="0"/>
              <a:t> </a:t>
            </a:r>
            <a:r>
              <a:rPr lang="en-US" i="1" dirty="0" err="1"/>
              <a:t>ciljeva</a:t>
            </a:r>
            <a:r>
              <a:rPr lang="en-US" i="1" dirty="0"/>
              <a:t>? U </a:t>
            </a:r>
            <a:r>
              <a:rPr lang="en-US" i="1" dirty="0" err="1"/>
              <a:t>kojem</a:t>
            </a:r>
            <a:r>
              <a:rPr lang="en-US" i="1" dirty="0"/>
              <a:t> </a:t>
            </a:r>
            <a:r>
              <a:rPr lang="en-US" i="1" dirty="0" err="1"/>
              <a:t>stupnju</a:t>
            </a:r>
            <a:r>
              <a:rPr lang="en-US" i="1" dirty="0"/>
              <a:t> </a:t>
            </a:r>
            <a:r>
              <a:rPr lang="en-US" i="1" dirty="0" err="1"/>
              <a:t>živite</a:t>
            </a:r>
            <a:r>
              <a:rPr lang="en-US" i="1" dirty="0"/>
              <a:t> u </a:t>
            </a:r>
            <a:r>
              <a:rPr lang="en-US" i="1" dirty="0" err="1"/>
              <a:t>skladu</a:t>
            </a:r>
            <a:r>
              <a:rPr lang="en-US" i="1" dirty="0"/>
              <a:t> </a:t>
            </a:r>
            <a:r>
              <a:rPr lang="en-US" i="1" dirty="0" err="1"/>
              <a:t>sa</a:t>
            </a:r>
            <a:r>
              <a:rPr lang="en-US" i="1" dirty="0"/>
              <a:t> </a:t>
            </a:r>
            <a:r>
              <a:rPr lang="en-US" i="1" dirty="0" err="1"/>
              <a:t>svojim</a:t>
            </a:r>
            <a:r>
              <a:rPr lang="en-US" i="1" dirty="0"/>
              <a:t> </a:t>
            </a:r>
            <a:r>
              <a:rPr lang="en-US" i="1" dirty="0" err="1"/>
              <a:t>vrijednostima</a:t>
            </a:r>
            <a:r>
              <a:rPr lang="en-US" i="1" dirty="0"/>
              <a:t>?</a:t>
            </a:r>
            <a:r>
              <a:rPr lang="en-US" dirty="0"/>
              <a:t>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66E22B-85CA-45C7-86A8-A17C38B96A98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140514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- </a:t>
            </a:r>
            <a:r>
              <a:rPr lang="en-US" dirty="0" err="1"/>
              <a:t>kako</a:t>
            </a:r>
            <a:r>
              <a:rPr lang="en-US" dirty="0"/>
              <a:t> bi </a:t>
            </a:r>
            <a:r>
              <a:rPr lang="en-US" dirty="0" err="1"/>
              <a:t>izgledao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se </a:t>
            </a:r>
            <a:r>
              <a:rPr lang="en-US" dirty="0" err="1"/>
              <a:t>drži</a:t>
            </a:r>
            <a:r>
              <a:rPr lang="en-US" dirty="0"/>
              <a:t> </a:t>
            </a:r>
            <a:r>
              <a:rPr lang="en-US" dirty="0" err="1"/>
              <a:t>nefunkcionalnog</a:t>
            </a:r>
            <a:r>
              <a:rPr lang="en-US" dirty="0"/>
              <a:t> </a:t>
            </a:r>
            <a:r>
              <a:rPr lang="en-US" dirty="0" err="1"/>
              <a:t>vjerovanja</a:t>
            </a:r>
            <a:r>
              <a:rPr lang="en-US" dirty="0"/>
              <a:t>, a </a:t>
            </a:r>
            <a:r>
              <a:rPr lang="en-US" dirty="0" err="1"/>
              <a:t>kako</a:t>
            </a:r>
            <a:r>
              <a:rPr lang="en-US" dirty="0"/>
              <a:t> da </a:t>
            </a:r>
            <a:r>
              <a:rPr lang="en-US" dirty="0" err="1"/>
              <a:t>uvede</a:t>
            </a:r>
            <a:r>
              <a:rPr lang="en-US" dirty="0"/>
              <a:t> nova </a:t>
            </a:r>
            <a:r>
              <a:rPr lang="en-US" dirty="0" err="1"/>
              <a:t>vjerovanja</a:t>
            </a:r>
            <a:r>
              <a:rPr lang="en-US" dirty="0"/>
              <a:t> (</a:t>
            </a:r>
            <a:r>
              <a:rPr lang="en-US" i="1" dirty="0" err="1"/>
              <a:t>Kako</a:t>
            </a:r>
            <a:r>
              <a:rPr lang="en-US" i="1" dirty="0"/>
              <a:t> se </a:t>
            </a:r>
            <a:r>
              <a:rPr lang="en-US" i="1" dirty="0" err="1"/>
              <a:t>osjećate</a:t>
            </a:r>
            <a:r>
              <a:rPr lang="en-US" i="1" dirty="0"/>
              <a:t>? Koliko </a:t>
            </a:r>
            <a:r>
              <a:rPr lang="en-US" i="1" dirty="0" err="1"/>
              <a:t>ste</a:t>
            </a:r>
            <a:r>
              <a:rPr lang="en-US" i="1" dirty="0"/>
              <a:t> </a:t>
            </a:r>
            <a:r>
              <a:rPr lang="en-US" i="1" dirty="0" err="1"/>
              <a:t>blizu</a:t>
            </a:r>
            <a:r>
              <a:rPr lang="en-US" i="1" dirty="0"/>
              <a:t>/</a:t>
            </a:r>
            <a:r>
              <a:rPr lang="en-US" i="1" dirty="0" err="1"/>
              <a:t>daleko</a:t>
            </a:r>
            <a:r>
              <a:rPr lang="en-US" i="1" dirty="0"/>
              <a:t> od </a:t>
            </a:r>
            <a:r>
              <a:rPr lang="en-US" i="1" dirty="0" err="1"/>
              <a:t>svojih</a:t>
            </a:r>
            <a:r>
              <a:rPr lang="en-US" i="1" dirty="0"/>
              <a:t> </a:t>
            </a:r>
            <a:r>
              <a:rPr lang="en-US" i="1" dirty="0" err="1"/>
              <a:t>ciljeva</a:t>
            </a:r>
            <a:r>
              <a:rPr lang="en-US" i="1" dirty="0"/>
              <a:t>? U </a:t>
            </a:r>
            <a:r>
              <a:rPr lang="en-US" i="1" dirty="0" err="1"/>
              <a:t>kojem</a:t>
            </a:r>
            <a:r>
              <a:rPr lang="en-US" i="1" dirty="0"/>
              <a:t> </a:t>
            </a:r>
            <a:r>
              <a:rPr lang="en-US" i="1" dirty="0" err="1"/>
              <a:t>stupnju</a:t>
            </a:r>
            <a:r>
              <a:rPr lang="en-US" i="1" dirty="0"/>
              <a:t> </a:t>
            </a:r>
            <a:r>
              <a:rPr lang="en-US" i="1" dirty="0" err="1"/>
              <a:t>živite</a:t>
            </a:r>
            <a:r>
              <a:rPr lang="en-US" i="1" dirty="0"/>
              <a:t> u </a:t>
            </a:r>
            <a:r>
              <a:rPr lang="en-US" i="1" dirty="0" err="1"/>
              <a:t>skladu</a:t>
            </a:r>
            <a:r>
              <a:rPr lang="en-US" i="1" dirty="0"/>
              <a:t> </a:t>
            </a:r>
            <a:r>
              <a:rPr lang="en-US" i="1" dirty="0" err="1"/>
              <a:t>sa</a:t>
            </a:r>
            <a:r>
              <a:rPr lang="en-US" i="1" dirty="0"/>
              <a:t> </a:t>
            </a:r>
            <a:r>
              <a:rPr lang="en-US" i="1" dirty="0" err="1"/>
              <a:t>svojim</a:t>
            </a:r>
            <a:r>
              <a:rPr lang="en-US" i="1" dirty="0"/>
              <a:t> </a:t>
            </a:r>
            <a:r>
              <a:rPr lang="en-US" i="1" dirty="0" err="1"/>
              <a:t>vrijednostima</a:t>
            </a:r>
            <a:r>
              <a:rPr lang="en-US" i="1" dirty="0"/>
              <a:t>?</a:t>
            </a:r>
            <a:r>
              <a:rPr lang="en-US" dirty="0"/>
              <a:t>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66E22B-85CA-45C7-86A8-A17C38B96A98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491813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/>
              <a:t>Negdje na polovici tretmana, mogu pomisliti da ih ne razumijemo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66E22B-85CA-45C7-86A8-A17C38B96A98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052189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66E22B-85CA-45C7-86A8-A17C38B96A98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67199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r-HR" sz="1200" b="1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r-HR" sz="1200" b="1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66E22B-85CA-45C7-86A8-A17C38B96A98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49696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66E22B-85CA-45C7-86A8-A17C38B96A98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79901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lvl="0" indent="0" algn="l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hr-HR" sz="1200" b="1" dirty="0"/>
              <a:t>Adaptivni modalitet</a:t>
            </a: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 sz="1200" b="1" dirty="0" err="1"/>
              <a:t>kognitivne</a:t>
            </a:r>
            <a:r>
              <a:rPr lang="en-US" sz="1200" b="1" dirty="0"/>
              <a:t> </a:t>
            </a:r>
            <a:r>
              <a:rPr lang="en-US" sz="1200" b="1" dirty="0" err="1"/>
              <a:t>sheme</a:t>
            </a:r>
            <a:r>
              <a:rPr lang="en-US" sz="1200" dirty="0"/>
              <a:t> </a:t>
            </a:r>
            <a:r>
              <a:rPr lang="en-US" sz="1200" dirty="0" err="1"/>
              <a:t>efikasnosti</a:t>
            </a:r>
            <a:r>
              <a:rPr lang="en-US" sz="1200" dirty="0"/>
              <a:t>, </a:t>
            </a:r>
            <a:r>
              <a:rPr lang="en-US" sz="1200" dirty="0" err="1"/>
              <a:t>voljenosti</a:t>
            </a:r>
            <a:r>
              <a:rPr lang="en-US" sz="1200" dirty="0"/>
              <a:t>, </a:t>
            </a:r>
            <a:r>
              <a:rPr lang="en-US" sz="1200" dirty="0" err="1"/>
              <a:t>vrijednosti</a:t>
            </a:r>
            <a:endParaRPr lang="en-US" sz="1200"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 sz="1200" b="1" dirty="0" err="1"/>
              <a:t>motivacijske</a:t>
            </a:r>
            <a:r>
              <a:rPr lang="en-US" sz="1200" b="1" dirty="0"/>
              <a:t> </a:t>
            </a:r>
            <a:r>
              <a:rPr lang="en-US" sz="1200" b="1" dirty="0" err="1"/>
              <a:t>sheme</a:t>
            </a:r>
            <a:r>
              <a:rPr lang="en-US" sz="1200" dirty="0"/>
              <a:t> </a:t>
            </a:r>
            <a:r>
              <a:rPr lang="en-US" sz="1200" dirty="0" err="1"/>
              <a:t>proaktivnosti</a:t>
            </a:r>
            <a:endParaRPr lang="en-US" sz="1200"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 sz="1200" b="1" dirty="0" err="1"/>
              <a:t>afektivne</a:t>
            </a:r>
            <a:r>
              <a:rPr lang="en-US" sz="1200" b="1" dirty="0"/>
              <a:t> </a:t>
            </a:r>
            <a:r>
              <a:rPr lang="en-US" sz="1200" b="1" dirty="0" err="1"/>
              <a:t>sheme</a:t>
            </a:r>
            <a:r>
              <a:rPr lang="en-US" sz="1200" b="1" dirty="0"/>
              <a:t> </a:t>
            </a:r>
            <a:r>
              <a:rPr lang="en-US" sz="1200" dirty="0" err="1"/>
              <a:t>nade</a:t>
            </a:r>
            <a:r>
              <a:rPr lang="en-US" sz="1200" dirty="0"/>
              <a:t>, </a:t>
            </a:r>
            <a:r>
              <a:rPr lang="en-US" sz="1200" dirty="0" err="1"/>
              <a:t>optimizma</a:t>
            </a:r>
            <a:r>
              <a:rPr lang="en-US" sz="1200" dirty="0"/>
              <a:t>, </a:t>
            </a:r>
            <a:r>
              <a:rPr lang="en-US" sz="1200" dirty="0" err="1"/>
              <a:t>blagostanja</a:t>
            </a:r>
            <a:r>
              <a:rPr lang="en-US" sz="1200" dirty="0"/>
              <a:t>, </a:t>
            </a:r>
            <a:r>
              <a:rPr lang="en-US" sz="1200" dirty="0" err="1"/>
              <a:t>svrhe</a:t>
            </a:r>
            <a:r>
              <a:rPr lang="en-US" sz="1200" dirty="0"/>
              <a:t> </a:t>
            </a:r>
            <a:r>
              <a:rPr lang="en-US" sz="1200" dirty="0" err="1"/>
              <a:t>i</a:t>
            </a:r>
            <a:r>
              <a:rPr lang="en-US" sz="1200" dirty="0"/>
              <a:t> </a:t>
            </a:r>
            <a:r>
              <a:rPr lang="en-US" sz="1200" dirty="0" err="1"/>
              <a:t>zadovoljstva</a:t>
            </a:r>
            <a:endParaRPr lang="en-US" sz="1200"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 sz="1200" b="1" dirty="0" err="1"/>
              <a:t>ponašajne</a:t>
            </a:r>
            <a:r>
              <a:rPr lang="en-US" sz="1200" b="1" dirty="0"/>
              <a:t> </a:t>
            </a:r>
            <a:r>
              <a:rPr lang="en-US" sz="1200" b="1" dirty="0" err="1"/>
              <a:t>sheme</a:t>
            </a:r>
            <a:r>
              <a:rPr lang="en-US" sz="1200" dirty="0"/>
              <a:t> </a:t>
            </a:r>
            <a:r>
              <a:rPr lang="en-US" sz="1200" dirty="0" err="1"/>
              <a:t>prilaženja</a:t>
            </a:r>
            <a:r>
              <a:rPr lang="en-US" sz="1200" dirty="0"/>
              <a:t> (</a:t>
            </a:r>
            <a:r>
              <a:rPr lang="en-US" sz="1200" dirty="0" err="1"/>
              <a:t>ponekad</a:t>
            </a:r>
            <a:r>
              <a:rPr lang="en-US" sz="1200" dirty="0"/>
              <a:t> </a:t>
            </a:r>
            <a:r>
              <a:rPr lang="en-US" sz="1200" dirty="0" err="1"/>
              <a:t>zdravog</a:t>
            </a:r>
            <a:r>
              <a:rPr lang="en-US" sz="1200" dirty="0"/>
              <a:t> </a:t>
            </a:r>
            <a:r>
              <a:rPr lang="en-US" sz="1200" dirty="0" err="1"/>
              <a:t>izbjegavanja</a:t>
            </a:r>
            <a:r>
              <a:rPr lang="en-US" sz="1200" dirty="0"/>
              <a:t>)</a:t>
            </a: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 sz="1200" b="1" dirty="0" err="1"/>
              <a:t>fiziološke</a:t>
            </a:r>
            <a:r>
              <a:rPr lang="en-US" sz="1200" b="1" dirty="0"/>
              <a:t> </a:t>
            </a:r>
            <a:r>
              <a:rPr lang="en-US" sz="1200" b="1" dirty="0" err="1"/>
              <a:t>sheme</a:t>
            </a:r>
            <a:r>
              <a:rPr lang="en-US" sz="1200" dirty="0"/>
              <a:t> </a:t>
            </a:r>
            <a:r>
              <a:rPr lang="en-US" sz="1200" dirty="0" err="1"/>
              <a:t>normalnog</a:t>
            </a:r>
            <a:r>
              <a:rPr lang="en-US" sz="1200" dirty="0"/>
              <a:t> </a:t>
            </a:r>
            <a:r>
              <a:rPr lang="en-US" sz="1200" dirty="0" err="1"/>
              <a:t>stupnja</a:t>
            </a:r>
            <a:r>
              <a:rPr lang="en-US" sz="1200" dirty="0"/>
              <a:t> </a:t>
            </a:r>
            <a:r>
              <a:rPr lang="en-US" sz="1200" dirty="0" err="1"/>
              <a:t>energije</a:t>
            </a:r>
            <a:r>
              <a:rPr lang="en-US" sz="1200" dirty="0"/>
              <a:t>, </a:t>
            </a:r>
            <a:r>
              <a:rPr lang="en-US" sz="1200" dirty="0" err="1"/>
              <a:t>apetita</a:t>
            </a:r>
            <a:r>
              <a:rPr lang="en-US" sz="1200" dirty="0"/>
              <a:t>, </a:t>
            </a:r>
            <a:r>
              <a:rPr lang="en-US" sz="1200" dirty="0" err="1"/>
              <a:t>libida</a:t>
            </a:r>
            <a:r>
              <a:rPr lang="en-US" sz="1200" dirty="0"/>
              <a:t> </a:t>
            </a:r>
            <a:r>
              <a:rPr lang="en-US" sz="1200" dirty="0" err="1"/>
              <a:t>i</a:t>
            </a:r>
            <a:r>
              <a:rPr lang="en-US" sz="1200" dirty="0"/>
              <a:t> sl.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66E22B-85CA-45C7-86A8-A17C38B96A98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82466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r-HR" sz="1200" b="1" dirty="0"/>
              <a:t>Neadaptivni (depresivni) modalitet</a:t>
            </a: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 sz="1200" b="1" dirty="0" err="1"/>
              <a:t>kognitivne</a:t>
            </a:r>
            <a:r>
              <a:rPr lang="en-US" sz="1200" b="1" dirty="0"/>
              <a:t> </a:t>
            </a:r>
            <a:r>
              <a:rPr lang="en-US" sz="1200" b="1" dirty="0" err="1"/>
              <a:t>sheme</a:t>
            </a:r>
            <a:r>
              <a:rPr lang="en-US" sz="1200" b="1" dirty="0"/>
              <a:t> </a:t>
            </a:r>
            <a:r>
              <a:rPr lang="en-US" sz="1200" dirty="0" err="1"/>
              <a:t>bespomoćnosti</a:t>
            </a:r>
            <a:r>
              <a:rPr lang="en-US" sz="1200" dirty="0"/>
              <a:t>, </a:t>
            </a:r>
            <a:r>
              <a:rPr lang="en-US" sz="1200" dirty="0" err="1"/>
              <a:t>nevoljenosti</a:t>
            </a:r>
            <a:r>
              <a:rPr lang="en-US" sz="1200" dirty="0"/>
              <a:t>, </a:t>
            </a:r>
            <a:r>
              <a:rPr lang="en-US" sz="1200" dirty="0" err="1"/>
              <a:t>bezvrijednosti</a:t>
            </a:r>
            <a:endParaRPr lang="en-US" sz="1200"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 sz="1200" b="1" dirty="0" err="1"/>
              <a:t>motivacijske</a:t>
            </a:r>
            <a:r>
              <a:rPr lang="en-US" sz="1200" b="1" dirty="0"/>
              <a:t> </a:t>
            </a:r>
            <a:r>
              <a:rPr lang="en-US" sz="1200" b="1" dirty="0" err="1"/>
              <a:t>sheme</a:t>
            </a:r>
            <a:r>
              <a:rPr lang="en-US" sz="1200" dirty="0"/>
              <a:t> </a:t>
            </a:r>
            <a:r>
              <a:rPr lang="en-US" sz="1200" dirty="0" err="1"/>
              <a:t>očuvanja</a:t>
            </a:r>
            <a:r>
              <a:rPr lang="en-US" sz="1200" dirty="0"/>
              <a:t> </a:t>
            </a:r>
            <a:r>
              <a:rPr lang="en-US" sz="1200" dirty="0" err="1"/>
              <a:t>energije</a:t>
            </a:r>
            <a:endParaRPr lang="en-US" sz="1200"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 sz="1200" b="1" dirty="0" err="1"/>
              <a:t>afektivne</a:t>
            </a:r>
            <a:r>
              <a:rPr lang="en-US" sz="1200" b="1" dirty="0"/>
              <a:t> </a:t>
            </a:r>
            <a:r>
              <a:rPr lang="en-US" sz="1200" b="1" dirty="0" err="1"/>
              <a:t>sheme</a:t>
            </a:r>
            <a:r>
              <a:rPr lang="en-US" sz="1200" dirty="0"/>
              <a:t> </a:t>
            </a:r>
            <a:r>
              <a:rPr lang="en-US" sz="1200" dirty="0" err="1"/>
              <a:t>tuge</a:t>
            </a:r>
            <a:r>
              <a:rPr lang="en-US" sz="1200" dirty="0"/>
              <a:t>, </a:t>
            </a:r>
            <a:r>
              <a:rPr lang="en-US" sz="1200" dirty="0" err="1"/>
              <a:t>bespomoćnosti</a:t>
            </a:r>
            <a:r>
              <a:rPr lang="en-US" sz="1200" dirty="0"/>
              <a:t>, </a:t>
            </a:r>
            <a:r>
              <a:rPr lang="en-US" sz="1200" dirty="0" err="1"/>
              <a:t>ponekad</a:t>
            </a:r>
            <a:r>
              <a:rPr lang="en-US" sz="1200" dirty="0"/>
              <a:t> </a:t>
            </a:r>
            <a:r>
              <a:rPr lang="en-US" sz="1200" dirty="0" err="1"/>
              <a:t>iritabilnosti</a:t>
            </a:r>
            <a:r>
              <a:rPr lang="en-US" sz="1200" dirty="0"/>
              <a:t>, </a:t>
            </a:r>
            <a:r>
              <a:rPr lang="en-US" sz="1200" dirty="0" err="1"/>
              <a:t>krivnje</a:t>
            </a:r>
            <a:r>
              <a:rPr lang="en-US" sz="1200" dirty="0"/>
              <a:t>, </a:t>
            </a:r>
            <a:r>
              <a:rPr lang="en-US" sz="1200" dirty="0" err="1"/>
              <a:t>ljutnje</a:t>
            </a:r>
            <a:r>
              <a:rPr lang="en-US" sz="1200" dirty="0"/>
              <a:t> </a:t>
            </a:r>
            <a:r>
              <a:rPr lang="en-US" sz="1200" dirty="0" err="1"/>
              <a:t>i</a:t>
            </a:r>
            <a:r>
              <a:rPr lang="en-US" sz="1200" dirty="0"/>
              <a:t> </a:t>
            </a:r>
            <a:r>
              <a:rPr lang="en-US" sz="1200" dirty="0" err="1"/>
              <a:t>anksioznosti</a:t>
            </a:r>
            <a:endParaRPr lang="en-US" sz="1200"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 sz="1200" b="1" dirty="0" err="1"/>
              <a:t>ponašajne</a:t>
            </a:r>
            <a:r>
              <a:rPr lang="en-US" sz="1200" b="1" dirty="0"/>
              <a:t> </a:t>
            </a:r>
            <a:r>
              <a:rPr lang="en-US" sz="1200" b="1" dirty="0" err="1"/>
              <a:t>sheme</a:t>
            </a:r>
            <a:r>
              <a:rPr lang="en-US" sz="1200" b="1" dirty="0"/>
              <a:t> </a:t>
            </a:r>
            <a:r>
              <a:rPr lang="en-US" sz="1200" dirty="0" err="1"/>
              <a:t>izbjegavanja</a:t>
            </a:r>
            <a:r>
              <a:rPr lang="en-US" sz="1200" dirty="0"/>
              <a:t> </a:t>
            </a:r>
            <a:r>
              <a:rPr lang="en-US" sz="1200" dirty="0" err="1"/>
              <a:t>i</a:t>
            </a:r>
            <a:r>
              <a:rPr lang="en-US" sz="1200" dirty="0"/>
              <a:t> </a:t>
            </a:r>
            <a:r>
              <a:rPr lang="en-US" sz="1200" dirty="0" err="1"/>
              <a:t>povlačenja</a:t>
            </a:r>
            <a:r>
              <a:rPr lang="en-US" sz="1200" dirty="0"/>
              <a:t> </a:t>
            </a: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 sz="1200" b="1" dirty="0" err="1"/>
              <a:t>fiziološke</a:t>
            </a:r>
            <a:r>
              <a:rPr lang="en-US" sz="1200" b="1" dirty="0"/>
              <a:t> </a:t>
            </a:r>
            <a:r>
              <a:rPr lang="en-US" sz="1200" b="1" dirty="0" err="1"/>
              <a:t>sheme</a:t>
            </a:r>
            <a:r>
              <a:rPr lang="en-US" sz="1200" b="1" dirty="0"/>
              <a:t> </a:t>
            </a:r>
            <a:r>
              <a:rPr lang="en-US" sz="1200" dirty="0" err="1"/>
              <a:t>umora</a:t>
            </a:r>
            <a:r>
              <a:rPr lang="en-US" sz="1200" dirty="0"/>
              <a:t>, </a:t>
            </a:r>
            <a:r>
              <a:rPr lang="en-US" sz="1200" dirty="0" err="1"/>
              <a:t>smanjenog</a:t>
            </a:r>
            <a:r>
              <a:rPr lang="en-US" sz="1200" dirty="0"/>
              <a:t> </a:t>
            </a:r>
            <a:r>
              <a:rPr lang="en-US" sz="1200" dirty="0" err="1"/>
              <a:t>ili</a:t>
            </a:r>
            <a:r>
              <a:rPr lang="en-US" sz="1200" dirty="0"/>
              <a:t> </a:t>
            </a:r>
            <a:r>
              <a:rPr lang="en-US" sz="1200" dirty="0" err="1"/>
              <a:t>povećanog</a:t>
            </a:r>
            <a:r>
              <a:rPr lang="en-US" sz="1200" dirty="0"/>
              <a:t> </a:t>
            </a:r>
            <a:r>
              <a:rPr lang="en-US" sz="1200" dirty="0" err="1"/>
              <a:t>apetita</a:t>
            </a:r>
            <a:r>
              <a:rPr lang="en-US" sz="1200" dirty="0"/>
              <a:t>, </a:t>
            </a:r>
            <a:r>
              <a:rPr lang="en-US" sz="1200" dirty="0" err="1"/>
              <a:t>smanjenog</a:t>
            </a:r>
            <a:r>
              <a:rPr lang="en-US" sz="1200" dirty="0"/>
              <a:t> </a:t>
            </a:r>
            <a:r>
              <a:rPr lang="en-US" sz="1200" dirty="0" err="1"/>
              <a:t>libida</a:t>
            </a:r>
            <a:r>
              <a:rPr lang="en-US" sz="1200" dirty="0"/>
              <a:t> </a:t>
            </a:r>
            <a:r>
              <a:rPr lang="en-US" sz="1200" dirty="0" err="1"/>
              <a:t>i</a:t>
            </a:r>
            <a:r>
              <a:rPr lang="en-US" sz="1200" dirty="0"/>
              <a:t> sl.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66E22B-85CA-45C7-86A8-A17C38B96A98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94758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/>
              <a:t>Model obrade informacija – primjećivanje samo negativnog sadržaja.</a:t>
            </a:r>
          </a:p>
          <a:p>
            <a:r>
              <a:rPr lang="hr-HR" dirty="0"/>
              <a:t>Pomaganje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66E22B-85CA-45C7-86A8-A17C38B96A98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82323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/>
              <a:t>Mnogim ljudima se može vjerovati,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/>
              <a:t>Svijet je uglavnom sigurno mjesto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/>
              <a:t>Drugi me žele povrijediti, svijet je nesiguran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/>
              <a:t>Očekivanje pozitivne budućnosti vs. Loša iskustva i nedostatak kontrole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66E22B-85CA-45C7-86A8-A17C38B96A98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07668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lang="hr-HR" sz="1200" b="1" dirty="0"/>
              <a:t>-</a:t>
            </a:r>
            <a:r>
              <a:rPr lang="en-US" sz="1200" b="1" dirty="0" err="1"/>
              <a:t>opis</a:t>
            </a:r>
            <a:r>
              <a:rPr lang="en-US" sz="1200" b="1" dirty="0"/>
              <a:t> </a:t>
            </a:r>
            <a:r>
              <a:rPr lang="en-US" sz="1200" b="1" dirty="0" err="1"/>
              <a:t>najboljeg</a:t>
            </a:r>
            <a:r>
              <a:rPr lang="en-US" sz="1200" b="1" dirty="0"/>
              <a:t> </a:t>
            </a:r>
            <a:r>
              <a:rPr lang="en-US" sz="1200" b="1" dirty="0" err="1"/>
              <a:t>životnog</a:t>
            </a:r>
            <a:r>
              <a:rPr lang="en-US" sz="1200" b="1" dirty="0"/>
              <a:t> </a:t>
            </a:r>
            <a:r>
              <a:rPr lang="en-US" sz="1200" b="1" dirty="0" err="1"/>
              <a:t>perioda</a:t>
            </a:r>
            <a:r>
              <a:rPr lang="en-US" sz="1200" b="1" dirty="0"/>
              <a:t>: </a:t>
            </a:r>
            <a:r>
              <a:rPr lang="en-US" sz="1200" dirty="0" err="1"/>
              <a:t>kako</a:t>
            </a:r>
            <a:r>
              <a:rPr lang="en-US" sz="1200" dirty="0"/>
              <a:t> </a:t>
            </a:r>
            <a:r>
              <a:rPr lang="en-US" sz="1200" dirty="0" err="1"/>
              <a:t>su</a:t>
            </a:r>
            <a:r>
              <a:rPr lang="en-US" sz="1200" dirty="0"/>
              <a:t> se </a:t>
            </a:r>
            <a:r>
              <a:rPr lang="en-US" sz="1200" dirty="0" err="1"/>
              <a:t>tada</a:t>
            </a:r>
            <a:r>
              <a:rPr lang="en-US" sz="1200" dirty="0"/>
              <a:t> </a:t>
            </a:r>
            <a:r>
              <a:rPr lang="en-US" sz="1200" dirty="0" err="1"/>
              <a:t>doživljavali</a:t>
            </a:r>
            <a:r>
              <a:rPr lang="en-US" sz="1200" dirty="0"/>
              <a:t>, </a:t>
            </a:r>
            <a:r>
              <a:rPr lang="en-US" sz="1200" dirty="0" err="1"/>
              <a:t>kako</a:t>
            </a:r>
            <a:r>
              <a:rPr lang="en-US" sz="1200" dirty="0"/>
              <a:t> </a:t>
            </a:r>
            <a:r>
              <a:rPr lang="en-US" sz="1200" dirty="0" err="1"/>
              <a:t>su</a:t>
            </a:r>
            <a:r>
              <a:rPr lang="en-US" sz="1200" dirty="0"/>
              <a:t> </a:t>
            </a:r>
            <a:r>
              <a:rPr lang="en-US" sz="1200" dirty="0" err="1"/>
              <a:t>doživljavali</a:t>
            </a:r>
            <a:r>
              <a:rPr lang="en-US" sz="1200" dirty="0"/>
              <a:t> </a:t>
            </a:r>
            <a:r>
              <a:rPr lang="en-US" sz="1200" dirty="0" err="1"/>
              <a:t>druge</a:t>
            </a:r>
            <a:r>
              <a:rPr lang="en-US" sz="1200" dirty="0"/>
              <a:t> </a:t>
            </a:r>
            <a:r>
              <a:rPr lang="en-US" sz="1200" dirty="0" err="1"/>
              <a:t>i</a:t>
            </a:r>
            <a:r>
              <a:rPr lang="en-US" sz="1200" dirty="0"/>
              <a:t> </a:t>
            </a:r>
            <a:r>
              <a:rPr lang="en-US" sz="1200" dirty="0" err="1"/>
              <a:t>svijet</a:t>
            </a:r>
            <a:r>
              <a:rPr lang="en-US" sz="1200" dirty="0"/>
              <a:t>, </a:t>
            </a:r>
            <a:r>
              <a:rPr lang="en-US" sz="1200" dirty="0" err="1"/>
              <a:t>kako</a:t>
            </a:r>
            <a:r>
              <a:rPr lang="en-US" sz="1200" dirty="0"/>
              <a:t> </a:t>
            </a:r>
            <a:r>
              <a:rPr lang="en-US" sz="1200" dirty="0" err="1"/>
              <a:t>su</a:t>
            </a:r>
            <a:r>
              <a:rPr lang="en-US" sz="1200" dirty="0"/>
              <a:t> </a:t>
            </a:r>
            <a:r>
              <a:rPr lang="en-US" sz="1200" dirty="0" err="1"/>
              <a:t>drugi</a:t>
            </a:r>
            <a:r>
              <a:rPr lang="en-US" sz="1200" dirty="0"/>
              <a:t> </a:t>
            </a:r>
            <a:r>
              <a:rPr lang="en-US" sz="1200" dirty="0" err="1"/>
              <a:t>njih</a:t>
            </a:r>
            <a:r>
              <a:rPr lang="en-US" sz="1200" dirty="0"/>
              <a:t> </a:t>
            </a:r>
            <a:r>
              <a:rPr lang="en-US" sz="1200" dirty="0" err="1"/>
              <a:t>doživljavali</a:t>
            </a:r>
            <a:endParaRPr lang="en-US" sz="12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lang="hr-HR" sz="1200" dirty="0"/>
              <a:t>-</a:t>
            </a:r>
            <a:r>
              <a:rPr lang="en-US" sz="1200" dirty="0" err="1"/>
              <a:t>pojasniti</a:t>
            </a:r>
            <a:r>
              <a:rPr lang="en-US" sz="1200" dirty="0"/>
              <a:t> </a:t>
            </a:r>
            <a:r>
              <a:rPr lang="en-US" sz="1200" dirty="0" err="1"/>
              <a:t>klijentu</a:t>
            </a:r>
            <a:r>
              <a:rPr lang="en-US" sz="1200" dirty="0"/>
              <a:t> da je </a:t>
            </a:r>
            <a:r>
              <a:rPr lang="en-US" sz="1200" dirty="0" err="1"/>
              <a:t>dio</a:t>
            </a:r>
            <a:r>
              <a:rPr lang="en-US" sz="1200" dirty="0"/>
              <a:t> </a:t>
            </a:r>
            <a:r>
              <a:rPr lang="en-US" sz="1200" dirty="0" err="1"/>
              <a:t>tretmana</a:t>
            </a:r>
            <a:r>
              <a:rPr lang="en-US" sz="1200" dirty="0"/>
              <a:t> </a:t>
            </a:r>
            <a:r>
              <a:rPr lang="en-US" sz="1200" dirty="0" err="1"/>
              <a:t>saznati</a:t>
            </a:r>
            <a:r>
              <a:rPr lang="en-US" sz="1200" dirty="0"/>
              <a:t> </a:t>
            </a:r>
            <a:r>
              <a:rPr lang="en-US" sz="1200" dirty="0" err="1"/>
              <a:t>jesu</a:t>
            </a:r>
            <a:r>
              <a:rPr lang="en-US" sz="1200" dirty="0"/>
              <a:t> li </a:t>
            </a:r>
            <a:r>
              <a:rPr lang="en-US" sz="1200" dirty="0" err="1"/>
              <a:t>trenutne</a:t>
            </a:r>
            <a:r>
              <a:rPr lang="en-US" sz="1200" dirty="0"/>
              <a:t> </a:t>
            </a:r>
            <a:r>
              <a:rPr lang="en-US" sz="1200" dirty="0" err="1"/>
              <a:t>negativne</a:t>
            </a:r>
            <a:r>
              <a:rPr lang="en-US" sz="1200" dirty="0"/>
              <a:t> </a:t>
            </a:r>
            <a:r>
              <a:rPr lang="en-US" sz="1200" dirty="0" err="1"/>
              <a:t>ideje</a:t>
            </a:r>
            <a:r>
              <a:rPr lang="en-US" sz="1200" dirty="0"/>
              <a:t> </a:t>
            </a:r>
            <a:r>
              <a:rPr lang="en-US" sz="1200" b="1" dirty="0" err="1"/>
              <a:t>istinite</a:t>
            </a:r>
            <a:r>
              <a:rPr lang="en-US" sz="1200" b="1" dirty="0"/>
              <a:t> </a:t>
            </a:r>
            <a:r>
              <a:rPr lang="en-US" sz="1200" b="1" dirty="0" err="1"/>
              <a:t>ili</a:t>
            </a:r>
            <a:r>
              <a:rPr lang="en-US" sz="1200" b="1" dirty="0"/>
              <a:t> </a:t>
            </a:r>
            <a:r>
              <a:rPr lang="en-US" sz="1200" b="1" dirty="0" err="1"/>
              <a:t>su</a:t>
            </a:r>
            <a:r>
              <a:rPr lang="en-US" sz="1200" b="1" dirty="0"/>
              <a:t> one </a:t>
            </a:r>
            <a:r>
              <a:rPr lang="en-US" sz="1200" b="1" dirty="0" err="1"/>
              <a:t>dio</a:t>
            </a:r>
            <a:r>
              <a:rPr lang="en-US" sz="1200" b="1" dirty="0"/>
              <a:t> </a:t>
            </a:r>
            <a:r>
              <a:rPr lang="en-US" sz="1200" b="1" dirty="0" err="1"/>
              <a:t>depresije</a:t>
            </a:r>
            <a:r>
              <a:rPr lang="en-US" sz="1200" dirty="0"/>
              <a:t>: </a:t>
            </a:r>
            <a:r>
              <a:rPr lang="en-US" sz="1200" i="1" dirty="0"/>
              <a:t>“</a:t>
            </a:r>
            <a:r>
              <a:rPr lang="en-US" sz="1200" i="1" dirty="0" err="1"/>
              <a:t>Možda</a:t>
            </a:r>
            <a:r>
              <a:rPr lang="en-US" sz="1200" i="1" dirty="0"/>
              <a:t> </a:t>
            </a:r>
            <a:r>
              <a:rPr lang="en-US" sz="1200" i="1" dirty="0" err="1"/>
              <a:t>ste</a:t>
            </a:r>
            <a:r>
              <a:rPr lang="en-US" sz="1200" i="1" dirty="0"/>
              <a:t> </a:t>
            </a:r>
            <a:r>
              <a:rPr lang="en-US" sz="1200" i="1" dirty="0" err="1"/>
              <a:t>kompetentna</a:t>
            </a:r>
            <a:r>
              <a:rPr lang="en-US" sz="1200" i="1" dirty="0"/>
              <a:t> </a:t>
            </a:r>
            <a:r>
              <a:rPr lang="en-US" sz="1200" i="1" dirty="0" err="1"/>
              <a:t>osoba</a:t>
            </a:r>
            <a:r>
              <a:rPr lang="en-US" sz="1200" i="1" dirty="0"/>
              <a:t> </a:t>
            </a:r>
            <a:r>
              <a:rPr lang="en-US" sz="1200" i="1" dirty="0" err="1"/>
              <a:t>koja</a:t>
            </a:r>
            <a:r>
              <a:rPr lang="en-US" sz="1200" i="1" dirty="0"/>
              <a:t> je </a:t>
            </a:r>
            <a:r>
              <a:rPr lang="en-US" sz="1200" i="1" dirty="0" err="1"/>
              <a:t>trenutno</a:t>
            </a:r>
            <a:r>
              <a:rPr lang="en-US" sz="1200" i="1" dirty="0"/>
              <a:t> </a:t>
            </a:r>
            <a:r>
              <a:rPr lang="en-US" sz="1200" i="1" dirty="0" err="1"/>
              <a:t>depresivna</a:t>
            </a:r>
            <a:r>
              <a:rPr lang="en-US" sz="1200" i="1" dirty="0"/>
              <a:t>.”</a:t>
            </a:r>
            <a:endParaRPr lang="hr-HR" sz="1200" i="1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lang="hr-HR" sz="1200" dirty="0"/>
              <a:t>-</a:t>
            </a:r>
            <a:r>
              <a:rPr lang="en-US" sz="1200" dirty="0" err="1"/>
              <a:t>pomoći</a:t>
            </a:r>
            <a:r>
              <a:rPr lang="en-US" sz="1200" dirty="0"/>
              <a:t> </a:t>
            </a:r>
            <a:r>
              <a:rPr lang="en-US" sz="1200" dirty="0" err="1"/>
              <a:t>im</a:t>
            </a:r>
            <a:r>
              <a:rPr lang="en-US" sz="1200" dirty="0"/>
              <a:t> </a:t>
            </a:r>
            <a:r>
              <a:rPr lang="en-US" sz="1200" dirty="0" err="1"/>
              <a:t>prepoznati</a:t>
            </a:r>
            <a:r>
              <a:rPr lang="en-US" sz="1200" dirty="0"/>
              <a:t> da je za </a:t>
            </a:r>
            <a:r>
              <a:rPr lang="en-US" sz="1200" dirty="0" err="1"/>
              <a:t>slabije</a:t>
            </a:r>
            <a:r>
              <a:rPr lang="en-US" sz="1200" dirty="0"/>
              <a:t> </a:t>
            </a:r>
            <a:r>
              <a:rPr lang="en-US" sz="1200" dirty="0" err="1"/>
              <a:t>funkcioniranje</a:t>
            </a:r>
            <a:r>
              <a:rPr lang="en-US" sz="1200" dirty="0"/>
              <a:t> </a:t>
            </a:r>
            <a:r>
              <a:rPr lang="en-US" sz="1200" dirty="0" err="1"/>
              <a:t>odgovorno</a:t>
            </a:r>
            <a:r>
              <a:rPr lang="en-US" sz="1200" dirty="0"/>
              <a:t> </a:t>
            </a:r>
            <a:r>
              <a:rPr lang="en-US" sz="1200" b="1" dirty="0" err="1"/>
              <a:t>trenutno</a:t>
            </a:r>
            <a:r>
              <a:rPr lang="en-US" sz="1200" b="1" dirty="0"/>
              <a:t> </a:t>
            </a:r>
            <a:r>
              <a:rPr lang="en-US" sz="1200" b="1" dirty="0" err="1"/>
              <a:t>stanje</a:t>
            </a:r>
            <a:r>
              <a:rPr lang="en-US" sz="1200" b="1" dirty="0"/>
              <a:t> </a:t>
            </a:r>
            <a:r>
              <a:rPr lang="en-US" sz="1200" b="1" dirty="0" err="1"/>
              <a:t>depresije</a:t>
            </a:r>
            <a:r>
              <a:rPr lang="en-US" sz="1200" dirty="0"/>
              <a:t>, a ne </a:t>
            </a:r>
            <a:r>
              <a:rPr lang="en-US" sz="1200" dirty="0" err="1"/>
              <a:t>njihove</a:t>
            </a:r>
            <a:r>
              <a:rPr lang="en-US" sz="1200" dirty="0"/>
              <a:t> </a:t>
            </a:r>
            <a:r>
              <a:rPr lang="en-US" sz="1200" dirty="0" err="1"/>
              <a:t>trajne</a:t>
            </a:r>
            <a:r>
              <a:rPr lang="en-US" sz="1200" dirty="0"/>
              <a:t> </a:t>
            </a:r>
            <a:r>
              <a:rPr lang="en-US" sz="1200" dirty="0" err="1"/>
              <a:t>karakteristike</a:t>
            </a:r>
            <a:r>
              <a:rPr lang="en-US" sz="1200" dirty="0"/>
              <a:t>: </a:t>
            </a:r>
            <a:r>
              <a:rPr lang="en-US" sz="1200" i="1" dirty="0"/>
              <a:t>“</a:t>
            </a:r>
            <a:r>
              <a:rPr lang="en-US" sz="1200" i="1" dirty="0" err="1"/>
              <a:t>Niste</a:t>
            </a:r>
            <a:r>
              <a:rPr lang="en-US" sz="1200" i="1" dirty="0"/>
              <a:t> </a:t>
            </a:r>
            <a:r>
              <a:rPr lang="en-US" sz="1200" i="1" dirty="0" err="1"/>
              <a:t>izgubili</a:t>
            </a:r>
            <a:r>
              <a:rPr lang="en-US" sz="1200" i="1" dirty="0"/>
              <a:t> </a:t>
            </a:r>
            <a:r>
              <a:rPr lang="en-US" sz="1200" i="1" dirty="0" err="1"/>
              <a:t>svoju</a:t>
            </a:r>
            <a:r>
              <a:rPr lang="en-US" sz="1200" i="1" dirty="0"/>
              <a:t> </a:t>
            </a:r>
            <a:r>
              <a:rPr lang="en-US" sz="1200" i="1" dirty="0" err="1"/>
              <a:t>kompetentnost</a:t>
            </a:r>
            <a:r>
              <a:rPr lang="en-US" sz="1200" i="1" dirty="0"/>
              <a:t>, </a:t>
            </a:r>
            <a:r>
              <a:rPr lang="en-US" sz="1200" i="1" dirty="0" err="1"/>
              <a:t>niste</a:t>
            </a:r>
            <a:r>
              <a:rPr lang="en-US" sz="1200" i="1" dirty="0"/>
              <a:t> </a:t>
            </a:r>
            <a:r>
              <a:rPr lang="en-US" sz="1200" i="1" dirty="0" err="1"/>
              <a:t>postali</a:t>
            </a:r>
            <a:r>
              <a:rPr lang="en-US" sz="1200" i="1" dirty="0"/>
              <a:t> </a:t>
            </a:r>
            <a:r>
              <a:rPr lang="en-US" sz="1200" i="1" dirty="0" err="1"/>
              <a:t>nekompetentna</a:t>
            </a:r>
            <a:r>
              <a:rPr lang="en-US" sz="1200" i="1" dirty="0"/>
              <a:t> </a:t>
            </a:r>
            <a:r>
              <a:rPr lang="en-US" sz="1200" i="1" dirty="0" err="1"/>
              <a:t>osoba</a:t>
            </a:r>
            <a:r>
              <a:rPr lang="en-US" sz="1200" i="1" dirty="0"/>
              <a:t>. To je </a:t>
            </a:r>
            <a:r>
              <a:rPr lang="en-US" sz="1200" i="1" dirty="0" err="1"/>
              <a:t>vaša</a:t>
            </a:r>
            <a:r>
              <a:rPr lang="en-US" sz="1200" i="1" dirty="0"/>
              <a:t> </a:t>
            </a:r>
            <a:r>
              <a:rPr lang="en-US" sz="1200" i="1" dirty="0" err="1"/>
              <a:t>depresija</a:t>
            </a:r>
            <a:r>
              <a:rPr lang="en-US" sz="1200" i="1" dirty="0"/>
              <a:t>. </a:t>
            </a:r>
            <a:r>
              <a:rPr lang="en-US" sz="1200" i="1" dirty="0" err="1"/>
              <a:t>Kako</a:t>
            </a:r>
            <a:r>
              <a:rPr lang="en-US" sz="1200" i="1" dirty="0"/>
              <a:t> </a:t>
            </a:r>
            <a:r>
              <a:rPr lang="en-US" sz="1200" i="1" dirty="0" err="1"/>
              <a:t>ćete</a:t>
            </a:r>
            <a:r>
              <a:rPr lang="en-US" sz="1200" i="1" dirty="0"/>
              <a:t> se </a:t>
            </a:r>
            <a:r>
              <a:rPr lang="en-US" sz="1200" i="1" dirty="0" err="1"/>
              <a:t>oporavljati</a:t>
            </a:r>
            <a:r>
              <a:rPr lang="en-US" sz="1200" i="1" dirty="0"/>
              <a:t>, </a:t>
            </a:r>
            <a:r>
              <a:rPr lang="en-US" sz="1200" i="1" dirty="0" err="1"/>
              <a:t>tako</a:t>
            </a:r>
            <a:r>
              <a:rPr lang="en-US" sz="1200" i="1" dirty="0"/>
              <a:t> </a:t>
            </a:r>
            <a:r>
              <a:rPr lang="en-US" sz="1200" i="1" dirty="0" err="1"/>
              <a:t>ćete</a:t>
            </a:r>
            <a:r>
              <a:rPr lang="en-US" sz="1200" i="1" dirty="0"/>
              <a:t> se </a:t>
            </a:r>
            <a:r>
              <a:rPr lang="en-US" sz="1200" i="1" dirty="0" err="1"/>
              <a:t>sve</a:t>
            </a:r>
            <a:r>
              <a:rPr lang="en-US" sz="1200" i="1" dirty="0"/>
              <a:t> </a:t>
            </a:r>
            <a:r>
              <a:rPr lang="en-US" sz="1200" i="1" dirty="0" err="1"/>
              <a:t>više</a:t>
            </a:r>
            <a:r>
              <a:rPr lang="en-US" sz="1200" i="1" dirty="0"/>
              <a:t> </a:t>
            </a:r>
            <a:r>
              <a:rPr lang="en-US" sz="1200" i="1" dirty="0" err="1"/>
              <a:t>moći</a:t>
            </a:r>
            <a:r>
              <a:rPr lang="en-US" sz="1200" i="1" dirty="0"/>
              <a:t> </a:t>
            </a:r>
            <a:r>
              <a:rPr lang="en-US" sz="1200" i="1" dirty="0" err="1"/>
              <a:t>ponašati</a:t>
            </a:r>
            <a:r>
              <a:rPr lang="en-US" sz="1200" i="1" dirty="0"/>
              <a:t> </a:t>
            </a:r>
            <a:r>
              <a:rPr lang="en-US" sz="1200" i="1" dirty="0" err="1"/>
              <a:t>kompetentno</a:t>
            </a:r>
            <a:r>
              <a:rPr lang="en-US" sz="1200" i="1" dirty="0"/>
              <a:t> </a:t>
            </a:r>
            <a:r>
              <a:rPr lang="en-US" sz="1200" i="1" dirty="0" err="1"/>
              <a:t>i</a:t>
            </a:r>
            <a:r>
              <a:rPr lang="en-US" sz="1200" i="1" dirty="0"/>
              <a:t> </a:t>
            </a:r>
            <a:r>
              <a:rPr lang="en-US" sz="1200" i="1" dirty="0" err="1"/>
              <a:t>produktivno</a:t>
            </a:r>
            <a:r>
              <a:rPr lang="en-US" sz="1200" i="1" dirty="0"/>
              <a:t>.”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66E22B-85CA-45C7-86A8-A17C38B96A98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292629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66E22B-85CA-45C7-86A8-A17C38B96A98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5410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00CF70A2-C0AD-4D28-B3EB-C43D221AD38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lumMod val="9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F3EE984A-7865-4092-9DD1-FA065CFE1A9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 userDrawn="1"/>
        </p:nvGrpSpPr>
        <p:grpSpPr>
          <a:xfrm flipH="1">
            <a:off x="0" y="0"/>
            <a:ext cx="7724071" cy="6858000"/>
            <a:chOff x="4464881" y="0"/>
            <a:chExt cx="7724071" cy="6858000"/>
          </a:xfrm>
        </p:grpSpPr>
        <p:pic>
          <p:nvPicPr>
            <p:cNvPr id="8" name="Picture 7" descr="A picture containing holding&#10;&#10;Description automatically generated">
              <a:extLst>
                <a:ext uri="{FF2B5EF4-FFF2-40B4-BE49-F238E27FC236}">
                  <a16:creationId xmlns:a16="http://schemas.microsoft.com/office/drawing/2014/main" id="{3B8F172B-7E78-455D-98E3-82DF61843F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duotone>
                <a:schemeClr val="accent6">
                  <a:shade val="45000"/>
                  <a:satMod val="135000"/>
                </a:schemeClr>
                <a:prstClr val="white"/>
              </a:duotone>
              <a:alphaModFix amt="1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73255" y="0"/>
              <a:ext cx="5115697" cy="6858000"/>
            </a:xfrm>
            <a:prstGeom prst="rect">
              <a:avLst/>
            </a:prstGeom>
          </p:spPr>
        </p:pic>
        <p:pic>
          <p:nvPicPr>
            <p:cNvPr id="9" name="Picture 8" descr="A picture containing holding, flower&#10;&#10;Description automatically generated">
              <a:extLst>
                <a:ext uri="{FF2B5EF4-FFF2-40B4-BE49-F238E27FC236}">
                  <a16:creationId xmlns:a16="http://schemas.microsoft.com/office/drawing/2014/main" id="{F50D9895-086D-4E52-B2BB-4B8D7993E50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duotone>
                <a:schemeClr val="accent6">
                  <a:shade val="45000"/>
                  <a:satMod val="135000"/>
                </a:schemeClr>
                <a:prstClr val="white"/>
              </a:duotone>
              <a:alphaModFix amt="7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5412135" y="-947254"/>
              <a:ext cx="5562598" cy="7457106"/>
            </a:xfrm>
            <a:prstGeom prst="rect">
              <a:avLst/>
            </a:prstGeom>
            <a:effectLst>
              <a:softEdge rad="0"/>
            </a:effectLst>
          </p:spPr>
        </p:pic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E441336E-0F59-4E8E-A2B5-D62EDA71808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713457" y="739600"/>
            <a:ext cx="10768226" cy="539095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7B873BD-A26D-4CB5-BED3-D95C908B8B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43600" y="1066800"/>
            <a:ext cx="5257800" cy="2833528"/>
          </a:xfrm>
        </p:spPr>
        <p:txBody>
          <a:bodyPr anchor="b">
            <a:normAutofit/>
          </a:bodyPr>
          <a:lstStyle/>
          <a:p>
            <a:pPr algn="l">
              <a:lnSpc>
                <a:spcPct val="100000"/>
              </a:lnSpc>
            </a:pPr>
            <a:r>
              <a:rPr lang="en-US" sz="4400" spc="120">
                <a:cs typeface="Posterama" panose="020B0504020200020000" pitchFamily="34" charset="0"/>
              </a:rPr>
              <a:t>Click to edit Master title style</a:t>
            </a:r>
            <a:endParaRPr lang="en-US" sz="4400" spc="120" dirty="0">
              <a:cs typeface="Posterama" panose="020B0504020200020000" pitchFamily="34" charset="0"/>
            </a:endParaRP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EF5E2EC6-688E-4202-BA23-F29BE11456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943599" y="4074784"/>
            <a:ext cx="5257799" cy="1640216"/>
          </a:xfrm>
        </p:spPr>
        <p:txBody>
          <a:bodyPr anchor="t"/>
          <a:lstStyle>
            <a:lvl1pPr marL="0" indent="0">
              <a:buNone/>
              <a:defRPr/>
            </a:lvl1pPr>
          </a:lstStyle>
          <a:p>
            <a:pPr algn="l">
              <a:lnSpc>
                <a:spcPct val="110000"/>
              </a:lnSpc>
            </a:pPr>
            <a:r>
              <a:rPr lang="en-US" sz="2200">
                <a:cs typeface="Segoe UI Semilight" panose="020B0402040204020203" pitchFamily="34" charset="0"/>
              </a:rPr>
              <a:t>Click to edit Master subtitle style</a:t>
            </a:r>
            <a:endParaRPr lang="en-US" sz="2200" dirty="0">
              <a:cs typeface="Segoe UI Semilight" panose="020B0402040204020203" pitchFamily="34" charset="0"/>
            </a:endParaRP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8709CFE-7328-4CEC-A7C8-D6C8B18D6CD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3232" y="740664"/>
            <a:ext cx="4745736" cy="5394960"/>
          </a:xfrm>
          <a:solidFill>
            <a:schemeClr val="accent6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0429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A7F5322-A9D1-4D98-A1BC-9178604ABF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lumMod val="9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E70C34FA-2551-4FBC-8628-3506548234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96275" y="394623"/>
            <a:ext cx="5996619" cy="2131033"/>
          </a:xfrm>
        </p:spPr>
        <p:txBody>
          <a:bodyPr anchor="ctr">
            <a:normAutofit/>
          </a:bodyPr>
          <a:lstStyle/>
          <a:p>
            <a:pPr algn="l"/>
            <a:r>
              <a:rPr lang="en-US" sz="4400">
                <a:cs typeface="Posterama" panose="020B0504020200020000" pitchFamily="34" charset="0"/>
              </a:rPr>
              <a:t>Click to edit Master title style</a:t>
            </a:r>
            <a:endParaRPr lang="en-US" sz="4400" dirty="0">
              <a:cs typeface="Posterama" panose="020B0504020200020000" pitchFamily="34" charset="0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C158CD79-85EA-4D75-A743-D3DB777D14A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 userDrawn="1"/>
        </p:nvGrpSpPr>
        <p:grpSpPr>
          <a:xfrm flipV="1">
            <a:off x="8194385" y="20961"/>
            <a:ext cx="3997615" cy="6816079"/>
            <a:chOff x="8059620" y="41922"/>
            <a:chExt cx="3997615" cy="6816077"/>
          </a:xfrm>
        </p:grpSpPr>
        <p:pic>
          <p:nvPicPr>
            <p:cNvPr id="9" name="Picture 8" descr="A picture containing sitting, dark, front, cat&#10;&#10;Description automatically generated">
              <a:extLst>
                <a:ext uri="{FF2B5EF4-FFF2-40B4-BE49-F238E27FC236}">
                  <a16:creationId xmlns:a16="http://schemas.microsoft.com/office/drawing/2014/main" id="{50D423CE-750A-48C7-B236-F510652FEDC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screen">
              <a:duotone>
                <a:schemeClr val="accent6">
                  <a:shade val="45000"/>
                  <a:satMod val="135000"/>
                </a:schemeClr>
                <a:prstClr val="white"/>
              </a:duotone>
              <a:alphaModFix amt="7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 flipH="1">
              <a:off x="8059620" y="1345934"/>
              <a:ext cx="3997615" cy="5512065"/>
            </a:xfrm>
            <a:prstGeom prst="rect">
              <a:avLst/>
            </a:prstGeom>
          </p:spPr>
        </p:pic>
        <p:pic>
          <p:nvPicPr>
            <p:cNvPr id="10" name="Picture 9" descr="A picture containing sitting, dark, front, cat&#10;&#10;Description automatically generated">
              <a:extLst>
                <a:ext uri="{FF2B5EF4-FFF2-40B4-BE49-F238E27FC236}">
                  <a16:creationId xmlns:a16="http://schemas.microsoft.com/office/drawing/2014/main" id="{F198B21E-DBB4-4FAF-85E2-0929E6BFC04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screen">
              <a:duotone>
                <a:schemeClr val="accent6">
                  <a:shade val="45000"/>
                  <a:satMod val="135000"/>
                </a:schemeClr>
                <a:prstClr val="white"/>
              </a:duotone>
              <a:alphaModFix amt="1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8915400" y="41922"/>
              <a:ext cx="3141835" cy="6816077"/>
            </a:xfrm>
            <a:prstGeom prst="rect">
              <a:avLst/>
            </a:prstGeom>
          </p:spPr>
        </p:pic>
      </p:grpSp>
      <p:sp>
        <p:nvSpPr>
          <p:cNvPr id="11" name="Subtitle 2">
            <a:extLst>
              <a:ext uri="{FF2B5EF4-FFF2-40B4-BE49-F238E27FC236}">
                <a16:creationId xmlns:a16="http://schemas.microsoft.com/office/drawing/2014/main" id="{AD9BB445-59C3-4B51-9237-1F7AC9B09F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185429" y="381000"/>
            <a:ext cx="3997745" cy="2133600"/>
          </a:xfrm>
        </p:spPr>
        <p:txBody>
          <a:bodyPr anchor="ctr"/>
          <a:lstStyle>
            <a:lvl1pPr marL="0" indent="0">
              <a:buNone/>
              <a:defRPr/>
            </a:lvl1pPr>
          </a:lstStyle>
          <a:p>
            <a:pPr algn="l">
              <a:lnSpc>
                <a:spcPct val="110000"/>
              </a:lnSpc>
            </a:pPr>
            <a:r>
              <a:rPr lang="en-US" sz="2200">
                <a:cs typeface="Segoe UI Semilight" panose="020B0402040204020203" pitchFamily="34" charset="0"/>
              </a:rPr>
              <a:t>Click to edit Master subtitle style</a:t>
            </a:r>
            <a:endParaRPr lang="en-US" sz="2200" dirty="0">
              <a:cs typeface="Segoe UI Semilight" panose="020B0402040204020203" pitchFamily="34" charset="0"/>
            </a:endParaRP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969566B9-A8AF-4476-A32A-4AEFC46430F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13816" y="2670048"/>
            <a:ext cx="5175504" cy="3639312"/>
          </a:xfrm>
          <a:solidFill>
            <a:schemeClr val="accent6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Picture Placeholder 14">
            <a:extLst>
              <a:ext uri="{FF2B5EF4-FFF2-40B4-BE49-F238E27FC236}">
                <a16:creationId xmlns:a16="http://schemas.microsoft.com/office/drawing/2014/main" id="{10391AAE-35A8-4BEC-BF35-22153B1436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190488" y="2670048"/>
            <a:ext cx="5175504" cy="3639312"/>
          </a:xfrm>
          <a:solidFill>
            <a:schemeClr val="accent6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933BE2-665A-42DA-A3B7-835F81A3F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4DBCBD-AD42-432D-ABA9-20D616AF3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140251-3596-4673-B24B-59A6F9ED8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8165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DF9204-3F29-4C3A-BA41-3063400202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3393CD-7262-4AC7-80E6-52FE6F3F39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000"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88192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20B05-7BF6-4073-9106-FA19E97273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8EE8D7-6B58-4A3F-9DD5-E563D5192A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013596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B71F12-2D88-4F76-AF46-BD5156C12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365760"/>
            <a:ext cx="10895106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1AA46-E3EB-4704-B019-F90F1E6177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8695" y="1825625"/>
            <a:ext cx="5561106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17480F-A530-4D05-9A22-E573FB4BA6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1825625"/>
            <a:ext cx="5561105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B56FDA-C47A-4F4A-A364-BA60A25AB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26D8DD-6D84-44D4-8A1B-57615B3ED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C8FE31-B577-4017-8AFE-A8BA09596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99478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933BE2-665A-42DA-A3B7-835F81A3F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4DBCBD-AD42-432D-ABA9-20D616AF3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140251-3596-4673-B24B-59A6F9ED8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72129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A81A1-6D8E-4DD6-8E49-DABDE6D10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93F18F-F78D-4A31-A6BC-6552105BCF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82C2F4-BDF4-4A4F-AA3D-52692932C2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13850F-5C87-4F08-9658-EAF049B60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0BCE9A-A746-4439-B5D3-966FBC8E5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1D3B51-AA2E-4AA1-8062-A0D476D80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67983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D02CF7-F453-4B3E-9510-D747979878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3E2A1B9-8A2A-4B49-8B79-76D3EEB36B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9FEA03-0EC4-4085-AE63-4AA492D61A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05AD5B-0DEA-4C6F-94D2-FAA99F2E5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DC6744-7CBA-4A1D-8F87-10699F981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AD9048-35FF-4BE9-8157-BE4BAA1C7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6986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78A7506A-23D3-4E50-B632-7D75C652FB0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bg2">
              <a:lumMod val="9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082A1112-7DAD-487B-84EF-9F2B9F4A619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 userDrawn="1"/>
        </p:nvGrpSpPr>
        <p:grpSpPr>
          <a:xfrm flipH="1">
            <a:off x="0" y="0"/>
            <a:ext cx="7724071" cy="6858000"/>
            <a:chOff x="4464881" y="0"/>
            <a:chExt cx="7724071" cy="6858000"/>
          </a:xfrm>
        </p:grpSpPr>
        <p:pic>
          <p:nvPicPr>
            <p:cNvPr id="8" name="Picture 7" descr="A picture containing holding&#10;&#10;Description automatically generated">
              <a:extLst>
                <a:ext uri="{FF2B5EF4-FFF2-40B4-BE49-F238E27FC236}">
                  <a16:creationId xmlns:a16="http://schemas.microsoft.com/office/drawing/2014/main" id="{52E39B3F-C08C-424B-908B-8A3E017C641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duotone>
                <a:schemeClr val="accent6">
                  <a:shade val="45000"/>
                  <a:satMod val="135000"/>
                </a:schemeClr>
                <a:prstClr val="white"/>
              </a:duotone>
              <a:alphaModFix amt="1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73255" y="0"/>
              <a:ext cx="5115697" cy="6858000"/>
            </a:xfrm>
            <a:prstGeom prst="rect">
              <a:avLst/>
            </a:prstGeom>
          </p:spPr>
        </p:pic>
        <p:pic>
          <p:nvPicPr>
            <p:cNvPr id="9" name="Picture 8" descr="A picture containing holding, flower&#10;&#10;Description automatically generated">
              <a:extLst>
                <a:ext uri="{FF2B5EF4-FFF2-40B4-BE49-F238E27FC236}">
                  <a16:creationId xmlns:a16="http://schemas.microsoft.com/office/drawing/2014/main" id="{80050DD2-3323-4041-91C6-8BFA52F381B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duotone>
                <a:schemeClr val="accent6">
                  <a:shade val="45000"/>
                  <a:satMod val="135000"/>
                </a:schemeClr>
                <a:prstClr val="white"/>
              </a:duotone>
              <a:alphaModFix amt="7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5412135" y="-947254"/>
              <a:ext cx="5562598" cy="7457106"/>
            </a:xfrm>
            <a:prstGeom prst="rect">
              <a:avLst/>
            </a:prstGeom>
            <a:effectLst>
              <a:softEdge rad="0"/>
            </a:effectLst>
          </p:spPr>
        </p:pic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4FA34E2F-6A4E-4CFF-ACA1-994BA9CED3A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684276" y="685800"/>
            <a:ext cx="10820400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A8B9C0BE-DE84-42B6-9610-684AC81E5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990599"/>
            <a:ext cx="4953000" cy="2130552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pc="120">
                <a:cs typeface="Posterama" panose="020B0504020200020000" pitchFamily="34" charset="0"/>
              </a:rPr>
              <a:t>Click to edit Master title style</a:t>
            </a:r>
            <a:endParaRPr lang="en-US" spc="120" dirty="0">
              <a:cs typeface="Posterama" panose="020B0504020200020000" pitchFamily="34" charset="0"/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C95C06E1-E8B8-4F7A-8EB7-E594AFEE64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3352800"/>
            <a:ext cx="4953000" cy="2514600"/>
          </a:xfrm>
        </p:spPr>
        <p:txBody>
          <a:bodyPr>
            <a:normAutofit/>
          </a:bodyPr>
          <a:lstStyle>
            <a:lvl1pPr marL="0" indent="0">
              <a:buNone/>
              <a:defRPr/>
            </a:lvl1pPr>
          </a:lstStyle>
          <a:p>
            <a:pPr lvl="0">
              <a:lnSpc>
                <a:spcPct val="110000"/>
              </a:lnSpc>
            </a:pPr>
            <a:r>
              <a:rPr lang="en-US" sz="1800"/>
              <a:t>Click to edit Master text styles</a:t>
            </a:r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E340614F-452E-4022-B834-FFDC63466D3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784848" y="813816"/>
            <a:ext cx="4617720" cy="2551176"/>
          </a:xfrm>
          <a:solidFill>
            <a:schemeClr val="accent6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7" name="Picture Placeholder 15">
            <a:extLst>
              <a:ext uri="{FF2B5EF4-FFF2-40B4-BE49-F238E27FC236}">
                <a16:creationId xmlns:a16="http://schemas.microsoft.com/office/drawing/2014/main" id="{C9F0368A-AE83-428C-ABF7-694386AB623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784848" y="3465576"/>
            <a:ext cx="4617720" cy="2551176"/>
          </a:xfrm>
          <a:solidFill>
            <a:schemeClr val="accent6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933BE2-665A-42DA-A3B7-835F81A3F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4DBCBD-AD42-432D-ABA9-20D616AF3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140251-3596-4673-B24B-59A6F9ED8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08464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2253A4E8-5A11-4C9C-8FC8-9D78AB5D392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 userDrawn="1"/>
        </p:nvGrpSpPr>
        <p:grpSpPr>
          <a:xfrm>
            <a:off x="4464881" y="0"/>
            <a:ext cx="7724071" cy="6858000"/>
            <a:chOff x="4464881" y="0"/>
            <a:chExt cx="7724071" cy="6858000"/>
          </a:xfrm>
        </p:grpSpPr>
        <p:pic>
          <p:nvPicPr>
            <p:cNvPr id="7" name="Picture 6" descr="A picture containing holding&#10;&#10;Description automatically generated">
              <a:extLst>
                <a:ext uri="{FF2B5EF4-FFF2-40B4-BE49-F238E27FC236}">
                  <a16:creationId xmlns:a16="http://schemas.microsoft.com/office/drawing/2014/main" id="{77D633C1-4A46-44EA-B1E7-96EA9C44CB4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duotone>
                <a:schemeClr val="accent6">
                  <a:shade val="45000"/>
                  <a:satMod val="135000"/>
                </a:schemeClr>
                <a:prstClr val="white"/>
              </a:duotone>
              <a:alphaModFix amt="1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73255" y="0"/>
              <a:ext cx="5115697" cy="6858000"/>
            </a:xfrm>
            <a:prstGeom prst="rect">
              <a:avLst/>
            </a:prstGeom>
          </p:spPr>
        </p:pic>
        <p:pic>
          <p:nvPicPr>
            <p:cNvPr id="8" name="Picture 7" descr="A picture containing holding, flower&#10;&#10;Description automatically generated">
              <a:extLst>
                <a:ext uri="{FF2B5EF4-FFF2-40B4-BE49-F238E27FC236}">
                  <a16:creationId xmlns:a16="http://schemas.microsoft.com/office/drawing/2014/main" id="{89667DF8-B73B-497B-95A4-5212EE66705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duotone>
                <a:schemeClr val="accent6">
                  <a:shade val="45000"/>
                  <a:satMod val="135000"/>
                </a:schemeClr>
                <a:prstClr val="white"/>
              </a:duotone>
              <a:alphaModFix amt="7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5412135" y="-947254"/>
              <a:ext cx="5562598" cy="7457106"/>
            </a:xfrm>
            <a:prstGeom prst="rect">
              <a:avLst/>
            </a:prstGeom>
            <a:effectLst>
              <a:softEdge rad="0"/>
            </a:effectLst>
          </p:spPr>
        </p:pic>
      </p:grpSp>
      <p:sp>
        <p:nvSpPr>
          <p:cNvPr id="9" name="Title 1">
            <a:extLst>
              <a:ext uri="{FF2B5EF4-FFF2-40B4-BE49-F238E27FC236}">
                <a16:creationId xmlns:a16="http://schemas.microsoft.com/office/drawing/2014/main" id="{3EA3C8E6-EF45-4F18-A0CB-F0527540D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93192"/>
            <a:ext cx="4953000" cy="2130552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pc="120">
                <a:cs typeface="Posterama" panose="020B0504020200020000" pitchFamily="34" charset="0"/>
              </a:rPr>
              <a:t>Click to edit Master title style</a:t>
            </a:r>
            <a:endParaRPr lang="en-US" spc="120" dirty="0">
              <a:cs typeface="Posterama" panose="020B0504020200020000" pitchFamily="34" charset="0"/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50CA1F7B-7E1E-4745-8E06-38C79906EE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24912"/>
            <a:ext cx="4952681" cy="3410712"/>
          </a:xfrm>
        </p:spPr>
        <p:txBody>
          <a:bodyPr anchor="t" anchorCtr="0">
            <a:normAutofit/>
          </a:bodyPr>
          <a:lstStyle>
            <a:lvl1pPr marL="0" indent="0">
              <a:buNone/>
              <a:defRPr/>
            </a:lvl1pPr>
          </a:lstStyle>
          <a:p>
            <a:pPr lvl="0">
              <a:lnSpc>
                <a:spcPct val="110000"/>
              </a:lnSpc>
            </a:pPr>
            <a:r>
              <a:rPr lang="en-US" sz="1800"/>
              <a:t>Click to edit Master text styles</a:t>
            </a:r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C027CA11-7EE7-4C3B-AF4D-F50756E4EF6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086600" y="568324"/>
            <a:ext cx="4727448" cy="5715000"/>
          </a:xfrm>
          <a:solidFill>
            <a:schemeClr val="accent6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933BE2-665A-42DA-A3B7-835F81A3F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4DBCBD-AD42-432D-ABA9-20D616AF3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140251-3596-4673-B24B-59A6F9ED8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8269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829FC3DD-D5CF-4D3A-AD62-2D9AD0EA2D5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lumMod val="9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3A543720-E70E-42D7-9835-39FDFE40F01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 userDrawn="1"/>
        </p:nvGrpSpPr>
        <p:grpSpPr>
          <a:xfrm>
            <a:off x="6477000" y="0"/>
            <a:ext cx="5711952" cy="5071492"/>
            <a:chOff x="4464881" y="0"/>
            <a:chExt cx="7724071" cy="6858000"/>
          </a:xfrm>
        </p:grpSpPr>
        <p:pic>
          <p:nvPicPr>
            <p:cNvPr id="8" name="Picture 7" descr="A picture containing holding&#10;&#10;Description automatically generated">
              <a:extLst>
                <a:ext uri="{FF2B5EF4-FFF2-40B4-BE49-F238E27FC236}">
                  <a16:creationId xmlns:a16="http://schemas.microsoft.com/office/drawing/2014/main" id="{7D5BA9D0-B4FD-4CD7-8F18-76506E97204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duotone>
                <a:schemeClr val="accent6">
                  <a:shade val="45000"/>
                  <a:satMod val="135000"/>
                </a:schemeClr>
                <a:prstClr val="white"/>
              </a:duotone>
              <a:alphaModFix amt="1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73255" y="0"/>
              <a:ext cx="5115697" cy="6858000"/>
            </a:xfrm>
            <a:prstGeom prst="rect">
              <a:avLst/>
            </a:prstGeom>
          </p:spPr>
        </p:pic>
        <p:pic>
          <p:nvPicPr>
            <p:cNvPr id="9" name="Picture 8" descr="A picture containing holding, flower&#10;&#10;Description automatically generated">
              <a:extLst>
                <a:ext uri="{FF2B5EF4-FFF2-40B4-BE49-F238E27FC236}">
                  <a16:creationId xmlns:a16="http://schemas.microsoft.com/office/drawing/2014/main" id="{7D2067D9-0848-4BAA-996E-BE1236E04AB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duotone>
                <a:schemeClr val="accent6">
                  <a:shade val="45000"/>
                  <a:satMod val="135000"/>
                </a:schemeClr>
                <a:prstClr val="white"/>
              </a:duotone>
              <a:alphaModFix amt="7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5412135" y="-947254"/>
              <a:ext cx="5562598" cy="7457106"/>
            </a:xfrm>
            <a:prstGeom prst="rect">
              <a:avLst/>
            </a:prstGeom>
            <a:effectLst>
              <a:softEdge rad="0"/>
            </a:effectLst>
          </p:spPr>
        </p:pic>
      </p:grpSp>
      <p:sp>
        <p:nvSpPr>
          <p:cNvPr id="10" name="Title 1">
            <a:extLst>
              <a:ext uri="{FF2B5EF4-FFF2-40B4-BE49-F238E27FC236}">
                <a16:creationId xmlns:a16="http://schemas.microsoft.com/office/drawing/2014/main" id="{1B87D7AA-E59B-441F-B5EC-E9828C1EDF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876" y="304801"/>
            <a:ext cx="9601200" cy="2301875"/>
          </a:xfrm>
        </p:spPr>
        <p:txBody>
          <a:bodyPr anchor="b">
            <a:normAutofit/>
          </a:bodyPr>
          <a:lstStyle>
            <a:lvl1pPr algn="ctr">
              <a:defRPr/>
            </a:lvl1pPr>
          </a:lstStyle>
          <a:p>
            <a:pPr>
              <a:lnSpc>
                <a:spcPct val="100000"/>
              </a:lnSpc>
            </a:pPr>
            <a:r>
              <a:rPr lang="en-US" sz="4400" spc="120">
                <a:cs typeface="Posterama" panose="020B0504020200020000" pitchFamily="34" charset="0"/>
              </a:rPr>
              <a:t>Click to edit Master title style</a:t>
            </a:r>
            <a:endParaRPr lang="en-US" sz="4400" spc="120" dirty="0">
              <a:cs typeface="Posterama" panose="020B0504020200020000" pitchFamily="34" charset="0"/>
            </a:endParaRP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70806D6C-F8DC-4FFA-9381-5620B7391C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12976" y="2743201"/>
            <a:ext cx="8763001" cy="914400"/>
          </a:xfrm>
        </p:spPr>
        <p:txBody>
          <a:bodyPr anchor="t"/>
          <a:lstStyle>
            <a:lvl1pPr marL="0" indent="0" algn="ctr">
              <a:buNone/>
              <a:defRPr/>
            </a:lvl1pPr>
          </a:lstStyle>
          <a:p>
            <a:pPr>
              <a:lnSpc>
                <a:spcPct val="110000"/>
              </a:lnSpc>
            </a:pPr>
            <a:r>
              <a:rPr lang="en-US" sz="2200">
                <a:cs typeface="Segoe UI Semilight" panose="020B0402040204020203" pitchFamily="34" charset="0"/>
              </a:rPr>
              <a:t>Click to edit Master subtitle style</a:t>
            </a:r>
            <a:endParaRPr lang="en-US" sz="2200" dirty="0">
              <a:cs typeface="Segoe UI Semilight" panose="020B0402040204020203" pitchFamily="34" charset="0"/>
            </a:endParaRPr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A5095252-A020-4AA1-9BB3-013288AE3FB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3886200"/>
            <a:ext cx="4059936" cy="2971800"/>
          </a:xfrm>
          <a:solidFill>
            <a:schemeClr val="accent6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7" name="Picture Placeholder 15">
            <a:extLst>
              <a:ext uri="{FF2B5EF4-FFF2-40B4-BE49-F238E27FC236}">
                <a16:creationId xmlns:a16="http://schemas.microsoft.com/office/drawing/2014/main" id="{17FBAD15-0D00-46EC-B530-EF6195F42D4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050792" y="3886200"/>
            <a:ext cx="4087368" cy="2971800"/>
          </a:xfrm>
          <a:solidFill>
            <a:schemeClr val="accent6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8" name="Picture Placeholder 15">
            <a:extLst>
              <a:ext uri="{FF2B5EF4-FFF2-40B4-BE49-F238E27FC236}">
                <a16:creationId xmlns:a16="http://schemas.microsoft.com/office/drawing/2014/main" id="{0F93F034-901D-43B1-89E9-6291A86787FD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132064" y="3886200"/>
            <a:ext cx="4059936" cy="2971800"/>
          </a:xfrm>
          <a:solidFill>
            <a:schemeClr val="accent6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6522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4CC1FC-ADE8-488C-A1DA-2FD569FD4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365760"/>
            <a:ext cx="10895106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F02842-38C3-46D6-8527-0F6FE623C5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864CF5-F681-40C2-88CC-E02206C9C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C04753-4FE4-4A6F-99BB-CFFC92E0C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A569D1-DB13-4BD9-8BA9-0DEAD98F8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406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462BDFDF-C29B-490D-B7E4-91359671192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733B2E6-29D0-4249-A0A5-82013CE168B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 userDrawn="1"/>
        </p:nvGrpSpPr>
        <p:grpSpPr>
          <a:xfrm flipH="1">
            <a:off x="0" y="0"/>
            <a:ext cx="7724071" cy="6858000"/>
            <a:chOff x="4464881" y="0"/>
            <a:chExt cx="7724071" cy="6858000"/>
          </a:xfrm>
        </p:grpSpPr>
        <p:pic>
          <p:nvPicPr>
            <p:cNvPr id="8" name="Picture 7" descr="A picture containing holding&#10;&#10;Description automatically generated">
              <a:extLst>
                <a:ext uri="{FF2B5EF4-FFF2-40B4-BE49-F238E27FC236}">
                  <a16:creationId xmlns:a16="http://schemas.microsoft.com/office/drawing/2014/main" id="{13AED3CD-2B31-49BC-BC04-850E0AD360B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duotone>
                <a:schemeClr val="accent6">
                  <a:shade val="45000"/>
                  <a:satMod val="135000"/>
                </a:schemeClr>
                <a:prstClr val="white"/>
              </a:duotone>
              <a:alphaModFix amt="1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73255" y="0"/>
              <a:ext cx="5115697" cy="6858000"/>
            </a:xfrm>
            <a:prstGeom prst="rect">
              <a:avLst/>
            </a:prstGeom>
          </p:spPr>
        </p:pic>
        <p:pic>
          <p:nvPicPr>
            <p:cNvPr id="9" name="Picture 8" descr="A picture containing holding, flower&#10;&#10;Description automatically generated">
              <a:extLst>
                <a:ext uri="{FF2B5EF4-FFF2-40B4-BE49-F238E27FC236}">
                  <a16:creationId xmlns:a16="http://schemas.microsoft.com/office/drawing/2014/main" id="{D5FE2C96-BB8F-4A14-88E4-C871D91E28B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duotone>
                <a:schemeClr val="accent6">
                  <a:shade val="45000"/>
                  <a:satMod val="135000"/>
                </a:schemeClr>
                <a:prstClr val="white"/>
              </a:duotone>
              <a:alphaModFix amt="7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5412135" y="-947254"/>
              <a:ext cx="5562598" cy="7457106"/>
            </a:xfrm>
            <a:prstGeom prst="rect">
              <a:avLst/>
            </a:prstGeom>
            <a:effectLst>
              <a:softEdge rad="0"/>
            </a:effectLst>
          </p:spPr>
        </p:pic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4F2C506E-3A15-4D88-8C7E-AE65D21F189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681228" y="685800"/>
            <a:ext cx="10820400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352D6351-AB6F-490B-97F2-D51C1478A1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1223" y="1066800"/>
            <a:ext cx="5367527" cy="2833528"/>
          </a:xfrm>
        </p:spPr>
        <p:txBody>
          <a:bodyPr anchor="b">
            <a:normAutofit/>
          </a:bodyPr>
          <a:lstStyle/>
          <a:p>
            <a:pPr algn="l">
              <a:lnSpc>
                <a:spcPct val="100000"/>
              </a:lnSpc>
            </a:pPr>
            <a:r>
              <a:rPr lang="en-US" sz="4400" spc="120">
                <a:cs typeface="Posterama" panose="020B0504020200020000" pitchFamily="34" charset="0"/>
              </a:rPr>
              <a:t>Click to edit Master title style</a:t>
            </a:r>
            <a:endParaRPr lang="en-US" sz="4400" spc="120" dirty="0">
              <a:cs typeface="Posterama" panose="020B0504020200020000" pitchFamily="34" charset="0"/>
            </a:endParaRP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EF760311-9637-47CC-B0E7-6C8C307C6F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1223" y="4074784"/>
            <a:ext cx="5367526" cy="1640216"/>
          </a:xfrm>
        </p:spPr>
        <p:txBody>
          <a:bodyPr anchor="t"/>
          <a:lstStyle>
            <a:lvl1pPr marL="0" indent="0">
              <a:buNone/>
              <a:defRPr/>
            </a:lvl1pPr>
          </a:lstStyle>
          <a:p>
            <a:pPr algn="l">
              <a:lnSpc>
                <a:spcPct val="110000"/>
              </a:lnSpc>
            </a:pPr>
            <a:r>
              <a:rPr lang="en-US" sz="2200">
                <a:cs typeface="Segoe UI Semilight" panose="020B0402040204020203" pitchFamily="34" charset="0"/>
              </a:rPr>
              <a:t>Click to edit Master subtitle style</a:t>
            </a:r>
            <a:endParaRPr lang="en-US" sz="2200" dirty="0">
              <a:cs typeface="Segoe UI Semilight" panose="020B0402040204020203" pitchFamily="34" charset="0"/>
            </a:endParaRPr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89734E01-4E64-484E-9728-EF69422CB1D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013448" y="1014984"/>
            <a:ext cx="4123944" cy="2322576"/>
          </a:xfrm>
          <a:solidFill>
            <a:schemeClr val="accent6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7" name="Picture Placeholder 15">
            <a:extLst>
              <a:ext uri="{FF2B5EF4-FFF2-40B4-BE49-F238E27FC236}">
                <a16:creationId xmlns:a16="http://schemas.microsoft.com/office/drawing/2014/main" id="{7CA897AB-A280-4B5A-BEF5-C5D11D65353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013448" y="3511296"/>
            <a:ext cx="4123944" cy="2322576"/>
          </a:xfrm>
          <a:solidFill>
            <a:schemeClr val="accent6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933BE2-665A-42DA-A3B7-835F81A3F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4DBCBD-AD42-432D-ABA9-20D616AF3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140251-3596-4673-B24B-59A6F9ED8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2019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C28C9-B8CC-413F-9FFA-626680E4A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365125"/>
            <a:ext cx="1127461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3FE72-9D42-45F5-A37F-B12130388A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5256" y="1752600"/>
            <a:ext cx="5532319" cy="823912"/>
          </a:xfrm>
        </p:spPr>
        <p:txBody>
          <a:bodyPr anchor="b"/>
          <a:lstStyle>
            <a:lvl1pPr marL="0" indent="0">
              <a:buNone/>
              <a:defRPr sz="2400" b="0" i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E3A31D-9B5F-4DE3-B18D-F7F77782EB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5256" y="2666999"/>
            <a:ext cx="5532319" cy="35226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BE1D2D-822C-466C-A7B9-1A2D97366A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752600"/>
            <a:ext cx="5561106" cy="823912"/>
          </a:xfrm>
        </p:spPr>
        <p:txBody>
          <a:bodyPr anchor="b"/>
          <a:lstStyle>
            <a:lvl1pPr marL="0" indent="0">
              <a:buNone/>
              <a:defRPr sz="2400" b="0" i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F13B2C-44CA-49C4-BC84-02AF1638F3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666999"/>
            <a:ext cx="5561106" cy="35226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793CB55-E9C1-4CE6-9B61-81B71475B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F22318-747B-4EC9-862C-D9FD488CC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CFBDDDF-16BD-438D-937D-0E3E30E74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45411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C28C9-B8CC-413F-9FFA-626680E4A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365125"/>
            <a:ext cx="1127461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3FE72-9D42-45F5-A37F-B12130388A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5256" y="1752600"/>
            <a:ext cx="3291840" cy="823912"/>
          </a:xfrm>
        </p:spPr>
        <p:txBody>
          <a:bodyPr anchor="b"/>
          <a:lstStyle>
            <a:lvl1pPr marL="0" indent="0">
              <a:buNone/>
              <a:defRPr sz="2400" b="0" i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E3A31D-9B5F-4DE3-B18D-F7F77782EB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5256" y="2666999"/>
            <a:ext cx="3291840" cy="35226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BE1D2D-822C-466C-A7B9-1A2D97366A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453361" y="1752600"/>
            <a:ext cx="3291840" cy="823912"/>
          </a:xfrm>
        </p:spPr>
        <p:txBody>
          <a:bodyPr anchor="b"/>
          <a:lstStyle>
            <a:lvl1pPr marL="0" indent="0">
              <a:buNone/>
              <a:defRPr sz="2400" b="0" i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F13B2C-44CA-49C4-BC84-02AF1638F3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453361" y="2666999"/>
            <a:ext cx="3291840" cy="35226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17999667-FDE9-4EC7-9EF8-E64C5DA4B1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441466" y="1757319"/>
            <a:ext cx="3291840" cy="823912"/>
          </a:xfrm>
        </p:spPr>
        <p:txBody>
          <a:bodyPr anchor="b"/>
          <a:lstStyle>
            <a:lvl1pPr marL="0" indent="0">
              <a:buNone/>
              <a:defRPr sz="2400" b="0" i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5">
            <a:extLst>
              <a:ext uri="{FF2B5EF4-FFF2-40B4-BE49-F238E27FC236}">
                <a16:creationId xmlns:a16="http://schemas.microsoft.com/office/drawing/2014/main" id="{54466FB3-35A6-4045-8C46-5F6399D7B4C2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441466" y="2671718"/>
            <a:ext cx="3291840" cy="35226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793CB55-E9C1-4CE6-9B61-81B71475B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F22318-747B-4EC9-862C-D9FD488CC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CFBDDDF-16BD-438D-937D-0E3E30E74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0477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CE62CE4B-3BFB-4501-B59A-0ED68CF6127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lumMod val="9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DF608493-BDCD-43BD-A3CC-24E750276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93192"/>
            <a:ext cx="4524956" cy="2130552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pc="120">
                <a:cs typeface="Posterama" panose="020B0504020200020000" pitchFamily="34" charset="0"/>
              </a:rPr>
              <a:t>Click to edit Master title style</a:t>
            </a:r>
            <a:endParaRPr lang="en-US" spc="120" dirty="0">
              <a:cs typeface="Posterama" panose="020B0504020200020000" pitchFamily="34" charset="0"/>
            </a:endParaRP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F3B9F353-002B-4A4D-A316-70D952EDAE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27297"/>
            <a:ext cx="4524664" cy="3412969"/>
          </a:xfrm>
        </p:spPr>
        <p:txBody>
          <a:bodyPr anchor="ctr" anchorCtr="0">
            <a:normAutofit/>
          </a:bodyPr>
          <a:lstStyle>
            <a:lvl1pPr marL="0" indent="0">
              <a:lnSpc>
                <a:spcPct val="100000"/>
              </a:lnSpc>
              <a:buNone/>
              <a:defRPr sz="1800"/>
            </a:lvl1pPr>
          </a:lstStyle>
          <a:p>
            <a:pPr lvl="0">
              <a:lnSpc>
                <a:spcPct val="110000"/>
              </a:lnSpc>
            </a:pPr>
            <a:r>
              <a:rPr lang="en-US" sz="1800"/>
              <a:t>Click to edit Master text styles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F9890B2B-FFC6-4C7C-A617-67144F1E3C5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  <a:alphaModFix amt="1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255" y="0"/>
            <a:ext cx="5115697" cy="6858000"/>
          </a:xfrm>
          <a:prstGeom prst="rect">
            <a:avLst/>
          </a:prstGeom>
        </p:spPr>
      </p:pic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8CD8768C-8806-4DE0-82CC-275A2EC6D47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879592" y="740664"/>
            <a:ext cx="2798762" cy="2606040"/>
          </a:xfrm>
          <a:solidFill>
            <a:schemeClr val="accent6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5" name="Picture Placeholder 23">
            <a:extLst>
              <a:ext uri="{FF2B5EF4-FFF2-40B4-BE49-F238E27FC236}">
                <a16:creationId xmlns:a16="http://schemas.microsoft.com/office/drawing/2014/main" id="{68CB9DF9-86EB-48CF-B212-F2B290C56FF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878824" y="740664"/>
            <a:ext cx="2798762" cy="2606040"/>
          </a:xfrm>
          <a:solidFill>
            <a:schemeClr val="accent6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6" name="Picture Placeholder 23">
            <a:extLst>
              <a:ext uri="{FF2B5EF4-FFF2-40B4-BE49-F238E27FC236}">
                <a16:creationId xmlns:a16="http://schemas.microsoft.com/office/drawing/2014/main" id="{554B2207-3993-41B6-AF63-EBB48DACAB8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879592" y="3529584"/>
            <a:ext cx="2798762" cy="2606040"/>
          </a:xfrm>
          <a:solidFill>
            <a:schemeClr val="accent6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Picture Placeholder 23">
            <a:extLst>
              <a:ext uri="{FF2B5EF4-FFF2-40B4-BE49-F238E27FC236}">
                <a16:creationId xmlns:a16="http://schemas.microsoft.com/office/drawing/2014/main" id="{DE0340D8-BC7E-4431-A7A7-8D634C8A19F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869680" y="3529584"/>
            <a:ext cx="2798762" cy="2606040"/>
          </a:xfrm>
          <a:solidFill>
            <a:schemeClr val="accent6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933BE2-665A-42DA-A3B7-835F81A3F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4DBCBD-AD42-432D-ABA9-20D616AF3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140251-3596-4673-B24B-59A6F9ED8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8411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0BABF38A-8A0D-492E-BD20-6CF4D46B50B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0" y="0"/>
            <a:ext cx="12192000" cy="6858004"/>
          </a:xfrm>
          <a:prstGeom prst="rect">
            <a:avLst/>
          </a:prstGeom>
          <a:solidFill>
            <a:schemeClr val="bg2">
              <a:lumMod val="9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9984D45-0ED3-4D03-8E44-5E355C913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425450"/>
            <a:ext cx="1127461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687D6E-D1E9-489C-9AA9-3575C39BAA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8694" y="1949450"/>
            <a:ext cx="11274612" cy="4195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364E9C-08EE-4B1B-B3FC-D6D997F4EA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8694" y="64166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B0A1F1-38FE-4C27-81E6-A43A54793F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1667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r>
              <a:rPr lang="en-US" dirty="0">
                <a:solidFill>
                  <a:schemeClr val="tx1">
                    <a:alpha val="60000"/>
                  </a:schemeClr>
                </a:solidFill>
              </a:rPr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26B39A-FFD8-42EF-ADC7-7DB3B302F8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90106" y="64166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fld id="{73B850FF-6169-4056-8077-06FFA93A536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4" name="Picture 13" descr="A picture containing sitting&#10;&#10;Description automatically generated">
            <a:extLst>
              <a:ext uri="{FF2B5EF4-FFF2-40B4-BE49-F238E27FC236}">
                <a16:creationId xmlns:a16="http://schemas.microsoft.com/office/drawing/2014/main" id="{BC526B7A-4801-4FD1-95C8-03AF22629E87}"/>
              </a:ext>
            </a:extLst>
          </p:cNvPr>
          <p:cNvPicPr>
            <a:picLocks noChangeAspect="1"/>
          </p:cNvPicPr>
          <p:nvPr/>
        </p:nvPicPr>
        <p:blipFill>
          <a:blip r:embed="rId18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4400" y="0"/>
            <a:ext cx="3654612" cy="4575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3087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46" r:id="rId4"/>
    <p:sldLayoutId id="2147483734" r:id="rId5"/>
    <p:sldLayoutId id="2147483752" r:id="rId6"/>
    <p:sldLayoutId id="2147483737" r:id="rId7"/>
    <p:sldLayoutId id="2147483750" r:id="rId8"/>
    <p:sldLayoutId id="2147483745" r:id="rId9"/>
    <p:sldLayoutId id="2147483751" r:id="rId10"/>
    <p:sldLayoutId id="2147483733" r:id="rId11"/>
    <p:sldLayoutId id="2147483744" r:id="rId12"/>
    <p:sldLayoutId id="2147483736" r:id="rId13"/>
    <p:sldLayoutId id="2147483739" r:id="rId14"/>
    <p:sldLayoutId id="2147483740" r:id="rId15"/>
    <p:sldLayoutId id="2147483741" r:id="rId16"/>
  </p:sldLayoutIdLst>
  <p:hf hd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0DDE03-5881-4143-92C0-900FD2200E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60802" y="1144510"/>
            <a:ext cx="5257800" cy="2833528"/>
          </a:xfrm>
        </p:spPr>
        <p:txBody>
          <a:bodyPr/>
          <a:lstStyle/>
          <a:p>
            <a:r>
              <a:rPr lang="hr-HR" dirty="0"/>
              <a:t>Vjerovanja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726D00-6671-49B9-B158-E8FE9A3057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33944" y="4175516"/>
            <a:ext cx="5257799" cy="1640216"/>
          </a:xfrm>
        </p:spPr>
        <p:txBody>
          <a:bodyPr/>
          <a:lstStyle/>
          <a:p>
            <a:r>
              <a:rPr lang="hr-HR" dirty="0"/>
              <a:t>Mateja Kušić</a:t>
            </a:r>
            <a:endParaRPr lang="en-US" dirty="0"/>
          </a:p>
        </p:txBody>
      </p:sp>
      <p:pic>
        <p:nvPicPr>
          <p:cNvPr id="10" name="Picture 2" descr="Change Your Beliefs. Change Your Reality. | | BeSerene">
            <a:extLst>
              <a:ext uri="{FF2B5EF4-FFF2-40B4-BE49-F238E27FC236}">
                <a16:creationId xmlns:a16="http://schemas.microsoft.com/office/drawing/2014/main" id="{17A5D86D-E515-8E7F-47A3-0AC91F02E2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945" y="1167677"/>
            <a:ext cx="4648055" cy="46480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2293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5BB7C9-365A-47FF-90E1-6016251BBD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2999" y="312703"/>
            <a:ext cx="8409374" cy="2130552"/>
          </a:xfrm>
        </p:spPr>
        <p:txBody>
          <a:bodyPr/>
          <a:lstStyle/>
          <a:p>
            <a:r>
              <a:rPr lang="hr-HR" dirty="0"/>
              <a:t>Neadaptivna bazična vjerovanja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6DD3DD-072F-4103-B534-27A7CD671D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2053520"/>
            <a:ext cx="10287000" cy="4055180"/>
          </a:xfrm>
        </p:spPr>
        <p:txBody>
          <a:bodyPr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/>
              <a:t>O </a:t>
            </a:r>
            <a:r>
              <a:rPr lang="en-US" sz="2400" b="1" dirty="0" err="1"/>
              <a:t>sebi</a:t>
            </a:r>
            <a:r>
              <a:rPr lang="en-US" sz="2400" b="1" dirty="0"/>
              <a:t> - </a:t>
            </a:r>
            <a:r>
              <a:rPr lang="en-US" sz="2400" b="1" dirty="0" err="1"/>
              <a:t>najčešće</a:t>
            </a:r>
            <a:r>
              <a:rPr lang="en-US" sz="2400" b="1" dirty="0"/>
              <a:t> </a:t>
            </a:r>
            <a:r>
              <a:rPr lang="en-US" sz="2400" b="1" dirty="0" err="1"/>
              <a:t>kategorije</a:t>
            </a:r>
            <a:r>
              <a:rPr lang="en-US" sz="2400" b="1" dirty="0"/>
              <a:t>:</a:t>
            </a: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-US" sz="2400" b="1" dirty="0" err="1"/>
              <a:t>Bespomoćnost</a:t>
            </a:r>
            <a:r>
              <a:rPr lang="en-US" sz="2400" b="1" dirty="0"/>
              <a:t> </a:t>
            </a:r>
            <a:r>
              <a:rPr lang="en-US" sz="2400" dirty="0"/>
              <a:t>(</a:t>
            </a:r>
            <a:r>
              <a:rPr lang="en-US" sz="2400" dirty="0" err="1"/>
              <a:t>vjerovanje</a:t>
            </a:r>
            <a:r>
              <a:rPr lang="en-US" sz="2400" dirty="0"/>
              <a:t> u </a:t>
            </a:r>
            <a:r>
              <a:rPr lang="en-US" sz="2400" dirty="0" err="1"/>
              <a:t>osobnu</a:t>
            </a:r>
            <a:r>
              <a:rPr lang="en-US" sz="2400" dirty="0"/>
              <a:t> </a:t>
            </a:r>
            <a:r>
              <a:rPr lang="en-US" sz="2400" dirty="0" err="1"/>
              <a:t>neefikasnost</a:t>
            </a:r>
            <a:r>
              <a:rPr lang="en-US" sz="2400" dirty="0"/>
              <a:t>, </a:t>
            </a:r>
            <a:r>
              <a:rPr lang="en-US" sz="2400" dirty="0" err="1"/>
              <a:t>nekompetentnost</a:t>
            </a:r>
            <a:r>
              <a:rPr lang="en-US" sz="2400" dirty="0"/>
              <a:t>)</a:t>
            </a: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-US" sz="2400" b="1" dirty="0" err="1"/>
              <a:t>Nevoljenost</a:t>
            </a:r>
            <a:r>
              <a:rPr lang="en-US" sz="2400" b="1" dirty="0"/>
              <a:t> </a:t>
            </a:r>
            <a:r>
              <a:rPr lang="en-US" sz="2400" dirty="0"/>
              <a:t>(</a:t>
            </a:r>
            <a:r>
              <a:rPr lang="en-US" sz="2400" dirty="0" err="1"/>
              <a:t>vjerovanje</a:t>
            </a:r>
            <a:r>
              <a:rPr lang="en-US" sz="2400" dirty="0"/>
              <a:t> u </a:t>
            </a:r>
            <a:r>
              <a:rPr lang="en-US" sz="2400" dirty="0" err="1"/>
              <a:t>nemogućnost</a:t>
            </a:r>
            <a:r>
              <a:rPr lang="en-US" sz="2400" dirty="0"/>
              <a:t> </a:t>
            </a:r>
            <a:r>
              <a:rPr lang="en-US" sz="2400" dirty="0" err="1"/>
              <a:t>uspostavljanja</a:t>
            </a:r>
            <a:r>
              <a:rPr lang="en-US" sz="2400" dirty="0"/>
              <a:t> </a:t>
            </a:r>
            <a:r>
              <a:rPr lang="en-US" sz="2400" dirty="0" err="1"/>
              <a:t>ili</a:t>
            </a:r>
            <a:r>
              <a:rPr lang="en-US" sz="2400" dirty="0"/>
              <a:t> </a:t>
            </a:r>
            <a:r>
              <a:rPr lang="en-US" sz="2400" dirty="0" err="1"/>
              <a:t>održavanja</a:t>
            </a:r>
            <a:r>
              <a:rPr lang="en-US" sz="2400" dirty="0"/>
              <a:t> </a:t>
            </a:r>
            <a:r>
              <a:rPr lang="en-US" sz="2400" dirty="0" err="1"/>
              <a:t>ljubavi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intimnosti</a:t>
            </a:r>
            <a:r>
              <a:rPr lang="en-US" sz="2400" dirty="0"/>
              <a:t> s </a:t>
            </a:r>
            <a:r>
              <a:rPr lang="en-US" sz="2400" dirty="0" err="1"/>
              <a:t>drugima</a:t>
            </a:r>
            <a:r>
              <a:rPr lang="en-US" sz="2400" dirty="0"/>
              <a:t> </a:t>
            </a:r>
            <a:r>
              <a:rPr lang="en-US" sz="2400" dirty="0" err="1"/>
              <a:t>zbog</a:t>
            </a:r>
            <a:r>
              <a:rPr lang="en-US" sz="2400" dirty="0"/>
              <a:t> </a:t>
            </a:r>
            <a:r>
              <a:rPr lang="en-US" sz="2400" dirty="0" err="1"/>
              <a:t>vlastitih</a:t>
            </a:r>
            <a:r>
              <a:rPr lang="en-US" sz="2400" dirty="0"/>
              <a:t> </a:t>
            </a:r>
            <a:r>
              <a:rPr lang="en-US" sz="2400" dirty="0" err="1"/>
              <a:t>nedostataka</a:t>
            </a:r>
            <a:r>
              <a:rPr lang="en-US" sz="2400" dirty="0"/>
              <a:t>)</a:t>
            </a: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-US" sz="2400" b="1" dirty="0" err="1"/>
              <a:t>Bezvrijednost</a:t>
            </a:r>
            <a:r>
              <a:rPr lang="en-US" sz="2400" dirty="0"/>
              <a:t> (</a:t>
            </a:r>
            <a:r>
              <a:rPr lang="en-US" sz="2400" dirty="0" err="1"/>
              <a:t>vjerovanje</a:t>
            </a:r>
            <a:r>
              <a:rPr lang="en-US" sz="2400" dirty="0"/>
              <a:t> u </a:t>
            </a:r>
            <a:r>
              <a:rPr lang="en-US" sz="2400" dirty="0" err="1"/>
              <a:t>osobnu</a:t>
            </a:r>
            <a:r>
              <a:rPr lang="en-US" sz="2400" dirty="0"/>
              <a:t> </a:t>
            </a:r>
            <a:r>
              <a:rPr lang="en-US" sz="2400" dirty="0" err="1"/>
              <a:t>nemoralnost</a:t>
            </a:r>
            <a:r>
              <a:rPr lang="en-US" sz="2400" dirty="0"/>
              <a:t>, </a:t>
            </a:r>
            <a:r>
              <a:rPr lang="en-US" sz="2400" dirty="0" err="1"/>
              <a:t>toksičnost</a:t>
            </a:r>
            <a:r>
              <a:rPr lang="en-US" sz="2400" dirty="0"/>
              <a:t>)</a:t>
            </a: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24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/>
              <a:t> </a:t>
            </a:r>
            <a:r>
              <a:rPr lang="en-US" sz="2400" b="1" dirty="0"/>
              <a:t>O </a:t>
            </a:r>
            <a:r>
              <a:rPr lang="en-US" sz="2400" b="1" dirty="0" err="1"/>
              <a:t>drugima</a:t>
            </a:r>
            <a:r>
              <a:rPr lang="en-US" sz="2400" b="1" dirty="0"/>
              <a:t>, </a:t>
            </a:r>
            <a:r>
              <a:rPr lang="en-US" sz="2400" b="1" dirty="0" err="1"/>
              <a:t>svijetu</a:t>
            </a:r>
            <a:r>
              <a:rPr lang="en-US" sz="2400" b="1" dirty="0"/>
              <a:t> </a:t>
            </a:r>
            <a:r>
              <a:rPr lang="en-US" sz="2400" b="1" dirty="0" err="1"/>
              <a:t>i</a:t>
            </a:r>
            <a:r>
              <a:rPr lang="en-US" sz="2400" b="1" dirty="0"/>
              <a:t> </a:t>
            </a:r>
            <a:r>
              <a:rPr lang="en-US" sz="2400" b="1" dirty="0" err="1"/>
              <a:t>budućnosti</a:t>
            </a:r>
            <a:endParaRPr lang="en-US" sz="24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/>
              <a:t>- </a:t>
            </a:r>
            <a:r>
              <a:rPr lang="en-US" sz="2400" dirty="0" err="1"/>
              <a:t>apsolutna</a:t>
            </a:r>
            <a:r>
              <a:rPr lang="en-US" sz="2400" dirty="0"/>
              <a:t>, </a:t>
            </a:r>
            <a:r>
              <a:rPr lang="en-US" sz="2400" dirty="0" err="1"/>
              <a:t>rigidna</a:t>
            </a:r>
            <a:r>
              <a:rPr lang="en-US" sz="2400" dirty="0"/>
              <a:t>, </a:t>
            </a:r>
            <a:r>
              <a:rPr lang="en-US" sz="2400" dirty="0" err="1"/>
              <a:t>fiksirana</a:t>
            </a:r>
            <a:r>
              <a:rPr lang="en-US" sz="2400" dirty="0"/>
              <a:t>, </a:t>
            </a:r>
            <a:r>
              <a:rPr lang="en-US" sz="2400" dirty="0" err="1"/>
              <a:t>mračna</a:t>
            </a:r>
            <a:r>
              <a:rPr lang="en-US" sz="2400" dirty="0"/>
              <a:t> - </a:t>
            </a:r>
            <a:r>
              <a:rPr lang="en-US" sz="2400" dirty="0" err="1"/>
              <a:t>također</a:t>
            </a:r>
            <a:r>
              <a:rPr lang="en-US" sz="2400" dirty="0"/>
              <a:t> </a:t>
            </a:r>
            <a:r>
              <a:rPr lang="en-US" sz="2400" dirty="0" err="1"/>
              <a:t>potrebna</a:t>
            </a:r>
            <a:r>
              <a:rPr lang="en-US" sz="2400" dirty="0"/>
              <a:t> </a:t>
            </a:r>
            <a:r>
              <a:rPr lang="en-US" sz="2400" dirty="0" err="1"/>
              <a:t>modifikacija</a:t>
            </a:r>
            <a:endParaRPr lang="en-US" sz="24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2688BC-7E88-411A-A72F-BA96A981D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990106" y="6416675"/>
            <a:ext cx="2743200" cy="365125"/>
          </a:xfrm>
        </p:spPr>
        <p:txBody>
          <a:bodyPr/>
          <a:lstStyle/>
          <a:p>
            <a:fld id="{73B850FF-6169-4056-8077-06FFA93A5366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66524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D7A24E-3428-E4F8-64EC-A153AE8E50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9999" y="1143000"/>
            <a:ext cx="10221173" cy="1538868"/>
          </a:xfrm>
        </p:spPr>
        <p:txBody>
          <a:bodyPr/>
          <a:lstStyle/>
          <a:p>
            <a:r>
              <a:rPr lang="en" dirty="0"/>
              <a:t>Identifikacija adaptivnih bazičnih </a:t>
            </a:r>
            <a:r>
              <a:rPr lang="hr-HR" dirty="0"/>
              <a:t>vjerovanja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43A045-0D1D-6ED4-7C9E-0D99E0861C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1223" y="2840854"/>
            <a:ext cx="5367526" cy="2874146"/>
          </a:xfrm>
        </p:spPr>
        <p:txBody>
          <a:bodyPr>
            <a:normAutofit/>
          </a:bodyPr>
          <a:lstStyle/>
          <a:p>
            <a:pPr marL="457200" lvl="0" indent="-340677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65"/>
              <a:buChar char="●"/>
            </a:pPr>
            <a:r>
              <a:rPr lang="en-US" sz="2800" dirty="0" err="1"/>
              <a:t>čim</a:t>
            </a:r>
            <a:r>
              <a:rPr lang="en-US" sz="2800" dirty="0"/>
              <a:t> </a:t>
            </a:r>
            <a:r>
              <a:rPr lang="en-US" sz="2800" dirty="0" err="1"/>
              <a:t>prije</a:t>
            </a:r>
            <a:r>
              <a:rPr lang="en-US" sz="2800" dirty="0"/>
              <a:t> u </a:t>
            </a:r>
            <a:r>
              <a:rPr lang="en-US" sz="2800" dirty="0" err="1"/>
              <a:t>tretmanu</a:t>
            </a:r>
            <a:endParaRPr lang="en-US" sz="2800" dirty="0"/>
          </a:p>
          <a:p>
            <a:pPr marL="630873" lvl="0" indent="-5143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65"/>
              <a:buFont typeface="+mj-lt"/>
              <a:buAutoNum type="arabicPeriod"/>
            </a:pPr>
            <a:r>
              <a:rPr lang="en-US" sz="2800" b="1" dirty="0" err="1"/>
              <a:t>opis</a:t>
            </a:r>
            <a:r>
              <a:rPr lang="en-US" sz="2800" b="1" dirty="0"/>
              <a:t> </a:t>
            </a:r>
            <a:r>
              <a:rPr lang="en-US" sz="2800" b="1" dirty="0" err="1"/>
              <a:t>najboljeg</a:t>
            </a:r>
            <a:r>
              <a:rPr lang="en-US" sz="2800" b="1" dirty="0"/>
              <a:t> </a:t>
            </a:r>
            <a:r>
              <a:rPr lang="en-US" sz="2800" b="1" dirty="0" err="1"/>
              <a:t>životnog</a:t>
            </a:r>
            <a:r>
              <a:rPr lang="en-US" sz="2800" b="1" dirty="0"/>
              <a:t> </a:t>
            </a:r>
            <a:r>
              <a:rPr lang="en-US" sz="2800" b="1" dirty="0" err="1"/>
              <a:t>perioda</a:t>
            </a:r>
            <a:endParaRPr lang="en-US" sz="2800" b="1" dirty="0"/>
          </a:p>
          <a:p>
            <a:pPr marL="630873" lvl="0" indent="-5143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65"/>
              <a:buFont typeface="+mj-lt"/>
              <a:buAutoNum type="arabicPeriod"/>
            </a:pPr>
            <a:r>
              <a:rPr lang="en-US" sz="2800" b="1" dirty="0" err="1"/>
              <a:t>popis</a:t>
            </a:r>
            <a:r>
              <a:rPr lang="en-US" sz="2800" b="1" dirty="0"/>
              <a:t> </a:t>
            </a:r>
            <a:r>
              <a:rPr lang="en-US" sz="2800" b="1" dirty="0" err="1"/>
              <a:t>pozitivnih</a:t>
            </a:r>
            <a:r>
              <a:rPr lang="en-US" sz="2800" b="1" dirty="0"/>
              <a:t> </a:t>
            </a:r>
            <a:r>
              <a:rPr lang="en-US" sz="2800" b="1" dirty="0" err="1"/>
              <a:t>karakteristika</a:t>
            </a:r>
            <a:endParaRPr lang="en-US" sz="2800" b="1" dirty="0"/>
          </a:p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C81192CC-4524-206C-D823-BEA538652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11</a:t>
            </a:fld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7617518-4ECD-4611-2A8E-AB30781C88A0}"/>
              </a:ext>
            </a:extLst>
          </p:cNvPr>
          <p:cNvSpPr/>
          <p:nvPr/>
        </p:nvSpPr>
        <p:spPr>
          <a:xfrm>
            <a:off x="6604986" y="2840854"/>
            <a:ext cx="4429958" cy="25922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500A237-9878-BECF-FB8D-E8536E1C6569}"/>
              </a:ext>
            </a:extLst>
          </p:cNvPr>
          <p:cNvSpPr txBox="1"/>
          <p:nvPr/>
        </p:nvSpPr>
        <p:spPr>
          <a:xfrm>
            <a:off x="6862439" y="3338003"/>
            <a:ext cx="383515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6523" indent="0" algn="ctr">
              <a:buSzPts val="1765"/>
              <a:buNone/>
            </a:pPr>
            <a:r>
              <a:rPr lang="en-US" sz="2800" i="1" dirty="0">
                <a:solidFill>
                  <a:schemeClr val="bg1"/>
                </a:solidFill>
              </a:rPr>
              <a:t>“</a:t>
            </a:r>
            <a:r>
              <a:rPr lang="en-US" sz="2800" i="1" dirty="0" err="1">
                <a:solidFill>
                  <a:schemeClr val="bg1"/>
                </a:solidFill>
              </a:rPr>
              <a:t>Možda</a:t>
            </a:r>
            <a:r>
              <a:rPr lang="en-US" sz="2800" i="1" dirty="0">
                <a:solidFill>
                  <a:schemeClr val="bg1"/>
                </a:solidFill>
              </a:rPr>
              <a:t> </a:t>
            </a:r>
            <a:r>
              <a:rPr lang="en-US" sz="2800" i="1" dirty="0" err="1">
                <a:solidFill>
                  <a:schemeClr val="bg1"/>
                </a:solidFill>
              </a:rPr>
              <a:t>ste</a:t>
            </a:r>
            <a:r>
              <a:rPr lang="en-US" sz="2800" i="1" dirty="0">
                <a:solidFill>
                  <a:schemeClr val="bg1"/>
                </a:solidFill>
              </a:rPr>
              <a:t> </a:t>
            </a:r>
            <a:r>
              <a:rPr lang="en-US" sz="2800" i="1" dirty="0" err="1">
                <a:solidFill>
                  <a:schemeClr val="bg1"/>
                </a:solidFill>
              </a:rPr>
              <a:t>kompetentna</a:t>
            </a:r>
            <a:r>
              <a:rPr lang="en-US" sz="2800" i="1" dirty="0">
                <a:solidFill>
                  <a:schemeClr val="bg1"/>
                </a:solidFill>
              </a:rPr>
              <a:t> </a:t>
            </a:r>
            <a:r>
              <a:rPr lang="en-US" sz="2800" i="1" dirty="0" err="1">
                <a:solidFill>
                  <a:schemeClr val="bg1"/>
                </a:solidFill>
              </a:rPr>
              <a:t>osoba</a:t>
            </a:r>
            <a:r>
              <a:rPr lang="en-US" sz="2800" i="1" dirty="0">
                <a:solidFill>
                  <a:schemeClr val="bg1"/>
                </a:solidFill>
              </a:rPr>
              <a:t> </a:t>
            </a:r>
            <a:r>
              <a:rPr lang="en-US" sz="2800" i="1" dirty="0" err="1">
                <a:solidFill>
                  <a:schemeClr val="bg1"/>
                </a:solidFill>
              </a:rPr>
              <a:t>koja</a:t>
            </a:r>
            <a:r>
              <a:rPr lang="en-US" sz="2800" i="1" dirty="0">
                <a:solidFill>
                  <a:schemeClr val="bg1"/>
                </a:solidFill>
              </a:rPr>
              <a:t> je </a:t>
            </a:r>
            <a:r>
              <a:rPr lang="en-US" sz="2800" i="1" dirty="0" err="1">
                <a:solidFill>
                  <a:schemeClr val="bg1"/>
                </a:solidFill>
              </a:rPr>
              <a:t>trenutno</a:t>
            </a:r>
            <a:r>
              <a:rPr lang="en-US" sz="2800" i="1" dirty="0">
                <a:solidFill>
                  <a:schemeClr val="bg1"/>
                </a:solidFill>
              </a:rPr>
              <a:t> </a:t>
            </a:r>
            <a:r>
              <a:rPr lang="en-US" sz="2800" i="1" dirty="0" err="1">
                <a:solidFill>
                  <a:schemeClr val="bg1"/>
                </a:solidFill>
              </a:rPr>
              <a:t>depresivna</a:t>
            </a:r>
            <a:r>
              <a:rPr lang="en-US" sz="2800" i="1" dirty="0">
                <a:solidFill>
                  <a:schemeClr val="bg1"/>
                </a:solidFill>
              </a:rPr>
              <a:t>.”</a:t>
            </a:r>
            <a:endParaRPr lang="hr-HR" sz="28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89014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5BB7C9-365A-47FF-90E1-6016251BBD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523871"/>
            <a:ext cx="9758780" cy="2130552"/>
          </a:xfrm>
        </p:spPr>
        <p:txBody>
          <a:bodyPr/>
          <a:lstStyle/>
          <a:p>
            <a:r>
              <a:rPr lang="en" dirty="0"/>
              <a:t>Identifikacija neadaptivnih bazičnih vjerovanja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6DD3DD-072F-4103-B534-27A7CD671D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2654423"/>
            <a:ext cx="10020300" cy="3352678"/>
          </a:xfrm>
        </p:spPr>
        <p:txBody>
          <a:bodyPr>
            <a:normAutofit fontScale="925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/>
              <a:t>1. </a:t>
            </a:r>
            <a:r>
              <a:rPr lang="en-US" sz="3600" b="1" dirty="0" err="1"/>
              <a:t>Centralna</a:t>
            </a:r>
            <a:r>
              <a:rPr lang="en-US" sz="3600" b="1" dirty="0"/>
              <a:t> </a:t>
            </a:r>
            <a:r>
              <a:rPr lang="en-US" sz="3600" b="1" dirty="0" err="1"/>
              <a:t>tema</a:t>
            </a:r>
            <a:r>
              <a:rPr lang="en-US" sz="3600" b="1" dirty="0"/>
              <a:t> u </a:t>
            </a:r>
            <a:r>
              <a:rPr lang="en-US" sz="3600" b="1" dirty="0" err="1"/>
              <a:t>automatskim</a:t>
            </a:r>
            <a:r>
              <a:rPr lang="en-US" sz="3600" b="1" dirty="0"/>
              <a:t> </a:t>
            </a:r>
            <a:r>
              <a:rPr lang="en-US" sz="3600" b="1" dirty="0" err="1"/>
              <a:t>mislima</a:t>
            </a:r>
            <a:r>
              <a:rPr lang="en-US" sz="3600" b="1" dirty="0"/>
              <a:t> </a:t>
            </a:r>
          </a:p>
          <a:p>
            <a:pPr marL="457200" lvl="0" indent="-45720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3600" dirty="0"/>
              <a:t>u </a:t>
            </a:r>
            <a:r>
              <a:rPr lang="en-US" sz="3600" dirty="0" err="1"/>
              <a:t>koju</a:t>
            </a:r>
            <a:r>
              <a:rPr lang="en-US" sz="3600" dirty="0"/>
              <a:t> </a:t>
            </a:r>
            <a:r>
              <a:rPr lang="en-US" sz="3600" dirty="0" err="1"/>
              <a:t>kategoriju</a:t>
            </a:r>
            <a:r>
              <a:rPr lang="en-US" sz="3600" dirty="0"/>
              <a:t> </a:t>
            </a:r>
            <a:r>
              <a:rPr lang="en-US" sz="3600" dirty="0" err="1"/>
              <a:t>bazičnih</a:t>
            </a:r>
            <a:r>
              <a:rPr lang="en-US" sz="3600" dirty="0"/>
              <a:t> </a:t>
            </a:r>
            <a:r>
              <a:rPr lang="en-US" sz="3600" dirty="0" err="1"/>
              <a:t>vjerovanja</a:t>
            </a:r>
            <a:r>
              <a:rPr lang="en-US" sz="3600" dirty="0"/>
              <a:t> </a:t>
            </a:r>
            <a:r>
              <a:rPr lang="en-US" sz="3600" dirty="0" err="1"/>
              <a:t>spadaju</a:t>
            </a:r>
            <a:r>
              <a:rPr lang="en-US" sz="3600" dirty="0"/>
              <a:t>?</a:t>
            </a:r>
          </a:p>
          <a:p>
            <a:pPr marL="457200" lvl="0" indent="-45720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3600" dirty="0" err="1"/>
              <a:t>tek</a:t>
            </a:r>
            <a:r>
              <a:rPr lang="en-US" sz="3600" dirty="0"/>
              <a:t> </a:t>
            </a:r>
            <a:r>
              <a:rPr lang="en-US" sz="3600" dirty="0" err="1"/>
              <a:t>kasnije</a:t>
            </a:r>
            <a:r>
              <a:rPr lang="en-US" sz="3600" dirty="0"/>
              <a:t> u </a:t>
            </a:r>
            <a:r>
              <a:rPr lang="en-US" sz="3600" dirty="0" err="1"/>
              <a:t>tretmanu</a:t>
            </a:r>
            <a:r>
              <a:rPr lang="en-US" sz="3600" dirty="0"/>
              <a:t> </a:t>
            </a:r>
            <a:r>
              <a:rPr lang="en-US" sz="3600" dirty="0" err="1"/>
              <a:t>navedemo</a:t>
            </a:r>
            <a:r>
              <a:rPr lang="en-US" sz="3600" dirty="0"/>
              <a:t> </a:t>
            </a:r>
            <a:r>
              <a:rPr lang="en-US" sz="3600" dirty="0" err="1"/>
              <a:t>klijenta</a:t>
            </a:r>
            <a:r>
              <a:rPr lang="en-US" sz="3600" dirty="0"/>
              <a:t> da </a:t>
            </a:r>
            <a:r>
              <a:rPr lang="en-US" sz="3600" dirty="0" err="1"/>
              <a:t>izvede</a:t>
            </a:r>
            <a:r>
              <a:rPr lang="en-US" sz="3600" dirty="0"/>
              <a:t> </a:t>
            </a:r>
            <a:r>
              <a:rPr lang="en-US" sz="3600" dirty="0" err="1"/>
              <a:t>zajednički</a:t>
            </a:r>
            <a:r>
              <a:rPr lang="en-US" sz="3600" dirty="0"/>
              <a:t> </a:t>
            </a:r>
            <a:r>
              <a:rPr lang="en-US" sz="3600" dirty="0" err="1"/>
              <a:t>nazivnik</a:t>
            </a:r>
            <a:r>
              <a:rPr lang="en-US" sz="3600" dirty="0"/>
              <a:t> </a:t>
            </a:r>
            <a:r>
              <a:rPr lang="en-US" sz="3600" dirty="0" err="1"/>
              <a:t>automatskim</a:t>
            </a:r>
            <a:r>
              <a:rPr lang="en-US" sz="3600" dirty="0"/>
              <a:t> </a:t>
            </a:r>
            <a:r>
              <a:rPr lang="en-US" sz="3600" dirty="0" err="1"/>
              <a:t>mislima</a:t>
            </a:r>
            <a:endParaRPr lang="en-US" sz="3600" dirty="0"/>
          </a:p>
          <a:p>
            <a:pPr marL="457200" lvl="0" indent="-45720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3600" dirty="0" err="1"/>
              <a:t>obratiti</a:t>
            </a:r>
            <a:r>
              <a:rPr lang="en-US" sz="3600" dirty="0"/>
              <a:t> </a:t>
            </a:r>
            <a:r>
              <a:rPr lang="en-US" sz="3600" dirty="0" err="1"/>
              <a:t>pozo</a:t>
            </a:r>
            <a:r>
              <a:rPr lang="hr-HR" sz="3600" dirty="0"/>
              <a:t>rn</a:t>
            </a:r>
            <a:r>
              <a:rPr lang="en-US" sz="3600" dirty="0" err="1"/>
              <a:t>ost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riječi</a:t>
            </a:r>
            <a:r>
              <a:rPr lang="en-US" sz="3600" dirty="0"/>
              <a:t> </a:t>
            </a:r>
            <a:r>
              <a:rPr lang="en-US" sz="3600" dirty="0" err="1"/>
              <a:t>koje</a:t>
            </a:r>
            <a:r>
              <a:rPr lang="en-US" sz="3600" dirty="0"/>
              <a:t> </a:t>
            </a:r>
            <a:r>
              <a:rPr lang="en-US" sz="3600" dirty="0" err="1"/>
              <a:t>klijent</a:t>
            </a:r>
            <a:r>
              <a:rPr lang="en-US" sz="3600" dirty="0"/>
              <a:t> </a:t>
            </a:r>
            <a:r>
              <a:rPr lang="en-US" sz="3600" dirty="0" err="1"/>
              <a:t>koristi</a:t>
            </a:r>
            <a:r>
              <a:rPr lang="en-US" sz="3600" dirty="0"/>
              <a:t>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2688BC-7E88-411A-A72F-BA96A981D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990106" y="6416675"/>
            <a:ext cx="2743200" cy="365125"/>
          </a:xfrm>
        </p:spPr>
        <p:txBody>
          <a:bodyPr/>
          <a:lstStyle/>
          <a:p>
            <a:fld id="{73B850FF-6169-4056-8077-06FFA93A5366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66005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5BB7C9-365A-47FF-90E1-6016251BBD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419174"/>
            <a:ext cx="9758780" cy="2130552"/>
          </a:xfrm>
        </p:spPr>
        <p:txBody>
          <a:bodyPr/>
          <a:lstStyle/>
          <a:p>
            <a:r>
              <a:rPr lang="en" dirty="0"/>
              <a:t>Identifikacija neadaptivnih bazičnih vjerovanja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6DD3DD-072F-4103-B534-27A7CD671D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2654422"/>
            <a:ext cx="5626100" cy="2984377"/>
          </a:xfrm>
        </p:spPr>
        <p:txBody>
          <a:bodyPr>
            <a:normAutofit fontScale="77500" lnSpcReduction="20000"/>
          </a:bodyPr>
          <a:lstStyle/>
          <a:p>
            <a:pPr marL="114300" indent="0">
              <a:buNone/>
            </a:pPr>
            <a:r>
              <a:rPr lang="hr-HR" sz="4200" b="1" dirty="0"/>
              <a:t>2. Tehnika silazne strelice</a:t>
            </a:r>
          </a:p>
          <a:p>
            <a:pPr marL="571500" indent="-457200">
              <a:buFont typeface="Arial" panose="020B0604020202020204" pitchFamily="34" charset="0"/>
              <a:buChar char="•"/>
            </a:pPr>
            <a:r>
              <a:rPr lang="hr-HR" sz="4200" dirty="0"/>
              <a:t>pretpostavimo da je automatska misao točna, pitamo klijenta koje je njeno  značenje</a:t>
            </a:r>
          </a:p>
          <a:p>
            <a:pPr marL="571500" indent="0">
              <a:buNone/>
            </a:pPr>
            <a:endParaRPr lang="hr-HR" dirty="0"/>
          </a:p>
          <a:p>
            <a:pPr marL="571500" indent="0">
              <a:buNone/>
            </a:pPr>
            <a:endParaRPr lang="hr-HR" i="1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2688BC-7E88-411A-A72F-BA96A981D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990106" y="6416675"/>
            <a:ext cx="2743200" cy="365125"/>
          </a:xfrm>
        </p:spPr>
        <p:txBody>
          <a:bodyPr/>
          <a:lstStyle/>
          <a:p>
            <a:fld id="{73B850FF-6169-4056-8077-06FFA93A5366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1776B95-5716-0A4C-FF9B-54BD67EC2782}"/>
              </a:ext>
            </a:extLst>
          </p:cNvPr>
          <p:cNvSpPr/>
          <p:nvPr/>
        </p:nvSpPr>
        <p:spPr>
          <a:xfrm>
            <a:off x="6995604" y="2654423"/>
            <a:ext cx="4429958" cy="25922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57E0299-172D-F3B9-8363-B5DB5BB60F11}"/>
              </a:ext>
            </a:extLst>
          </p:cNvPr>
          <p:cNvSpPr txBox="1"/>
          <p:nvPr/>
        </p:nvSpPr>
        <p:spPr>
          <a:xfrm>
            <a:off x="6445189" y="3165733"/>
            <a:ext cx="460381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0" algn="ctr">
              <a:buNone/>
            </a:pPr>
            <a:r>
              <a:rPr lang="hr-HR" sz="2400" i="1" dirty="0">
                <a:solidFill>
                  <a:schemeClr val="bg1"/>
                </a:solidFill>
              </a:rPr>
              <a:t>„Ako je to točno, što to znači za Vas?/govori o Vama?”</a:t>
            </a:r>
          </a:p>
          <a:p>
            <a:pPr marL="571500" indent="0" algn="ctr">
              <a:buNone/>
            </a:pPr>
            <a:endParaRPr lang="hr-HR" sz="2400" i="1" dirty="0">
              <a:solidFill>
                <a:schemeClr val="bg1"/>
              </a:solidFill>
            </a:endParaRPr>
          </a:p>
          <a:p>
            <a:pPr marL="571500" indent="0" algn="ctr">
              <a:buNone/>
            </a:pPr>
            <a:r>
              <a:rPr lang="hr-HR" sz="2400" i="1" dirty="0">
                <a:solidFill>
                  <a:schemeClr val="bg1"/>
                </a:solidFill>
              </a:rPr>
              <a:t>„Što je u tome najgore?”</a:t>
            </a:r>
          </a:p>
        </p:txBody>
      </p:sp>
    </p:spTree>
    <p:extLst>
      <p:ext uri="{BB962C8B-B14F-4D97-AF65-F5344CB8AC3E}">
        <p14:creationId xmlns:p14="http://schemas.microsoft.com/office/powerpoint/2010/main" val="38622720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5BB7C9-365A-47FF-90E1-6016251BBD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2999" y="312703"/>
            <a:ext cx="9758780" cy="2130552"/>
          </a:xfrm>
        </p:spPr>
        <p:txBody>
          <a:bodyPr/>
          <a:lstStyle/>
          <a:p>
            <a:r>
              <a:rPr lang="en" dirty="0"/>
              <a:t>Identifikacija neadaptivnih bazičnih vjerovanja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6DD3DD-072F-4103-B534-27A7CD671D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43255"/>
            <a:ext cx="10528300" cy="3716245"/>
          </a:xfrm>
        </p:spPr>
        <p:txBody>
          <a:bodyPr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/>
              <a:t>3. </a:t>
            </a:r>
            <a:r>
              <a:rPr lang="en-US" sz="3200" b="1" dirty="0" err="1"/>
              <a:t>Bazična</a:t>
            </a:r>
            <a:r>
              <a:rPr lang="en-US" sz="3200" b="1" dirty="0"/>
              <a:t> </a:t>
            </a:r>
            <a:r>
              <a:rPr lang="en-US" sz="3200" b="1" dirty="0" err="1"/>
              <a:t>vjerovanja</a:t>
            </a:r>
            <a:r>
              <a:rPr lang="en-US" sz="3200" b="1" dirty="0"/>
              <a:t> </a:t>
            </a:r>
            <a:r>
              <a:rPr lang="en-US" sz="3200" b="1" dirty="0" err="1"/>
              <a:t>izrečena</a:t>
            </a:r>
            <a:r>
              <a:rPr lang="en-US" sz="3200" b="1" dirty="0"/>
              <a:t> </a:t>
            </a:r>
            <a:r>
              <a:rPr lang="en-US" sz="3200" b="1" dirty="0" err="1"/>
              <a:t>kao</a:t>
            </a:r>
            <a:r>
              <a:rPr lang="en-US" sz="3200" b="1" dirty="0"/>
              <a:t> </a:t>
            </a:r>
            <a:r>
              <a:rPr lang="en-US" sz="3200" b="1" dirty="0" err="1"/>
              <a:t>automatske</a:t>
            </a:r>
            <a:r>
              <a:rPr lang="en-US" sz="3200" b="1" dirty="0"/>
              <a:t> </a:t>
            </a:r>
            <a:r>
              <a:rPr lang="en-US" sz="3200" b="1" dirty="0" err="1"/>
              <a:t>misli</a:t>
            </a:r>
            <a:endParaRPr lang="en-US" sz="32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3200" i="1" dirty="0"/>
              <a:t>„</a:t>
            </a:r>
            <a:r>
              <a:rPr lang="en-US" sz="3200" i="1" dirty="0" err="1"/>
              <a:t>Ništa</a:t>
            </a:r>
            <a:r>
              <a:rPr lang="en-US" sz="3200" i="1" dirty="0"/>
              <a:t> ne </a:t>
            </a:r>
            <a:r>
              <a:rPr lang="en-US" sz="3200" i="1" dirty="0" err="1"/>
              <a:t>mogu</a:t>
            </a:r>
            <a:r>
              <a:rPr lang="en-US" sz="3200" i="1" dirty="0"/>
              <a:t> </a:t>
            </a:r>
            <a:r>
              <a:rPr lang="en-US" sz="3200" i="1" dirty="0" err="1"/>
              <a:t>napraviti</a:t>
            </a:r>
            <a:r>
              <a:rPr lang="en-US" sz="3200" i="1" dirty="0"/>
              <a:t> dobro, </a:t>
            </a:r>
            <a:r>
              <a:rPr lang="en-US" sz="3200" i="1" dirty="0" err="1"/>
              <a:t>nekompetentan</a:t>
            </a:r>
            <a:r>
              <a:rPr lang="en-US" sz="3200" i="1" dirty="0"/>
              <a:t> </a:t>
            </a:r>
            <a:r>
              <a:rPr lang="en-US" sz="3200" i="1" dirty="0" err="1"/>
              <a:t>sam.</a:t>
            </a:r>
            <a:r>
              <a:rPr lang="hr-HR" sz="3200" i="1" dirty="0"/>
              <a:t>”</a:t>
            </a:r>
            <a:endParaRPr lang="en-US" sz="3200" i="1" dirty="0"/>
          </a:p>
          <a:p>
            <a:pPr marL="457200" lvl="0" indent="-45720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3200" dirty="0"/>
              <a:t>Lista </a:t>
            </a:r>
            <a:r>
              <a:rPr lang="en-US" sz="3200" dirty="0" err="1"/>
              <a:t>bazičnih</a:t>
            </a:r>
            <a:r>
              <a:rPr lang="en-US" sz="3200" dirty="0"/>
              <a:t> </a:t>
            </a:r>
            <a:r>
              <a:rPr lang="en-US" sz="3200" dirty="0" err="1"/>
              <a:t>vjerovanja</a:t>
            </a:r>
            <a:endParaRPr lang="en-US" sz="3200" dirty="0"/>
          </a:p>
          <a:p>
            <a:pPr marL="457200" lvl="0" indent="-45720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3200" dirty="0" err="1"/>
              <a:t>Provjeriti</a:t>
            </a:r>
            <a:r>
              <a:rPr lang="en-US" sz="3200" dirty="0"/>
              <a:t> </a:t>
            </a:r>
            <a:r>
              <a:rPr lang="en-US" sz="3200" dirty="0" err="1"/>
              <a:t>kojoj</a:t>
            </a:r>
            <a:r>
              <a:rPr lang="en-US" sz="3200" dirty="0"/>
              <a:t> </a:t>
            </a:r>
            <a:r>
              <a:rPr lang="en-US" sz="3200" dirty="0" err="1"/>
              <a:t>kateogriji</a:t>
            </a:r>
            <a:r>
              <a:rPr lang="en-US" sz="3200" dirty="0"/>
              <a:t> </a:t>
            </a:r>
            <a:r>
              <a:rPr lang="en-US" sz="3200" dirty="0" err="1"/>
              <a:t>misao</a:t>
            </a:r>
            <a:r>
              <a:rPr lang="en-US" sz="3200" dirty="0"/>
              <a:t> </a:t>
            </a:r>
            <a:r>
              <a:rPr lang="en-US" sz="3200" dirty="0" err="1"/>
              <a:t>ustvari</a:t>
            </a:r>
            <a:r>
              <a:rPr lang="en-US" sz="3200" dirty="0"/>
              <a:t> </a:t>
            </a:r>
            <a:r>
              <a:rPr lang="en-US" sz="3200" dirty="0" err="1"/>
              <a:t>pripada</a:t>
            </a:r>
            <a:r>
              <a:rPr lang="en-US" sz="3200" dirty="0"/>
              <a:t>.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/>
              <a:t>	</a:t>
            </a:r>
            <a:r>
              <a:rPr lang="hr-HR" sz="3200" dirty="0"/>
              <a:t>„</a:t>
            </a:r>
            <a:r>
              <a:rPr lang="en-US" sz="3200" i="1" dirty="0" err="1"/>
              <a:t>Ništa</a:t>
            </a:r>
            <a:r>
              <a:rPr lang="en-US" sz="3200" i="1" dirty="0"/>
              <a:t> ne </a:t>
            </a:r>
            <a:r>
              <a:rPr lang="en-US" sz="3200" i="1" dirty="0" err="1"/>
              <a:t>vrijedim</a:t>
            </a:r>
            <a:r>
              <a:rPr lang="en-US" sz="3200" i="1" dirty="0"/>
              <a:t>.</a:t>
            </a:r>
            <a:r>
              <a:rPr lang="hr-HR" sz="3200" i="1" dirty="0"/>
              <a:t>”</a:t>
            </a:r>
            <a:endParaRPr lang="en-US" sz="3200" i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i="1" dirty="0"/>
              <a:t>	</a:t>
            </a:r>
            <a:r>
              <a:rPr lang="hr-HR" sz="3200" i="1" dirty="0"/>
              <a:t>„</a:t>
            </a:r>
            <a:r>
              <a:rPr lang="en-US" sz="3200" i="1" dirty="0" err="1"/>
              <a:t>Nisam</a:t>
            </a:r>
            <a:r>
              <a:rPr lang="en-US" sz="3200" i="1" dirty="0"/>
              <a:t> </a:t>
            </a:r>
            <a:r>
              <a:rPr lang="en-US" sz="3200" i="1" dirty="0" err="1"/>
              <a:t>dovoljno</a:t>
            </a:r>
            <a:r>
              <a:rPr lang="en-US" sz="3200" i="1" dirty="0"/>
              <a:t> dobra.</a:t>
            </a:r>
            <a:r>
              <a:rPr lang="hr-HR" sz="3200" i="1" dirty="0"/>
              <a:t>”</a:t>
            </a:r>
            <a:endParaRPr lang="en-US" sz="3200" i="1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2688BC-7E88-411A-A72F-BA96A981D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990106" y="6416675"/>
            <a:ext cx="2743200" cy="365125"/>
          </a:xfrm>
        </p:spPr>
        <p:txBody>
          <a:bodyPr/>
          <a:lstStyle/>
          <a:p>
            <a:fld id="{73B850FF-6169-4056-8077-06FFA93A5366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03804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5BB7C9-365A-47FF-90E1-6016251BBD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2999" y="312703"/>
            <a:ext cx="9758780" cy="2130552"/>
          </a:xfrm>
        </p:spPr>
        <p:txBody>
          <a:bodyPr/>
          <a:lstStyle/>
          <a:p>
            <a:r>
              <a:rPr lang="en" dirty="0"/>
              <a:t>Identifikacija neadaptivnih posredujućih vjerovanja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6DD3DD-072F-4103-B534-27A7CD671D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3900" y="2222500"/>
            <a:ext cx="11009406" cy="4089400"/>
          </a:xfrm>
        </p:spPr>
        <p:txBody>
          <a:bodyPr>
            <a:normAutofit fontScale="92500"/>
          </a:bodyPr>
          <a:lstStyle/>
          <a:p>
            <a:pPr lvl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935"/>
            </a:pPr>
            <a:r>
              <a:rPr lang="hr-HR" b="1" dirty="0"/>
              <a:t>1. </a:t>
            </a:r>
            <a:r>
              <a:rPr lang="en-US" b="1" dirty="0" err="1"/>
              <a:t>Prepoznavanje</a:t>
            </a:r>
            <a:r>
              <a:rPr lang="en-US" b="1" dirty="0"/>
              <a:t> </a:t>
            </a:r>
            <a:r>
              <a:rPr lang="en-US" b="1" dirty="0" err="1"/>
              <a:t>kada</a:t>
            </a:r>
            <a:r>
              <a:rPr lang="en-US" b="1" dirty="0"/>
              <a:t> </a:t>
            </a:r>
            <a:r>
              <a:rPr lang="en-US" b="1" dirty="0" err="1"/>
              <a:t>su</a:t>
            </a:r>
            <a:r>
              <a:rPr lang="en-US" b="1" dirty="0"/>
              <a:t> </a:t>
            </a:r>
            <a:r>
              <a:rPr lang="en-US" b="1" dirty="0" err="1"/>
              <a:t>posredujuća</a:t>
            </a:r>
            <a:r>
              <a:rPr lang="en-US" b="1" dirty="0"/>
              <a:t> </a:t>
            </a:r>
            <a:r>
              <a:rPr lang="en-US" b="1" dirty="0" err="1"/>
              <a:t>vjerovanja</a:t>
            </a:r>
            <a:r>
              <a:rPr lang="en-US" b="1" dirty="0"/>
              <a:t> </a:t>
            </a:r>
            <a:r>
              <a:rPr lang="en-US" b="1" dirty="0" err="1"/>
              <a:t>izražena</a:t>
            </a:r>
            <a:r>
              <a:rPr lang="en-US" b="1" dirty="0"/>
              <a:t> </a:t>
            </a:r>
            <a:r>
              <a:rPr lang="en-US" b="1" dirty="0" err="1"/>
              <a:t>kroz</a:t>
            </a:r>
            <a:r>
              <a:rPr lang="en-US" b="1" dirty="0"/>
              <a:t> </a:t>
            </a:r>
            <a:r>
              <a:rPr lang="en-US" b="1" dirty="0" err="1"/>
              <a:t>automatske</a:t>
            </a:r>
            <a:r>
              <a:rPr lang="en-US" b="1" dirty="0"/>
              <a:t> </a:t>
            </a:r>
            <a:r>
              <a:rPr lang="en-US" b="1" dirty="0" err="1"/>
              <a:t>misli</a:t>
            </a:r>
            <a:r>
              <a:rPr lang="en-US" b="1" dirty="0"/>
              <a:t> </a:t>
            </a:r>
            <a:endParaRPr lang="hr-HR" b="1" dirty="0"/>
          </a:p>
          <a:p>
            <a:pPr lvl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935"/>
            </a:pPr>
            <a:r>
              <a:rPr lang="en-US" dirty="0"/>
              <a:t>NAM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vezane</a:t>
            </a:r>
            <a:r>
              <a:rPr lang="en-US" dirty="0"/>
              <a:t> za </a:t>
            </a:r>
            <a:r>
              <a:rPr lang="en-US" dirty="0" err="1"/>
              <a:t>specifičnu</a:t>
            </a:r>
            <a:r>
              <a:rPr lang="en-US" dirty="0"/>
              <a:t> </a:t>
            </a:r>
            <a:r>
              <a:rPr lang="en-US" dirty="0" err="1"/>
              <a:t>situaciju</a:t>
            </a:r>
            <a:r>
              <a:rPr lang="en-US" dirty="0"/>
              <a:t>: </a:t>
            </a:r>
            <a:endParaRPr lang="hr-HR" dirty="0"/>
          </a:p>
          <a:p>
            <a:pPr lvl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935"/>
            </a:pPr>
            <a:r>
              <a:rPr lang="hr-HR" i="1" dirty="0"/>
              <a:t>	„</a:t>
            </a:r>
            <a:r>
              <a:rPr lang="en-US" i="1" dirty="0" err="1"/>
              <a:t>Nisam</a:t>
            </a:r>
            <a:r>
              <a:rPr lang="en-US" i="1" dirty="0"/>
              <a:t> </a:t>
            </a:r>
            <a:r>
              <a:rPr lang="en-US" i="1" dirty="0" err="1"/>
              <a:t>smio</a:t>
            </a:r>
            <a:r>
              <a:rPr lang="en-US" i="1" dirty="0"/>
              <a:t> </a:t>
            </a:r>
            <a:r>
              <a:rPr lang="en-US" i="1" dirty="0" err="1"/>
              <a:t>iznevjeriti</a:t>
            </a:r>
            <a:r>
              <a:rPr lang="en-US" i="1" dirty="0"/>
              <a:t> </a:t>
            </a:r>
            <a:r>
              <a:rPr lang="en-US" i="1" dirty="0" err="1"/>
              <a:t>prijatelja</a:t>
            </a:r>
            <a:r>
              <a:rPr lang="en-US" i="1" dirty="0"/>
              <a:t> </a:t>
            </a:r>
            <a:r>
              <a:rPr lang="en-US" i="1" dirty="0" err="1"/>
              <a:t>kad</a:t>
            </a:r>
            <a:r>
              <a:rPr lang="en-US" i="1" dirty="0"/>
              <a:t> me </a:t>
            </a:r>
            <a:r>
              <a:rPr lang="en-US" i="1" dirty="0" err="1"/>
              <a:t>tražio</a:t>
            </a:r>
            <a:r>
              <a:rPr lang="en-US" i="1" dirty="0"/>
              <a:t> da mu </a:t>
            </a:r>
            <a:r>
              <a:rPr lang="en-US" i="1" dirty="0" err="1"/>
              <a:t>pomognem</a:t>
            </a:r>
            <a:r>
              <a:rPr lang="en-US" i="1" dirty="0"/>
              <a:t>.</a:t>
            </a:r>
            <a:r>
              <a:rPr lang="hr-HR" i="1" dirty="0"/>
              <a:t>”</a:t>
            </a:r>
          </a:p>
          <a:p>
            <a:pPr lvl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935"/>
            </a:pPr>
            <a:r>
              <a:rPr lang="en-US" dirty="0" err="1"/>
              <a:t>Posredujuća</a:t>
            </a:r>
            <a:r>
              <a:rPr lang="en-US" dirty="0"/>
              <a:t> </a:t>
            </a:r>
            <a:r>
              <a:rPr lang="en-US" dirty="0" err="1"/>
              <a:t>vjerovanja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općenitija</a:t>
            </a:r>
            <a:r>
              <a:rPr lang="en-US" dirty="0"/>
              <a:t>, </a:t>
            </a:r>
            <a:r>
              <a:rPr lang="en-US" dirty="0" err="1"/>
              <a:t>primjenjivija</a:t>
            </a:r>
            <a:r>
              <a:rPr lang="en-US" dirty="0"/>
              <a:t> za </a:t>
            </a:r>
            <a:r>
              <a:rPr lang="en-US" dirty="0" err="1"/>
              <a:t>razne</a:t>
            </a:r>
            <a:r>
              <a:rPr lang="en-US" dirty="0"/>
              <a:t> </a:t>
            </a:r>
            <a:r>
              <a:rPr lang="en-US" dirty="0" err="1"/>
              <a:t>situacije</a:t>
            </a:r>
            <a:r>
              <a:rPr lang="en-US" dirty="0"/>
              <a:t> </a:t>
            </a:r>
            <a:r>
              <a:rPr lang="en-US" dirty="0" err="1"/>
              <a:t>npr</a:t>
            </a:r>
            <a:r>
              <a:rPr lang="en-US" dirty="0"/>
              <a:t>.</a:t>
            </a:r>
            <a:endParaRPr lang="hr-HR" dirty="0"/>
          </a:p>
          <a:p>
            <a:pPr lvl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935"/>
            </a:pPr>
            <a:r>
              <a:rPr lang="hr-HR" i="1" dirty="0"/>
              <a:t>	„</a:t>
            </a:r>
            <a:r>
              <a:rPr lang="en-US" i="1" dirty="0" err="1"/>
              <a:t>Grozno</a:t>
            </a:r>
            <a:r>
              <a:rPr lang="en-US" i="1" dirty="0"/>
              <a:t> je </a:t>
            </a:r>
            <a:r>
              <a:rPr lang="en-US" i="1" dirty="0" err="1"/>
              <a:t>iznevjeriti</a:t>
            </a:r>
            <a:r>
              <a:rPr lang="en-US" i="1" dirty="0"/>
              <a:t> </a:t>
            </a:r>
            <a:r>
              <a:rPr lang="en-US" i="1" dirty="0" err="1"/>
              <a:t>ljude</a:t>
            </a:r>
            <a:r>
              <a:rPr lang="hr-HR" i="1" dirty="0"/>
              <a:t>”</a:t>
            </a:r>
            <a:r>
              <a:rPr lang="en-US" i="1" dirty="0"/>
              <a:t> </a:t>
            </a:r>
            <a:endParaRPr lang="hr-HR" i="1" dirty="0"/>
          </a:p>
          <a:p>
            <a:pPr lvl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935"/>
            </a:pPr>
            <a:r>
              <a:rPr lang="hr-HR" i="1" dirty="0"/>
              <a:t>	„U</a:t>
            </a:r>
            <a:r>
              <a:rPr lang="en-US" i="1" dirty="0" err="1"/>
              <a:t>vijek</a:t>
            </a:r>
            <a:r>
              <a:rPr lang="en-US" i="1" dirty="0"/>
              <a:t> </a:t>
            </a:r>
            <a:r>
              <a:rPr lang="en-US" i="1" dirty="0" err="1"/>
              <a:t>moram</a:t>
            </a:r>
            <a:r>
              <a:rPr lang="en-US" i="1" dirty="0"/>
              <a:t> </a:t>
            </a:r>
            <a:r>
              <a:rPr lang="en-US" i="1" dirty="0" err="1"/>
              <a:t>dati</a:t>
            </a:r>
            <a:r>
              <a:rPr lang="en-US" i="1" dirty="0"/>
              <a:t> </a:t>
            </a:r>
            <a:r>
              <a:rPr lang="en-US" i="1" dirty="0" err="1"/>
              <a:t>sve</a:t>
            </a:r>
            <a:r>
              <a:rPr lang="en-US" i="1" dirty="0"/>
              <a:t> od </a:t>
            </a:r>
            <a:r>
              <a:rPr lang="en-US" i="1" dirty="0" err="1"/>
              <a:t>sebe</a:t>
            </a:r>
            <a:r>
              <a:rPr lang="hr-HR" i="1" dirty="0"/>
              <a:t>”</a:t>
            </a:r>
            <a:endParaRPr lang="en-US" i="1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2688BC-7E88-411A-A72F-BA96A981D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990106" y="6416675"/>
            <a:ext cx="2743200" cy="365125"/>
          </a:xfrm>
        </p:spPr>
        <p:txBody>
          <a:bodyPr/>
          <a:lstStyle/>
          <a:p>
            <a:fld id="{73B850FF-6169-4056-8077-06FFA93A5366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96558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5BB7C9-365A-47FF-90E1-6016251BBD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2999" y="312703"/>
            <a:ext cx="9758780" cy="2130552"/>
          </a:xfrm>
        </p:spPr>
        <p:txBody>
          <a:bodyPr/>
          <a:lstStyle/>
          <a:p>
            <a:r>
              <a:rPr lang="en" dirty="0"/>
              <a:t>Identifikacija neadaptivnih posredujućih vjerovanja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6DD3DD-072F-4103-B534-27A7CD671D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2999" y="2298701"/>
            <a:ext cx="9430306" cy="3738114"/>
          </a:xfrm>
        </p:spPr>
        <p:txBody>
          <a:bodyPr>
            <a:normAutofit fontScale="92500"/>
          </a:bodyPr>
          <a:lstStyle/>
          <a:p>
            <a:pPr marL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935"/>
              <a:buNone/>
            </a:pPr>
            <a:r>
              <a:rPr lang="en-US" sz="2900" b="1" dirty="0"/>
              <a:t>2. </a:t>
            </a:r>
            <a:r>
              <a:rPr lang="en-US" sz="2900" b="1" dirty="0" err="1"/>
              <a:t>Direktno</a:t>
            </a:r>
            <a:r>
              <a:rPr lang="en-US" sz="2900" b="1" dirty="0"/>
              <a:t> </a:t>
            </a:r>
            <a:r>
              <a:rPr lang="en-US" sz="2900" b="1" dirty="0" err="1"/>
              <a:t>otkrivanje</a:t>
            </a:r>
            <a:r>
              <a:rPr lang="en-US" sz="2900" b="1" dirty="0"/>
              <a:t> </a:t>
            </a:r>
            <a:r>
              <a:rPr lang="en-US" sz="2900" b="1" dirty="0" err="1"/>
              <a:t>posredujuće</a:t>
            </a:r>
            <a:r>
              <a:rPr lang="hr-HR" sz="2900" b="1" dirty="0"/>
              <a:t>g</a:t>
            </a:r>
            <a:r>
              <a:rPr lang="en-US" sz="2900" b="1" dirty="0"/>
              <a:t> </a:t>
            </a:r>
            <a:r>
              <a:rPr lang="en-US" sz="2900" b="1" dirty="0" err="1"/>
              <a:t>vjerovanj</a:t>
            </a:r>
            <a:r>
              <a:rPr lang="hr-HR" sz="2900" b="1" dirty="0"/>
              <a:t>a</a:t>
            </a:r>
            <a:endParaRPr lang="en-US" sz="2900" b="1" dirty="0"/>
          </a:p>
          <a:p>
            <a:pPr marL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935"/>
              <a:buNone/>
            </a:pPr>
            <a:endParaRPr lang="en-US" sz="2900" dirty="0"/>
          </a:p>
          <a:p>
            <a:pPr marL="457200" lvl="0" indent="-45720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935"/>
              <a:buFont typeface="Arial" panose="020B0604020202020204" pitchFamily="34" charset="0"/>
              <a:buChar char="•"/>
            </a:pPr>
            <a:r>
              <a:rPr lang="hr-HR" sz="2900" dirty="0"/>
              <a:t>č</a:t>
            </a:r>
            <a:r>
              <a:rPr lang="en-US" sz="2900" dirty="0" err="1"/>
              <a:t>esto</a:t>
            </a:r>
            <a:r>
              <a:rPr lang="en-US" sz="2900" dirty="0"/>
              <a:t> </a:t>
            </a:r>
            <a:r>
              <a:rPr lang="en-US" sz="2900" dirty="0" err="1"/>
              <a:t>sadrže</a:t>
            </a:r>
            <a:r>
              <a:rPr lang="en-US" sz="2900" dirty="0"/>
              <a:t> </a:t>
            </a:r>
            <a:r>
              <a:rPr lang="en-US" sz="2900" dirty="0" err="1"/>
              <a:t>nefunkcionalne</a:t>
            </a:r>
            <a:r>
              <a:rPr lang="en-US" sz="2900" dirty="0"/>
              <a:t> </a:t>
            </a:r>
            <a:r>
              <a:rPr lang="en-US" sz="2900" dirty="0" err="1"/>
              <a:t>obrambene</a:t>
            </a:r>
            <a:r>
              <a:rPr lang="en-US" sz="2900" dirty="0"/>
              <a:t> </a:t>
            </a:r>
            <a:r>
              <a:rPr lang="en-US" sz="2900" dirty="0" err="1"/>
              <a:t>mehanizme</a:t>
            </a:r>
            <a:endParaRPr lang="en-US" sz="2900" dirty="0"/>
          </a:p>
          <a:p>
            <a:pPr marL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935"/>
              <a:buNone/>
            </a:pPr>
            <a:r>
              <a:rPr lang="en-US" sz="2900" dirty="0" err="1"/>
              <a:t>npr</a:t>
            </a:r>
            <a:r>
              <a:rPr lang="en-US" sz="2900" dirty="0"/>
              <a:t>. </a:t>
            </a:r>
            <a:r>
              <a:rPr lang="en-US" sz="2900" dirty="0" err="1"/>
              <a:t>Izbjegavanje</a:t>
            </a:r>
            <a:r>
              <a:rPr lang="en-US" sz="2900" dirty="0"/>
              <a:t> </a:t>
            </a:r>
            <a:r>
              <a:rPr lang="en-US" sz="2900" dirty="0" err="1"/>
              <a:t>traženja</a:t>
            </a:r>
            <a:r>
              <a:rPr lang="en-US" sz="2900" dirty="0"/>
              <a:t> </a:t>
            </a:r>
            <a:r>
              <a:rPr lang="en-US" sz="2900" dirty="0" err="1"/>
              <a:t>pomoći</a:t>
            </a:r>
            <a:endParaRPr lang="hr-HR" sz="2900" dirty="0"/>
          </a:p>
          <a:p>
            <a:pPr marL="457200" lvl="0" indent="-45720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935"/>
              <a:buFont typeface="Arial" panose="020B0604020202020204" pitchFamily="34" charset="0"/>
              <a:buChar char="•"/>
            </a:pPr>
            <a:r>
              <a:rPr lang="hr-HR" sz="2900" dirty="0"/>
              <a:t>l</a:t>
            </a:r>
            <a:r>
              <a:rPr lang="en-US" sz="2900" dirty="0" err="1"/>
              <a:t>akše</a:t>
            </a:r>
            <a:r>
              <a:rPr lang="en-US" sz="2900" dirty="0"/>
              <a:t> je </a:t>
            </a:r>
            <a:r>
              <a:rPr lang="en-US" sz="2900" dirty="0" err="1"/>
              <a:t>uvidjeti</a:t>
            </a:r>
            <a:r>
              <a:rPr lang="en-US" sz="2900" dirty="0"/>
              <a:t> </a:t>
            </a:r>
            <a:r>
              <a:rPr lang="en-US" sz="2900" dirty="0" err="1"/>
              <a:t>distorziju</a:t>
            </a:r>
            <a:r>
              <a:rPr lang="en-US" sz="2900" dirty="0"/>
              <a:t> </a:t>
            </a:r>
            <a:r>
              <a:rPr lang="en-US" sz="2900" dirty="0" err="1"/>
              <a:t>kada</a:t>
            </a:r>
            <a:r>
              <a:rPr lang="en-US" sz="2900" dirty="0"/>
              <a:t> se </a:t>
            </a:r>
            <a:r>
              <a:rPr lang="en-US" sz="2900" dirty="0" err="1"/>
              <a:t>izrazi</a:t>
            </a:r>
            <a:r>
              <a:rPr lang="en-US" sz="2900" dirty="0"/>
              <a:t> u </a:t>
            </a:r>
            <a:r>
              <a:rPr lang="en-US" sz="2900" dirty="0" err="1"/>
              <a:t>obliku</a:t>
            </a:r>
            <a:r>
              <a:rPr lang="en-US" sz="2900" dirty="0"/>
              <a:t> </a:t>
            </a:r>
            <a:r>
              <a:rPr lang="en-US" sz="2900" dirty="0" err="1"/>
              <a:t>pretpostavke</a:t>
            </a:r>
            <a:r>
              <a:rPr lang="en-US" sz="2900" dirty="0"/>
              <a:t> </a:t>
            </a:r>
          </a:p>
          <a:p>
            <a:pPr marL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935"/>
              <a:buNone/>
            </a:pPr>
            <a:endParaRPr lang="en-US" sz="32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2688BC-7E88-411A-A72F-BA96A981D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990106" y="6416675"/>
            <a:ext cx="2743200" cy="365125"/>
          </a:xfrm>
        </p:spPr>
        <p:txBody>
          <a:bodyPr/>
          <a:lstStyle/>
          <a:p>
            <a:fld id="{73B850FF-6169-4056-8077-06FFA93A5366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213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5BB7C9-365A-47FF-90E1-6016251BBD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2999" y="312703"/>
            <a:ext cx="9758780" cy="2130552"/>
          </a:xfrm>
        </p:spPr>
        <p:txBody>
          <a:bodyPr/>
          <a:lstStyle/>
          <a:p>
            <a:r>
              <a:rPr lang="en" dirty="0"/>
              <a:t>Identifikacija neadaptivnih posredujućih vjerovanja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2688BC-7E88-411A-A72F-BA96A981D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990106" y="6416675"/>
            <a:ext cx="2743200" cy="365125"/>
          </a:xfrm>
        </p:spPr>
        <p:txBody>
          <a:bodyPr/>
          <a:lstStyle/>
          <a:p>
            <a:fld id="{73B850FF-6169-4056-8077-06FFA93A5366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6B46BC6-59D9-7084-0A86-1E5973BAEDA7}"/>
              </a:ext>
            </a:extLst>
          </p:cNvPr>
          <p:cNvSpPr/>
          <p:nvPr/>
        </p:nvSpPr>
        <p:spPr>
          <a:xfrm>
            <a:off x="1290221" y="2436514"/>
            <a:ext cx="9940032" cy="34079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854BEF9-8524-93DA-85E4-C9C451807C45}"/>
              </a:ext>
            </a:extLst>
          </p:cNvPr>
          <p:cNvSpPr txBox="1"/>
          <p:nvPr/>
        </p:nvSpPr>
        <p:spPr>
          <a:xfrm>
            <a:off x="1739900" y="2823115"/>
            <a:ext cx="9283701" cy="24490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935"/>
              <a:buNone/>
            </a:pPr>
            <a:r>
              <a:rPr lang="en-US" sz="2400" i="1" dirty="0">
                <a:solidFill>
                  <a:schemeClr val="bg1"/>
                </a:solidFill>
              </a:rPr>
              <a:t>“</a:t>
            </a:r>
            <a:r>
              <a:rPr lang="en-US" sz="2400" i="1" dirty="0" err="1">
                <a:solidFill>
                  <a:schemeClr val="bg1"/>
                </a:solidFill>
              </a:rPr>
              <a:t>Što</a:t>
            </a:r>
            <a:r>
              <a:rPr lang="en-US" sz="2400" i="1" dirty="0">
                <a:solidFill>
                  <a:schemeClr val="bg1"/>
                </a:solidFill>
              </a:rPr>
              <a:t> </a:t>
            </a:r>
            <a:r>
              <a:rPr lang="en-US" sz="2400" i="1" dirty="0" err="1">
                <a:solidFill>
                  <a:schemeClr val="bg1"/>
                </a:solidFill>
              </a:rPr>
              <a:t>mislite</a:t>
            </a:r>
            <a:r>
              <a:rPr lang="en-US" sz="2400" i="1" dirty="0">
                <a:solidFill>
                  <a:schemeClr val="bg1"/>
                </a:solidFill>
              </a:rPr>
              <a:t> o </a:t>
            </a:r>
            <a:r>
              <a:rPr lang="en-US" sz="2400" i="1" dirty="0" err="1">
                <a:solidFill>
                  <a:schemeClr val="bg1"/>
                </a:solidFill>
              </a:rPr>
              <a:t>traženju</a:t>
            </a:r>
            <a:r>
              <a:rPr lang="en-US" sz="2400" i="1" dirty="0">
                <a:solidFill>
                  <a:schemeClr val="bg1"/>
                </a:solidFill>
              </a:rPr>
              <a:t> </a:t>
            </a:r>
            <a:r>
              <a:rPr lang="en-US" sz="2400" i="1" dirty="0" err="1">
                <a:solidFill>
                  <a:schemeClr val="bg1"/>
                </a:solidFill>
              </a:rPr>
              <a:t>pomoći</a:t>
            </a:r>
            <a:r>
              <a:rPr lang="en-US" sz="2400" i="1" dirty="0">
                <a:solidFill>
                  <a:schemeClr val="bg1"/>
                </a:solidFill>
              </a:rPr>
              <a:t>? - To je </a:t>
            </a:r>
            <a:r>
              <a:rPr lang="en-US" sz="2400" i="1" dirty="0" err="1">
                <a:solidFill>
                  <a:schemeClr val="bg1"/>
                </a:solidFill>
              </a:rPr>
              <a:t>znak</a:t>
            </a:r>
            <a:r>
              <a:rPr lang="en-US" sz="2400" i="1" dirty="0">
                <a:solidFill>
                  <a:schemeClr val="bg1"/>
                </a:solidFill>
              </a:rPr>
              <a:t> </a:t>
            </a:r>
            <a:r>
              <a:rPr lang="en-US" sz="2400" i="1" dirty="0" err="1">
                <a:solidFill>
                  <a:schemeClr val="bg1"/>
                </a:solidFill>
              </a:rPr>
              <a:t>slabosti</a:t>
            </a:r>
            <a:r>
              <a:rPr lang="en-US" sz="2400" i="1" dirty="0">
                <a:solidFill>
                  <a:schemeClr val="bg1"/>
                </a:solidFill>
              </a:rPr>
              <a:t>.”</a:t>
            </a:r>
          </a:p>
          <a:p>
            <a:pPr marL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935"/>
              <a:buNone/>
            </a:pPr>
            <a:r>
              <a:rPr lang="en-US" sz="2400" i="1" dirty="0">
                <a:solidFill>
                  <a:schemeClr val="bg1"/>
                </a:solidFill>
              </a:rPr>
              <a:t>“</a:t>
            </a:r>
            <a:r>
              <a:rPr lang="en-US" sz="2400" i="1" dirty="0" err="1">
                <a:solidFill>
                  <a:schemeClr val="bg1"/>
                </a:solidFill>
              </a:rPr>
              <a:t>Što</a:t>
            </a:r>
            <a:r>
              <a:rPr lang="en-US" sz="2400" i="1" dirty="0">
                <a:solidFill>
                  <a:schemeClr val="bg1"/>
                </a:solidFill>
              </a:rPr>
              <a:t> je </a:t>
            </a:r>
            <a:r>
              <a:rPr lang="en-US" sz="2400" i="1" dirty="0" err="1">
                <a:solidFill>
                  <a:schemeClr val="bg1"/>
                </a:solidFill>
              </a:rPr>
              <a:t>najgore</a:t>
            </a:r>
            <a:r>
              <a:rPr lang="en-US" sz="2400" i="1" dirty="0">
                <a:solidFill>
                  <a:schemeClr val="bg1"/>
                </a:solidFill>
              </a:rPr>
              <a:t> </a:t>
            </a:r>
            <a:r>
              <a:rPr lang="en-US" sz="2400" i="1" dirty="0" err="1">
                <a:solidFill>
                  <a:schemeClr val="bg1"/>
                </a:solidFill>
              </a:rPr>
              <a:t>što</a:t>
            </a:r>
            <a:r>
              <a:rPr lang="en-US" sz="2400" i="1" dirty="0">
                <a:solidFill>
                  <a:schemeClr val="bg1"/>
                </a:solidFill>
              </a:rPr>
              <a:t> se </a:t>
            </a:r>
            <a:r>
              <a:rPr lang="en-US" sz="2400" i="1" dirty="0" err="1">
                <a:solidFill>
                  <a:schemeClr val="bg1"/>
                </a:solidFill>
              </a:rPr>
              <a:t>može</a:t>
            </a:r>
            <a:r>
              <a:rPr lang="en-US" sz="2400" i="1" dirty="0">
                <a:solidFill>
                  <a:schemeClr val="bg1"/>
                </a:solidFill>
              </a:rPr>
              <a:t> </a:t>
            </a:r>
            <a:r>
              <a:rPr lang="en-US" sz="2400" i="1" dirty="0" err="1">
                <a:solidFill>
                  <a:schemeClr val="bg1"/>
                </a:solidFill>
              </a:rPr>
              <a:t>dogoditi</a:t>
            </a:r>
            <a:r>
              <a:rPr lang="en-US" sz="2400" i="1" dirty="0">
                <a:solidFill>
                  <a:schemeClr val="bg1"/>
                </a:solidFill>
              </a:rPr>
              <a:t> </a:t>
            </a:r>
            <a:r>
              <a:rPr lang="en-US" sz="2400" i="1" dirty="0" err="1">
                <a:solidFill>
                  <a:schemeClr val="bg1"/>
                </a:solidFill>
              </a:rPr>
              <a:t>ako</a:t>
            </a:r>
            <a:r>
              <a:rPr lang="en-US" sz="2400" i="1" dirty="0">
                <a:solidFill>
                  <a:schemeClr val="bg1"/>
                </a:solidFill>
              </a:rPr>
              <a:t> ne se </a:t>
            </a:r>
            <a:r>
              <a:rPr lang="en-US" sz="2400" i="1" dirty="0" err="1">
                <a:solidFill>
                  <a:schemeClr val="bg1"/>
                </a:solidFill>
              </a:rPr>
              <a:t>sredite</a:t>
            </a:r>
            <a:r>
              <a:rPr lang="en-US" sz="2400" i="1" dirty="0">
                <a:solidFill>
                  <a:schemeClr val="bg1"/>
                </a:solidFill>
              </a:rPr>
              <a:t> </a:t>
            </a:r>
            <a:r>
              <a:rPr lang="en-US" sz="2400" i="1" dirty="0" err="1">
                <a:solidFill>
                  <a:schemeClr val="bg1"/>
                </a:solidFill>
              </a:rPr>
              <a:t>i</a:t>
            </a:r>
            <a:r>
              <a:rPr lang="en-US" sz="2400" i="1" dirty="0">
                <a:solidFill>
                  <a:schemeClr val="bg1"/>
                </a:solidFill>
              </a:rPr>
              <a:t> </a:t>
            </a:r>
            <a:r>
              <a:rPr lang="en-US" sz="2400" i="1" dirty="0" err="1">
                <a:solidFill>
                  <a:schemeClr val="bg1"/>
                </a:solidFill>
              </a:rPr>
              <a:t>izgledate</a:t>
            </a:r>
            <a:r>
              <a:rPr lang="en-US" sz="2400" i="1" dirty="0">
                <a:solidFill>
                  <a:schemeClr val="bg1"/>
                </a:solidFill>
              </a:rPr>
              <a:t> dobro?”</a:t>
            </a:r>
          </a:p>
          <a:p>
            <a:pPr marL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935"/>
              <a:buNone/>
            </a:pPr>
            <a:r>
              <a:rPr lang="en-US" sz="2400" i="1" dirty="0">
                <a:solidFill>
                  <a:schemeClr val="bg1"/>
                </a:solidFill>
              </a:rPr>
              <a:t>“</a:t>
            </a:r>
            <a:r>
              <a:rPr lang="en-US" sz="2400" i="1" dirty="0" err="1">
                <a:solidFill>
                  <a:schemeClr val="bg1"/>
                </a:solidFill>
              </a:rPr>
              <a:t>Što</a:t>
            </a:r>
            <a:r>
              <a:rPr lang="en-US" sz="2400" i="1" dirty="0">
                <a:solidFill>
                  <a:schemeClr val="bg1"/>
                </a:solidFill>
              </a:rPr>
              <a:t> bi za Vas </a:t>
            </a:r>
            <a:r>
              <a:rPr lang="en-US" sz="2400" i="1" dirty="0" err="1">
                <a:solidFill>
                  <a:schemeClr val="bg1"/>
                </a:solidFill>
              </a:rPr>
              <a:t>značilo</a:t>
            </a:r>
            <a:r>
              <a:rPr lang="en-US" sz="2400" i="1" dirty="0">
                <a:solidFill>
                  <a:schemeClr val="bg1"/>
                </a:solidFill>
              </a:rPr>
              <a:t> da ne </a:t>
            </a:r>
            <a:r>
              <a:rPr lang="en-US" sz="2400" i="1" dirty="0" err="1">
                <a:solidFill>
                  <a:schemeClr val="bg1"/>
                </a:solidFill>
              </a:rPr>
              <a:t>postignete</a:t>
            </a:r>
            <a:r>
              <a:rPr lang="en-US" sz="2400" i="1" dirty="0">
                <a:solidFill>
                  <a:schemeClr val="bg1"/>
                </a:solidFill>
              </a:rPr>
              <a:t> </a:t>
            </a:r>
            <a:r>
              <a:rPr lang="en-US" sz="2400" i="1" dirty="0" err="1">
                <a:solidFill>
                  <a:schemeClr val="bg1"/>
                </a:solidFill>
              </a:rPr>
              <a:t>odličan</a:t>
            </a:r>
            <a:r>
              <a:rPr lang="en-US" sz="2400" i="1" dirty="0">
                <a:solidFill>
                  <a:schemeClr val="bg1"/>
                </a:solidFill>
              </a:rPr>
              <a:t> </a:t>
            </a:r>
            <a:r>
              <a:rPr lang="en-US" sz="2400" i="1" dirty="0" err="1">
                <a:solidFill>
                  <a:schemeClr val="bg1"/>
                </a:solidFill>
              </a:rPr>
              <a:t>rezultat</a:t>
            </a:r>
            <a:r>
              <a:rPr lang="en-US" sz="2400" i="1" dirty="0">
                <a:solidFill>
                  <a:schemeClr val="bg1"/>
                </a:solidFill>
              </a:rPr>
              <a:t>?”</a:t>
            </a:r>
          </a:p>
          <a:p>
            <a:pPr marL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935"/>
              <a:buNone/>
            </a:pPr>
            <a:r>
              <a:rPr lang="en-US" sz="2400" i="1" dirty="0">
                <a:solidFill>
                  <a:schemeClr val="bg1"/>
                </a:solidFill>
              </a:rPr>
              <a:t>„</a:t>
            </a:r>
            <a:r>
              <a:rPr lang="en-US" sz="2400" i="1" dirty="0" err="1">
                <a:solidFill>
                  <a:schemeClr val="bg1"/>
                </a:solidFill>
              </a:rPr>
              <a:t>Dovršite</a:t>
            </a:r>
            <a:r>
              <a:rPr lang="en-US" sz="2400" i="1" dirty="0">
                <a:solidFill>
                  <a:schemeClr val="bg1"/>
                </a:solidFill>
              </a:rPr>
              <a:t> </a:t>
            </a:r>
            <a:r>
              <a:rPr lang="en-US" sz="2400" i="1" dirty="0" err="1">
                <a:solidFill>
                  <a:schemeClr val="bg1"/>
                </a:solidFill>
              </a:rPr>
              <a:t>rečenicu</a:t>
            </a:r>
            <a:r>
              <a:rPr lang="en-US" sz="2400" i="1" dirty="0">
                <a:solidFill>
                  <a:schemeClr val="bg1"/>
                </a:solidFill>
              </a:rPr>
              <a:t>: </a:t>
            </a:r>
            <a:r>
              <a:rPr lang="en-US" sz="2400" i="1" dirty="0" err="1">
                <a:solidFill>
                  <a:schemeClr val="bg1"/>
                </a:solidFill>
              </a:rPr>
              <a:t>Ako</a:t>
            </a:r>
            <a:r>
              <a:rPr lang="en-US" sz="2400" i="1" dirty="0">
                <a:solidFill>
                  <a:schemeClr val="bg1"/>
                </a:solidFill>
              </a:rPr>
              <a:t> </a:t>
            </a:r>
            <a:r>
              <a:rPr lang="en-US" sz="2400" i="1" dirty="0" err="1">
                <a:solidFill>
                  <a:schemeClr val="bg1"/>
                </a:solidFill>
              </a:rPr>
              <a:t>drugima</a:t>
            </a:r>
            <a:r>
              <a:rPr lang="en-US" sz="2400" i="1" dirty="0">
                <a:solidFill>
                  <a:schemeClr val="bg1"/>
                </a:solidFill>
              </a:rPr>
              <a:t> </a:t>
            </a:r>
            <a:r>
              <a:rPr lang="en-US" sz="2400" i="1" dirty="0" err="1">
                <a:solidFill>
                  <a:schemeClr val="bg1"/>
                </a:solidFill>
              </a:rPr>
              <a:t>uvijek</a:t>
            </a:r>
            <a:r>
              <a:rPr lang="en-US" sz="2400" i="1" dirty="0">
                <a:solidFill>
                  <a:schemeClr val="bg1"/>
                </a:solidFill>
              </a:rPr>
              <a:t> </a:t>
            </a:r>
            <a:r>
              <a:rPr lang="en-US" sz="2400" i="1" dirty="0" err="1">
                <a:solidFill>
                  <a:schemeClr val="bg1"/>
                </a:solidFill>
              </a:rPr>
              <a:t>ugađam</a:t>
            </a:r>
            <a:r>
              <a:rPr lang="en-US" sz="2400" i="1" dirty="0">
                <a:solidFill>
                  <a:schemeClr val="bg1"/>
                </a:solidFill>
              </a:rPr>
              <a:t> ______________”</a:t>
            </a:r>
          </a:p>
        </p:txBody>
      </p:sp>
    </p:spTree>
    <p:extLst>
      <p:ext uri="{BB962C8B-B14F-4D97-AF65-F5344CB8AC3E}">
        <p14:creationId xmlns:p14="http://schemas.microsoft.com/office/powerpoint/2010/main" val="29075437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5BB7C9-365A-47FF-90E1-6016251BBD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2999" y="312703"/>
            <a:ext cx="9758780" cy="2130552"/>
          </a:xfrm>
        </p:spPr>
        <p:txBody>
          <a:bodyPr/>
          <a:lstStyle/>
          <a:p>
            <a:r>
              <a:rPr lang="en" dirty="0"/>
              <a:t>Identifikacija neadaptivnih posredujućih vjerovanja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6DD3DD-072F-4103-B534-27A7CD671D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2998" y="2443255"/>
            <a:ext cx="4281257" cy="2466096"/>
          </a:xfrm>
        </p:spPr>
        <p:txBody>
          <a:bodyPr>
            <a:normAutofit/>
          </a:bodyPr>
          <a:lstStyle/>
          <a:p>
            <a:pPr marL="125095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630"/>
              <a:buNone/>
            </a:pPr>
            <a:r>
              <a:rPr lang="hr-HR" sz="3200" b="1" dirty="0"/>
              <a:t>3. Pregled upitnika vjerovanja</a:t>
            </a:r>
          </a:p>
          <a:p>
            <a:pPr marL="125095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630"/>
              <a:buNone/>
            </a:pPr>
            <a:endParaRPr lang="hr-HR" sz="3200" b="1" dirty="0"/>
          </a:p>
          <a:p>
            <a:pPr marL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935"/>
              <a:buNone/>
            </a:pPr>
            <a:endParaRPr lang="en-US" sz="32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2688BC-7E88-411A-A72F-BA96A981D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990106" y="6416675"/>
            <a:ext cx="2743200" cy="365125"/>
          </a:xfrm>
        </p:spPr>
        <p:txBody>
          <a:bodyPr/>
          <a:lstStyle/>
          <a:p>
            <a:fld id="{73B850FF-6169-4056-8077-06FFA93A5366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6B46BC6-59D9-7084-0A86-1E5973BAEDA7}"/>
              </a:ext>
            </a:extLst>
          </p:cNvPr>
          <p:cNvSpPr/>
          <p:nvPr/>
        </p:nvSpPr>
        <p:spPr>
          <a:xfrm>
            <a:off x="5752730" y="1837678"/>
            <a:ext cx="5477523" cy="41991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854BEF9-8524-93DA-85E4-C9C451807C45}"/>
              </a:ext>
            </a:extLst>
          </p:cNvPr>
          <p:cNvSpPr txBox="1"/>
          <p:nvPr/>
        </p:nvSpPr>
        <p:spPr>
          <a:xfrm>
            <a:off x="5868140" y="2138017"/>
            <a:ext cx="5180861" cy="34032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935"/>
              <a:buFont typeface="Arial" panose="020B0604020202020204" pitchFamily="34" charset="0"/>
              <a:buChar char="•"/>
            </a:pPr>
            <a:r>
              <a:rPr lang="en-US" sz="2400" i="1" dirty="0">
                <a:solidFill>
                  <a:schemeClr val="bg1"/>
                </a:solidFill>
              </a:rPr>
              <a:t>Ja </a:t>
            </a:r>
            <a:r>
              <a:rPr lang="en-US" sz="2400" i="1" dirty="0" err="1">
                <a:solidFill>
                  <a:schemeClr val="bg1"/>
                </a:solidFill>
              </a:rPr>
              <a:t>sam</a:t>
            </a:r>
            <a:r>
              <a:rPr lang="en-US" sz="2400" i="1" dirty="0">
                <a:solidFill>
                  <a:schemeClr val="bg1"/>
                </a:solidFill>
              </a:rPr>
              <a:t> </a:t>
            </a:r>
            <a:r>
              <a:rPr lang="en-US" sz="2400" i="1" dirty="0" err="1">
                <a:solidFill>
                  <a:schemeClr val="bg1"/>
                </a:solidFill>
              </a:rPr>
              <a:t>vrijedan</a:t>
            </a:r>
            <a:r>
              <a:rPr lang="en-US" sz="2400" i="1" dirty="0">
                <a:solidFill>
                  <a:schemeClr val="bg1"/>
                </a:solidFill>
              </a:rPr>
              <a:t> </a:t>
            </a:r>
            <a:r>
              <a:rPr lang="en-US" sz="2400" i="1" dirty="0" err="1">
                <a:solidFill>
                  <a:schemeClr val="bg1"/>
                </a:solidFill>
              </a:rPr>
              <a:t>čovjek</a:t>
            </a:r>
            <a:r>
              <a:rPr lang="en-US" sz="2400" i="1" dirty="0">
                <a:solidFill>
                  <a:schemeClr val="bg1"/>
                </a:solidFill>
              </a:rPr>
              <a:t> </a:t>
            </a:r>
            <a:r>
              <a:rPr lang="en-US" sz="2400" i="1" dirty="0" err="1">
                <a:solidFill>
                  <a:schemeClr val="bg1"/>
                </a:solidFill>
              </a:rPr>
              <a:t>samo</a:t>
            </a:r>
            <a:r>
              <a:rPr lang="en-US" sz="2400" i="1" dirty="0">
                <a:solidFill>
                  <a:schemeClr val="bg1"/>
                </a:solidFill>
              </a:rPr>
              <a:t> </a:t>
            </a:r>
            <a:r>
              <a:rPr lang="en-US" sz="2400" i="1" dirty="0" err="1">
                <a:solidFill>
                  <a:schemeClr val="bg1"/>
                </a:solidFill>
              </a:rPr>
              <a:t>kada</a:t>
            </a:r>
            <a:r>
              <a:rPr lang="en-US" sz="2400" i="1" dirty="0">
                <a:solidFill>
                  <a:schemeClr val="bg1"/>
                </a:solidFill>
              </a:rPr>
              <a:t> za to </a:t>
            </a:r>
            <a:r>
              <a:rPr lang="en-US" sz="2400" i="1" dirty="0" err="1">
                <a:solidFill>
                  <a:schemeClr val="bg1"/>
                </a:solidFill>
              </a:rPr>
              <a:t>dobijem</a:t>
            </a:r>
            <a:r>
              <a:rPr lang="en-US" sz="2400" i="1" dirty="0">
                <a:solidFill>
                  <a:schemeClr val="bg1"/>
                </a:solidFill>
              </a:rPr>
              <a:t> </a:t>
            </a:r>
            <a:r>
              <a:rPr lang="en-US" sz="2400" i="1" dirty="0" err="1">
                <a:solidFill>
                  <a:schemeClr val="bg1"/>
                </a:solidFill>
              </a:rPr>
              <a:t>potvrdu</a:t>
            </a:r>
            <a:r>
              <a:rPr lang="en-US" sz="2400" i="1" dirty="0">
                <a:solidFill>
                  <a:schemeClr val="bg1"/>
                </a:solidFill>
              </a:rPr>
              <a:t> </a:t>
            </a:r>
            <a:r>
              <a:rPr lang="en-US" sz="2400" i="1" dirty="0" err="1">
                <a:solidFill>
                  <a:schemeClr val="bg1"/>
                </a:solidFill>
              </a:rPr>
              <a:t>drugih</a:t>
            </a:r>
            <a:r>
              <a:rPr lang="en-US" sz="2400" i="1" dirty="0">
                <a:solidFill>
                  <a:schemeClr val="bg1"/>
                </a:solidFill>
              </a:rPr>
              <a:t>.</a:t>
            </a:r>
          </a:p>
          <a:p>
            <a:pPr marL="342900" lvl="0" indent="-34290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935"/>
              <a:buFont typeface="Arial" panose="020B0604020202020204" pitchFamily="34" charset="0"/>
              <a:buChar char="•"/>
            </a:pPr>
            <a:r>
              <a:rPr lang="en-US" sz="2400" i="1" dirty="0" err="1">
                <a:solidFill>
                  <a:schemeClr val="bg1"/>
                </a:solidFill>
              </a:rPr>
              <a:t>Ako</a:t>
            </a:r>
            <a:r>
              <a:rPr lang="en-US" sz="2400" i="1" dirty="0">
                <a:solidFill>
                  <a:schemeClr val="bg1"/>
                </a:solidFill>
              </a:rPr>
              <a:t> </a:t>
            </a:r>
            <a:r>
              <a:rPr lang="en-US" sz="2400" i="1" dirty="0" err="1">
                <a:solidFill>
                  <a:schemeClr val="bg1"/>
                </a:solidFill>
              </a:rPr>
              <a:t>nešto</a:t>
            </a:r>
            <a:r>
              <a:rPr lang="en-US" sz="2400" i="1" dirty="0">
                <a:solidFill>
                  <a:schemeClr val="bg1"/>
                </a:solidFill>
              </a:rPr>
              <a:t> </a:t>
            </a:r>
            <a:r>
              <a:rPr lang="en-US" sz="2400" i="1" dirty="0" err="1">
                <a:solidFill>
                  <a:schemeClr val="bg1"/>
                </a:solidFill>
              </a:rPr>
              <a:t>pogriješim</a:t>
            </a:r>
            <a:r>
              <a:rPr lang="en-US" sz="2400" i="1" dirty="0">
                <a:solidFill>
                  <a:schemeClr val="bg1"/>
                </a:solidFill>
              </a:rPr>
              <a:t>, </a:t>
            </a:r>
            <a:r>
              <a:rPr lang="en-US" sz="2400" i="1" dirty="0" err="1">
                <a:solidFill>
                  <a:schemeClr val="bg1"/>
                </a:solidFill>
              </a:rPr>
              <a:t>drugi</a:t>
            </a:r>
            <a:r>
              <a:rPr lang="en-US" sz="2400" i="1" dirty="0">
                <a:solidFill>
                  <a:schemeClr val="bg1"/>
                </a:solidFill>
              </a:rPr>
              <a:t> me </a:t>
            </a:r>
            <a:r>
              <a:rPr lang="en-US" sz="2400" i="1" dirty="0" err="1">
                <a:solidFill>
                  <a:schemeClr val="bg1"/>
                </a:solidFill>
              </a:rPr>
              <a:t>neće</a:t>
            </a:r>
            <a:r>
              <a:rPr lang="en-US" sz="2400" i="1" dirty="0">
                <a:solidFill>
                  <a:schemeClr val="bg1"/>
                </a:solidFill>
              </a:rPr>
              <a:t> </a:t>
            </a:r>
            <a:r>
              <a:rPr lang="en-US" sz="2400" i="1" dirty="0" err="1">
                <a:solidFill>
                  <a:schemeClr val="bg1"/>
                </a:solidFill>
              </a:rPr>
              <a:t>prihvatiti</a:t>
            </a:r>
            <a:r>
              <a:rPr lang="en-US" sz="2400" i="1" dirty="0">
                <a:solidFill>
                  <a:schemeClr val="bg1"/>
                </a:solidFill>
              </a:rPr>
              <a:t>.</a:t>
            </a:r>
          </a:p>
          <a:p>
            <a:pPr marL="342900" lvl="0" indent="-34290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935"/>
              <a:buFont typeface="Arial" panose="020B0604020202020204" pitchFamily="34" charset="0"/>
              <a:buChar char="•"/>
            </a:pPr>
            <a:r>
              <a:rPr lang="en-US" sz="2400" i="1" dirty="0">
                <a:solidFill>
                  <a:schemeClr val="bg1"/>
                </a:solidFill>
              </a:rPr>
              <a:t>Ne </a:t>
            </a:r>
            <a:r>
              <a:rPr lang="en-US" sz="2400" i="1" dirty="0" err="1">
                <a:solidFill>
                  <a:schemeClr val="bg1"/>
                </a:solidFill>
              </a:rPr>
              <a:t>smijem</a:t>
            </a:r>
            <a:r>
              <a:rPr lang="en-US" sz="2400" i="1" dirty="0">
                <a:solidFill>
                  <a:schemeClr val="bg1"/>
                </a:solidFill>
              </a:rPr>
              <a:t> </a:t>
            </a:r>
            <a:r>
              <a:rPr lang="en-US" sz="2400" i="1" dirty="0" err="1">
                <a:solidFill>
                  <a:schemeClr val="bg1"/>
                </a:solidFill>
              </a:rPr>
              <a:t>drugima</a:t>
            </a:r>
            <a:r>
              <a:rPr lang="en-US" sz="2400" i="1" dirty="0">
                <a:solidFill>
                  <a:schemeClr val="bg1"/>
                </a:solidFill>
              </a:rPr>
              <a:t> </a:t>
            </a:r>
            <a:r>
              <a:rPr lang="en-US" sz="2400" i="1" dirty="0" err="1">
                <a:solidFill>
                  <a:schemeClr val="bg1"/>
                </a:solidFill>
              </a:rPr>
              <a:t>pokazati</a:t>
            </a:r>
            <a:r>
              <a:rPr lang="en-US" sz="2400" i="1" dirty="0">
                <a:solidFill>
                  <a:schemeClr val="bg1"/>
                </a:solidFill>
              </a:rPr>
              <a:t> </a:t>
            </a:r>
            <a:r>
              <a:rPr lang="en-US" sz="2400" i="1" dirty="0" err="1">
                <a:solidFill>
                  <a:schemeClr val="bg1"/>
                </a:solidFill>
              </a:rPr>
              <a:t>nikakav</a:t>
            </a:r>
            <a:r>
              <a:rPr lang="en-US" sz="2400" i="1" dirty="0">
                <a:solidFill>
                  <a:schemeClr val="bg1"/>
                </a:solidFill>
              </a:rPr>
              <a:t> </a:t>
            </a:r>
            <a:r>
              <a:rPr lang="en-US" sz="2400" i="1" dirty="0" err="1">
                <a:solidFill>
                  <a:schemeClr val="bg1"/>
                </a:solidFill>
              </a:rPr>
              <a:t>znak</a:t>
            </a:r>
            <a:r>
              <a:rPr lang="en-US" sz="2400" i="1" dirty="0">
                <a:solidFill>
                  <a:schemeClr val="bg1"/>
                </a:solidFill>
              </a:rPr>
              <a:t> </a:t>
            </a:r>
            <a:r>
              <a:rPr lang="en-US" sz="2400" i="1" dirty="0" err="1">
                <a:solidFill>
                  <a:schemeClr val="bg1"/>
                </a:solidFill>
              </a:rPr>
              <a:t>slabosti</a:t>
            </a:r>
            <a:r>
              <a:rPr lang="en-US" sz="2400" i="1" dirty="0">
                <a:solidFill>
                  <a:schemeClr val="bg1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2379768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A6424-35BF-4DF1-BD71-2A332E958E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5400" y="616999"/>
            <a:ext cx="9601200" cy="1097871"/>
          </a:xfrm>
        </p:spPr>
        <p:txBody>
          <a:bodyPr>
            <a:normAutofit fontScale="90000"/>
          </a:bodyPr>
          <a:lstStyle/>
          <a:p>
            <a:r>
              <a:rPr lang="hr-HR" dirty="0"/>
              <a:t>Treba li modificirati određeno neadativno vjerovanje?</a:t>
            </a:r>
            <a:endParaRPr lang="en-US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3B725BAB-4E91-C5EB-6005-C60E6703109A}"/>
              </a:ext>
            </a:extLst>
          </p:cNvPr>
          <p:cNvSpPr txBox="1">
            <a:spLocks/>
          </p:cNvSpPr>
          <p:nvPr/>
        </p:nvSpPr>
        <p:spPr>
          <a:xfrm>
            <a:off x="741284" y="2308194"/>
            <a:ext cx="10587116" cy="418150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110000"/>
              </a:lnSpc>
              <a:spcBef>
                <a:spcPts val="1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 sz="3600" dirty="0" err="1"/>
              <a:t>Kako</a:t>
            </a:r>
            <a:r>
              <a:rPr lang="en-US" sz="3600" dirty="0"/>
              <a:t> </a:t>
            </a:r>
            <a:r>
              <a:rPr lang="en-US" sz="3600" dirty="0" err="1"/>
              <a:t>glasi</a:t>
            </a:r>
            <a:r>
              <a:rPr lang="en-US" sz="3600" dirty="0"/>
              <a:t> </a:t>
            </a:r>
            <a:r>
              <a:rPr lang="en-US" sz="3600" dirty="0" err="1"/>
              <a:t>vjerovanje</a:t>
            </a:r>
            <a:r>
              <a:rPr lang="en-US" sz="3600" dirty="0"/>
              <a:t>?</a:t>
            </a: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 sz="3600" dirty="0" err="1"/>
              <a:t>Vodi</a:t>
            </a:r>
            <a:r>
              <a:rPr lang="en-US" sz="3600" dirty="0"/>
              <a:t> li do </a:t>
            </a:r>
            <a:r>
              <a:rPr lang="en-US" sz="3600" dirty="0" err="1"/>
              <a:t>značajne</a:t>
            </a:r>
            <a:r>
              <a:rPr lang="en-US" sz="3600" dirty="0"/>
              <a:t> </a:t>
            </a:r>
            <a:r>
              <a:rPr lang="en-US" sz="3600" dirty="0" err="1"/>
              <a:t>emocionalne</a:t>
            </a:r>
            <a:r>
              <a:rPr lang="en-US" sz="3600" dirty="0"/>
              <a:t> </a:t>
            </a:r>
            <a:r>
              <a:rPr lang="en-US" sz="3600" dirty="0" err="1"/>
              <a:t>uznemirenosti</a:t>
            </a:r>
            <a:r>
              <a:rPr lang="en-US" sz="3600" dirty="0"/>
              <a:t> </a:t>
            </a:r>
            <a:r>
              <a:rPr lang="en-US" sz="3600" dirty="0" err="1"/>
              <a:t>ili</a:t>
            </a:r>
            <a:r>
              <a:rPr lang="en-US" sz="3600" dirty="0"/>
              <a:t> </a:t>
            </a:r>
            <a:r>
              <a:rPr lang="en-US" sz="3600" dirty="0" err="1"/>
              <a:t>nefunkcionalnog</a:t>
            </a:r>
            <a:r>
              <a:rPr lang="en-US" sz="3600" dirty="0"/>
              <a:t> </a:t>
            </a:r>
            <a:r>
              <a:rPr lang="en-US" sz="3600" dirty="0" err="1"/>
              <a:t>ponašanja</a:t>
            </a:r>
            <a:r>
              <a:rPr lang="en-US" sz="3600" dirty="0"/>
              <a:t>?</a:t>
            </a: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 sz="3600" dirty="0" err="1"/>
              <a:t>Širina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intenzitet</a:t>
            </a:r>
            <a:r>
              <a:rPr lang="en-US" sz="3600" dirty="0"/>
              <a:t> </a:t>
            </a:r>
            <a:r>
              <a:rPr lang="en-US" sz="3600" dirty="0" err="1"/>
              <a:t>vjerovanja</a:t>
            </a:r>
            <a:endParaRPr lang="en-US" sz="3600"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 sz="3600" dirty="0" err="1"/>
              <a:t>Interferira</a:t>
            </a:r>
            <a:r>
              <a:rPr lang="en-US" sz="3600" dirty="0"/>
              <a:t> li </a:t>
            </a:r>
            <a:r>
              <a:rPr lang="en-US" sz="3600" dirty="0" err="1"/>
              <a:t>značajno</a:t>
            </a:r>
            <a:r>
              <a:rPr lang="en-US" sz="3600" dirty="0"/>
              <a:t> s </a:t>
            </a:r>
            <a:r>
              <a:rPr lang="en-US" sz="3600" dirty="0" err="1"/>
              <a:t>postizanjem</a:t>
            </a:r>
            <a:r>
              <a:rPr lang="en-US" sz="3600" dirty="0"/>
              <a:t> </a:t>
            </a:r>
            <a:r>
              <a:rPr lang="en-US" sz="3600" dirty="0" err="1"/>
              <a:t>ciljeva</a:t>
            </a:r>
            <a:r>
              <a:rPr lang="en-US" sz="3600" dirty="0"/>
              <a:t>, </a:t>
            </a:r>
            <a:r>
              <a:rPr lang="en-US" sz="3600" dirty="0" err="1"/>
              <a:t>aspiracija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ispunjavanja</a:t>
            </a:r>
            <a:r>
              <a:rPr lang="en-US" sz="3600" dirty="0"/>
              <a:t> </a:t>
            </a:r>
            <a:r>
              <a:rPr lang="en-US" sz="3600" dirty="0" err="1"/>
              <a:t>osobnih</a:t>
            </a:r>
            <a:r>
              <a:rPr lang="en-US" sz="3600" dirty="0"/>
              <a:t> </a:t>
            </a:r>
            <a:r>
              <a:rPr lang="en-US" sz="3600" dirty="0" err="1"/>
              <a:t>vrijednosti</a:t>
            </a:r>
            <a:r>
              <a:rPr lang="en-US" sz="3600" dirty="0"/>
              <a:t>?</a:t>
            </a:r>
          </a:p>
          <a:p>
            <a:pPr algn="l">
              <a:lnSpc>
                <a:spcPct val="130000"/>
              </a:lnSpc>
              <a:spcBef>
                <a:spcPts val="0"/>
              </a:spcBef>
              <a:buSzPts val="935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9667369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5BB7C9-365A-47FF-90E1-6016251BBD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2999" y="312703"/>
            <a:ext cx="4953000" cy="2130552"/>
          </a:xfrm>
        </p:spPr>
        <p:txBody>
          <a:bodyPr/>
          <a:lstStyle/>
          <a:p>
            <a:r>
              <a:rPr lang="hr-HR" dirty="0"/>
              <a:t>Vjerovanja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6DD3DD-072F-4103-B534-27A7CD671D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2999" y="2053521"/>
            <a:ext cx="10176029" cy="1067630"/>
          </a:xfrm>
        </p:spPr>
        <p:txBody>
          <a:bodyPr>
            <a:normAutofit fontScale="92500"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 sz="2800" dirty="0" err="1"/>
              <a:t>dublje</a:t>
            </a:r>
            <a:r>
              <a:rPr lang="en-US" sz="2800" dirty="0"/>
              <a:t>, </a:t>
            </a:r>
            <a:r>
              <a:rPr lang="en-US" sz="2800" dirty="0" err="1"/>
              <a:t>često</a:t>
            </a:r>
            <a:r>
              <a:rPr lang="en-US" sz="2800" dirty="0"/>
              <a:t> </a:t>
            </a:r>
            <a:r>
              <a:rPr lang="en-US" sz="2800" dirty="0" err="1"/>
              <a:t>neizrečene</a:t>
            </a:r>
            <a:r>
              <a:rPr lang="en-US" sz="2800" dirty="0"/>
              <a:t> </a:t>
            </a:r>
            <a:r>
              <a:rPr lang="en-US" sz="2800" dirty="0" err="1"/>
              <a:t>ideje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razmišljanja</a:t>
            </a:r>
            <a:r>
              <a:rPr lang="en-US" sz="2800" dirty="0"/>
              <a:t> </a:t>
            </a:r>
            <a:r>
              <a:rPr lang="en-US" sz="2800" b="1" dirty="0"/>
              <a:t>o </a:t>
            </a:r>
            <a:r>
              <a:rPr lang="en-US" sz="2800" b="1" dirty="0" err="1"/>
              <a:t>sebi</a:t>
            </a:r>
            <a:r>
              <a:rPr lang="en-US" sz="2800" b="1" dirty="0"/>
              <a:t>, </a:t>
            </a:r>
            <a:r>
              <a:rPr lang="en-US" sz="2800" b="1" dirty="0" err="1"/>
              <a:t>drugim</a:t>
            </a:r>
            <a:r>
              <a:rPr lang="en-US" sz="2800" b="1" dirty="0"/>
              <a:t> </a:t>
            </a:r>
            <a:r>
              <a:rPr lang="en-US" sz="2800" b="1" dirty="0" err="1"/>
              <a:t>ljudima</a:t>
            </a:r>
            <a:r>
              <a:rPr lang="en-US" sz="2800" b="1" dirty="0"/>
              <a:t> </a:t>
            </a:r>
            <a:r>
              <a:rPr lang="en-US" sz="2800" b="1" dirty="0" err="1"/>
              <a:t>i</a:t>
            </a:r>
            <a:r>
              <a:rPr lang="en-US" sz="2800" b="1" dirty="0"/>
              <a:t> </a:t>
            </a:r>
            <a:r>
              <a:rPr lang="en-US" sz="2800" b="1" dirty="0" err="1"/>
              <a:t>svijetu</a:t>
            </a:r>
            <a:r>
              <a:rPr lang="en-US" sz="2800" dirty="0"/>
              <a:t> u </a:t>
            </a:r>
            <a:r>
              <a:rPr lang="en-US" sz="2800" dirty="0" err="1"/>
              <a:t>podlozi</a:t>
            </a:r>
            <a:r>
              <a:rPr lang="en-US" sz="2800" dirty="0"/>
              <a:t> </a:t>
            </a:r>
            <a:r>
              <a:rPr lang="en-US" sz="2800" dirty="0" err="1"/>
              <a:t>specifičnih</a:t>
            </a:r>
            <a:r>
              <a:rPr lang="en-US" sz="2800" dirty="0"/>
              <a:t> </a:t>
            </a:r>
            <a:r>
              <a:rPr lang="en-US" sz="2800" dirty="0" err="1"/>
              <a:t>automatskih</a:t>
            </a:r>
            <a:r>
              <a:rPr lang="en-US" sz="2800" dirty="0"/>
              <a:t> </a:t>
            </a:r>
            <a:r>
              <a:rPr lang="en-US" sz="2800" dirty="0" err="1"/>
              <a:t>misli</a:t>
            </a:r>
            <a:endParaRPr lang="en-US" sz="28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2688BC-7E88-411A-A72F-BA96A981D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990106" y="6416675"/>
            <a:ext cx="2743200" cy="365125"/>
          </a:xfrm>
        </p:spPr>
        <p:txBody>
          <a:bodyPr/>
          <a:lstStyle/>
          <a:p>
            <a:fld id="{73B850FF-6169-4056-8077-06FFA93A5366}" type="slidenum">
              <a:rPr lang="en-US" smtClean="0"/>
              <a:pPr/>
              <a:t>2</a:t>
            </a:fld>
            <a:endParaRPr lang="en-US" dirty="0"/>
          </a:p>
        </p:txBody>
      </p:sp>
      <p:graphicFrame>
        <p:nvGraphicFramePr>
          <p:cNvPr id="13" name="Diagram 12">
            <a:extLst>
              <a:ext uri="{FF2B5EF4-FFF2-40B4-BE49-F238E27FC236}">
                <a16:creationId xmlns:a16="http://schemas.microsoft.com/office/drawing/2014/main" id="{07336519-DE8D-6D92-F2B7-3BD7E1C7F48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53923990"/>
              </p:ext>
            </p:extLst>
          </p:nvPr>
        </p:nvGraphicFramePr>
        <p:xfrm>
          <a:off x="3382392" y="3041252"/>
          <a:ext cx="5152994" cy="30171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20515864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A6424-35BF-4DF1-BD71-2A332E958E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876" y="304801"/>
            <a:ext cx="9601200" cy="1097871"/>
          </a:xfrm>
        </p:spPr>
        <p:txBody>
          <a:bodyPr/>
          <a:lstStyle/>
          <a:p>
            <a:r>
              <a:rPr lang="hr-HR" dirty="0"/>
              <a:t>Kada modificirati vjerovanje?</a:t>
            </a:r>
            <a:endParaRPr lang="en-US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3B725BAB-4E91-C5EB-6005-C60E6703109A}"/>
              </a:ext>
            </a:extLst>
          </p:cNvPr>
          <p:cNvSpPr txBox="1">
            <a:spLocks/>
          </p:cNvSpPr>
          <p:nvPr/>
        </p:nvSpPr>
        <p:spPr>
          <a:xfrm>
            <a:off x="317500" y="1790700"/>
            <a:ext cx="10998200" cy="486410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lvl1pPr marL="0" indent="0" algn="ctr" defTabSz="914400" rtl="0" eaLnBrk="1" latinLnBrk="0" hangingPunct="1">
              <a:lnSpc>
                <a:spcPct val="110000"/>
              </a:lnSpc>
              <a:spcBef>
                <a:spcPts val="1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92468" lvl="0" indent="-571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95"/>
              <a:buFont typeface="Arial" panose="020B0604020202020204" pitchFamily="34" charset="0"/>
              <a:buChar char="•"/>
            </a:pPr>
            <a:r>
              <a:rPr lang="en-US" sz="3000" dirty="0" err="1"/>
              <a:t>Vjeruje</a:t>
            </a:r>
            <a:r>
              <a:rPr lang="en-US" sz="3000" dirty="0"/>
              <a:t> li </a:t>
            </a:r>
            <a:r>
              <a:rPr lang="hr-HR" sz="3000" dirty="0"/>
              <a:t>klijent </a:t>
            </a:r>
            <a:r>
              <a:rPr lang="en-US" sz="3000" dirty="0"/>
              <a:t>da </a:t>
            </a:r>
            <a:r>
              <a:rPr lang="en-US" sz="3000" dirty="0" err="1"/>
              <a:t>su</a:t>
            </a:r>
            <a:r>
              <a:rPr lang="en-US" sz="3000" dirty="0"/>
              <a:t> </a:t>
            </a:r>
            <a:r>
              <a:rPr lang="en-US" sz="3000" dirty="0" err="1"/>
              <a:t>misli</a:t>
            </a:r>
            <a:r>
              <a:rPr lang="en-US" sz="3000" dirty="0"/>
              <a:t> </a:t>
            </a:r>
            <a:r>
              <a:rPr lang="en-US" sz="3000" dirty="0" err="1"/>
              <a:t>samo</a:t>
            </a:r>
            <a:r>
              <a:rPr lang="en-US" sz="3000" dirty="0"/>
              <a:t> </a:t>
            </a:r>
            <a:r>
              <a:rPr lang="en-US" sz="3000" dirty="0" err="1"/>
              <a:t>ideje</a:t>
            </a:r>
            <a:r>
              <a:rPr lang="en-US" sz="3000" dirty="0"/>
              <a:t>, a ne </a:t>
            </a:r>
            <a:r>
              <a:rPr lang="en-US" sz="3000" dirty="0" err="1"/>
              <a:t>nužno</a:t>
            </a:r>
            <a:r>
              <a:rPr lang="en-US" sz="3000" dirty="0"/>
              <a:t> </a:t>
            </a:r>
            <a:r>
              <a:rPr lang="en-US" sz="3000" dirty="0" err="1"/>
              <a:t>istina</a:t>
            </a:r>
            <a:r>
              <a:rPr lang="en-US" sz="3000" dirty="0"/>
              <a:t> </a:t>
            </a:r>
            <a:r>
              <a:rPr lang="en-US" sz="3000" dirty="0" err="1"/>
              <a:t>i</a:t>
            </a:r>
            <a:r>
              <a:rPr lang="en-US" sz="3000" dirty="0"/>
              <a:t> da </a:t>
            </a:r>
            <a:r>
              <a:rPr lang="en-US" sz="3000" dirty="0" err="1"/>
              <a:t>će</a:t>
            </a:r>
            <a:r>
              <a:rPr lang="en-US" sz="3000" dirty="0"/>
              <a:t> </a:t>
            </a:r>
            <a:r>
              <a:rPr lang="en-US" sz="3000" dirty="0" err="1"/>
              <a:t>evaluacija</a:t>
            </a:r>
            <a:r>
              <a:rPr lang="en-US" sz="3000" dirty="0"/>
              <a:t> </a:t>
            </a:r>
            <a:r>
              <a:rPr lang="en-US" sz="3000" dirty="0" err="1"/>
              <a:t>i</a:t>
            </a:r>
            <a:r>
              <a:rPr lang="en-US" sz="3000" dirty="0"/>
              <a:t> </a:t>
            </a:r>
            <a:r>
              <a:rPr lang="en-US" sz="3000" dirty="0" err="1"/>
              <a:t>odgovaranje</a:t>
            </a:r>
            <a:r>
              <a:rPr lang="en-US" sz="3000" dirty="0"/>
              <a:t> </a:t>
            </a:r>
            <a:r>
              <a:rPr lang="en-US" sz="3000" dirty="0" err="1"/>
              <a:t>na</a:t>
            </a:r>
            <a:r>
              <a:rPr lang="en-US" sz="3000" dirty="0"/>
              <a:t> </a:t>
            </a:r>
            <a:r>
              <a:rPr lang="en-US" sz="3000" dirty="0" err="1"/>
              <a:t>te</a:t>
            </a:r>
            <a:r>
              <a:rPr lang="en-US" sz="3000" dirty="0"/>
              <a:t> </a:t>
            </a:r>
            <a:r>
              <a:rPr lang="en-US" sz="3000" dirty="0" err="1"/>
              <a:t>misli</a:t>
            </a:r>
            <a:r>
              <a:rPr lang="en-US" sz="3000" dirty="0"/>
              <a:t> </a:t>
            </a:r>
            <a:r>
              <a:rPr lang="en-US" sz="3000" dirty="0" err="1"/>
              <a:t>pomoći</a:t>
            </a:r>
            <a:r>
              <a:rPr lang="en-US" sz="3000" dirty="0"/>
              <a:t>?</a:t>
            </a:r>
          </a:p>
          <a:p>
            <a:pPr marL="692468" lvl="0" indent="-571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95"/>
              <a:buFont typeface="Arial" panose="020B0604020202020204" pitchFamily="34" charset="0"/>
              <a:buChar char="•"/>
            </a:pPr>
            <a:r>
              <a:rPr lang="en-US" sz="3000" dirty="0" err="1"/>
              <a:t>Hoće</a:t>
            </a:r>
            <a:r>
              <a:rPr lang="en-US" sz="3000" dirty="0"/>
              <a:t> li se </a:t>
            </a:r>
            <a:r>
              <a:rPr lang="en-US" sz="3000" dirty="0" err="1"/>
              <a:t>moći</a:t>
            </a:r>
            <a:r>
              <a:rPr lang="en-US" sz="3000" dirty="0"/>
              <a:t> </a:t>
            </a:r>
            <a:r>
              <a:rPr lang="en-US" sz="3000" dirty="0" err="1"/>
              <a:t>nositi</a:t>
            </a:r>
            <a:r>
              <a:rPr lang="en-US" sz="3000" dirty="0"/>
              <a:t> s </a:t>
            </a:r>
            <a:r>
              <a:rPr lang="en-US" sz="3000" dirty="0" err="1"/>
              <a:t>neugodnim</a:t>
            </a:r>
            <a:r>
              <a:rPr lang="en-US" sz="3000" dirty="0"/>
              <a:t> </a:t>
            </a:r>
            <a:r>
              <a:rPr lang="en-US" sz="3000" dirty="0" err="1"/>
              <a:t>emocijama</a:t>
            </a:r>
            <a:r>
              <a:rPr lang="en-US" sz="3000" dirty="0"/>
              <a:t> </a:t>
            </a:r>
            <a:r>
              <a:rPr lang="en-US" sz="3000" dirty="0" err="1"/>
              <a:t>koje</a:t>
            </a:r>
            <a:r>
              <a:rPr lang="en-US" sz="3000" dirty="0"/>
              <a:t> </a:t>
            </a:r>
            <a:r>
              <a:rPr lang="en-US" sz="3000" dirty="0" err="1"/>
              <a:t>će</a:t>
            </a:r>
            <a:r>
              <a:rPr lang="en-US" sz="3000" dirty="0"/>
              <a:t> </a:t>
            </a:r>
            <a:r>
              <a:rPr lang="en-US" sz="3000" dirty="0" err="1"/>
              <a:t>donijeti</a:t>
            </a:r>
            <a:r>
              <a:rPr lang="en-US" sz="3000" dirty="0"/>
              <a:t> </a:t>
            </a:r>
            <a:r>
              <a:rPr lang="en-US" sz="3000" dirty="0" err="1"/>
              <a:t>suočavanje</a:t>
            </a:r>
            <a:r>
              <a:rPr lang="en-US" sz="3000" dirty="0"/>
              <a:t> s </a:t>
            </a:r>
            <a:r>
              <a:rPr lang="en-US" sz="3000" dirty="0" err="1"/>
              <a:t>bazičnim</a:t>
            </a:r>
            <a:r>
              <a:rPr lang="en-US" sz="3000" dirty="0"/>
              <a:t> </a:t>
            </a:r>
            <a:r>
              <a:rPr lang="en-US" sz="3000" dirty="0" err="1"/>
              <a:t>vjerovanjem</a:t>
            </a:r>
            <a:r>
              <a:rPr lang="en-US" sz="3000" dirty="0"/>
              <a:t>?</a:t>
            </a:r>
          </a:p>
          <a:p>
            <a:pPr marL="692468" lvl="0" indent="-571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95"/>
              <a:buFont typeface="Arial" panose="020B0604020202020204" pitchFamily="34" charset="0"/>
              <a:buChar char="•"/>
            </a:pPr>
            <a:r>
              <a:rPr lang="en-US" sz="3000" dirty="0"/>
              <a:t>Je li u </a:t>
            </a:r>
            <a:r>
              <a:rPr lang="en-US" sz="3000" dirty="0" err="1"/>
              <a:t>mogućnosti</a:t>
            </a:r>
            <a:r>
              <a:rPr lang="en-US" sz="3000" dirty="0"/>
              <a:t> </a:t>
            </a:r>
            <a:r>
              <a:rPr lang="en-US" sz="3000" dirty="0" err="1"/>
              <a:t>donekle</a:t>
            </a:r>
            <a:r>
              <a:rPr lang="en-US" sz="3000" dirty="0"/>
              <a:t> </a:t>
            </a:r>
            <a:r>
              <a:rPr lang="en-US" sz="3000" dirty="0" err="1"/>
              <a:t>objektivno</a:t>
            </a:r>
            <a:r>
              <a:rPr lang="en-US" sz="3000" dirty="0"/>
              <a:t> </a:t>
            </a:r>
            <a:r>
              <a:rPr lang="en-US" sz="3000" dirty="0" err="1"/>
              <a:t>evaluirati</a:t>
            </a:r>
            <a:r>
              <a:rPr lang="en-US" sz="3000" dirty="0"/>
              <a:t> </a:t>
            </a:r>
            <a:r>
              <a:rPr lang="en-US" sz="3000" dirty="0" err="1"/>
              <a:t>vjerovanje</a:t>
            </a:r>
            <a:r>
              <a:rPr lang="en-US" sz="3000" dirty="0"/>
              <a:t>?</a:t>
            </a:r>
          </a:p>
          <a:p>
            <a:pPr marL="692468" lvl="0" indent="-571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95"/>
              <a:buFont typeface="Arial" panose="020B0604020202020204" pitchFamily="34" charset="0"/>
              <a:buChar char="•"/>
            </a:pPr>
            <a:r>
              <a:rPr lang="en-US" sz="3000" dirty="0"/>
              <a:t>Je li </a:t>
            </a:r>
            <a:r>
              <a:rPr lang="en-US" sz="3000" dirty="0" err="1"/>
              <a:t>terapeutski</a:t>
            </a:r>
            <a:r>
              <a:rPr lang="en-US" sz="3000" dirty="0"/>
              <a:t> </a:t>
            </a:r>
            <a:r>
              <a:rPr lang="en-US" sz="3000" dirty="0" err="1"/>
              <a:t>odnos</a:t>
            </a:r>
            <a:r>
              <a:rPr lang="en-US" sz="3000" dirty="0"/>
              <a:t> </a:t>
            </a:r>
            <a:r>
              <a:rPr lang="en-US" sz="3000" dirty="0" err="1"/>
              <a:t>dovoljno</a:t>
            </a:r>
            <a:r>
              <a:rPr lang="en-US" sz="3000" dirty="0"/>
              <a:t> </a:t>
            </a:r>
            <a:r>
              <a:rPr lang="en-US" sz="3000" dirty="0" err="1"/>
              <a:t>snažan</a:t>
            </a:r>
            <a:r>
              <a:rPr lang="en-US" sz="3000" dirty="0"/>
              <a:t>? </a:t>
            </a:r>
            <a:r>
              <a:rPr lang="en-US" sz="3000" dirty="0" err="1"/>
              <a:t>Vjeruje</a:t>
            </a:r>
            <a:r>
              <a:rPr lang="en-US" sz="3000" dirty="0"/>
              <a:t> li mi </a:t>
            </a:r>
            <a:r>
              <a:rPr lang="en-US" sz="3000" dirty="0" err="1"/>
              <a:t>klijent</a:t>
            </a:r>
            <a:r>
              <a:rPr lang="en-US" sz="3000" dirty="0"/>
              <a:t> </a:t>
            </a:r>
            <a:r>
              <a:rPr lang="en-US" sz="3000" dirty="0" err="1"/>
              <a:t>i</a:t>
            </a:r>
            <a:r>
              <a:rPr lang="en-US" sz="3000" dirty="0"/>
              <a:t> </a:t>
            </a:r>
            <a:r>
              <a:rPr lang="en-US" sz="3000" dirty="0" err="1"/>
              <a:t>vidi</a:t>
            </a:r>
            <a:r>
              <a:rPr lang="en-US" sz="3000" dirty="0"/>
              <a:t> li me </a:t>
            </a:r>
            <a:r>
              <a:rPr lang="en-US" sz="3000" dirty="0" err="1"/>
              <a:t>kao</a:t>
            </a:r>
            <a:r>
              <a:rPr lang="en-US" sz="3000" dirty="0"/>
              <a:t> </a:t>
            </a:r>
            <a:r>
              <a:rPr lang="en-US" sz="3000" dirty="0" err="1"/>
              <a:t>nekog</a:t>
            </a:r>
            <a:r>
              <a:rPr lang="en-US" sz="3000" dirty="0"/>
              <a:t> </a:t>
            </a:r>
            <a:r>
              <a:rPr lang="en-US" sz="3000" dirty="0" err="1"/>
              <a:t>tko</a:t>
            </a:r>
            <a:r>
              <a:rPr lang="en-US" sz="3000" dirty="0"/>
              <a:t> ga </a:t>
            </a:r>
            <a:r>
              <a:rPr lang="en-US" sz="3000" dirty="0" err="1"/>
              <a:t>razumije</a:t>
            </a:r>
            <a:r>
              <a:rPr lang="en-US" sz="3000" dirty="0"/>
              <a:t>?</a:t>
            </a:r>
          </a:p>
          <a:p>
            <a:pPr marL="692468" lvl="0" indent="-571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95"/>
              <a:buFont typeface="Arial" panose="020B0604020202020204" pitchFamily="34" charset="0"/>
              <a:buChar char="•"/>
            </a:pPr>
            <a:r>
              <a:rPr lang="en-US" sz="3000" dirty="0" err="1"/>
              <a:t>Hoćemo</a:t>
            </a:r>
            <a:r>
              <a:rPr lang="en-US" sz="3000" dirty="0"/>
              <a:t> li </a:t>
            </a:r>
            <a:r>
              <a:rPr lang="en-US" sz="3000" dirty="0" err="1"/>
              <a:t>imati</a:t>
            </a:r>
            <a:r>
              <a:rPr lang="en-US" sz="3000" dirty="0"/>
              <a:t> </a:t>
            </a:r>
            <a:r>
              <a:rPr lang="en-US" sz="3000" dirty="0" err="1"/>
              <a:t>dovoljno</a:t>
            </a:r>
            <a:r>
              <a:rPr lang="en-US" sz="3000" dirty="0"/>
              <a:t> </a:t>
            </a:r>
            <a:r>
              <a:rPr lang="en-US" sz="3000" dirty="0" err="1"/>
              <a:t>vremena</a:t>
            </a:r>
            <a:r>
              <a:rPr lang="en-US" sz="3000" dirty="0"/>
              <a:t> za </a:t>
            </a:r>
            <a:r>
              <a:rPr lang="en-US" sz="3000" dirty="0" err="1"/>
              <a:t>barem</a:t>
            </a:r>
            <a:r>
              <a:rPr lang="en-US" sz="3000" dirty="0"/>
              <a:t> </a:t>
            </a:r>
            <a:r>
              <a:rPr lang="en-US" sz="3000" dirty="0" err="1"/>
              <a:t>mali</a:t>
            </a:r>
            <a:r>
              <a:rPr lang="en-US" sz="3000" dirty="0"/>
              <a:t> </a:t>
            </a:r>
            <a:r>
              <a:rPr lang="en-US" sz="3000" dirty="0" err="1"/>
              <a:t>napredak</a:t>
            </a:r>
            <a:r>
              <a:rPr lang="en-US" sz="3000" dirty="0"/>
              <a:t> u </a:t>
            </a:r>
            <a:r>
              <a:rPr lang="en-US" sz="3000" dirty="0" err="1"/>
              <a:t>evaluairanju</a:t>
            </a:r>
            <a:r>
              <a:rPr lang="en-US" sz="3000" dirty="0"/>
              <a:t> </a:t>
            </a:r>
            <a:r>
              <a:rPr lang="en-US" sz="3000" dirty="0" err="1"/>
              <a:t>uvjerenja</a:t>
            </a:r>
            <a:r>
              <a:rPr lang="en-US" sz="3000" dirty="0"/>
              <a:t>?</a:t>
            </a:r>
          </a:p>
          <a:p>
            <a:pPr marL="514350" indent="-514350" algn="l">
              <a:lnSpc>
                <a:spcPct val="130000"/>
              </a:lnSpc>
              <a:spcBef>
                <a:spcPts val="0"/>
              </a:spcBef>
              <a:buSzPts val="935"/>
              <a:buFont typeface="+mj-lt"/>
              <a:buAutoNum type="arabicPeriod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8649799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0717BB8-37D3-2FF6-5438-E72A0329D90D}"/>
              </a:ext>
            </a:extLst>
          </p:cNvPr>
          <p:cNvSpPr/>
          <p:nvPr/>
        </p:nvSpPr>
        <p:spPr>
          <a:xfrm>
            <a:off x="541538" y="1704513"/>
            <a:ext cx="11091662" cy="48486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9EA6424-35BF-4DF1-BD71-2A332E958E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876" y="304801"/>
            <a:ext cx="9601200" cy="1097871"/>
          </a:xfrm>
        </p:spPr>
        <p:txBody>
          <a:bodyPr>
            <a:normAutofit fontScale="90000"/>
          </a:bodyPr>
          <a:lstStyle/>
          <a:p>
            <a:r>
              <a:rPr lang="en" dirty="0"/>
              <a:t>Podučavanje klijenata o nefunkcionalnim vjerovanjima</a:t>
            </a:r>
            <a:endParaRPr lang="en-US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3B725BAB-4E91-C5EB-6005-C60E6703109A}"/>
              </a:ext>
            </a:extLst>
          </p:cNvPr>
          <p:cNvSpPr txBox="1">
            <a:spLocks/>
          </p:cNvSpPr>
          <p:nvPr/>
        </p:nvSpPr>
        <p:spPr>
          <a:xfrm>
            <a:off x="741284" y="1908698"/>
            <a:ext cx="10764916" cy="4517502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7500" lnSpcReduction="20000"/>
          </a:bodyPr>
          <a:lstStyle>
            <a:lvl1pPr marL="0" indent="0" algn="ctr" defTabSz="914400" rtl="0" eaLnBrk="1" latinLnBrk="0" hangingPunct="1">
              <a:lnSpc>
                <a:spcPct val="110000"/>
              </a:lnSpc>
              <a:spcBef>
                <a:spcPts val="1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33668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95"/>
              <a:buNone/>
            </a:pPr>
            <a:r>
              <a:rPr lang="en" sz="3400" dirty="0">
                <a:solidFill>
                  <a:schemeClr val="bg1"/>
                </a:solidFill>
              </a:rPr>
              <a:t>Vjerovanja su ideje, nisu nužno istina i može ih se testirati i mijenjati.</a:t>
            </a:r>
            <a:endParaRPr lang="hr-HR" sz="3400" dirty="0">
              <a:solidFill>
                <a:schemeClr val="bg1"/>
              </a:solidFill>
            </a:endParaRPr>
          </a:p>
          <a:p>
            <a:pPr marL="133668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95"/>
              <a:buNone/>
            </a:pPr>
            <a:r>
              <a:rPr lang="en-US" sz="3400" dirty="0" err="1">
                <a:solidFill>
                  <a:schemeClr val="bg1"/>
                </a:solidFill>
              </a:rPr>
              <a:t>Vjerovanja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su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naučena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i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postoji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cijeli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spektar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alternativnih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vjerovanja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koja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klijent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može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usvojiti</a:t>
            </a:r>
            <a:r>
              <a:rPr lang="en-US" sz="3400" dirty="0">
                <a:solidFill>
                  <a:schemeClr val="bg1"/>
                </a:solidFill>
              </a:rPr>
              <a:t>.</a:t>
            </a:r>
            <a:endParaRPr lang="hr-HR" sz="3400" dirty="0">
              <a:solidFill>
                <a:schemeClr val="bg1"/>
              </a:solidFill>
            </a:endParaRPr>
          </a:p>
          <a:p>
            <a:pPr marL="133668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95"/>
              <a:buNone/>
            </a:pPr>
            <a:r>
              <a:rPr lang="en-US" sz="3400" dirty="0" err="1">
                <a:solidFill>
                  <a:schemeClr val="bg1"/>
                </a:solidFill>
              </a:rPr>
              <a:t>Mogu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biti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prilično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rigidna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i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činiti</a:t>
            </a:r>
            <a:r>
              <a:rPr lang="en-US" sz="3400" dirty="0">
                <a:solidFill>
                  <a:schemeClr val="bg1"/>
                </a:solidFill>
              </a:rPr>
              <a:t> se </a:t>
            </a:r>
            <a:r>
              <a:rPr lang="en-US" sz="3400" dirty="0" err="1">
                <a:solidFill>
                  <a:schemeClr val="bg1"/>
                </a:solidFill>
              </a:rPr>
              <a:t>kao</a:t>
            </a:r>
            <a:r>
              <a:rPr lang="en-US" sz="3400" dirty="0">
                <a:solidFill>
                  <a:schemeClr val="bg1"/>
                </a:solidFill>
              </a:rPr>
              <a:t> da </a:t>
            </a:r>
            <a:r>
              <a:rPr lang="en-US" sz="3400" dirty="0" err="1">
                <a:solidFill>
                  <a:schemeClr val="bg1"/>
                </a:solidFill>
              </a:rPr>
              <a:t>su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istinita</a:t>
            </a:r>
            <a:r>
              <a:rPr lang="en-US" sz="3400" dirty="0">
                <a:solidFill>
                  <a:schemeClr val="bg1"/>
                </a:solidFill>
              </a:rPr>
              <a:t>, </a:t>
            </a:r>
            <a:r>
              <a:rPr lang="en-US" sz="3400" dirty="0" err="1">
                <a:solidFill>
                  <a:schemeClr val="bg1"/>
                </a:solidFill>
              </a:rPr>
              <a:t>ali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svejedno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biti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potpuno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ili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djelomično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netočna</a:t>
            </a:r>
            <a:r>
              <a:rPr lang="en-US" sz="3400" dirty="0">
                <a:solidFill>
                  <a:schemeClr val="bg1"/>
                </a:solidFill>
              </a:rPr>
              <a:t>.</a:t>
            </a:r>
            <a:endParaRPr lang="hr-HR" sz="3400" dirty="0">
              <a:solidFill>
                <a:schemeClr val="bg1"/>
              </a:solidFill>
            </a:endParaRPr>
          </a:p>
          <a:p>
            <a:pPr marL="133668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95"/>
              <a:buNone/>
            </a:pPr>
            <a:r>
              <a:rPr lang="en-US" sz="3400" dirty="0" err="1">
                <a:solidFill>
                  <a:schemeClr val="bg1"/>
                </a:solidFill>
              </a:rPr>
              <a:t>Nastaju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kroz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značenja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koja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pridajemo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svojim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iskustvima</a:t>
            </a:r>
            <a:r>
              <a:rPr lang="en-US" sz="3400" dirty="0">
                <a:solidFill>
                  <a:schemeClr val="bg1"/>
                </a:solidFill>
              </a:rPr>
              <a:t> u </a:t>
            </a:r>
            <a:r>
              <a:rPr lang="en-US" sz="3400" dirty="0" err="1">
                <a:solidFill>
                  <a:schemeClr val="bg1"/>
                </a:solidFill>
              </a:rPr>
              <a:t>ranoj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dobi</a:t>
            </a:r>
            <a:r>
              <a:rPr lang="en-US" sz="3400" dirty="0">
                <a:solidFill>
                  <a:schemeClr val="bg1"/>
                </a:solidFill>
              </a:rPr>
              <a:t>. Ta </a:t>
            </a:r>
            <a:r>
              <a:rPr lang="en-US" sz="3400" dirty="0" err="1">
                <a:solidFill>
                  <a:schemeClr val="bg1"/>
                </a:solidFill>
              </a:rPr>
              <a:t>značenja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mogu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i</a:t>
            </a:r>
            <a:r>
              <a:rPr lang="en-US" sz="3400" dirty="0">
                <a:solidFill>
                  <a:schemeClr val="bg1"/>
                </a:solidFill>
              </a:rPr>
              <a:t> ne </a:t>
            </a:r>
            <a:r>
              <a:rPr lang="en-US" sz="3400" dirty="0" err="1">
                <a:solidFill>
                  <a:schemeClr val="bg1"/>
                </a:solidFill>
              </a:rPr>
              <a:t>moraju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biti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točna</a:t>
            </a:r>
            <a:r>
              <a:rPr lang="en-US" sz="3400" dirty="0">
                <a:solidFill>
                  <a:schemeClr val="bg1"/>
                </a:solidFill>
              </a:rPr>
              <a:t>. </a:t>
            </a:r>
            <a:endParaRPr lang="hr-HR" sz="3400" dirty="0">
              <a:solidFill>
                <a:schemeClr val="bg1"/>
              </a:solidFill>
            </a:endParaRPr>
          </a:p>
          <a:p>
            <a:pPr marL="133668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95"/>
              <a:buNone/>
            </a:pPr>
            <a:r>
              <a:rPr lang="en-US" sz="3400" dirty="0" err="1">
                <a:solidFill>
                  <a:schemeClr val="bg1"/>
                </a:solidFill>
              </a:rPr>
              <a:t>Kada</a:t>
            </a:r>
            <a:r>
              <a:rPr lang="en-US" sz="3400" dirty="0">
                <a:solidFill>
                  <a:schemeClr val="bg1"/>
                </a:solidFill>
              </a:rPr>
              <a:t> se </a:t>
            </a:r>
            <a:r>
              <a:rPr lang="en-US" sz="3400" dirty="0" err="1">
                <a:solidFill>
                  <a:schemeClr val="bg1"/>
                </a:solidFill>
              </a:rPr>
              <a:t>aktivira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određena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shema</a:t>
            </a:r>
            <a:r>
              <a:rPr lang="en-US" sz="3400" dirty="0">
                <a:solidFill>
                  <a:schemeClr val="bg1"/>
                </a:solidFill>
              </a:rPr>
              <a:t>, </a:t>
            </a:r>
            <a:r>
              <a:rPr lang="en-US" sz="3400" dirty="0" err="1">
                <a:solidFill>
                  <a:schemeClr val="bg1"/>
                </a:solidFill>
              </a:rPr>
              <a:t>prepoznajemo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informacije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koje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podržavaju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određeno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vjerovanje</a:t>
            </a:r>
            <a:r>
              <a:rPr lang="en-US" sz="3400" dirty="0">
                <a:solidFill>
                  <a:schemeClr val="bg1"/>
                </a:solidFill>
              </a:rPr>
              <a:t>, a </a:t>
            </a:r>
            <a:r>
              <a:rPr lang="en-US" sz="3400" dirty="0" err="1">
                <a:solidFill>
                  <a:schemeClr val="bg1"/>
                </a:solidFill>
              </a:rPr>
              <a:t>odbacujemo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ili</a:t>
            </a:r>
            <a:r>
              <a:rPr lang="en-US" sz="3400" dirty="0">
                <a:solidFill>
                  <a:schemeClr val="bg1"/>
                </a:solidFill>
              </a:rPr>
              <a:t> ne </a:t>
            </a:r>
            <a:r>
              <a:rPr lang="en-US" sz="3400" dirty="0" err="1">
                <a:solidFill>
                  <a:schemeClr val="bg1"/>
                </a:solidFill>
              </a:rPr>
              <a:t>procesiramo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informacije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koje</a:t>
            </a:r>
            <a:r>
              <a:rPr lang="en-US" sz="3400" dirty="0">
                <a:solidFill>
                  <a:schemeClr val="bg1"/>
                </a:solidFill>
              </a:rPr>
              <a:t> ne ga ne </a:t>
            </a:r>
            <a:r>
              <a:rPr lang="en-US" sz="3400" dirty="0" err="1">
                <a:solidFill>
                  <a:schemeClr val="bg1"/>
                </a:solidFill>
              </a:rPr>
              <a:t>podržavaju</a:t>
            </a:r>
            <a:r>
              <a:rPr lang="en-US" sz="3400" dirty="0">
                <a:solidFill>
                  <a:schemeClr val="bg1"/>
                </a:solidFill>
              </a:rPr>
              <a:t>. </a:t>
            </a:r>
          </a:p>
          <a:p>
            <a:pPr marL="514350" indent="-514350" algn="l">
              <a:lnSpc>
                <a:spcPct val="130000"/>
              </a:lnSpc>
              <a:spcBef>
                <a:spcPts val="0"/>
              </a:spcBef>
              <a:buSzPts val="935"/>
              <a:buFont typeface="+mj-lt"/>
              <a:buAutoNum type="arabicPeriod"/>
            </a:pPr>
            <a:endParaRPr 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54581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A6424-35BF-4DF1-BD71-2A332E958E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5400" y="543263"/>
            <a:ext cx="9601200" cy="1097871"/>
          </a:xfrm>
        </p:spPr>
        <p:txBody>
          <a:bodyPr>
            <a:normAutofit fontScale="90000"/>
          </a:bodyPr>
          <a:lstStyle/>
          <a:p>
            <a:r>
              <a:rPr lang="en" dirty="0"/>
              <a:t>Podučavanje klijenata o nefunkcionalnim vjerovanjima</a:t>
            </a:r>
            <a:endParaRPr lang="en-US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3B725BAB-4E91-C5EB-6005-C60E6703109A}"/>
              </a:ext>
            </a:extLst>
          </p:cNvPr>
          <p:cNvSpPr txBox="1">
            <a:spLocks/>
          </p:cNvSpPr>
          <p:nvPr/>
        </p:nvSpPr>
        <p:spPr>
          <a:xfrm>
            <a:off x="812800" y="2247901"/>
            <a:ext cx="10782300" cy="4066836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20000"/>
          </a:bodyPr>
          <a:lstStyle>
            <a:lvl1pPr marL="0" indent="0" algn="ctr" defTabSz="914400" rtl="0" eaLnBrk="1" latinLnBrk="0" hangingPunct="1">
              <a:lnSpc>
                <a:spcPct val="110000"/>
              </a:lnSpc>
              <a:spcBef>
                <a:spcPts val="1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98818" lvl="0" indent="-571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95"/>
              <a:buFont typeface="Arial" panose="020B0604020202020204" pitchFamily="34" charset="0"/>
              <a:buChar char="•"/>
            </a:pPr>
            <a:r>
              <a:rPr lang="en-US" sz="4400" dirty="0" err="1"/>
              <a:t>Ponuditi</a:t>
            </a:r>
            <a:r>
              <a:rPr lang="en-US" sz="4400" dirty="0"/>
              <a:t> </a:t>
            </a:r>
            <a:r>
              <a:rPr lang="en-US" sz="4400" dirty="0" err="1"/>
              <a:t>hipoteze</a:t>
            </a:r>
            <a:r>
              <a:rPr lang="en-US" sz="4400" dirty="0"/>
              <a:t> o </a:t>
            </a:r>
            <a:r>
              <a:rPr lang="en-US" sz="4400" dirty="0" err="1"/>
              <a:t>problemu</a:t>
            </a:r>
            <a:r>
              <a:rPr lang="en-US" sz="4400" dirty="0"/>
              <a:t> (</a:t>
            </a:r>
            <a:r>
              <a:rPr lang="en-US" sz="4400" b="1" dirty="0" err="1"/>
              <a:t>što</a:t>
            </a:r>
            <a:r>
              <a:rPr lang="en-US" sz="4400" b="1" dirty="0"/>
              <a:t> </a:t>
            </a:r>
            <a:r>
              <a:rPr lang="en-US" sz="4400" b="1" dirty="0" err="1"/>
              <a:t>ako</a:t>
            </a:r>
            <a:r>
              <a:rPr lang="en-US" sz="4400" b="1" dirty="0"/>
              <a:t> </a:t>
            </a:r>
            <a:r>
              <a:rPr lang="en-US" sz="4400" dirty="0"/>
              <a:t>je </a:t>
            </a:r>
            <a:r>
              <a:rPr lang="en-US" sz="4400" dirty="0" err="1"/>
              <a:t>istina</a:t>
            </a:r>
            <a:r>
              <a:rPr lang="en-US" sz="4400" dirty="0"/>
              <a:t>, a </a:t>
            </a:r>
            <a:r>
              <a:rPr lang="en-US" sz="4400" dirty="0" err="1"/>
              <a:t>što</a:t>
            </a:r>
            <a:r>
              <a:rPr lang="en-US" sz="4400" dirty="0"/>
              <a:t> </a:t>
            </a:r>
            <a:r>
              <a:rPr lang="en-US" sz="4400" dirty="0" err="1"/>
              <a:t>ako</a:t>
            </a:r>
            <a:r>
              <a:rPr lang="en-US" sz="4400" dirty="0"/>
              <a:t> </a:t>
            </a:r>
            <a:r>
              <a:rPr lang="en-US" sz="4400" dirty="0" err="1"/>
              <a:t>nije</a:t>
            </a:r>
            <a:r>
              <a:rPr lang="en-US" sz="4400" dirty="0"/>
              <a:t>)</a:t>
            </a:r>
          </a:p>
          <a:p>
            <a:pPr marL="698818" lvl="0" indent="-571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95"/>
              <a:buFont typeface="Arial" panose="020B0604020202020204" pitchFamily="34" charset="0"/>
              <a:buChar char="•"/>
            </a:pPr>
            <a:r>
              <a:rPr lang="en-US" sz="4400" dirty="0" err="1"/>
              <a:t>Koristiti</a:t>
            </a:r>
            <a:r>
              <a:rPr lang="en-US" sz="4400" dirty="0"/>
              <a:t> </a:t>
            </a:r>
            <a:r>
              <a:rPr lang="en-US" sz="4400" b="1" dirty="0" err="1"/>
              <a:t>metafore</a:t>
            </a:r>
            <a:r>
              <a:rPr lang="en-US" sz="4400" dirty="0"/>
              <a:t> o </a:t>
            </a:r>
            <a:r>
              <a:rPr lang="en-US" sz="4400" dirty="0" err="1"/>
              <a:t>procesiranju</a:t>
            </a:r>
            <a:r>
              <a:rPr lang="en-US" sz="4400" dirty="0"/>
              <a:t> </a:t>
            </a:r>
            <a:r>
              <a:rPr lang="en-US" sz="4400" dirty="0" err="1"/>
              <a:t>informacija</a:t>
            </a:r>
            <a:r>
              <a:rPr lang="en-US" sz="4400" dirty="0"/>
              <a:t> (</a:t>
            </a:r>
            <a:r>
              <a:rPr lang="en-US" sz="4400" dirty="0" err="1"/>
              <a:t>ekran</a:t>
            </a:r>
            <a:r>
              <a:rPr lang="en-US" sz="4400" dirty="0"/>
              <a:t>)</a:t>
            </a:r>
          </a:p>
          <a:p>
            <a:pPr marL="698818" lvl="0" indent="-571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95"/>
              <a:buFont typeface="Arial" panose="020B0604020202020204" pitchFamily="34" charset="0"/>
              <a:buChar char="•"/>
            </a:pPr>
            <a:r>
              <a:rPr lang="en-US" sz="4400" dirty="0" err="1"/>
              <a:t>Odrediti</a:t>
            </a:r>
            <a:r>
              <a:rPr lang="en-US" sz="4400" dirty="0"/>
              <a:t> </a:t>
            </a:r>
            <a:r>
              <a:rPr lang="en-US" sz="4400" dirty="0" err="1"/>
              <a:t>kada</a:t>
            </a:r>
            <a:r>
              <a:rPr lang="en-US" sz="4400" dirty="0"/>
              <a:t> je </a:t>
            </a:r>
            <a:r>
              <a:rPr lang="en-US" sz="4400" dirty="0" err="1"/>
              <a:t>vjerovanje</a:t>
            </a:r>
            <a:r>
              <a:rPr lang="en-US" sz="4400" dirty="0"/>
              <a:t> </a:t>
            </a:r>
            <a:r>
              <a:rPr lang="en-US" sz="4400" b="1" dirty="0" err="1"/>
              <a:t>nastalo</a:t>
            </a:r>
            <a:r>
              <a:rPr lang="en-US" sz="4400" dirty="0"/>
              <a:t> </a:t>
            </a:r>
            <a:r>
              <a:rPr lang="en-US" sz="4400" dirty="0" err="1"/>
              <a:t>i</a:t>
            </a:r>
            <a:r>
              <a:rPr lang="en-US" sz="4400" dirty="0"/>
              <a:t> </a:t>
            </a:r>
            <a:r>
              <a:rPr lang="en-US" sz="4400" dirty="0" err="1"/>
              <a:t>kako</a:t>
            </a:r>
            <a:r>
              <a:rPr lang="en-US" sz="4400" dirty="0"/>
              <a:t> se </a:t>
            </a:r>
            <a:r>
              <a:rPr lang="en-US" sz="4400" b="1" dirty="0" err="1"/>
              <a:t>održavalo</a:t>
            </a:r>
            <a:endParaRPr lang="en-US" sz="4400" b="1" dirty="0"/>
          </a:p>
          <a:p>
            <a:pPr marL="698818" lvl="0" indent="-571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95"/>
              <a:buFont typeface="Arial" panose="020B0604020202020204" pitchFamily="34" charset="0"/>
              <a:buChar char="•"/>
            </a:pPr>
            <a:r>
              <a:rPr lang="en-US" sz="4400" dirty="0" err="1"/>
              <a:t>Objasniti</a:t>
            </a:r>
            <a:r>
              <a:rPr lang="en-US" sz="4400" dirty="0"/>
              <a:t> </a:t>
            </a:r>
            <a:r>
              <a:rPr lang="en-US" sz="4400" dirty="0" err="1"/>
              <a:t>pomoću</a:t>
            </a:r>
            <a:r>
              <a:rPr lang="en-US" sz="4400" dirty="0"/>
              <a:t> </a:t>
            </a:r>
            <a:r>
              <a:rPr lang="en-US" sz="4400" b="1" dirty="0" err="1"/>
              <a:t>dijagrama</a:t>
            </a:r>
            <a:endParaRPr lang="en-US" sz="4400" b="1" dirty="0"/>
          </a:p>
          <a:p>
            <a:pPr marL="514350" indent="-514350" algn="l">
              <a:lnSpc>
                <a:spcPct val="130000"/>
              </a:lnSpc>
              <a:spcBef>
                <a:spcPts val="0"/>
              </a:spcBef>
              <a:buSzPts val="935"/>
              <a:buFont typeface="+mj-lt"/>
              <a:buAutoNum type="arabicPeriod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91006543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A6424-35BF-4DF1-BD71-2A332E958E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5400" y="543263"/>
            <a:ext cx="9601200" cy="1097871"/>
          </a:xfrm>
        </p:spPr>
        <p:txBody>
          <a:bodyPr>
            <a:normAutofit fontScale="90000"/>
          </a:bodyPr>
          <a:lstStyle/>
          <a:p>
            <a:r>
              <a:rPr lang="en" dirty="0"/>
              <a:t>Motiviranje klijenata za modifikaciju nefunkcionalnih vjerovanja</a:t>
            </a:r>
            <a:endParaRPr lang="en-US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3B725BAB-4E91-C5EB-6005-C60E6703109A}"/>
              </a:ext>
            </a:extLst>
          </p:cNvPr>
          <p:cNvSpPr txBox="1">
            <a:spLocks/>
          </p:cNvSpPr>
          <p:nvPr/>
        </p:nvSpPr>
        <p:spPr>
          <a:xfrm>
            <a:off x="812800" y="2247901"/>
            <a:ext cx="10401300" cy="245109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10000"/>
          </a:bodyPr>
          <a:lstStyle>
            <a:lvl1pPr marL="0" indent="0" algn="ctr" defTabSz="914400" rtl="0" eaLnBrk="1" latinLnBrk="0" hangingPunct="1">
              <a:lnSpc>
                <a:spcPct val="110000"/>
              </a:lnSpc>
              <a:spcBef>
                <a:spcPts val="1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 sz="4400" dirty="0" err="1"/>
              <a:t>definiranje</a:t>
            </a:r>
            <a:r>
              <a:rPr lang="en-US" sz="4400" dirty="0"/>
              <a:t> </a:t>
            </a:r>
            <a:r>
              <a:rPr lang="en-US" sz="4400" dirty="0" err="1"/>
              <a:t>prednosti</a:t>
            </a:r>
            <a:r>
              <a:rPr lang="en-US" sz="4400" dirty="0"/>
              <a:t> </a:t>
            </a:r>
            <a:r>
              <a:rPr lang="en-US" sz="4400" dirty="0" err="1"/>
              <a:t>i</a:t>
            </a:r>
            <a:r>
              <a:rPr lang="en-US" sz="4400" dirty="0"/>
              <a:t> </a:t>
            </a:r>
            <a:r>
              <a:rPr lang="en-US" sz="4400" dirty="0" err="1"/>
              <a:t>nedostataka</a:t>
            </a:r>
            <a:r>
              <a:rPr lang="en-US" sz="4400" dirty="0"/>
              <a:t> </a:t>
            </a:r>
            <a:r>
              <a:rPr lang="en-US" sz="4400" dirty="0" err="1"/>
              <a:t>održavanja</a:t>
            </a:r>
            <a:r>
              <a:rPr lang="en-US" sz="4400" dirty="0"/>
              <a:t> </a:t>
            </a:r>
            <a:r>
              <a:rPr lang="en-US" sz="4400" dirty="0" err="1"/>
              <a:t>nefunkcionalnog</a:t>
            </a:r>
            <a:r>
              <a:rPr lang="en-US" sz="4400" dirty="0"/>
              <a:t> </a:t>
            </a:r>
            <a:r>
              <a:rPr lang="en-US" sz="4400" dirty="0" err="1"/>
              <a:t>vjerovanja</a:t>
            </a:r>
            <a:r>
              <a:rPr lang="en-US" sz="4400" dirty="0"/>
              <a:t>, </a:t>
            </a:r>
            <a:r>
              <a:rPr lang="en-US" sz="4400" dirty="0" err="1"/>
              <a:t>kao</a:t>
            </a:r>
            <a:r>
              <a:rPr lang="en-US" sz="4400" dirty="0"/>
              <a:t> </a:t>
            </a:r>
            <a:r>
              <a:rPr lang="en-US" sz="4400" dirty="0" err="1"/>
              <a:t>i</a:t>
            </a:r>
            <a:r>
              <a:rPr lang="en-US" sz="4400" dirty="0"/>
              <a:t> </a:t>
            </a:r>
            <a:r>
              <a:rPr lang="en-US" sz="4400" dirty="0" err="1"/>
              <a:t>uvođenja</a:t>
            </a:r>
            <a:r>
              <a:rPr lang="en-US" sz="4400" dirty="0"/>
              <a:t> </a:t>
            </a:r>
            <a:r>
              <a:rPr lang="en-US" sz="4400" dirty="0" err="1"/>
              <a:t>novih</a:t>
            </a:r>
            <a:r>
              <a:rPr lang="en-US" sz="4400" dirty="0"/>
              <a:t> </a:t>
            </a:r>
            <a:r>
              <a:rPr lang="en-US" sz="4400" dirty="0" err="1"/>
              <a:t>funkcionalnih</a:t>
            </a:r>
            <a:r>
              <a:rPr lang="en-US" sz="4400" dirty="0"/>
              <a:t> </a:t>
            </a:r>
            <a:r>
              <a:rPr lang="en-US" sz="4400" dirty="0" err="1"/>
              <a:t>vjerovanja</a:t>
            </a:r>
            <a:endParaRPr lang="en-US" sz="4400"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 sz="4400" dirty="0" err="1"/>
              <a:t>vizualizacija</a:t>
            </a:r>
            <a:r>
              <a:rPr lang="en-US" sz="4400" dirty="0"/>
              <a:t> dana u </a:t>
            </a:r>
            <a:r>
              <a:rPr lang="en-US" sz="4400" dirty="0" err="1"/>
              <a:t>budućnosti</a:t>
            </a:r>
            <a:endParaRPr lang="en-US" sz="4400" dirty="0"/>
          </a:p>
          <a:p>
            <a:pPr marL="514350" indent="-514350" algn="l">
              <a:lnSpc>
                <a:spcPct val="130000"/>
              </a:lnSpc>
              <a:spcBef>
                <a:spcPts val="0"/>
              </a:spcBef>
              <a:buSzPts val="935"/>
              <a:buFont typeface="+mj-lt"/>
              <a:buAutoNum type="arabicPeriod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36359591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A6424-35BF-4DF1-BD71-2A332E958E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5400" y="543263"/>
            <a:ext cx="9601200" cy="1097871"/>
          </a:xfrm>
        </p:spPr>
        <p:txBody>
          <a:bodyPr>
            <a:normAutofit/>
          </a:bodyPr>
          <a:lstStyle/>
          <a:p>
            <a:r>
              <a:rPr lang="hr-HR" dirty="0"/>
              <a:t>Za kraj</a:t>
            </a:r>
            <a:endParaRPr lang="en-US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3B725BAB-4E91-C5EB-6005-C60E6703109A}"/>
              </a:ext>
            </a:extLst>
          </p:cNvPr>
          <p:cNvSpPr txBox="1">
            <a:spLocks/>
          </p:cNvSpPr>
          <p:nvPr/>
        </p:nvSpPr>
        <p:spPr>
          <a:xfrm>
            <a:off x="812800" y="2247901"/>
            <a:ext cx="10401300" cy="245109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110000"/>
              </a:lnSpc>
              <a:spcBef>
                <a:spcPts val="1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lnSpc>
                <a:spcPct val="130000"/>
              </a:lnSpc>
              <a:spcBef>
                <a:spcPts val="0"/>
              </a:spcBef>
              <a:buSzPts val="935"/>
              <a:buFont typeface="+mj-lt"/>
              <a:buAutoNum type="arabicPeriod"/>
            </a:pP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FADE0A-584D-195A-AFCE-4F17EFE8EC9A}"/>
              </a:ext>
            </a:extLst>
          </p:cNvPr>
          <p:cNvSpPr txBox="1">
            <a:spLocks/>
          </p:cNvSpPr>
          <p:nvPr/>
        </p:nvSpPr>
        <p:spPr>
          <a:xfrm>
            <a:off x="444500" y="2095500"/>
            <a:ext cx="10934700" cy="4130338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110000"/>
              </a:lnSpc>
              <a:spcBef>
                <a:spcPts val="1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hr-HR" sz="4400" dirty="0"/>
              <a:t>Kreiranje </a:t>
            </a:r>
            <a:r>
              <a:rPr lang="hr-HR" sz="4400" b="1" dirty="0"/>
              <a:t>hipoteze</a:t>
            </a:r>
            <a:r>
              <a:rPr lang="hr-HR" sz="4400" dirty="0"/>
              <a:t> o vjerovanjima kad god klijent iznese informacije o svojim mislima i reakcijama</a:t>
            </a: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hr-HR" sz="4400" dirty="0"/>
              <a:t>Određivanje </a:t>
            </a:r>
            <a:r>
              <a:rPr lang="hr-HR" sz="4400" b="1" dirty="0"/>
              <a:t>kategorije</a:t>
            </a:r>
            <a:r>
              <a:rPr lang="hr-HR" sz="4400" dirty="0"/>
              <a:t>: bespomoćnost, nevoljenost, bezvrijednost</a:t>
            </a: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hr-HR" sz="4400" dirty="0"/>
              <a:t>Paziti da klijente ne suočimo </a:t>
            </a:r>
            <a:r>
              <a:rPr lang="hr-HR" sz="4400" b="1" dirty="0"/>
              <a:t>prerano</a:t>
            </a:r>
            <a:r>
              <a:rPr lang="hr-HR" sz="4400" dirty="0"/>
              <a:t> s njihovim vjerovanjima</a:t>
            </a:r>
            <a:endParaRPr lang="en-US" sz="4400" dirty="0"/>
          </a:p>
          <a:p>
            <a:pPr marL="514350" indent="-514350" algn="l">
              <a:lnSpc>
                <a:spcPct val="130000"/>
              </a:lnSpc>
              <a:spcBef>
                <a:spcPts val="0"/>
              </a:spcBef>
              <a:buSzPts val="935"/>
              <a:buFont typeface="+mj-lt"/>
              <a:buAutoNum type="arabicPeriod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19087441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A6424-35BF-4DF1-BD71-2A332E958E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5400" y="543263"/>
            <a:ext cx="9601200" cy="1097871"/>
          </a:xfrm>
        </p:spPr>
        <p:txBody>
          <a:bodyPr>
            <a:normAutofit/>
          </a:bodyPr>
          <a:lstStyle/>
          <a:p>
            <a:r>
              <a:rPr lang="hr-HR" dirty="0"/>
              <a:t>Hvala na pažnji!</a:t>
            </a:r>
            <a:endParaRPr lang="en-US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3B725BAB-4E91-C5EB-6005-C60E6703109A}"/>
              </a:ext>
            </a:extLst>
          </p:cNvPr>
          <p:cNvSpPr txBox="1">
            <a:spLocks/>
          </p:cNvSpPr>
          <p:nvPr/>
        </p:nvSpPr>
        <p:spPr>
          <a:xfrm>
            <a:off x="812800" y="2247901"/>
            <a:ext cx="10401300" cy="245109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110000"/>
              </a:lnSpc>
              <a:spcBef>
                <a:spcPts val="1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lnSpc>
                <a:spcPct val="130000"/>
              </a:lnSpc>
              <a:spcBef>
                <a:spcPts val="0"/>
              </a:spcBef>
              <a:buSzPts val="935"/>
              <a:buFont typeface="+mj-lt"/>
              <a:buAutoNum type="arabicPeriod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180839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5BB7C9-365A-47FF-90E1-6016251BBD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2999" y="312703"/>
            <a:ext cx="4953000" cy="2130552"/>
          </a:xfrm>
        </p:spPr>
        <p:txBody>
          <a:bodyPr/>
          <a:lstStyle/>
          <a:p>
            <a:r>
              <a:rPr lang="hr-HR" dirty="0"/>
              <a:t>Bazična vjerovanja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6DD3DD-072F-4103-B534-27A7CD671D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2053520"/>
            <a:ext cx="9758780" cy="3530533"/>
          </a:xfrm>
        </p:spPr>
        <p:txBody>
          <a:bodyPr>
            <a:normAutofit/>
          </a:bodyPr>
          <a:lstStyle/>
          <a:p>
            <a:pPr marL="457200" lvl="0" indent="-45720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800" dirty="0" err="1"/>
              <a:t>središnje</a:t>
            </a:r>
            <a:r>
              <a:rPr lang="en-US" sz="2800" dirty="0"/>
              <a:t> </a:t>
            </a:r>
            <a:r>
              <a:rPr lang="en-US" sz="2800" dirty="0" err="1"/>
              <a:t>ideje</a:t>
            </a:r>
            <a:r>
              <a:rPr lang="en-US" sz="2800" dirty="0"/>
              <a:t> o </a:t>
            </a:r>
            <a:r>
              <a:rPr lang="en-US" sz="2800" dirty="0" err="1"/>
              <a:t>sebi</a:t>
            </a:r>
            <a:r>
              <a:rPr lang="en-US" sz="2800" dirty="0"/>
              <a:t>, </a:t>
            </a:r>
            <a:r>
              <a:rPr lang="en-US" sz="2800" dirty="0" err="1"/>
              <a:t>drugima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svijetu</a:t>
            </a:r>
            <a:endParaRPr lang="hr-HR" dirty="0"/>
          </a:p>
          <a:p>
            <a:pPr marL="457200" lvl="0" indent="-45720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800" b="1" dirty="0" err="1"/>
              <a:t>adaptivna</a:t>
            </a:r>
            <a:r>
              <a:rPr lang="en-US" sz="2800" b="1" dirty="0"/>
              <a:t> </a:t>
            </a:r>
            <a:r>
              <a:rPr lang="en-US" sz="2800" dirty="0"/>
              <a:t>- </a:t>
            </a:r>
            <a:r>
              <a:rPr lang="en-US" sz="2800" dirty="0" err="1"/>
              <a:t>realistična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funkcionalna</a:t>
            </a:r>
            <a:r>
              <a:rPr lang="en-US" sz="2800" dirty="0"/>
              <a:t>, </a:t>
            </a:r>
            <a:r>
              <a:rPr lang="en-US" sz="2800" dirty="0" err="1"/>
              <a:t>neekstremna</a:t>
            </a:r>
            <a:endParaRPr lang="hr-HR" dirty="0"/>
          </a:p>
          <a:p>
            <a:pPr marL="457200" lvl="0" indent="-45720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800" b="1" dirty="0" err="1"/>
              <a:t>neadaptivna</a:t>
            </a:r>
            <a:r>
              <a:rPr lang="en-US" sz="2800" dirty="0"/>
              <a:t> - </a:t>
            </a:r>
            <a:r>
              <a:rPr lang="en-US" sz="2800" dirty="0" err="1"/>
              <a:t>disfunkcionalna</a:t>
            </a:r>
            <a:r>
              <a:rPr lang="en-US" sz="2800" dirty="0"/>
              <a:t>, </a:t>
            </a:r>
            <a:r>
              <a:rPr lang="en-US" sz="2800" dirty="0" err="1"/>
              <a:t>rigidna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apsolutna</a:t>
            </a:r>
            <a:r>
              <a:rPr lang="en-US" sz="2800" dirty="0"/>
              <a:t>, </a:t>
            </a:r>
            <a:r>
              <a:rPr lang="en-US" sz="2800" dirty="0" err="1"/>
              <a:t>održavaju</a:t>
            </a:r>
            <a:r>
              <a:rPr lang="en-US" sz="2800" dirty="0"/>
              <a:t> se </a:t>
            </a:r>
            <a:r>
              <a:rPr lang="en-US" sz="2800" dirty="0" err="1"/>
              <a:t>kroz</a:t>
            </a:r>
            <a:r>
              <a:rPr lang="en-US" sz="2800" dirty="0"/>
              <a:t> </a:t>
            </a:r>
            <a:r>
              <a:rPr lang="en-US" sz="2800" dirty="0" err="1"/>
              <a:t>neadaptivno</a:t>
            </a:r>
            <a:r>
              <a:rPr lang="en-US" sz="2800" dirty="0"/>
              <a:t> </a:t>
            </a:r>
            <a:r>
              <a:rPr lang="en-US" sz="2800" dirty="0" err="1"/>
              <a:t>procesiranje</a:t>
            </a:r>
            <a:r>
              <a:rPr lang="en-US" sz="2800" dirty="0"/>
              <a:t> </a:t>
            </a:r>
            <a:r>
              <a:rPr lang="en-US" sz="2800" dirty="0" err="1"/>
              <a:t>informacija</a:t>
            </a:r>
            <a:r>
              <a:rPr lang="en-US" sz="2800" dirty="0"/>
              <a:t> </a:t>
            </a:r>
            <a:endParaRPr lang="hr-HR" sz="2800" dirty="0"/>
          </a:p>
          <a:p>
            <a:pPr marL="457200" lvl="0" indent="-45720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800" dirty="0" err="1"/>
              <a:t>nastaju</a:t>
            </a:r>
            <a:r>
              <a:rPr lang="en-US" sz="2800" dirty="0"/>
              <a:t> </a:t>
            </a:r>
            <a:r>
              <a:rPr lang="en-US" sz="2800" dirty="0" err="1"/>
              <a:t>vrlo</a:t>
            </a:r>
            <a:r>
              <a:rPr lang="en-US" sz="2800" dirty="0"/>
              <a:t> </a:t>
            </a:r>
            <a:r>
              <a:rPr lang="en-US" sz="2800" dirty="0" err="1"/>
              <a:t>rano</a:t>
            </a:r>
            <a:r>
              <a:rPr lang="en-US" sz="2800" dirty="0"/>
              <a:t>, pod </a:t>
            </a:r>
            <a:r>
              <a:rPr lang="en-US" sz="2800" dirty="0" err="1"/>
              <a:t>utjecajem</a:t>
            </a:r>
            <a:r>
              <a:rPr lang="en-US" sz="2800" dirty="0"/>
              <a:t> </a:t>
            </a:r>
            <a:r>
              <a:rPr lang="en-US" sz="2800" dirty="0" err="1"/>
              <a:t>su</a:t>
            </a:r>
            <a:r>
              <a:rPr lang="en-US" sz="2800" dirty="0"/>
              <a:t> </a:t>
            </a:r>
            <a:r>
              <a:rPr lang="en-US" sz="2800" dirty="0" err="1"/>
              <a:t>genetskih</a:t>
            </a:r>
            <a:r>
              <a:rPr lang="en-US" sz="2800" dirty="0"/>
              <a:t> </a:t>
            </a:r>
            <a:r>
              <a:rPr lang="en-US" sz="2800" dirty="0" err="1"/>
              <a:t>predispozicija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interakcija</a:t>
            </a:r>
            <a:r>
              <a:rPr lang="en-US" sz="2800" dirty="0"/>
              <a:t> s </a:t>
            </a:r>
            <a:r>
              <a:rPr lang="en-US" sz="2800" dirty="0" err="1"/>
              <a:t>važnim</a:t>
            </a:r>
            <a:r>
              <a:rPr lang="en-US" sz="2800" dirty="0"/>
              <a:t> </a:t>
            </a:r>
            <a:r>
              <a:rPr lang="en-US" sz="2800" dirty="0" err="1"/>
              <a:t>osobama</a:t>
            </a:r>
            <a:r>
              <a:rPr lang="en-US" sz="2800" dirty="0"/>
              <a:t>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2688BC-7E88-411A-A72F-BA96A981D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990106" y="6416675"/>
            <a:ext cx="2743200" cy="365125"/>
          </a:xfrm>
        </p:spPr>
        <p:txBody>
          <a:bodyPr/>
          <a:lstStyle/>
          <a:p>
            <a:fld id="{73B850FF-6169-4056-8077-06FFA93A5366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55781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5BB7C9-365A-47FF-90E1-6016251BBD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2999" y="312703"/>
            <a:ext cx="4953000" cy="2130552"/>
          </a:xfrm>
        </p:spPr>
        <p:txBody>
          <a:bodyPr/>
          <a:lstStyle/>
          <a:p>
            <a:r>
              <a:rPr lang="hr-HR" dirty="0"/>
              <a:t>Sheme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6DD3DD-072F-4103-B534-27A7CD671D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2999" y="2053520"/>
            <a:ext cx="10248901" cy="4042479"/>
          </a:xfrm>
        </p:spPr>
        <p:txBody>
          <a:bodyPr>
            <a:normAutofit/>
          </a:bodyPr>
          <a:lstStyle/>
          <a:p>
            <a:pPr marL="45720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 err="1"/>
              <a:t>kognitivne</a:t>
            </a:r>
            <a:r>
              <a:rPr lang="en-US" sz="2400" dirty="0"/>
              <a:t> </a:t>
            </a:r>
            <a:r>
              <a:rPr lang="en-US" sz="2400" dirty="0" err="1"/>
              <a:t>strukture</a:t>
            </a:r>
            <a:r>
              <a:rPr lang="en-US" sz="2400" dirty="0"/>
              <a:t> u </a:t>
            </a:r>
            <a:r>
              <a:rPr lang="en-US" sz="2400" dirty="0" err="1"/>
              <a:t>umu</a:t>
            </a:r>
            <a:endParaRPr lang="en-US" sz="2400" dirty="0"/>
          </a:p>
          <a:p>
            <a:pPr marL="457200" indent="-4572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400" dirty="0" err="1"/>
              <a:t>sadržaj</a:t>
            </a:r>
            <a:r>
              <a:rPr lang="en-US" sz="2400" dirty="0"/>
              <a:t> </a:t>
            </a:r>
            <a:r>
              <a:rPr lang="en-US" sz="2400" dirty="0" err="1"/>
              <a:t>može</a:t>
            </a:r>
            <a:r>
              <a:rPr lang="en-US" sz="2400" dirty="0"/>
              <a:t> </a:t>
            </a:r>
            <a:r>
              <a:rPr lang="en-US" sz="2400" dirty="0" err="1"/>
              <a:t>biti</a:t>
            </a:r>
            <a:r>
              <a:rPr lang="en-US" sz="2400" dirty="0"/>
              <a:t> </a:t>
            </a:r>
            <a:r>
              <a:rPr lang="en-US" sz="2400" dirty="0" err="1"/>
              <a:t>kognitivan</a:t>
            </a:r>
            <a:r>
              <a:rPr lang="en-US" sz="2400" dirty="0"/>
              <a:t>, </a:t>
            </a:r>
            <a:r>
              <a:rPr lang="en-US" sz="2400" dirty="0" err="1"/>
              <a:t>motivacijski</a:t>
            </a:r>
            <a:r>
              <a:rPr lang="en-US" sz="2400" dirty="0"/>
              <a:t>, </a:t>
            </a:r>
            <a:r>
              <a:rPr lang="en-US" sz="2400" dirty="0" err="1"/>
              <a:t>ponašajni</a:t>
            </a:r>
            <a:r>
              <a:rPr lang="en-US" sz="2400" dirty="0"/>
              <a:t>, </a:t>
            </a:r>
            <a:r>
              <a:rPr lang="en-US" sz="2400" dirty="0" err="1"/>
              <a:t>emocionalni</a:t>
            </a:r>
            <a:r>
              <a:rPr lang="en-US" sz="2400" dirty="0"/>
              <a:t> </a:t>
            </a:r>
            <a:r>
              <a:rPr lang="en-US" sz="2400" dirty="0" err="1"/>
              <a:t>ili</a:t>
            </a:r>
            <a:r>
              <a:rPr lang="en-US" sz="2400" dirty="0"/>
              <a:t> </a:t>
            </a:r>
            <a:r>
              <a:rPr lang="en-US" sz="2400" dirty="0" err="1"/>
              <a:t>fiziološki</a:t>
            </a:r>
            <a:endParaRPr lang="en-US" sz="2400" dirty="0"/>
          </a:p>
          <a:p>
            <a:pPr marL="457200" indent="-4572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400" dirty="0" err="1"/>
              <a:t>neka</a:t>
            </a:r>
            <a:r>
              <a:rPr lang="en-US" sz="2400" dirty="0"/>
              <a:t> </a:t>
            </a:r>
            <a:r>
              <a:rPr lang="en-US" sz="2400" dirty="0" err="1"/>
              <a:t>tematski</a:t>
            </a:r>
            <a:r>
              <a:rPr lang="en-US" sz="2400" dirty="0"/>
              <a:t> </a:t>
            </a:r>
            <a:r>
              <a:rPr lang="en-US" sz="2400" dirty="0" err="1"/>
              <a:t>povezana</a:t>
            </a:r>
            <a:r>
              <a:rPr lang="en-US" sz="2400" dirty="0"/>
              <a:t> </a:t>
            </a:r>
            <a:r>
              <a:rPr lang="en-US" sz="2400" dirty="0" err="1"/>
              <a:t>situacija</a:t>
            </a:r>
            <a:r>
              <a:rPr lang="en-US" sz="2400" dirty="0"/>
              <a:t> </a:t>
            </a:r>
            <a:r>
              <a:rPr lang="en-US" sz="2400" dirty="0" err="1"/>
              <a:t>može</a:t>
            </a:r>
            <a:r>
              <a:rPr lang="en-US" sz="2400" dirty="0"/>
              <a:t> </a:t>
            </a:r>
            <a:r>
              <a:rPr lang="en-US" sz="2400" dirty="0" err="1"/>
              <a:t>aktivirati</a:t>
            </a:r>
            <a:r>
              <a:rPr lang="en-US" sz="2400" dirty="0"/>
              <a:t> </a:t>
            </a:r>
            <a:r>
              <a:rPr lang="en-US" sz="2400" dirty="0" err="1"/>
              <a:t>shemu</a:t>
            </a:r>
            <a:r>
              <a:rPr lang="en-US" sz="2400" dirty="0"/>
              <a:t> </a:t>
            </a:r>
            <a:r>
              <a:rPr lang="en-US" sz="2400" dirty="0" err="1"/>
              <a:t>koja</a:t>
            </a:r>
            <a:r>
              <a:rPr lang="en-US" sz="2400" dirty="0"/>
              <a:t> </a:t>
            </a:r>
            <a:r>
              <a:rPr lang="en-US" sz="2400" dirty="0" err="1"/>
              <a:t>sadrži</a:t>
            </a:r>
            <a:r>
              <a:rPr lang="en-US" sz="2400" dirty="0"/>
              <a:t> </a:t>
            </a:r>
            <a:r>
              <a:rPr lang="en-US" sz="2400" dirty="0" err="1"/>
              <a:t>bazično</a:t>
            </a:r>
            <a:r>
              <a:rPr lang="en-US" sz="2400" dirty="0"/>
              <a:t> </a:t>
            </a:r>
            <a:r>
              <a:rPr lang="en-US" sz="2400" dirty="0" err="1"/>
              <a:t>vjerovanje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tada</a:t>
            </a:r>
            <a:r>
              <a:rPr lang="en-US" sz="2400" dirty="0"/>
              <a:t>:</a:t>
            </a:r>
            <a:endParaRPr lang="hr-HR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457200" lvl="0" indent="-334327" algn="l" rtl="0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en-US" sz="2400" dirty="0" err="1"/>
              <a:t>Klijent</a:t>
            </a:r>
            <a:r>
              <a:rPr lang="en-US" sz="2400" dirty="0"/>
              <a:t> </a:t>
            </a:r>
            <a:r>
              <a:rPr lang="en-US" sz="2400" dirty="0" err="1"/>
              <a:t>iskustvo</a:t>
            </a:r>
            <a:r>
              <a:rPr lang="en-US" sz="2400" dirty="0"/>
              <a:t> </a:t>
            </a:r>
            <a:r>
              <a:rPr lang="en-US" sz="2400" dirty="0" err="1"/>
              <a:t>interpretira</a:t>
            </a:r>
            <a:r>
              <a:rPr lang="en-US" sz="2400" dirty="0"/>
              <a:t> u </a:t>
            </a:r>
            <a:r>
              <a:rPr lang="en-US" sz="2400" dirty="0" err="1"/>
              <a:t>skladu</a:t>
            </a:r>
            <a:r>
              <a:rPr lang="en-US" sz="2400" dirty="0"/>
              <a:t> s </a:t>
            </a:r>
            <a:r>
              <a:rPr lang="en-US" sz="2400" dirty="0" err="1"/>
              <a:t>bazičnim</a:t>
            </a:r>
            <a:r>
              <a:rPr lang="en-US" sz="2400" dirty="0"/>
              <a:t> </a:t>
            </a:r>
            <a:r>
              <a:rPr lang="en-US" sz="2400" dirty="0" err="1"/>
              <a:t>vjerovanjem</a:t>
            </a:r>
            <a:endParaRPr lang="en-US" sz="2400" dirty="0"/>
          </a:p>
          <a:p>
            <a:pPr marL="457200" lvl="0" indent="-334327" algn="l" rtl="0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en-US" sz="2400" dirty="0" err="1"/>
              <a:t>Aktivacija</a:t>
            </a:r>
            <a:r>
              <a:rPr lang="en-US" sz="2400" dirty="0"/>
              <a:t> </a:t>
            </a:r>
            <a:r>
              <a:rPr lang="en-US" sz="2400" dirty="0" err="1"/>
              <a:t>sheme</a:t>
            </a:r>
            <a:r>
              <a:rPr lang="en-US" sz="2400" dirty="0"/>
              <a:t> </a:t>
            </a:r>
            <a:r>
              <a:rPr lang="en-US" sz="2400" dirty="0" err="1"/>
              <a:t>učvrsti</a:t>
            </a:r>
            <a:r>
              <a:rPr lang="en-US" sz="2400" dirty="0"/>
              <a:t> </a:t>
            </a:r>
            <a:r>
              <a:rPr lang="en-US" sz="2400" dirty="0" err="1"/>
              <a:t>bazično</a:t>
            </a:r>
            <a:r>
              <a:rPr lang="en-US" sz="2400" dirty="0"/>
              <a:t> </a:t>
            </a:r>
            <a:r>
              <a:rPr lang="en-US" sz="2400" dirty="0" err="1"/>
              <a:t>vjerovanje</a:t>
            </a:r>
            <a:endParaRPr lang="en-US" sz="2400" dirty="0"/>
          </a:p>
          <a:p>
            <a:pPr marL="457200" lvl="0" indent="-334327" algn="l" rtl="0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en-US" sz="2400" dirty="0" err="1"/>
              <a:t>Aktiviraju</a:t>
            </a:r>
            <a:r>
              <a:rPr lang="en-US" sz="2400" dirty="0"/>
              <a:t> se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druge</a:t>
            </a:r>
            <a:r>
              <a:rPr lang="en-US" sz="2400" dirty="0"/>
              <a:t> </a:t>
            </a:r>
            <a:r>
              <a:rPr lang="en-US" sz="2400" dirty="0" err="1"/>
              <a:t>sheme</a:t>
            </a:r>
            <a:endParaRPr lang="en-US" sz="24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2688BC-7E88-411A-A72F-BA96A981D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990106" y="6416675"/>
            <a:ext cx="2743200" cy="365125"/>
          </a:xfrm>
        </p:spPr>
        <p:txBody>
          <a:bodyPr/>
          <a:lstStyle/>
          <a:p>
            <a:fld id="{73B850FF-6169-4056-8077-06FFA93A5366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30669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32C0DE-DAD7-90E3-8AB2-CA387DC6C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5</a:t>
            </a:fld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15DF234-A79F-0595-B7EC-329E8EED38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679" y="241300"/>
            <a:ext cx="11302627" cy="6359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93087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5BB7C9-365A-47FF-90E1-6016251BBD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2999" y="312703"/>
            <a:ext cx="4953000" cy="2130552"/>
          </a:xfrm>
        </p:spPr>
        <p:txBody>
          <a:bodyPr/>
          <a:lstStyle/>
          <a:p>
            <a:r>
              <a:rPr lang="hr-HR" dirty="0"/>
              <a:t>Sheme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6DD3DD-072F-4103-B534-27A7CD671D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2053520"/>
            <a:ext cx="9758780" cy="3530533"/>
          </a:xfrm>
        </p:spPr>
        <p:txBody>
          <a:bodyPr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hr-HR" sz="2800" dirty="0"/>
              <a:t>Povezane sheme se zajedno aktiviraju</a:t>
            </a: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hr-HR" sz="2800" dirty="0"/>
              <a:t>Adaptivne sheme - </a:t>
            </a:r>
            <a:r>
              <a:rPr lang="hr-HR" sz="2800" b="1" dirty="0"/>
              <a:t>uravnotežena, fleksibilna, realistična, uglavnom pozitivna vjerovanja</a:t>
            </a:r>
            <a:r>
              <a:rPr lang="hr-HR" sz="2800" dirty="0"/>
              <a:t> </a:t>
            </a:r>
          </a:p>
          <a:p>
            <a:pPr marL="114300" lvl="0" algn="l" rtl="0">
              <a:spcBef>
                <a:spcPts val="0"/>
              </a:spcBef>
              <a:spcAft>
                <a:spcPts val="0"/>
              </a:spcAft>
              <a:buSzPts val="1800"/>
            </a:pPr>
            <a:endParaRPr lang="hr-HR" sz="2800" dirty="0"/>
          </a:p>
          <a:p>
            <a:pPr marL="114300" lvl="0" algn="l" rtl="0">
              <a:spcBef>
                <a:spcPts val="0"/>
              </a:spcBef>
              <a:spcAft>
                <a:spcPts val="0"/>
              </a:spcAft>
              <a:buSzPts val="1800"/>
            </a:pPr>
            <a:r>
              <a:rPr lang="hr-HR" sz="2800" dirty="0"/>
              <a:t>(</a:t>
            </a:r>
            <a:r>
              <a:rPr lang="hr-HR" sz="2800" i="1" dirty="0"/>
              <a:t>uglavnom imam kontrolu, većinu stvari mogu obaviti kompetentno, funkcionalno sam biće, mogu se zaštiti kada treba, vrijedim, sviđam se drugima</a:t>
            </a:r>
            <a:r>
              <a:rPr lang="hr-HR" sz="2800" dirty="0"/>
              <a:t>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2688BC-7E88-411A-A72F-BA96A981D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990106" y="6416675"/>
            <a:ext cx="2743200" cy="365125"/>
          </a:xfrm>
        </p:spPr>
        <p:txBody>
          <a:bodyPr/>
          <a:lstStyle/>
          <a:p>
            <a:fld id="{73B850FF-6169-4056-8077-06FFA93A5366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57305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5BB7C9-365A-47FF-90E1-6016251BBD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2999" y="312703"/>
            <a:ext cx="4953000" cy="2130552"/>
          </a:xfrm>
        </p:spPr>
        <p:txBody>
          <a:bodyPr/>
          <a:lstStyle/>
          <a:p>
            <a:r>
              <a:rPr lang="hr-HR" dirty="0"/>
              <a:t>Sheme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6DD3DD-072F-4103-B534-27A7CD671D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2053520"/>
            <a:ext cx="10045700" cy="4182180"/>
          </a:xfrm>
        </p:spPr>
        <p:txBody>
          <a:bodyPr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hr-HR" sz="3200" dirty="0"/>
              <a:t>Kada su aktivirane </a:t>
            </a:r>
            <a:r>
              <a:rPr lang="hr-HR" sz="3200" b="1" dirty="0"/>
              <a:t>adaptivne sheme</a:t>
            </a:r>
            <a:r>
              <a:rPr lang="hr-HR" sz="3200" dirty="0"/>
              <a:t>, negativna bazična vjerovanja su latentna</a:t>
            </a:r>
          </a:p>
          <a:p>
            <a:pPr marL="1143000" lvl="1" indent="-342900">
              <a:spcBef>
                <a:spcPts val="0"/>
              </a:spcBef>
              <a:buSzPts val="1800"/>
              <a:buChar char="●"/>
            </a:pPr>
            <a:r>
              <a:rPr lang="hr-HR" sz="2800" dirty="0"/>
              <a:t>iskustva se interpretiraju jasno, bez distorzija</a:t>
            </a:r>
          </a:p>
          <a:p>
            <a:pPr marL="1143000" lvl="1" indent="-342900">
              <a:spcBef>
                <a:spcPts val="0"/>
              </a:spcBef>
              <a:buSzPts val="1800"/>
              <a:buChar char="●"/>
            </a:pPr>
            <a:r>
              <a:rPr lang="hr-HR" sz="2800" dirty="0"/>
              <a:t>raspoloženje uobičajeno pada i raste, bolje funkcioniranje</a:t>
            </a: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hr-HR" sz="3200" dirty="0"/>
              <a:t>Prije teškoća, klijentima su uglavnom aktivirane adaptivne sheme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2688BC-7E88-411A-A72F-BA96A981D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990106" y="6416675"/>
            <a:ext cx="2743200" cy="365125"/>
          </a:xfrm>
        </p:spPr>
        <p:txBody>
          <a:bodyPr/>
          <a:lstStyle/>
          <a:p>
            <a:fld id="{73B850FF-6169-4056-8077-06FFA93A5366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61701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32C0DE-DAD7-90E3-8AB2-CA387DC6C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8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BEF9465-A0E2-30CB-5EE7-4D35D9F983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3874" y="325437"/>
            <a:ext cx="11060193" cy="6215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75387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5BB7C9-365A-47FF-90E1-6016251BBD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2999" y="312703"/>
            <a:ext cx="8409374" cy="2130552"/>
          </a:xfrm>
        </p:spPr>
        <p:txBody>
          <a:bodyPr/>
          <a:lstStyle/>
          <a:p>
            <a:r>
              <a:rPr lang="hr-HR" dirty="0"/>
              <a:t>Model obrade informacija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6DD3DD-072F-4103-B534-27A7CD671D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2053520"/>
            <a:ext cx="10287000" cy="4258380"/>
          </a:xfrm>
        </p:spPr>
        <p:txBody>
          <a:bodyPr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2400" b="1" dirty="0"/>
              <a:t>Prije depresije</a:t>
            </a: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hr-HR" sz="2400" dirty="0"/>
              <a:t>pozitivne interpretacije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2400" i="1" dirty="0"/>
              <a:t>“Nije ni čudo da sam zaboravio kćerkinu godišnjicu, baš sam u zadnje vrijeme zauzet.”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2400" b="1" dirty="0"/>
              <a:t>Tijekom depresije </a:t>
            </a: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hr-HR" sz="2400" dirty="0"/>
              <a:t>negativne interpretacije</a:t>
            </a: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hr-HR" sz="2400" dirty="0"/>
              <a:t>prenaglašavanje i pretjerana generalizacija </a:t>
            </a: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hr-HR" sz="2400" dirty="0"/>
              <a:t>neprepoznavanje i umanjivanje pozitivnih informacija i događaja </a:t>
            </a:r>
          </a:p>
          <a:p>
            <a:pPr lvl="0" algn="l" rtl="0">
              <a:spcBef>
                <a:spcPts val="0"/>
              </a:spcBef>
              <a:spcAft>
                <a:spcPts val="0"/>
              </a:spcAft>
            </a:pPr>
            <a:r>
              <a:rPr lang="hr-HR" sz="2400" i="1" dirty="0"/>
              <a:t>„Platio sam račun nakon opomene – trebao sam ga i prije platiti.”</a:t>
            </a: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hr-HR" sz="2400" b="1" dirty="0"/>
              <a:t>pozitivni događaji se odbijaju od negativne sheme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2688BC-7E88-411A-A72F-BA96A981D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990106" y="6416675"/>
            <a:ext cx="2743200" cy="365125"/>
          </a:xfrm>
        </p:spPr>
        <p:txBody>
          <a:bodyPr/>
          <a:lstStyle/>
          <a:p>
            <a:fld id="{73B850FF-6169-4056-8077-06FFA93A5366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0968223"/>
      </p:ext>
    </p:extLst>
  </p:cSld>
  <p:clrMapOvr>
    <a:masterClrMapping/>
  </p:clrMapOvr>
</p:sld>
</file>

<file path=ppt/theme/theme1.xml><?xml version="1.0" encoding="utf-8"?>
<a:theme xmlns:a="http://schemas.openxmlformats.org/drawingml/2006/main" name="DappledVTI">
  <a:themeElements>
    <a:clrScheme name="Custom 81">
      <a:dk1>
        <a:sysClr val="windowText" lastClr="000000"/>
      </a:dk1>
      <a:lt1>
        <a:sysClr val="window" lastClr="FFFFFF"/>
      </a:lt1>
      <a:dk2>
        <a:srgbClr val="21363B"/>
      </a:dk2>
      <a:lt2>
        <a:srgbClr val="F4F2F0"/>
      </a:lt2>
      <a:accent1>
        <a:srgbClr val="758468"/>
      </a:accent1>
      <a:accent2>
        <a:srgbClr val="B5A7AC"/>
      </a:accent2>
      <a:accent3>
        <a:srgbClr val="CC9C6F"/>
      </a:accent3>
      <a:accent4>
        <a:srgbClr val="767640"/>
      </a:accent4>
      <a:accent5>
        <a:srgbClr val="A5B295"/>
      </a:accent5>
      <a:accent6>
        <a:srgbClr val="C19DA7"/>
      </a:accent6>
      <a:hlink>
        <a:srgbClr val="D13D6E"/>
      </a:hlink>
      <a:folHlink>
        <a:srgbClr val="6C9D92"/>
      </a:folHlink>
    </a:clrScheme>
    <a:fontScheme name="Custom 67">
      <a:majorFont>
        <a:latin typeface="Sabon Next LT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ppled_win32_JB_SL_v2.potx" id="{ADBA094C-A0EC-4C0A-B446-BFAC587CD452}" vid="{5D925AC9-0F62-4DD1-AF7D-A39A21A96BC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/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0" ma:contentTypeDescription="Create a new document." ma:contentTypeScope="" ma:versionID="1267097ee5f5874adfcc408041ae252e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395891a93df65b14727750f2c06c306c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  <xsd:element ref="ns1:_ip_UnifiedCompliancePolicyProperties" minOccurs="0"/>
                <xsd:element ref="ns1:_ip_UnifiedCompliancePolicyUIAction" minOccurs="0"/>
                <xsd:element ref="ns2:Image" minOccurs="0"/>
                <xsd:element ref="ns4:TaxCatchAll" minOccurs="0"/>
                <xsd:element ref="ns2:ImageTagsTaxHTFiel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22" nillable="true" ma:displayName="Image" ma:format="Image" ma:internalName="Imag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41377AF-B80E-4F93-8088-50DE225F345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88EF3A0-5A01-4576-8764-452FD3A2CB70}">
  <ds:schemaRefs>
    <ds:schemaRef ds:uri="16c05727-aa75-4e4a-9b5f-8a80a1165891"/>
    <ds:schemaRef ds:uri="http://schemas.microsoft.com/office/2006/documentManagement/types"/>
    <ds:schemaRef ds:uri="http://purl.org/dc/terms/"/>
    <ds:schemaRef ds:uri="http://purl.org/dc/dcmitype/"/>
    <ds:schemaRef ds:uri="http://www.w3.org/XML/1998/namespace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230e9df3-be65-4c73-a93b-d1236ebd677e"/>
    <ds:schemaRef ds:uri="71af3243-3dd4-4a8d-8c0d-dd76da1f02a5"/>
    <ds:schemaRef ds:uri="http://schemas.microsoft.com/sharepoint/v3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9841D0F8-A96E-436B-B6A7-2AFF6F30F99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f42aa342-8706-4288-bd11-ebb85995028c}" enabled="1" method="Standard" siteId="{72f988bf-86f1-41af-91ab-2d7cd011db47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Dappled design</Template>
  <TotalTime>209</TotalTime>
  <Words>1410</Words>
  <Application>Microsoft Office PowerPoint</Application>
  <PresentationFormat>Widescreen</PresentationFormat>
  <Paragraphs>197</Paragraphs>
  <Slides>25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3" baseType="lpstr">
      <vt:lpstr>Arial</vt:lpstr>
      <vt:lpstr>Avenir Next LT Pro</vt:lpstr>
      <vt:lpstr>AvenirNext LT Pro Medium</vt:lpstr>
      <vt:lpstr>Calibri</vt:lpstr>
      <vt:lpstr>Posterama</vt:lpstr>
      <vt:lpstr>Sabon Next LT</vt:lpstr>
      <vt:lpstr>Segoe UI Semilight</vt:lpstr>
      <vt:lpstr>DappledVTI</vt:lpstr>
      <vt:lpstr>Vjerovanja</vt:lpstr>
      <vt:lpstr>Vjerovanja</vt:lpstr>
      <vt:lpstr>Bazična vjerovanja</vt:lpstr>
      <vt:lpstr>Sheme</vt:lpstr>
      <vt:lpstr>PowerPoint Presentation</vt:lpstr>
      <vt:lpstr>Sheme </vt:lpstr>
      <vt:lpstr>Sheme </vt:lpstr>
      <vt:lpstr>PowerPoint Presentation</vt:lpstr>
      <vt:lpstr>Model obrade informacija</vt:lpstr>
      <vt:lpstr>Neadaptivna bazična vjerovanja</vt:lpstr>
      <vt:lpstr>Identifikacija adaptivnih bazičnih vjerovanja</vt:lpstr>
      <vt:lpstr>Identifikacija neadaptivnih bazičnih vjerovanja</vt:lpstr>
      <vt:lpstr>Identifikacija neadaptivnih bazičnih vjerovanja</vt:lpstr>
      <vt:lpstr>Identifikacija neadaptivnih bazičnih vjerovanja</vt:lpstr>
      <vt:lpstr>Identifikacija neadaptivnih posredujućih vjerovanja</vt:lpstr>
      <vt:lpstr>Identifikacija neadaptivnih posredujućih vjerovanja</vt:lpstr>
      <vt:lpstr>Identifikacija neadaptivnih posredujućih vjerovanja</vt:lpstr>
      <vt:lpstr>Identifikacija neadaptivnih posredujućih vjerovanja</vt:lpstr>
      <vt:lpstr>Treba li modificirati određeno neadativno vjerovanje?</vt:lpstr>
      <vt:lpstr>Kada modificirati vjerovanje?</vt:lpstr>
      <vt:lpstr>Podučavanje klijenata o nefunkcionalnim vjerovanjima</vt:lpstr>
      <vt:lpstr>Podučavanje klijenata o nefunkcionalnim vjerovanjima</vt:lpstr>
      <vt:lpstr>Motiviranje klijenata za modifikaciju nefunkcionalnih vjerovanja</vt:lpstr>
      <vt:lpstr>Za kraj</vt:lpstr>
      <vt:lpstr>Hvala na pažnji!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Vjerovanja</dc:title>
  <dc:creator>Hrabri Office3</dc:creator>
  <cp:lastModifiedBy>hubikotvr@outlook.com</cp:lastModifiedBy>
  <cp:revision>3</cp:revision>
  <dcterms:created xsi:type="dcterms:W3CDTF">2022-10-02T09:30:09Z</dcterms:created>
  <dcterms:modified xsi:type="dcterms:W3CDTF">2022-10-05T16:18:16Z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