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65" r:id="rId9"/>
    <p:sldId id="263" r:id="rId10"/>
    <p:sldId id="264" r:id="rId11"/>
    <p:sldId id="266" r:id="rId12"/>
    <p:sldId id="268" r:id="rId13"/>
    <p:sldId id="269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FB5340-953E-4452-9646-41E2006781EE}" type="doc">
      <dgm:prSet loTypeId="urn:microsoft.com/office/officeart/2005/8/layout/process1" loCatId="process" qsTypeId="urn:microsoft.com/office/officeart/2005/8/quickstyle/simple1" qsCatId="simple" csTypeId="urn:microsoft.com/office/officeart/2005/8/colors/accent3_3" csCatId="accent3" phldr="1"/>
      <dgm:spPr/>
    </dgm:pt>
    <dgm:pt modelId="{82A1591B-7260-46D0-B8F6-EACF4C25D264}">
      <dgm:prSet phldrT="[Text]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 dirty="0" smtClean="0"/>
            <a:t>U početku  jednom tjedno</a:t>
          </a:r>
          <a:endParaRPr lang="hr-HR" dirty="0"/>
        </a:p>
      </dgm:t>
    </dgm:pt>
    <dgm:pt modelId="{9AC937C1-EB55-4653-BB73-823AE404072B}" type="parTrans" cxnId="{D83CE3BE-A171-4881-9FA2-D618B5A74FF5}">
      <dgm:prSet/>
      <dgm:spPr/>
      <dgm:t>
        <a:bodyPr/>
        <a:lstStyle/>
        <a:p>
          <a:endParaRPr lang="hr-HR"/>
        </a:p>
      </dgm:t>
    </dgm:pt>
    <dgm:pt modelId="{6E06F250-C479-43C1-8B31-17B50CF13E51}" type="sibTrans" cxnId="{D83CE3BE-A171-4881-9FA2-D618B5A74FF5}">
      <dgm:prSet/>
      <dgm:spPr/>
      <dgm:t>
        <a:bodyPr/>
        <a:lstStyle/>
        <a:p>
          <a:endParaRPr lang="hr-HR"/>
        </a:p>
      </dgm:t>
    </dgm:pt>
    <dgm:pt modelId="{30A0E3E2-5BEC-4F4C-93B9-3FA953DB339E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 dirty="0" smtClean="0"/>
            <a:t>Kod smanjenja simptoma i naučenih tehnika - 3x mjesečno, </a:t>
          </a:r>
        </a:p>
        <a:p>
          <a:r>
            <a:rPr lang="hr-HR" dirty="0" smtClean="0"/>
            <a:t>pa 2x svaka 3–4 mjeseca</a:t>
          </a:r>
          <a:endParaRPr lang="hr-HR" dirty="0"/>
        </a:p>
      </dgm:t>
    </dgm:pt>
    <dgm:pt modelId="{64961824-EF22-4F60-ACB0-09CCA3DA8AE6}" type="parTrans" cxnId="{65CAF9B1-8A70-480D-A11C-08C104A85301}">
      <dgm:prSet/>
      <dgm:spPr/>
      <dgm:t>
        <a:bodyPr/>
        <a:lstStyle/>
        <a:p>
          <a:endParaRPr lang="hr-HR"/>
        </a:p>
      </dgm:t>
    </dgm:pt>
    <dgm:pt modelId="{79BC7B3F-A53B-4654-9512-B0B4FF65F42E}" type="sibTrans" cxnId="{65CAF9B1-8A70-480D-A11C-08C104A85301}">
      <dgm:prSet/>
      <dgm:spPr/>
      <dgm:t>
        <a:bodyPr/>
        <a:lstStyle/>
        <a:p>
          <a:endParaRPr lang="hr-HR"/>
        </a:p>
      </dgm:t>
    </dgm:pt>
    <dgm:pt modelId="{7AF3E2E4-9F9B-464D-80B5-6892CDBEDE85}">
      <dgm:prSet phldrT="[Text]"/>
      <dgm:spPr/>
      <dgm:t>
        <a:bodyPr/>
        <a:lstStyle/>
        <a:p>
          <a:r>
            <a:rPr lang="hr-HR" dirty="0" smtClean="0"/>
            <a:t>Dodatne seanse (ojačavanja) </a:t>
          </a:r>
        </a:p>
        <a:p>
          <a:r>
            <a:rPr lang="hr-HR" dirty="0" smtClean="0"/>
            <a:t>3, 6 i 12 mjeseci nakon završetka</a:t>
          </a:r>
          <a:endParaRPr lang="hr-HR" dirty="0"/>
        </a:p>
      </dgm:t>
    </dgm:pt>
    <dgm:pt modelId="{20A6AAE5-0526-4A5F-8503-4CCB562FB040}" type="parTrans" cxnId="{0318C0AD-8B4F-4DBD-92A3-097E8B6FEB8E}">
      <dgm:prSet/>
      <dgm:spPr/>
      <dgm:t>
        <a:bodyPr/>
        <a:lstStyle/>
        <a:p>
          <a:endParaRPr lang="hr-HR"/>
        </a:p>
      </dgm:t>
    </dgm:pt>
    <dgm:pt modelId="{B4E15BA6-9502-43B6-A4FB-E93C9B9C987C}" type="sibTrans" cxnId="{0318C0AD-8B4F-4DBD-92A3-097E8B6FEB8E}">
      <dgm:prSet/>
      <dgm:spPr/>
      <dgm:t>
        <a:bodyPr/>
        <a:lstStyle/>
        <a:p>
          <a:endParaRPr lang="hr-HR"/>
        </a:p>
      </dgm:t>
    </dgm:pt>
    <dgm:pt modelId="{4E3E120F-ED9F-45C5-856C-9E4CCD686DED}" type="pres">
      <dgm:prSet presAssocID="{5CFB5340-953E-4452-9646-41E2006781EE}" presName="Name0" presStyleCnt="0">
        <dgm:presLayoutVars>
          <dgm:dir/>
          <dgm:resizeHandles val="exact"/>
        </dgm:presLayoutVars>
      </dgm:prSet>
      <dgm:spPr/>
    </dgm:pt>
    <dgm:pt modelId="{949FE51E-CAB3-4208-9759-3B94AC665584}" type="pres">
      <dgm:prSet presAssocID="{82A1591B-7260-46D0-B8F6-EACF4C25D26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5CFF711-315C-4F7F-A64F-A5B8EAC9A46D}" type="pres">
      <dgm:prSet presAssocID="{6E06F250-C479-43C1-8B31-17B50CF13E51}" presName="sibTrans" presStyleLbl="sibTrans2D1" presStyleIdx="0" presStyleCnt="2"/>
      <dgm:spPr/>
      <dgm:t>
        <a:bodyPr/>
        <a:lstStyle/>
        <a:p>
          <a:endParaRPr lang="hr-HR"/>
        </a:p>
      </dgm:t>
    </dgm:pt>
    <dgm:pt modelId="{28147960-6C0A-4F88-93FA-299BE60EE272}" type="pres">
      <dgm:prSet presAssocID="{6E06F250-C479-43C1-8B31-17B50CF13E51}" presName="connectorText" presStyleLbl="sibTrans2D1" presStyleIdx="0" presStyleCnt="2"/>
      <dgm:spPr/>
      <dgm:t>
        <a:bodyPr/>
        <a:lstStyle/>
        <a:p>
          <a:endParaRPr lang="hr-HR"/>
        </a:p>
      </dgm:t>
    </dgm:pt>
    <dgm:pt modelId="{46D8DFD0-D5CC-4310-85B7-76B09075B480}" type="pres">
      <dgm:prSet presAssocID="{30A0E3E2-5BEC-4F4C-93B9-3FA953DB339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E79931A-E9B0-4CAB-AD73-84C532C3646C}" type="pres">
      <dgm:prSet presAssocID="{79BC7B3F-A53B-4654-9512-B0B4FF65F42E}" presName="sibTrans" presStyleLbl="sibTrans2D1" presStyleIdx="1" presStyleCnt="2"/>
      <dgm:spPr/>
      <dgm:t>
        <a:bodyPr/>
        <a:lstStyle/>
        <a:p>
          <a:endParaRPr lang="hr-HR"/>
        </a:p>
      </dgm:t>
    </dgm:pt>
    <dgm:pt modelId="{EC6DD1CE-2318-4E0A-8B55-8B89621CB516}" type="pres">
      <dgm:prSet presAssocID="{79BC7B3F-A53B-4654-9512-B0B4FF65F42E}" presName="connectorText" presStyleLbl="sibTrans2D1" presStyleIdx="1" presStyleCnt="2"/>
      <dgm:spPr/>
      <dgm:t>
        <a:bodyPr/>
        <a:lstStyle/>
        <a:p>
          <a:endParaRPr lang="hr-HR"/>
        </a:p>
      </dgm:t>
    </dgm:pt>
    <dgm:pt modelId="{66CD352C-D10F-4E22-8422-14E67FDD350A}" type="pres">
      <dgm:prSet presAssocID="{7AF3E2E4-9F9B-464D-80B5-6892CDBEDE8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2494614-038C-4630-9D79-BD7F8DB54314}" type="presOf" srcId="{5CFB5340-953E-4452-9646-41E2006781EE}" destId="{4E3E120F-ED9F-45C5-856C-9E4CCD686DED}" srcOrd="0" destOrd="0" presId="urn:microsoft.com/office/officeart/2005/8/layout/process1"/>
    <dgm:cxn modelId="{602F8233-42E6-4094-8FF9-673C44B7ADB5}" type="presOf" srcId="{6E06F250-C479-43C1-8B31-17B50CF13E51}" destId="{28147960-6C0A-4F88-93FA-299BE60EE272}" srcOrd="1" destOrd="0" presId="urn:microsoft.com/office/officeart/2005/8/layout/process1"/>
    <dgm:cxn modelId="{230F8913-49BE-47E6-A768-5D82CE4C9BA7}" type="presOf" srcId="{30A0E3E2-5BEC-4F4C-93B9-3FA953DB339E}" destId="{46D8DFD0-D5CC-4310-85B7-76B09075B480}" srcOrd="0" destOrd="0" presId="urn:microsoft.com/office/officeart/2005/8/layout/process1"/>
    <dgm:cxn modelId="{D83CE3BE-A171-4881-9FA2-D618B5A74FF5}" srcId="{5CFB5340-953E-4452-9646-41E2006781EE}" destId="{82A1591B-7260-46D0-B8F6-EACF4C25D264}" srcOrd="0" destOrd="0" parTransId="{9AC937C1-EB55-4653-BB73-823AE404072B}" sibTransId="{6E06F250-C479-43C1-8B31-17B50CF13E51}"/>
    <dgm:cxn modelId="{2E520DE8-7865-404C-A571-3F18784DE68A}" type="presOf" srcId="{6E06F250-C479-43C1-8B31-17B50CF13E51}" destId="{A5CFF711-315C-4F7F-A64F-A5B8EAC9A46D}" srcOrd="0" destOrd="0" presId="urn:microsoft.com/office/officeart/2005/8/layout/process1"/>
    <dgm:cxn modelId="{7F7ECA54-DC24-47ED-85E3-F3268132EE5B}" type="presOf" srcId="{7AF3E2E4-9F9B-464D-80B5-6892CDBEDE85}" destId="{66CD352C-D10F-4E22-8422-14E67FDD350A}" srcOrd="0" destOrd="0" presId="urn:microsoft.com/office/officeart/2005/8/layout/process1"/>
    <dgm:cxn modelId="{508DA2FF-C78C-4EDB-9557-C8853402040B}" type="presOf" srcId="{79BC7B3F-A53B-4654-9512-B0B4FF65F42E}" destId="{EC6DD1CE-2318-4E0A-8B55-8B89621CB516}" srcOrd="1" destOrd="0" presId="urn:microsoft.com/office/officeart/2005/8/layout/process1"/>
    <dgm:cxn modelId="{0318C0AD-8B4F-4DBD-92A3-097E8B6FEB8E}" srcId="{5CFB5340-953E-4452-9646-41E2006781EE}" destId="{7AF3E2E4-9F9B-464D-80B5-6892CDBEDE85}" srcOrd="2" destOrd="0" parTransId="{20A6AAE5-0526-4A5F-8503-4CCB562FB040}" sibTransId="{B4E15BA6-9502-43B6-A4FB-E93C9B9C987C}"/>
    <dgm:cxn modelId="{622F1251-CDD9-42CD-B1FE-2F8F23E68687}" type="presOf" srcId="{79BC7B3F-A53B-4654-9512-B0B4FF65F42E}" destId="{4E79931A-E9B0-4CAB-AD73-84C532C3646C}" srcOrd="0" destOrd="0" presId="urn:microsoft.com/office/officeart/2005/8/layout/process1"/>
    <dgm:cxn modelId="{FC2B8F69-0951-4617-B167-F953E067D70D}" type="presOf" srcId="{82A1591B-7260-46D0-B8F6-EACF4C25D264}" destId="{949FE51E-CAB3-4208-9759-3B94AC665584}" srcOrd="0" destOrd="0" presId="urn:microsoft.com/office/officeart/2005/8/layout/process1"/>
    <dgm:cxn modelId="{65CAF9B1-8A70-480D-A11C-08C104A85301}" srcId="{5CFB5340-953E-4452-9646-41E2006781EE}" destId="{30A0E3E2-5BEC-4F4C-93B9-3FA953DB339E}" srcOrd="1" destOrd="0" parTransId="{64961824-EF22-4F60-ACB0-09CCA3DA8AE6}" sibTransId="{79BC7B3F-A53B-4654-9512-B0B4FF65F42E}"/>
    <dgm:cxn modelId="{A8993A1E-F5B8-4007-9A30-961A1A73AE7A}" type="presParOf" srcId="{4E3E120F-ED9F-45C5-856C-9E4CCD686DED}" destId="{949FE51E-CAB3-4208-9759-3B94AC665584}" srcOrd="0" destOrd="0" presId="urn:microsoft.com/office/officeart/2005/8/layout/process1"/>
    <dgm:cxn modelId="{6F4E4666-9CD2-4387-A0D5-1C86ABC9351F}" type="presParOf" srcId="{4E3E120F-ED9F-45C5-856C-9E4CCD686DED}" destId="{A5CFF711-315C-4F7F-A64F-A5B8EAC9A46D}" srcOrd="1" destOrd="0" presId="urn:microsoft.com/office/officeart/2005/8/layout/process1"/>
    <dgm:cxn modelId="{3FCFF53F-8FBE-4C21-9ABC-D21A47FD3863}" type="presParOf" srcId="{A5CFF711-315C-4F7F-A64F-A5B8EAC9A46D}" destId="{28147960-6C0A-4F88-93FA-299BE60EE272}" srcOrd="0" destOrd="0" presId="urn:microsoft.com/office/officeart/2005/8/layout/process1"/>
    <dgm:cxn modelId="{40879885-83B7-42AA-9436-691BA4D1F413}" type="presParOf" srcId="{4E3E120F-ED9F-45C5-856C-9E4CCD686DED}" destId="{46D8DFD0-D5CC-4310-85B7-76B09075B480}" srcOrd="2" destOrd="0" presId="urn:microsoft.com/office/officeart/2005/8/layout/process1"/>
    <dgm:cxn modelId="{4C49FEAC-765B-41C4-A9F7-24F7630A344B}" type="presParOf" srcId="{4E3E120F-ED9F-45C5-856C-9E4CCD686DED}" destId="{4E79931A-E9B0-4CAB-AD73-84C532C3646C}" srcOrd="3" destOrd="0" presId="urn:microsoft.com/office/officeart/2005/8/layout/process1"/>
    <dgm:cxn modelId="{596B4FE4-87C8-4809-AEAD-DD3D743770E2}" type="presParOf" srcId="{4E79931A-E9B0-4CAB-AD73-84C532C3646C}" destId="{EC6DD1CE-2318-4E0A-8B55-8B89621CB516}" srcOrd="0" destOrd="0" presId="urn:microsoft.com/office/officeart/2005/8/layout/process1"/>
    <dgm:cxn modelId="{F4C86CD3-5412-4402-954A-C81A604DD36D}" type="presParOf" srcId="{4E3E120F-ED9F-45C5-856C-9E4CCD686DED}" destId="{66CD352C-D10F-4E22-8422-14E67FDD350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A15304-AC7B-4BB8-AA56-6780589E7BF5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HR"/>
        </a:p>
      </dgm:t>
    </dgm:pt>
    <dgm:pt modelId="{40672834-73E4-4C20-8762-391EBF131455}">
      <dgm:prSet phldrT="[Text]"/>
      <dgm:spPr/>
      <dgm:t>
        <a:bodyPr/>
        <a:lstStyle/>
        <a:p>
          <a:r>
            <a:rPr lang="hr-HR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rPr>
            <a:t>Aktivnosti u prvoj seansi</a:t>
          </a:r>
          <a:endParaRPr lang="hr-HR" dirty="0">
            <a:solidFill>
              <a:schemeClr val="tx1">
                <a:lumMod val="75000"/>
                <a:lumOff val="25000"/>
              </a:schemeClr>
            </a:solidFill>
            <a:latin typeface="Century Gothic" panose="020B0502020202020204" pitchFamily="34" charset="0"/>
          </a:endParaRPr>
        </a:p>
      </dgm:t>
    </dgm:pt>
    <dgm:pt modelId="{3F1014F8-5BC3-4401-A18B-8200EBB29E2B}" type="parTrans" cxnId="{E1CDACA5-3896-478D-8CBF-0EEC37922B77}">
      <dgm:prSet/>
      <dgm:spPr/>
      <dgm:t>
        <a:bodyPr/>
        <a:lstStyle/>
        <a:p>
          <a:endParaRPr lang="hr-HR"/>
        </a:p>
      </dgm:t>
    </dgm:pt>
    <dgm:pt modelId="{3D7992AF-984A-454D-A8CB-4C17B9960095}" type="sibTrans" cxnId="{E1CDACA5-3896-478D-8CBF-0EEC37922B77}">
      <dgm:prSet/>
      <dgm:spPr/>
      <dgm:t>
        <a:bodyPr/>
        <a:lstStyle/>
        <a:p>
          <a:endParaRPr lang="hr-HR"/>
        </a:p>
      </dgm:t>
    </dgm:pt>
    <dgm:pt modelId="{7CAE6E99-7C97-4B0A-8FB5-BA00F74E2951}">
      <dgm:prSet phldrT="[Text]"/>
      <dgm:spPr/>
      <dgm:t>
        <a:bodyPr/>
        <a:lstStyle/>
        <a:p>
          <a:r>
            <a:rPr lang="hr-HR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rPr>
            <a:t>Aktivnosti  u tijeku terapije</a:t>
          </a:r>
          <a:endParaRPr lang="hr-HR" dirty="0">
            <a:solidFill>
              <a:schemeClr val="tx1">
                <a:lumMod val="75000"/>
                <a:lumOff val="25000"/>
              </a:schemeClr>
            </a:solidFill>
            <a:latin typeface="Century Gothic" panose="020B0502020202020204" pitchFamily="34" charset="0"/>
          </a:endParaRPr>
        </a:p>
      </dgm:t>
    </dgm:pt>
    <dgm:pt modelId="{5FF9B499-BA07-4A9F-B7A1-F3DC3BD3C174}" type="parTrans" cxnId="{EB2F0CE1-17BB-4964-A0CE-2722011FD98C}">
      <dgm:prSet/>
      <dgm:spPr/>
      <dgm:t>
        <a:bodyPr/>
        <a:lstStyle/>
        <a:p>
          <a:endParaRPr lang="hr-HR"/>
        </a:p>
      </dgm:t>
    </dgm:pt>
    <dgm:pt modelId="{F7433EB3-52C7-486D-B7DA-A89EE306C61F}" type="sibTrans" cxnId="{EB2F0CE1-17BB-4964-A0CE-2722011FD98C}">
      <dgm:prSet/>
      <dgm:spPr/>
      <dgm:t>
        <a:bodyPr/>
        <a:lstStyle/>
        <a:p>
          <a:endParaRPr lang="hr-HR"/>
        </a:p>
      </dgm:t>
    </dgm:pt>
    <dgm:pt modelId="{242831B0-8F4B-4CBD-AE32-3C8B44003996}">
      <dgm:prSet phldrT="[Text]"/>
      <dgm:spPr/>
      <dgm:t>
        <a:bodyPr/>
        <a:lstStyle/>
        <a:p>
          <a:r>
            <a:rPr lang="hr-HR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rPr>
            <a:t>Aktivnosti neposredno pred završetak terapije</a:t>
          </a:r>
          <a:endParaRPr lang="hr-HR" dirty="0">
            <a:solidFill>
              <a:schemeClr val="tx1">
                <a:lumMod val="75000"/>
                <a:lumOff val="25000"/>
              </a:schemeClr>
            </a:solidFill>
            <a:latin typeface="Century Gothic" panose="020B0502020202020204" pitchFamily="34" charset="0"/>
          </a:endParaRPr>
        </a:p>
      </dgm:t>
    </dgm:pt>
    <dgm:pt modelId="{2DDB6487-714F-4787-9CA1-CEA1CC30124B}" type="parTrans" cxnId="{AE84EE4E-14D4-440E-BCEE-8A1CBBE85C0D}">
      <dgm:prSet/>
      <dgm:spPr/>
      <dgm:t>
        <a:bodyPr/>
        <a:lstStyle/>
        <a:p>
          <a:endParaRPr lang="hr-HR"/>
        </a:p>
      </dgm:t>
    </dgm:pt>
    <dgm:pt modelId="{63F8D6C7-8682-4236-A2DB-1DC9254C3DD1}" type="sibTrans" cxnId="{AE84EE4E-14D4-440E-BCEE-8A1CBBE85C0D}">
      <dgm:prSet/>
      <dgm:spPr/>
      <dgm:t>
        <a:bodyPr/>
        <a:lstStyle/>
        <a:p>
          <a:endParaRPr lang="hr-HR"/>
        </a:p>
      </dgm:t>
    </dgm:pt>
    <dgm:pt modelId="{F2BCBEA0-ADB8-4B0B-8332-C0389831A590}" type="pres">
      <dgm:prSet presAssocID="{4BA15304-AC7B-4BB8-AA56-6780589E7BF5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79932D62-6155-4DEA-962C-78CD1194D018}" type="pres">
      <dgm:prSet presAssocID="{40672834-73E4-4C20-8762-391EBF131455}" presName="Accent1" presStyleCnt="0"/>
      <dgm:spPr/>
    </dgm:pt>
    <dgm:pt modelId="{3875999D-F4CA-47E1-A785-D91866D22948}" type="pres">
      <dgm:prSet presAssocID="{40672834-73E4-4C20-8762-391EBF131455}" presName="Accent" presStyleLbl="node1" presStyleIdx="0" presStyleCnt="3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hr-HR"/>
        </a:p>
      </dgm:t>
    </dgm:pt>
    <dgm:pt modelId="{20A156C8-6FA6-4D3F-B493-DB168EE6258E}" type="pres">
      <dgm:prSet presAssocID="{40672834-73E4-4C20-8762-391EBF13145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13CC31F-10B7-4FE8-A87A-CEAC01AD84B6}" type="pres">
      <dgm:prSet presAssocID="{7CAE6E99-7C97-4B0A-8FB5-BA00F74E2951}" presName="Accent2" presStyleCnt="0"/>
      <dgm:spPr/>
    </dgm:pt>
    <dgm:pt modelId="{036CF95B-9C15-4E58-B595-33C596B19D07}" type="pres">
      <dgm:prSet presAssocID="{7CAE6E99-7C97-4B0A-8FB5-BA00F74E2951}" presName="Accent" presStyleLbl="node1" presStyleIdx="1" presStyleCnt="3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hr-HR"/>
        </a:p>
      </dgm:t>
    </dgm:pt>
    <dgm:pt modelId="{7D98982A-062C-4C82-AF37-5528A37FCE62}" type="pres">
      <dgm:prSet presAssocID="{7CAE6E99-7C97-4B0A-8FB5-BA00F74E2951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8A7EA8A-10C4-4B47-803C-619C40FD66EC}" type="pres">
      <dgm:prSet presAssocID="{242831B0-8F4B-4CBD-AE32-3C8B44003996}" presName="Accent3" presStyleCnt="0"/>
      <dgm:spPr/>
    </dgm:pt>
    <dgm:pt modelId="{3B95DCBD-6215-4931-8B14-09D8137B5B0C}" type="pres">
      <dgm:prSet presAssocID="{242831B0-8F4B-4CBD-AE32-3C8B44003996}" presName="Accent" presStyleLbl="node1" presStyleIdx="2" presStyleCnt="3"/>
      <dgm:spPr/>
    </dgm:pt>
    <dgm:pt modelId="{7D39227A-FAFD-4D51-9E5C-272FE07B1B0F}" type="pres">
      <dgm:prSet presAssocID="{242831B0-8F4B-4CBD-AE32-3C8B44003996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1CDACA5-3896-478D-8CBF-0EEC37922B77}" srcId="{4BA15304-AC7B-4BB8-AA56-6780589E7BF5}" destId="{40672834-73E4-4C20-8762-391EBF131455}" srcOrd="0" destOrd="0" parTransId="{3F1014F8-5BC3-4401-A18B-8200EBB29E2B}" sibTransId="{3D7992AF-984A-454D-A8CB-4C17B9960095}"/>
    <dgm:cxn modelId="{F099979A-93B7-4DC7-9203-A5EDE0A973F1}" type="presOf" srcId="{7CAE6E99-7C97-4B0A-8FB5-BA00F74E2951}" destId="{7D98982A-062C-4C82-AF37-5528A37FCE62}" srcOrd="0" destOrd="0" presId="urn:microsoft.com/office/officeart/2009/layout/CircleArrowProcess"/>
    <dgm:cxn modelId="{EB2F0CE1-17BB-4964-A0CE-2722011FD98C}" srcId="{4BA15304-AC7B-4BB8-AA56-6780589E7BF5}" destId="{7CAE6E99-7C97-4B0A-8FB5-BA00F74E2951}" srcOrd="1" destOrd="0" parTransId="{5FF9B499-BA07-4A9F-B7A1-F3DC3BD3C174}" sibTransId="{F7433EB3-52C7-486D-B7DA-A89EE306C61F}"/>
    <dgm:cxn modelId="{AE84EE4E-14D4-440E-BCEE-8A1CBBE85C0D}" srcId="{4BA15304-AC7B-4BB8-AA56-6780589E7BF5}" destId="{242831B0-8F4B-4CBD-AE32-3C8B44003996}" srcOrd="2" destOrd="0" parTransId="{2DDB6487-714F-4787-9CA1-CEA1CC30124B}" sibTransId="{63F8D6C7-8682-4236-A2DB-1DC9254C3DD1}"/>
    <dgm:cxn modelId="{E0BD6BF8-0F35-4811-9A74-CE81FE544FB0}" type="presOf" srcId="{242831B0-8F4B-4CBD-AE32-3C8B44003996}" destId="{7D39227A-FAFD-4D51-9E5C-272FE07B1B0F}" srcOrd="0" destOrd="0" presId="urn:microsoft.com/office/officeart/2009/layout/CircleArrowProcess"/>
    <dgm:cxn modelId="{3DC0A7DA-C411-4C75-8A93-697640F60524}" type="presOf" srcId="{40672834-73E4-4C20-8762-391EBF131455}" destId="{20A156C8-6FA6-4D3F-B493-DB168EE6258E}" srcOrd="0" destOrd="0" presId="urn:microsoft.com/office/officeart/2009/layout/CircleArrowProcess"/>
    <dgm:cxn modelId="{2BDD0B77-FC7E-4C7D-B52C-73713DDFF456}" type="presOf" srcId="{4BA15304-AC7B-4BB8-AA56-6780589E7BF5}" destId="{F2BCBEA0-ADB8-4B0B-8332-C0389831A590}" srcOrd="0" destOrd="0" presId="urn:microsoft.com/office/officeart/2009/layout/CircleArrowProcess"/>
    <dgm:cxn modelId="{CD4FC367-AB6F-4D7B-B5F1-F011A0D7D5DF}" type="presParOf" srcId="{F2BCBEA0-ADB8-4B0B-8332-C0389831A590}" destId="{79932D62-6155-4DEA-962C-78CD1194D018}" srcOrd="0" destOrd="0" presId="urn:microsoft.com/office/officeart/2009/layout/CircleArrowProcess"/>
    <dgm:cxn modelId="{FAC65AAD-A6B8-4116-AE0D-C84E85903BA8}" type="presParOf" srcId="{79932D62-6155-4DEA-962C-78CD1194D018}" destId="{3875999D-F4CA-47E1-A785-D91866D22948}" srcOrd="0" destOrd="0" presId="urn:microsoft.com/office/officeart/2009/layout/CircleArrowProcess"/>
    <dgm:cxn modelId="{5F7176F3-F42E-4301-A72C-6CF7F5A6100B}" type="presParOf" srcId="{F2BCBEA0-ADB8-4B0B-8332-C0389831A590}" destId="{20A156C8-6FA6-4D3F-B493-DB168EE6258E}" srcOrd="1" destOrd="0" presId="urn:microsoft.com/office/officeart/2009/layout/CircleArrowProcess"/>
    <dgm:cxn modelId="{0A736D0D-70F4-4226-964D-2DFA304FAC31}" type="presParOf" srcId="{F2BCBEA0-ADB8-4B0B-8332-C0389831A590}" destId="{D13CC31F-10B7-4FE8-A87A-CEAC01AD84B6}" srcOrd="2" destOrd="0" presId="urn:microsoft.com/office/officeart/2009/layout/CircleArrowProcess"/>
    <dgm:cxn modelId="{B3C06B1B-0843-4DB2-BEE5-4B166466F79A}" type="presParOf" srcId="{D13CC31F-10B7-4FE8-A87A-CEAC01AD84B6}" destId="{036CF95B-9C15-4E58-B595-33C596B19D07}" srcOrd="0" destOrd="0" presId="urn:microsoft.com/office/officeart/2009/layout/CircleArrowProcess"/>
    <dgm:cxn modelId="{7D788C0A-25D3-4587-B40B-452F2EE458C5}" type="presParOf" srcId="{F2BCBEA0-ADB8-4B0B-8332-C0389831A590}" destId="{7D98982A-062C-4C82-AF37-5528A37FCE62}" srcOrd="3" destOrd="0" presId="urn:microsoft.com/office/officeart/2009/layout/CircleArrowProcess"/>
    <dgm:cxn modelId="{3D05CCD2-BFB1-4613-998E-796E1722D9E7}" type="presParOf" srcId="{F2BCBEA0-ADB8-4B0B-8332-C0389831A590}" destId="{48A7EA8A-10C4-4B47-803C-619C40FD66EC}" srcOrd="4" destOrd="0" presId="urn:microsoft.com/office/officeart/2009/layout/CircleArrowProcess"/>
    <dgm:cxn modelId="{490CF4C9-D87A-4940-BFEB-B69008C06553}" type="presParOf" srcId="{48A7EA8A-10C4-4B47-803C-619C40FD66EC}" destId="{3B95DCBD-6215-4931-8B14-09D8137B5B0C}" srcOrd="0" destOrd="0" presId="urn:microsoft.com/office/officeart/2009/layout/CircleArrowProcess"/>
    <dgm:cxn modelId="{8B1D571A-BE0B-4A1D-BB02-4EBF7DEE767A}" type="presParOf" srcId="{F2BCBEA0-ADB8-4B0B-8332-C0389831A590}" destId="{7D39227A-FAFD-4D51-9E5C-272FE07B1B0F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82CAE5-EA88-4C04-A36C-898A078CD59A}" type="doc">
      <dgm:prSet loTypeId="urn:microsoft.com/office/officeart/2005/8/layout/list1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CB14EE2B-DD72-41CD-BC86-315F43001E35}">
      <dgm:prSet phldrT="[Text]" custT="1"/>
      <dgm:spPr/>
      <dgm:t>
        <a:bodyPr/>
        <a:lstStyle/>
        <a:p>
          <a:pPr algn="ctr"/>
          <a:r>
            <a:rPr lang="pl-PL" sz="2000" dirty="0" smtClean="0">
              <a:latin typeface="Century Gothic" panose="020B0502020202020204" pitchFamily="34" charset="0"/>
            </a:rPr>
            <a:t>3. Priprema za moguća pogoršanja tijekom terapije</a:t>
          </a:r>
          <a:endParaRPr lang="hr-HR" sz="2000" dirty="0">
            <a:latin typeface="Century Gothic" panose="020B0502020202020204" pitchFamily="34" charset="0"/>
          </a:endParaRPr>
        </a:p>
      </dgm:t>
    </dgm:pt>
    <dgm:pt modelId="{F165F20E-EBFA-41EB-B93B-1DCB76983F3D}" type="parTrans" cxnId="{AC8BF4A6-0A69-4437-89C2-833C63C2632B}">
      <dgm:prSet/>
      <dgm:spPr/>
      <dgm:t>
        <a:bodyPr/>
        <a:lstStyle/>
        <a:p>
          <a:endParaRPr lang="hr-HR"/>
        </a:p>
      </dgm:t>
    </dgm:pt>
    <dgm:pt modelId="{24DD8B77-0356-4E3D-B5FA-79220C68DFD3}" type="sibTrans" cxnId="{AC8BF4A6-0A69-4437-89C2-833C63C2632B}">
      <dgm:prSet/>
      <dgm:spPr/>
      <dgm:t>
        <a:bodyPr/>
        <a:lstStyle/>
        <a:p>
          <a:endParaRPr lang="hr-HR"/>
        </a:p>
      </dgm:t>
    </dgm:pt>
    <dgm:pt modelId="{1E7E7C1C-0A83-429D-B773-8840491DA046}">
      <dgm:prSet custT="1"/>
      <dgm:spPr/>
      <dgm:t>
        <a:bodyPr/>
        <a:lstStyle/>
        <a:p>
          <a:pPr algn="ctr"/>
          <a:r>
            <a:rPr lang="pl-PL" sz="2000" dirty="0" smtClean="0">
              <a:latin typeface="Century Gothic" panose="020B0502020202020204" pitchFamily="34" charset="0"/>
            </a:rPr>
            <a:t>1. Pridavanje zasluga za napredak pacijentu</a:t>
          </a:r>
          <a:endParaRPr lang="hr-HR" sz="2000" dirty="0">
            <a:latin typeface="Century Gothic" panose="020B0502020202020204" pitchFamily="34" charset="0"/>
          </a:endParaRPr>
        </a:p>
      </dgm:t>
    </dgm:pt>
    <dgm:pt modelId="{A906B870-20B5-45E4-B372-ECB070414C0B}" type="parTrans" cxnId="{121E8AC7-FF43-41C4-8F54-8B0BAA1B3D1D}">
      <dgm:prSet/>
      <dgm:spPr/>
      <dgm:t>
        <a:bodyPr/>
        <a:lstStyle/>
        <a:p>
          <a:endParaRPr lang="hr-HR"/>
        </a:p>
      </dgm:t>
    </dgm:pt>
    <dgm:pt modelId="{3B1609AA-CC05-49B9-8846-1CF3BB5E8908}" type="sibTrans" cxnId="{121E8AC7-FF43-41C4-8F54-8B0BAA1B3D1D}">
      <dgm:prSet/>
      <dgm:spPr/>
      <dgm:t>
        <a:bodyPr/>
        <a:lstStyle/>
        <a:p>
          <a:endParaRPr lang="hr-HR"/>
        </a:p>
      </dgm:t>
    </dgm:pt>
    <dgm:pt modelId="{4D43F646-2CEF-4F8B-97D0-5754F06A04ED}">
      <dgm:prSet custT="1"/>
      <dgm:spPr/>
      <dgm:t>
        <a:bodyPr/>
        <a:lstStyle/>
        <a:p>
          <a:pPr algn="ctr"/>
          <a:r>
            <a:rPr lang="hr-HR" sz="2000" dirty="0" smtClean="0">
              <a:latin typeface="Century Gothic" panose="020B0502020202020204" pitchFamily="34" charset="0"/>
            </a:rPr>
            <a:t>2. Učenje i korištenje vještina/ tehnika naučenih na terapiji</a:t>
          </a:r>
          <a:endParaRPr lang="hr-HR" sz="2000" dirty="0">
            <a:latin typeface="Century Gothic" panose="020B0502020202020204" pitchFamily="34" charset="0"/>
          </a:endParaRPr>
        </a:p>
      </dgm:t>
    </dgm:pt>
    <dgm:pt modelId="{797E6249-B1C1-4D7B-8528-C78483FB0756}" type="parTrans" cxnId="{55A124E8-8144-4E90-AF03-3BC15ACED588}">
      <dgm:prSet/>
      <dgm:spPr/>
      <dgm:t>
        <a:bodyPr/>
        <a:lstStyle/>
        <a:p>
          <a:endParaRPr lang="hr-HR"/>
        </a:p>
      </dgm:t>
    </dgm:pt>
    <dgm:pt modelId="{A8709313-C211-4E91-BDF8-4E694E0F37AE}" type="sibTrans" cxnId="{55A124E8-8144-4E90-AF03-3BC15ACED588}">
      <dgm:prSet/>
      <dgm:spPr/>
      <dgm:t>
        <a:bodyPr/>
        <a:lstStyle/>
        <a:p>
          <a:endParaRPr lang="hr-HR"/>
        </a:p>
      </dgm:t>
    </dgm:pt>
    <dgm:pt modelId="{2B878FB4-CB67-44C4-A616-EB37A5613440}" type="pres">
      <dgm:prSet presAssocID="{3682CAE5-EA88-4C04-A36C-898A078CD59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2D381B37-831D-419D-B1EE-4CDED7243B6B}" type="pres">
      <dgm:prSet presAssocID="{1E7E7C1C-0A83-429D-B773-8840491DA046}" presName="parentLin" presStyleCnt="0"/>
      <dgm:spPr/>
    </dgm:pt>
    <dgm:pt modelId="{F1292206-7ADC-4186-AF6E-6CFC539A6E44}" type="pres">
      <dgm:prSet presAssocID="{1E7E7C1C-0A83-429D-B773-8840491DA046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1F1F4872-9447-412C-8F75-66934CF353AD}" type="pres">
      <dgm:prSet presAssocID="{1E7E7C1C-0A83-429D-B773-8840491DA04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3FC0FA9-6556-4E24-AD54-B552B019DFB3}" type="pres">
      <dgm:prSet presAssocID="{1E7E7C1C-0A83-429D-B773-8840491DA046}" presName="negativeSpace" presStyleCnt="0"/>
      <dgm:spPr/>
    </dgm:pt>
    <dgm:pt modelId="{A992B3C7-5B9C-404F-B544-32C0E9357041}" type="pres">
      <dgm:prSet presAssocID="{1E7E7C1C-0A83-429D-B773-8840491DA046}" presName="childText" presStyleLbl="conFgAcc1" presStyleIdx="0" presStyleCnt="3">
        <dgm:presLayoutVars>
          <dgm:bulletEnabled val="1"/>
        </dgm:presLayoutVars>
      </dgm:prSet>
      <dgm:spPr/>
    </dgm:pt>
    <dgm:pt modelId="{92FCE433-D2B2-4F59-AD7F-69FCF962A78F}" type="pres">
      <dgm:prSet presAssocID="{3B1609AA-CC05-49B9-8846-1CF3BB5E8908}" presName="spaceBetweenRectangles" presStyleCnt="0"/>
      <dgm:spPr/>
    </dgm:pt>
    <dgm:pt modelId="{429F979F-6690-40F4-9D2F-D5FC083F6EBC}" type="pres">
      <dgm:prSet presAssocID="{4D43F646-2CEF-4F8B-97D0-5754F06A04ED}" presName="parentLin" presStyleCnt="0"/>
      <dgm:spPr/>
    </dgm:pt>
    <dgm:pt modelId="{B68D0903-A09C-437B-9035-5C055C4ECBE6}" type="pres">
      <dgm:prSet presAssocID="{4D43F646-2CEF-4F8B-97D0-5754F06A04ED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D4E30DF9-1D3E-42A0-A580-E8BE0DEE4B5E}" type="pres">
      <dgm:prSet presAssocID="{4D43F646-2CEF-4F8B-97D0-5754F06A04E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89B7A9B-D58E-4C1F-890B-79F0BBE20FB9}" type="pres">
      <dgm:prSet presAssocID="{4D43F646-2CEF-4F8B-97D0-5754F06A04ED}" presName="negativeSpace" presStyleCnt="0"/>
      <dgm:spPr/>
    </dgm:pt>
    <dgm:pt modelId="{AFB7083B-352F-4EBD-BF7F-71DCC489EB9F}" type="pres">
      <dgm:prSet presAssocID="{4D43F646-2CEF-4F8B-97D0-5754F06A04ED}" presName="childText" presStyleLbl="conFgAcc1" presStyleIdx="1" presStyleCnt="3">
        <dgm:presLayoutVars>
          <dgm:bulletEnabled val="1"/>
        </dgm:presLayoutVars>
      </dgm:prSet>
      <dgm:spPr/>
    </dgm:pt>
    <dgm:pt modelId="{03E75A67-9358-4546-A421-442FCE2DB0CD}" type="pres">
      <dgm:prSet presAssocID="{A8709313-C211-4E91-BDF8-4E694E0F37AE}" presName="spaceBetweenRectangles" presStyleCnt="0"/>
      <dgm:spPr/>
    </dgm:pt>
    <dgm:pt modelId="{85F92EBA-668A-4BC3-BF73-7C78896C4602}" type="pres">
      <dgm:prSet presAssocID="{CB14EE2B-DD72-41CD-BC86-315F43001E35}" presName="parentLin" presStyleCnt="0"/>
      <dgm:spPr/>
    </dgm:pt>
    <dgm:pt modelId="{B1E43AD3-AD28-42CE-BC46-A61931A29EBB}" type="pres">
      <dgm:prSet presAssocID="{CB14EE2B-DD72-41CD-BC86-315F43001E35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41F8F2B0-32D7-47C4-8D62-84C6921B4E14}" type="pres">
      <dgm:prSet presAssocID="{CB14EE2B-DD72-41CD-BC86-315F43001E3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AE90ED4-355A-410D-B208-5C778FDEFE88}" type="pres">
      <dgm:prSet presAssocID="{CB14EE2B-DD72-41CD-BC86-315F43001E35}" presName="negativeSpace" presStyleCnt="0"/>
      <dgm:spPr/>
    </dgm:pt>
    <dgm:pt modelId="{1C188E89-B61C-4CA8-98CD-8412D3CE8682}" type="pres">
      <dgm:prSet presAssocID="{CB14EE2B-DD72-41CD-BC86-315F43001E3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BF6B514-36CA-4261-83BA-DBA3BD21A17D}" type="presOf" srcId="{4D43F646-2CEF-4F8B-97D0-5754F06A04ED}" destId="{D4E30DF9-1D3E-42A0-A580-E8BE0DEE4B5E}" srcOrd="1" destOrd="0" presId="urn:microsoft.com/office/officeart/2005/8/layout/list1"/>
    <dgm:cxn modelId="{EFA99E6D-578B-4B8D-B504-B9A7D722FBDD}" type="presOf" srcId="{1E7E7C1C-0A83-429D-B773-8840491DA046}" destId="{1F1F4872-9447-412C-8F75-66934CF353AD}" srcOrd="1" destOrd="0" presId="urn:microsoft.com/office/officeart/2005/8/layout/list1"/>
    <dgm:cxn modelId="{55A124E8-8144-4E90-AF03-3BC15ACED588}" srcId="{3682CAE5-EA88-4C04-A36C-898A078CD59A}" destId="{4D43F646-2CEF-4F8B-97D0-5754F06A04ED}" srcOrd="1" destOrd="0" parTransId="{797E6249-B1C1-4D7B-8528-C78483FB0756}" sibTransId="{A8709313-C211-4E91-BDF8-4E694E0F37AE}"/>
    <dgm:cxn modelId="{55DC3F2D-920B-460B-ABBA-E9707B4A9E30}" type="presOf" srcId="{CB14EE2B-DD72-41CD-BC86-315F43001E35}" destId="{41F8F2B0-32D7-47C4-8D62-84C6921B4E14}" srcOrd="1" destOrd="0" presId="urn:microsoft.com/office/officeart/2005/8/layout/list1"/>
    <dgm:cxn modelId="{AC8BF4A6-0A69-4437-89C2-833C63C2632B}" srcId="{3682CAE5-EA88-4C04-A36C-898A078CD59A}" destId="{CB14EE2B-DD72-41CD-BC86-315F43001E35}" srcOrd="2" destOrd="0" parTransId="{F165F20E-EBFA-41EB-B93B-1DCB76983F3D}" sibTransId="{24DD8B77-0356-4E3D-B5FA-79220C68DFD3}"/>
    <dgm:cxn modelId="{846A918C-3895-4A4D-9671-6344072A9AF0}" type="presOf" srcId="{4D43F646-2CEF-4F8B-97D0-5754F06A04ED}" destId="{B68D0903-A09C-437B-9035-5C055C4ECBE6}" srcOrd="0" destOrd="0" presId="urn:microsoft.com/office/officeart/2005/8/layout/list1"/>
    <dgm:cxn modelId="{121E8AC7-FF43-41C4-8F54-8B0BAA1B3D1D}" srcId="{3682CAE5-EA88-4C04-A36C-898A078CD59A}" destId="{1E7E7C1C-0A83-429D-B773-8840491DA046}" srcOrd="0" destOrd="0" parTransId="{A906B870-20B5-45E4-B372-ECB070414C0B}" sibTransId="{3B1609AA-CC05-49B9-8846-1CF3BB5E8908}"/>
    <dgm:cxn modelId="{EFD8C4E2-3E94-491D-866F-07B2142A31CB}" type="presOf" srcId="{CB14EE2B-DD72-41CD-BC86-315F43001E35}" destId="{B1E43AD3-AD28-42CE-BC46-A61931A29EBB}" srcOrd="0" destOrd="0" presId="urn:microsoft.com/office/officeart/2005/8/layout/list1"/>
    <dgm:cxn modelId="{FE58027D-3864-4AF7-A590-76368D11C9D6}" type="presOf" srcId="{1E7E7C1C-0A83-429D-B773-8840491DA046}" destId="{F1292206-7ADC-4186-AF6E-6CFC539A6E44}" srcOrd="0" destOrd="0" presId="urn:microsoft.com/office/officeart/2005/8/layout/list1"/>
    <dgm:cxn modelId="{0C635045-A39E-4DAE-B94B-EC5EA5315E36}" type="presOf" srcId="{3682CAE5-EA88-4C04-A36C-898A078CD59A}" destId="{2B878FB4-CB67-44C4-A616-EB37A5613440}" srcOrd="0" destOrd="0" presId="urn:microsoft.com/office/officeart/2005/8/layout/list1"/>
    <dgm:cxn modelId="{8BA2910D-EFC1-4604-90B0-319BF2D7A7B9}" type="presParOf" srcId="{2B878FB4-CB67-44C4-A616-EB37A5613440}" destId="{2D381B37-831D-419D-B1EE-4CDED7243B6B}" srcOrd="0" destOrd="0" presId="urn:microsoft.com/office/officeart/2005/8/layout/list1"/>
    <dgm:cxn modelId="{20DEDC90-80CA-47D1-9F0E-0FC81B081B3F}" type="presParOf" srcId="{2D381B37-831D-419D-B1EE-4CDED7243B6B}" destId="{F1292206-7ADC-4186-AF6E-6CFC539A6E44}" srcOrd="0" destOrd="0" presId="urn:microsoft.com/office/officeart/2005/8/layout/list1"/>
    <dgm:cxn modelId="{9842852A-709F-48A1-B0CD-F326ECF8413C}" type="presParOf" srcId="{2D381B37-831D-419D-B1EE-4CDED7243B6B}" destId="{1F1F4872-9447-412C-8F75-66934CF353AD}" srcOrd="1" destOrd="0" presId="urn:microsoft.com/office/officeart/2005/8/layout/list1"/>
    <dgm:cxn modelId="{ABC37EEE-8313-4F27-A476-4F33A325D4BA}" type="presParOf" srcId="{2B878FB4-CB67-44C4-A616-EB37A5613440}" destId="{B3FC0FA9-6556-4E24-AD54-B552B019DFB3}" srcOrd="1" destOrd="0" presId="urn:microsoft.com/office/officeart/2005/8/layout/list1"/>
    <dgm:cxn modelId="{29CC3F4A-2DC7-4034-ACBC-1D2599F4158A}" type="presParOf" srcId="{2B878FB4-CB67-44C4-A616-EB37A5613440}" destId="{A992B3C7-5B9C-404F-B544-32C0E9357041}" srcOrd="2" destOrd="0" presId="urn:microsoft.com/office/officeart/2005/8/layout/list1"/>
    <dgm:cxn modelId="{7410FE10-815F-4479-82FA-0BDFDF60CEBA}" type="presParOf" srcId="{2B878FB4-CB67-44C4-A616-EB37A5613440}" destId="{92FCE433-D2B2-4F59-AD7F-69FCF962A78F}" srcOrd="3" destOrd="0" presId="urn:microsoft.com/office/officeart/2005/8/layout/list1"/>
    <dgm:cxn modelId="{6236DEDE-B639-456D-A382-03AEDD10EEB8}" type="presParOf" srcId="{2B878FB4-CB67-44C4-A616-EB37A5613440}" destId="{429F979F-6690-40F4-9D2F-D5FC083F6EBC}" srcOrd="4" destOrd="0" presId="urn:microsoft.com/office/officeart/2005/8/layout/list1"/>
    <dgm:cxn modelId="{994FA013-F84D-459E-83CD-C59E72E4BF20}" type="presParOf" srcId="{429F979F-6690-40F4-9D2F-D5FC083F6EBC}" destId="{B68D0903-A09C-437B-9035-5C055C4ECBE6}" srcOrd="0" destOrd="0" presId="urn:microsoft.com/office/officeart/2005/8/layout/list1"/>
    <dgm:cxn modelId="{EEA79528-DA47-49B7-9DA3-6B851F9E05F0}" type="presParOf" srcId="{429F979F-6690-40F4-9D2F-D5FC083F6EBC}" destId="{D4E30DF9-1D3E-42A0-A580-E8BE0DEE4B5E}" srcOrd="1" destOrd="0" presId="urn:microsoft.com/office/officeart/2005/8/layout/list1"/>
    <dgm:cxn modelId="{02C8636D-9C60-4A90-B7DF-2EF15E1E1702}" type="presParOf" srcId="{2B878FB4-CB67-44C4-A616-EB37A5613440}" destId="{C89B7A9B-D58E-4C1F-890B-79F0BBE20FB9}" srcOrd="5" destOrd="0" presId="urn:microsoft.com/office/officeart/2005/8/layout/list1"/>
    <dgm:cxn modelId="{3D3CC323-775C-4A5E-8D16-4ED0A38EEA16}" type="presParOf" srcId="{2B878FB4-CB67-44C4-A616-EB37A5613440}" destId="{AFB7083B-352F-4EBD-BF7F-71DCC489EB9F}" srcOrd="6" destOrd="0" presId="urn:microsoft.com/office/officeart/2005/8/layout/list1"/>
    <dgm:cxn modelId="{EB4CE40D-7ECB-4068-B24B-90B1D0FB50E4}" type="presParOf" srcId="{2B878FB4-CB67-44C4-A616-EB37A5613440}" destId="{03E75A67-9358-4546-A421-442FCE2DB0CD}" srcOrd="7" destOrd="0" presId="urn:microsoft.com/office/officeart/2005/8/layout/list1"/>
    <dgm:cxn modelId="{55550C29-A61D-496B-8D80-B5B477BFF6CC}" type="presParOf" srcId="{2B878FB4-CB67-44C4-A616-EB37A5613440}" destId="{85F92EBA-668A-4BC3-BF73-7C78896C4602}" srcOrd="8" destOrd="0" presId="urn:microsoft.com/office/officeart/2005/8/layout/list1"/>
    <dgm:cxn modelId="{3FDECE39-F41E-45CF-BB16-97382A5B0284}" type="presParOf" srcId="{85F92EBA-668A-4BC3-BF73-7C78896C4602}" destId="{B1E43AD3-AD28-42CE-BC46-A61931A29EBB}" srcOrd="0" destOrd="0" presId="urn:microsoft.com/office/officeart/2005/8/layout/list1"/>
    <dgm:cxn modelId="{8CEF4E25-20C7-4D60-AEB2-686FD392F2A7}" type="presParOf" srcId="{85F92EBA-668A-4BC3-BF73-7C78896C4602}" destId="{41F8F2B0-32D7-47C4-8D62-84C6921B4E14}" srcOrd="1" destOrd="0" presId="urn:microsoft.com/office/officeart/2005/8/layout/list1"/>
    <dgm:cxn modelId="{5CCB1682-1231-4067-B623-3BDC6A4E9B27}" type="presParOf" srcId="{2B878FB4-CB67-44C4-A616-EB37A5613440}" destId="{DAE90ED4-355A-410D-B208-5C778FDEFE88}" srcOrd="9" destOrd="0" presId="urn:microsoft.com/office/officeart/2005/8/layout/list1"/>
    <dgm:cxn modelId="{2C78BC9B-2B6C-402E-AC67-D299CB45C0E6}" type="presParOf" srcId="{2B878FB4-CB67-44C4-A616-EB37A5613440}" destId="{1C188E89-B61C-4CA8-98CD-8412D3CE86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DEE504-D117-452F-9E20-0FCEE777FA93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7B82402A-1771-442B-B434-218ADDD70DED}">
      <dgm:prSet phldrT="[Text]" custT="1"/>
      <dgm:spPr/>
      <dgm:t>
        <a:bodyPr/>
        <a:lstStyle/>
        <a:p>
          <a:r>
            <a:rPr lang="hr-HR" sz="1800" dirty="0" smtClean="0">
              <a:latin typeface="Century Gothic" panose="020B0502020202020204" pitchFamily="34" charset="0"/>
            </a:rPr>
            <a:t>Odgovaranje na zabrinutost glede smanjivanja seansi</a:t>
          </a:r>
          <a:endParaRPr lang="hr-HR" sz="1800" dirty="0">
            <a:latin typeface="Century Gothic" panose="020B0502020202020204" pitchFamily="34" charset="0"/>
          </a:endParaRPr>
        </a:p>
      </dgm:t>
    </dgm:pt>
    <dgm:pt modelId="{6AF73458-4209-4855-A2DB-D4AC6AE8B91B}" type="parTrans" cxnId="{A396AC51-0D31-4C38-B1EB-641A7A0BDA3F}">
      <dgm:prSet/>
      <dgm:spPr/>
      <dgm:t>
        <a:bodyPr/>
        <a:lstStyle/>
        <a:p>
          <a:endParaRPr lang="hr-HR"/>
        </a:p>
      </dgm:t>
    </dgm:pt>
    <dgm:pt modelId="{A761C399-EC1C-441A-B823-7919BBF9809E}" type="sibTrans" cxnId="{A396AC51-0D31-4C38-B1EB-641A7A0BDA3F}">
      <dgm:prSet/>
      <dgm:spPr/>
      <dgm:t>
        <a:bodyPr/>
        <a:lstStyle/>
        <a:p>
          <a:endParaRPr lang="hr-HR"/>
        </a:p>
      </dgm:t>
    </dgm:pt>
    <dgm:pt modelId="{2FD8E430-AC5D-44A3-A00B-0DDCA38E73F1}">
      <dgm:prSet phldrT="[Text]" custT="1"/>
      <dgm:spPr/>
      <dgm:t>
        <a:bodyPr/>
        <a:lstStyle/>
        <a:p>
          <a:r>
            <a:rPr lang="hr-HR" sz="1800" dirty="0" smtClean="0">
              <a:latin typeface="Century Gothic" panose="020B0502020202020204" pitchFamily="34" charset="0"/>
            </a:rPr>
            <a:t>Odgovaranje na zabrinutost glede zavšetka terapije</a:t>
          </a:r>
          <a:endParaRPr lang="hr-HR" sz="1800" dirty="0">
            <a:latin typeface="Century Gothic" panose="020B0502020202020204" pitchFamily="34" charset="0"/>
          </a:endParaRPr>
        </a:p>
      </dgm:t>
    </dgm:pt>
    <dgm:pt modelId="{7285A304-59C4-4C68-B128-7401D96C2FC0}" type="parTrans" cxnId="{0F6C6A85-A47B-4542-A996-0A62DF81712B}">
      <dgm:prSet/>
      <dgm:spPr/>
      <dgm:t>
        <a:bodyPr/>
        <a:lstStyle/>
        <a:p>
          <a:endParaRPr lang="hr-HR"/>
        </a:p>
      </dgm:t>
    </dgm:pt>
    <dgm:pt modelId="{D0E7829A-5B4B-40AB-99C4-0344AD7584B7}" type="sibTrans" cxnId="{0F6C6A85-A47B-4542-A996-0A62DF81712B}">
      <dgm:prSet/>
      <dgm:spPr/>
      <dgm:t>
        <a:bodyPr/>
        <a:lstStyle/>
        <a:p>
          <a:endParaRPr lang="hr-HR"/>
        </a:p>
      </dgm:t>
    </dgm:pt>
    <dgm:pt modelId="{42736E72-ED84-45A7-80E5-D1361ECA43C2}">
      <dgm:prSet phldrT="[Text]" custT="1"/>
      <dgm:spPr/>
      <dgm:t>
        <a:bodyPr/>
        <a:lstStyle/>
        <a:p>
          <a:r>
            <a:rPr lang="hr-HR" sz="1800" dirty="0" smtClean="0">
              <a:latin typeface="Century Gothic" panose="020B0502020202020204" pitchFamily="34" charset="0"/>
            </a:rPr>
            <a:t>Pregled naučenog u tijeku terapije</a:t>
          </a:r>
          <a:endParaRPr lang="hr-HR" sz="1800" dirty="0">
            <a:latin typeface="Century Gothic" panose="020B0502020202020204" pitchFamily="34" charset="0"/>
          </a:endParaRPr>
        </a:p>
      </dgm:t>
    </dgm:pt>
    <dgm:pt modelId="{43E308DE-1059-4723-8B18-93DF09775B85}" type="parTrans" cxnId="{F2987E94-FAA5-412C-B669-0E512A9D6447}">
      <dgm:prSet/>
      <dgm:spPr/>
      <dgm:t>
        <a:bodyPr/>
        <a:lstStyle/>
        <a:p>
          <a:endParaRPr lang="hr-HR"/>
        </a:p>
      </dgm:t>
    </dgm:pt>
    <dgm:pt modelId="{9155518A-C22D-4C5A-8505-49AB6FA3AC7B}" type="sibTrans" cxnId="{F2987E94-FAA5-412C-B669-0E512A9D6447}">
      <dgm:prSet/>
      <dgm:spPr/>
      <dgm:t>
        <a:bodyPr/>
        <a:lstStyle/>
        <a:p>
          <a:endParaRPr lang="hr-HR"/>
        </a:p>
      </dgm:t>
    </dgm:pt>
    <dgm:pt modelId="{BE73360D-100E-4156-AC6D-7BF9C8E13D3B}">
      <dgm:prSet phldrT="[Text]" custT="1"/>
      <dgm:spPr/>
      <dgm:t>
        <a:bodyPr/>
        <a:lstStyle/>
        <a:p>
          <a:r>
            <a:rPr lang="hr-HR" sz="2000" dirty="0" smtClean="0">
              <a:latin typeface="Century Gothic" panose="020B0502020202020204" pitchFamily="34" charset="0"/>
            </a:rPr>
            <a:t>Samoterapijska seansa</a:t>
          </a:r>
          <a:endParaRPr lang="hr-HR" sz="2000" dirty="0">
            <a:latin typeface="Century Gothic" panose="020B0502020202020204" pitchFamily="34" charset="0"/>
          </a:endParaRPr>
        </a:p>
      </dgm:t>
    </dgm:pt>
    <dgm:pt modelId="{883865CE-DA54-4ED7-91D6-9E8DB26F8F3F}" type="parTrans" cxnId="{A6EDDDE6-CB4A-4372-86E2-819BD8EA34E5}">
      <dgm:prSet/>
      <dgm:spPr/>
      <dgm:t>
        <a:bodyPr/>
        <a:lstStyle/>
        <a:p>
          <a:endParaRPr lang="hr-HR"/>
        </a:p>
      </dgm:t>
    </dgm:pt>
    <dgm:pt modelId="{00DFE277-86AC-4885-916F-AAE2F796DBB8}" type="sibTrans" cxnId="{A6EDDDE6-CB4A-4372-86E2-819BD8EA34E5}">
      <dgm:prSet/>
      <dgm:spPr/>
      <dgm:t>
        <a:bodyPr/>
        <a:lstStyle/>
        <a:p>
          <a:endParaRPr lang="hr-HR"/>
        </a:p>
      </dgm:t>
    </dgm:pt>
    <dgm:pt modelId="{9DBDF60A-1E0E-46A2-8DBE-A0A5AA839742}">
      <dgm:prSet phldrT="[Text]" custT="1"/>
      <dgm:spPr/>
      <dgm:t>
        <a:bodyPr/>
        <a:lstStyle/>
        <a:p>
          <a:r>
            <a:rPr lang="hr-HR" sz="1800" dirty="0" smtClean="0">
              <a:latin typeface="Century Gothic" panose="020B0502020202020204" pitchFamily="34" charset="0"/>
            </a:rPr>
            <a:t>Priprema za moguća pogoršanja nakon završetka terapije</a:t>
          </a:r>
          <a:endParaRPr lang="hr-HR" sz="1800" dirty="0">
            <a:latin typeface="Century Gothic" panose="020B0502020202020204" pitchFamily="34" charset="0"/>
          </a:endParaRPr>
        </a:p>
      </dgm:t>
    </dgm:pt>
    <dgm:pt modelId="{AAC96244-8147-4652-AD67-34322540D305}" type="parTrans" cxnId="{9E0DE693-96A0-42C2-9474-76EBA97ACDD8}">
      <dgm:prSet/>
      <dgm:spPr/>
      <dgm:t>
        <a:bodyPr/>
        <a:lstStyle/>
        <a:p>
          <a:endParaRPr lang="hr-HR"/>
        </a:p>
      </dgm:t>
    </dgm:pt>
    <dgm:pt modelId="{6E13868E-4FE1-4A29-AB8F-BA2948E0DD47}" type="sibTrans" cxnId="{9E0DE693-96A0-42C2-9474-76EBA97ACDD8}">
      <dgm:prSet/>
      <dgm:spPr/>
      <dgm:t>
        <a:bodyPr/>
        <a:lstStyle/>
        <a:p>
          <a:endParaRPr lang="hr-HR"/>
        </a:p>
      </dgm:t>
    </dgm:pt>
    <dgm:pt modelId="{75A89782-6F42-45C5-8A83-CEB32BE99C3A}" type="pres">
      <dgm:prSet presAssocID="{EEDEE504-D117-452F-9E20-0FCEE777FA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EB31C1B-0241-41CE-9A51-DAA906C0CCFE}" type="pres">
      <dgm:prSet presAssocID="{7B82402A-1771-442B-B434-218ADDD70DE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5376C7D-92D6-4BD2-9452-7C6D558BA1D6}" type="pres">
      <dgm:prSet presAssocID="{A761C399-EC1C-441A-B823-7919BBF9809E}" presName="sibTrans" presStyleCnt="0"/>
      <dgm:spPr/>
    </dgm:pt>
    <dgm:pt modelId="{A15246CA-E816-4B9E-B5E8-C10BDFB26258}" type="pres">
      <dgm:prSet presAssocID="{2FD8E430-AC5D-44A3-A00B-0DDCA38E73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AAB0837-C09F-4ED5-A3E9-ED3FFB79964D}" type="pres">
      <dgm:prSet presAssocID="{D0E7829A-5B4B-40AB-99C4-0344AD7584B7}" presName="sibTrans" presStyleCnt="0"/>
      <dgm:spPr/>
    </dgm:pt>
    <dgm:pt modelId="{9D1DBE09-6A99-4DD3-8442-B8116A8F2D9F}" type="pres">
      <dgm:prSet presAssocID="{42736E72-ED84-45A7-80E5-D1361ECA43C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3FCD55F-8ADC-49F5-BE0D-13A0EF7E9173}" type="pres">
      <dgm:prSet presAssocID="{9155518A-C22D-4C5A-8505-49AB6FA3AC7B}" presName="sibTrans" presStyleCnt="0"/>
      <dgm:spPr/>
    </dgm:pt>
    <dgm:pt modelId="{67207E3E-61B3-4C0B-A5C3-3F6DEC2C2AFF}" type="pres">
      <dgm:prSet presAssocID="{BE73360D-100E-4156-AC6D-7BF9C8E13D3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0897F14-0071-49E3-BBCC-4297AEB1E834}" type="pres">
      <dgm:prSet presAssocID="{00DFE277-86AC-4885-916F-AAE2F796DBB8}" presName="sibTrans" presStyleCnt="0"/>
      <dgm:spPr/>
    </dgm:pt>
    <dgm:pt modelId="{EEC8F050-1BC6-4FB3-8BE1-5E845F9E9C8D}" type="pres">
      <dgm:prSet presAssocID="{9DBDF60A-1E0E-46A2-8DBE-A0A5AA83974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6EC2B17-B13A-4502-8E3A-FC47F0DE6343}" type="presOf" srcId="{42736E72-ED84-45A7-80E5-D1361ECA43C2}" destId="{9D1DBE09-6A99-4DD3-8442-B8116A8F2D9F}" srcOrd="0" destOrd="0" presId="urn:microsoft.com/office/officeart/2005/8/layout/default"/>
    <dgm:cxn modelId="{F2987E94-FAA5-412C-B669-0E512A9D6447}" srcId="{EEDEE504-D117-452F-9E20-0FCEE777FA93}" destId="{42736E72-ED84-45A7-80E5-D1361ECA43C2}" srcOrd="2" destOrd="0" parTransId="{43E308DE-1059-4723-8B18-93DF09775B85}" sibTransId="{9155518A-C22D-4C5A-8505-49AB6FA3AC7B}"/>
    <dgm:cxn modelId="{95BE21F7-AC86-43D5-BE99-F2D435681F83}" type="presOf" srcId="{2FD8E430-AC5D-44A3-A00B-0DDCA38E73F1}" destId="{A15246CA-E816-4B9E-B5E8-C10BDFB26258}" srcOrd="0" destOrd="0" presId="urn:microsoft.com/office/officeart/2005/8/layout/default"/>
    <dgm:cxn modelId="{88F67945-81F3-4FAF-B6C9-E19D52935834}" type="presOf" srcId="{BE73360D-100E-4156-AC6D-7BF9C8E13D3B}" destId="{67207E3E-61B3-4C0B-A5C3-3F6DEC2C2AFF}" srcOrd="0" destOrd="0" presId="urn:microsoft.com/office/officeart/2005/8/layout/default"/>
    <dgm:cxn modelId="{E9927213-CBE1-4CFB-924B-74B6B4DAF9F2}" type="presOf" srcId="{9DBDF60A-1E0E-46A2-8DBE-A0A5AA839742}" destId="{EEC8F050-1BC6-4FB3-8BE1-5E845F9E9C8D}" srcOrd="0" destOrd="0" presId="urn:microsoft.com/office/officeart/2005/8/layout/default"/>
    <dgm:cxn modelId="{9E0DE693-96A0-42C2-9474-76EBA97ACDD8}" srcId="{EEDEE504-D117-452F-9E20-0FCEE777FA93}" destId="{9DBDF60A-1E0E-46A2-8DBE-A0A5AA839742}" srcOrd="4" destOrd="0" parTransId="{AAC96244-8147-4652-AD67-34322540D305}" sibTransId="{6E13868E-4FE1-4A29-AB8F-BA2948E0DD47}"/>
    <dgm:cxn modelId="{A6EDDDE6-CB4A-4372-86E2-819BD8EA34E5}" srcId="{EEDEE504-D117-452F-9E20-0FCEE777FA93}" destId="{BE73360D-100E-4156-AC6D-7BF9C8E13D3B}" srcOrd="3" destOrd="0" parTransId="{883865CE-DA54-4ED7-91D6-9E8DB26F8F3F}" sibTransId="{00DFE277-86AC-4885-916F-AAE2F796DBB8}"/>
    <dgm:cxn modelId="{0F6C6A85-A47B-4542-A996-0A62DF81712B}" srcId="{EEDEE504-D117-452F-9E20-0FCEE777FA93}" destId="{2FD8E430-AC5D-44A3-A00B-0DDCA38E73F1}" srcOrd="1" destOrd="0" parTransId="{7285A304-59C4-4C68-B128-7401D96C2FC0}" sibTransId="{D0E7829A-5B4B-40AB-99C4-0344AD7584B7}"/>
    <dgm:cxn modelId="{F70459D6-1425-445B-8BDA-BCC6C5EE54E0}" type="presOf" srcId="{7B82402A-1771-442B-B434-218ADDD70DED}" destId="{4EB31C1B-0241-41CE-9A51-DAA906C0CCFE}" srcOrd="0" destOrd="0" presId="urn:microsoft.com/office/officeart/2005/8/layout/default"/>
    <dgm:cxn modelId="{A396AC51-0D31-4C38-B1EB-641A7A0BDA3F}" srcId="{EEDEE504-D117-452F-9E20-0FCEE777FA93}" destId="{7B82402A-1771-442B-B434-218ADDD70DED}" srcOrd="0" destOrd="0" parTransId="{6AF73458-4209-4855-A2DB-D4AC6AE8B91B}" sibTransId="{A761C399-EC1C-441A-B823-7919BBF9809E}"/>
    <dgm:cxn modelId="{65ED537D-C31A-4F9D-815D-4186C9D25555}" type="presOf" srcId="{EEDEE504-D117-452F-9E20-0FCEE777FA93}" destId="{75A89782-6F42-45C5-8A83-CEB32BE99C3A}" srcOrd="0" destOrd="0" presId="urn:microsoft.com/office/officeart/2005/8/layout/default"/>
    <dgm:cxn modelId="{D7392529-081F-439C-A787-D2A356801A7A}" type="presParOf" srcId="{75A89782-6F42-45C5-8A83-CEB32BE99C3A}" destId="{4EB31C1B-0241-41CE-9A51-DAA906C0CCFE}" srcOrd="0" destOrd="0" presId="urn:microsoft.com/office/officeart/2005/8/layout/default"/>
    <dgm:cxn modelId="{83F6C770-FA27-4927-B88A-D986D4720A12}" type="presParOf" srcId="{75A89782-6F42-45C5-8A83-CEB32BE99C3A}" destId="{25376C7D-92D6-4BD2-9452-7C6D558BA1D6}" srcOrd="1" destOrd="0" presId="urn:microsoft.com/office/officeart/2005/8/layout/default"/>
    <dgm:cxn modelId="{5592998C-B4D1-443D-8845-A54989A4946C}" type="presParOf" srcId="{75A89782-6F42-45C5-8A83-CEB32BE99C3A}" destId="{A15246CA-E816-4B9E-B5E8-C10BDFB26258}" srcOrd="2" destOrd="0" presId="urn:microsoft.com/office/officeart/2005/8/layout/default"/>
    <dgm:cxn modelId="{2E09C51D-7E19-4E69-8AF5-2E02711715D1}" type="presParOf" srcId="{75A89782-6F42-45C5-8A83-CEB32BE99C3A}" destId="{1AAB0837-C09F-4ED5-A3E9-ED3FFB79964D}" srcOrd="3" destOrd="0" presId="urn:microsoft.com/office/officeart/2005/8/layout/default"/>
    <dgm:cxn modelId="{A6A6202E-8C6C-4757-AF1A-C84EE4FEA22F}" type="presParOf" srcId="{75A89782-6F42-45C5-8A83-CEB32BE99C3A}" destId="{9D1DBE09-6A99-4DD3-8442-B8116A8F2D9F}" srcOrd="4" destOrd="0" presId="urn:microsoft.com/office/officeart/2005/8/layout/default"/>
    <dgm:cxn modelId="{151DAA56-13B2-4EA2-9702-31A33A4513E1}" type="presParOf" srcId="{75A89782-6F42-45C5-8A83-CEB32BE99C3A}" destId="{83FCD55F-8ADC-49F5-BE0D-13A0EF7E9173}" srcOrd="5" destOrd="0" presId="urn:microsoft.com/office/officeart/2005/8/layout/default"/>
    <dgm:cxn modelId="{51B4FB7B-9889-47BC-9190-38D16B493DB5}" type="presParOf" srcId="{75A89782-6F42-45C5-8A83-CEB32BE99C3A}" destId="{67207E3E-61B3-4C0B-A5C3-3F6DEC2C2AFF}" srcOrd="6" destOrd="0" presId="urn:microsoft.com/office/officeart/2005/8/layout/default"/>
    <dgm:cxn modelId="{1E72B357-633D-440F-A23C-8DD498E0E94C}" type="presParOf" srcId="{75A89782-6F42-45C5-8A83-CEB32BE99C3A}" destId="{D0897F14-0071-49E3-BBCC-4297AEB1E834}" srcOrd="7" destOrd="0" presId="urn:microsoft.com/office/officeart/2005/8/layout/default"/>
    <dgm:cxn modelId="{86DC5487-CFDA-4B61-B6C3-A9412D699236}" type="presParOf" srcId="{75A89782-6F42-45C5-8A83-CEB32BE99C3A}" destId="{EEC8F050-1BC6-4FB3-8BE1-5E845F9E9C8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9FE51E-CAB3-4208-9759-3B94AC665584}">
      <dsp:nvSpPr>
        <dsp:cNvPr id="0" name=""/>
        <dsp:cNvSpPr/>
      </dsp:nvSpPr>
      <dsp:spPr>
        <a:xfrm>
          <a:off x="6429" y="1335175"/>
          <a:ext cx="1921668" cy="1855611"/>
        </a:xfrm>
        <a:prstGeom prst="roundRect">
          <a:avLst>
            <a:gd name="adj" fmla="val 10000"/>
          </a:avLst>
        </a:prstGeom>
        <a:solidFill>
          <a:schemeClr val="accent6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U početku  jednom tjedno</a:t>
          </a:r>
          <a:endParaRPr lang="hr-HR" sz="1800" kern="1200" dirty="0"/>
        </a:p>
      </dsp:txBody>
      <dsp:txXfrm>
        <a:off x="60778" y="1389524"/>
        <a:ext cx="1812970" cy="1746913"/>
      </dsp:txXfrm>
    </dsp:sp>
    <dsp:sp modelId="{A5CFF711-315C-4F7F-A64F-A5B8EAC9A46D}">
      <dsp:nvSpPr>
        <dsp:cNvPr id="0" name=""/>
        <dsp:cNvSpPr/>
      </dsp:nvSpPr>
      <dsp:spPr>
        <a:xfrm>
          <a:off x="2120264" y="2024694"/>
          <a:ext cx="407393" cy="4765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/>
        </a:p>
      </dsp:txBody>
      <dsp:txXfrm>
        <a:off x="2120264" y="2120009"/>
        <a:ext cx="285175" cy="285943"/>
      </dsp:txXfrm>
    </dsp:sp>
    <dsp:sp modelId="{46D8DFD0-D5CC-4310-85B7-76B09075B480}">
      <dsp:nvSpPr>
        <dsp:cNvPr id="0" name=""/>
        <dsp:cNvSpPr/>
      </dsp:nvSpPr>
      <dsp:spPr>
        <a:xfrm>
          <a:off x="2696765" y="1335175"/>
          <a:ext cx="1921668" cy="1855611"/>
        </a:xfrm>
        <a:prstGeom prst="roundRect">
          <a:avLst>
            <a:gd name="adj" fmla="val 10000"/>
          </a:avLst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Kod smanjenja simptoma i naučenih tehnika - 3x mjesečno,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pa 2x svaka 3–4 mjeseca</a:t>
          </a:r>
          <a:endParaRPr lang="hr-HR" sz="1800" kern="1200" dirty="0"/>
        </a:p>
      </dsp:txBody>
      <dsp:txXfrm>
        <a:off x="2751114" y="1389524"/>
        <a:ext cx="1812970" cy="1746913"/>
      </dsp:txXfrm>
    </dsp:sp>
    <dsp:sp modelId="{4E79931A-E9B0-4CAB-AD73-84C532C3646C}">
      <dsp:nvSpPr>
        <dsp:cNvPr id="0" name=""/>
        <dsp:cNvSpPr/>
      </dsp:nvSpPr>
      <dsp:spPr>
        <a:xfrm>
          <a:off x="4810601" y="2024694"/>
          <a:ext cx="407393" cy="4765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92245"/>
            <a:satOff val="-1331"/>
            <a:lumOff val="189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/>
        </a:p>
      </dsp:txBody>
      <dsp:txXfrm>
        <a:off x="4810601" y="2120009"/>
        <a:ext cx="285175" cy="285943"/>
      </dsp:txXfrm>
    </dsp:sp>
    <dsp:sp modelId="{66CD352C-D10F-4E22-8422-14E67FDD350A}">
      <dsp:nvSpPr>
        <dsp:cNvPr id="0" name=""/>
        <dsp:cNvSpPr/>
      </dsp:nvSpPr>
      <dsp:spPr>
        <a:xfrm>
          <a:off x="5387101" y="1335175"/>
          <a:ext cx="1921668" cy="1855611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92265"/>
            <a:satOff val="540"/>
            <a:lumOff val="218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Dodatne seanse (ojačavanja)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3, 6 i 12 mjeseci nakon završetka</a:t>
          </a:r>
          <a:endParaRPr lang="hr-HR" sz="1800" kern="1200" dirty="0"/>
        </a:p>
      </dsp:txBody>
      <dsp:txXfrm>
        <a:off x="5441450" y="1389524"/>
        <a:ext cx="1812970" cy="17469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75999D-F4CA-47E1-A785-D91866D22948}">
      <dsp:nvSpPr>
        <dsp:cNvPr id="0" name=""/>
        <dsp:cNvSpPr/>
      </dsp:nvSpPr>
      <dsp:spPr>
        <a:xfrm>
          <a:off x="3187644" y="0"/>
          <a:ext cx="2567396" cy="256778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</dsp:sp>
    <dsp:sp modelId="{20A156C8-6FA6-4D3F-B493-DB168EE6258E}">
      <dsp:nvSpPr>
        <dsp:cNvPr id="0" name=""/>
        <dsp:cNvSpPr/>
      </dsp:nvSpPr>
      <dsp:spPr>
        <a:xfrm>
          <a:off x="3755123" y="927049"/>
          <a:ext cx="1426653" cy="713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rPr>
            <a:t>Aktivnosti u prvoj seansi</a:t>
          </a:r>
          <a:endParaRPr lang="hr-HR" sz="1300" kern="1200" dirty="0">
            <a:solidFill>
              <a:schemeClr val="tx1">
                <a:lumMod val="75000"/>
                <a:lumOff val="25000"/>
              </a:schemeClr>
            </a:solidFill>
            <a:latin typeface="Century Gothic" panose="020B0502020202020204" pitchFamily="34" charset="0"/>
          </a:endParaRPr>
        </a:p>
      </dsp:txBody>
      <dsp:txXfrm>
        <a:off x="3755123" y="927049"/>
        <a:ext cx="1426653" cy="713155"/>
      </dsp:txXfrm>
    </dsp:sp>
    <dsp:sp modelId="{036CF95B-9C15-4E58-B595-33C596B19D07}">
      <dsp:nvSpPr>
        <dsp:cNvPr id="0" name=""/>
        <dsp:cNvSpPr/>
      </dsp:nvSpPr>
      <dsp:spPr>
        <a:xfrm>
          <a:off x="2474558" y="1475384"/>
          <a:ext cx="2567396" cy="256778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7D98982A-062C-4C82-AF37-5528A37FCE62}">
      <dsp:nvSpPr>
        <dsp:cNvPr id="0" name=""/>
        <dsp:cNvSpPr/>
      </dsp:nvSpPr>
      <dsp:spPr>
        <a:xfrm>
          <a:off x="3044930" y="2410968"/>
          <a:ext cx="1426653" cy="713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rPr>
            <a:t>Aktivnosti  u tijeku terapije</a:t>
          </a:r>
          <a:endParaRPr lang="hr-HR" sz="1300" kern="1200" dirty="0">
            <a:solidFill>
              <a:schemeClr val="tx1">
                <a:lumMod val="75000"/>
                <a:lumOff val="25000"/>
              </a:schemeClr>
            </a:solidFill>
            <a:latin typeface="Century Gothic" panose="020B0502020202020204" pitchFamily="34" charset="0"/>
          </a:endParaRPr>
        </a:p>
      </dsp:txBody>
      <dsp:txXfrm>
        <a:off x="3044930" y="2410968"/>
        <a:ext cx="1426653" cy="713155"/>
      </dsp:txXfrm>
    </dsp:sp>
    <dsp:sp modelId="{3B95DCBD-6215-4931-8B14-09D8137B5B0C}">
      <dsp:nvSpPr>
        <dsp:cNvPr id="0" name=""/>
        <dsp:cNvSpPr/>
      </dsp:nvSpPr>
      <dsp:spPr>
        <a:xfrm>
          <a:off x="3370375" y="3127324"/>
          <a:ext cx="2205791" cy="2206675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2">
            <a:shade val="80000"/>
            <a:hueOff val="528218"/>
            <a:satOff val="-11684"/>
            <a:lumOff val="294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39227A-FAFD-4D51-9E5C-272FE07B1B0F}">
      <dsp:nvSpPr>
        <dsp:cNvPr id="0" name=""/>
        <dsp:cNvSpPr/>
      </dsp:nvSpPr>
      <dsp:spPr>
        <a:xfrm>
          <a:off x="3758498" y="3897020"/>
          <a:ext cx="1426653" cy="713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rPr>
            <a:t>Aktivnosti neposredno pred završetak terapije</a:t>
          </a:r>
          <a:endParaRPr lang="hr-HR" sz="1300" kern="1200" dirty="0">
            <a:solidFill>
              <a:schemeClr val="tx1">
                <a:lumMod val="75000"/>
                <a:lumOff val="25000"/>
              </a:schemeClr>
            </a:solidFill>
            <a:latin typeface="Century Gothic" panose="020B0502020202020204" pitchFamily="34" charset="0"/>
          </a:endParaRPr>
        </a:p>
      </dsp:txBody>
      <dsp:txXfrm>
        <a:off x="3758498" y="3897020"/>
        <a:ext cx="1426653" cy="7131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92B3C7-5B9C-404F-B544-32C0E9357041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1F4872-9447-412C-8F75-66934CF353AD}">
      <dsp:nvSpPr>
        <dsp:cNvPr id="0" name=""/>
        <dsp:cNvSpPr/>
      </dsp:nvSpPr>
      <dsp:spPr>
        <a:xfrm>
          <a:off x="304800" y="6459"/>
          <a:ext cx="4267200" cy="9151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Century Gothic" panose="020B0502020202020204" pitchFamily="34" charset="0"/>
            </a:rPr>
            <a:t>1. Pridavanje zasluga za napredak pacijentu</a:t>
          </a:r>
          <a:endParaRPr lang="hr-HR" sz="2000" kern="1200" dirty="0">
            <a:latin typeface="Century Gothic" panose="020B0502020202020204" pitchFamily="34" charset="0"/>
          </a:endParaRPr>
        </a:p>
      </dsp:txBody>
      <dsp:txXfrm>
        <a:off x="349472" y="51131"/>
        <a:ext cx="4177856" cy="825776"/>
      </dsp:txXfrm>
    </dsp:sp>
    <dsp:sp modelId="{AFB7083B-352F-4EBD-BF7F-71DCC489EB9F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1028579"/>
              <a:satOff val="-2845"/>
              <a:lumOff val="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E30DF9-1D3E-42A0-A580-E8BE0DEE4B5E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solidFill>
          <a:schemeClr val="accent4">
            <a:hueOff val="-1028579"/>
            <a:satOff val="-2845"/>
            <a:lumOff val="176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Century Gothic" panose="020B0502020202020204" pitchFamily="34" charset="0"/>
            </a:rPr>
            <a:t>2. Učenje i korištenje vještina/ tehnika naučenih na terapiji</a:t>
          </a:r>
          <a:endParaRPr lang="hr-HR" sz="2000" kern="1200" dirty="0">
            <a:latin typeface="Century Gothic" panose="020B0502020202020204" pitchFamily="34" charset="0"/>
          </a:endParaRPr>
        </a:p>
      </dsp:txBody>
      <dsp:txXfrm>
        <a:off x="349472" y="1457291"/>
        <a:ext cx="4177856" cy="825776"/>
      </dsp:txXfrm>
    </dsp:sp>
    <dsp:sp modelId="{1C188E89-B61C-4CA8-98CD-8412D3CE8682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057158"/>
              <a:satOff val="-5690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F8F2B0-32D7-47C4-8D62-84C6921B4E14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solidFill>
          <a:schemeClr val="accent4">
            <a:hueOff val="-2057158"/>
            <a:satOff val="-5690"/>
            <a:lumOff val="353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Century Gothic" panose="020B0502020202020204" pitchFamily="34" charset="0"/>
            </a:rPr>
            <a:t>3. Priprema za moguća pogoršanja tijekom terapije</a:t>
          </a:r>
          <a:endParaRPr lang="hr-HR" sz="2000" kern="1200" dirty="0">
            <a:latin typeface="Century Gothic" panose="020B0502020202020204" pitchFamily="34" charset="0"/>
          </a:endParaRPr>
        </a:p>
      </dsp:txBody>
      <dsp:txXfrm>
        <a:off x="349472" y="2863452"/>
        <a:ext cx="4177856" cy="8257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31C1B-0241-41CE-9A51-DAA906C0CCFE}">
      <dsp:nvSpPr>
        <dsp:cNvPr id="0" name=""/>
        <dsp:cNvSpPr/>
      </dsp:nvSpPr>
      <dsp:spPr>
        <a:xfrm>
          <a:off x="0" y="792559"/>
          <a:ext cx="2262187" cy="135731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latin typeface="Century Gothic" panose="020B0502020202020204" pitchFamily="34" charset="0"/>
            </a:rPr>
            <a:t>Odgovaranje na zabrinutost glede smanjivanja seansi</a:t>
          </a:r>
          <a:endParaRPr lang="hr-HR" sz="1800" kern="1200" dirty="0">
            <a:latin typeface="Century Gothic" panose="020B0502020202020204" pitchFamily="34" charset="0"/>
          </a:endParaRPr>
        </a:p>
      </dsp:txBody>
      <dsp:txXfrm>
        <a:off x="0" y="792559"/>
        <a:ext cx="2262187" cy="1357312"/>
      </dsp:txXfrm>
    </dsp:sp>
    <dsp:sp modelId="{A15246CA-E816-4B9E-B5E8-C10BDFB26258}">
      <dsp:nvSpPr>
        <dsp:cNvPr id="0" name=""/>
        <dsp:cNvSpPr/>
      </dsp:nvSpPr>
      <dsp:spPr>
        <a:xfrm>
          <a:off x="2488406" y="792559"/>
          <a:ext cx="2262187" cy="1357312"/>
        </a:xfrm>
        <a:prstGeom prst="rect">
          <a:avLst/>
        </a:prstGeom>
        <a:gradFill rotWithShape="0">
          <a:gsLst>
            <a:gs pos="0">
              <a:schemeClr val="accent5">
                <a:hueOff val="1502676"/>
                <a:satOff val="-6595"/>
                <a:lumOff val="1961"/>
                <a:alphaOff val="0"/>
                <a:shade val="51000"/>
                <a:satMod val="130000"/>
              </a:schemeClr>
            </a:gs>
            <a:gs pos="80000">
              <a:schemeClr val="accent5">
                <a:hueOff val="1502676"/>
                <a:satOff val="-6595"/>
                <a:lumOff val="1961"/>
                <a:alphaOff val="0"/>
                <a:shade val="93000"/>
                <a:satMod val="130000"/>
              </a:schemeClr>
            </a:gs>
            <a:gs pos="100000">
              <a:schemeClr val="accent5">
                <a:hueOff val="1502676"/>
                <a:satOff val="-6595"/>
                <a:lumOff val="196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latin typeface="Century Gothic" panose="020B0502020202020204" pitchFamily="34" charset="0"/>
            </a:rPr>
            <a:t>Odgovaranje na zabrinutost glede zavšetka terapije</a:t>
          </a:r>
          <a:endParaRPr lang="hr-HR" sz="1800" kern="1200" dirty="0">
            <a:latin typeface="Century Gothic" panose="020B0502020202020204" pitchFamily="34" charset="0"/>
          </a:endParaRPr>
        </a:p>
      </dsp:txBody>
      <dsp:txXfrm>
        <a:off x="2488406" y="792559"/>
        <a:ext cx="2262187" cy="1357312"/>
      </dsp:txXfrm>
    </dsp:sp>
    <dsp:sp modelId="{9D1DBE09-6A99-4DD3-8442-B8116A8F2D9F}">
      <dsp:nvSpPr>
        <dsp:cNvPr id="0" name=""/>
        <dsp:cNvSpPr/>
      </dsp:nvSpPr>
      <dsp:spPr>
        <a:xfrm>
          <a:off x="4976812" y="792559"/>
          <a:ext cx="2262187" cy="1357312"/>
        </a:xfrm>
        <a:prstGeom prst="rect">
          <a:avLst/>
        </a:prstGeom>
        <a:gradFill rotWithShape="0">
          <a:gsLst>
            <a:gs pos="0">
              <a:schemeClr val="accent5">
                <a:hueOff val="3005351"/>
                <a:satOff val="-13190"/>
                <a:lumOff val="3921"/>
                <a:alphaOff val="0"/>
                <a:shade val="51000"/>
                <a:satMod val="130000"/>
              </a:schemeClr>
            </a:gs>
            <a:gs pos="80000">
              <a:schemeClr val="accent5">
                <a:hueOff val="3005351"/>
                <a:satOff val="-13190"/>
                <a:lumOff val="3921"/>
                <a:alphaOff val="0"/>
                <a:shade val="93000"/>
                <a:satMod val="130000"/>
              </a:schemeClr>
            </a:gs>
            <a:gs pos="100000">
              <a:schemeClr val="accent5">
                <a:hueOff val="3005351"/>
                <a:satOff val="-13190"/>
                <a:lumOff val="392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latin typeface="Century Gothic" panose="020B0502020202020204" pitchFamily="34" charset="0"/>
            </a:rPr>
            <a:t>Pregled naučenog u tijeku terapije</a:t>
          </a:r>
          <a:endParaRPr lang="hr-HR" sz="1800" kern="1200" dirty="0">
            <a:latin typeface="Century Gothic" panose="020B0502020202020204" pitchFamily="34" charset="0"/>
          </a:endParaRPr>
        </a:p>
      </dsp:txBody>
      <dsp:txXfrm>
        <a:off x="4976812" y="792559"/>
        <a:ext cx="2262187" cy="1357312"/>
      </dsp:txXfrm>
    </dsp:sp>
    <dsp:sp modelId="{67207E3E-61B3-4C0B-A5C3-3F6DEC2C2AFF}">
      <dsp:nvSpPr>
        <dsp:cNvPr id="0" name=""/>
        <dsp:cNvSpPr/>
      </dsp:nvSpPr>
      <dsp:spPr>
        <a:xfrm>
          <a:off x="1244203" y="2376090"/>
          <a:ext cx="2262187" cy="1357312"/>
        </a:xfrm>
        <a:prstGeom prst="rect">
          <a:avLst/>
        </a:prstGeom>
        <a:gradFill rotWithShape="0">
          <a:gsLst>
            <a:gs pos="0">
              <a:schemeClr val="accent5">
                <a:hueOff val="4508027"/>
                <a:satOff val="-19785"/>
                <a:lumOff val="5882"/>
                <a:alphaOff val="0"/>
                <a:shade val="51000"/>
                <a:satMod val="130000"/>
              </a:schemeClr>
            </a:gs>
            <a:gs pos="80000">
              <a:schemeClr val="accent5">
                <a:hueOff val="4508027"/>
                <a:satOff val="-19785"/>
                <a:lumOff val="5882"/>
                <a:alphaOff val="0"/>
                <a:shade val="93000"/>
                <a:satMod val="130000"/>
              </a:schemeClr>
            </a:gs>
            <a:gs pos="100000">
              <a:schemeClr val="accent5">
                <a:hueOff val="4508027"/>
                <a:satOff val="-19785"/>
                <a:lumOff val="588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Century Gothic" panose="020B0502020202020204" pitchFamily="34" charset="0"/>
            </a:rPr>
            <a:t>Samoterapijska seansa</a:t>
          </a:r>
          <a:endParaRPr lang="hr-HR" sz="2000" kern="1200" dirty="0">
            <a:latin typeface="Century Gothic" panose="020B0502020202020204" pitchFamily="34" charset="0"/>
          </a:endParaRPr>
        </a:p>
      </dsp:txBody>
      <dsp:txXfrm>
        <a:off x="1244203" y="2376090"/>
        <a:ext cx="2262187" cy="1357312"/>
      </dsp:txXfrm>
    </dsp:sp>
    <dsp:sp modelId="{EEC8F050-1BC6-4FB3-8BE1-5E845F9E9C8D}">
      <dsp:nvSpPr>
        <dsp:cNvPr id="0" name=""/>
        <dsp:cNvSpPr/>
      </dsp:nvSpPr>
      <dsp:spPr>
        <a:xfrm>
          <a:off x="3732609" y="2376090"/>
          <a:ext cx="2262187" cy="1357312"/>
        </a:xfrm>
        <a:prstGeom prst="rect">
          <a:avLst/>
        </a:prstGeom>
        <a:gradFill rotWithShape="0">
          <a:gsLst>
            <a:gs pos="0">
              <a:schemeClr val="accent5">
                <a:hueOff val="6010703"/>
                <a:satOff val="-26380"/>
                <a:lumOff val="7843"/>
                <a:alphaOff val="0"/>
                <a:shade val="51000"/>
                <a:satMod val="130000"/>
              </a:schemeClr>
            </a:gs>
            <a:gs pos="80000">
              <a:schemeClr val="accent5">
                <a:hueOff val="6010703"/>
                <a:satOff val="-26380"/>
                <a:lumOff val="7843"/>
                <a:alphaOff val="0"/>
                <a:shade val="93000"/>
                <a:satMod val="130000"/>
              </a:schemeClr>
            </a:gs>
            <a:gs pos="100000">
              <a:schemeClr val="accent5">
                <a:hueOff val="6010703"/>
                <a:satOff val="-26380"/>
                <a:lumOff val="78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latin typeface="Century Gothic" panose="020B0502020202020204" pitchFamily="34" charset="0"/>
            </a:rPr>
            <a:t>Priprema za moguća pogoršanja nakon završetka terapije</a:t>
          </a:r>
          <a:endParaRPr lang="hr-HR" sz="1800" kern="1200" dirty="0">
            <a:latin typeface="Century Gothic" panose="020B0502020202020204" pitchFamily="34" charset="0"/>
          </a:endParaRPr>
        </a:p>
      </dsp:txBody>
      <dsp:txXfrm>
        <a:off x="3732609" y="2376090"/>
        <a:ext cx="2262187" cy="1357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Autofit/>
          </a:bodyPr>
          <a:lstStyle/>
          <a:p>
            <a:r>
              <a:rPr lang="hr-HR" dirty="0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Završetak terapije i prevencija povrata simptoma</a:t>
            </a:r>
            <a:endParaRPr lang="hr-HR" dirty="0">
              <a:solidFill>
                <a:schemeClr val="accent4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l-PL" sz="2000" dirty="0">
                <a:solidFill>
                  <a:prstClr val="black"/>
                </a:solidFill>
                <a:latin typeface="Century Gothic" panose="020B0502020202020204" pitchFamily="34" charset="0"/>
              </a:rPr>
              <a:t>Martina Blažević, mag. psych.</a:t>
            </a:r>
          </a:p>
          <a:p>
            <a:pPr lvl="0"/>
            <a:endParaRPr lang="pl-PL" sz="20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pl-PL" sz="20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pl-PL" sz="20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r>
              <a:rPr lang="pl-PL" sz="2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lipanj, 2022</a:t>
            </a:r>
            <a:endParaRPr lang="hr-HR" sz="20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41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r>
              <a:rPr lang="hr-HR" sz="36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2. Učenje i korištenje vještina/ tehnika naučenih na terapiji</a:t>
            </a:r>
            <a:endParaRPr lang="hr-HR" sz="36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2438400"/>
            <a:ext cx="4953000" cy="4525963"/>
          </a:xfrm>
        </p:spPr>
        <p:txBody>
          <a:bodyPr>
            <a:normAutofit/>
          </a:bodyPr>
          <a:lstStyle/>
          <a:p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</a:t>
            </a: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ehnike nisu određene za samo jednu vrstu poremećaja, već se mogu koristiti kad god pacijent uvidi kako se ponaša na </a:t>
            </a:r>
            <a:r>
              <a:rPr lang="hr-HR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preemocionalan ili </a:t>
            </a:r>
            <a:r>
              <a:rPr lang="hr-HR" sz="2400" i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disfunkcionalan način</a:t>
            </a:r>
            <a:r>
              <a:rPr lang="hr-HR" sz="2400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. </a:t>
            </a:r>
            <a:endParaRPr lang="hr-HR" sz="2400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438400"/>
            <a:ext cx="2061468" cy="308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8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7716982" cy="655638"/>
          </a:xfrm>
        </p:spPr>
        <p:txBody>
          <a:bodyPr>
            <a:noAutofit/>
          </a:bodyPr>
          <a:lstStyle/>
          <a:p>
            <a:r>
              <a:rPr lang="hr-HR" sz="3200" dirty="0">
                <a:solidFill>
                  <a:srgbClr val="7030A0"/>
                </a:solidFill>
                <a:latin typeface="Century Gothic" panose="020B0502020202020204" pitchFamily="34" charset="0"/>
              </a:rPr>
              <a:t>2. Učenje i korištenje vještina/ tehnika naučenih na </a:t>
            </a:r>
            <a:r>
              <a:rPr lang="hr-HR" sz="32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terapijiu</a:t>
            </a:r>
            <a:r>
              <a:rPr lang="hr-HR" sz="3200" dirty="0">
                <a:solidFill>
                  <a:schemeClr val="accent2"/>
                </a:solidFill>
                <a:latin typeface="Century Gothic" panose="020B0502020202020204" pitchFamily="34" charset="0"/>
              </a:rPr>
              <a:t/>
            </a:r>
            <a:br>
              <a:rPr lang="hr-HR" sz="3200" dirty="0">
                <a:solidFill>
                  <a:schemeClr val="accent2"/>
                </a:solidFill>
                <a:latin typeface="Century Gothic" panose="020B0502020202020204" pitchFamily="34" charset="0"/>
              </a:rPr>
            </a:br>
            <a:endParaRPr lang="hr-HR" sz="3200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3914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r-HR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Uobičajene tehnike i vještine: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Rastavljanje većeg problema na jednostavnije komponente.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Stvaranje alternativnih odgovora na problem.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t-B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Identificiranje, testiranje i odgovaranje na </a:t>
            </a: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automatske </a:t>
            </a:r>
            <a:r>
              <a:rPr lang="pt-B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misli i </a:t>
            </a: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vjerovanja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.</a:t>
            </a:r>
            <a:endParaRPr lang="pt-B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Korištenje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ZDM-a.</a:t>
            </a:r>
            <a:endParaRPr lang="hr-H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hr-HR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5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7640782" cy="655638"/>
          </a:xfrm>
        </p:spPr>
        <p:txBody>
          <a:bodyPr>
            <a:noAutofit/>
          </a:bodyPr>
          <a:lstStyle/>
          <a:p>
            <a:r>
              <a:rPr lang="hr-HR" sz="3200" dirty="0">
                <a:solidFill>
                  <a:schemeClr val="accent2"/>
                </a:solidFill>
                <a:latin typeface="Century Gothic" panose="020B0502020202020204" pitchFamily="34" charset="0"/>
              </a:rPr>
              <a:t/>
            </a:r>
            <a:br>
              <a:rPr lang="hr-HR" sz="3200" dirty="0">
                <a:solidFill>
                  <a:schemeClr val="accent2"/>
                </a:solidFill>
                <a:latin typeface="Century Gothic" panose="020B0502020202020204" pitchFamily="34" charset="0"/>
              </a:rPr>
            </a:br>
            <a:endParaRPr lang="hr-HR" sz="3200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620000" cy="4525963"/>
          </a:xfrm>
        </p:spPr>
        <p:txBody>
          <a:bodyPr>
            <a:noAutofit/>
          </a:bodyPr>
          <a:lstStyle/>
          <a:p>
            <a:pPr marL="749808" lvl="1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Praćenje, bilježenje i planiranje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aktivnosti.</a:t>
            </a:r>
            <a:endParaRPr lang="hr-H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749808" lvl="1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Izvođenje vježbi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relaksacije.</a:t>
            </a:r>
            <a:endParaRPr lang="hr-H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749808" lvl="1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Korištenje tehnika skretanja pažnje i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refokusiranja.</a:t>
            </a:r>
            <a:endParaRPr lang="hr-H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749808" lvl="1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Pisanje pozitivnih izjava o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sebi.</a:t>
            </a:r>
            <a:endParaRPr lang="hr-H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749808" lvl="1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Identificiranje prednosti i nedostataka (misli, vjerovanja, ponašanja ili izbora koje imamo u donošenju odluka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).</a:t>
            </a:r>
            <a:endParaRPr lang="x-none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95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7848600" cy="1143000"/>
          </a:xfrm>
        </p:spPr>
        <p:txBody>
          <a:bodyPr>
            <a:noAutofit/>
          </a:bodyPr>
          <a:lstStyle/>
          <a:p>
            <a:r>
              <a:rPr lang="hr-HR" sz="30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3. Priprema za moguća pogoršanja tijekom terapije</a:t>
            </a:r>
            <a:endParaRPr lang="hr-HR" sz="30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7315200" cy="4068763"/>
          </a:xfrm>
        </p:spPr>
        <p:txBody>
          <a:bodyPr>
            <a:normAutofit/>
          </a:bodyPr>
          <a:lstStyle/>
          <a:p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čim 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pacijent 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počne osjećati bolje, terapeut ga </a:t>
            </a:r>
            <a:r>
              <a:rPr lang="hr-HR" sz="2200" i="1" dirty="0">
                <a:solidFill>
                  <a:schemeClr val="accent2"/>
                </a:solidFill>
                <a:latin typeface="Century Gothic" panose="020B0502020202020204" pitchFamily="34" charset="0"/>
              </a:rPr>
              <a:t>priprema za moguća </a:t>
            </a:r>
            <a:r>
              <a:rPr lang="hr-HR" sz="2200" i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pogoršanja</a:t>
            </a:r>
            <a:r>
              <a:rPr lang="hr-HR" sz="220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lang="hr-HR" sz="2200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-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što prolazi 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kroz glavu ako se počne osjećati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gore</a:t>
            </a:r>
          </a:p>
          <a:p>
            <a:pPr marL="0" indent="0">
              <a:buNone/>
            </a:pPr>
            <a:endParaRPr lang="hr-HR" sz="1200" dirty="0" smtClean="0">
              <a:latin typeface="Century Gothic" panose="020B0502020202020204" pitchFamily="34" charset="0"/>
            </a:endParaRPr>
          </a:p>
          <a:p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terapeut 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pomaže odgovoriti na te misli i predodžbe i</a:t>
            </a:r>
            <a:r>
              <a:rPr lang="hr-HR" sz="2200" dirty="0">
                <a:latin typeface="Century Gothic" panose="020B0502020202020204" pitchFamily="34" charset="0"/>
              </a:rPr>
              <a:t> </a:t>
            </a:r>
            <a:r>
              <a:rPr lang="hr-HR" sz="2200" i="1" dirty="0">
                <a:solidFill>
                  <a:schemeClr val="accent2"/>
                </a:solidFill>
                <a:latin typeface="Century Gothic" panose="020B0502020202020204" pitchFamily="34" charset="0"/>
              </a:rPr>
              <a:t>napisati karticu za </a:t>
            </a:r>
            <a:r>
              <a:rPr lang="hr-HR" sz="2200" i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suočavanje</a:t>
            </a:r>
          </a:p>
          <a:p>
            <a:endParaRPr lang="hr-HR" sz="2200" i="1" dirty="0" smtClean="0">
              <a:solidFill>
                <a:schemeClr val="accent2"/>
              </a:solidFill>
              <a:latin typeface="Century Gothic" panose="020B0502020202020204" pitchFamily="34" charset="0"/>
            </a:endParaRPr>
          </a:p>
          <a:p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g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rafički prikaz „napretka u terapiji”</a:t>
            </a:r>
            <a:endParaRPr lang="hr-H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66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Autofit/>
          </a:bodyPr>
          <a:lstStyle/>
          <a:p>
            <a:r>
              <a:rPr lang="hr-HR" sz="3600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Aktivnosti neposredno pred završetak terapije</a:t>
            </a:r>
            <a:endParaRPr lang="hr-HR" sz="3600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485574"/>
              </p:ext>
            </p:extLst>
          </p:nvPr>
        </p:nvGraphicFramePr>
        <p:xfrm>
          <a:off x="990600" y="1752600"/>
          <a:ext cx="72390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983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r>
              <a:rPr lang="hr-HR" sz="28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Odgovaranje na zabrinutost glede smanjivanja seansi </a:t>
            </a:r>
            <a:r>
              <a:rPr lang="hr-HR" sz="2800" dirty="0">
                <a:latin typeface="Century Gothic" panose="020B0502020202020204" pitchFamily="34" charset="0"/>
              </a:rPr>
              <a:t/>
            </a:r>
            <a:br>
              <a:rPr lang="hr-HR" sz="2800" dirty="0">
                <a:latin typeface="Century Gothic" panose="020B0502020202020204" pitchFamily="34" charset="0"/>
              </a:rPr>
            </a:br>
            <a:endParaRPr lang="hr-HR" sz="2800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7543800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rgbClr val="9BA8B7"/>
              </a:buClr>
              <a:buSzPct val="100000"/>
            </a:pP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nekoliko 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tjedana prije završetka terapije razgovarati s pacijentom o prorjeđivanju seansi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rgbClr val="9BA8B7"/>
              </a:buClr>
              <a:buSzPct val="100000"/>
            </a:pP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neki 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pacijenti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 spremno slože, drugi postanu </a:t>
            </a:r>
            <a:r>
              <a:rPr lang="hr-HR" sz="2200" i="1" dirty="0">
                <a:solidFill>
                  <a:srgbClr val="7030A0"/>
                </a:solidFill>
                <a:latin typeface="Century Gothic" panose="020B0502020202020204" pitchFamily="34" charset="0"/>
              </a:rPr>
              <a:t>anksiozni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rgbClr val="9BA8B7"/>
              </a:buClr>
              <a:buSzPct val="100000"/>
            </a:pP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 tom slučaju korisno je koristiti:</a:t>
            </a:r>
            <a:endParaRPr lang="hr-H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784098" lvl="2" indent="-182880">
              <a:spcBef>
                <a:spcPts val="200"/>
              </a:spcBef>
              <a:spcAft>
                <a:spcPts val="400"/>
              </a:spcAft>
            </a:pPr>
            <a:r>
              <a:rPr lang="hr-H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verbalno izlistavanje </a:t>
            </a:r>
          </a:p>
          <a:p>
            <a:pPr marL="784098" lvl="2" indent="-182880">
              <a:spcBef>
                <a:spcPts val="200"/>
              </a:spcBef>
              <a:spcAft>
                <a:spcPts val="400"/>
              </a:spcAft>
            </a:pPr>
            <a:r>
              <a:rPr lang="hr-H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zapisivanje prednosti smanjivanja čestine seansi</a:t>
            </a:r>
          </a:p>
          <a:p>
            <a:pPr marL="784098" lvl="2" indent="-182880">
              <a:spcBef>
                <a:spcPts val="200"/>
              </a:spcBef>
              <a:spcAft>
                <a:spcPts val="400"/>
              </a:spcAft>
            </a:pPr>
            <a:r>
              <a:rPr lang="hr-H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sokratovski </a:t>
            </a:r>
            <a:r>
              <a:rPr lang="hr-H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dijalog</a:t>
            </a:r>
          </a:p>
          <a:p>
            <a:pPr marL="784098" lvl="2" indent="-182880">
              <a:spcBef>
                <a:spcPts val="200"/>
              </a:spcBef>
              <a:spcAft>
                <a:spcPts val="400"/>
              </a:spcAft>
            </a:pPr>
            <a:r>
              <a:rPr lang="hr-H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</a:t>
            </a:r>
            <a:r>
              <a:rPr lang="hr-H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azgovor o nedostacima – da bi mogli pomoći pacijentu u preoblikovanju tih nedostataka</a:t>
            </a:r>
            <a:endParaRPr lang="hr-HR" sz="16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6734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391400" cy="1143000"/>
          </a:xfrm>
        </p:spPr>
        <p:txBody>
          <a:bodyPr>
            <a:normAutofit/>
          </a:bodyPr>
          <a:lstStyle/>
          <a:p>
            <a:r>
              <a:rPr lang="hr-HR" sz="2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Primjer: Sallyne prednosti i nedostaci prorijeđivanja terapije</a:t>
            </a:r>
            <a:endParaRPr lang="hr-HR" sz="21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182188"/>
              </p:ext>
            </p:extLst>
          </p:nvPr>
        </p:nvGraphicFramePr>
        <p:xfrm>
          <a:off x="990600" y="1447800"/>
          <a:ext cx="7239000" cy="167640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723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Prednosti</a:t>
                      </a:r>
                      <a:r>
                        <a:rPr lang="hr-H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prorijeđivanja terapijskih seansi</a:t>
                      </a:r>
                      <a:endParaRPr lang="hr-H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1. Imat ću više</a:t>
                      </a:r>
                      <a:r>
                        <a:rPr lang="hr-HR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mogućnosti uvježbavanja naučenih vještina. </a:t>
                      </a:r>
                      <a:endParaRPr lang="hr-H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2. Manje</a:t>
                      </a:r>
                      <a:r>
                        <a:rPr lang="hr-HR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ću ovisiti o svom terapeutu.</a:t>
                      </a:r>
                      <a:endParaRPr lang="hr-H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3. Mogu</a:t>
                      </a:r>
                      <a:r>
                        <a:rPr lang="hr-HR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primijeniti znanje s terapije i na druge stvari. </a:t>
                      </a:r>
                      <a:endParaRPr lang="hr-H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4. Imat ću više vremena za druge stvari. </a:t>
                      </a:r>
                      <a:endParaRPr lang="hr-H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807404"/>
              </p:ext>
            </p:extLst>
          </p:nvPr>
        </p:nvGraphicFramePr>
        <p:xfrm>
          <a:off x="990600" y="3352800"/>
          <a:ext cx="7239000" cy="251460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586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Nedostaci</a:t>
                      </a:r>
                      <a:r>
                        <a:rPr lang="hr-H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endParaRPr lang="hr-H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Preoblikovani nedostaci</a:t>
                      </a:r>
                      <a:endParaRPr lang="hr-H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979">
                <a:tc>
                  <a:txBody>
                    <a:bodyPr/>
                    <a:lstStyle/>
                    <a:p>
                      <a:r>
                        <a:rPr lang="hr-HR" sz="1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1. Može mi ponovno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biti loše.</a:t>
                      </a:r>
                      <a:endParaRPr lang="hr-HR" sz="1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Ako mi i bude loše, bolje da se dogodi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dok sam još na terapiji tako da mogu naučiti kako se s time nositi.</a:t>
                      </a:r>
                      <a:endParaRPr lang="hr-HR" sz="1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5056">
                <a:tc>
                  <a:txBody>
                    <a:bodyPr/>
                    <a:lstStyle/>
                    <a:p>
                      <a:r>
                        <a:rPr lang="hr-HR" sz="1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2. Možda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neću biti sama u stanju riješiti svoje probleme. </a:t>
                      </a:r>
                      <a:endParaRPr lang="hr-HR" sz="1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Dugoročno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gledano, za mene je bolje naučiti kako samostalno rješavati svoje probleme jer na terapiji neću biti zauvijek. </a:t>
                      </a:r>
                      <a:endParaRPr lang="hr-HR" sz="1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979">
                <a:tc>
                  <a:txBody>
                    <a:bodyPr/>
                    <a:lstStyle/>
                    <a:p>
                      <a:r>
                        <a:rPr lang="hr-HR" sz="1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3. Nedostajat će mi (terapeut).</a:t>
                      </a:r>
                      <a:endParaRPr lang="hr-HR" sz="1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To je vjerojatno točno,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entury Gothic" panose="020B0502020202020204" pitchFamily="34" charset="0"/>
                        </a:rPr>
                        <a:t> ali to ću moći prevladati te će me ohrabriti na stvaranje novih prijateljstva. </a:t>
                      </a:r>
                      <a:endParaRPr lang="hr-HR" sz="1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80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620000" cy="1143000"/>
          </a:xfrm>
        </p:spPr>
        <p:txBody>
          <a:bodyPr/>
          <a:lstStyle/>
          <a:p>
            <a:r>
              <a:rPr lang="hr-HR" sz="2800" dirty="0">
                <a:solidFill>
                  <a:srgbClr val="5AA2AE">
                    <a:lumMod val="75000"/>
                  </a:srgbClr>
                </a:solidFill>
                <a:latin typeface="Century Gothic" panose="020B0502020202020204" pitchFamily="34" charset="0"/>
              </a:rPr>
              <a:t>Odgovaranje na zabrinutost glede </a:t>
            </a:r>
            <a:r>
              <a:rPr lang="hr-HR" sz="2800" dirty="0" smtClean="0">
                <a:solidFill>
                  <a:srgbClr val="5AA2AE">
                    <a:lumMod val="75000"/>
                  </a:srgbClr>
                </a:solidFill>
                <a:latin typeface="Century Gothic" panose="020B0502020202020204" pitchFamily="34" charset="0"/>
              </a:rPr>
              <a:t>završetka terapije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077200" cy="4221163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predložiti jednomjesečne sastanke kao pripremu za završetak </a:t>
            </a: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terapije</a:t>
            </a:r>
            <a:endParaRPr lang="hr-HR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otkriti pacijentove </a:t>
            </a:r>
            <a:r>
              <a:rPr lang="hr-HR" sz="2400" i="1" dirty="0">
                <a:solidFill>
                  <a:schemeClr val="accent5"/>
                </a:solidFill>
                <a:latin typeface="Century Gothic" panose="020B0502020202020204" pitchFamily="34" charset="0"/>
              </a:rPr>
              <a:t>automatske misli </a:t>
            </a: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 završetku </a:t>
            </a: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terapije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saznati pacijentove osjećaje i pomoći mu u odgovaranju na bilo kakve distorzije.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</a:t>
            </a: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zraziti vlastite iskrene osjećaje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</a:t>
            </a: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straživanje s pacijentom prednosti i nedostataka</a:t>
            </a:r>
            <a:endParaRPr lang="hr-HR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06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0"/>
            <a:ext cx="6781800" cy="1143000"/>
          </a:xfrm>
        </p:spPr>
        <p:txBody>
          <a:bodyPr>
            <a:normAutofit fontScale="90000"/>
          </a:bodyPr>
          <a:lstStyle/>
          <a:p>
            <a:r>
              <a:rPr lang="pl-PL" sz="36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Pregled naučenog u tijeku terapije </a:t>
            </a:r>
            <a:endParaRPr lang="hr-HR" sz="36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2057400"/>
            <a:ext cx="4495800" cy="4525963"/>
          </a:xfrm>
        </p:spPr>
        <p:txBody>
          <a:bodyPr>
            <a:normAutofit/>
          </a:bodyPr>
          <a:lstStyle/>
          <a:p>
            <a:r>
              <a:rPr lang="hr-HR" sz="2200" noProof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</a:t>
            </a:r>
            <a:r>
              <a:rPr lang="hr-HR" sz="2200" noProof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oticanje pacijenta na čitanje i sređivanje svih terapijskih </a:t>
            </a:r>
            <a:r>
              <a:rPr lang="hr-HR" sz="2200" noProof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zabilješki </a:t>
            </a:r>
            <a:r>
              <a:rPr lang="hr-HR" sz="2200" noProof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kako bi mu bilo lakše osloniti se na njih</a:t>
            </a:r>
            <a:endParaRPr lang="hr-HR" sz="2200" noProof="1" smtClean="0">
              <a:latin typeface="Century Gothic" panose="020B0502020202020204" pitchFamily="34" charset="0"/>
            </a:endParaRPr>
          </a:p>
          <a:p>
            <a:r>
              <a:rPr lang="hr-HR" sz="2200" noProof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z</a:t>
            </a:r>
            <a:r>
              <a:rPr lang="hr-HR" sz="2200" noProof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 D.Z. pacijent može napisati pregled </a:t>
            </a:r>
            <a:r>
              <a:rPr lang="hr-HR" sz="2200" noProof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svih važnih činjenica i naučenih vještina </a:t>
            </a:r>
            <a:r>
              <a:rPr lang="hr-HR" sz="2200" noProof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 terapiji</a:t>
            </a:r>
            <a:endParaRPr lang="hr-HR" sz="2200" noProof="1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endParaRPr lang="hr-H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802704"/>
            <a:ext cx="2646363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234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Samoterapijska seansa</a:t>
            </a:r>
            <a:endParaRPr lang="hr-HR" sz="36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010400" cy="4525963"/>
          </a:xfrm>
        </p:spPr>
        <p:txBody>
          <a:bodyPr>
            <a:normAutofit/>
          </a:bodyPr>
          <a:lstStyle/>
          <a:p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korisno </a:t>
            </a:r>
            <a:r>
              <a:rPr lang="vi-V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provoditi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još u razdoblju prorjeđivanja terapijski seansi - zbog potencijalne konzultacije glede mogućih problema u provedbi ili nekih ometajućih misli</a:t>
            </a:r>
          </a:p>
          <a:p>
            <a:pPr marL="0" indent="0">
              <a:buNone/>
            </a:pPr>
            <a:endParaRPr lang="hr-HR" sz="2200" dirty="0" smtClean="0">
              <a:latin typeface="Century Gothic" panose="020B0502020202020204" pitchFamily="34" charset="0"/>
            </a:endParaRPr>
          </a:p>
          <a:p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Podsjećati pacijenta na prednosti samoterapijske seanse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3255" b="27029"/>
          <a:stretch/>
        </p:blipFill>
        <p:spPr>
          <a:xfrm>
            <a:off x="4953000" y="4267200"/>
            <a:ext cx="3190093" cy="1553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4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hr-HR" sz="4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Cilj kognitivne terapije</a:t>
            </a:r>
            <a:endParaRPr lang="hr-HR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81200"/>
            <a:ext cx="7315200" cy="4525963"/>
          </a:xfrm>
        </p:spPr>
        <p:txBody>
          <a:bodyPr>
            <a:normAutofit/>
          </a:bodyPr>
          <a:lstStyle/>
          <a:p>
            <a:r>
              <a:rPr lang="hr-HR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</a:t>
            </a:r>
            <a:r>
              <a:rPr lang="hr-HR" sz="2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brzati </a:t>
            </a:r>
            <a:r>
              <a:rPr lang="hr-HR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slabljenje pacijentovih simptoma </a:t>
            </a:r>
            <a:endParaRPr lang="hr-HR" sz="21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hr-HR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</a:t>
            </a:r>
            <a:r>
              <a:rPr lang="hr-HR" sz="2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odučiti </a:t>
            </a:r>
            <a:r>
              <a:rPr lang="hr-HR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pacijenta da bude svoj </a:t>
            </a:r>
            <a:r>
              <a:rPr lang="hr-HR" sz="2100" b="1" i="1" dirty="0">
                <a:solidFill>
                  <a:schemeClr val="accent4"/>
                </a:solidFill>
                <a:latin typeface="Century Gothic" panose="020B0502020202020204" pitchFamily="34" charset="0"/>
              </a:rPr>
              <a:t>vlastiti </a:t>
            </a:r>
            <a:r>
              <a:rPr lang="hr-HR" sz="2100" b="1" i="1" dirty="0" smtClean="0">
                <a:solidFill>
                  <a:schemeClr val="accent4"/>
                </a:solidFill>
                <a:latin typeface="Century Gothic" panose="020B0502020202020204" pitchFamily="34" charset="0"/>
              </a:rPr>
              <a:t>terapeut</a:t>
            </a:r>
            <a:r>
              <a:rPr lang="hr-HR" sz="2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endParaRPr lang="hr-HR" sz="21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</a:t>
            </a:r>
            <a:r>
              <a:rPr lang="hr-HR" sz="2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erapeut </a:t>
            </a:r>
            <a:r>
              <a:rPr lang="hr-HR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koji sebe smatra odgovornim za pružanje pomoći pacijentu u </a:t>
            </a:r>
            <a:r>
              <a:rPr lang="hr-HR" sz="2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svakom</a:t>
            </a:r>
            <a:r>
              <a:rPr lang="hr-HR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njegovom </a:t>
            </a:r>
            <a:r>
              <a:rPr lang="hr-HR" sz="2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problemu:</a:t>
            </a:r>
          </a:p>
          <a:p>
            <a:r>
              <a:rPr lang="hr-HR" sz="2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riskira </a:t>
            </a:r>
            <a:r>
              <a:rPr lang="hr-HR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jačanje ili stvaranje </a:t>
            </a:r>
            <a:r>
              <a:rPr lang="hr-HR" sz="21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ovisnosti</a:t>
            </a:r>
            <a:r>
              <a:rPr lang="hr-HR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kod pacijenta </a:t>
            </a:r>
          </a:p>
          <a:p>
            <a:r>
              <a:rPr lang="hr-HR" sz="2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pacijentu </a:t>
            </a:r>
            <a:r>
              <a:rPr lang="hr-HR" sz="21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onemogućuje </a:t>
            </a:r>
            <a:r>
              <a:rPr lang="hr-HR" sz="2100" b="1" dirty="0" smtClean="0">
                <a:solidFill>
                  <a:schemeClr val="accent4"/>
                </a:solidFill>
                <a:latin typeface="Century Gothic" panose="020B0502020202020204" pitchFamily="34" charset="0"/>
              </a:rPr>
              <a:t>testiranje i poboljšavanje </a:t>
            </a:r>
            <a:r>
              <a:rPr lang="hr-HR" sz="21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vlastitih vještina</a:t>
            </a:r>
          </a:p>
        </p:txBody>
      </p:sp>
    </p:spTree>
    <p:extLst>
      <p:ext uri="{BB962C8B-B14F-4D97-AF65-F5344CB8AC3E}">
        <p14:creationId xmlns:p14="http://schemas.microsoft.com/office/powerpoint/2010/main" val="47933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Vodič za samoterapijsku seansu</a:t>
            </a:r>
            <a:endParaRPr lang="hr-HR" sz="32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696200" cy="45259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Odredi </a:t>
            </a: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dnevni red </a:t>
            </a:r>
            <a:endParaRPr lang="hr-HR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AutoNum type="arabicPeriod"/>
            </a:pP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Pregled </a:t>
            </a: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domaće zadaće </a:t>
            </a:r>
            <a:endParaRPr lang="hr-HR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AutoNum type="arabicPeriod"/>
            </a:pP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Pregled </a:t>
            </a: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proteklog </a:t>
            </a: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tjedna</a:t>
            </a:r>
          </a:p>
          <a:p>
            <a:pPr marL="457200" indent="-457200">
              <a:buAutoNum type="arabicPeriod"/>
            </a:pP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Razmišljaj </a:t>
            </a: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 trenutnim problematičnim temama/situacijama </a:t>
            </a:r>
            <a:endParaRPr lang="hr-HR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AutoNum type="arabicPeriod"/>
            </a:pP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Predvidi </a:t>
            </a: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moguće probleme koji se mogu pojaviti do sljedeće seanse </a:t>
            </a:r>
            <a:endParaRPr lang="hr-HR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AutoNum type="arabicPeriod"/>
            </a:pP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Odredi </a:t>
            </a: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novu domaću zadaću </a:t>
            </a:r>
            <a:endParaRPr lang="hr-HR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AutoNum type="arabicPeriod"/>
            </a:pP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Planiraj </a:t>
            </a:r>
            <a:r>
              <a:rPr lang="hr-H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sljedeću samoterapijsku seansu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61855" y="6063667"/>
            <a:ext cx="4876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300" dirty="0" smtClean="0">
                <a:latin typeface="Century Gothic" panose="020B0502020202020204" pitchFamily="34" charset="0"/>
              </a:rPr>
              <a:t>Vodič samoterapijske seanse (Beck,1993)</a:t>
            </a:r>
            <a:endParaRPr lang="hr-HR" sz="13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9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143000"/>
          </a:xfrm>
        </p:spPr>
        <p:txBody>
          <a:bodyPr>
            <a:noAutofit/>
          </a:bodyPr>
          <a:lstStyle/>
          <a:p>
            <a:r>
              <a:rPr lang="pl-PL" sz="28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Priprema za moguća pogoršanja nakon završetka terapije</a:t>
            </a:r>
            <a:endParaRPr lang="hr-HR" sz="28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315200" cy="4525963"/>
          </a:xfrm>
        </p:spPr>
        <p:txBody>
          <a:bodyPr>
            <a:normAutofit/>
          </a:bodyPr>
          <a:lstStyle/>
          <a:p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oticati pacijenta na sastavljanje </a:t>
            </a:r>
            <a:r>
              <a:rPr lang="hr-HR" sz="22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kartice </a:t>
            </a:r>
            <a:r>
              <a:rPr lang="hr-HR" sz="22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za suočavanje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– u slučaju pogoršanja nakon završetka terapije</a:t>
            </a:r>
          </a:p>
          <a:p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poželjno 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je da klijent</a:t>
            </a:r>
            <a:r>
              <a:rPr lang="hr-HR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hr-HR" sz="22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samostalno</a:t>
            </a:r>
            <a:r>
              <a:rPr lang="hr-HR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pokuša riješiti svoje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teškoće</a:t>
            </a:r>
            <a:endParaRPr lang="hr-H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ako </a:t>
            </a:r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treba još jednu seansu: terapeut pokušava otkriti razlog neuspjelog samostalnog suočavanja te s klijentom planira što ubuduće treba raditi drugačije</a:t>
            </a:r>
          </a:p>
        </p:txBody>
      </p:sp>
    </p:spTree>
    <p:extLst>
      <p:ext uri="{BB962C8B-B14F-4D97-AF65-F5344CB8AC3E}">
        <p14:creationId xmlns:p14="http://schemas.microsoft.com/office/powerpoint/2010/main" val="157070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hr-HR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Dodatne seanse</a:t>
            </a:r>
            <a:endParaRPr lang="hr-HR" sz="4000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0"/>
            <a:ext cx="7391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2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Važne</a:t>
            </a:r>
            <a:r>
              <a:rPr lang="hr-HR" sz="22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 su</a:t>
            </a:r>
            <a:r>
              <a:rPr lang="vi-VN" sz="22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 </a:t>
            </a:r>
            <a:r>
              <a:rPr lang="vi-VN" sz="2200" dirty="0">
                <a:solidFill>
                  <a:schemeClr val="accent5"/>
                </a:solidFill>
                <a:latin typeface="Century Gothic" panose="020B0502020202020204" pitchFamily="34" charset="0"/>
              </a:rPr>
              <a:t>iz sljedećih razloga: </a:t>
            </a:r>
            <a:endParaRPr lang="hr-HR" sz="22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  <a:p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provjera </a:t>
            </a:r>
            <a:r>
              <a:rPr lang="vi-V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kako se klijent nosio s </a:t>
            </a:r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poteškoćama</a:t>
            </a:r>
            <a:endParaRPr lang="hr-HR" sz="22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predviđanje </a:t>
            </a:r>
            <a:r>
              <a:rPr lang="vi-V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poteškoća koje bi se mogle javiti u idućih nekoliko tjedana – 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kako se nositi s njima</a:t>
            </a:r>
          </a:p>
          <a:p>
            <a:r>
              <a:rPr lang="hr-HR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ovećanje motivacije </a:t>
            </a:r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za </a:t>
            </a:r>
            <a:r>
              <a:rPr lang="vi-V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samoterapijske seanse ako zna da će biti upitan o </a:t>
            </a:r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napretku</a:t>
            </a:r>
            <a:endParaRPr lang="hr-HR" sz="22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pomoć </a:t>
            </a:r>
            <a:r>
              <a:rPr lang="vi-V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klijentu u određivanju je li promijenio disfunkcionalno </a:t>
            </a:r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vjerovanje</a:t>
            </a:r>
            <a:endParaRPr lang="hr-HR" sz="22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umirivanje </a:t>
            </a:r>
            <a:r>
              <a:rPr lang="vi-V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klijentove anksioznosti radi samostalnog održavanja </a:t>
            </a:r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napretka</a:t>
            </a:r>
            <a:r>
              <a:rPr lang="hr-H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</a:t>
            </a:r>
            <a:endParaRPr lang="hr-HR" sz="2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74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Vodič za dodatne seanse</a:t>
            </a:r>
            <a:endParaRPr lang="hr-HR" sz="36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781800" cy="452596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lphaUcPeriod"/>
            </a:pP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Planiraj </a:t>
            </a:r>
            <a:r>
              <a:rPr lang="vi-V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unaprijed - određuj jasne sastanke i, ako je moguće, potvrđuj ih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UcPeriod"/>
            </a:pP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Razmatraj </a:t>
            </a:r>
            <a:r>
              <a:rPr lang="vi-V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dolazak kao preventivnu mjeru - čak i ako održavaš svoj napredak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UcPeriod"/>
            </a:pP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Pripremi </a:t>
            </a:r>
            <a:r>
              <a:rPr lang="vi-V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 prije </a:t>
            </a:r>
            <a:r>
              <a:rPr lang="vi-VN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dolaska</a:t>
            </a:r>
            <a:endParaRPr lang="hr-HR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endParaRPr lang="vi-VN" sz="2400" dirty="0">
              <a:latin typeface="Century Gothic" panose="020B0502020202020204" pitchFamily="34" charset="0"/>
            </a:endParaRPr>
          </a:p>
          <a:p>
            <a:endParaRPr lang="hr-HR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53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Zaključak </a:t>
            </a:r>
            <a:endParaRPr lang="hr-HR" sz="36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68580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rad </a:t>
            </a:r>
            <a:r>
              <a:rPr lang="vi-V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na prevenciji povrata simptoma tijekom cijele </a:t>
            </a:r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terapije</a:t>
            </a:r>
            <a:endParaRPr lang="hr-HR" sz="22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problemi </a:t>
            </a:r>
            <a:r>
              <a:rPr lang="vi-VN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 prorjeđivanjem seansi i završetkom terapije tretiraju se na isti način kao bilo koji problem – </a:t>
            </a:r>
            <a:r>
              <a:rPr lang="vi-VN" sz="2200" i="1" dirty="0">
                <a:solidFill>
                  <a:srgbClr val="7030A0"/>
                </a:solidFill>
                <a:latin typeface="Century Gothic" panose="020B0502020202020204" pitchFamily="34" charset="0"/>
              </a:rPr>
              <a:t>kombiniranjem rješavanja problema i odgovaranja na disfunkcionalne misli i </a:t>
            </a:r>
            <a:r>
              <a:rPr lang="vi-VN" sz="2200" i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vjerovanja</a:t>
            </a:r>
            <a:endParaRPr lang="hr-HR" sz="2200" i="1" dirty="0" smtClean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endParaRPr lang="hr-HR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62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Hvala na pažnji </a:t>
            </a:r>
            <a:r>
              <a:rPr lang="hr-HR" dirty="0" smtClean="0">
                <a:sym typeface="Wingdings" panose="05000000000000000000" pitchFamily="2" charset="2"/>
              </a:rPr>
              <a:t> 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46" y="1600201"/>
            <a:ext cx="3017308" cy="4191000"/>
          </a:xfrm>
        </p:spPr>
      </p:pic>
    </p:spTree>
    <p:extLst>
      <p:ext uri="{BB962C8B-B14F-4D97-AF65-F5344CB8AC3E}">
        <p14:creationId xmlns:p14="http://schemas.microsoft.com/office/powerpoint/2010/main" val="187974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Dinamika terapijskih seansa</a:t>
            </a:r>
            <a:endParaRPr lang="hr-HR" sz="3600" dirty="0">
              <a:solidFill>
                <a:schemeClr val="accent4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2040541"/>
              </p:ext>
            </p:extLst>
          </p:nvPr>
        </p:nvGraphicFramePr>
        <p:xfrm>
          <a:off x="990600" y="1447800"/>
          <a:ext cx="73152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85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472971"/>
              </p:ext>
            </p:extLst>
          </p:nvPr>
        </p:nvGraphicFramePr>
        <p:xfrm>
          <a:off x="-838200" y="533400"/>
          <a:ext cx="8229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447800"/>
            <a:ext cx="254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93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077200" cy="808038"/>
          </a:xfrm>
        </p:spPr>
        <p:txBody>
          <a:bodyPr>
            <a:normAutofit/>
          </a:bodyPr>
          <a:lstStyle/>
          <a:p>
            <a:r>
              <a:rPr lang="hr-HR" sz="4000" dirty="0" smtClean="0">
                <a:solidFill>
                  <a:schemeClr val="accent4"/>
                </a:solidFill>
                <a:latin typeface="Century Gothic" panose="020B0502020202020204" pitchFamily="34" charset="0"/>
              </a:rPr>
              <a:t>Aktivnosti u prvoj seansi</a:t>
            </a:r>
            <a:endParaRPr lang="hr-HR" sz="4000" dirty="0">
              <a:solidFill>
                <a:schemeClr val="accent4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543800" cy="4525963"/>
          </a:xfrm>
        </p:spPr>
        <p:txBody>
          <a:bodyPr>
            <a:normAutofit/>
          </a:bodyPr>
          <a:lstStyle/>
          <a:p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Od prve seanse pripremati pacijenta za završetak terapije i na moguće povrate simptoma.</a:t>
            </a:r>
          </a:p>
          <a:p>
            <a:endParaRPr lang="hr-HR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Važno je </a:t>
            </a:r>
            <a:r>
              <a:rPr lang="hr-HR" sz="2400" i="1" dirty="0" smtClean="0">
                <a:solidFill>
                  <a:schemeClr val="accent4"/>
                </a:solidFill>
                <a:latin typeface="Century Gothic" panose="020B0502020202020204" pitchFamily="34" charset="0"/>
              </a:rPr>
              <a:t>identificirati pacijentova očekivanja</a:t>
            </a:r>
            <a:r>
              <a:rPr lang="hr-H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:</a:t>
            </a:r>
          </a:p>
          <a:p>
            <a:pPr lvl="1"/>
            <a:r>
              <a:rPr lang="hr-HR" sz="2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na koji način očekuje da će mu biti </a:t>
            </a:r>
            <a:r>
              <a:rPr lang="hr-HR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bolje</a:t>
            </a:r>
          </a:p>
          <a:p>
            <a:pPr lvl="1"/>
            <a:r>
              <a:rPr lang="hr-HR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koliko </a:t>
            </a:r>
            <a:r>
              <a:rPr lang="hr-HR" sz="2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misli da će za to trebati </a:t>
            </a:r>
            <a:r>
              <a:rPr lang="hr-HR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vremena</a:t>
            </a:r>
          </a:p>
          <a:p>
            <a:pPr lvl="1"/>
            <a:r>
              <a:rPr lang="hr-HR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smatra </a:t>
            </a:r>
            <a:r>
              <a:rPr lang="hr-HR" sz="2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li da će konstantno samo napredovati bez mogućih </a:t>
            </a:r>
            <a:r>
              <a:rPr lang="hr-HR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pogoršanja</a:t>
            </a:r>
            <a:endParaRPr lang="hr-HR" sz="2000" i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8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hr-HR" sz="4000" dirty="0" smtClean="0">
                <a:solidFill>
                  <a:schemeClr val="accent4"/>
                </a:solidFill>
                <a:latin typeface="Century Gothic" panose="020B0502020202020204" pitchFamily="34" charset="0"/>
              </a:rPr>
              <a:t>Aktivnosti u prvoj seansi (2)</a:t>
            </a:r>
            <a:endParaRPr lang="hr-HR" sz="4000" dirty="0">
              <a:solidFill>
                <a:schemeClr val="accent4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57400"/>
            <a:ext cx="5638800" cy="2904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245477" y="3335923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dirty="0" smtClean="0">
                <a:solidFill>
                  <a:schemeClr val="accent4"/>
                </a:solidFill>
                <a:latin typeface="Century Gothic" panose="020B0502020202020204" pitchFamily="34" charset="0"/>
              </a:rPr>
              <a:t>Napredak</a:t>
            </a:r>
            <a:endParaRPr lang="hr-HR" dirty="0">
              <a:solidFill>
                <a:schemeClr val="accent4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400" y="5029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dirty="0" smtClean="0">
                <a:solidFill>
                  <a:schemeClr val="accent4"/>
                </a:solidFill>
                <a:latin typeface="Century Gothic" panose="020B0502020202020204" pitchFamily="34" charset="0"/>
              </a:rPr>
              <a:t>Vrijeme </a:t>
            </a:r>
            <a:endParaRPr lang="hr-HR" sz="1600" dirty="0">
              <a:solidFill>
                <a:schemeClr val="accent4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5367754"/>
            <a:ext cx="3143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Slika 1. Napredak u terapiji</a:t>
            </a:r>
            <a:endParaRPr lang="hr-HR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05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>
                <a:solidFill>
                  <a:schemeClr val="accent4"/>
                </a:solidFill>
                <a:latin typeface="Century Gothic" panose="020B0502020202020204" pitchFamily="34" charset="0"/>
              </a:rPr>
              <a:t>Aktivnosti u prvoj seansi </a:t>
            </a:r>
            <a:r>
              <a:rPr lang="hr-HR" sz="3600" dirty="0" smtClean="0">
                <a:solidFill>
                  <a:schemeClr val="accent4"/>
                </a:solidFill>
                <a:latin typeface="Century Gothic" panose="020B0502020202020204" pitchFamily="34" charset="0"/>
              </a:rPr>
              <a:t>(3)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3886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0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Terapeut naglašava da:</a:t>
            </a: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</a:t>
            </a:r>
            <a:r>
              <a:rPr lang="hr-HR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 razdoblja </a:t>
            </a:r>
            <a:r>
              <a:rPr lang="hr-HR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pogoršanja </a:t>
            </a:r>
            <a:r>
              <a:rPr lang="hr-HR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skraćuju </a:t>
            </a:r>
            <a:r>
              <a:rPr lang="hr-HR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 sve ih je manje kako vrijeme </a:t>
            </a:r>
            <a:r>
              <a:rPr lang="hr-HR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prolazi</a:t>
            </a:r>
          </a:p>
          <a:p>
            <a:pPr>
              <a:lnSpc>
                <a:spcPct val="150000"/>
              </a:lnSpc>
            </a:pPr>
            <a:r>
              <a:rPr lang="hr-HR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život nakon terapije može imat povremena pogoršanja ili teškoće  no tada smo </a:t>
            </a:r>
            <a:r>
              <a:rPr lang="hr-HR" sz="1800" b="1" i="1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bolje pripremljeni</a:t>
            </a:r>
            <a:r>
              <a:rPr lang="hr-HR" sz="1800" b="1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 </a:t>
            </a:r>
            <a:r>
              <a:rPr lang="hr-HR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za suočavanje s njima. </a:t>
            </a:r>
          </a:p>
          <a:p>
            <a:pPr lvl="1"/>
            <a:endParaRPr lang="hr-HR" sz="20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057399"/>
            <a:ext cx="3781725" cy="37060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1411068"/>
            <a:ext cx="4650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chemeClr val="accent5"/>
                </a:solidFill>
                <a:latin typeface="Century Gothic" panose="020B0502020202020204" pitchFamily="34" charset="0"/>
              </a:rPr>
              <a:t>normalizacija oscilacija i pogoršanja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542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rmAutofit/>
          </a:bodyPr>
          <a:lstStyle/>
          <a:p>
            <a:r>
              <a:rPr lang="hr-HR" sz="40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Aktivnosti u tijeku terapije</a:t>
            </a:r>
            <a:endParaRPr lang="hr-HR" sz="40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708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sz="2800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endParaRPr lang="hr-HR" sz="2800" dirty="0" smtClean="0">
              <a:latin typeface="Century Gothic" panose="020B0502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05678567"/>
              </p:ext>
            </p:extLst>
          </p:nvPr>
        </p:nvGraphicFramePr>
        <p:xfrm>
          <a:off x="1524000" y="1600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117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r>
              <a:rPr lang="hr-HR" sz="32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1. Pridavanje zasluga za napredak pacijentu</a:t>
            </a:r>
            <a:endParaRPr lang="hr-HR" sz="32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162800" cy="4525963"/>
          </a:xfrm>
        </p:spPr>
        <p:txBody>
          <a:bodyPr>
            <a:normAutofit/>
          </a:bodyPr>
          <a:lstStyle/>
          <a:p>
            <a:r>
              <a:rPr lang="hr-H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ne </a:t>
            </a:r>
            <a:r>
              <a:rPr lang="hr-H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terapeutu, promjenama okolnosti, </a:t>
            </a:r>
            <a:r>
              <a:rPr lang="hr-H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lijekovima</a:t>
            </a:r>
          </a:p>
          <a:p>
            <a:pPr marL="0" indent="0">
              <a:buNone/>
            </a:pPr>
            <a:endParaRPr lang="hr-HR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hr-H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stav  da je pacijent odgovoran </a:t>
            </a:r>
            <a:r>
              <a:rPr lang="hr-H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za pozitivne promjene </a:t>
            </a:r>
            <a:r>
              <a:rPr lang="hr-H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može pojačati vjeru </a:t>
            </a:r>
            <a:r>
              <a:rPr lang="hr-H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 </a:t>
            </a:r>
            <a:r>
              <a:rPr lang="hr-HR" sz="2000" i="1" dirty="0">
                <a:solidFill>
                  <a:srgbClr val="7030A0"/>
                </a:solidFill>
                <a:latin typeface="Century Gothic" panose="020B0502020202020204" pitchFamily="34" charset="0"/>
              </a:rPr>
              <a:t>samoefikasnost</a:t>
            </a:r>
            <a:r>
              <a:rPr lang="hr-HR" sz="2000" dirty="0">
                <a:latin typeface="Century Gothic" panose="020B0502020202020204" pitchFamily="34" charset="0"/>
              </a:rPr>
              <a:t> </a:t>
            </a:r>
            <a:r>
              <a:rPr lang="hr-H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- važno u prevenciji </a:t>
            </a:r>
            <a:r>
              <a:rPr lang="hr-H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povrata simptoma nakon terapije </a:t>
            </a:r>
            <a:endParaRPr lang="hr-HR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endParaRPr lang="hr-HR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hr-H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Ako pacijent i dalje vjeruje da ne zaslužuje nikakve zasluge, terapeut može pokušati </a:t>
            </a:r>
            <a:r>
              <a:rPr lang="hr-HR" sz="2000" i="1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s istraživanjem bazičnog vjerovanja</a:t>
            </a:r>
          </a:p>
          <a:p>
            <a:pPr marL="0" indent="0">
              <a:buNone/>
            </a:pPr>
            <a:r>
              <a:rPr lang="hr-HR" sz="2000" i="1" dirty="0" smtClean="0">
                <a:latin typeface="Century Gothic" panose="020B0502020202020204" pitchFamily="34" charset="0"/>
              </a:rPr>
              <a:t>	</a:t>
            </a:r>
            <a:r>
              <a:rPr lang="hr-H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Što za vas znači da vas pokušavam pohvaliti?</a:t>
            </a:r>
            <a:endParaRPr lang="hr-HR" sz="1800" i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endParaRPr lang="hr-HR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47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1050</Words>
  <Application>Microsoft Office PowerPoint</Application>
  <PresentationFormat>On-screen Show (4:3)</PresentationFormat>
  <Paragraphs>139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Century Gothic</vt:lpstr>
      <vt:lpstr>Wingdings</vt:lpstr>
      <vt:lpstr>Office Theme</vt:lpstr>
      <vt:lpstr>Završetak terapije i prevencija povrata simptoma</vt:lpstr>
      <vt:lpstr>Cilj kognitivne terapije</vt:lpstr>
      <vt:lpstr>Dinamika terapijskih seansa</vt:lpstr>
      <vt:lpstr>PowerPoint Presentation</vt:lpstr>
      <vt:lpstr>Aktivnosti u prvoj seansi</vt:lpstr>
      <vt:lpstr>Aktivnosti u prvoj seansi (2)</vt:lpstr>
      <vt:lpstr>Aktivnosti u prvoj seansi (3)</vt:lpstr>
      <vt:lpstr>Aktivnosti u tijeku terapije</vt:lpstr>
      <vt:lpstr>1. Pridavanje zasluga za napredak pacijentu</vt:lpstr>
      <vt:lpstr>2. Učenje i korištenje vještina/ tehnika naučenih na terapiji</vt:lpstr>
      <vt:lpstr>2. Učenje i korištenje vještina/ tehnika naučenih na terapijiu </vt:lpstr>
      <vt:lpstr> </vt:lpstr>
      <vt:lpstr>3. Priprema za moguća pogoršanja tijekom terapije</vt:lpstr>
      <vt:lpstr>Aktivnosti neposredno pred završetak terapije</vt:lpstr>
      <vt:lpstr>Odgovaranje na zabrinutost glede smanjivanja seansi  </vt:lpstr>
      <vt:lpstr>Primjer: Sallyne prednosti i nedostaci prorijeđivanja terapije</vt:lpstr>
      <vt:lpstr>Odgovaranje na zabrinutost glede završetka terapije</vt:lpstr>
      <vt:lpstr>Pregled naučenog u tijeku terapije </vt:lpstr>
      <vt:lpstr>Samoterapijska seansa</vt:lpstr>
      <vt:lpstr>Vodič za samoterapijsku seansu</vt:lpstr>
      <vt:lpstr>Priprema za moguća pogoršanja nakon završetka terapije</vt:lpstr>
      <vt:lpstr>Dodatne seanse</vt:lpstr>
      <vt:lpstr>Vodič za dodatne seanse</vt:lpstr>
      <vt:lpstr>Zaključak </vt:lpstr>
      <vt:lpstr>Hvala na pažnji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Završetak terapije i prevencija povrata simptoma</dc:title>
  <dc:creator>Miro</dc:creator>
  <cp:lastModifiedBy>hubikotvr@outlook.com</cp:lastModifiedBy>
  <cp:revision>34</cp:revision>
  <dcterms:created xsi:type="dcterms:W3CDTF">2006-08-16T00:00:00Z</dcterms:created>
  <dcterms:modified xsi:type="dcterms:W3CDTF">2022-06-23T07:07:29Z</dcterms:modified>
</cp:coreProperties>
</file>