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4"/>
  </p:notesMasterIdLst>
  <p:sldIdLst>
    <p:sldId id="256" r:id="rId2"/>
    <p:sldId id="303" r:id="rId3"/>
    <p:sldId id="258" r:id="rId4"/>
    <p:sldId id="259" r:id="rId5"/>
    <p:sldId id="287" r:id="rId6"/>
    <p:sldId id="285" r:id="rId7"/>
    <p:sldId id="257" r:id="rId8"/>
    <p:sldId id="302" r:id="rId9"/>
    <p:sldId id="305" r:id="rId10"/>
    <p:sldId id="306" r:id="rId11"/>
    <p:sldId id="313" r:id="rId12"/>
    <p:sldId id="304" r:id="rId13"/>
    <p:sldId id="314" r:id="rId14"/>
    <p:sldId id="270" r:id="rId15"/>
    <p:sldId id="275" r:id="rId16"/>
    <p:sldId id="274" r:id="rId17"/>
    <p:sldId id="278" r:id="rId18"/>
    <p:sldId id="316" r:id="rId19"/>
    <p:sldId id="312" r:id="rId20"/>
    <p:sldId id="308" r:id="rId21"/>
    <p:sldId id="309" r:id="rId22"/>
    <p:sldId id="31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sna" initials="V" lastIdx="1" clrIdx="0">
    <p:extLst>
      <p:ext uri="{19B8F6BF-5375-455C-9EA6-DF929625EA0E}">
        <p15:presenceInfo xmlns:p15="http://schemas.microsoft.com/office/powerpoint/2012/main" userId="Ves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6005" autoAdjust="0"/>
  </p:normalViewPr>
  <p:slideViewPr>
    <p:cSldViewPr snapToGrid="0">
      <p:cViewPr varScale="1">
        <p:scale>
          <a:sx n="84" d="100"/>
          <a:sy n="84" d="100"/>
        </p:scale>
        <p:origin x="15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8D41DD-ED52-424A-87DC-6C1FB679B55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384D49F-DBA6-4B5E-BDF6-E7DCD69F4DAF}">
      <dgm:prSet phldrT="[Tekst]"/>
      <dgm:spPr/>
      <dgm:t>
        <a:bodyPr/>
        <a:lstStyle/>
        <a:p>
          <a:pPr>
            <a:buNone/>
          </a:pPr>
          <a:r>
            <a:rPr lang="hr-HR" b="1" u="none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Dva glavna procesa</a:t>
          </a:r>
          <a:endParaRPr lang="hr-HR" dirty="0"/>
        </a:p>
      </dgm:t>
    </dgm:pt>
    <dgm:pt modelId="{8BEE84B9-1D88-4665-BA0A-491BCC2C2198}" type="parTrans" cxnId="{57B7CA2C-AD5B-4F45-9BD2-E72769257918}">
      <dgm:prSet/>
      <dgm:spPr/>
      <dgm:t>
        <a:bodyPr/>
        <a:lstStyle/>
        <a:p>
          <a:endParaRPr lang="hr-HR"/>
        </a:p>
      </dgm:t>
    </dgm:pt>
    <dgm:pt modelId="{3193A407-E9EF-45F8-B4EE-6039969EEF20}" type="sibTrans" cxnId="{57B7CA2C-AD5B-4F45-9BD2-E72769257918}">
      <dgm:prSet/>
      <dgm:spPr/>
      <dgm:t>
        <a:bodyPr/>
        <a:lstStyle/>
        <a:p>
          <a:endParaRPr lang="hr-HR"/>
        </a:p>
      </dgm:t>
    </dgm:pt>
    <dgm:pt modelId="{5FCC997E-5434-4DED-9940-51214C4B918A}">
      <dgm:prSet phldrT="[Tekst]"/>
      <dgm:spPr/>
      <dgm:t>
        <a:bodyPr/>
        <a:lstStyle/>
        <a:p>
          <a:pPr>
            <a:buNone/>
          </a:pPr>
          <a:r>
            <a:rPr lang="hr-HR" b="1" u="none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Orijentacija na problem</a:t>
          </a:r>
          <a:endParaRPr lang="hr-HR" dirty="0"/>
        </a:p>
      </dgm:t>
    </dgm:pt>
    <dgm:pt modelId="{87D8BDFE-D42C-4E4E-BB09-8E6F6D0BC625}" type="parTrans" cxnId="{95062797-AF56-4316-A574-DC42B71F1DEB}">
      <dgm:prSet/>
      <dgm:spPr/>
      <dgm:t>
        <a:bodyPr/>
        <a:lstStyle/>
        <a:p>
          <a:endParaRPr lang="hr-HR"/>
        </a:p>
      </dgm:t>
    </dgm:pt>
    <dgm:pt modelId="{6DC2A663-C6A4-4C3D-AD27-85BC3E4B4815}" type="sibTrans" cxnId="{95062797-AF56-4316-A574-DC42B71F1DEB}">
      <dgm:prSet/>
      <dgm:spPr/>
      <dgm:t>
        <a:bodyPr/>
        <a:lstStyle/>
        <a:p>
          <a:endParaRPr lang="hr-HR"/>
        </a:p>
      </dgm:t>
    </dgm:pt>
    <dgm:pt modelId="{7D4A9655-40AA-4A7B-95E8-2B4AF656226C}">
      <dgm:prSet phldrT="[Tekst]"/>
      <dgm:spPr/>
      <dgm:t>
        <a:bodyPr/>
        <a:lstStyle/>
        <a:p>
          <a:r>
            <a:rPr lang="hr-HR" b="1" u="none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Pozitivna</a:t>
          </a:r>
          <a:endParaRPr lang="hr-HR" dirty="0"/>
        </a:p>
      </dgm:t>
    </dgm:pt>
    <dgm:pt modelId="{6A5E02DF-1C63-4DC4-AF7A-A30D400291EC}" type="parTrans" cxnId="{CFDB41A7-9983-4BA1-99D1-A2B3C8BD173B}">
      <dgm:prSet/>
      <dgm:spPr/>
      <dgm:t>
        <a:bodyPr/>
        <a:lstStyle/>
        <a:p>
          <a:endParaRPr lang="hr-HR"/>
        </a:p>
      </dgm:t>
    </dgm:pt>
    <dgm:pt modelId="{725C9EF7-00D9-4248-9BB4-6F566CE88F5F}" type="sibTrans" cxnId="{CFDB41A7-9983-4BA1-99D1-A2B3C8BD173B}">
      <dgm:prSet/>
      <dgm:spPr/>
      <dgm:t>
        <a:bodyPr/>
        <a:lstStyle/>
        <a:p>
          <a:endParaRPr lang="hr-HR"/>
        </a:p>
      </dgm:t>
    </dgm:pt>
    <dgm:pt modelId="{8A92E915-E36D-4E48-90D2-DE5D26E0E526}">
      <dgm:prSet phldrT="[Tekst]"/>
      <dgm:spPr/>
      <dgm:t>
        <a:bodyPr/>
        <a:lstStyle/>
        <a:p>
          <a:r>
            <a:rPr lang="hr-HR" b="1" u="none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Negativna</a:t>
          </a:r>
          <a:endParaRPr lang="hr-HR" dirty="0"/>
        </a:p>
      </dgm:t>
    </dgm:pt>
    <dgm:pt modelId="{F26C0B0A-3BAD-40A0-A86D-AFD69CB38C47}" type="parTrans" cxnId="{9CF19618-628A-4532-8878-6AE5C4CF99FB}">
      <dgm:prSet/>
      <dgm:spPr/>
      <dgm:t>
        <a:bodyPr/>
        <a:lstStyle/>
        <a:p>
          <a:endParaRPr lang="hr-HR"/>
        </a:p>
      </dgm:t>
    </dgm:pt>
    <dgm:pt modelId="{30F214C7-CCD8-4920-BE59-5B2298FC40E0}" type="sibTrans" cxnId="{9CF19618-628A-4532-8878-6AE5C4CF99FB}">
      <dgm:prSet/>
      <dgm:spPr/>
      <dgm:t>
        <a:bodyPr/>
        <a:lstStyle/>
        <a:p>
          <a:endParaRPr lang="hr-HR"/>
        </a:p>
      </dgm:t>
    </dgm:pt>
    <dgm:pt modelId="{94628DF5-6F9A-4CBD-ADA9-735A93A197CA}">
      <dgm:prSet phldrT="[Tekst]"/>
      <dgm:spPr/>
      <dgm:t>
        <a:bodyPr/>
        <a:lstStyle/>
        <a:p>
          <a:pPr>
            <a:buNone/>
          </a:pPr>
          <a:r>
            <a:rPr lang="hr-HR" b="1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Stil rješavanja problema</a:t>
          </a:r>
          <a:endParaRPr lang="hr-HR" dirty="0"/>
        </a:p>
      </dgm:t>
    </dgm:pt>
    <dgm:pt modelId="{5DF0E814-BACF-441B-A698-9F935E090AE8}" type="parTrans" cxnId="{1F47CF24-B0D2-4091-A083-A43A63067023}">
      <dgm:prSet/>
      <dgm:spPr/>
      <dgm:t>
        <a:bodyPr/>
        <a:lstStyle/>
        <a:p>
          <a:endParaRPr lang="hr-HR"/>
        </a:p>
      </dgm:t>
    </dgm:pt>
    <dgm:pt modelId="{1CF178C5-D95E-4965-9E9B-0946ABFB074E}" type="sibTrans" cxnId="{1F47CF24-B0D2-4091-A083-A43A63067023}">
      <dgm:prSet/>
      <dgm:spPr/>
      <dgm:t>
        <a:bodyPr/>
        <a:lstStyle/>
        <a:p>
          <a:endParaRPr lang="hr-HR"/>
        </a:p>
      </dgm:t>
    </dgm:pt>
    <dgm:pt modelId="{0459602F-6F98-49AB-8E8E-A550D6F34215}">
      <dgm:prSet phldrT="[Tekst]"/>
      <dgm:spPr/>
      <dgm:t>
        <a:bodyPr/>
        <a:lstStyle/>
        <a:p>
          <a:r>
            <a:rPr lang="hr-HR" b="1" u="none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Racionalni</a:t>
          </a:r>
          <a:endParaRPr lang="hr-HR" dirty="0"/>
        </a:p>
      </dgm:t>
    </dgm:pt>
    <dgm:pt modelId="{85A5E223-D13D-46DF-A92C-C7E213147135}" type="parTrans" cxnId="{B0A3C813-E7C3-4DA9-B8EB-F1AD168AF8F3}">
      <dgm:prSet/>
      <dgm:spPr/>
      <dgm:t>
        <a:bodyPr/>
        <a:lstStyle/>
        <a:p>
          <a:endParaRPr lang="hr-HR"/>
        </a:p>
      </dgm:t>
    </dgm:pt>
    <dgm:pt modelId="{B3B7DF31-5E16-49F3-8006-4FFDCD25C00C}" type="sibTrans" cxnId="{B0A3C813-E7C3-4DA9-B8EB-F1AD168AF8F3}">
      <dgm:prSet/>
      <dgm:spPr/>
      <dgm:t>
        <a:bodyPr/>
        <a:lstStyle/>
        <a:p>
          <a:endParaRPr lang="hr-HR"/>
        </a:p>
      </dgm:t>
    </dgm:pt>
    <dgm:pt modelId="{93788F76-C5D9-41C6-8B98-C05A3ECE9F0F}">
      <dgm:prSet/>
      <dgm:spPr/>
      <dgm:t>
        <a:bodyPr/>
        <a:lstStyle/>
        <a:p>
          <a:r>
            <a:rPr lang="hr-HR" b="1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Impulzivni</a:t>
          </a:r>
          <a:endParaRPr lang="hr-HR" dirty="0"/>
        </a:p>
      </dgm:t>
    </dgm:pt>
    <dgm:pt modelId="{64CFC6E7-9DE7-4C64-A9BF-98EA399D49EE}" type="parTrans" cxnId="{AC14E4D7-535A-4B4A-A22E-BC80CA1D6775}">
      <dgm:prSet/>
      <dgm:spPr/>
      <dgm:t>
        <a:bodyPr/>
        <a:lstStyle/>
        <a:p>
          <a:endParaRPr lang="hr-HR"/>
        </a:p>
      </dgm:t>
    </dgm:pt>
    <dgm:pt modelId="{410B60A0-1759-498D-A30B-B2248C29AA25}" type="sibTrans" cxnId="{AC14E4D7-535A-4B4A-A22E-BC80CA1D6775}">
      <dgm:prSet/>
      <dgm:spPr/>
      <dgm:t>
        <a:bodyPr/>
        <a:lstStyle/>
        <a:p>
          <a:endParaRPr lang="hr-HR"/>
        </a:p>
      </dgm:t>
    </dgm:pt>
    <dgm:pt modelId="{FA15C2BD-E3EB-4A0B-AA0B-E215C1028706}">
      <dgm:prSet/>
      <dgm:spPr/>
      <dgm:t>
        <a:bodyPr/>
        <a:lstStyle/>
        <a:p>
          <a:r>
            <a:rPr lang="hr-HR" b="1" dirty="0">
              <a:solidFill>
                <a:schemeClr val="dk1"/>
              </a:solidFill>
              <a:latin typeface="Barlow"/>
            </a:rPr>
            <a:t>Izbjegavajući</a:t>
          </a:r>
          <a:endParaRPr lang="hr-HR" dirty="0"/>
        </a:p>
      </dgm:t>
    </dgm:pt>
    <dgm:pt modelId="{9B7B01A3-CB8C-42F4-96D2-ABAECC5C3164}" type="parTrans" cxnId="{1B87301E-8A96-48CD-B001-FB47FB5E34EC}">
      <dgm:prSet/>
      <dgm:spPr/>
      <dgm:t>
        <a:bodyPr/>
        <a:lstStyle/>
        <a:p>
          <a:endParaRPr lang="hr-HR"/>
        </a:p>
      </dgm:t>
    </dgm:pt>
    <dgm:pt modelId="{A1F9AE88-566B-4D3E-ADA4-596190E66086}" type="sibTrans" cxnId="{1B87301E-8A96-48CD-B001-FB47FB5E34EC}">
      <dgm:prSet/>
      <dgm:spPr/>
      <dgm:t>
        <a:bodyPr/>
        <a:lstStyle/>
        <a:p>
          <a:endParaRPr lang="hr-HR"/>
        </a:p>
      </dgm:t>
    </dgm:pt>
    <dgm:pt modelId="{8B543439-31F7-43A9-93F3-8CBC3FD7EE30}">
      <dgm:prSet custT="1"/>
      <dgm:spPr/>
      <dgm:t>
        <a:bodyPr/>
        <a:lstStyle/>
        <a:p>
          <a:r>
            <a:rPr lang="hr-HR" sz="1200" i="1" dirty="0">
              <a:solidFill>
                <a:schemeClr val="tx1"/>
              </a:solidFill>
              <a:latin typeface="Barlow" panose="020B0604020202020204" pitchFamily="2" charset="-18"/>
            </a:rPr>
            <a:t>Problem kao izazov</a:t>
          </a:r>
        </a:p>
      </dgm:t>
    </dgm:pt>
    <dgm:pt modelId="{A8AD751D-6AC9-4EDD-B87A-3D5295247255}" type="parTrans" cxnId="{F0A87439-08D9-44E9-AC5D-D25A79AFC16F}">
      <dgm:prSet/>
      <dgm:spPr/>
      <dgm:t>
        <a:bodyPr/>
        <a:lstStyle/>
        <a:p>
          <a:endParaRPr lang="hr-HR"/>
        </a:p>
      </dgm:t>
    </dgm:pt>
    <dgm:pt modelId="{A54B4AF9-CE98-45E3-BE3D-B48FB3709F50}" type="sibTrans" cxnId="{F0A87439-08D9-44E9-AC5D-D25A79AFC16F}">
      <dgm:prSet/>
      <dgm:spPr/>
      <dgm:t>
        <a:bodyPr/>
        <a:lstStyle/>
        <a:p>
          <a:endParaRPr lang="hr-HR"/>
        </a:p>
      </dgm:t>
    </dgm:pt>
    <dgm:pt modelId="{8668D320-B3FB-43A1-89A5-B8A24AB5E09A}">
      <dgm:prSet custT="1"/>
      <dgm:spPr/>
      <dgm:t>
        <a:bodyPr/>
        <a:lstStyle/>
        <a:p>
          <a:r>
            <a:rPr lang="hr-HR" sz="1200" i="1" dirty="0">
              <a:solidFill>
                <a:schemeClr val="tx1"/>
              </a:solidFill>
              <a:latin typeface="Barlow" panose="020B0604020202020204" pitchFamily="2" charset="-18"/>
            </a:rPr>
            <a:t>Problem kao prijetnja dobrobiti</a:t>
          </a:r>
        </a:p>
      </dgm:t>
    </dgm:pt>
    <dgm:pt modelId="{9169B4F5-A5AF-4E58-AB85-D7054389017F}" type="parTrans" cxnId="{C4DCE4D1-EC7B-4B94-BD2E-16E9AA3372D9}">
      <dgm:prSet/>
      <dgm:spPr/>
      <dgm:t>
        <a:bodyPr/>
        <a:lstStyle/>
        <a:p>
          <a:endParaRPr lang="hr-HR"/>
        </a:p>
      </dgm:t>
    </dgm:pt>
    <dgm:pt modelId="{3979584C-FE87-44AC-AB79-BE9500F4E804}" type="sibTrans" cxnId="{C4DCE4D1-EC7B-4B94-BD2E-16E9AA3372D9}">
      <dgm:prSet/>
      <dgm:spPr/>
      <dgm:t>
        <a:bodyPr/>
        <a:lstStyle/>
        <a:p>
          <a:endParaRPr lang="hr-HR"/>
        </a:p>
      </dgm:t>
    </dgm:pt>
    <dgm:pt modelId="{F3FBDC1B-3A58-43D2-9654-223134D7C044}">
      <dgm:prSet custT="1"/>
      <dgm:spPr/>
      <dgm:t>
        <a:bodyPr/>
        <a:lstStyle/>
        <a:p>
          <a:r>
            <a:rPr lang="hr-HR" sz="1200" i="1" kern="1200" dirty="0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Racionalna, namjerna i sustavna primjena PS vještina</a:t>
          </a:r>
        </a:p>
      </dgm:t>
    </dgm:pt>
    <dgm:pt modelId="{DAEA53E0-B634-451B-9091-5195FEF82540}" type="parTrans" cxnId="{F0D0F3EF-C119-4052-8D00-A07CB49546BB}">
      <dgm:prSet/>
      <dgm:spPr/>
      <dgm:t>
        <a:bodyPr/>
        <a:lstStyle/>
        <a:p>
          <a:endParaRPr lang="hr-HR"/>
        </a:p>
      </dgm:t>
    </dgm:pt>
    <dgm:pt modelId="{54F5BA94-D680-487A-8F73-758A24357B0E}" type="sibTrans" cxnId="{F0D0F3EF-C119-4052-8D00-A07CB49546BB}">
      <dgm:prSet/>
      <dgm:spPr/>
      <dgm:t>
        <a:bodyPr/>
        <a:lstStyle/>
        <a:p>
          <a:endParaRPr lang="hr-HR"/>
        </a:p>
      </dgm:t>
    </dgm:pt>
    <dgm:pt modelId="{D2DCC095-882D-4A49-8C69-B256F4200E9E}">
      <dgm:prSet custT="1"/>
      <dgm:spPr/>
      <dgm:t>
        <a:bodyPr/>
        <a:lstStyle/>
        <a:p>
          <a:r>
            <a:rPr lang="hr-HR" sz="1200" i="1" kern="1200" dirty="0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Ograničena, impulzivna i ne do kraja razrađena primjena PS strategija </a:t>
          </a:r>
        </a:p>
      </dgm:t>
    </dgm:pt>
    <dgm:pt modelId="{0A9FA3AF-4C09-4441-827F-22F2C75B433A}" type="parTrans" cxnId="{226645D5-4DDC-433F-8EA1-C7B2485EDA85}">
      <dgm:prSet/>
      <dgm:spPr/>
      <dgm:t>
        <a:bodyPr/>
        <a:lstStyle/>
        <a:p>
          <a:endParaRPr lang="hr-HR"/>
        </a:p>
      </dgm:t>
    </dgm:pt>
    <dgm:pt modelId="{BD5AB2F8-79C6-4B65-83EF-C52E9058B48D}" type="sibTrans" cxnId="{226645D5-4DDC-433F-8EA1-C7B2485EDA85}">
      <dgm:prSet/>
      <dgm:spPr/>
      <dgm:t>
        <a:bodyPr/>
        <a:lstStyle/>
        <a:p>
          <a:endParaRPr lang="hr-HR"/>
        </a:p>
      </dgm:t>
    </dgm:pt>
    <dgm:pt modelId="{F0945D16-925B-475C-BB91-F56027D8430D}">
      <dgm:prSet custT="1"/>
      <dgm:spPr/>
      <dgm:t>
        <a:bodyPr/>
        <a:lstStyle/>
        <a:p>
          <a:r>
            <a:rPr lang="hr-HR" sz="1200" i="1" kern="1200" dirty="0" err="1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Prokrastinacija</a:t>
          </a:r>
          <a:r>
            <a:rPr lang="hr-HR" sz="1200" i="1" kern="1200" dirty="0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, pasivnost, ovisnost</a:t>
          </a:r>
        </a:p>
      </dgm:t>
    </dgm:pt>
    <dgm:pt modelId="{292A59C4-5785-41F2-96DD-6C987245DA03}" type="parTrans" cxnId="{4BFE5287-400A-4D21-AD36-A8E9865252FF}">
      <dgm:prSet/>
      <dgm:spPr/>
      <dgm:t>
        <a:bodyPr/>
        <a:lstStyle/>
        <a:p>
          <a:endParaRPr lang="hr-HR"/>
        </a:p>
      </dgm:t>
    </dgm:pt>
    <dgm:pt modelId="{22F7C3FE-B4C5-4CD0-9201-B0C0659823D0}" type="sibTrans" cxnId="{4BFE5287-400A-4D21-AD36-A8E9865252FF}">
      <dgm:prSet/>
      <dgm:spPr/>
      <dgm:t>
        <a:bodyPr/>
        <a:lstStyle/>
        <a:p>
          <a:endParaRPr lang="hr-HR"/>
        </a:p>
      </dgm:t>
    </dgm:pt>
    <dgm:pt modelId="{1206F83C-A5B1-427D-83AE-919453DA9093}" type="pres">
      <dgm:prSet presAssocID="{C38D41DD-ED52-424A-87DC-6C1FB679B55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1C4848-8E16-464B-BEB0-EF22A7356CB4}" type="pres">
      <dgm:prSet presAssocID="{A384D49F-DBA6-4B5E-BDF6-E7DCD69F4DAF}" presName="root1" presStyleCnt="0"/>
      <dgm:spPr/>
    </dgm:pt>
    <dgm:pt modelId="{C9F26207-06ED-48BE-89AD-E1AFD7C11D01}" type="pres">
      <dgm:prSet presAssocID="{A384D49F-DBA6-4B5E-BDF6-E7DCD69F4DA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86B52A-8CA8-4A03-A189-39DC286CBA8B}" type="pres">
      <dgm:prSet presAssocID="{A384D49F-DBA6-4B5E-BDF6-E7DCD69F4DAF}" presName="level2hierChild" presStyleCnt="0"/>
      <dgm:spPr/>
    </dgm:pt>
    <dgm:pt modelId="{9F2F8555-8F22-409D-A0D9-40BB350F00D3}" type="pres">
      <dgm:prSet presAssocID="{87D8BDFE-D42C-4E4E-BB09-8E6F6D0BC625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C54DA5B1-C0CB-4108-9464-186813834061}" type="pres">
      <dgm:prSet presAssocID="{87D8BDFE-D42C-4E4E-BB09-8E6F6D0BC625}" presName="connTx" presStyleLbl="parChTrans1D2" presStyleIdx="0" presStyleCnt="2"/>
      <dgm:spPr/>
      <dgm:t>
        <a:bodyPr/>
        <a:lstStyle/>
        <a:p>
          <a:endParaRPr lang="en-US"/>
        </a:p>
      </dgm:t>
    </dgm:pt>
    <dgm:pt modelId="{1975A09E-0C04-45CB-BC94-BFA64155C28F}" type="pres">
      <dgm:prSet presAssocID="{5FCC997E-5434-4DED-9940-51214C4B918A}" presName="root2" presStyleCnt="0"/>
      <dgm:spPr/>
    </dgm:pt>
    <dgm:pt modelId="{194E6B1E-1221-442E-8F3A-39AF92EAA548}" type="pres">
      <dgm:prSet presAssocID="{5FCC997E-5434-4DED-9940-51214C4B918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79B13A-B078-422A-BE29-3A6E3C9530B2}" type="pres">
      <dgm:prSet presAssocID="{5FCC997E-5434-4DED-9940-51214C4B918A}" presName="level3hierChild" presStyleCnt="0"/>
      <dgm:spPr/>
    </dgm:pt>
    <dgm:pt modelId="{BF02F010-7154-439C-A52F-904BFB5D6B3D}" type="pres">
      <dgm:prSet presAssocID="{6A5E02DF-1C63-4DC4-AF7A-A30D400291EC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469401B2-618E-49B1-BFB6-53B3279421E6}" type="pres">
      <dgm:prSet presAssocID="{6A5E02DF-1C63-4DC4-AF7A-A30D400291EC}" presName="connTx" presStyleLbl="parChTrans1D3" presStyleIdx="0" presStyleCnt="5"/>
      <dgm:spPr/>
      <dgm:t>
        <a:bodyPr/>
        <a:lstStyle/>
        <a:p>
          <a:endParaRPr lang="en-US"/>
        </a:p>
      </dgm:t>
    </dgm:pt>
    <dgm:pt modelId="{0FBB7B7F-D416-4909-8090-C41083FCBD26}" type="pres">
      <dgm:prSet presAssocID="{7D4A9655-40AA-4A7B-95E8-2B4AF656226C}" presName="root2" presStyleCnt="0"/>
      <dgm:spPr/>
    </dgm:pt>
    <dgm:pt modelId="{2C0D8233-B699-433A-B87B-BDBDE58310EA}" type="pres">
      <dgm:prSet presAssocID="{7D4A9655-40AA-4A7B-95E8-2B4AF656226C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AFE50E-25F4-4037-8109-0A25E5AD558D}" type="pres">
      <dgm:prSet presAssocID="{7D4A9655-40AA-4A7B-95E8-2B4AF656226C}" presName="level3hierChild" presStyleCnt="0"/>
      <dgm:spPr/>
    </dgm:pt>
    <dgm:pt modelId="{756C2ED5-27CE-4C84-9F93-74A5A1288F28}" type="pres">
      <dgm:prSet presAssocID="{A8AD751D-6AC9-4EDD-B87A-3D5295247255}" presName="conn2-1" presStyleLbl="parChTrans1D4" presStyleIdx="0" presStyleCnt="5"/>
      <dgm:spPr/>
      <dgm:t>
        <a:bodyPr/>
        <a:lstStyle/>
        <a:p>
          <a:endParaRPr lang="en-US"/>
        </a:p>
      </dgm:t>
    </dgm:pt>
    <dgm:pt modelId="{B602ECB3-DFAC-410E-9B02-95AF8689D656}" type="pres">
      <dgm:prSet presAssocID="{A8AD751D-6AC9-4EDD-B87A-3D5295247255}" presName="connTx" presStyleLbl="parChTrans1D4" presStyleIdx="0" presStyleCnt="5"/>
      <dgm:spPr/>
      <dgm:t>
        <a:bodyPr/>
        <a:lstStyle/>
        <a:p>
          <a:endParaRPr lang="en-US"/>
        </a:p>
      </dgm:t>
    </dgm:pt>
    <dgm:pt modelId="{E6FD56AF-91B0-47C8-8B32-EF4BCFCE4F6D}" type="pres">
      <dgm:prSet presAssocID="{8B543439-31F7-43A9-93F3-8CBC3FD7EE30}" presName="root2" presStyleCnt="0"/>
      <dgm:spPr/>
    </dgm:pt>
    <dgm:pt modelId="{2BA60DA3-5863-496B-B9D0-E986770B519F}" type="pres">
      <dgm:prSet presAssocID="{8B543439-31F7-43A9-93F3-8CBC3FD7EE30}" presName="LevelTwoTextNode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22DEEB-1CD3-43A6-839C-5F59C544A614}" type="pres">
      <dgm:prSet presAssocID="{8B543439-31F7-43A9-93F3-8CBC3FD7EE30}" presName="level3hierChild" presStyleCnt="0"/>
      <dgm:spPr/>
    </dgm:pt>
    <dgm:pt modelId="{AA380757-F81F-428B-A9A2-D8F455894078}" type="pres">
      <dgm:prSet presAssocID="{F26C0B0A-3BAD-40A0-A86D-AFD69CB38C47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73D6596E-7170-42CD-85AC-74AD0873B8D9}" type="pres">
      <dgm:prSet presAssocID="{F26C0B0A-3BAD-40A0-A86D-AFD69CB38C47}" presName="connTx" presStyleLbl="parChTrans1D3" presStyleIdx="1" presStyleCnt="5"/>
      <dgm:spPr/>
      <dgm:t>
        <a:bodyPr/>
        <a:lstStyle/>
        <a:p>
          <a:endParaRPr lang="en-US"/>
        </a:p>
      </dgm:t>
    </dgm:pt>
    <dgm:pt modelId="{DC9DB08D-76DA-4044-8287-1B2B9A1C1DF7}" type="pres">
      <dgm:prSet presAssocID="{8A92E915-E36D-4E48-90D2-DE5D26E0E526}" presName="root2" presStyleCnt="0"/>
      <dgm:spPr/>
    </dgm:pt>
    <dgm:pt modelId="{67E15E29-261C-4456-A721-4AC31B9696EE}" type="pres">
      <dgm:prSet presAssocID="{8A92E915-E36D-4E48-90D2-DE5D26E0E526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EC0405-025F-4B6C-BC22-0163B50EFFFB}" type="pres">
      <dgm:prSet presAssocID="{8A92E915-E36D-4E48-90D2-DE5D26E0E526}" presName="level3hierChild" presStyleCnt="0"/>
      <dgm:spPr/>
    </dgm:pt>
    <dgm:pt modelId="{AF5F740D-7D33-4BE1-AF93-F5DA0D193787}" type="pres">
      <dgm:prSet presAssocID="{9169B4F5-A5AF-4E58-AB85-D7054389017F}" presName="conn2-1" presStyleLbl="parChTrans1D4" presStyleIdx="1" presStyleCnt="5"/>
      <dgm:spPr/>
      <dgm:t>
        <a:bodyPr/>
        <a:lstStyle/>
        <a:p>
          <a:endParaRPr lang="en-US"/>
        </a:p>
      </dgm:t>
    </dgm:pt>
    <dgm:pt modelId="{DF4DBDAA-09E1-4342-A4B3-59F7114964FB}" type="pres">
      <dgm:prSet presAssocID="{9169B4F5-A5AF-4E58-AB85-D7054389017F}" presName="connTx" presStyleLbl="parChTrans1D4" presStyleIdx="1" presStyleCnt="5"/>
      <dgm:spPr/>
      <dgm:t>
        <a:bodyPr/>
        <a:lstStyle/>
        <a:p>
          <a:endParaRPr lang="en-US"/>
        </a:p>
      </dgm:t>
    </dgm:pt>
    <dgm:pt modelId="{47219FD8-3544-4F01-A3CB-7166E3EC28DE}" type="pres">
      <dgm:prSet presAssocID="{8668D320-B3FB-43A1-89A5-B8A24AB5E09A}" presName="root2" presStyleCnt="0"/>
      <dgm:spPr/>
    </dgm:pt>
    <dgm:pt modelId="{713A957D-E93A-4FE3-8AD7-F2BB75498AE4}" type="pres">
      <dgm:prSet presAssocID="{8668D320-B3FB-43A1-89A5-B8A24AB5E09A}" presName="LevelTwoTextNode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147DEF-520A-4794-882F-6DAE1BFA9052}" type="pres">
      <dgm:prSet presAssocID="{8668D320-B3FB-43A1-89A5-B8A24AB5E09A}" presName="level3hierChild" presStyleCnt="0"/>
      <dgm:spPr/>
    </dgm:pt>
    <dgm:pt modelId="{1E77644E-7EF9-4D68-B3D2-F3E249FE1415}" type="pres">
      <dgm:prSet presAssocID="{5DF0E814-BACF-441B-A698-9F935E090AE8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D607725C-D4B3-4D2E-A172-50AFB9BEBC0E}" type="pres">
      <dgm:prSet presAssocID="{5DF0E814-BACF-441B-A698-9F935E090AE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9C590F62-6F98-4C57-8526-3D7C3428506E}" type="pres">
      <dgm:prSet presAssocID="{94628DF5-6F9A-4CBD-ADA9-735A93A197CA}" presName="root2" presStyleCnt="0"/>
      <dgm:spPr/>
    </dgm:pt>
    <dgm:pt modelId="{F02332BF-15D6-4B76-AF97-DE3CD8714B09}" type="pres">
      <dgm:prSet presAssocID="{94628DF5-6F9A-4CBD-ADA9-735A93A197C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D93AC3-EA9D-4B02-98DC-5AF174A01278}" type="pres">
      <dgm:prSet presAssocID="{94628DF5-6F9A-4CBD-ADA9-735A93A197CA}" presName="level3hierChild" presStyleCnt="0"/>
      <dgm:spPr/>
    </dgm:pt>
    <dgm:pt modelId="{EC07DE12-4EDE-4A29-A4A3-58E513C7B14F}" type="pres">
      <dgm:prSet presAssocID="{85A5E223-D13D-46DF-A92C-C7E213147135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B71BA513-0B58-4099-A539-EE4822003D17}" type="pres">
      <dgm:prSet presAssocID="{85A5E223-D13D-46DF-A92C-C7E213147135}" presName="connTx" presStyleLbl="parChTrans1D3" presStyleIdx="2" presStyleCnt="5"/>
      <dgm:spPr/>
      <dgm:t>
        <a:bodyPr/>
        <a:lstStyle/>
        <a:p>
          <a:endParaRPr lang="en-US"/>
        </a:p>
      </dgm:t>
    </dgm:pt>
    <dgm:pt modelId="{57F44538-31A0-4991-BA0B-E834E67B38AC}" type="pres">
      <dgm:prSet presAssocID="{0459602F-6F98-49AB-8E8E-A550D6F34215}" presName="root2" presStyleCnt="0"/>
      <dgm:spPr/>
    </dgm:pt>
    <dgm:pt modelId="{2A0175FD-2B34-46B1-B6EE-7A648D11C87F}" type="pres">
      <dgm:prSet presAssocID="{0459602F-6F98-49AB-8E8E-A550D6F34215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24DE34-3F81-4DE7-8173-754B8330776B}" type="pres">
      <dgm:prSet presAssocID="{0459602F-6F98-49AB-8E8E-A550D6F34215}" presName="level3hierChild" presStyleCnt="0"/>
      <dgm:spPr/>
    </dgm:pt>
    <dgm:pt modelId="{85CF8F75-920C-49D1-BA96-953066E79FE3}" type="pres">
      <dgm:prSet presAssocID="{DAEA53E0-B634-451B-9091-5195FEF82540}" presName="conn2-1" presStyleLbl="parChTrans1D4" presStyleIdx="2" presStyleCnt="5"/>
      <dgm:spPr/>
      <dgm:t>
        <a:bodyPr/>
        <a:lstStyle/>
        <a:p>
          <a:endParaRPr lang="en-US"/>
        </a:p>
      </dgm:t>
    </dgm:pt>
    <dgm:pt modelId="{A0854071-6F63-43C0-8169-F67C41A4E774}" type="pres">
      <dgm:prSet presAssocID="{DAEA53E0-B634-451B-9091-5195FEF82540}" presName="connTx" presStyleLbl="parChTrans1D4" presStyleIdx="2" presStyleCnt="5"/>
      <dgm:spPr/>
      <dgm:t>
        <a:bodyPr/>
        <a:lstStyle/>
        <a:p>
          <a:endParaRPr lang="en-US"/>
        </a:p>
      </dgm:t>
    </dgm:pt>
    <dgm:pt modelId="{1E88A421-9BC6-49BE-BB5D-2D2B8F4D0094}" type="pres">
      <dgm:prSet presAssocID="{F3FBDC1B-3A58-43D2-9654-223134D7C044}" presName="root2" presStyleCnt="0"/>
      <dgm:spPr/>
    </dgm:pt>
    <dgm:pt modelId="{0BF53DEE-7F1C-47CC-9D22-FD2FCB7DC45F}" type="pres">
      <dgm:prSet presAssocID="{F3FBDC1B-3A58-43D2-9654-223134D7C044}" presName="LevelTwoTextNode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E9FDDE-6950-490E-8ED1-FD0F6E7DFAED}" type="pres">
      <dgm:prSet presAssocID="{F3FBDC1B-3A58-43D2-9654-223134D7C044}" presName="level3hierChild" presStyleCnt="0"/>
      <dgm:spPr/>
    </dgm:pt>
    <dgm:pt modelId="{A67031A7-15B8-46FB-9A15-DFDBE236C8D8}" type="pres">
      <dgm:prSet presAssocID="{64CFC6E7-9DE7-4C64-A9BF-98EA399D49EE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B8BC2210-F710-4D52-BAE5-7FB2231ACA39}" type="pres">
      <dgm:prSet presAssocID="{64CFC6E7-9DE7-4C64-A9BF-98EA399D49EE}" presName="connTx" presStyleLbl="parChTrans1D3" presStyleIdx="3" presStyleCnt="5"/>
      <dgm:spPr/>
      <dgm:t>
        <a:bodyPr/>
        <a:lstStyle/>
        <a:p>
          <a:endParaRPr lang="en-US"/>
        </a:p>
      </dgm:t>
    </dgm:pt>
    <dgm:pt modelId="{DC063BC0-1C41-4E99-9392-4D622FF79A92}" type="pres">
      <dgm:prSet presAssocID="{93788F76-C5D9-41C6-8B98-C05A3ECE9F0F}" presName="root2" presStyleCnt="0"/>
      <dgm:spPr/>
    </dgm:pt>
    <dgm:pt modelId="{06241F98-029B-47E4-8693-21028D49F507}" type="pres">
      <dgm:prSet presAssocID="{93788F76-C5D9-41C6-8B98-C05A3ECE9F0F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093811-7FD0-4E20-98BB-2C9BD043D2E3}" type="pres">
      <dgm:prSet presAssocID="{93788F76-C5D9-41C6-8B98-C05A3ECE9F0F}" presName="level3hierChild" presStyleCnt="0"/>
      <dgm:spPr/>
    </dgm:pt>
    <dgm:pt modelId="{3D039A33-0783-4861-B5CE-D8272405DC43}" type="pres">
      <dgm:prSet presAssocID="{0A9FA3AF-4C09-4441-827F-22F2C75B433A}" presName="conn2-1" presStyleLbl="parChTrans1D4" presStyleIdx="3" presStyleCnt="5"/>
      <dgm:spPr/>
      <dgm:t>
        <a:bodyPr/>
        <a:lstStyle/>
        <a:p>
          <a:endParaRPr lang="en-US"/>
        </a:p>
      </dgm:t>
    </dgm:pt>
    <dgm:pt modelId="{2D22952D-68A0-466E-9409-D41AC5AD4730}" type="pres">
      <dgm:prSet presAssocID="{0A9FA3AF-4C09-4441-827F-22F2C75B433A}" presName="connTx" presStyleLbl="parChTrans1D4" presStyleIdx="3" presStyleCnt="5"/>
      <dgm:spPr/>
      <dgm:t>
        <a:bodyPr/>
        <a:lstStyle/>
        <a:p>
          <a:endParaRPr lang="en-US"/>
        </a:p>
      </dgm:t>
    </dgm:pt>
    <dgm:pt modelId="{9E8BE8E8-FA6D-4101-BC97-AC1C3EDE874E}" type="pres">
      <dgm:prSet presAssocID="{D2DCC095-882D-4A49-8C69-B256F4200E9E}" presName="root2" presStyleCnt="0"/>
      <dgm:spPr/>
    </dgm:pt>
    <dgm:pt modelId="{2C30BB93-B75B-4074-BD8B-62859599B49F}" type="pres">
      <dgm:prSet presAssocID="{D2DCC095-882D-4A49-8C69-B256F4200E9E}" presName="LevelTwoTextNode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5ACC81-24B5-4437-A1CC-4938CA7A4215}" type="pres">
      <dgm:prSet presAssocID="{D2DCC095-882D-4A49-8C69-B256F4200E9E}" presName="level3hierChild" presStyleCnt="0"/>
      <dgm:spPr/>
    </dgm:pt>
    <dgm:pt modelId="{B070F1C0-CB52-4312-BB8B-F67CC47F674E}" type="pres">
      <dgm:prSet presAssocID="{9B7B01A3-CB8C-42F4-96D2-ABAECC5C3164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65EB23A0-F27E-4B32-A76D-C6C087D0BC56}" type="pres">
      <dgm:prSet presAssocID="{9B7B01A3-CB8C-42F4-96D2-ABAECC5C3164}" presName="connTx" presStyleLbl="parChTrans1D3" presStyleIdx="4" presStyleCnt="5"/>
      <dgm:spPr/>
      <dgm:t>
        <a:bodyPr/>
        <a:lstStyle/>
        <a:p>
          <a:endParaRPr lang="en-US"/>
        </a:p>
      </dgm:t>
    </dgm:pt>
    <dgm:pt modelId="{7AB8DA06-1241-41C6-A141-608B6960982D}" type="pres">
      <dgm:prSet presAssocID="{FA15C2BD-E3EB-4A0B-AA0B-E215C1028706}" presName="root2" presStyleCnt="0"/>
      <dgm:spPr/>
    </dgm:pt>
    <dgm:pt modelId="{992BD53F-6EC7-4226-9BC7-81E98C2EFF32}" type="pres">
      <dgm:prSet presAssocID="{FA15C2BD-E3EB-4A0B-AA0B-E215C1028706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043CE8-2991-4E2D-A845-E91FD5CF1431}" type="pres">
      <dgm:prSet presAssocID="{FA15C2BD-E3EB-4A0B-AA0B-E215C1028706}" presName="level3hierChild" presStyleCnt="0"/>
      <dgm:spPr/>
    </dgm:pt>
    <dgm:pt modelId="{38000063-60B1-41F2-9059-A98526912DB1}" type="pres">
      <dgm:prSet presAssocID="{292A59C4-5785-41F2-96DD-6C987245DA03}" presName="conn2-1" presStyleLbl="parChTrans1D4" presStyleIdx="4" presStyleCnt="5"/>
      <dgm:spPr/>
      <dgm:t>
        <a:bodyPr/>
        <a:lstStyle/>
        <a:p>
          <a:endParaRPr lang="en-US"/>
        </a:p>
      </dgm:t>
    </dgm:pt>
    <dgm:pt modelId="{75BB032C-02FD-47B9-A6F9-1879B758F9FA}" type="pres">
      <dgm:prSet presAssocID="{292A59C4-5785-41F2-96DD-6C987245DA03}" presName="connTx" presStyleLbl="parChTrans1D4" presStyleIdx="4" presStyleCnt="5"/>
      <dgm:spPr/>
      <dgm:t>
        <a:bodyPr/>
        <a:lstStyle/>
        <a:p>
          <a:endParaRPr lang="en-US"/>
        </a:p>
      </dgm:t>
    </dgm:pt>
    <dgm:pt modelId="{2D6E235D-0A20-4126-A440-A1151DA0044E}" type="pres">
      <dgm:prSet presAssocID="{F0945D16-925B-475C-BB91-F56027D8430D}" presName="root2" presStyleCnt="0"/>
      <dgm:spPr/>
    </dgm:pt>
    <dgm:pt modelId="{711AEBEE-68DB-4331-ADF6-360FDD6A0112}" type="pres">
      <dgm:prSet presAssocID="{F0945D16-925B-475C-BB91-F56027D8430D}" presName="LevelTwoTextNode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59BD21-E6D1-4A08-8C70-CAD0EF28570C}" type="pres">
      <dgm:prSet presAssocID="{F0945D16-925B-475C-BB91-F56027D8430D}" presName="level3hierChild" presStyleCnt="0"/>
      <dgm:spPr/>
    </dgm:pt>
  </dgm:ptLst>
  <dgm:cxnLst>
    <dgm:cxn modelId="{E66DBA35-C511-4251-BB08-728A279DAFE7}" type="presOf" srcId="{C38D41DD-ED52-424A-87DC-6C1FB679B559}" destId="{1206F83C-A5B1-427D-83AE-919453DA9093}" srcOrd="0" destOrd="0" presId="urn:microsoft.com/office/officeart/2005/8/layout/hierarchy2"/>
    <dgm:cxn modelId="{DD527CCC-DF83-43A9-B6F6-0176BC48B10B}" type="presOf" srcId="{DAEA53E0-B634-451B-9091-5195FEF82540}" destId="{A0854071-6F63-43C0-8169-F67C41A4E774}" srcOrd="1" destOrd="0" presId="urn:microsoft.com/office/officeart/2005/8/layout/hierarchy2"/>
    <dgm:cxn modelId="{226645D5-4DDC-433F-8EA1-C7B2485EDA85}" srcId="{93788F76-C5D9-41C6-8B98-C05A3ECE9F0F}" destId="{D2DCC095-882D-4A49-8C69-B256F4200E9E}" srcOrd="0" destOrd="0" parTransId="{0A9FA3AF-4C09-4441-827F-22F2C75B433A}" sibTransId="{BD5AB2F8-79C6-4B65-83EF-C52E9058B48D}"/>
    <dgm:cxn modelId="{F0A87439-08D9-44E9-AC5D-D25A79AFC16F}" srcId="{7D4A9655-40AA-4A7B-95E8-2B4AF656226C}" destId="{8B543439-31F7-43A9-93F3-8CBC3FD7EE30}" srcOrd="0" destOrd="0" parTransId="{A8AD751D-6AC9-4EDD-B87A-3D5295247255}" sibTransId="{A54B4AF9-CE98-45E3-BE3D-B48FB3709F50}"/>
    <dgm:cxn modelId="{53E3988E-42B8-4D80-B117-9A9912E0D229}" type="presOf" srcId="{9169B4F5-A5AF-4E58-AB85-D7054389017F}" destId="{DF4DBDAA-09E1-4342-A4B3-59F7114964FB}" srcOrd="1" destOrd="0" presId="urn:microsoft.com/office/officeart/2005/8/layout/hierarchy2"/>
    <dgm:cxn modelId="{72D73B64-1124-4FDF-A2F6-24ECE8C5DDE3}" type="presOf" srcId="{87D8BDFE-D42C-4E4E-BB09-8E6F6D0BC625}" destId="{9F2F8555-8F22-409D-A0D9-40BB350F00D3}" srcOrd="0" destOrd="0" presId="urn:microsoft.com/office/officeart/2005/8/layout/hierarchy2"/>
    <dgm:cxn modelId="{61E5B788-F8B0-4EE0-B7A4-52A6CA0BA0C2}" type="presOf" srcId="{5DF0E814-BACF-441B-A698-9F935E090AE8}" destId="{1E77644E-7EF9-4D68-B3D2-F3E249FE1415}" srcOrd="0" destOrd="0" presId="urn:microsoft.com/office/officeart/2005/8/layout/hierarchy2"/>
    <dgm:cxn modelId="{CFDB41A7-9983-4BA1-99D1-A2B3C8BD173B}" srcId="{5FCC997E-5434-4DED-9940-51214C4B918A}" destId="{7D4A9655-40AA-4A7B-95E8-2B4AF656226C}" srcOrd="0" destOrd="0" parTransId="{6A5E02DF-1C63-4DC4-AF7A-A30D400291EC}" sibTransId="{725C9EF7-00D9-4248-9BB4-6F566CE88F5F}"/>
    <dgm:cxn modelId="{F0D0F3EF-C119-4052-8D00-A07CB49546BB}" srcId="{0459602F-6F98-49AB-8E8E-A550D6F34215}" destId="{F3FBDC1B-3A58-43D2-9654-223134D7C044}" srcOrd="0" destOrd="0" parTransId="{DAEA53E0-B634-451B-9091-5195FEF82540}" sibTransId="{54F5BA94-D680-487A-8F73-758A24357B0E}"/>
    <dgm:cxn modelId="{043B58EC-ED80-4664-8F9A-D3106D700CFB}" type="presOf" srcId="{0A9FA3AF-4C09-4441-827F-22F2C75B433A}" destId="{3D039A33-0783-4861-B5CE-D8272405DC43}" srcOrd="0" destOrd="0" presId="urn:microsoft.com/office/officeart/2005/8/layout/hierarchy2"/>
    <dgm:cxn modelId="{B0A3C813-E7C3-4DA9-B8EB-F1AD168AF8F3}" srcId="{94628DF5-6F9A-4CBD-ADA9-735A93A197CA}" destId="{0459602F-6F98-49AB-8E8E-A550D6F34215}" srcOrd="0" destOrd="0" parTransId="{85A5E223-D13D-46DF-A92C-C7E213147135}" sibTransId="{B3B7DF31-5E16-49F3-8006-4FFDCD25C00C}"/>
    <dgm:cxn modelId="{57B7CA2C-AD5B-4F45-9BD2-E72769257918}" srcId="{C38D41DD-ED52-424A-87DC-6C1FB679B559}" destId="{A384D49F-DBA6-4B5E-BDF6-E7DCD69F4DAF}" srcOrd="0" destOrd="0" parTransId="{8BEE84B9-1D88-4665-BA0A-491BCC2C2198}" sibTransId="{3193A407-E9EF-45F8-B4EE-6039969EEF20}"/>
    <dgm:cxn modelId="{E768047A-657E-4EF6-A8C3-D04D70178E23}" type="presOf" srcId="{94628DF5-6F9A-4CBD-ADA9-735A93A197CA}" destId="{F02332BF-15D6-4B76-AF97-DE3CD8714B09}" srcOrd="0" destOrd="0" presId="urn:microsoft.com/office/officeart/2005/8/layout/hierarchy2"/>
    <dgm:cxn modelId="{59620988-203F-461E-9157-5DB85EE275D8}" type="presOf" srcId="{8A92E915-E36D-4E48-90D2-DE5D26E0E526}" destId="{67E15E29-261C-4456-A721-4AC31B9696EE}" srcOrd="0" destOrd="0" presId="urn:microsoft.com/office/officeart/2005/8/layout/hierarchy2"/>
    <dgm:cxn modelId="{1F47CF24-B0D2-4091-A083-A43A63067023}" srcId="{A384D49F-DBA6-4B5E-BDF6-E7DCD69F4DAF}" destId="{94628DF5-6F9A-4CBD-ADA9-735A93A197CA}" srcOrd="1" destOrd="0" parTransId="{5DF0E814-BACF-441B-A698-9F935E090AE8}" sibTransId="{1CF178C5-D95E-4965-9E9B-0946ABFB074E}"/>
    <dgm:cxn modelId="{9955DFBE-EAA3-41CE-9556-D99371AFF562}" type="presOf" srcId="{85A5E223-D13D-46DF-A92C-C7E213147135}" destId="{EC07DE12-4EDE-4A29-A4A3-58E513C7B14F}" srcOrd="0" destOrd="0" presId="urn:microsoft.com/office/officeart/2005/8/layout/hierarchy2"/>
    <dgm:cxn modelId="{5D620CC6-9D92-417D-86F0-23152A01A12C}" type="presOf" srcId="{0A9FA3AF-4C09-4441-827F-22F2C75B433A}" destId="{2D22952D-68A0-466E-9409-D41AC5AD4730}" srcOrd="1" destOrd="0" presId="urn:microsoft.com/office/officeart/2005/8/layout/hierarchy2"/>
    <dgm:cxn modelId="{616CAF2A-F722-4FAE-A4CD-F7E4A0B018C0}" type="presOf" srcId="{FA15C2BD-E3EB-4A0B-AA0B-E215C1028706}" destId="{992BD53F-6EC7-4226-9BC7-81E98C2EFF32}" srcOrd="0" destOrd="0" presId="urn:microsoft.com/office/officeart/2005/8/layout/hierarchy2"/>
    <dgm:cxn modelId="{3751019D-D6BC-42F5-94E5-06AA732F2861}" type="presOf" srcId="{F3FBDC1B-3A58-43D2-9654-223134D7C044}" destId="{0BF53DEE-7F1C-47CC-9D22-FD2FCB7DC45F}" srcOrd="0" destOrd="0" presId="urn:microsoft.com/office/officeart/2005/8/layout/hierarchy2"/>
    <dgm:cxn modelId="{14E53F63-53E5-49AE-B286-29DDA9F29572}" type="presOf" srcId="{9B7B01A3-CB8C-42F4-96D2-ABAECC5C3164}" destId="{B070F1C0-CB52-4312-BB8B-F67CC47F674E}" srcOrd="0" destOrd="0" presId="urn:microsoft.com/office/officeart/2005/8/layout/hierarchy2"/>
    <dgm:cxn modelId="{73726F6D-710D-479A-B7C3-436F42FF04B4}" type="presOf" srcId="{93788F76-C5D9-41C6-8B98-C05A3ECE9F0F}" destId="{06241F98-029B-47E4-8693-21028D49F507}" srcOrd="0" destOrd="0" presId="urn:microsoft.com/office/officeart/2005/8/layout/hierarchy2"/>
    <dgm:cxn modelId="{95062797-AF56-4316-A574-DC42B71F1DEB}" srcId="{A384D49F-DBA6-4B5E-BDF6-E7DCD69F4DAF}" destId="{5FCC997E-5434-4DED-9940-51214C4B918A}" srcOrd="0" destOrd="0" parTransId="{87D8BDFE-D42C-4E4E-BB09-8E6F6D0BC625}" sibTransId="{6DC2A663-C6A4-4C3D-AD27-85BC3E4B4815}"/>
    <dgm:cxn modelId="{5628F299-5E38-4AA2-B8DB-B7DEE5CB69CB}" type="presOf" srcId="{9169B4F5-A5AF-4E58-AB85-D7054389017F}" destId="{AF5F740D-7D33-4BE1-AF93-F5DA0D193787}" srcOrd="0" destOrd="0" presId="urn:microsoft.com/office/officeart/2005/8/layout/hierarchy2"/>
    <dgm:cxn modelId="{C4DCE4D1-EC7B-4B94-BD2E-16E9AA3372D9}" srcId="{8A92E915-E36D-4E48-90D2-DE5D26E0E526}" destId="{8668D320-B3FB-43A1-89A5-B8A24AB5E09A}" srcOrd="0" destOrd="0" parTransId="{9169B4F5-A5AF-4E58-AB85-D7054389017F}" sibTransId="{3979584C-FE87-44AC-AB79-BE9500F4E804}"/>
    <dgm:cxn modelId="{9964EF13-ABA7-42C6-9730-03CBAFEDA872}" type="presOf" srcId="{DAEA53E0-B634-451B-9091-5195FEF82540}" destId="{85CF8F75-920C-49D1-BA96-953066E79FE3}" srcOrd="0" destOrd="0" presId="urn:microsoft.com/office/officeart/2005/8/layout/hierarchy2"/>
    <dgm:cxn modelId="{AC14E4D7-535A-4B4A-A22E-BC80CA1D6775}" srcId="{94628DF5-6F9A-4CBD-ADA9-735A93A197CA}" destId="{93788F76-C5D9-41C6-8B98-C05A3ECE9F0F}" srcOrd="1" destOrd="0" parTransId="{64CFC6E7-9DE7-4C64-A9BF-98EA399D49EE}" sibTransId="{410B60A0-1759-498D-A30B-B2248C29AA25}"/>
    <dgm:cxn modelId="{F18D3849-9B4A-4CBF-AD33-848CB3DCC416}" type="presOf" srcId="{A384D49F-DBA6-4B5E-BDF6-E7DCD69F4DAF}" destId="{C9F26207-06ED-48BE-89AD-E1AFD7C11D01}" srcOrd="0" destOrd="0" presId="urn:microsoft.com/office/officeart/2005/8/layout/hierarchy2"/>
    <dgm:cxn modelId="{2BBC32D8-0393-42D7-A0BC-656AD3D9DFB6}" type="presOf" srcId="{F26C0B0A-3BAD-40A0-A86D-AFD69CB38C47}" destId="{73D6596E-7170-42CD-85AC-74AD0873B8D9}" srcOrd="1" destOrd="0" presId="urn:microsoft.com/office/officeart/2005/8/layout/hierarchy2"/>
    <dgm:cxn modelId="{8351913F-20AB-4587-9C9D-A1D62E012C55}" type="presOf" srcId="{9B7B01A3-CB8C-42F4-96D2-ABAECC5C3164}" destId="{65EB23A0-F27E-4B32-A76D-C6C087D0BC56}" srcOrd="1" destOrd="0" presId="urn:microsoft.com/office/officeart/2005/8/layout/hierarchy2"/>
    <dgm:cxn modelId="{4C419668-D2BA-4A6D-B9E7-4BEC4B792E26}" type="presOf" srcId="{A8AD751D-6AC9-4EDD-B87A-3D5295247255}" destId="{756C2ED5-27CE-4C84-9F93-74A5A1288F28}" srcOrd="0" destOrd="0" presId="urn:microsoft.com/office/officeart/2005/8/layout/hierarchy2"/>
    <dgm:cxn modelId="{8E3A663A-019A-45C0-B47E-0F995A7485F6}" type="presOf" srcId="{64CFC6E7-9DE7-4C64-A9BF-98EA399D49EE}" destId="{A67031A7-15B8-46FB-9A15-DFDBE236C8D8}" srcOrd="0" destOrd="0" presId="urn:microsoft.com/office/officeart/2005/8/layout/hierarchy2"/>
    <dgm:cxn modelId="{4BFE5287-400A-4D21-AD36-A8E9865252FF}" srcId="{FA15C2BD-E3EB-4A0B-AA0B-E215C1028706}" destId="{F0945D16-925B-475C-BB91-F56027D8430D}" srcOrd="0" destOrd="0" parTransId="{292A59C4-5785-41F2-96DD-6C987245DA03}" sibTransId="{22F7C3FE-B4C5-4CD0-9201-B0C0659823D0}"/>
    <dgm:cxn modelId="{C1CFE64B-00E3-4F8D-9388-AC7374E72498}" type="presOf" srcId="{6A5E02DF-1C63-4DC4-AF7A-A30D400291EC}" destId="{BF02F010-7154-439C-A52F-904BFB5D6B3D}" srcOrd="0" destOrd="0" presId="urn:microsoft.com/office/officeart/2005/8/layout/hierarchy2"/>
    <dgm:cxn modelId="{9CF19618-628A-4532-8878-6AE5C4CF99FB}" srcId="{5FCC997E-5434-4DED-9940-51214C4B918A}" destId="{8A92E915-E36D-4E48-90D2-DE5D26E0E526}" srcOrd="1" destOrd="0" parTransId="{F26C0B0A-3BAD-40A0-A86D-AFD69CB38C47}" sibTransId="{30F214C7-CCD8-4920-BE59-5B2298FC40E0}"/>
    <dgm:cxn modelId="{F7E6C21D-9238-4BE1-A673-2EED0F9D84A5}" type="presOf" srcId="{292A59C4-5785-41F2-96DD-6C987245DA03}" destId="{75BB032C-02FD-47B9-A6F9-1879B758F9FA}" srcOrd="1" destOrd="0" presId="urn:microsoft.com/office/officeart/2005/8/layout/hierarchy2"/>
    <dgm:cxn modelId="{F4C11069-717D-435D-AB9C-3BC6EFD52E8B}" type="presOf" srcId="{85A5E223-D13D-46DF-A92C-C7E213147135}" destId="{B71BA513-0B58-4099-A539-EE4822003D17}" srcOrd="1" destOrd="0" presId="urn:microsoft.com/office/officeart/2005/8/layout/hierarchy2"/>
    <dgm:cxn modelId="{0F27D3F5-535E-4327-AE7C-2CF6AD472DB1}" type="presOf" srcId="{7D4A9655-40AA-4A7B-95E8-2B4AF656226C}" destId="{2C0D8233-B699-433A-B87B-BDBDE58310EA}" srcOrd="0" destOrd="0" presId="urn:microsoft.com/office/officeart/2005/8/layout/hierarchy2"/>
    <dgm:cxn modelId="{C629D30E-2468-4D05-B198-F8DE1DCE85CD}" type="presOf" srcId="{292A59C4-5785-41F2-96DD-6C987245DA03}" destId="{38000063-60B1-41F2-9059-A98526912DB1}" srcOrd="0" destOrd="0" presId="urn:microsoft.com/office/officeart/2005/8/layout/hierarchy2"/>
    <dgm:cxn modelId="{4929E541-9B13-4BCF-BEC9-6357A345DB26}" type="presOf" srcId="{64CFC6E7-9DE7-4C64-A9BF-98EA399D49EE}" destId="{B8BC2210-F710-4D52-BAE5-7FB2231ACA39}" srcOrd="1" destOrd="0" presId="urn:microsoft.com/office/officeart/2005/8/layout/hierarchy2"/>
    <dgm:cxn modelId="{3BCBF26E-9284-4AAA-AD35-42317D76D54C}" type="presOf" srcId="{5FCC997E-5434-4DED-9940-51214C4B918A}" destId="{194E6B1E-1221-442E-8F3A-39AF92EAA548}" srcOrd="0" destOrd="0" presId="urn:microsoft.com/office/officeart/2005/8/layout/hierarchy2"/>
    <dgm:cxn modelId="{7731B8FD-C52C-4EA2-AE41-C69B2F6E5C9E}" type="presOf" srcId="{0459602F-6F98-49AB-8E8E-A550D6F34215}" destId="{2A0175FD-2B34-46B1-B6EE-7A648D11C87F}" srcOrd="0" destOrd="0" presId="urn:microsoft.com/office/officeart/2005/8/layout/hierarchy2"/>
    <dgm:cxn modelId="{860A25EC-2AF8-4A8F-B8A5-2351EAFE8B57}" type="presOf" srcId="{6A5E02DF-1C63-4DC4-AF7A-A30D400291EC}" destId="{469401B2-618E-49B1-BFB6-53B3279421E6}" srcOrd="1" destOrd="0" presId="urn:microsoft.com/office/officeart/2005/8/layout/hierarchy2"/>
    <dgm:cxn modelId="{D2303491-0F89-488D-993D-77F2A658B4F2}" type="presOf" srcId="{8B543439-31F7-43A9-93F3-8CBC3FD7EE30}" destId="{2BA60DA3-5863-496B-B9D0-E986770B519F}" srcOrd="0" destOrd="0" presId="urn:microsoft.com/office/officeart/2005/8/layout/hierarchy2"/>
    <dgm:cxn modelId="{D4E9A481-D02C-4242-A13D-CD083401DE9F}" type="presOf" srcId="{F26C0B0A-3BAD-40A0-A86D-AFD69CB38C47}" destId="{AA380757-F81F-428B-A9A2-D8F455894078}" srcOrd="0" destOrd="0" presId="urn:microsoft.com/office/officeart/2005/8/layout/hierarchy2"/>
    <dgm:cxn modelId="{85799D0C-F54F-45B6-9DDB-62687253F933}" type="presOf" srcId="{8668D320-B3FB-43A1-89A5-B8A24AB5E09A}" destId="{713A957D-E93A-4FE3-8AD7-F2BB75498AE4}" srcOrd="0" destOrd="0" presId="urn:microsoft.com/office/officeart/2005/8/layout/hierarchy2"/>
    <dgm:cxn modelId="{1B87301E-8A96-48CD-B001-FB47FB5E34EC}" srcId="{94628DF5-6F9A-4CBD-ADA9-735A93A197CA}" destId="{FA15C2BD-E3EB-4A0B-AA0B-E215C1028706}" srcOrd="2" destOrd="0" parTransId="{9B7B01A3-CB8C-42F4-96D2-ABAECC5C3164}" sibTransId="{A1F9AE88-566B-4D3E-ADA4-596190E66086}"/>
    <dgm:cxn modelId="{70712331-7C74-43AF-B570-6EE812FE18A3}" type="presOf" srcId="{5DF0E814-BACF-441B-A698-9F935E090AE8}" destId="{D607725C-D4B3-4D2E-A172-50AFB9BEBC0E}" srcOrd="1" destOrd="0" presId="urn:microsoft.com/office/officeart/2005/8/layout/hierarchy2"/>
    <dgm:cxn modelId="{70CC260A-E53E-4C61-B969-88BEA465A998}" type="presOf" srcId="{D2DCC095-882D-4A49-8C69-B256F4200E9E}" destId="{2C30BB93-B75B-4074-BD8B-62859599B49F}" srcOrd="0" destOrd="0" presId="urn:microsoft.com/office/officeart/2005/8/layout/hierarchy2"/>
    <dgm:cxn modelId="{2A60BA90-5F2A-4557-AD6A-148E70D6FF79}" type="presOf" srcId="{F0945D16-925B-475C-BB91-F56027D8430D}" destId="{711AEBEE-68DB-4331-ADF6-360FDD6A0112}" srcOrd="0" destOrd="0" presId="urn:microsoft.com/office/officeart/2005/8/layout/hierarchy2"/>
    <dgm:cxn modelId="{04B3DDCF-DA9A-4941-8A12-7FC46EC03DE4}" type="presOf" srcId="{87D8BDFE-D42C-4E4E-BB09-8E6F6D0BC625}" destId="{C54DA5B1-C0CB-4108-9464-186813834061}" srcOrd="1" destOrd="0" presId="urn:microsoft.com/office/officeart/2005/8/layout/hierarchy2"/>
    <dgm:cxn modelId="{0961FC91-B1C8-42CC-BFDD-037B12193E69}" type="presOf" srcId="{A8AD751D-6AC9-4EDD-B87A-3D5295247255}" destId="{B602ECB3-DFAC-410E-9B02-95AF8689D656}" srcOrd="1" destOrd="0" presId="urn:microsoft.com/office/officeart/2005/8/layout/hierarchy2"/>
    <dgm:cxn modelId="{C111E566-E91E-4375-AC4C-15AD246A1416}" type="presParOf" srcId="{1206F83C-A5B1-427D-83AE-919453DA9093}" destId="{8E1C4848-8E16-464B-BEB0-EF22A7356CB4}" srcOrd="0" destOrd="0" presId="urn:microsoft.com/office/officeart/2005/8/layout/hierarchy2"/>
    <dgm:cxn modelId="{E7B833CE-3E14-4FFD-88EE-7D05411B0317}" type="presParOf" srcId="{8E1C4848-8E16-464B-BEB0-EF22A7356CB4}" destId="{C9F26207-06ED-48BE-89AD-E1AFD7C11D01}" srcOrd="0" destOrd="0" presId="urn:microsoft.com/office/officeart/2005/8/layout/hierarchy2"/>
    <dgm:cxn modelId="{B0A0D14F-8488-4008-82EE-328E945CE94F}" type="presParOf" srcId="{8E1C4848-8E16-464B-BEB0-EF22A7356CB4}" destId="{5E86B52A-8CA8-4A03-A189-39DC286CBA8B}" srcOrd="1" destOrd="0" presId="urn:microsoft.com/office/officeart/2005/8/layout/hierarchy2"/>
    <dgm:cxn modelId="{C7557740-8448-4346-B9D8-C92BCB153D86}" type="presParOf" srcId="{5E86B52A-8CA8-4A03-A189-39DC286CBA8B}" destId="{9F2F8555-8F22-409D-A0D9-40BB350F00D3}" srcOrd="0" destOrd="0" presId="urn:microsoft.com/office/officeart/2005/8/layout/hierarchy2"/>
    <dgm:cxn modelId="{0AC0D5DA-9741-4E2A-A118-F8F8378857E6}" type="presParOf" srcId="{9F2F8555-8F22-409D-A0D9-40BB350F00D3}" destId="{C54DA5B1-C0CB-4108-9464-186813834061}" srcOrd="0" destOrd="0" presId="urn:microsoft.com/office/officeart/2005/8/layout/hierarchy2"/>
    <dgm:cxn modelId="{A7259EFC-EE55-44D6-A45B-C0FBE73D2B14}" type="presParOf" srcId="{5E86B52A-8CA8-4A03-A189-39DC286CBA8B}" destId="{1975A09E-0C04-45CB-BC94-BFA64155C28F}" srcOrd="1" destOrd="0" presId="urn:microsoft.com/office/officeart/2005/8/layout/hierarchy2"/>
    <dgm:cxn modelId="{36C110D7-891C-4EF3-9A06-943E6C6662E4}" type="presParOf" srcId="{1975A09E-0C04-45CB-BC94-BFA64155C28F}" destId="{194E6B1E-1221-442E-8F3A-39AF92EAA548}" srcOrd="0" destOrd="0" presId="urn:microsoft.com/office/officeart/2005/8/layout/hierarchy2"/>
    <dgm:cxn modelId="{CE89EC05-B108-451D-B5A9-57444C789069}" type="presParOf" srcId="{1975A09E-0C04-45CB-BC94-BFA64155C28F}" destId="{2D79B13A-B078-422A-BE29-3A6E3C9530B2}" srcOrd="1" destOrd="0" presId="urn:microsoft.com/office/officeart/2005/8/layout/hierarchy2"/>
    <dgm:cxn modelId="{339BF809-F484-4A96-B389-6B585D8FBAC9}" type="presParOf" srcId="{2D79B13A-B078-422A-BE29-3A6E3C9530B2}" destId="{BF02F010-7154-439C-A52F-904BFB5D6B3D}" srcOrd="0" destOrd="0" presId="urn:microsoft.com/office/officeart/2005/8/layout/hierarchy2"/>
    <dgm:cxn modelId="{413F2FAA-AD7B-4010-951E-FB755B518671}" type="presParOf" srcId="{BF02F010-7154-439C-A52F-904BFB5D6B3D}" destId="{469401B2-618E-49B1-BFB6-53B3279421E6}" srcOrd="0" destOrd="0" presId="urn:microsoft.com/office/officeart/2005/8/layout/hierarchy2"/>
    <dgm:cxn modelId="{DE97C42C-3176-4EF8-BB2F-E88B8C1357D7}" type="presParOf" srcId="{2D79B13A-B078-422A-BE29-3A6E3C9530B2}" destId="{0FBB7B7F-D416-4909-8090-C41083FCBD26}" srcOrd="1" destOrd="0" presId="urn:microsoft.com/office/officeart/2005/8/layout/hierarchy2"/>
    <dgm:cxn modelId="{B76B04F5-3224-45AC-A507-E353C5A16632}" type="presParOf" srcId="{0FBB7B7F-D416-4909-8090-C41083FCBD26}" destId="{2C0D8233-B699-433A-B87B-BDBDE58310EA}" srcOrd="0" destOrd="0" presId="urn:microsoft.com/office/officeart/2005/8/layout/hierarchy2"/>
    <dgm:cxn modelId="{6E9A20BE-0294-4E79-A4D6-70A6FFDD8C00}" type="presParOf" srcId="{0FBB7B7F-D416-4909-8090-C41083FCBD26}" destId="{A9AFE50E-25F4-4037-8109-0A25E5AD558D}" srcOrd="1" destOrd="0" presId="urn:microsoft.com/office/officeart/2005/8/layout/hierarchy2"/>
    <dgm:cxn modelId="{FE6A284E-EE6D-4AD2-BFE7-DB7EAB5B608C}" type="presParOf" srcId="{A9AFE50E-25F4-4037-8109-0A25E5AD558D}" destId="{756C2ED5-27CE-4C84-9F93-74A5A1288F28}" srcOrd="0" destOrd="0" presId="urn:microsoft.com/office/officeart/2005/8/layout/hierarchy2"/>
    <dgm:cxn modelId="{7623FC53-4F1A-4919-A3C5-86E3636F614E}" type="presParOf" srcId="{756C2ED5-27CE-4C84-9F93-74A5A1288F28}" destId="{B602ECB3-DFAC-410E-9B02-95AF8689D656}" srcOrd="0" destOrd="0" presId="urn:microsoft.com/office/officeart/2005/8/layout/hierarchy2"/>
    <dgm:cxn modelId="{3DF0E2D1-805A-4469-BB2A-D583324E2266}" type="presParOf" srcId="{A9AFE50E-25F4-4037-8109-0A25E5AD558D}" destId="{E6FD56AF-91B0-47C8-8B32-EF4BCFCE4F6D}" srcOrd="1" destOrd="0" presId="urn:microsoft.com/office/officeart/2005/8/layout/hierarchy2"/>
    <dgm:cxn modelId="{12316AA7-C6DD-4993-9F6E-0CA4DD363151}" type="presParOf" srcId="{E6FD56AF-91B0-47C8-8B32-EF4BCFCE4F6D}" destId="{2BA60DA3-5863-496B-B9D0-E986770B519F}" srcOrd="0" destOrd="0" presId="urn:microsoft.com/office/officeart/2005/8/layout/hierarchy2"/>
    <dgm:cxn modelId="{8F3A3DC8-41FC-4C8F-926C-3B9FAA059FFC}" type="presParOf" srcId="{E6FD56AF-91B0-47C8-8B32-EF4BCFCE4F6D}" destId="{6F22DEEB-1CD3-43A6-839C-5F59C544A614}" srcOrd="1" destOrd="0" presId="urn:microsoft.com/office/officeart/2005/8/layout/hierarchy2"/>
    <dgm:cxn modelId="{03BE5575-6B4B-467C-928B-A38DCA082D71}" type="presParOf" srcId="{2D79B13A-B078-422A-BE29-3A6E3C9530B2}" destId="{AA380757-F81F-428B-A9A2-D8F455894078}" srcOrd="2" destOrd="0" presId="urn:microsoft.com/office/officeart/2005/8/layout/hierarchy2"/>
    <dgm:cxn modelId="{6E73DEB4-3B3B-424B-A3DA-56C2F6B0495C}" type="presParOf" srcId="{AA380757-F81F-428B-A9A2-D8F455894078}" destId="{73D6596E-7170-42CD-85AC-74AD0873B8D9}" srcOrd="0" destOrd="0" presId="urn:microsoft.com/office/officeart/2005/8/layout/hierarchy2"/>
    <dgm:cxn modelId="{008BE342-F5D6-4669-8A0A-048ADF2CC1EC}" type="presParOf" srcId="{2D79B13A-B078-422A-BE29-3A6E3C9530B2}" destId="{DC9DB08D-76DA-4044-8287-1B2B9A1C1DF7}" srcOrd="3" destOrd="0" presId="urn:microsoft.com/office/officeart/2005/8/layout/hierarchy2"/>
    <dgm:cxn modelId="{65490CF7-CA78-4598-AB09-D23F8377995F}" type="presParOf" srcId="{DC9DB08D-76DA-4044-8287-1B2B9A1C1DF7}" destId="{67E15E29-261C-4456-A721-4AC31B9696EE}" srcOrd="0" destOrd="0" presId="urn:microsoft.com/office/officeart/2005/8/layout/hierarchy2"/>
    <dgm:cxn modelId="{B08F331D-20EA-45A7-9D31-AB5163DDBA05}" type="presParOf" srcId="{DC9DB08D-76DA-4044-8287-1B2B9A1C1DF7}" destId="{FCEC0405-025F-4B6C-BC22-0163B50EFFFB}" srcOrd="1" destOrd="0" presId="urn:microsoft.com/office/officeart/2005/8/layout/hierarchy2"/>
    <dgm:cxn modelId="{B56D6B1F-BD9C-47DA-81FE-D534E797E3D7}" type="presParOf" srcId="{FCEC0405-025F-4B6C-BC22-0163B50EFFFB}" destId="{AF5F740D-7D33-4BE1-AF93-F5DA0D193787}" srcOrd="0" destOrd="0" presId="urn:microsoft.com/office/officeart/2005/8/layout/hierarchy2"/>
    <dgm:cxn modelId="{048F9FA3-A4CD-43DE-AE3C-F2EF0E5D43D3}" type="presParOf" srcId="{AF5F740D-7D33-4BE1-AF93-F5DA0D193787}" destId="{DF4DBDAA-09E1-4342-A4B3-59F7114964FB}" srcOrd="0" destOrd="0" presId="urn:microsoft.com/office/officeart/2005/8/layout/hierarchy2"/>
    <dgm:cxn modelId="{F8AA6B08-EE18-439C-8765-CA658D22B0B9}" type="presParOf" srcId="{FCEC0405-025F-4B6C-BC22-0163B50EFFFB}" destId="{47219FD8-3544-4F01-A3CB-7166E3EC28DE}" srcOrd="1" destOrd="0" presId="urn:microsoft.com/office/officeart/2005/8/layout/hierarchy2"/>
    <dgm:cxn modelId="{2E36E73E-E80B-448B-AE45-89255AAD734B}" type="presParOf" srcId="{47219FD8-3544-4F01-A3CB-7166E3EC28DE}" destId="{713A957D-E93A-4FE3-8AD7-F2BB75498AE4}" srcOrd="0" destOrd="0" presId="urn:microsoft.com/office/officeart/2005/8/layout/hierarchy2"/>
    <dgm:cxn modelId="{AC4A2728-7E25-4245-A035-965F3249C209}" type="presParOf" srcId="{47219FD8-3544-4F01-A3CB-7166E3EC28DE}" destId="{1E147DEF-520A-4794-882F-6DAE1BFA9052}" srcOrd="1" destOrd="0" presId="urn:microsoft.com/office/officeart/2005/8/layout/hierarchy2"/>
    <dgm:cxn modelId="{A36F2212-9081-4D2A-A084-A7C89CFA9934}" type="presParOf" srcId="{5E86B52A-8CA8-4A03-A189-39DC286CBA8B}" destId="{1E77644E-7EF9-4D68-B3D2-F3E249FE1415}" srcOrd="2" destOrd="0" presId="urn:microsoft.com/office/officeart/2005/8/layout/hierarchy2"/>
    <dgm:cxn modelId="{CF773B2E-A38B-45F8-8422-A28D0E82F0EF}" type="presParOf" srcId="{1E77644E-7EF9-4D68-B3D2-F3E249FE1415}" destId="{D607725C-D4B3-4D2E-A172-50AFB9BEBC0E}" srcOrd="0" destOrd="0" presId="urn:microsoft.com/office/officeart/2005/8/layout/hierarchy2"/>
    <dgm:cxn modelId="{BE193FDC-8454-4473-B1DA-6D2983605E9A}" type="presParOf" srcId="{5E86B52A-8CA8-4A03-A189-39DC286CBA8B}" destId="{9C590F62-6F98-4C57-8526-3D7C3428506E}" srcOrd="3" destOrd="0" presId="urn:microsoft.com/office/officeart/2005/8/layout/hierarchy2"/>
    <dgm:cxn modelId="{C266CC29-54AE-4A03-A9D4-84D66A9BB62F}" type="presParOf" srcId="{9C590F62-6F98-4C57-8526-3D7C3428506E}" destId="{F02332BF-15D6-4B76-AF97-DE3CD8714B09}" srcOrd="0" destOrd="0" presId="urn:microsoft.com/office/officeart/2005/8/layout/hierarchy2"/>
    <dgm:cxn modelId="{5585E498-42B5-40B6-9E9E-366F919866CE}" type="presParOf" srcId="{9C590F62-6F98-4C57-8526-3D7C3428506E}" destId="{05D93AC3-EA9D-4B02-98DC-5AF174A01278}" srcOrd="1" destOrd="0" presId="urn:microsoft.com/office/officeart/2005/8/layout/hierarchy2"/>
    <dgm:cxn modelId="{1E058980-B251-499C-ADD0-1563E6B932A3}" type="presParOf" srcId="{05D93AC3-EA9D-4B02-98DC-5AF174A01278}" destId="{EC07DE12-4EDE-4A29-A4A3-58E513C7B14F}" srcOrd="0" destOrd="0" presId="urn:microsoft.com/office/officeart/2005/8/layout/hierarchy2"/>
    <dgm:cxn modelId="{680E71E4-101D-44AE-9FFD-8561AE613BFE}" type="presParOf" srcId="{EC07DE12-4EDE-4A29-A4A3-58E513C7B14F}" destId="{B71BA513-0B58-4099-A539-EE4822003D17}" srcOrd="0" destOrd="0" presId="urn:microsoft.com/office/officeart/2005/8/layout/hierarchy2"/>
    <dgm:cxn modelId="{B0101D69-12BF-4E7E-B403-B4DF2ABA6C69}" type="presParOf" srcId="{05D93AC3-EA9D-4B02-98DC-5AF174A01278}" destId="{57F44538-31A0-4991-BA0B-E834E67B38AC}" srcOrd="1" destOrd="0" presId="urn:microsoft.com/office/officeart/2005/8/layout/hierarchy2"/>
    <dgm:cxn modelId="{A3C3ED2D-DD4B-430E-A0B1-877A631391DC}" type="presParOf" srcId="{57F44538-31A0-4991-BA0B-E834E67B38AC}" destId="{2A0175FD-2B34-46B1-B6EE-7A648D11C87F}" srcOrd="0" destOrd="0" presId="urn:microsoft.com/office/officeart/2005/8/layout/hierarchy2"/>
    <dgm:cxn modelId="{45CE27AA-3D65-4B9D-BADB-34043071B6A4}" type="presParOf" srcId="{57F44538-31A0-4991-BA0B-E834E67B38AC}" destId="{2524DE34-3F81-4DE7-8173-754B8330776B}" srcOrd="1" destOrd="0" presId="urn:microsoft.com/office/officeart/2005/8/layout/hierarchy2"/>
    <dgm:cxn modelId="{024CE376-6CF4-4CCF-893E-0931D8EC13F4}" type="presParOf" srcId="{2524DE34-3F81-4DE7-8173-754B8330776B}" destId="{85CF8F75-920C-49D1-BA96-953066E79FE3}" srcOrd="0" destOrd="0" presId="urn:microsoft.com/office/officeart/2005/8/layout/hierarchy2"/>
    <dgm:cxn modelId="{D6BEBC22-522F-4133-9657-D3803C5C7815}" type="presParOf" srcId="{85CF8F75-920C-49D1-BA96-953066E79FE3}" destId="{A0854071-6F63-43C0-8169-F67C41A4E774}" srcOrd="0" destOrd="0" presId="urn:microsoft.com/office/officeart/2005/8/layout/hierarchy2"/>
    <dgm:cxn modelId="{70F6F489-68AC-44BB-8619-50B4375F4FA8}" type="presParOf" srcId="{2524DE34-3F81-4DE7-8173-754B8330776B}" destId="{1E88A421-9BC6-49BE-BB5D-2D2B8F4D0094}" srcOrd="1" destOrd="0" presId="urn:microsoft.com/office/officeart/2005/8/layout/hierarchy2"/>
    <dgm:cxn modelId="{1924814B-9C91-4531-9A05-67A4050EDD9C}" type="presParOf" srcId="{1E88A421-9BC6-49BE-BB5D-2D2B8F4D0094}" destId="{0BF53DEE-7F1C-47CC-9D22-FD2FCB7DC45F}" srcOrd="0" destOrd="0" presId="urn:microsoft.com/office/officeart/2005/8/layout/hierarchy2"/>
    <dgm:cxn modelId="{8CEB2C24-E85C-4519-8F4B-0006E2445B5D}" type="presParOf" srcId="{1E88A421-9BC6-49BE-BB5D-2D2B8F4D0094}" destId="{CBE9FDDE-6950-490E-8ED1-FD0F6E7DFAED}" srcOrd="1" destOrd="0" presId="urn:microsoft.com/office/officeart/2005/8/layout/hierarchy2"/>
    <dgm:cxn modelId="{7C13D7BF-19DE-4FCB-AEA3-AE3247823365}" type="presParOf" srcId="{05D93AC3-EA9D-4B02-98DC-5AF174A01278}" destId="{A67031A7-15B8-46FB-9A15-DFDBE236C8D8}" srcOrd="2" destOrd="0" presId="urn:microsoft.com/office/officeart/2005/8/layout/hierarchy2"/>
    <dgm:cxn modelId="{CADD8A90-3C7D-4013-B5A6-05DD1F89EC9A}" type="presParOf" srcId="{A67031A7-15B8-46FB-9A15-DFDBE236C8D8}" destId="{B8BC2210-F710-4D52-BAE5-7FB2231ACA39}" srcOrd="0" destOrd="0" presId="urn:microsoft.com/office/officeart/2005/8/layout/hierarchy2"/>
    <dgm:cxn modelId="{A1904408-0C91-4F70-B5F9-EF689E486071}" type="presParOf" srcId="{05D93AC3-EA9D-4B02-98DC-5AF174A01278}" destId="{DC063BC0-1C41-4E99-9392-4D622FF79A92}" srcOrd="3" destOrd="0" presId="urn:microsoft.com/office/officeart/2005/8/layout/hierarchy2"/>
    <dgm:cxn modelId="{D52F9224-48DC-487E-BFFF-BDDD08A7CC99}" type="presParOf" srcId="{DC063BC0-1C41-4E99-9392-4D622FF79A92}" destId="{06241F98-029B-47E4-8693-21028D49F507}" srcOrd="0" destOrd="0" presId="urn:microsoft.com/office/officeart/2005/8/layout/hierarchy2"/>
    <dgm:cxn modelId="{A47BBAEE-C82B-4496-ACD4-0329E2A0848D}" type="presParOf" srcId="{DC063BC0-1C41-4E99-9392-4D622FF79A92}" destId="{A6093811-7FD0-4E20-98BB-2C9BD043D2E3}" srcOrd="1" destOrd="0" presId="urn:microsoft.com/office/officeart/2005/8/layout/hierarchy2"/>
    <dgm:cxn modelId="{4D076115-93A8-4469-9162-61F7783F330D}" type="presParOf" srcId="{A6093811-7FD0-4E20-98BB-2C9BD043D2E3}" destId="{3D039A33-0783-4861-B5CE-D8272405DC43}" srcOrd="0" destOrd="0" presId="urn:microsoft.com/office/officeart/2005/8/layout/hierarchy2"/>
    <dgm:cxn modelId="{506B9F08-847C-4447-8F91-63B6C92CC64B}" type="presParOf" srcId="{3D039A33-0783-4861-B5CE-D8272405DC43}" destId="{2D22952D-68A0-466E-9409-D41AC5AD4730}" srcOrd="0" destOrd="0" presId="urn:microsoft.com/office/officeart/2005/8/layout/hierarchy2"/>
    <dgm:cxn modelId="{CEA6D97A-89A7-41A8-A7BA-2366D2078DEC}" type="presParOf" srcId="{A6093811-7FD0-4E20-98BB-2C9BD043D2E3}" destId="{9E8BE8E8-FA6D-4101-BC97-AC1C3EDE874E}" srcOrd="1" destOrd="0" presId="urn:microsoft.com/office/officeart/2005/8/layout/hierarchy2"/>
    <dgm:cxn modelId="{6C0EB4BE-0A02-47C1-92D8-7FC8D5E94167}" type="presParOf" srcId="{9E8BE8E8-FA6D-4101-BC97-AC1C3EDE874E}" destId="{2C30BB93-B75B-4074-BD8B-62859599B49F}" srcOrd="0" destOrd="0" presId="urn:microsoft.com/office/officeart/2005/8/layout/hierarchy2"/>
    <dgm:cxn modelId="{A44537FE-B971-4A37-B5C7-3530FC8337FA}" type="presParOf" srcId="{9E8BE8E8-FA6D-4101-BC97-AC1C3EDE874E}" destId="{B15ACC81-24B5-4437-A1CC-4938CA7A4215}" srcOrd="1" destOrd="0" presId="urn:microsoft.com/office/officeart/2005/8/layout/hierarchy2"/>
    <dgm:cxn modelId="{2993190B-9F07-436F-9B5A-4725EC6FDE12}" type="presParOf" srcId="{05D93AC3-EA9D-4B02-98DC-5AF174A01278}" destId="{B070F1C0-CB52-4312-BB8B-F67CC47F674E}" srcOrd="4" destOrd="0" presId="urn:microsoft.com/office/officeart/2005/8/layout/hierarchy2"/>
    <dgm:cxn modelId="{0A34A33A-4DEC-4CA0-904A-7A5BF803AFD7}" type="presParOf" srcId="{B070F1C0-CB52-4312-BB8B-F67CC47F674E}" destId="{65EB23A0-F27E-4B32-A76D-C6C087D0BC56}" srcOrd="0" destOrd="0" presId="urn:microsoft.com/office/officeart/2005/8/layout/hierarchy2"/>
    <dgm:cxn modelId="{94B98BB7-9E3A-497E-89D8-8B290B8E4818}" type="presParOf" srcId="{05D93AC3-EA9D-4B02-98DC-5AF174A01278}" destId="{7AB8DA06-1241-41C6-A141-608B6960982D}" srcOrd="5" destOrd="0" presId="urn:microsoft.com/office/officeart/2005/8/layout/hierarchy2"/>
    <dgm:cxn modelId="{8E5E6A34-F2BB-4F00-981D-FBEC5130D7A6}" type="presParOf" srcId="{7AB8DA06-1241-41C6-A141-608B6960982D}" destId="{992BD53F-6EC7-4226-9BC7-81E98C2EFF32}" srcOrd="0" destOrd="0" presId="urn:microsoft.com/office/officeart/2005/8/layout/hierarchy2"/>
    <dgm:cxn modelId="{E9C6D503-D1ED-4869-B579-25972B919FDE}" type="presParOf" srcId="{7AB8DA06-1241-41C6-A141-608B6960982D}" destId="{B8043CE8-2991-4E2D-A845-E91FD5CF1431}" srcOrd="1" destOrd="0" presId="urn:microsoft.com/office/officeart/2005/8/layout/hierarchy2"/>
    <dgm:cxn modelId="{78077C7A-0697-4000-B6A1-A236D6637C1B}" type="presParOf" srcId="{B8043CE8-2991-4E2D-A845-E91FD5CF1431}" destId="{38000063-60B1-41F2-9059-A98526912DB1}" srcOrd="0" destOrd="0" presId="urn:microsoft.com/office/officeart/2005/8/layout/hierarchy2"/>
    <dgm:cxn modelId="{C8CB279C-3B35-42EA-84EF-8FE71CA2F2E2}" type="presParOf" srcId="{38000063-60B1-41F2-9059-A98526912DB1}" destId="{75BB032C-02FD-47B9-A6F9-1879B758F9FA}" srcOrd="0" destOrd="0" presId="urn:microsoft.com/office/officeart/2005/8/layout/hierarchy2"/>
    <dgm:cxn modelId="{3E392C99-D9F0-48FB-B80F-5DF478AE6DC9}" type="presParOf" srcId="{B8043CE8-2991-4E2D-A845-E91FD5CF1431}" destId="{2D6E235D-0A20-4126-A440-A1151DA0044E}" srcOrd="1" destOrd="0" presId="urn:microsoft.com/office/officeart/2005/8/layout/hierarchy2"/>
    <dgm:cxn modelId="{F6939C1F-362F-4CDA-AE1E-2BFE0EC6E664}" type="presParOf" srcId="{2D6E235D-0A20-4126-A440-A1151DA0044E}" destId="{711AEBEE-68DB-4331-ADF6-360FDD6A0112}" srcOrd="0" destOrd="0" presId="urn:microsoft.com/office/officeart/2005/8/layout/hierarchy2"/>
    <dgm:cxn modelId="{E8EB6A48-91DA-49B8-997F-D202DB0B405B}" type="presParOf" srcId="{2D6E235D-0A20-4126-A440-A1151DA0044E}" destId="{A159BD21-E6D1-4A08-8C70-CAD0EF28570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B5CE0A-BF6F-4B18-8F03-F8908E51659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9B47153-A584-4A91-A4EB-19A855E1242A}">
      <dgm:prSet/>
      <dgm:spPr/>
      <dgm:t>
        <a:bodyPr/>
        <a:lstStyle/>
        <a:p>
          <a:r>
            <a:rPr lang="hr-HR" baseline="0"/>
            <a:t>1.DEFINIRANJE PROBLEMA-skupiti čim više informacija o problemu</a:t>
          </a:r>
          <a:endParaRPr lang="en-US" dirty="0"/>
        </a:p>
      </dgm:t>
    </dgm:pt>
    <dgm:pt modelId="{A56D53D0-C6C9-4D83-8ECC-F3009DEF0AD2}" type="parTrans" cxnId="{296B1917-2FD8-40A0-96FD-A4B52C5067B8}">
      <dgm:prSet/>
      <dgm:spPr/>
      <dgm:t>
        <a:bodyPr/>
        <a:lstStyle/>
        <a:p>
          <a:endParaRPr lang="en-US"/>
        </a:p>
      </dgm:t>
    </dgm:pt>
    <dgm:pt modelId="{A64A8E99-1292-42C4-A0AF-58C6386FA41F}" type="sibTrans" cxnId="{296B1917-2FD8-40A0-96FD-A4B52C5067B8}">
      <dgm:prSet/>
      <dgm:spPr/>
      <dgm:t>
        <a:bodyPr/>
        <a:lstStyle/>
        <a:p>
          <a:endParaRPr lang="en-US"/>
        </a:p>
      </dgm:t>
    </dgm:pt>
    <dgm:pt modelId="{A8EF383F-2CF7-4D7A-A342-DB9570FD28CD}">
      <dgm:prSet/>
      <dgm:spPr/>
      <dgm:t>
        <a:bodyPr/>
        <a:lstStyle/>
        <a:p>
          <a:r>
            <a:rPr lang="hr-HR" baseline="0" dirty="0"/>
            <a:t>2.PREDLAGANJE MOGUĆIH RJEŠENJA-oluja mozga,”BRAINSTORMING”</a:t>
          </a:r>
          <a:endParaRPr lang="en-US" dirty="0"/>
        </a:p>
      </dgm:t>
    </dgm:pt>
    <dgm:pt modelId="{B98203C7-0452-4054-896D-2167F93C65D5}" type="parTrans" cxnId="{E683D41B-1AAD-481A-9FC4-AE63CB349355}">
      <dgm:prSet/>
      <dgm:spPr/>
      <dgm:t>
        <a:bodyPr/>
        <a:lstStyle/>
        <a:p>
          <a:endParaRPr lang="en-US"/>
        </a:p>
      </dgm:t>
    </dgm:pt>
    <dgm:pt modelId="{FD082C69-D734-4E8F-A38C-12ECE027E03F}" type="sibTrans" cxnId="{E683D41B-1AAD-481A-9FC4-AE63CB349355}">
      <dgm:prSet/>
      <dgm:spPr/>
      <dgm:t>
        <a:bodyPr/>
        <a:lstStyle/>
        <a:p>
          <a:endParaRPr lang="en-US"/>
        </a:p>
      </dgm:t>
    </dgm:pt>
    <dgm:pt modelId="{736DDCB9-E06A-422F-BDB5-4823FE452DD0}">
      <dgm:prSet/>
      <dgm:spPr/>
      <dgm:t>
        <a:bodyPr/>
        <a:lstStyle/>
        <a:p>
          <a:r>
            <a:rPr lang="hr-HR" baseline="0" dirty="0"/>
            <a:t>3.DONOŠENJE ODLUKE-izbor najboljeg riješenja</a:t>
          </a:r>
          <a:endParaRPr lang="en-US" dirty="0"/>
        </a:p>
      </dgm:t>
    </dgm:pt>
    <dgm:pt modelId="{E3AC4ACD-BF07-493F-A544-E1D233E2E277}" type="parTrans" cxnId="{004A769B-07B4-41FD-8102-A6777D17F5E5}">
      <dgm:prSet/>
      <dgm:spPr/>
      <dgm:t>
        <a:bodyPr/>
        <a:lstStyle/>
        <a:p>
          <a:endParaRPr lang="en-US"/>
        </a:p>
      </dgm:t>
    </dgm:pt>
    <dgm:pt modelId="{495B36BB-C713-4BEB-9A50-5ED70B967260}" type="sibTrans" cxnId="{004A769B-07B4-41FD-8102-A6777D17F5E5}">
      <dgm:prSet/>
      <dgm:spPr/>
      <dgm:t>
        <a:bodyPr/>
        <a:lstStyle/>
        <a:p>
          <a:endParaRPr lang="en-US"/>
        </a:p>
      </dgm:t>
    </dgm:pt>
    <dgm:pt modelId="{01E7319F-2D98-454D-AF3D-F929F25BA15D}">
      <dgm:prSet/>
      <dgm:spPr/>
      <dgm:t>
        <a:bodyPr/>
        <a:lstStyle/>
        <a:p>
          <a:r>
            <a:rPr lang="hr-HR" baseline="0" dirty="0"/>
            <a:t>4.REALIZACIJA-implementacija,evaluacija,ocjenjivanje</a:t>
          </a:r>
          <a:endParaRPr lang="en-US" dirty="0"/>
        </a:p>
      </dgm:t>
    </dgm:pt>
    <dgm:pt modelId="{E86FDDBE-5BE9-4964-9BCE-6F9B700DD3E1}" type="parTrans" cxnId="{0D3A1BDB-6DC4-48D6-961F-3A858798679C}">
      <dgm:prSet/>
      <dgm:spPr/>
      <dgm:t>
        <a:bodyPr/>
        <a:lstStyle/>
        <a:p>
          <a:endParaRPr lang="en-US"/>
        </a:p>
      </dgm:t>
    </dgm:pt>
    <dgm:pt modelId="{97DEDBD9-FF4F-4961-B4B2-D1DD489F04A8}" type="sibTrans" cxnId="{0D3A1BDB-6DC4-48D6-961F-3A858798679C}">
      <dgm:prSet/>
      <dgm:spPr/>
      <dgm:t>
        <a:bodyPr/>
        <a:lstStyle/>
        <a:p>
          <a:endParaRPr lang="en-US"/>
        </a:p>
      </dgm:t>
    </dgm:pt>
    <dgm:pt modelId="{8E7CF088-541E-4FB0-BC16-96CACCF23FBD}" type="pres">
      <dgm:prSet presAssocID="{D1B5CE0A-BF6F-4B18-8F03-F8908E5165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F42308-DFBB-4452-A571-6BAED5B18559}" type="pres">
      <dgm:prSet presAssocID="{59B47153-A584-4A91-A4EB-19A855E1242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C8800-EA57-4270-8D95-245F898FAC47}" type="pres">
      <dgm:prSet presAssocID="{A64A8E99-1292-42C4-A0AF-58C6386FA41F}" presName="spacer" presStyleCnt="0"/>
      <dgm:spPr/>
    </dgm:pt>
    <dgm:pt modelId="{AC6528BF-DF4D-41DF-92BF-FF949F68E99F}" type="pres">
      <dgm:prSet presAssocID="{A8EF383F-2CF7-4D7A-A342-DB9570FD28C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EC37A2-F089-468C-B801-02137810FB66}" type="pres">
      <dgm:prSet presAssocID="{FD082C69-D734-4E8F-A38C-12ECE027E03F}" presName="spacer" presStyleCnt="0"/>
      <dgm:spPr/>
    </dgm:pt>
    <dgm:pt modelId="{135A4CDA-75F1-4CDE-8C51-9040E382DD11}" type="pres">
      <dgm:prSet presAssocID="{736DDCB9-E06A-422F-BDB5-4823FE452DD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AA2E0-2C11-46E2-8B8E-FBA8F3A18FA1}" type="pres">
      <dgm:prSet presAssocID="{495B36BB-C713-4BEB-9A50-5ED70B967260}" presName="spacer" presStyleCnt="0"/>
      <dgm:spPr/>
    </dgm:pt>
    <dgm:pt modelId="{965AA4FD-6D62-49CA-BF86-46A98C076DF5}" type="pres">
      <dgm:prSet presAssocID="{01E7319F-2D98-454D-AF3D-F929F25BA15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6B1917-2FD8-40A0-96FD-A4B52C5067B8}" srcId="{D1B5CE0A-BF6F-4B18-8F03-F8908E51659B}" destId="{59B47153-A584-4A91-A4EB-19A855E1242A}" srcOrd="0" destOrd="0" parTransId="{A56D53D0-C6C9-4D83-8ECC-F3009DEF0AD2}" sibTransId="{A64A8E99-1292-42C4-A0AF-58C6386FA41F}"/>
    <dgm:cxn modelId="{CC91E5E2-C9CB-48D2-8646-8F416E3BB5D4}" type="presOf" srcId="{A8EF383F-2CF7-4D7A-A342-DB9570FD28CD}" destId="{AC6528BF-DF4D-41DF-92BF-FF949F68E99F}" srcOrd="0" destOrd="0" presId="urn:microsoft.com/office/officeart/2005/8/layout/vList2"/>
    <dgm:cxn modelId="{C92FBC42-247B-4CBA-A2BA-89DBE1BF0753}" type="presOf" srcId="{01E7319F-2D98-454D-AF3D-F929F25BA15D}" destId="{965AA4FD-6D62-49CA-BF86-46A98C076DF5}" srcOrd="0" destOrd="0" presId="urn:microsoft.com/office/officeart/2005/8/layout/vList2"/>
    <dgm:cxn modelId="{B9059233-5204-4A06-B6F5-54D9DD231B6B}" type="presOf" srcId="{736DDCB9-E06A-422F-BDB5-4823FE452DD0}" destId="{135A4CDA-75F1-4CDE-8C51-9040E382DD11}" srcOrd="0" destOrd="0" presId="urn:microsoft.com/office/officeart/2005/8/layout/vList2"/>
    <dgm:cxn modelId="{012D2CC1-28BE-4481-AB57-46EB7A9656A8}" type="presOf" srcId="{D1B5CE0A-BF6F-4B18-8F03-F8908E51659B}" destId="{8E7CF088-541E-4FB0-BC16-96CACCF23FBD}" srcOrd="0" destOrd="0" presId="urn:microsoft.com/office/officeart/2005/8/layout/vList2"/>
    <dgm:cxn modelId="{B6160C0A-EF5A-47F8-A894-25FA17EBFEE3}" type="presOf" srcId="{59B47153-A584-4A91-A4EB-19A855E1242A}" destId="{24F42308-DFBB-4452-A571-6BAED5B18559}" srcOrd="0" destOrd="0" presId="urn:microsoft.com/office/officeart/2005/8/layout/vList2"/>
    <dgm:cxn modelId="{004A769B-07B4-41FD-8102-A6777D17F5E5}" srcId="{D1B5CE0A-BF6F-4B18-8F03-F8908E51659B}" destId="{736DDCB9-E06A-422F-BDB5-4823FE452DD0}" srcOrd="2" destOrd="0" parTransId="{E3AC4ACD-BF07-493F-A544-E1D233E2E277}" sibTransId="{495B36BB-C713-4BEB-9A50-5ED70B967260}"/>
    <dgm:cxn modelId="{0D3A1BDB-6DC4-48D6-961F-3A858798679C}" srcId="{D1B5CE0A-BF6F-4B18-8F03-F8908E51659B}" destId="{01E7319F-2D98-454D-AF3D-F929F25BA15D}" srcOrd="3" destOrd="0" parTransId="{E86FDDBE-5BE9-4964-9BCE-6F9B700DD3E1}" sibTransId="{97DEDBD9-FF4F-4961-B4B2-D1DD489F04A8}"/>
    <dgm:cxn modelId="{E683D41B-1AAD-481A-9FC4-AE63CB349355}" srcId="{D1B5CE0A-BF6F-4B18-8F03-F8908E51659B}" destId="{A8EF383F-2CF7-4D7A-A342-DB9570FD28CD}" srcOrd="1" destOrd="0" parTransId="{B98203C7-0452-4054-896D-2167F93C65D5}" sibTransId="{FD082C69-D734-4E8F-A38C-12ECE027E03F}"/>
    <dgm:cxn modelId="{9436F12C-4D09-4017-AF98-DC7C9A52B46D}" type="presParOf" srcId="{8E7CF088-541E-4FB0-BC16-96CACCF23FBD}" destId="{24F42308-DFBB-4452-A571-6BAED5B18559}" srcOrd="0" destOrd="0" presId="urn:microsoft.com/office/officeart/2005/8/layout/vList2"/>
    <dgm:cxn modelId="{B90D9F93-C2B5-4E98-84B2-D6A57F7B2EA8}" type="presParOf" srcId="{8E7CF088-541E-4FB0-BC16-96CACCF23FBD}" destId="{F55C8800-EA57-4270-8D95-245F898FAC47}" srcOrd="1" destOrd="0" presId="urn:microsoft.com/office/officeart/2005/8/layout/vList2"/>
    <dgm:cxn modelId="{F2EF6C68-7C53-4701-866A-308AB47AFE05}" type="presParOf" srcId="{8E7CF088-541E-4FB0-BC16-96CACCF23FBD}" destId="{AC6528BF-DF4D-41DF-92BF-FF949F68E99F}" srcOrd="2" destOrd="0" presId="urn:microsoft.com/office/officeart/2005/8/layout/vList2"/>
    <dgm:cxn modelId="{20E98A65-FE34-4778-BFB3-547A219FC19D}" type="presParOf" srcId="{8E7CF088-541E-4FB0-BC16-96CACCF23FBD}" destId="{75EC37A2-F089-468C-B801-02137810FB66}" srcOrd="3" destOrd="0" presId="urn:microsoft.com/office/officeart/2005/8/layout/vList2"/>
    <dgm:cxn modelId="{7BD0A80F-7B88-4875-B7C3-F35A83803592}" type="presParOf" srcId="{8E7CF088-541E-4FB0-BC16-96CACCF23FBD}" destId="{135A4CDA-75F1-4CDE-8C51-9040E382DD11}" srcOrd="4" destOrd="0" presId="urn:microsoft.com/office/officeart/2005/8/layout/vList2"/>
    <dgm:cxn modelId="{DED993D3-9142-4976-8C40-226A62EDFBA0}" type="presParOf" srcId="{8E7CF088-541E-4FB0-BC16-96CACCF23FBD}" destId="{BDAAA2E0-2C11-46E2-8B8E-FBA8F3A18FA1}" srcOrd="5" destOrd="0" presId="urn:microsoft.com/office/officeart/2005/8/layout/vList2"/>
    <dgm:cxn modelId="{21EB5C2C-E012-4027-AAAC-A94BDEF1B857}" type="presParOf" srcId="{8E7CF088-541E-4FB0-BC16-96CACCF23FBD}" destId="{965AA4FD-6D62-49CA-BF86-46A98C076DF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26207-06ED-48BE-89AD-E1AFD7C11D01}">
      <dsp:nvSpPr>
        <dsp:cNvPr id="0" name=""/>
        <dsp:cNvSpPr/>
      </dsp:nvSpPr>
      <dsp:spPr>
        <a:xfrm>
          <a:off x="3843" y="2225689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u="none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Dva glavna procesa</a:t>
          </a:r>
          <a:endParaRPr lang="hr-HR" sz="2300" kern="1200" dirty="0"/>
        </a:p>
      </dsp:txBody>
      <dsp:txXfrm>
        <a:off x="33326" y="2255172"/>
        <a:ext cx="1954288" cy="947661"/>
      </dsp:txXfrm>
    </dsp:sp>
    <dsp:sp modelId="{9F2F8555-8F22-409D-A0D9-40BB350F00D3}">
      <dsp:nvSpPr>
        <dsp:cNvPr id="0" name=""/>
        <dsp:cNvSpPr/>
      </dsp:nvSpPr>
      <dsp:spPr>
        <a:xfrm rot="17945813">
          <a:off x="1591740" y="1990482"/>
          <a:ext cx="1656018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1656018" y="150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2378349" y="1964089"/>
        <a:ext cx="82800" cy="82800"/>
      </dsp:txXfrm>
    </dsp:sp>
    <dsp:sp modelId="{194E6B1E-1221-442E-8F3A-39AF92EAA548}">
      <dsp:nvSpPr>
        <dsp:cNvPr id="0" name=""/>
        <dsp:cNvSpPr/>
      </dsp:nvSpPr>
      <dsp:spPr>
        <a:xfrm>
          <a:off x="2822400" y="778662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u="none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Orijentacija na problem</a:t>
          </a:r>
          <a:endParaRPr lang="hr-HR" sz="2300" kern="1200" dirty="0"/>
        </a:p>
      </dsp:txBody>
      <dsp:txXfrm>
        <a:off x="2851883" y="808145"/>
        <a:ext cx="1954288" cy="947661"/>
      </dsp:txXfrm>
    </dsp:sp>
    <dsp:sp modelId="{BF02F010-7154-439C-A52F-904BFB5D6B3D}">
      <dsp:nvSpPr>
        <dsp:cNvPr id="0" name=""/>
        <dsp:cNvSpPr/>
      </dsp:nvSpPr>
      <dsp:spPr>
        <a:xfrm rot="19457599">
          <a:off x="4742440" y="977563"/>
          <a:ext cx="991732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991732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213513" y="967777"/>
        <a:ext cx="49586" cy="49586"/>
      </dsp:txXfrm>
    </dsp:sp>
    <dsp:sp modelId="{2C0D8233-B699-433A-B87B-BDBDE58310EA}">
      <dsp:nvSpPr>
        <dsp:cNvPr id="0" name=""/>
        <dsp:cNvSpPr/>
      </dsp:nvSpPr>
      <dsp:spPr>
        <a:xfrm>
          <a:off x="5640957" y="199851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u="none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Pozitivna</a:t>
          </a:r>
          <a:endParaRPr lang="hr-HR" sz="2300" kern="1200" dirty="0"/>
        </a:p>
      </dsp:txBody>
      <dsp:txXfrm>
        <a:off x="5670440" y="229334"/>
        <a:ext cx="1954288" cy="947661"/>
      </dsp:txXfrm>
    </dsp:sp>
    <dsp:sp modelId="{756C2ED5-27CE-4C84-9F93-74A5A1288F28}">
      <dsp:nvSpPr>
        <dsp:cNvPr id="0" name=""/>
        <dsp:cNvSpPr/>
      </dsp:nvSpPr>
      <dsp:spPr>
        <a:xfrm>
          <a:off x="7654212" y="688158"/>
          <a:ext cx="805301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805301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8036730" y="683032"/>
        <a:ext cx="40265" cy="40265"/>
      </dsp:txXfrm>
    </dsp:sp>
    <dsp:sp modelId="{2BA60DA3-5863-496B-B9D0-E986770B519F}">
      <dsp:nvSpPr>
        <dsp:cNvPr id="0" name=""/>
        <dsp:cNvSpPr/>
      </dsp:nvSpPr>
      <dsp:spPr>
        <a:xfrm>
          <a:off x="8459514" y="199851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i="1" kern="1200" dirty="0">
              <a:solidFill>
                <a:schemeClr val="tx1"/>
              </a:solidFill>
              <a:latin typeface="Barlow" panose="020B0604020202020204" pitchFamily="2" charset="-18"/>
            </a:rPr>
            <a:t>Problem kao izazov</a:t>
          </a:r>
        </a:p>
      </dsp:txBody>
      <dsp:txXfrm>
        <a:off x="8488997" y="229334"/>
        <a:ext cx="1954288" cy="947661"/>
      </dsp:txXfrm>
    </dsp:sp>
    <dsp:sp modelId="{AA380757-F81F-428B-A9A2-D8F455894078}">
      <dsp:nvSpPr>
        <dsp:cNvPr id="0" name=""/>
        <dsp:cNvSpPr/>
      </dsp:nvSpPr>
      <dsp:spPr>
        <a:xfrm rot="2142401">
          <a:off x="4742440" y="1556374"/>
          <a:ext cx="991732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991732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213513" y="1546588"/>
        <a:ext cx="49586" cy="49586"/>
      </dsp:txXfrm>
    </dsp:sp>
    <dsp:sp modelId="{67E15E29-261C-4456-A721-4AC31B9696EE}">
      <dsp:nvSpPr>
        <dsp:cNvPr id="0" name=""/>
        <dsp:cNvSpPr/>
      </dsp:nvSpPr>
      <dsp:spPr>
        <a:xfrm>
          <a:off x="5640957" y="1357473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u="none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Negativna</a:t>
          </a:r>
          <a:endParaRPr lang="hr-HR" sz="2300" kern="1200" dirty="0"/>
        </a:p>
      </dsp:txBody>
      <dsp:txXfrm>
        <a:off x="5670440" y="1386956"/>
        <a:ext cx="1954288" cy="947661"/>
      </dsp:txXfrm>
    </dsp:sp>
    <dsp:sp modelId="{AF5F740D-7D33-4BE1-AF93-F5DA0D193787}">
      <dsp:nvSpPr>
        <dsp:cNvPr id="0" name=""/>
        <dsp:cNvSpPr/>
      </dsp:nvSpPr>
      <dsp:spPr>
        <a:xfrm>
          <a:off x="7654212" y="1845779"/>
          <a:ext cx="805301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805301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8036730" y="1840654"/>
        <a:ext cx="40265" cy="40265"/>
      </dsp:txXfrm>
    </dsp:sp>
    <dsp:sp modelId="{713A957D-E93A-4FE3-8AD7-F2BB75498AE4}">
      <dsp:nvSpPr>
        <dsp:cNvPr id="0" name=""/>
        <dsp:cNvSpPr/>
      </dsp:nvSpPr>
      <dsp:spPr>
        <a:xfrm>
          <a:off x="8459514" y="1357473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i="1" kern="1200" dirty="0">
              <a:solidFill>
                <a:schemeClr val="tx1"/>
              </a:solidFill>
              <a:latin typeface="Barlow" panose="020B0604020202020204" pitchFamily="2" charset="-18"/>
            </a:rPr>
            <a:t>Problem kao prijetnja dobrobiti</a:t>
          </a:r>
        </a:p>
      </dsp:txBody>
      <dsp:txXfrm>
        <a:off x="8488997" y="1386956"/>
        <a:ext cx="1954288" cy="947661"/>
      </dsp:txXfrm>
    </dsp:sp>
    <dsp:sp modelId="{1E77644E-7EF9-4D68-B3D2-F3E249FE1415}">
      <dsp:nvSpPr>
        <dsp:cNvPr id="0" name=""/>
        <dsp:cNvSpPr/>
      </dsp:nvSpPr>
      <dsp:spPr>
        <a:xfrm rot="3654187">
          <a:off x="1591740" y="3437509"/>
          <a:ext cx="1656018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1656018" y="150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2378349" y="3411116"/>
        <a:ext cx="82800" cy="82800"/>
      </dsp:txXfrm>
    </dsp:sp>
    <dsp:sp modelId="{F02332BF-15D6-4B76-AF97-DE3CD8714B09}">
      <dsp:nvSpPr>
        <dsp:cNvPr id="0" name=""/>
        <dsp:cNvSpPr/>
      </dsp:nvSpPr>
      <dsp:spPr>
        <a:xfrm>
          <a:off x="2822400" y="3672716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Stil rješavanja problema</a:t>
          </a:r>
          <a:endParaRPr lang="hr-HR" sz="2300" kern="1200" dirty="0"/>
        </a:p>
      </dsp:txBody>
      <dsp:txXfrm>
        <a:off x="2851883" y="3702199"/>
        <a:ext cx="1954288" cy="947661"/>
      </dsp:txXfrm>
    </dsp:sp>
    <dsp:sp modelId="{EC07DE12-4EDE-4A29-A4A3-58E513C7B14F}">
      <dsp:nvSpPr>
        <dsp:cNvPr id="0" name=""/>
        <dsp:cNvSpPr/>
      </dsp:nvSpPr>
      <dsp:spPr>
        <a:xfrm rot="18289469">
          <a:off x="4533218" y="3582211"/>
          <a:ext cx="1410176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1410176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203052" y="3561964"/>
        <a:ext cx="70508" cy="70508"/>
      </dsp:txXfrm>
    </dsp:sp>
    <dsp:sp modelId="{2A0175FD-2B34-46B1-B6EE-7A648D11C87F}">
      <dsp:nvSpPr>
        <dsp:cNvPr id="0" name=""/>
        <dsp:cNvSpPr/>
      </dsp:nvSpPr>
      <dsp:spPr>
        <a:xfrm>
          <a:off x="5640957" y="2515094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u="none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Racionalni</a:t>
          </a:r>
          <a:endParaRPr lang="hr-HR" sz="2300" kern="1200" dirty="0"/>
        </a:p>
      </dsp:txBody>
      <dsp:txXfrm>
        <a:off x="5670440" y="2544577"/>
        <a:ext cx="1954288" cy="947661"/>
      </dsp:txXfrm>
    </dsp:sp>
    <dsp:sp modelId="{85CF8F75-920C-49D1-BA96-953066E79FE3}">
      <dsp:nvSpPr>
        <dsp:cNvPr id="0" name=""/>
        <dsp:cNvSpPr/>
      </dsp:nvSpPr>
      <dsp:spPr>
        <a:xfrm>
          <a:off x="7654212" y="3003401"/>
          <a:ext cx="805301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805301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8036730" y="2998275"/>
        <a:ext cx="40265" cy="40265"/>
      </dsp:txXfrm>
    </dsp:sp>
    <dsp:sp modelId="{0BF53DEE-7F1C-47CC-9D22-FD2FCB7DC45F}">
      <dsp:nvSpPr>
        <dsp:cNvPr id="0" name=""/>
        <dsp:cNvSpPr/>
      </dsp:nvSpPr>
      <dsp:spPr>
        <a:xfrm>
          <a:off x="8459514" y="2515094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i="1" kern="1200" dirty="0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Racionalna, namjerna i sustavna primjena PS vještina</a:t>
          </a:r>
        </a:p>
      </dsp:txBody>
      <dsp:txXfrm>
        <a:off x="8488997" y="2544577"/>
        <a:ext cx="1954288" cy="947661"/>
      </dsp:txXfrm>
    </dsp:sp>
    <dsp:sp modelId="{A67031A7-15B8-46FB-9A15-DFDBE236C8D8}">
      <dsp:nvSpPr>
        <dsp:cNvPr id="0" name=""/>
        <dsp:cNvSpPr/>
      </dsp:nvSpPr>
      <dsp:spPr>
        <a:xfrm>
          <a:off x="4835655" y="4161022"/>
          <a:ext cx="805301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805301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218173" y="4155897"/>
        <a:ext cx="40265" cy="40265"/>
      </dsp:txXfrm>
    </dsp:sp>
    <dsp:sp modelId="{06241F98-029B-47E4-8693-21028D49F507}">
      <dsp:nvSpPr>
        <dsp:cNvPr id="0" name=""/>
        <dsp:cNvSpPr/>
      </dsp:nvSpPr>
      <dsp:spPr>
        <a:xfrm>
          <a:off x="5640957" y="3672716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kern="1200" dirty="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rPr>
            <a:t>Impulzivni</a:t>
          </a:r>
          <a:endParaRPr lang="hr-HR" sz="2300" kern="1200" dirty="0"/>
        </a:p>
      </dsp:txBody>
      <dsp:txXfrm>
        <a:off x="5670440" y="3702199"/>
        <a:ext cx="1954288" cy="947661"/>
      </dsp:txXfrm>
    </dsp:sp>
    <dsp:sp modelId="{3D039A33-0783-4861-B5CE-D8272405DC43}">
      <dsp:nvSpPr>
        <dsp:cNvPr id="0" name=""/>
        <dsp:cNvSpPr/>
      </dsp:nvSpPr>
      <dsp:spPr>
        <a:xfrm>
          <a:off x="7654212" y="4161022"/>
          <a:ext cx="805301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805301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8036730" y="4155897"/>
        <a:ext cx="40265" cy="40265"/>
      </dsp:txXfrm>
    </dsp:sp>
    <dsp:sp modelId="{2C30BB93-B75B-4074-BD8B-62859599B49F}">
      <dsp:nvSpPr>
        <dsp:cNvPr id="0" name=""/>
        <dsp:cNvSpPr/>
      </dsp:nvSpPr>
      <dsp:spPr>
        <a:xfrm>
          <a:off x="8459514" y="3672716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i="1" kern="1200" dirty="0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Ograničena, impulzivna i ne do kraja razrađena primjena PS strategija </a:t>
          </a:r>
        </a:p>
      </dsp:txBody>
      <dsp:txXfrm>
        <a:off x="8488997" y="3702199"/>
        <a:ext cx="1954288" cy="947661"/>
      </dsp:txXfrm>
    </dsp:sp>
    <dsp:sp modelId="{B070F1C0-CB52-4312-BB8B-F67CC47F674E}">
      <dsp:nvSpPr>
        <dsp:cNvPr id="0" name=""/>
        <dsp:cNvSpPr/>
      </dsp:nvSpPr>
      <dsp:spPr>
        <a:xfrm rot="3310531">
          <a:off x="4533218" y="4739833"/>
          <a:ext cx="1410176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1410176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203052" y="4719586"/>
        <a:ext cx="70508" cy="70508"/>
      </dsp:txXfrm>
    </dsp:sp>
    <dsp:sp modelId="{992BD53F-6EC7-4226-9BC7-81E98C2EFF32}">
      <dsp:nvSpPr>
        <dsp:cNvPr id="0" name=""/>
        <dsp:cNvSpPr/>
      </dsp:nvSpPr>
      <dsp:spPr>
        <a:xfrm>
          <a:off x="5640957" y="4830337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kern="1200" dirty="0">
              <a:solidFill>
                <a:schemeClr val="dk1"/>
              </a:solidFill>
              <a:latin typeface="Barlow"/>
            </a:rPr>
            <a:t>Izbjegavajući</a:t>
          </a:r>
          <a:endParaRPr lang="hr-HR" sz="2300" kern="1200" dirty="0"/>
        </a:p>
      </dsp:txBody>
      <dsp:txXfrm>
        <a:off x="5670440" y="4859820"/>
        <a:ext cx="1954288" cy="947661"/>
      </dsp:txXfrm>
    </dsp:sp>
    <dsp:sp modelId="{38000063-60B1-41F2-9059-A98526912DB1}">
      <dsp:nvSpPr>
        <dsp:cNvPr id="0" name=""/>
        <dsp:cNvSpPr/>
      </dsp:nvSpPr>
      <dsp:spPr>
        <a:xfrm>
          <a:off x="7654212" y="5318644"/>
          <a:ext cx="805301" cy="30014"/>
        </a:xfrm>
        <a:custGeom>
          <a:avLst/>
          <a:gdLst/>
          <a:ahLst/>
          <a:cxnLst/>
          <a:rect l="0" t="0" r="0" b="0"/>
          <a:pathLst>
            <a:path>
              <a:moveTo>
                <a:pt x="0" y="15007"/>
              </a:moveTo>
              <a:lnTo>
                <a:pt x="805301" y="1500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8036730" y="5313519"/>
        <a:ext cx="40265" cy="40265"/>
      </dsp:txXfrm>
    </dsp:sp>
    <dsp:sp modelId="{711AEBEE-68DB-4331-ADF6-360FDD6A0112}">
      <dsp:nvSpPr>
        <dsp:cNvPr id="0" name=""/>
        <dsp:cNvSpPr/>
      </dsp:nvSpPr>
      <dsp:spPr>
        <a:xfrm>
          <a:off x="8459514" y="4830337"/>
          <a:ext cx="2013254" cy="1006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i="1" kern="1200" dirty="0" err="1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Prokrastinacija</a:t>
          </a:r>
          <a:r>
            <a:rPr lang="hr-HR" sz="1200" i="1" kern="1200" dirty="0">
              <a:solidFill>
                <a:srgbClr val="363739"/>
              </a:solidFill>
              <a:latin typeface="Barlow" panose="020B0604020202020204" pitchFamily="2" charset="-18"/>
              <a:ea typeface="+mn-ea"/>
              <a:cs typeface="+mn-cs"/>
            </a:rPr>
            <a:t>, pasivnost, ovisnost</a:t>
          </a:r>
        </a:p>
      </dsp:txBody>
      <dsp:txXfrm>
        <a:off x="8488997" y="4859820"/>
        <a:ext cx="1954288" cy="9476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42308-DFBB-4452-A571-6BAED5B18559}">
      <dsp:nvSpPr>
        <dsp:cNvPr id="0" name=""/>
        <dsp:cNvSpPr/>
      </dsp:nvSpPr>
      <dsp:spPr>
        <a:xfrm>
          <a:off x="0" y="287102"/>
          <a:ext cx="9618132" cy="5703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baseline="0"/>
            <a:t>1.DEFINIRANJE PROBLEMA-skupiti čim više informacija o problemu</a:t>
          </a:r>
          <a:endParaRPr lang="en-US" sz="2500" kern="1200" dirty="0"/>
        </a:p>
      </dsp:txBody>
      <dsp:txXfrm>
        <a:off x="27843" y="314945"/>
        <a:ext cx="9562446" cy="514689"/>
      </dsp:txXfrm>
    </dsp:sp>
    <dsp:sp modelId="{AC6528BF-DF4D-41DF-92BF-FF949F68E99F}">
      <dsp:nvSpPr>
        <dsp:cNvPr id="0" name=""/>
        <dsp:cNvSpPr/>
      </dsp:nvSpPr>
      <dsp:spPr>
        <a:xfrm>
          <a:off x="0" y="929477"/>
          <a:ext cx="9618132" cy="5703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baseline="0" dirty="0"/>
            <a:t>2.PREDLAGANJE MOGUĆIH RJEŠENJA-oluja mozga,”BRAINSTORMING”</a:t>
          </a:r>
          <a:endParaRPr lang="en-US" sz="2500" kern="1200" dirty="0"/>
        </a:p>
      </dsp:txBody>
      <dsp:txXfrm>
        <a:off x="27843" y="957320"/>
        <a:ext cx="9562446" cy="514689"/>
      </dsp:txXfrm>
    </dsp:sp>
    <dsp:sp modelId="{135A4CDA-75F1-4CDE-8C51-9040E382DD11}">
      <dsp:nvSpPr>
        <dsp:cNvPr id="0" name=""/>
        <dsp:cNvSpPr/>
      </dsp:nvSpPr>
      <dsp:spPr>
        <a:xfrm>
          <a:off x="0" y="1571852"/>
          <a:ext cx="9618132" cy="5703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baseline="0" dirty="0"/>
            <a:t>3.DONOŠENJE ODLUKE-izbor najboljeg riješenja</a:t>
          </a:r>
          <a:endParaRPr lang="en-US" sz="2500" kern="1200" dirty="0"/>
        </a:p>
      </dsp:txBody>
      <dsp:txXfrm>
        <a:off x="27843" y="1599695"/>
        <a:ext cx="9562446" cy="514689"/>
      </dsp:txXfrm>
    </dsp:sp>
    <dsp:sp modelId="{965AA4FD-6D62-49CA-BF86-46A98C076DF5}">
      <dsp:nvSpPr>
        <dsp:cNvPr id="0" name=""/>
        <dsp:cNvSpPr/>
      </dsp:nvSpPr>
      <dsp:spPr>
        <a:xfrm>
          <a:off x="0" y="2214228"/>
          <a:ext cx="9618132" cy="5703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baseline="0" dirty="0"/>
            <a:t>4.REALIZACIJA-implementacija,evaluacija,ocjenjivanje</a:t>
          </a:r>
          <a:endParaRPr lang="en-US" sz="2500" kern="1200" dirty="0"/>
        </a:p>
      </dsp:txBody>
      <dsp:txXfrm>
        <a:off x="27843" y="2242071"/>
        <a:ext cx="9562446" cy="514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D2FAA-AF1E-47F6-A39D-E3822A8CC88C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1E4E-2C40-436D-B70B-87BFBE7E07C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996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Sabon-Roman"/>
              </a:rPr>
              <a:t>The aims of PST are both to reduce psychopathology and to enhance psychological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and behavioral functioning to prevent relapses and the development of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new clinical problems, as well as to maximize quality of life.</a:t>
            </a:r>
            <a:endParaRPr lang="hr-HR" sz="1800" b="0" i="0" u="none" strike="noStrike" baseline="0" dirty="0">
              <a:latin typeface="Sabon-Roman"/>
            </a:endParaRP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pPr algn="l"/>
            <a:r>
              <a:rPr lang="hr-HR" sz="1800" b="0" i="0" u="none" strike="noStrike" baseline="0" dirty="0">
                <a:latin typeface="Sabon-Roman"/>
              </a:rPr>
              <a:t>PST imaju jaku znanstvenu podlogu – povezano s brojnim pozitivnim ishodima i negativno povezano s brojim lošim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5726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Sabon-Roman"/>
              </a:rPr>
              <a:t>The theory on which PST is based involves two interrelated conceptual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models: (1) the social problem-solving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model and (2) the relational/</a:t>
            </a:r>
            <a:r>
              <a:rPr lang="hr-HR" sz="1800" b="0" i="0" u="none" strike="noStrike" baseline="0" dirty="0">
                <a:latin typeface="Sabon-Roman"/>
              </a:rPr>
              <a:t>problem-</a:t>
            </a:r>
            <a:r>
              <a:rPr lang="hr-HR" sz="1800" b="0" i="0" u="none" strike="noStrike" baseline="0" dirty="0" err="1">
                <a:latin typeface="Sabon-Roman"/>
              </a:rPr>
              <a:t>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model of stress and well-being.</a:t>
            </a:r>
            <a:endParaRPr lang="hr-HR" sz="1800" b="0" i="0" u="none" strike="noStrike" baseline="0" dirty="0">
              <a:latin typeface="Sabon-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r-HR" sz="1200" dirty="0"/>
              <a:t>Socijalni model PS</a:t>
            </a: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sz="1200" dirty="0"/>
              <a:t>SOCIJALNI MODEL PS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sz="1200" dirty="0"/>
              <a:t>Problem </a:t>
            </a:r>
            <a:r>
              <a:rPr lang="hr-HR" sz="1200" dirty="0" err="1"/>
              <a:t>solving</a:t>
            </a:r>
            <a:r>
              <a:rPr lang="hr-HR" sz="1200" dirty="0"/>
              <a:t> nije jednako implementacija rješenja – to su </a:t>
            </a:r>
            <a:r>
              <a:rPr lang="hr-HR" sz="1200" dirty="0" err="1"/>
              <a:t>razl</a:t>
            </a:r>
            <a:r>
              <a:rPr lang="hr-HR" sz="1200" dirty="0"/>
              <a:t>. vještine</a:t>
            </a:r>
          </a:p>
          <a:p>
            <a:pPr algn="l"/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9247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1683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hr-HR" sz="1800" b="0" i="0" u="none" strike="noStrike" baseline="0" dirty="0">
                <a:latin typeface="Sabon-Roman"/>
              </a:rPr>
              <a:t>Novi revidirani model – neki procesi su konstruktivni, neki disfunkcionalni</a:t>
            </a:r>
          </a:p>
          <a:p>
            <a:pPr algn="l"/>
            <a:r>
              <a:rPr lang="hr-HR" sz="1800" b="0" i="0" u="none" strike="noStrike" baseline="0" dirty="0">
                <a:latin typeface="Sabon-Roman"/>
              </a:rPr>
              <a:t>Orijentacija na problem = kako problem doživljavamo</a:t>
            </a: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pPr algn="l"/>
            <a:r>
              <a:rPr lang="en-US" sz="1800" b="0" i="0" u="none" strike="noStrike" baseline="0" dirty="0">
                <a:latin typeface="Sabon-Roman"/>
              </a:rPr>
              <a:t>Based on this theoretical model, </a:t>
            </a:r>
            <a:r>
              <a:rPr lang="en-US" sz="1800" b="0" i="0" u="none" strike="noStrike" baseline="0" dirty="0" err="1">
                <a:latin typeface="Sabon-Roman"/>
              </a:rPr>
              <a:t>D’Zurilla</a:t>
            </a:r>
            <a:r>
              <a:rPr lang="en-US" sz="1800" b="0" i="0" u="none" strike="noStrike" baseline="0" dirty="0">
                <a:latin typeface="Sabon-Roman"/>
              </a:rPr>
              <a:t> and </a:t>
            </a:r>
            <a:r>
              <a:rPr lang="en-US" sz="1800" b="0" i="0" u="none" strike="noStrike" baseline="0" dirty="0" err="1">
                <a:latin typeface="Sabon-Roman"/>
              </a:rPr>
              <a:t>Nezu</a:t>
            </a:r>
            <a:r>
              <a:rPr lang="en-US" sz="1800" b="0" i="0" u="none" strike="noStrike" baseline="0" dirty="0">
                <a:latin typeface="Sabon-Roman"/>
              </a:rPr>
              <a:t> (1990) developed the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Social</a:t>
            </a:r>
            <a:r>
              <a:rPr lang="hr-HR" sz="1800" b="0" i="0" u="none" strike="noStrike" baseline="0" dirty="0">
                <a:latin typeface="Sabon-Roman"/>
              </a:rPr>
              <a:t> Problem-</a:t>
            </a:r>
            <a:r>
              <a:rPr lang="hr-HR" sz="1800" b="0" i="0" u="none" strike="noStrike" baseline="0" dirty="0" err="1">
                <a:latin typeface="Sabon-Roman"/>
              </a:rPr>
              <a:t>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Inventory (SPSI), which comprises two major scales:</a:t>
            </a:r>
          </a:p>
          <a:p>
            <a:pPr algn="l"/>
            <a:r>
              <a:rPr lang="en-US" sz="1800" b="0" i="0" u="none" strike="noStrike" baseline="0" dirty="0">
                <a:latin typeface="Sabon-Roman"/>
              </a:rPr>
              <a:t>the Problem Orientation Scale (POS) and the Problem-Solving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Skills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Scal</a:t>
            </a:r>
            <a:endParaRPr lang="hr-HR" sz="1800" b="0" i="0" u="none" strike="noStrike" baseline="0" dirty="0">
              <a:latin typeface="Sabon-Roman"/>
            </a:endParaRP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pPr algn="l"/>
            <a:r>
              <a:rPr lang="en-US" sz="1800" b="0" i="0" u="none" strike="noStrike" baseline="0" dirty="0">
                <a:latin typeface="Sabon-Roman"/>
              </a:rPr>
              <a:t>Based on an integration of the original social problem-solving</a:t>
            </a:r>
            <a:r>
              <a:rPr lang="hr-HR" sz="1800" b="0" i="0" u="none" strike="noStrike" baseline="0" dirty="0">
                <a:latin typeface="Sabon-Roman"/>
              </a:rPr>
              <a:t> model </a:t>
            </a:r>
            <a:r>
              <a:rPr lang="en-US" sz="1800" b="0" i="0" u="none" strike="noStrike" baseline="0" dirty="0">
                <a:latin typeface="Sabon-Roman"/>
              </a:rPr>
              <a:t>and subsequent factor analyses of the SPSI, </a:t>
            </a:r>
            <a:r>
              <a:rPr lang="en-US" sz="1800" b="0" i="0" u="none" strike="noStrike" baseline="0" dirty="0" err="1">
                <a:latin typeface="Sabon-Roman"/>
              </a:rPr>
              <a:t>D’Zurilla</a:t>
            </a:r>
            <a:r>
              <a:rPr lang="en-US" sz="1800" b="0" i="0" u="none" strike="noStrike" baseline="0" dirty="0">
                <a:latin typeface="Sabon-Roman"/>
              </a:rPr>
              <a:t> et al. (2002; </a:t>
            </a:r>
            <a:r>
              <a:rPr lang="en-US" sz="1800" b="0" i="0" u="none" strike="noStrike" baseline="0" dirty="0" err="1">
                <a:latin typeface="Sabon-Roman"/>
              </a:rPr>
              <a:t>Maydeu</a:t>
            </a:r>
            <a:r>
              <a:rPr lang="en-US" sz="1800" b="0" i="0" u="none" strike="noStrike" baseline="0" dirty="0">
                <a:latin typeface="Sabon-Roman"/>
              </a:rPr>
              <a:t>-</a:t>
            </a:r>
            <a:r>
              <a:rPr lang="hr-HR" sz="1800" b="0" i="0" u="none" strike="noStrike" baseline="0" dirty="0" err="1">
                <a:latin typeface="Sabon-Roman"/>
              </a:rPr>
              <a:t>Olivares</a:t>
            </a:r>
            <a:r>
              <a:rPr lang="en-US" sz="1800" b="0" i="0" u="none" strike="noStrike" baseline="0" dirty="0">
                <a:latin typeface="Sabon-Roman"/>
              </a:rPr>
              <a:t>&amp; </a:t>
            </a:r>
            <a:r>
              <a:rPr lang="en-US" sz="1800" b="0" i="0" u="none" strike="noStrike" baseline="0" dirty="0" err="1">
                <a:latin typeface="Sabon-Roman"/>
              </a:rPr>
              <a:t>D’Zurilla</a:t>
            </a:r>
            <a:r>
              <a:rPr lang="en-US" sz="1800" b="0" i="0" u="none" strike="noStrike" baseline="0" dirty="0">
                <a:latin typeface="Sabon-Roman"/>
              </a:rPr>
              <a:t>, 1995, 1996) developed a revised, five-dimensional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social</a:t>
            </a:r>
            <a:r>
              <a:rPr lang="hr-HR" sz="1800" b="0" i="0" u="none" strike="noStrike" baseline="0" dirty="0">
                <a:latin typeface="Sabon-Roman"/>
              </a:rPr>
              <a:t> problem-</a:t>
            </a:r>
            <a:r>
              <a:rPr lang="hr-HR" sz="1800" b="0" i="0" u="none" strike="noStrike" baseline="0" dirty="0" err="1">
                <a:latin typeface="Sabon-Roman"/>
              </a:rPr>
              <a:t>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model that comprises two different, albeit related, problem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orientation dimensions and three different problem-solving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styles</a:t>
            </a:r>
            <a:r>
              <a:rPr lang="hr-HR" sz="1800" b="0" i="0" u="none" strike="noStrike" baseline="0" dirty="0">
                <a:latin typeface="Sabon-Roman"/>
              </a:rPr>
              <a:t>. </a:t>
            </a:r>
            <a:r>
              <a:rPr lang="hr-HR" sz="1800" b="0" i="0" u="none" strike="noStrike" baseline="0" dirty="0" err="1">
                <a:latin typeface="Sabon-Roman"/>
              </a:rPr>
              <a:t>The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two</a:t>
            </a:r>
            <a:r>
              <a:rPr lang="hr-HR" sz="1800" b="0" i="0" u="none" strike="noStrike" baseline="0" dirty="0">
                <a:latin typeface="Sabon-Roman"/>
              </a:rPr>
              <a:t> problem </a:t>
            </a:r>
            <a:r>
              <a:rPr lang="hr-HR" sz="1800" b="0" i="0" u="none" strike="noStrike" baseline="0" dirty="0" err="1">
                <a:latin typeface="Sabon-Roman"/>
              </a:rPr>
              <a:t>orientation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dimensions</a:t>
            </a:r>
            <a:r>
              <a:rPr lang="hr-HR" sz="1800" b="0" i="0" u="none" strike="noStrike" baseline="0" dirty="0">
                <a:latin typeface="Sabon-Roman"/>
              </a:rPr>
              <a:t> are </a:t>
            </a:r>
            <a:r>
              <a:rPr lang="hr-HR" sz="1800" b="0" i="0" u="none" strike="noStrike" baseline="0" dirty="0" err="1">
                <a:latin typeface="Sabon-Roman"/>
              </a:rPr>
              <a:t>positive</a:t>
            </a:r>
            <a:r>
              <a:rPr lang="hr-HR" sz="1800" b="0" i="0" u="none" strike="noStrike" baseline="0" dirty="0">
                <a:latin typeface="Sabon-Roman"/>
              </a:rPr>
              <a:t> problem </a:t>
            </a:r>
            <a:r>
              <a:rPr lang="hr-HR" sz="1800" b="0" i="0" u="none" strike="noStrike" baseline="0" dirty="0" err="1">
                <a:latin typeface="Sabon-Roman"/>
              </a:rPr>
              <a:t>orientation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and</a:t>
            </a:r>
            <a:r>
              <a:rPr lang="hr-HR" sz="1800" b="0" i="0" u="none" strike="noStrike" baseline="0" dirty="0">
                <a:latin typeface="Sabon-Roman"/>
              </a:rPr>
              <a:t> negative </a:t>
            </a:r>
            <a:r>
              <a:rPr lang="en-US" sz="1800" b="0" i="0" u="none" strike="noStrike" baseline="0" dirty="0">
                <a:latin typeface="Sabon-Roman"/>
              </a:rPr>
              <a:t>problem orientation, whereas the three problem-solving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styles</a:t>
            </a:r>
            <a:r>
              <a:rPr lang="hr-HR" sz="1800" b="0" i="0" u="none" strike="noStrike" baseline="0" dirty="0">
                <a:latin typeface="Sabon-Roman"/>
              </a:rPr>
              <a:t> are </a:t>
            </a:r>
            <a:r>
              <a:rPr lang="hr-HR" sz="1800" b="0" i="0" u="none" strike="noStrike" baseline="0" dirty="0" err="1">
                <a:latin typeface="Sabon-Roman"/>
              </a:rPr>
              <a:t>rational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problem solving, impulsivity/carelessness style, and avoidance style.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56097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Sabon-Roman"/>
              </a:rPr>
              <a:t>A major assumption underlying the use of PST is that symptoms of psychopathology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can often be understood and effectively prevented or treated if they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are viewed as ineffective, maladaptive, and self-defeating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coping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behaviors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that in turn have negative psychological and social consequences, such as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anxiety</a:t>
            </a:r>
            <a:r>
              <a:rPr lang="hr-HR" sz="1800" b="0" i="0" u="none" strike="noStrike" baseline="0" dirty="0">
                <a:latin typeface="Sabon-Roman"/>
              </a:rPr>
              <a:t>, </a:t>
            </a:r>
            <a:r>
              <a:rPr lang="hr-HR" sz="1800" b="0" i="0" u="none" strike="noStrike" baseline="0" dirty="0" err="1">
                <a:latin typeface="Sabon-Roman"/>
              </a:rPr>
              <a:t>depression</a:t>
            </a:r>
            <a:r>
              <a:rPr lang="hr-HR" sz="1800" b="0" i="0" u="none" strike="noStrike" baseline="0" dirty="0">
                <a:latin typeface="Sabon-Roman"/>
              </a:rPr>
              <a:t>, </a:t>
            </a:r>
            <a:r>
              <a:rPr lang="hr-HR" sz="1800" b="0" i="0" u="none" strike="noStrike" baseline="0" dirty="0" err="1">
                <a:latin typeface="Sabon-Roman"/>
              </a:rPr>
              <a:t>low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self-esteem</a:t>
            </a:r>
            <a:r>
              <a:rPr lang="hr-HR" sz="1800" b="0" i="0" u="none" strike="noStrike" baseline="0" dirty="0">
                <a:latin typeface="Sabon-Roman"/>
              </a:rPr>
              <a:t>, </a:t>
            </a:r>
            <a:r>
              <a:rPr lang="hr-HR" sz="1800" b="0" i="0" u="none" strike="noStrike" baseline="0" dirty="0" err="1">
                <a:latin typeface="Sabon-Roman"/>
              </a:rPr>
              <a:t>and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impaired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interpersonal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functioning</a:t>
            </a:r>
            <a:endParaRPr lang="hr-HR" sz="1800" b="0" i="0" u="none" strike="noStrike" baseline="0" dirty="0">
              <a:latin typeface="Sabon-Roman"/>
            </a:endParaRPr>
          </a:p>
          <a:p>
            <a:pPr algn="l"/>
            <a:r>
              <a:rPr lang="en-US" sz="1800" b="0" i="0" u="none" strike="noStrike" baseline="0" dirty="0">
                <a:latin typeface="Sabon-Roman"/>
              </a:rPr>
              <a:t>(</a:t>
            </a:r>
            <a:r>
              <a:rPr lang="en-US" sz="1800" b="0" i="0" u="none" strike="noStrike" baseline="0" dirty="0" err="1">
                <a:latin typeface="Sabon-Roman"/>
              </a:rPr>
              <a:t>D’Zurilla</a:t>
            </a:r>
            <a:r>
              <a:rPr lang="en-US" sz="1800" b="0" i="0" u="none" strike="noStrike" baseline="0" dirty="0">
                <a:latin typeface="Sabon-Roman"/>
              </a:rPr>
              <a:t> &amp; </a:t>
            </a:r>
            <a:r>
              <a:rPr lang="en-US" sz="1800" b="0" i="0" u="none" strike="noStrike" baseline="0" dirty="0" err="1">
                <a:latin typeface="Sabon-Roman"/>
              </a:rPr>
              <a:t>Goldfried</a:t>
            </a:r>
            <a:r>
              <a:rPr lang="en-US" sz="1800" b="0" i="0" u="none" strike="noStrike" baseline="0" dirty="0">
                <a:latin typeface="Sabon-Roman"/>
              </a:rPr>
              <a:t>, 1971). Hence the theory of PST is also based on a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relational</a:t>
            </a:r>
            <a:r>
              <a:rPr lang="hr-HR" sz="1800" b="0" i="0" u="none" strike="noStrike" baseline="0" dirty="0">
                <a:latin typeface="Sabon-Roman"/>
              </a:rPr>
              <a:t>/problem-</a:t>
            </a:r>
            <a:r>
              <a:rPr lang="hr-HR" sz="1800" b="0" i="0" u="none" strike="noStrike" baseline="0" dirty="0" err="1">
                <a:latin typeface="Sabon-Roman"/>
              </a:rPr>
              <a:t>solving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model of stress and well-being in which the concept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of social problem solving is given a central role as a general and versatile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coping strategy. This strategy increases adaptive functioning and positive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well-being, which, in turn, reduce and prevent the negative impact of stress on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well-being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and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adjustment</a:t>
            </a:r>
            <a:endParaRPr lang="hr-HR" sz="1800" b="0" i="0" u="none" strike="noStrike" baseline="0" dirty="0">
              <a:latin typeface="Sabon-Roman"/>
            </a:endParaRP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r>
              <a:rPr lang="hr-HR" sz="1800" b="0" i="0" u="none" strike="noStrike" baseline="0" dirty="0">
                <a:latin typeface="Sabon-Roman"/>
              </a:rPr>
              <a:t>Emocionalni stresni odgovor - n</a:t>
            </a:r>
            <a:r>
              <a:rPr lang="hr-HR" sz="1800" dirty="0"/>
              <a:t>egativni (anksioznost, depresija, ljutnja) i pozitivni (nada, olakšanje, radost)</a:t>
            </a: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pPr algn="l"/>
            <a:endParaRPr lang="hr-HR" sz="1800" b="0" i="0" u="none" strike="noStrike" baseline="0" dirty="0">
              <a:latin typeface="Sabon-Roman"/>
            </a:endParaRPr>
          </a:p>
          <a:p>
            <a:pPr algn="l"/>
            <a:r>
              <a:rPr lang="en-US" sz="1800" b="0" i="0" u="none" strike="noStrike" baseline="0" dirty="0">
                <a:latin typeface="Sabon-Roman"/>
              </a:rPr>
              <a:t>Moreover, a number of studies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have suggested that an accumulation of unresolved daily problems may have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a greater negative impact on well-being than the number of major negative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hr-HR" sz="1800" b="0" i="0" u="none" strike="noStrike" baseline="0" dirty="0" err="1">
                <a:latin typeface="Sabon-Roman"/>
              </a:rPr>
              <a:t>events</a:t>
            </a:r>
            <a:r>
              <a:rPr lang="hr-HR" sz="1800" b="0" i="0" u="none" strike="noStrike" baseline="0" dirty="0">
                <a:latin typeface="Sabon-Roman"/>
              </a:rPr>
              <a:t>. </a:t>
            </a:r>
            <a:r>
              <a:rPr lang="hr-HR" sz="1800" b="0" i="0" u="none" strike="noStrike" baseline="0" dirty="0" err="1">
                <a:latin typeface="Sabon-Roman"/>
              </a:rPr>
              <a:t>These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findings suggest that it is important in PST to identify the daily problems that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might be created by major negative events and to focus on solving these daily</a:t>
            </a:r>
            <a:r>
              <a:rPr lang="hr-HR" sz="1800" b="0" i="0" u="none" strike="noStrike" baseline="0" dirty="0">
                <a:latin typeface="Sabon-Roman"/>
              </a:rPr>
              <a:t> </a:t>
            </a:r>
            <a:r>
              <a:rPr lang="en-US" sz="1800" b="0" i="0" u="none" strike="noStrike" baseline="0" dirty="0">
                <a:latin typeface="Sabon-Roman"/>
              </a:rPr>
              <a:t>problems, as well as coping with the major negative event itself.</a:t>
            </a:r>
            <a:endParaRPr lang="hr-HR" sz="1800" b="0" i="0" u="none" strike="noStrike" baseline="0" dirty="0">
              <a:latin typeface="Sabon-Roman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5684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Koraci: </a:t>
            </a:r>
          </a:p>
          <a:p>
            <a:endParaRPr lang="hr-HR" dirty="0"/>
          </a:p>
          <a:p>
            <a:r>
              <a:rPr lang="hr-HR" dirty="0"/>
              <a:t>Identificiranje problema</a:t>
            </a:r>
            <a:br>
              <a:rPr lang="hr-HR" dirty="0"/>
            </a:br>
            <a:r>
              <a:rPr lang="hr-HR" dirty="0"/>
              <a:t>Identificiranje resursa koje klijent ima na raspolaganju</a:t>
            </a:r>
            <a:br>
              <a:rPr lang="hr-HR" dirty="0"/>
            </a:br>
            <a:r>
              <a:rPr lang="hr-HR" dirty="0"/>
              <a:t>Procjena primjerenosti PS</a:t>
            </a:r>
            <a:br>
              <a:rPr lang="hr-HR" dirty="0"/>
            </a:br>
            <a:r>
              <a:rPr lang="hr-HR" dirty="0"/>
              <a:t>Dogovor o praktičnim aspektima</a:t>
            </a:r>
            <a:br>
              <a:rPr lang="hr-HR" dirty="0"/>
            </a:br>
            <a:r>
              <a:rPr lang="hr-HR" dirty="0"/>
              <a:t>Sklapanje terapijskog ugovora</a:t>
            </a:r>
            <a:br>
              <a:rPr lang="hr-HR" dirty="0"/>
            </a:b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6833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hr-HR" sz="1200" dirty="0">
                <a:latin typeface="Barlow" panose="020B0604020202020204" pitchFamily="2" charset="-18"/>
              </a:rPr>
              <a:t>Eksternalizacija - </a:t>
            </a:r>
            <a:r>
              <a:rPr lang="hr-HR" sz="1200" dirty="0"/>
              <a:t>napraviti popis ideja; </a:t>
            </a:r>
            <a:r>
              <a:rPr lang="hr-HR" sz="1200" dirty="0">
                <a:latin typeface="Barlow" panose="020B0604020202020204" pitchFamily="2" charset="-18"/>
              </a:rPr>
              <a:t>vizualizacija - </a:t>
            </a:r>
            <a:r>
              <a:rPr lang="hr-HR" sz="1200" dirty="0"/>
              <a:t>zamišljanje uspješne implementacije rješenja; </a:t>
            </a:r>
            <a:r>
              <a:rPr lang="hr-HR" sz="1200" dirty="0">
                <a:latin typeface="Barlow" panose="020B0604020202020204" pitchFamily="2" charset="-18"/>
              </a:rPr>
              <a:t>pojednostavljivanje - </a:t>
            </a:r>
            <a:r>
              <a:rPr lang="pl-PL" sz="1200" dirty="0"/>
              <a:t>kompleksan problem razbiti na manje i rješive probleme </a:t>
            </a:r>
            <a:endParaRPr lang="hr-HR" sz="1200" dirty="0">
              <a:latin typeface="Barlow" panose="020B0604020202020204" pitchFamily="2" charset="-18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hr-HR" sz="1200" dirty="0">
                <a:latin typeface="Barlow" panose="020B0604020202020204" pitchFamily="2" charset="-18"/>
              </a:rPr>
              <a:t>Koristiti osjećaje, neučinkovito ponašanje i određene misli kao znakove da postoji problem</a:t>
            </a:r>
          </a:p>
          <a:p>
            <a:pPr marL="228600" indent="-228600">
              <a:buAutoNum type="arabicPeriod"/>
            </a:pPr>
            <a:r>
              <a:rPr lang="hr-HR" sz="1200" dirty="0">
                <a:latin typeface="Barlow" panose="020B0604020202020204" pitchFamily="2" charset="-18"/>
              </a:rPr>
              <a:t>Tehnika 5W </a:t>
            </a:r>
            <a:r>
              <a:rPr lang="hr-HR" sz="1200" dirty="0" err="1">
                <a:latin typeface="Barlow" panose="020B0604020202020204" pitchFamily="2" charset="-18"/>
              </a:rPr>
              <a:t>who</a:t>
            </a:r>
            <a:r>
              <a:rPr lang="hr-HR" sz="1200" dirty="0">
                <a:latin typeface="Barlow" panose="020B0604020202020204" pitchFamily="2" charset="-18"/>
              </a:rPr>
              <a:t>, </a:t>
            </a:r>
            <a:r>
              <a:rPr lang="hr-HR" sz="1200" dirty="0" err="1">
                <a:latin typeface="Barlow" panose="020B0604020202020204" pitchFamily="2" charset="-18"/>
              </a:rPr>
              <a:t>what</a:t>
            </a:r>
            <a:r>
              <a:rPr lang="hr-HR" sz="1200" dirty="0">
                <a:latin typeface="Barlow" panose="020B0604020202020204" pitchFamily="2" charset="-18"/>
              </a:rPr>
              <a:t>, </a:t>
            </a:r>
            <a:r>
              <a:rPr lang="hr-HR" sz="1200" dirty="0" err="1">
                <a:latin typeface="Barlow" panose="020B0604020202020204" pitchFamily="2" charset="-18"/>
              </a:rPr>
              <a:t>when</a:t>
            </a:r>
            <a:r>
              <a:rPr lang="hr-HR" sz="1200" dirty="0">
                <a:latin typeface="Barlow" panose="020B0604020202020204" pitchFamily="2" charset="-18"/>
              </a:rPr>
              <a:t>, </a:t>
            </a:r>
            <a:r>
              <a:rPr lang="hr-HR" sz="1200" dirty="0" err="1">
                <a:latin typeface="Barlow" panose="020B0604020202020204" pitchFamily="2" charset="-18"/>
              </a:rPr>
              <a:t>why</a:t>
            </a:r>
            <a:r>
              <a:rPr lang="hr-HR" sz="1200" dirty="0">
                <a:latin typeface="Barlow" panose="020B0604020202020204" pitchFamily="2" charset="-18"/>
              </a:rPr>
              <a:t>, </a:t>
            </a:r>
            <a:r>
              <a:rPr lang="hr-HR" sz="1200" dirty="0" err="1">
                <a:latin typeface="Barlow" panose="020B0604020202020204" pitchFamily="2" charset="-18"/>
              </a:rPr>
              <a:t>where</a:t>
            </a:r>
            <a:endParaRPr lang="hr-HR" sz="1200" dirty="0">
              <a:latin typeface="Barlow" panose="020B0604020202020204" pitchFamily="2" charset="-18"/>
            </a:endParaRPr>
          </a:p>
          <a:p>
            <a:pPr marL="228600" indent="-228600">
              <a:buAutoNum type="arabicPeriod"/>
            </a:pPr>
            <a:r>
              <a:rPr lang="hr-HR" sz="1200" dirty="0">
                <a:latin typeface="Barlow" panose="020B0604020202020204" pitchFamily="2" charset="-18"/>
              </a:rPr>
              <a:t>Kreativnost</a:t>
            </a:r>
          </a:p>
          <a:p>
            <a:pPr marL="228600" indent="-228600">
              <a:buAutoNum type="arabicPeriod"/>
            </a:pPr>
            <a:r>
              <a:rPr lang="hr-HR" sz="1200" dirty="0">
                <a:latin typeface="Barlow" panose="020B0604020202020204" pitchFamily="2" charset="-18"/>
              </a:rPr>
              <a:t>Naučiti bolje procijeniti posljedice</a:t>
            </a:r>
          </a:p>
          <a:p>
            <a:pPr marL="228600" indent="-228600">
              <a:buAutoNum type="arabicPeriod"/>
            </a:pPr>
            <a:endParaRPr lang="hr-HR" sz="1200" dirty="0">
              <a:latin typeface="Barlow" panose="020B0604020202020204" pitchFamily="2" charset="-18"/>
            </a:endParaRP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9779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4986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Kako pomoći klijentima da zapamte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11E4E-2C40-436D-B70B-87BFBE7E07C9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621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431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989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68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62C-24B4-4F62-A6EB-93047D8293D9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910-F045-4A1D-8573-6159B098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02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62C-24B4-4F62-A6EB-93047D8293D9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910-F045-4A1D-8573-6159B098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6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273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992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281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62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651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4452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773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12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2F3DC3-D8BB-4A1B-BDDA-804556D2E8F0}" type="datetimeFigureOut">
              <a:rPr lang="hr-HR" smtClean="0"/>
              <a:t>23.06.2022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DB4AB6B-D1CE-4E5B-809F-634A8E51F5BF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63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3" r:id="rId13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9BC351-92F7-D4C8-D388-5CF8E7B85F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Problem-</a:t>
            </a:r>
            <a:r>
              <a:rPr lang="hr-HR" dirty="0" err="1"/>
              <a:t>solving</a:t>
            </a:r>
            <a:r>
              <a:rPr lang="hr-HR" dirty="0"/>
              <a:t> tehnike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F4416A6-31E8-CB88-C692-AA7FC2B626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hr-HR" dirty="0"/>
          </a:p>
          <a:p>
            <a:pPr algn="r"/>
            <a:r>
              <a:rPr lang="hr-HR" dirty="0"/>
              <a:t>Tihana Božo</a:t>
            </a:r>
          </a:p>
          <a:p>
            <a:pPr algn="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4824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E467D1-D467-0F35-8253-90600350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A9E336F-3AC3-49C6-AFDA-440E2DF10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dirty="0"/>
              <a:t>osnažiti pozitivnu orijentaciju na problem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smanjiti negativnu orijentaciju na problem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poticati primjenu racionalnih PS vještina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smanjiti tendenciju izbjegavanja PS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smanjiti impulzivnost i neopreznost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Ili ukratko – povećati sposobnost klijenta za suočavanje </a:t>
            </a:r>
          </a:p>
          <a:p>
            <a:pPr marL="0" indent="0" algn="ctr">
              <a:buNone/>
            </a:pPr>
            <a:r>
              <a:rPr lang="hr-HR" dirty="0"/>
              <a:t>s raznim životnim problemima! 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1384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2510BC-F5D2-0A4C-817A-B719E49C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Indikacije za pst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357A91-110B-261F-96DE-8F1419F24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Problem se može specificirati</a:t>
            </a:r>
          </a:p>
          <a:p>
            <a:pPr lvl="3"/>
            <a:r>
              <a:rPr lang="hr-HR" sz="1800" dirty="0"/>
              <a:t>Jasna definicija problema</a:t>
            </a:r>
          </a:p>
          <a:p>
            <a:pPr lvl="3"/>
            <a:r>
              <a:rPr lang="hr-HR" sz="1800" dirty="0"/>
              <a:t>Moguće </a:t>
            </a:r>
            <a:r>
              <a:rPr lang="hr-HR" sz="1800" dirty="0" err="1"/>
              <a:t>redifiniranje</a:t>
            </a:r>
            <a:r>
              <a:rPr lang="hr-HR" sz="1800" dirty="0"/>
              <a:t> po potrebi</a:t>
            </a:r>
          </a:p>
          <a:p>
            <a:pPr lvl="3"/>
            <a:r>
              <a:rPr lang="hr-HR" sz="1800" dirty="0"/>
              <a:t>Suglasnost terapeuta i klijenta</a:t>
            </a:r>
          </a:p>
          <a:p>
            <a:r>
              <a:rPr lang="hr-HR" dirty="0"/>
              <a:t>Ciljevi klijenta su realistični</a:t>
            </a:r>
          </a:p>
          <a:p>
            <a:r>
              <a:rPr lang="hr-HR" dirty="0"/>
              <a:t>Odsustvo psihijatrijske bolesti</a:t>
            </a:r>
          </a:p>
          <a:p>
            <a:r>
              <a:rPr lang="hr-HR" dirty="0"/>
              <a:t>Slaganje sa početnim ugovorom</a:t>
            </a:r>
          </a:p>
          <a:p>
            <a:pPr lvl="2"/>
            <a:r>
              <a:rPr lang="hr-HR" sz="1800" dirty="0"/>
              <a:t>Jasan ugovor o prirodi, ciljevima i rasponu PS</a:t>
            </a:r>
          </a:p>
          <a:p>
            <a:endParaRPr lang="en-US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4018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AAE0CC-E4AC-CEE4-3FDC-EECCC6D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Nakon identifikacije problema i procjene primjerenosti PST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2B7099D-96CD-AFEC-1305-0978C500D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66578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sz="2400" dirty="0"/>
              <a:t>Smanjiti prepreke koje mogu šteti uspješnom rješavanju problema i pojačavanju </a:t>
            </a:r>
            <a:r>
              <a:rPr lang="hr-HR" sz="2400" dirty="0" err="1"/>
              <a:t>samoefikasnosti</a:t>
            </a:r>
            <a:r>
              <a:rPr lang="hr-HR" sz="2400" dirty="0"/>
              <a:t> - osvijestiti kognitivne limite</a:t>
            </a:r>
          </a:p>
          <a:p>
            <a:pPr lvl="2"/>
            <a:r>
              <a:rPr lang="hr-HR" sz="1800" dirty="0"/>
              <a:t>Eksternalizacija, vizualizacija, pojednostavljivanje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/>
              <a:t>Jačati sposobnost klijenta da prepozna problem i vidi ga kao izazov (pozitivna orijentacija)</a:t>
            </a:r>
          </a:p>
          <a:p>
            <a:pPr lvl="2"/>
            <a:r>
              <a:rPr lang="hr-HR" sz="1800" dirty="0"/>
              <a:t>Npr. „Stani i razmisli” umjesto izbjegavanja ili impulzivnosti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/>
              <a:t>Naučiti ga da identificira i formulira problem</a:t>
            </a:r>
          </a:p>
          <a:p>
            <a:pPr lvl="2"/>
            <a:r>
              <a:rPr lang="hr-HR" sz="1800" dirty="0"/>
              <a:t>Zašto mi je nešto problem?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/>
              <a:t>Potaknuti generiranje alternativnih rješenja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/>
              <a:t>Potaknuti donošenje odluke</a:t>
            </a:r>
          </a:p>
          <a:p>
            <a:pPr lvl="2"/>
            <a:r>
              <a:rPr lang="hr-HR" sz="1600" dirty="0"/>
              <a:t>Za i protiv, </a:t>
            </a:r>
            <a:r>
              <a:rPr lang="hr-HR" sz="1600" dirty="0" err="1"/>
              <a:t>cost</a:t>
            </a:r>
            <a:r>
              <a:rPr lang="hr-HR" sz="1600" dirty="0"/>
              <a:t>-benefit analize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/>
              <a:t>Naučiti implementirati i verificirati rješenje</a:t>
            </a:r>
          </a:p>
          <a:p>
            <a:pPr lvl="2"/>
            <a:r>
              <a:rPr lang="hr-HR" sz="1600" dirty="0"/>
              <a:t>Provedba plana uz korištenje </a:t>
            </a:r>
            <a:r>
              <a:rPr lang="hr-HR" sz="1600" dirty="0" err="1"/>
              <a:t>samomotrenja</a:t>
            </a:r>
            <a:r>
              <a:rPr lang="hr-HR" sz="1600" dirty="0"/>
              <a:t> i </a:t>
            </a:r>
            <a:r>
              <a:rPr lang="hr-HR" sz="1600" dirty="0" err="1"/>
              <a:t>samopotkrepljivanja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379504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D2683F-4BEA-6753-AA5C-1E53DF54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Postupak tehnike RJEŠAVANJE PROBLEMA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AEC2BAD1-45F8-72B7-3422-4C6DAE5C6B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3365358"/>
              </p:ext>
            </p:extLst>
          </p:nvPr>
        </p:nvGraphicFramePr>
        <p:xfrm>
          <a:off x="1075098" y="2306842"/>
          <a:ext cx="9618132" cy="3071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756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9C3C-CB18-41B8-A5B7-5283ED54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867" y="618517"/>
            <a:ext cx="10228359" cy="1596177"/>
          </a:xfrm>
        </p:spPr>
        <p:txBody>
          <a:bodyPr/>
          <a:lstStyle/>
          <a:p>
            <a:pPr algn="l"/>
            <a:r>
              <a:rPr lang="hr-HR" dirty="0"/>
              <a:t>1.Identifikacija problema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13F72-7D6C-4CAD-BDB9-890041613ED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52241"/>
          </a:xfrm>
        </p:spPr>
        <p:txBody>
          <a:bodyPr/>
          <a:lstStyle/>
          <a:p>
            <a:r>
              <a:rPr lang="hr-HR" dirty="0"/>
              <a:t>Želimo da </a:t>
            </a:r>
            <a:r>
              <a:rPr lang="hr-HR" b="1" dirty="0"/>
              <a:t>pacijent razumije prirodu problema  i da se definiraju realistični ciljevi!</a:t>
            </a:r>
          </a:p>
          <a:p>
            <a:r>
              <a:rPr lang="hr-HR" dirty="0"/>
              <a:t>Ciljevi mogu biti fokusirani na problem ili e</a:t>
            </a:r>
            <a:r>
              <a:rPr lang="hr-HR" sz="2200" dirty="0"/>
              <a:t>mocije</a:t>
            </a:r>
            <a:endParaRPr lang="hr-HR" dirty="0"/>
          </a:p>
          <a:p>
            <a:endParaRPr lang="hr-HR" b="1" dirty="0"/>
          </a:p>
          <a:p>
            <a:r>
              <a:rPr lang="hr-HR" b="1" dirty="0"/>
              <a:t>METODA 5W (</a:t>
            </a:r>
            <a:r>
              <a:rPr lang="hr-HR" b="1" dirty="0" err="1"/>
              <a:t>who</a:t>
            </a:r>
            <a:r>
              <a:rPr lang="hr-HR" b="1" dirty="0"/>
              <a:t>, </a:t>
            </a:r>
            <a:r>
              <a:rPr lang="hr-HR" b="1" dirty="0" err="1"/>
              <a:t>what</a:t>
            </a:r>
            <a:r>
              <a:rPr lang="hr-HR" b="1" dirty="0"/>
              <a:t>, </a:t>
            </a:r>
            <a:r>
              <a:rPr lang="hr-HR" b="1" dirty="0" err="1"/>
              <a:t>where</a:t>
            </a:r>
            <a:r>
              <a:rPr lang="hr-HR" b="1" dirty="0"/>
              <a:t>, </a:t>
            </a:r>
            <a:r>
              <a:rPr lang="hr-HR" b="1" dirty="0" err="1"/>
              <a:t>when</a:t>
            </a:r>
            <a:r>
              <a:rPr lang="hr-HR" b="1" dirty="0"/>
              <a:t>, </a:t>
            </a:r>
            <a:r>
              <a:rPr lang="hr-HR" b="1" dirty="0" err="1"/>
              <a:t>why</a:t>
            </a:r>
            <a:r>
              <a:rPr lang="hr-HR" dirty="0"/>
              <a:t>) omogućuje da se problem jasno definira</a:t>
            </a:r>
          </a:p>
          <a:p>
            <a:r>
              <a:rPr lang="hr-HR" dirty="0"/>
              <a:t>Definiranje specifičnih ciljeva mora biti realistično</a:t>
            </a:r>
          </a:p>
          <a:p>
            <a:r>
              <a:rPr lang="hr-HR" dirty="0"/>
              <a:t>Potrebno je i definiranje prepreka u ostvarivanju ciljeva(nezrelost,nesigurnost,unutarnji sukobi)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354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A8EF7-1B0E-48B4-B691-D2EA47EC0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2.Predlaganje mogućih riješenja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BC570-1370-48CA-87C5-2D2DD8B3215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b="1" dirty="0"/>
              <a:t>„oluja mozga” - brainstorming</a:t>
            </a:r>
          </a:p>
          <a:p>
            <a:r>
              <a:rPr lang="hr-HR" dirty="0"/>
              <a:t>Tehnika koja omogućuje brojnost i raznolikost ideja koje klijentu mogu poslužiti kao način suočavanja i rješavanja problema</a:t>
            </a:r>
          </a:p>
          <a:p>
            <a:r>
              <a:rPr lang="hr-HR" dirty="0"/>
              <a:t>Terapeut ohrabruje klijenta da navede/napiše sve što mu padne napamet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237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99CA-B0A4-48F8-9F74-A385C2832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3.Donošenje odluke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15E7B-9611-4FEA-ACCE-72C04DED44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b="1" dirty="0"/>
              <a:t>Lista potencijalnih rješenja</a:t>
            </a:r>
          </a:p>
          <a:p>
            <a:r>
              <a:rPr lang="hr-HR" dirty="0"/>
              <a:t>Metoda koja omogućuje da se klijent suoči sa pozitivnim i negativnim posljedicama svojih postupaka,te ih pritom ocjenjuje</a:t>
            </a:r>
          </a:p>
          <a:p>
            <a:r>
              <a:rPr lang="hr-HR" dirty="0"/>
              <a:t>Koristi bodovnu skalu raspona -3 do +3       -3 vrlo nezadovoljavajuće</a:t>
            </a:r>
          </a:p>
          <a:p>
            <a:r>
              <a:rPr lang="hr-HR" dirty="0"/>
              <a:t>                                                                +3 vrlo zadovoljavajuće</a:t>
            </a:r>
          </a:p>
          <a:p>
            <a:pPr marL="0" indent="0">
              <a:buNone/>
            </a:pPr>
            <a:r>
              <a:rPr lang="hr-HR" dirty="0"/>
              <a:t>Najbolje ideje se implementiraju u plan problem solvinga</a:t>
            </a:r>
          </a:p>
          <a:p>
            <a:pPr marL="0" indent="0">
              <a:buNone/>
            </a:pPr>
            <a:r>
              <a:rPr lang="hr-HR" dirty="0"/>
              <a:t>Velik broj nezadovoljavajućih rješenja – ponoviti brainstorming</a:t>
            </a:r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1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1F53-2509-4998-9051-9B20B8E6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61770"/>
            <a:ext cx="9720072" cy="1499616"/>
          </a:xfrm>
        </p:spPr>
        <p:txBody>
          <a:bodyPr/>
          <a:lstStyle/>
          <a:p>
            <a:pPr algn="l"/>
            <a:r>
              <a:rPr lang="hr-HR" dirty="0"/>
              <a:t>4. realizacija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5DEB4-6422-4135-AF2E-494773BA026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hr-HR" b="1" dirty="0"/>
              <a:t>Kognitivno uvježbavanje/kognitivna proba</a:t>
            </a:r>
          </a:p>
          <a:p>
            <a:r>
              <a:rPr lang="hr-HR" i="1" dirty="0"/>
              <a:t>Uvježbavanje u imaginaciji</a:t>
            </a:r>
          </a:p>
          <a:p>
            <a:r>
              <a:rPr lang="hr-HR" b="1" dirty="0"/>
              <a:t>Igranje uloga i izmjena uloga</a:t>
            </a:r>
          </a:p>
          <a:p>
            <a:r>
              <a:rPr lang="hr-HR" i="1" dirty="0"/>
              <a:t>Vrlo korisna ukoliko se problem odnosi na međuljudske odnode</a:t>
            </a:r>
          </a:p>
          <a:p>
            <a:r>
              <a:rPr lang="hr-HR" i="1" dirty="0"/>
              <a:t>Terapeut glumi klijenta,a klijent osobu s kojom ima problem u svakodnevnom životu</a:t>
            </a:r>
          </a:p>
          <a:p>
            <a:r>
              <a:rPr lang="hr-HR" b="1" dirty="0"/>
              <a:t>Upravljanje potkrepljivanjem</a:t>
            </a:r>
          </a:p>
          <a:p>
            <a:r>
              <a:rPr lang="hr-HR" i="1" dirty="0"/>
              <a:t>Terapeut nagrađuje klijenta nakon dobro ispunjenog zadatka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3672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27BC30-9D6A-A500-DAF9-4C75D3B2A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/>
              <a:t>4. Realizacija i EVALUACIJA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2045E52-D6E0-8191-1B62-7AB2DBFB1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Implementacija plana ne ide uvijek glatko – u tom slučaju koristimo tehniku usporednih stupaca: </a:t>
            </a:r>
          </a:p>
          <a:p>
            <a:pPr lvl="2"/>
            <a:r>
              <a:rPr lang="hr-HR" sz="1800" dirty="0"/>
              <a:t>Klijent upisuje negativne posljedice ukoliko plan nije proveden i pozitivne ukoliko je proveden</a:t>
            </a:r>
          </a:p>
          <a:p>
            <a:pPr lvl="2"/>
            <a:endParaRPr lang="hr-HR" sz="1800" dirty="0"/>
          </a:p>
          <a:p>
            <a:r>
              <a:rPr lang="hr-HR" dirty="0"/>
              <a:t>Na kraju ide evaluacija rezultata provedenih postupaka, emocija nakon rezultata, usporedba predviđanja i rezultata </a:t>
            </a:r>
          </a:p>
        </p:txBody>
      </p:sp>
    </p:spTree>
    <p:extLst>
      <p:ext uri="{BB962C8B-B14F-4D97-AF65-F5344CB8AC3E}">
        <p14:creationId xmlns:p14="http://schemas.microsoft.com/office/powerpoint/2010/main" val="3653598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3752" y="801155"/>
            <a:ext cx="10058400" cy="1080008"/>
          </a:xfrm>
        </p:spPr>
        <p:txBody>
          <a:bodyPr>
            <a:noAutofit/>
          </a:bodyPr>
          <a:lstStyle/>
          <a:p>
            <a:r>
              <a:rPr lang="sl-SI" dirty="0"/>
              <a:t>POMOĆNE </a:t>
            </a:r>
            <a:br>
              <a:rPr lang="sl-SI" dirty="0"/>
            </a:br>
            <a:r>
              <a:rPr lang="sl-SI" dirty="0"/>
              <a:t>STRATEGIJE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05725" y="2032000"/>
            <a:ext cx="10058400" cy="44450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hr-HR" sz="2000" dirty="0">
              <a:cs typeface="Arial" panose="020B0604020202020204" pitchFamily="34" charset="0"/>
            </a:endParaRPr>
          </a:p>
          <a:p>
            <a:pPr lvl="1"/>
            <a:r>
              <a:rPr lang="hr-HR" sz="2000" b="1" dirty="0" err="1"/>
              <a:t>coaching</a:t>
            </a:r>
            <a:r>
              <a:rPr lang="hr-HR" sz="2000" dirty="0"/>
              <a:t> (poticanje alternativnih rješenja problema)</a:t>
            </a:r>
          </a:p>
          <a:p>
            <a:pPr lvl="1"/>
            <a:r>
              <a:rPr lang="hr-HR" sz="2000" b="1" dirty="0"/>
              <a:t>didaktičke instrukcije </a:t>
            </a:r>
            <a:r>
              <a:rPr lang="hr-HR" sz="2000" dirty="0"/>
              <a:t>(učenje specifičnih PS principa)</a:t>
            </a:r>
          </a:p>
          <a:p>
            <a:pPr lvl="1"/>
            <a:r>
              <a:rPr lang="hr-HR" sz="2000" b="1" dirty="0"/>
              <a:t>modeliranje</a:t>
            </a:r>
            <a:r>
              <a:rPr lang="hr-HR" sz="2000" dirty="0"/>
              <a:t> (demonstriranje načina za primjenu različitih PS principa)</a:t>
            </a:r>
          </a:p>
          <a:p>
            <a:pPr lvl="1"/>
            <a:r>
              <a:rPr lang="hr-HR" sz="2000" b="1" dirty="0"/>
              <a:t>oblikovanje </a:t>
            </a:r>
            <a:r>
              <a:rPr lang="hr-HR" sz="2000" dirty="0"/>
              <a:t>(progresivno uvježbavanje sve težih koraka)</a:t>
            </a:r>
          </a:p>
          <a:p>
            <a:pPr lvl="1"/>
            <a:r>
              <a:rPr lang="hr-HR" sz="2000" b="1" dirty="0" err="1"/>
              <a:t>feedback</a:t>
            </a:r>
            <a:r>
              <a:rPr lang="hr-HR" sz="2000" b="1" dirty="0"/>
              <a:t> </a:t>
            </a:r>
            <a:r>
              <a:rPr lang="hr-HR" sz="2000" dirty="0"/>
              <a:t>(pružanje korektivnih informacija)</a:t>
            </a:r>
          </a:p>
          <a:p>
            <a:pPr lvl="1"/>
            <a:r>
              <a:rPr lang="hr-HR" sz="2000" b="1" dirty="0"/>
              <a:t>pozitivno potkrepljenje </a:t>
            </a:r>
            <a:r>
              <a:rPr lang="hr-HR" sz="2000" dirty="0"/>
              <a:t>(pohvale </a:t>
            </a:r>
            <a:r>
              <a:rPr lang="hr-HR" sz="2000" dirty="0" err="1"/>
              <a:t>klijentovog</a:t>
            </a:r>
            <a:r>
              <a:rPr lang="hr-HR" sz="2000" dirty="0"/>
              <a:t> truda)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a-IN" dirty="0">
              <a:latin typeface="Arial" panose="020B0604020202020204" pitchFamily="34" charset="0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13865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6062F6-D39B-6A87-8FAD-E88255400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Naglasak je na: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0A5F4B-49C7-2EF1-190A-F9FD47442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5775256" cy="4023360"/>
          </a:xfrm>
        </p:spPr>
        <p:txBody>
          <a:bodyPr/>
          <a:lstStyle/>
          <a:p>
            <a:pPr lvl="1"/>
            <a:r>
              <a:rPr lang="hr-HR" sz="2200" dirty="0"/>
              <a:t>Identificiranju i rješavanju trenutnih životnih problema (koji su uzrokovali </a:t>
            </a:r>
            <a:r>
              <a:rPr lang="hr-HR" sz="2200" dirty="0" err="1"/>
              <a:t>maladaptivne</a:t>
            </a:r>
            <a:r>
              <a:rPr lang="hr-HR" sz="2200" dirty="0"/>
              <a:t> odgovore)</a:t>
            </a:r>
          </a:p>
          <a:p>
            <a:pPr lvl="1"/>
            <a:r>
              <a:rPr lang="hr-HR" sz="2200" dirty="0"/>
              <a:t>Učenju klijenta vještinama koje će mu pomoći da se bolje nosi s budućim problemima</a:t>
            </a:r>
          </a:p>
          <a:p>
            <a:pPr lvl="1"/>
            <a:r>
              <a:rPr lang="hr-HR" sz="2200" dirty="0"/>
              <a:t>Usmjeravanju na </a:t>
            </a:r>
            <a:r>
              <a:rPr lang="hr-HR" sz="2200" dirty="0" err="1"/>
              <a:t>maladaptivne</a:t>
            </a:r>
            <a:r>
              <a:rPr lang="hr-HR" sz="2200" dirty="0"/>
              <a:t> odgovore (anksioznost, depresija, prejedanje, prekomjerno pijenje)</a:t>
            </a:r>
          </a:p>
          <a:p>
            <a:pPr lvl="1"/>
            <a:r>
              <a:rPr lang="hr-HR" sz="2200" dirty="0"/>
              <a:t>Rješivim problemima </a:t>
            </a:r>
            <a:r>
              <a:rPr lang="hr-HR" sz="2200" dirty="0">
                <a:sym typeface="Wingdings" panose="05000000000000000000" pitchFamily="2" charset="2"/>
              </a:rPr>
              <a:t></a:t>
            </a:r>
            <a:endParaRPr lang="hr-HR" sz="2200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4D70599-FCDE-73BB-894D-2AEF3EAC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5601" y="3194539"/>
            <a:ext cx="5486399" cy="365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705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FE858C-81D8-D4E3-247D-CA1E20C0F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ADAPT (za klijente)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C1FF23-750E-A5AE-054E-60B8917D9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7415"/>
            <a:ext cx="10300364" cy="4421945"/>
          </a:xfrm>
        </p:spPr>
        <p:txBody>
          <a:bodyPr>
            <a:normAutofit/>
          </a:bodyPr>
          <a:lstStyle/>
          <a:p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A </a:t>
            </a:r>
            <a:r>
              <a:rPr lang="hr-HR" sz="1600" b="1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ttitude</a:t>
            </a:r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 (stav)</a:t>
            </a:r>
          </a:p>
          <a:p>
            <a:r>
              <a:rPr lang="hr-HR" sz="1600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razviti pozitivan i optimističan stav prema problemu</a:t>
            </a:r>
          </a:p>
          <a:p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D </a:t>
            </a:r>
            <a:r>
              <a:rPr lang="hr-HR" sz="1600" b="1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efine</a:t>
            </a:r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 (definiraj) </a:t>
            </a:r>
          </a:p>
          <a:p>
            <a:r>
              <a:rPr lang="hr-HR" sz="1600" dirty="0"/>
              <a:t>identificirati</a:t>
            </a:r>
            <a:r>
              <a:rPr lang="hr-HR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hr-HR" sz="1600" dirty="0"/>
              <a:t>problem i prepreke, specificirati realistične ciljeve</a:t>
            </a:r>
            <a:endParaRPr lang="hr-HR" sz="1600" b="1" dirty="0">
              <a:solidFill>
                <a:schemeClr val="dk1"/>
              </a:solidFill>
              <a:ea typeface="Barlow"/>
              <a:cs typeface="Barlow"/>
              <a:sym typeface="Barlow"/>
            </a:endParaRPr>
          </a:p>
          <a:p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A </a:t>
            </a:r>
            <a:r>
              <a:rPr lang="hr-HR" sz="1600" b="1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lternatives</a:t>
            </a:r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 (alternative)</a:t>
            </a:r>
          </a:p>
          <a:p>
            <a:r>
              <a:rPr lang="hr-HR" sz="1600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nakon dobro definiranog cilja, generiranje alternativnih rješenja problema</a:t>
            </a:r>
          </a:p>
          <a:p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P </a:t>
            </a:r>
            <a:r>
              <a:rPr lang="hr-HR" sz="1600" b="1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redict</a:t>
            </a:r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 (predvidi)</a:t>
            </a:r>
          </a:p>
          <a:p>
            <a:r>
              <a:rPr lang="hr-HR" sz="1600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predviđanje pozitivnih i negativnih posljedica svakog alternativnog rješenja; odabir onog rješenja koje ima najveću vjerojatnost rješavanja problema (</a:t>
            </a:r>
            <a:r>
              <a:rPr lang="hr-HR" sz="1600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cost</a:t>
            </a:r>
            <a:r>
              <a:rPr lang="hr-HR" sz="1600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-benefit)</a:t>
            </a:r>
          </a:p>
          <a:p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T </a:t>
            </a:r>
            <a:r>
              <a:rPr lang="hr-HR" sz="1600" b="1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ry</a:t>
            </a:r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 </a:t>
            </a:r>
            <a:r>
              <a:rPr lang="hr-HR" sz="1600" b="1" dirty="0" err="1">
                <a:solidFill>
                  <a:schemeClr val="dk1"/>
                </a:solidFill>
                <a:ea typeface="Barlow"/>
                <a:cs typeface="Barlow"/>
                <a:sym typeface="Barlow"/>
              </a:rPr>
              <a:t>out</a:t>
            </a:r>
            <a:r>
              <a:rPr lang="hr-HR" sz="1600" b="1" dirty="0">
                <a:solidFill>
                  <a:schemeClr val="dk1"/>
                </a:solidFill>
                <a:ea typeface="Barlow"/>
                <a:cs typeface="Barlow"/>
                <a:sym typeface="Barlow"/>
              </a:rPr>
              <a:t> (isprobaj) </a:t>
            </a:r>
          </a:p>
          <a:p>
            <a:r>
              <a:rPr lang="hr-HR" sz="1600" dirty="0">
                <a:solidFill>
                  <a:schemeClr val="dk1"/>
                </a:solidFill>
              </a:rPr>
              <a:t>isprobavanje rješenja - ako je klijent zadovoljan rezultatom, problem je riješen i treba se nagraditi; ako ne, kreće se ispočetka s A</a:t>
            </a:r>
            <a:endParaRPr lang="hr-HR" sz="1600" b="1" dirty="0">
              <a:solidFill>
                <a:schemeClr val="dk1"/>
              </a:solidFill>
              <a:ea typeface="Barlow"/>
              <a:cs typeface="Barlow"/>
              <a:sym typeface="Barlow"/>
            </a:endParaRPr>
          </a:p>
          <a:p>
            <a:endParaRPr lang="hr-HR" sz="1600" b="1" dirty="0">
              <a:solidFill>
                <a:schemeClr val="dk1"/>
              </a:solidFill>
              <a:ea typeface="Barlow"/>
              <a:cs typeface="Barlow"/>
              <a:sym typeface="Barlow"/>
            </a:endParaRPr>
          </a:p>
        </p:txBody>
      </p:sp>
    </p:spTree>
    <p:extLst>
      <p:ext uri="{BB962C8B-B14F-4D97-AF65-F5344CB8AC3E}">
        <p14:creationId xmlns:p14="http://schemas.microsoft.com/office/powerpoint/2010/main" val="632268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7CC63-4F34-7423-7F98-93E82189B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 za kraj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147B21-C7C5-7365-98AC-E9839442B9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PLEASE DO:</a:t>
            </a:r>
          </a:p>
          <a:p>
            <a:r>
              <a:rPr lang="hr-HR" dirty="0"/>
              <a:t>potičite </a:t>
            </a:r>
            <a:r>
              <a:rPr lang="hr-HR" dirty="0" err="1"/>
              <a:t>klijentovo</a:t>
            </a:r>
            <a:r>
              <a:rPr lang="hr-HR" dirty="0"/>
              <a:t> aktivno sudjelovanje i fokus na implementaciju rješenja</a:t>
            </a:r>
          </a:p>
          <a:p>
            <a:r>
              <a:rPr lang="pl-PL" dirty="0"/>
              <a:t>učinite PS relevantnim za klijenta; ciljevi za probleme i za emocije</a:t>
            </a:r>
          </a:p>
          <a:p>
            <a:r>
              <a:rPr lang="pl-PL" dirty="0"/>
              <a:t>uključiti domaću zadaću</a:t>
            </a:r>
          </a:p>
          <a:p>
            <a:endParaRPr lang="pl-PL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E0CBFF0-9791-FADF-65E0-DAE24AA29E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PLEASE DON’T</a:t>
            </a:r>
          </a:p>
          <a:p>
            <a:r>
              <a:rPr lang="hr-HR" dirty="0"/>
              <a:t>prezentirajte PS kao mehaničko rješenje</a:t>
            </a:r>
          </a:p>
          <a:p>
            <a:r>
              <a:rPr lang="pl-PL" dirty="0"/>
              <a:t>fokusirati se samo na površne probleme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00375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4053E2-15C5-9392-96C1-10B6D899D6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HVALA NA PAŽNJI!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2910DEB-8059-C47A-E1B4-E268DF2D4B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sym typeface="Wingdings" panose="05000000000000000000" pitchFamily="2" charset="2"/>
              </a:rPr>
              <a:t> 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158143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822C23D-3F39-4DA3-A0ED-DEBB475EA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Vrste problema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F57B0C7-C940-4913-92AF-E774E99AC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osobni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C6B022-F66E-4751-BE88-1A1EA68CF7DB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13774" y="3429000"/>
            <a:ext cx="3298976" cy="2362200"/>
          </a:xfrm>
        </p:spPr>
        <p:txBody>
          <a:bodyPr/>
          <a:lstStyle/>
          <a:p>
            <a:r>
              <a:rPr lang="hr-HR" dirty="0"/>
              <a:t>ponašanje</a:t>
            </a:r>
          </a:p>
          <a:p>
            <a:r>
              <a:rPr lang="hr-HR" dirty="0"/>
              <a:t>zdravlje</a:t>
            </a:r>
          </a:p>
          <a:p>
            <a:r>
              <a:rPr lang="hr-HR" dirty="0"/>
              <a:t>emocije</a:t>
            </a:r>
          </a:p>
          <a:p>
            <a:r>
              <a:rPr lang="hr-HR" dirty="0"/>
              <a:t>misli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4877A2-762F-4293-B307-DC84A1D7D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međuljudski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696DD52-A3B5-45CC-AD28-6A5D64F315BF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441348" y="3429000"/>
            <a:ext cx="3303351" cy="2362200"/>
          </a:xfrm>
        </p:spPr>
        <p:txBody>
          <a:bodyPr/>
          <a:lstStyle/>
          <a:p>
            <a:r>
              <a:rPr lang="hr-HR" dirty="0"/>
              <a:t>partnerski</a:t>
            </a:r>
          </a:p>
          <a:p>
            <a:r>
              <a:rPr lang="hr-HR" dirty="0"/>
              <a:t>bračni</a:t>
            </a:r>
          </a:p>
          <a:p>
            <a:r>
              <a:rPr lang="hr-HR" dirty="0"/>
              <a:t>obiteljski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9AB9BA-2AE1-4D63-A0FE-1C79DE4A50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hr-HR" dirty="0"/>
              <a:t>ostali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086A910-1D76-430B-BE04-63476D3F2CEC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973298" y="3429000"/>
            <a:ext cx="3304928" cy="2362200"/>
          </a:xfrm>
        </p:spPr>
        <p:txBody>
          <a:bodyPr/>
          <a:lstStyle/>
          <a:p>
            <a:r>
              <a:rPr lang="hr-HR" dirty="0"/>
              <a:t>neosobni (financije, vlasništvo)</a:t>
            </a:r>
          </a:p>
          <a:p>
            <a:r>
              <a:rPr lang="hr-HR" dirty="0"/>
              <a:t>socijalni(javne službe)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532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6F55E5-D3EA-66AE-4391-EABB8D45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Teorijska podloga</a:t>
            </a:r>
            <a:br>
              <a:rPr lang="hr-HR" dirty="0"/>
            </a:br>
            <a:r>
              <a:rPr lang="hr-HR" dirty="0">
                <a:solidFill>
                  <a:schemeClr val="accent2"/>
                </a:solidFill>
              </a:rPr>
              <a:t>1. Socijalni model PS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396B2B-010E-D2C4-D259-1B09D39F6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Ključni koncepti:</a:t>
            </a:r>
          </a:p>
          <a:p>
            <a:r>
              <a:rPr lang="hr-HR" dirty="0"/>
              <a:t>Socijalni PS: </a:t>
            </a:r>
            <a:r>
              <a:rPr lang="hr-HR" dirty="0" err="1"/>
              <a:t>samousmjeravajući</a:t>
            </a:r>
            <a:r>
              <a:rPr lang="hr-HR" dirty="0"/>
              <a:t> proces pomoću kojeg pojedinac/par/grupa nastoje otkriti učinkovita rješenja za specifične probleme svakodnevnog života</a:t>
            </a:r>
          </a:p>
          <a:p>
            <a:r>
              <a:rPr lang="hr-HR" dirty="0"/>
              <a:t>Problem: svaka životna situacija ili zadatak koji zahtijeva učinkovit odgovor kako bi se postigao cilj ili riješio konflikt, kada nijedan učinkovit odgovor nije odmah vidljiv ili dostupan osobi</a:t>
            </a:r>
          </a:p>
          <a:p>
            <a:r>
              <a:rPr lang="hr-HR" dirty="0"/>
              <a:t>Rješenje: strategija suočavanja (odgovor) ili obrazac strategija (odgovora) za specifičnu situaciju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78021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6F55E5-D3EA-66AE-4391-EABB8D45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Teorijska podloga</a:t>
            </a:r>
            <a:br>
              <a:rPr lang="hr-HR" dirty="0"/>
            </a:br>
            <a:r>
              <a:rPr lang="hr-HR" dirty="0">
                <a:solidFill>
                  <a:schemeClr val="accent2"/>
                </a:solidFill>
              </a:rPr>
              <a:t>1. Socijalni model PS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396B2B-010E-D2C4-D259-1B09D39F6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Vještine u PS:</a:t>
            </a:r>
          </a:p>
          <a:p>
            <a:r>
              <a:rPr lang="hr-HR" dirty="0"/>
              <a:t>1. Definiranje i formulacija problema</a:t>
            </a:r>
          </a:p>
          <a:p>
            <a:r>
              <a:rPr lang="hr-HR" dirty="0"/>
              <a:t>2. Generiranje alternativnih rješenja</a:t>
            </a:r>
          </a:p>
          <a:p>
            <a:r>
              <a:rPr lang="hr-HR" dirty="0"/>
              <a:t>3. Donošenje odluke</a:t>
            </a:r>
          </a:p>
          <a:p>
            <a:r>
              <a:rPr lang="hr-HR" dirty="0"/>
              <a:t>4. Implementacija rješenja i verifikacija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376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broja slajda 1">
            <a:extLst>
              <a:ext uri="{FF2B5EF4-FFF2-40B4-BE49-F238E27FC236}">
                <a16:creationId xmlns:a16="http://schemas.microsoft.com/office/drawing/2014/main" id="{1FF15034-DB5A-4900-9C88-2FCB2C53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6</a:t>
            </a:fld>
            <a:endParaRPr lang="en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1E83830-00FD-4B38-ABF7-25878BB1E3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7557710"/>
              </p:ext>
            </p:extLst>
          </p:nvPr>
        </p:nvGraphicFramePr>
        <p:xfrm>
          <a:off x="964019" y="538716"/>
          <a:ext cx="10476613" cy="6036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320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23A493-C099-FD48-2C2A-E2B68678D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Teorijska podloga </a:t>
            </a:r>
            <a:br>
              <a:rPr lang="hr-HR" dirty="0"/>
            </a:br>
            <a:r>
              <a:rPr lang="hr-HR" dirty="0">
                <a:solidFill>
                  <a:schemeClr val="accent2"/>
                </a:solidFill>
              </a:rPr>
              <a:t>2. Relacijski/PS model stresa i dobrobiti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3DDC414-3A0C-7222-170C-2CBBF4FB2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Ključni koncepti:</a:t>
            </a:r>
          </a:p>
          <a:p>
            <a:r>
              <a:rPr lang="hr-HR" dirty="0"/>
              <a:t>Stres: situacija nadilazi mogućnosti osobe da udovolji osobnim ili zahtjevima okoline (problem = stresor), ovisi o: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Stresnim životnim događajima (velikim ili svakodnevnim)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Emocionalnom stresu - emocionalnom odgovoru na stresne životne događaje (može biti negativan ili pozitivan) 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Suočavanju/PS - kognitivnoj procjeni i aktivnosti koje se poduzimaju u svrhu suočavanja sa stresnom situacijom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168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CB5A39-3D97-EF86-4978-2FC66C5D8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hr-HR" dirty="0"/>
              <a:t>primjena PS Tehnika</a:t>
            </a:r>
          </a:p>
        </p:txBody>
      </p:sp>
      <p:pic>
        <p:nvPicPr>
          <p:cNvPr id="3" name="Picture 2" descr="See the source image">
            <a:extLst>
              <a:ext uri="{FF2B5EF4-FFF2-40B4-BE49-F238E27FC236}">
                <a16:creationId xmlns:a16="http://schemas.microsoft.com/office/drawing/2014/main" id="{77580B19-9FA1-B95E-8AA3-9AF2EDE72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754" y="2438401"/>
            <a:ext cx="4904088" cy="327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71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14ED85-40DE-4900-F887-FBA650C5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PST korisne su kod: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3B0827-DEBA-05B0-4FE2-ECE5B79F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hr-HR" sz="2200" dirty="0"/>
              <a:t>Problema na poslu</a:t>
            </a:r>
          </a:p>
          <a:p>
            <a:pPr lvl="1"/>
            <a:r>
              <a:rPr lang="hr-HR" sz="2200" dirty="0"/>
              <a:t>Problema u učenju</a:t>
            </a:r>
          </a:p>
          <a:p>
            <a:pPr lvl="1"/>
            <a:r>
              <a:rPr lang="hr-HR" sz="2200" dirty="0"/>
              <a:t>Problema u partnerskim odnosima</a:t>
            </a:r>
          </a:p>
          <a:p>
            <a:pPr lvl="1"/>
            <a:r>
              <a:rPr lang="hr-HR" sz="2200" dirty="0"/>
              <a:t>Depresije</a:t>
            </a:r>
          </a:p>
          <a:p>
            <a:pPr lvl="1"/>
            <a:r>
              <a:rPr lang="hr-HR" sz="2200" dirty="0"/>
              <a:t>Anksioznosti</a:t>
            </a:r>
          </a:p>
          <a:p>
            <a:pPr lvl="1"/>
            <a:r>
              <a:rPr lang="hr-HR" sz="2200" dirty="0"/>
              <a:t>Zdravstvenih problema (glavobolje, rak, pretilost, dijabetes)</a:t>
            </a:r>
          </a:p>
          <a:p>
            <a:pPr lvl="1"/>
            <a:r>
              <a:rPr lang="hr-HR" sz="2200" dirty="0"/>
              <a:t>Rehabilitacije prijestupnika</a:t>
            </a:r>
          </a:p>
          <a:p>
            <a:pPr lvl="1"/>
            <a:r>
              <a:rPr lang="hr-HR" sz="2200" dirty="0"/>
              <a:t>Itd. </a:t>
            </a:r>
          </a:p>
        </p:txBody>
      </p:sp>
    </p:spTree>
    <p:extLst>
      <p:ext uri="{BB962C8B-B14F-4D97-AF65-F5344CB8AC3E}">
        <p14:creationId xmlns:p14="http://schemas.microsoft.com/office/powerpoint/2010/main" val="3333940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191</TotalTime>
  <Words>1482</Words>
  <Application>Microsoft Office PowerPoint</Application>
  <PresentationFormat>Widescreen</PresentationFormat>
  <Paragraphs>204</Paragraphs>
  <Slides>22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Barlow</vt:lpstr>
      <vt:lpstr>Calibri</vt:lpstr>
      <vt:lpstr>Gill Sans MT</vt:lpstr>
      <vt:lpstr>Sabon-Roman</vt:lpstr>
      <vt:lpstr>Tw Cen MT</vt:lpstr>
      <vt:lpstr>Tw Cen MT Condensed</vt:lpstr>
      <vt:lpstr>Wingdings</vt:lpstr>
      <vt:lpstr>Wingdings 3</vt:lpstr>
      <vt:lpstr>Integral</vt:lpstr>
      <vt:lpstr>Problem-solving tehnike</vt:lpstr>
      <vt:lpstr>Naglasak je na:</vt:lpstr>
      <vt:lpstr>Vrste problema</vt:lpstr>
      <vt:lpstr>Teorijska podloga 1. Socijalni model PS</vt:lpstr>
      <vt:lpstr>Teorijska podloga 1. Socijalni model PS</vt:lpstr>
      <vt:lpstr>PowerPoint Presentation</vt:lpstr>
      <vt:lpstr>Teorijska podloga  2. Relacijski/PS model stresa i dobrobiti</vt:lpstr>
      <vt:lpstr>primjena PS Tehnika</vt:lpstr>
      <vt:lpstr>PST korisne su kod:</vt:lpstr>
      <vt:lpstr>Ciljevi PST</vt:lpstr>
      <vt:lpstr>Indikacije za pst</vt:lpstr>
      <vt:lpstr>Nakon identifikacije problema i procjene primjerenosti PST </vt:lpstr>
      <vt:lpstr>Postupak tehnike RJEŠAVANJE PROBLEMA</vt:lpstr>
      <vt:lpstr>1.Identifikacija problema</vt:lpstr>
      <vt:lpstr>2.Predlaganje mogućih riješenja</vt:lpstr>
      <vt:lpstr>3.Donošenje odluke</vt:lpstr>
      <vt:lpstr>4. realizacija</vt:lpstr>
      <vt:lpstr>4. Realizacija i EVALUACIJA</vt:lpstr>
      <vt:lpstr>POMOĆNE  STRATEGIJE</vt:lpstr>
      <vt:lpstr>ADAPT (za klijente)</vt:lpstr>
      <vt:lpstr>I za kraj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Problem-solving tehnike</dc:title>
  <dc:creator>Tihana Božo</dc:creator>
  <cp:lastModifiedBy>hubikotvr@outlook.com</cp:lastModifiedBy>
  <cp:revision>9</cp:revision>
  <dcterms:created xsi:type="dcterms:W3CDTF">2022-06-16T19:25:05Z</dcterms:created>
  <dcterms:modified xsi:type="dcterms:W3CDTF">2022-06-23T07:05:34Z</dcterms:modified>
</cp:coreProperties>
</file>