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8" r:id="rId1"/>
  </p:sldMasterIdLst>
  <p:notesMasterIdLst>
    <p:notesMasterId r:id="rId22"/>
  </p:notesMasterIdLst>
  <p:sldIdLst>
    <p:sldId id="256" r:id="rId2"/>
    <p:sldId id="302" r:id="rId3"/>
    <p:sldId id="303" r:id="rId4"/>
    <p:sldId id="301" r:id="rId5"/>
    <p:sldId id="304" r:id="rId6"/>
    <p:sldId id="305" r:id="rId7"/>
    <p:sldId id="306" r:id="rId8"/>
    <p:sldId id="307" r:id="rId9"/>
    <p:sldId id="308" r:id="rId10"/>
    <p:sldId id="309" r:id="rId11"/>
    <p:sldId id="311" r:id="rId12"/>
    <p:sldId id="312" r:id="rId13"/>
    <p:sldId id="264" r:id="rId14"/>
    <p:sldId id="313" r:id="rId15"/>
    <p:sldId id="314" r:id="rId16"/>
    <p:sldId id="316" r:id="rId17"/>
    <p:sldId id="317" r:id="rId18"/>
    <p:sldId id="315" r:id="rId19"/>
    <p:sldId id="318" r:id="rId20"/>
    <p:sldId id="319" r:id="rId21"/>
  </p:sldIdLst>
  <p:sldSz cx="9144000" cy="5143500" type="screen16x9"/>
  <p:notesSz cx="6858000" cy="9144000"/>
  <p:embeddedFontLst>
    <p:embeddedFont>
      <p:font typeface="Pinyon Script" panose="020B0604020202020204" charset="0"/>
      <p:regular r:id="rId23"/>
    </p:embeddedFont>
    <p:embeddedFont>
      <p:font typeface="Montserrat" panose="020B0604020202020204" charset="-18"/>
      <p:regular r:id="rId24"/>
      <p:bold r:id="rId25"/>
      <p:italic r:id="rId26"/>
      <p:boldItalic r:id="rId27"/>
    </p:embeddedFont>
    <p:embeddedFont>
      <p:font typeface="Oranienbaum" panose="020B0604020202020204" charset="0"/>
      <p:regular r:id="rId2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6FBFE38-5848-4A9A-BB6A-F7DD1CEEE181}">
  <a:tblStyle styleId="{26FBFE38-5848-4A9A-BB6A-F7DD1CEEE181}"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52" autoAdjust="0"/>
    <p:restoredTop sz="94660"/>
  </p:normalViewPr>
  <p:slideViewPr>
    <p:cSldViewPr snapToGrid="0">
      <p:cViewPr varScale="1">
        <p:scale>
          <a:sx n="139" d="100"/>
          <a:sy n="139" d="100"/>
        </p:scale>
        <p:origin x="750"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font" Target="fonts/font6.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font" Target="fonts/font5.fntdata"/><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cec4d2707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7" name="Google Shape;227;gcec4d2707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5"/>
        <p:cNvGrpSpPr/>
        <p:nvPr/>
      </p:nvGrpSpPr>
      <p:grpSpPr>
        <a:xfrm>
          <a:off x="0" y="0"/>
          <a:ext cx="0" cy="0"/>
          <a:chOff x="0" y="0"/>
          <a:chExt cx="0" cy="0"/>
        </a:xfrm>
      </p:grpSpPr>
      <p:sp>
        <p:nvSpPr>
          <p:cNvPr id="616" name="Google Shape;616;g190e767684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7" name="Google Shape;617;g190e767684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11814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g99f2f57a7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1" name="Google Shape;261;g99f2f57a7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483920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5"/>
        <p:cNvGrpSpPr/>
        <p:nvPr/>
      </p:nvGrpSpPr>
      <p:grpSpPr>
        <a:xfrm>
          <a:off x="0" y="0"/>
          <a:ext cx="0" cy="0"/>
          <a:chOff x="0" y="0"/>
          <a:chExt cx="0" cy="0"/>
        </a:xfrm>
      </p:grpSpPr>
      <p:sp>
        <p:nvSpPr>
          <p:cNvPr id="616" name="Google Shape;616;g190e767684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7" name="Google Shape;617;g190e767684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463364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5"/>
        <p:cNvGrpSpPr/>
        <p:nvPr/>
      </p:nvGrpSpPr>
      <p:grpSpPr>
        <a:xfrm>
          <a:off x="0" y="0"/>
          <a:ext cx="0" cy="0"/>
          <a:chOff x="0" y="0"/>
          <a:chExt cx="0" cy="0"/>
        </a:xfrm>
      </p:grpSpPr>
      <p:sp>
        <p:nvSpPr>
          <p:cNvPr id="616" name="Google Shape;616;g190e767684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7" name="Google Shape;617;g190e767684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85939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5"/>
        <p:cNvGrpSpPr/>
        <p:nvPr/>
      </p:nvGrpSpPr>
      <p:grpSpPr>
        <a:xfrm>
          <a:off x="0" y="0"/>
          <a:ext cx="0" cy="0"/>
          <a:chOff x="0" y="0"/>
          <a:chExt cx="0" cy="0"/>
        </a:xfrm>
      </p:grpSpPr>
      <p:sp>
        <p:nvSpPr>
          <p:cNvPr id="616" name="Google Shape;616;g190e767684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7" name="Google Shape;617;g190e767684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67549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3"/>
        <p:cNvGrpSpPr/>
        <p:nvPr/>
      </p:nvGrpSpPr>
      <p:grpSpPr>
        <a:xfrm>
          <a:off x="0" y="0"/>
          <a:ext cx="0" cy="0"/>
          <a:chOff x="0" y="0"/>
          <a:chExt cx="0" cy="0"/>
        </a:xfrm>
      </p:grpSpPr>
      <p:sp>
        <p:nvSpPr>
          <p:cNvPr id="414" name="Google Shape;414;gbd6c00e730_0_2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 name="Google Shape;415;gbd6c00e730_0_2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pic>
        <p:nvPicPr>
          <p:cNvPr id="9" name="Google Shape;9;p2"/>
          <p:cNvPicPr preferRelativeResize="0"/>
          <p:nvPr/>
        </p:nvPicPr>
        <p:blipFill>
          <a:blip r:embed="rId2">
            <a:alphaModFix/>
          </a:blip>
          <a:stretch>
            <a:fillRect/>
          </a:stretch>
        </p:blipFill>
        <p:spPr>
          <a:xfrm>
            <a:off x="714" y="0"/>
            <a:ext cx="9142571" cy="5143500"/>
          </a:xfrm>
          <a:prstGeom prst="rect">
            <a:avLst/>
          </a:prstGeom>
          <a:noFill/>
          <a:ln>
            <a:noFill/>
          </a:ln>
        </p:spPr>
      </p:pic>
      <p:sp>
        <p:nvSpPr>
          <p:cNvPr id="10" name="Google Shape;10;p2"/>
          <p:cNvSpPr txBox="1">
            <a:spLocks noGrp="1"/>
          </p:cNvSpPr>
          <p:nvPr>
            <p:ph type="subTitle" idx="1"/>
          </p:nvPr>
        </p:nvSpPr>
        <p:spPr>
          <a:xfrm>
            <a:off x="366150" y="4540025"/>
            <a:ext cx="2035200" cy="400200"/>
          </a:xfrm>
          <a:prstGeom prst="rect">
            <a:avLst/>
          </a:prstGeom>
        </p:spPr>
        <p:txBody>
          <a:bodyPr spcFirstLastPara="1" wrap="square" lIns="91425" tIns="91425" rIns="91425" bIns="91425"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 name="Google Shape;11;p2"/>
          <p:cNvSpPr txBox="1">
            <a:spLocks noGrp="1"/>
          </p:cNvSpPr>
          <p:nvPr>
            <p:ph type="subTitle" idx="2"/>
          </p:nvPr>
        </p:nvSpPr>
        <p:spPr>
          <a:xfrm>
            <a:off x="6742650" y="4540025"/>
            <a:ext cx="2035200" cy="4002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1400"/>
              <a:buNone/>
              <a:defRPr/>
            </a:lvl1pPr>
            <a:lvl2pPr lvl="1" algn="r" rtl="0">
              <a:spcBef>
                <a:spcPts val="0"/>
              </a:spcBef>
              <a:spcAft>
                <a:spcPts val="0"/>
              </a:spcAft>
              <a:buSzPts val="1400"/>
              <a:buNone/>
              <a:defRPr/>
            </a:lvl2pPr>
            <a:lvl3pPr lvl="2" algn="r" rtl="0">
              <a:spcBef>
                <a:spcPts val="0"/>
              </a:spcBef>
              <a:spcAft>
                <a:spcPts val="0"/>
              </a:spcAft>
              <a:buSzPts val="1400"/>
              <a:buNone/>
              <a:defRPr/>
            </a:lvl3pPr>
            <a:lvl4pPr lvl="3" algn="r" rtl="0">
              <a:spcBef>
                <a:spcPts val="0"/>
              </a:spcBef>
              <a:spcAft>
                <a:spcPts val="0"/>
              </a:spcAft>
              <a:buSzPts val="1400"/>
              <a:buNone/>
              <a:defRPr/>
            </a:lvl4pPr>
            <a:lvl5pPr lvl="4" algn="r" rtl="0">
              <a:spcBef>
                <a:spcPts val="0"/>
              </a:spcBef>
              <a:spcAft>
                <a:spcPts val="0"/>
              </a:spcAft>
              <a:buSzPts val="1400"/>
              <a:buNone/>
              <a:defRPr/>
            </a:lvl5pPr>
            <a:lvl6pPr lvl="5" algn="r" rtl="0">
              <a:spcBef>
                <a:spcPts val="0"/>
              </a:spcBef>
              <a:spcAft>
                <a:spcPts val="0"/>
              </a:spcAft>
              <a:buSzPts val="1400"/>
              <a:buNone/>
              <a:defRPr/>
            </a:lvl6pPr>
            <a:lvl7pPr lvl="6" algn="r" rtl="0">
              <a:spcBef>
                <a:spcPts val="0"/>
              </a:spcBef>
              <a:spcAft>
                <a:spcPts val="0"/>
              </a:spcAft>
              <a:buSzPts val="1400"/>
              <a:buNone/>
              <a:defRPr/>
            </a:lvl7pPr>
            <a:lvl8pPr lvl="7" algn="r" rtl="0">
              <a:spcBef>
                <a:spcPts val="0"/>
              </a:spcBef>
              <a:spcAft>
                <a:spcPts val="0"/>
              </a:spcAft>
              <a:buSzPts val="1400"/>
              <a:buNone/>
              <a:defRPr/>
            </a:lvl8pPr>
            <a:lvl9pPr lvl="8" algn="r" rtl="0">
              <a:spcBef>
                <a:spcPts val="0"/>
              </a:spcBef>
              <a:spcAft>
                <a:spcPts val="0"/>
              </a:spcAft>
              <a:buSzPts val="1400"/>
              <a:buNone/>
              <a:defRPr/>
            </a:lvl9pPr>
          </a:lstStyle>
          <a:p>
            <a:endParaRPr/>
          </a:p>
        </p:txBody>
      </p:sp>
      <p:sp>
        <p:nvSpPr>
          <p:cNvPr id="12" name="Google Shape;12;p2"/>
          <p:cNvSpPr txBox="1">
            <a:spLocks noGrp="1"/>
          </p:cNvSpPr>
          <p:nvPr>
            <p:ph type="ctrTitle"/>
          </p:nvPr>
        </p:nvSpPr>
        <p:spPr>
          <a:xfrm>
            <a:off x="2453550" y="768300"/>
            <a:ext cx="4236900" cy="2620200"/>
          </a:xfrm>
          <a:prstGeom prst="rect">
            <a:avLst/>
          </a:prstGeom>
        </p:spPr>
        <p:txBody>
          <a:bodyPr spcFirstLastPara="1" wrap="square" lIns="91425" tIns="91425" rIns="91425" bIns="91425" anchor="t" anchorCtr="0">
            <a:noAutofit/>
          </a:bodyPr>
          <a:lstStyle>
            <a:lvl1pPr lvl="0" algn="ctr" rtl="0">
              <a:lnSpc>
                <a:spcPct val="70000"/>
              </a:lnSpc>
              <a:spcBef>
                <a:spcPts val="0"/>
              </a:spcBef>
              <a:spcAft>
                <a:spcPts val="0"/>
              </a:spcAft>
              <a:buSzPts val="5200"/>
              <a:buNone/>
              <a:defRPr sz="50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3" name="Google Shape;13;p2"/>
          <p:cNvSpPr txBox="1">
            <a:spLocks noGrp="1"/>
          </p:cNvSpPr>
          <p:nvPr>
            <p:ph type="subTitle" idx="3"/>
          </p:nvPr>
        </p:nvSpPr>
        <p:spPr>
          <a:xfrm>
            <a:off x="2775900" y="3551750"/>
            <a:ext cx="3592200" cy="475800"/>
          </a:xfrm>
          <a:prstGeom prst="rect">
            <a:avLst/>
          </a:prstGeom>
          <a:solidFill>
            <a:schemeClr val="lt1"/>
          </a:solid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sz="17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cxnSp>
        <p:nvCxnSpPr>
          <p:cNvPr id="14" name="Google Shape;14;p2"/>
          <p:cNvCxnSpPr/>
          <p:nvPr/>
        </p:nvCxnSpPr>
        <p:spPr>
          <a:xfrm>
            <a:off x="366150" y="341425"/>
            <a:ext cx="8411700" cy="0"/>
          </a:xfrm>
          <a:prstGeom prst="straightConnector1">
            <a:avLst/>
          </a:prstGeom>
          <a:noFill/>
          <a:ln w="28575" cap="rnd" cmpd="sng">
            <a:solidFill>
              <a:schemeClr val="dk1"/>
            </a:solidFill>
            <a:prstDash val="solid"/>
            <a:round/>
            <a:headEnd type="none" w="med" len="med"/>
            <a:tailEnd type="none" w="med" len="med"/>
          </a:ln>
        </p:spPr>
      </p:cxnSp>
      <p:sp>
        <p:nvSpPr>
          <p:cNvPr id="15" name="Google Shape;15;p2"/>
          <p:cNvSpPr txBox="1">
            <a:spLocks noGrp="1"/>
          </p:cNvSpPr>
          <p:nvPr>
            <p:ph type="title" idx="4" hasCustomPrompt="1"/>
          </p:nvPr>
        </p:nvSpPr>
        <p:spPr>
          <a:xfrm>
            <a:off x="4077600" y="4463075"/>
            <a:ext cx="988800" cy="5541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p:cSld name="CUSTOM_10">
    <p:spTree>
      <p:nvGrpSpPr>
        <p:cNvPr id="1" name="Shape 211"/>
        <p:cNvGrpSpPr/>
        <p:nvPr/>
      </p:nvGrpSpPr>
      <p:grpSpPr>
        <a:xfrm>
          <a:off x="0" y="0"/>
          <a:ext cx="0" cy="0"/>
          <a:chOff x="0" y="0"/>
          <a:chExt cx="0" cy="0"/>
        </a:xfrm>
      </p:grpSpPr>
      <p:pic>
        <p:nvPicPr>
          <p:cNvPr id="212" name="Google Shape;212;p28"/>
          <p:cNvPicPr preferRelativeResize="0"/>
          <p:nvPr/>
        </p:nvPicPr>
        <p:blipFill>
          <a:blip r:embed="rId2">
            <a:alphaModFix/>
          </a:blip>
          <a:stretch>
            <a:fillRect/>
          </a:stretch>
        </p:blipFill>
        <p:spPr>
          <a:xfrm>
            <a:off x="714" y="0"/>
            <a:ext cx="9142571" cy="5143500"/>
          </a:xfrm>
          <a:prstGeom prst="rect">
            <a:avLst/>
          </a:prstGeom>
          <a:noFill/>
          <a:ln>
            <a:noFill/>
          </a:ln>
        </p:spPr>
      </p:pic>
      <p:cxnSp>
        <p:nvCxnSpPr>
          <p:cNvPr id="213" name="Google Shape;213;p28"/>
          <p:cNvCxnSpPr/>
          <p:nvPr/>
        </p:nvCxnSpPr>
        <p:spPr>
          <a:xfrm>
            <a:off x="366125" y="4802075"/>
            <a:ext cx="8411700" cy="0"/>
          </a:xfrm>
          <a:prstGeom prst="straightConnector1">
            <a:avLst/>
          </a:prstGeom>
          <a:noFill/>
          <a:ln w="28575" cap="rnd" cmpd="sng">
            <a:solidFill>
              <a:schemeClr val="dk1"/>
            </a:solidFill>
            <a:prstDash val="solid"/>
            <a:round/>
            <a:headEnd type="none" w="med" len="med"/>
            <a:tailEnd type="none" w="med" len="med"/>
          </a:ln>
        </p:spPr>
      </p:cxnSp>
      <p:cxnSp>
        <p:nvCxnSpPr>
          <p:cNvPr id="214" name="Google Shape;214;p28"/>
          <p:cNvCxnSpPr/>
          <p:nvPr/>
        </p:nvCxnSpPr>
        <p:spPr>
          <a:xfrm>
            <a:off x="366150" y="341425"/>
            <a:ext cx="8411700" cy="0"/>
          </a:xfrm>
          <a:prstGeom prst="straightConnector1">
            <a:avLst/>
          </a:prstGeom>
          <a:noFill/>
          <a:ln w="28575" cap="rnd" cmpd="sng">
            <a:solidFill>
              <a:schemeClr val="dk1"/>
            </a:solidFill>
            <a:prstDash val="solid"/>
            <a:round/>
            <a:headEnd type="none" w="med" len="med"/>
            <a:tailEnd type="none" w="med" len="med"/>
          </a:ln>
        </p:spPr>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1">
  <p:cSld name="CUSTOM_10_1">
    <p:spTree>
      <p:nvGrpSpPr>
        <p:cNvPr id="1" name="Shape 215"/>
        <p:cNvGrpSpPr/>
        <p:nvPr/>
      </p:nvGrpSpPr>
      <p:grpSpPr>
        <a:xfrm>
          <a:off x="0" y="0"/>
          <a:ext cx="0" cy="0"/>
          <a:chOff x="0" y="0"/>
          <a:chExt cx="0" cy="0"/>
        </a:xfrm>
      </p:grpSpPr>
      <p:pic>
        <p:nvPicPr>
          <p:cNvPr id="216" name="Google Shape;216;p29"/>
          <p:cNvPicPr preferRelativeResize="0"/>
          <p:nvPr/>
        </p:nvPicPr>
        <p:blipFill>
          <a:blip r:embed="rId2">
            <a:alphaModFix/>
          </a:blip>
          <a:stretch>
            <a:fillRect/>
          </a:stretch>
        </p:blipFill>
        <p:spPr>
          <a:xfrm flipH="1">
            <a:off x="714" y="0"/>
            <a:ext cx="9142571" cy="5143500"/>
          </a:xfrm>
          <a:prstGeom prst="rect">
            <a:avLst/>
          </a:prstGeom>
          <a:noFill/>
          <a:ln>
            <a:noFill/>
          </a:ln>
        </p:spPr>
      </p:pic>
      <p:cxnSp>
        <p:nvCxnSpPr>
          <p:cNvPr id="217" name="Google Shape;217;p29"/>
          <p:cNvCxnSpPr/>
          <p:nvPr/>
        </p:nvCxnSpPr>
        <p:spPr>
          <a:xfrm>
            <a:off x="366125" y="4802075"/>
            <a:ext cx="8411700" cy="0"/>
          </a:xfrm>
          <a:prstGeom prst="straightConnector1">
            <a:avLst/>
          </a:prstGeom>
          <a:noFill/>
          <a:ln w="28575" cap="rnd" cmpd="sng">
            <a:solidFill>
              <a:schemeClr val="dk1"/>
            </a:solidFill>
            <a:prstDash val="solid"/>
            <a:round/>
            <a:headEnd type="none" w="med" len="med"/>
            <a:tailEnd type="none" w="med" len="med"/>
          </a:ln>
        </p:spPr>
      </p:cxnSp>
      <p:cxnSp>
        <p:nvCxnSpPr>
          <p:cNvPr id="218" name="Google Shape;218;p29"/>
          <p:cNvCxnSpPr/>
          <p:nvPr/>
        </p:nvCxnSpPr>
        <p:spPr>
          <a:xfrm>
            <a:off x="366150" y="341425"/>
            <a:ext cx="8411700" cy="0"/>
          </a:xfrm>
          <a:prstGeom prst="straightConnector1">
            <a:avLst/>
          </a:prstGeom>
          <a:noFill/>
          <a:ln w="28575" cap="rnd" cmpd="sng">
            <a:solidFill>
              <a:schemeClr val="dk1"/>
            </a:solidFill>
            <a:prstDash val="solid"/>
            <a:round/>
            <a:headEnd type="none" w="med" len="med"/>
            <a:tailEnd type="none" w="med" len="med"/>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5"/>
        <p:cNvGrpSpPr/>
        <p:nvPr/>
      </p:nvGrpSpPr>
      <p:grpSpPr>
        <a:xfrm>
          <a:off x="0" y="0"/>
          <a:ext cx="0" cy="0"/>
          <a:chOff x="0" y="0"/>
          <a:chExt cx="0" cy="0"/>
        </a:xfrm>
      </p:grpSpPr>
      <p:pic>
        <p:nvPicPr>
          <p:cNvPr id="26" name="Google Shape;26;p4"/>
          <p:cNvPicPr preferRelativeResize="0"/>
          <p:nvPr/>
        </p:nvPicPr>
        <p:blipFill>
          <a:blip r:embed="rId2">
            <a:alphaModFix/>
          </a:blip>
          <a:stretch>
            <a:fillRect/>
          </a:stretch>
        </p:blipFill>
        <p:spPr>
          <a:xfrm>
            <a:off x="714" y="0"/>
            <a:ext cx="9142571" cy="5143500"/>
          </a:xfrm>
          <a:prstGeom prst="rect">
            <a:avLst/>
          </a:prstGeom>
          <a:noFill/>
          <a:ln>
            <a:noFill/>
          </a:ln>
        </p:spPr>
      </p:pic>
      <p:sp>
        <p:nvSpPr>
          <p:cNvPr id="27" name="Google Shape;27;p4"/>
          <p:cNvSpPr txBox="1">
            <a:spLocks noGrp="1"/>
          </p:cNvSpPr>
          <p:nvPr>
            <p:ph type="subTitle" idx="1"/>
          </p:nvPr>
        </p:nvSpPr>
        <p:spPr>
          <a:xfrm>
            <a:off x="720000" y="1227575"/>
            <a:ext cx="7704000" cy="373200"/>
          </a:xfrm>
          <a:prstGeom prst="rect">
            <a:avLst/>
          </a:prstGeom>
        </p:spPr>
        <p:txBody>
          <a:bodyPr spcFirstLastPara="1" wrap="square" lIns="91425" tIns="91425" rIns="91425" bIns="91425" anchor="t" anchorCtr="0">
            <a:noAutofit/>
          </a:bodyPr>
          <a:lstStyle>
            <a:lvl1pPr lvl="0" algn="ctr">
              <a:spcBef>
                <a:spcPts val="0"/>
              </a:spcBef>
              <a:spcAft>
                <a:spcPts val="0"/>
              </a:spcAft>
              <a:buSzPts val="1400"/>
              <a:buNone/>
              <a:defRPr sz="1200"/>
            </a:lvl1pPr>
            <a:lvl2pPr lvl="1">
              <a:spcBef>
                <a:spcPts val="0"/>
              </a:spcBef>
              <a:spcAft>
                <a:spcPts val="0"/>
              </a:spcAft>
              <a:buSzPts val="1400"/>
              <a:buNone/>
              <a:defRPr/>
            </a:lvl2pPr>
            <a:lvl3pPr lvl="2">
              <a:spcBef>
                <a:spcPts val="1600"/>
              </a:spcBef>
              <a:spcAft>
                <a:spcPts val="0"/>
              </a:spcAft>
              <a:buSzPts val="1400"/>
              <a:buNone/>
              <a:defRPr/>
            </a:lvl3pPr>
            <a:lvl4pPr lvl="3">
              <a:spcBef>
                <a:spcPts val="1600"/>
              </a:spcBef>
              <a:spcAft>
                <a:spcPts val="0"/>
              </a:spcAft>
              <a:buSzPts val="1400"/>
              <a:buNone/>
              <a:defRPr/>
            </a:lvl4pPr>
            <a:lvl5pPr lvl="4">
              <a:spcBef>
                <a:spcPts val="1600"/>
              </a:spcBef>
              <a:spcAft>
                <a:spcPts val="0"/>
              </a:spcAft>
              <a:buSzPts val="1400"/>
              <a:buNone/>
              <a:defRPr/>
            </a:lvl5pPr>
            <a:lvl6pPr lvl="5">
              <a:spcBef>
                <a:spcPts val="1600"/>
              </a:spcBef>
              <a:spcAft>
                <a:spcPts val="0"/>
              </a:spcAft>
              <a:buSzPts val="1400"/>
              <a:buNone/>
              <a:defRPr/>
            </a:lvl6pPr>
            <a:lvl7pPr lvl="6">
              <a:spcBef>
                <a:spcPts val="1600"/>
              </a:spcBef>
              <a:spcAft>
                <a:spcPts val="0"/>
              </a:spcAft>
              <a:buSzPts val="1400"/>
              <a:buNone/>
              <a:defRPr/>
            </a:lvl7pPr>
            <a:lvl8pPr lvl="7">
              <a:spcBef>
                <a:spcPts val="1600"/>
              </a:spcBef>
              <a:spcAft>
                <a:spcPts val="0"/>
              </a:spcAft>
              <a:buSzPts val="1400"/>
              <a:buNone/>
              <a:defRPr/>
            </a:lvl8pPr>
            <a:lvl9pPr lvl="8">
              <a:spcBef>
                <a:spcPts val="1600"/>
              </a:spcBef>
              <a:spcAft>
                <a:spcPts val="1600"/>
              </a:spcAft>
              <a:buSzPts val="1400"/>
              <a:buNone/>
              <a:defRPr/>
            </a:lvl9pPr>
          </a:lstStyle>
          <a:p>
            <a:endParaRPr/>
          </a:p>
        </p:txBody>
      </p:sp>
      <p:cxnSp>
        <p:nvCxnSpPr>
          <p:cNvPr id="28" name="Google Shape;28;p4"/>
          <p:cNvCxnSpPr/>
          <p:nvPr/>
        </p:nvCxnSpPr>
        <p:spPr>
          <a:xfrm>
            <a:off x="366150" y="341425"/>
            <a:ext cx="8411700" cy="0"/>
          </a:xfrm>
          <a:prstGeom prst="straightConnector1">
            <a:avLst/>
          </a:prstGeom>
          <a:noFill/>
          <a:ln w="28575" cap="rnd" cmpd="sng">
            <a:solidFill>
              <a:schemeClr val="dk1"/>
            </a:solidFill>
            <a:prstDash val="solid"/>
            <a:round/>
            <a:headEnd type="none" w="med" len="med"/>
            <a:tailEnd type="none" w="med" len="med"/>
          </a:ln>
        </p:spPr>
      </p:cxnSp>
      <p:cxnSp>
        <p:nvCxnSpPr>
          <p:cNvPr id="29" name="Google Shape;29;p4"/>
          <p:cNvCxnSpPr/>
          <p:nvPr/>
        </p:nvCxnSpPr>
        <p:spPr>
          <a:xfrm>
            <a:off x="366125" y="4802075"/>
            <a:ext cx="8411700" cy="0"/>
          </a:xfrm>
          <a:prstGeom prst="straightConnector1">
            <a:avLst/>
          </a:prstGeom>
          <a:noFill/>
          <a:ln w="28575" cap="rnd" cmpd="sng">
            <a:solidFill>
              <a:schemeClr val="dk1"/>
            </a:solidFill>
            <a:prstDash val="solid"/>
            <a:round/>
            <a:headEnd type="none" w="med" len="med"/>
            <a:tailEnd type="none" w="med" len="med"/>
          </a:ln>
        </p:spPr>
      </p:cxnSp>
      <p:sp>
        <p:nvSpPr>
          <p:cNvPr id="30" name="Google Shape;30;p4"/>
          <p:cNvSpPr txBox="1">
            <a:spLocks noGrp="1"/>
          </p:cNvSpPr>
          <p:nvPr>
            <p:ph type="title"/>
          </p:nvPr>
        </p:nvSpPr>
        <p:spPr>
          <a:xfrm>
            <a:off x="720000" y="407209"/>
            <a:ext cx="7704000" cy="698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1"/>
        <p:cNvGrpSpPr/>
        <p:nvPr/>
      </p:nvGrpSpPr>
      <p:grpSpPr>
        <a:xfrm>
          <a:off x="0" y="0"/>
          <a:ext cx="0" cy="0"/>
          <a:chOff x="0" y="0"/>
          <a:chExt cx="0" cy="0"/>
        </a:xfrm>
      </p:grpSpPr>
      <p:pic>
        <p:nvPicPr>
          <p:cNvPr id="32" name="Google Shape;32;p5"/>
          <p:cNvPicPr preferRelativeResize="0"/>
          <p:nvPr/>
        </p:nvPicPr>
        <p:blipFill>
          <a:blip r:embed="rId2">
            <a:alphaModFix/>
          </a:blip>
          <a:stretch>
            <a:fillRect/>
          </a:stretch>
        </p:blipFill>
        <p:spPr>
          <a:xfrm>
            <a:off x="714" y="0"/>
            <a:ext cx="9142571" cy="5143500"/>
          </a:xfrm>
          <a:prstGeom prst="rect">
            <a:avLst/>
          </a:prstGeom>
          <a:noFill/>
          <a:ln>
            <a:noFill/>
          </a:ln>
        </p:spPr>
      </p:pic>
      <p:sp>
        <p:nvSpPr>
          <p:cNvPr id="33" name="Google Shape;33;p5"/>
          <p:cNvSpPr txBox="1">
            <a:spLocks noGrp="1"/>
          </p:cNvSpPr>
          <p:nvPr>
            <p:ph type="subTitle" idx="1"/>
          </p:nvPr>
        </p:nvSpPr>
        <p:spPr>
          <a:xfrm>
            <a:off x="5519397" y="3204675"/>
            <a:ext cx="2676000" cy="1027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1400"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34" name="Google Shape;34;p5"/>
          <p:cNvSpPr txBox="1">
            <a:spLocks noGrp="1"/>
          </p:cNvSpPr>
          <p:nvPr>
            <p:ph type="subTitle" idx="2"/>
          </p:nvPr>
        </p:nvSpPr>
        <p:spPr>
          <a:xfrm>
            <a:off x="948609" y="3204675"/>
            <a:ext cx="2675400" cy="1027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1400"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35" name="Google Shape;35;p5"/>
          <p:cNvSpPr txBox="1">
            <a:spLocks noGrp="1"/>
          </p:cNvSpPr>
          <p:nvPr>
            <p:ph type="subTitle" idx="3"/>
          </p:nvPr>
        </p:nvSpPr>
        <p:spPr>
          <a:xfrm>
            <a:off x="948600" y="2692725"/>
            <a:ext cx="2675400" cy="5070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000"/>
              <a:buFont typeface="Montserrat"/>
              <a:buNone/>
              <a:defRPr sz="2200"/>
            </a:lvl1pPr>
            <a:lvl2pPr lvl="1" algn="ctr" rtl="0">
              <a:spcBef>
                <a:spcPts val="0"/>
              </a:spcBef>
              <a:spcAft>
                <a:spcPts val="0"/>
              </a:spcAft>
              <a:buSzPts val="2000"/>
              <a:buFont typeface="Montserrat"/>
              <a:buNone/>
              <a:defRPr sz="2000">
                <a:latin typeface="Montserrat"/>
                <a:ea typeface="Montserrat"/>
                <a:cs typeface="Montserrat"/>
                <a:sym typeface="Montserrat"/>
              </a:defRPr>
            </a:lvl2pPr>
            <a:lvl3pPr lvl="2" algn="ctr" rtl="0">
              <a:spcBef>
                <a:spcPts val="1600"/>
              </a:spcBef>
              <a:spcAft>
                <a:spcPts val="0"/>
              </a:spcAft>
              <a:buSzPts val="2000"/>
              <a:buFont typeface="Montserrat"/>
              <a:buNone/>
              <a:defRPr sz="2000">
                <a:latin typeface="Montserrat"/>
                <a:ea typeface="Montserrat"/>
                <a:cs typeface="Montserrat"/>
                <a:sym typeface="Montserrat"/>
              </a:defRPr>
            </a:lvl3pPr>
            <a:lvl4pPr lvl="3" algn="ctr" rtl="0">
              <a:spcBef>
                <a:spcPts val="1600"/>
              </a:spcBef>
              <a:spcAft>
                <a:spcPts val="0"/>
              </a:spcAft>
              <a:buSzPts val="2000"/>
              <a:buFont typeface="Montserrat"/>
              <a:buNone/>
              <a:defRPr sz="2000">
                <a:latin typeface="Montserrat"/>
                <a:ea typeface="Montserrat"/>
                <a:cs typeface="Montserrat"/>
                <a:sym typeface="Montserrat"/>
              </a:defRPr>
            </a:lvl4pPr>
            <a:lvl5pPr lvl="4" algn="ctr" rtl="0">
              <a:spcBef>
                <a:spcPts val="1600"/>
              </a:spcBef>
              <a:spcAft>
                <a:spcPts val="0"/>
              </a:spcAft>
              <a:buSzPts val="2000"/>
              <a:buFont typeface="Montserrat"/>
              <a:buNone/>
              <a:defRPr sz="2000">
                <a:latin typeface="Montserrat"/>
                <a:ea typeface="Montserrat"/>
                <a:cs typeface="Montserrat"/>
                <a:sym typeface="Montserrat"/>
              </a:defRPr>
            </a:lvl5pPr>
            <a:lvl6pPr lvl="5" algn="ctr" rtl="0">
              <a:spcBef>
                <a:spcPts val="1600"/>
              </a:spcBef>
              <a:spcAft>
                <a:spcPts val="0"/>
              </a:spcAft>
              <a:buSzPts val="2000"/>
              <a:buFont typeface="Montserrat"/>
              <a:buNone/>
              <a:defRPr sz="2000">
                <a:latin typeface="Montserrat"/>
                <a:ea typeface="Montserrat"/>
                <a:cs typeface="Montserrat"/>
                <a:sym typeface="Montserrat"/>
              </a:defRPr>
            </a:lvl6pPr>
            <a:lvl7pPr lvl="6" algn="ctr" rtl="0">
              <a:spcBef>
                <a:spcPts val="1600"/>
              </a:spcBef>
              <a:spcAft>
                <a:spcPts val="0"/>
              </a:spcAft>
              <a:buSzPts val="2000"/>
              <a:buFont typeface="Montserrat"/>
              <a:buNone/>
              <a:defRPr sz="2000">
                <a:latin typeface="Montserrat"/>
                <a:ea typeface="Montserrat"/>
                <a:cs typeface="Montserrat"/>
                <a:sym typeface="Montserrat"/>
              </a:defRPr>
            </a:lvl7pPr>
            <a:lvl8pPr lvl="7" algn="ctr" rtl="0">
              <a:spcBef>
                <a:spcPts val="1600"/>
              </a:spcBef>
              <a:spcAft>
                <a:spcPts val="0"/>
              </a:spcAft>
              <a:buSzPts val="2000"/>
              <a:buFont typeface="Montserrat"/>
              <a:buNone/>
              <a:defRPr sz="2000">
                <a:latin typeface="Montserrat"/>
                <a:ea typeface="Montserrat"/>
                <a:cs typeface="Montserrat"/>
                <a:sym typeface="Montserrat"/>
              </a:defRPr>
            </a:lvl8pPr>
            <a:lvl9pPr lvl="8" algn="ctr" rtl="0">
              <a:spcBef>
                <a:spcPts val="1600"/>
              </a:spcBef>
              <a:spcAft>
                <a:spcPts val="1600"/>
              </a:spcAft>
              <a:buSzPts val="2000"/>
              <a:buFont typeface="Montserrat"/>
              <a:buNone/>
              <a:defRPr sz="2000">
                <a:latin typeface="Montserrat"/>
                <a:ea typeface="Montserrat"/>
                <a:cs typeface="Montserrat"/>
                <a:sym typeface="Montserrat"/>
              </a:defRPr>
            </a:lvl9pPr>
          </a:lstStyle>
          <a:p>
            <a:endParaRPr/>
          </a:p>
        </p:txBody>
      </p:sp>
      <p:sp>
        <p:nvSpPr>
          <p:cNvPr id="36" name="Google Shape;36;p5"/>
          <p:cNvSpPr txBox="1">
            <a:spLocks noGrp="1"/>
          </p:cNvSpPr>
          <p:nvPr>
            <p:ph type="subTitle" idx="4"/>
          </p:nvPr>
        </p:nvSpPr>
        <p:spPr>
          <a:xfrm>
            <a:off x="5519676" y="2692725"/>
            <a:ext cx="2675400" cy="5070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000"/>
              <a:buFont typeface="Montserrat"/>
              <a:buNone/>
              <a:defRPr sz="2200"/>
            </a:lvl1pPr>
            <a:lvl2pPr lvl="1" algn="ctr" rtl="0">
              <a:spcBef>
                <a:spcPts val="0"/>
              </a:spcBef>
              <a:spcAft>
                <a:spcPts val="0"/>
              </a:spcAft>
              <a:buSzPts val="2000"/>
              <a:buFont typeface="Montserrat"/>
              <a:buNone/>
              <a:defRPr sz="2000">
                <a:latin typeface="Montserrat"/>
                <a:ea typeface="Montserrat"/>
                <a:cs typeface="Montserrat"/>
                <a:sym typeface="Montserrat"/>
              </a:defRPr>
            </a:lvl2pPr>
            <a:lvl3pPr lvl="2" algn="ctr" rtl="0">
              <a:spcBef>
                <a:spcPts val="1600"/>
              </a:spcBef>
              <a:spcAft>
                <a:spcPts val="0"/>
              </a:spcAft>
              <a:buSzPts val="2000"/>
              <a:buFont typeface="Montserrat"/>
              <a:buNone/>
              <a:defRPr sz="2000">
                <a:latin typeface="Montserrat"/>
                <a:ea typeface="Montserrat"/>
                <a:cs typeface="Montserrat"/>
                <a:sym typeface="Montserrat"/>
              </a:defRPr>
            </a:lvl3pPr>
            <a:lvl4pPr lvl="3" algn="ctr" rtl="0">
              <a:spcBef>
                <a:spcPts val="1600"/>
              </a:spcBef>
              <a:spcAft>
                <a:spcPts val="0"/>
              </a:spcAft>
              <a:buSzPts val="2000"/>
              <a:buFont typeface="Montserrat"/>
              <a:buNone/>
              <a:defRPr sz="2000">
                <a:latin typeface="Montserrat"/>
                <a:ea typeface="Montserrat"/>
                <a:cs typeface="Montserrat"/>
                <a:sym typeface="Montserrat"/>
              </a:defRPr>
            </a:lvl4pPr>
            <a:lvl5pPr lvl="4" algn="ctr" rtl="0">
              <a:spcBef>
                <a:spcPts val="1600"/>
              </a:spcBef>
              <a:spcAft>
                <a:spcPts val="0"/>
              </a:spcAft>
              <a:buSzPts val="2000"/>
              <a:buFont typeface="Montserrat"/>
              <a:buNone/>
              <a:defRPr sz="2000">
                <a:latin typeface="Montserrat"/>
                <a:ea typeface="Montserrat"/>
                <a:cs typeface="Montserrat"/>
                <a:sym typeface="Montserrat"/>
              </a:defRPr>
            </a:lvl5pPr>
            <a:lvl6pPr lvl="5" algn="ctr" rtl="0">
              <a:spcBef>
                <a:spcPts val="1600"/>
              </a:spcBef>
              <a:spcAft>
                <a:spcPts val="0"/>
              </a:spcAft>
              <a:buSzPts val="2000"/>
              <a:buFont typeface="Montserrat"/>
              <a:buNone/>
              <a:defRPr sz="2000">
                <a:latin typeface="Montserrat"/>
                <a:ea typeface="Montserrat"/>
                <a:cs typeface="Montserrat"/>
                <a:sym typeface="Montserrat"/>
              </a:defRPr>
            </a:lvl6pPr>
            <a:lvl7pPr lvl="6" algn="ctr" rtl="0">
              <a:spcBef>
                <a:spcPts val="1600"/>
              </a:spcBef>
              <a:spcAft>
                <a:spcPts val="0"/>
              </a:spcAft>
              <a:buSzPts val="2000"/>
              <a:buFont typeface="Montserrat"/>
              <a:buNone/>
              <a:defRPr sz="2000">
                <a:latin typeface="Montserrat"/>
                <a:ea typeface="Montserrat"/>
                <a:cs typeface="Montserrat"/>
                <a:sym typeface="Montserrat"/>
              </a:defRPr>
            </a:lvl7pPr>
            <a:lvl8pPr lvl="7" algn="ctr" rtl="0">
              <a:spcBef>
                <a:spcPts val="1600"/>
              </a:spcBef>
              <a:spcAft>
                <a:spcPts val="0"/>
              </a:spcAft>
              <a:buSzPts val="2000"/>
              <a:buFont typeface="Montserrat"/>
              <a:buNone/>
              <a:defRPr sz="2000">
                <a:latin typeface="Montserrat"/>
                <a:ea typeface="Montserrat"/>
                <a:cs typeface="Montserrat"/>
                <a:sym typeface="Montserrat"/>
              </a:defRPr>
            </a:lvl8pPr>
            <a:lvl9pPr lvl="8" algn="ctr" rtl="0">
              <a:spcBef>
                <a:spcPts val="1600"/>
              </a:spcBef>
              <a:spcAft>
                <a:spcPts val="1600"/>
              </a:spcAft>
              <a:buSzPts val="2000"/>
              <a:buFont typeface="Montserrat"/>
              <a:buNone/>
              <a:defRPr sz="2000">
                <a:latin typeface="Montserrat"/>
                <a:ea typeface="Montserrat"/>
                <a:cs typeface="Montserrat"/>
                <a:sym typeface="Montserrat"/>
              </a:defRPr>
            </a:lvl9pPr>
          </a:lstStyle>
          <a:p>
            <a:endParaRPr/>
          </a:p>
        </p:txBody>
      </p:sp>
      <p:cxnSp>
        <p:nvCxnSpPr>
          <p:cNvPr id="37" name="Google Shape;37;p5"/>
          <p:cNvCxnSpPr/>
          <p:nvPr/>
        </p:nvCxnSpPr>
        <p:spPr>
          <a:xfrm>
            <a:off x="366150" y="341425"/>
            <a:ext cx="8411700" cy="0"/>
          </a:xfrm>
          <a:prstGeom prst="straightConnector1">
            <a:avLst/>
          </a:prstGeom>
          <a:noFill/>
          <a:ln w="28575" cap="rnd" cmpd="sng">
            <a:solidFill>
              <a:schemeClr val="dk1"/>
            </a:solidFill>
            <a:prstDash val="solid"/>
            <a:round/>
            <a:headEnd type="none" w="med" len="med"/>
            <a:tailEnd type="none" w="med" len="med"/>
          </a:ln>
        </p:spPr>
      </p:cxnSp>
      <p:cxnSp>
        <p:nvCxnSpPr>
          <p:cNvPr id="38" name="Google Shape;38;p5"/>
          <p:cNvCxnSpPr/>
          <p:nvPr/>
        </p:nvCxnSpPr>
        <p:spPr>
          <a:xfrm>
            <a:off x="366125" y="4802075"/>
            <a:ext cx="8411700" cy="0"/>
          </a:xfrm>
          <a:prstGeom prst="straightConnector1">
            <a:avLst/>
          </a:prstGeom>
          <a:noFill/>
          <a:ln w="28575" cap="rnd" cmpd="sng">
            <a:solidFill>
              <a:schemeClr val="dk1"/>
            </a:solidFill>
            <a:prstDash val="solid"/>
            <a:round/>
            <a:headEnd type="none" w="med" len="med"/>
            <a:tailEnd type="none" w="med" len="med"/>
          </a:ln>
        </p:spPr>
      </p:cxnSp>
      <p:sp>
        <p:nvSpPr>
          <p:cNvPr id="39" name="Google Shape;39;p5"/>
          <p:cNvSpPr txBox="1">
            <a:spLocks noGrp="1"/>
          </p:cNvSpPr>
          <p:nvPr>
            <p:ph type="title"/>
          </p:nvPr>
        </p:nvSpPr>
        <p:spPr>
          <a:xfrm>
            <a:off x="720000" y="407209"/>
            <a:ext cx="7704000" cy="698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5"/>
        <p:cNvGrpSpPr/>
        <p:nvPr/>
      </p:nvGrpSpPr>
      <p:grpSpPr>
        <a:xfrm>
          <a:off x="0" y="0"/>
          <a:ext cx="0" cy="0"/>
          <a:chOff x="0" y="0"/>
          <a:chExt cx="0" cy="0"/>
        </a:xfrm>
      </p:grpSpPr>
      <p:pic>
        <p:nvPicPr>
          <p:cNvPr id="46" name="Google Shape;46;p7"/>
          <p:cNvPicPr preferRelativeResize="0"/>
          <p:nvPr/>
        </p:nvPicPr>
        <p:blipFill>
          <a:blip r:embed="rId2">
            <a:alphaModFix/>
          </a:blip>
          <a:stretch>
            <a:fillRect/>
          </a:stretch>
        </p:blipFill>
        <p:spPr>
          <a:xfrm>
            <a:off x="714" y="0"/>
            <a:ext cx="9142571" cy="5143500"/>
          </a:xfrm>
          <a:prstGeom prst="rect">
            <a:avLst/>
          </a:prstGeom>
          <a:noFill/>
          <a:ln>
            <a:noFill/>
          </a:ln>
        </p:spPr>
      </p:pic>
      <p:sp>
        <p:nvSpPr>
          <p:cNvPr id="47" name="Google Shape;47;p7"/>
          <p:cNvSpPr txBox="1">
            <a:spLocks noGrp="1"/>
          </p:cNvSpPr>
          <p:nvPr>
            <p:ph type="body" idx="1"/>
          </p:nvPr>
        </p:nvSpPr>
        <p:spPr>
          <a:xfrm>
            <a:off x="835825" y="1517875"/>
            <a:ext cx="3632700" cy="2375400"/>
          </a:xfrm>
          <a:prstGeom prst="rect">
            <a:avLst/>
          </a:prstGeom>
        </p:spPr>
        <p:txBody>
          <a:bodyPr spcFirstLastPara="1" wrap="square" lIns="91425" tIns="91425" rIns="91425" bIns="91425" anchor="t" anchorCtr="0">
            <a:noAutofit/>
          </a:bodyPr>
          <a:lstStyle>
            <a:lvl1pPr marL="457200" lvl="0" indent="-317500" rtl="0">
              <a:lnSpc>
                <a:spcPct val="100000"/>
              </a:lnSpc>
              <a:spcBef>
                <a:spcPts val="0"/>
              </a:spcBef>
              <a:spcAft>
                <a:spcPts val="0"/>
              </a:spcAft>
              <a:buSzPts val="1400"/>
              <a:buChar char="●"/>
              <a:defRPr/>
            </a:lvl1pPr>
            <a:lvl2pPr marL="914400" lvl="1" indent="-317500" rtl="0">
              <a:lnSpc>
                <a:spcPct val="115000"/>
              </a:lnSpc>
              <a:spcBef>
                <a:spcPts val="0"/>
              </a:spcBef>
              <a:spcAft>
                <a:spcPts val="0"/>
              </a:spcAft>
              <a:buSzPts val="1400"/>
              <a:buChar char="○"/>
              <a:defRPr/>
            </a:lvl2pPr>
            <a:lvl3pPr marL="1371600" lvl="2" indent="-317500" rtl="0">
              <a:lnSpc>
                <a:spcPct val="115000"/>
              </a:lnSpc>
              <a:spcBef>
                <a:spcPts val="1600"/>
              </a:spcBef>
              <a:spcAft>
                <a:spcPts val="0"/>
              </a:spcAft>
              <a:buSzPts val="1400"/>
              <a:buChar char="■"/>
              <a:defRPr/>
            </a:lvl3pPr>
            <a:lvl4pPr marL="1828800" lvl="3" indent="-317500" rtl="0">
              <a:lnSpc>
                <a:spcPct val="115000"/>
              </a:lnSpc>
              <a:spcBef>
                <a:spcPts val="1600"/>
              </a:spcBef>
              <a:spcAft>
                <a:spcPts val="0"/>
              </a:spcAft>
              <a:buSzPts val="1400"/>
              <a:buChar char="●"/>
              <a:defRPr/>
            </a:lvl4pPr>
            <a:lvl5pPr marL="2286000" lvl="4" indent="-317500" rtl="0">
              <a:lnSpc>
                <a:spcPct val="115000"/>
              </a:lnSpc>
              <a:spcBef>
                <a:spcPts val="1600"/>
              </a:spcBef>
              <a:spcAft>
                <a:spcPts val="0"/>
              </a:spcAft>
              <a:buSzPts val="1400"/>
              <a:buChar char="○"/>
              <a:defRPr/>
            </a:lvl5pPr>
            <a:lvl6pPr marL="2743200" lvl="5" indent="-317500" rtl="0">
              <a:lnSpc>
                <a:spcPct val="115000"/>
              </a:lnSpc>
              <a:spcBef>
                <a:spcPts val="1600"/>
              </a:spcBef>
              <a:spcAft>
                <a:spcPts val="0"/>
              </a:spcAft>
              <a:buSzPts val="1400"/>
              <a:buChar char="■"/>
              <a:defRPr/>
            </a:lvl6pPr>
            <a:lvl7pPr marL="3200400" lvl="6" indent="-317500" rtl="0">
              <a:lnSpc>
                <a:spcPct val="115000"/>
              </a:lnSpc>
              <a:spcBef>
                <a:spcPts val="1600"/>
              </a:spcBef>
              <a:spcAft>
                <a:spcPts val="0"/>
              </a:spcAft>
              <a:buSzPts val="1400"/>
              <a:buChar char="●"/>
              <a:defRPr/>
            </a:lvl7pPr>
            <a:lvl8pPr marL="3657600" lvl="7" indent="-317500" rtl="0">
              <a:lnSpc>
                <a:spcPct val="115000"/>
              </a:lnSpc>
              <a:spcBef>
                <a:spcPts val="1600"/>
              </a:spcBef>
              <a:spcAft>
                <a:spcPts val="0"/>
              </a:spcAft>
              <a:buSzPts val="1400"/>
              <a:buChar char="○"/>
              <a:defRPr/>
            </a:lvl8pPr>
            <a:lvl9pPr marL="4114800" lvl="8" indent="-317500" rtl="0">
              <a:lnSpc>
                <a:spcPct val="115000"/>
              </a:lnSpc>
              <a:spcBef>
                <a:spcPts val="1600"/>
              </a:spcBef>
              <a:spcAft>
                <a:spcPts val="1600"/>
              </a:spcAft>
              <a:buSzPts val="1400"/>
              <a:buChar char="■"/>
              <a:defRPr/>
            </a:lvl9pPr>
          </a:lstStyle>
          <a:p>
            <a:endParaRPr/>
          </a:p>
        </p:txBody>
      </p:sp>
      <p:sp>
        <p:nvSpPr>
          <p:cNvPr id="48" name="Google Shape;48;p7"/>
          <p:cNvSpPr txBox="1">
            <a:spLocks noGrp="1"/>
          </p:cNvSpPr>
          <p:nvPr>
            <p:ph type="title"/>
          </p:nvPr>
        </p:nvSpPr>
        <p:spPr>
          <a:xfrm>
            <a:off x="835825" y="401799"/>
            <a:ext cx="3632700" cy="703800"/>
          </a:xfrm>
          <a:prstGeom prst="rect">
            <a:avLst/>
          </a:prstGeom>
        </p:spPr>
        <p:txBody>
          <a:bodyPr spcFirstLastPara="1" wrap="square" lIns="91425" tIns="91425" rIns="91425" bIns="91425" anchor="t"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cxnSp>
        <p:nvCxnSpPr>
          <p:cNvPr id="49" name="Google Shape;49;p7"/>
          <p:cNvCxnSpPr/>
          <p:nvPr/>
        </p:nvCxnSpPr>
        <p:spPr>
          <a:xfrm>
            <a:off x="366150" y="341425"/>
            <a:ext cx="8411700" cy="0"/>
          </a:xfrm>
          <a:prstGeom prst="straightConnector1">
            <a:avLst/>
          </a:prstGeom>
          <a:noFill/>
          <a:ln w="28575" cap="rnd" cmpd="sng">
            <a:solidFill>
              <a:schemeClr val="dk1"/>
            </a:solidFill>
            <a:prstDash val="solid"/>
            <a:round/>
            <a:headEnd type="none" w="med" len="med"/>
            <a:tailEnd type="none" w="med" len="med"/>
          </a:ln>
        </p:spPr>
      </p:cxnSp>
      <p:cxnSp>
        <p:nvCxnSpPr>
          <p:cNvPr id="50" name="Google Shape;50;p7"/>
          <p:cNvCxnSpPr/>
          <p:nvPr/>
        </p:nvCxnSpPr>
        <p:spPr>
          <a:xfrm>
            <a:off x="366125" y="4802075"/>
            <a:ext cx="8411700" cy="0"/>
          </a:xfrm>
          <a:prstGeom prst="straightConnector1">
            <a:avLst/>
          </a:prstGeom>
          <a:noFill/>
          <a:ln w="28575" cap="rnd" cmpd="sng">
            <a:solidFill>
              <a:schemeClr val="dk1"/>
            </a:solidFill>
            <a:prstDash val="solid"/>
            <a:round/>
            <a:headEnd type="none" w="med" len="med"/>
            <a:tailEnd type="none" w="med" len="med"/>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51"/>
        <p:cNvGrpSpPr/>
        <p:nvPr/>
      </p:nvGrpSpPr>
      <p:grpSpPr>
        <a:xfrm>
          <a:off x="0" y="0"/>
          <a:ext cx="0" cy="0"/>
          <a:chOff x="0" y="0"/>
          <a:chExt cx="0" cy="0"/>
        </a:xfrm>
      </p:grpSpPr>
      <p:pic>
        <p:nvPicPr>
          <p:cNvPr id="52" name="Google Shape;52;p8"/>
          <p:cNvPicPr preferRelativeResize="0"/>
          <p:nvPr/>
        </p:nvPicPr>
        <p:blipFill>
          <a:blip r:embed="rId2">
            <a:alphaModFix/>
          </a:blip>
          <a:stretch>
            <a:fillRect/>
          </a:stretch>
        </p:blipFill>
        <p:spPr>
          <a:xfrm>
            <a:off x="714" y="0"/>
            <a:ext cx="9142571" cy="5143500"/>
          </a:xfrm>
          <a:prstGeom prst="rect">
            <a:avLst/>
          </a:prstGeom>
          <a:noFill/>
          <a:ln>
            <a:noFill/>
          </a:ln>
        </p:spPr>
      </p:pic>
      <p:sp>
        <p:nvSpPr>
          <p:cNvPr id="53" name="Google Shape;53;p8"/>
          <p:cNvSpPr txBox="1">
            <a:spLocks noGrp="1"/>
          </p:cNvSpPr>
          <p:nvPr>
            <p:ph type="title"/>
          </p:nvPr>
        </p:nvSpPr>
        <p:spPr>
          <a:xfrm>
            <a:off x="1101250" y="916400"/>
            <a:ext cx="6941400" cy="3206400"/>
          </a:xfrm>
          <a:prstGeom prst="rect">
            <a:avLst/>
          </a:prstGeom>
        </p:spPr>
        <p:txBody>
          <a:bodyPr spcFirstLastPara="1" wrap="square" lIns="91425" tIns="91425" rIns="91425" bIns="91425" anchor="t" anchorCtr="0">
            <a:noAutofit/>
          </a:bodyPr>
          <a:lstStyle>
            <a:lvl1pPr lvl="0" algn="ctr">
              <a:lnSpc>
                <a:spcPct val="80000"/>
              </a:lnSpc>
              <a:spcBef>
                <a:spcPts val="0"/>
              </a:spcBef>
              <a:spcAft>
                <a:spcPts val="0"/>
              </a:spcAft>
              <a:buSzPts val="4800"/>
              <a:buNone/>
              <a:defRPr sz="100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54" name="Google Shape;54;p8"/>
          <p:cNvSpPr txBox="1">
            <a:spLocks noGrp="1"/>
          </p:cNvSpPr>
          <p:nvPr>
            <p:ph type="subTitle" idx="1"/>
          </p:nvPr>
        </p:nvSpPr>
        <p:spPr>
          <a:xfrm>
            <a:off x="366150" y="4540025"/>
            <a:ext cx="2035200" cy="4002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55" name="Google Shape;55;p8"/>
          <p:cNvSpPr txBox="1">
            <a:spLocks noGrp="1"/>
          </p:cNvSpPr>
          <p:nvPr>
            <p:ph type="subTitle" idx="2"/>
          </p:nvPr>
        </p:nvSpPr>
        <p:spPr>
          <a:xfrm>
            <a:off x="6742650" y="4540025"/>
            <a:ext cx="2035200" cy="4002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1400"/>
              <a:buNone/>
              <a:defRPr/>
            </a:lvl1pPr>
            <a:lvl2pPr lvl="1" algn="r" rtl="0">
              <a:spcBef>
                <a:spcPts val="0"/>
              </a:spcBef>
              <a:spcAft>
                <a:spcPts val="0"/>
              </a:spcAft>
              <a:buSzPts val="1400"/>
              <a:buNone/>
              <a:defRPr/>
            </a:lvl2pPr>
            <a:lvl3pPr lvl="2" algn="r" rtl="0">
              <a:spcBef>
                <a:spcPts val="0"/>
              </a:spcBef>
              <a:spcAft>
                <a:spcPts val="0"/>
              </a:spcAft>
              <a:buSzPts val="1400"/>
              <a:buNone/>
              <a:defRPr/>
            </a:lvl3pPr>
            <a:lvl4pPr lvl="3" algn="r" rtl="0">
              <a:spcBef>
                <a:spcPts val="0"/>
              </a:spcBef>
              <a:spcAft>
                <a:spcPts val="0"/>
              </a:spcAft>
              <a:buSzPts val="1400"/>
              <a:buNone/>
              <a:defRPr/>
            </a:lvl4pPr>
            <a:lvl5pPr lvl="4" algn="r" rtl="0">
              <a:spcBef>
                <a:spcPts val="0"/>
              </a:spcBef>
              <a:spcAft>
                <a:spcPts val="0"/>
              </a:spcAft>
              <a:buSzPts val="1400"/>
              <a:buNone/>
              <a:defRPr/>
            </a:lvl5pPr>
            <a:lvl6pPr lvl="5" algn="r" rtl="0">
              <a:spcBef>
                <a:spcPts val="0"/>
              </a:spcBef>
              <a:spcAft>
                <a:spcPts val="0"/>
              </a:spcAft>
              <a:buSzPts val="1400"/>
              <a:buNone/>
              <a:defRPr/>
            </a:lvl6pPr>
            <a:lvl7pPr lvl="6" algn="r" rtl="0">
              <a:spcBef>
                <a:spcPts val="0"/>
              </a:spcBef>
              <a:spcAft>
                <a:spcPts val="0"/>
              </a:spcAft>
              <a:buSzPts val="1400"/>
              <a:buNone/>
              <a:defRPr/>
            </a:lvl7pPr>
            <a:lvl8pPr lvl="7" algn="r" rtl="0">
              <a:spcBef>
                <a:spcPts val="0"/>
              </a:spcBef>
              <a:spcAft>
                <a:spcPts val="0"/>
              </a:spcAft>
              <a:buSzPts val="1400"/>
              <a:buNone/>
              <a:defRPr/>
            </a:lvl8pPr>
            <a:lvl9pPr lvl="8" algn="r" rtl="0">
              <a:spcBef>
                <a:spcPts val="0"/>
              </a:spcBef>
              <a:spcAft>
                <a:spcPts val="0"/>
              </a:spcAft>
              <a:buSzPts val="1400"/>
              <a:buNone/>
              <a:defRPr/>
            </a:lvl9pPr>
          </a:lstStyle>
          <a:p>
            <a:endParaRPr/>
          </a:p>
        </p:txBody>
      </p:sp>
      <p:cxnSp>
        <p:nvCxnSpPr>
          <p:cNvPr id="56" name="Google Shape;56;p8"/>
          <p:cNvCxnSpPr/>
          <p:nvPr/>
        </p:nvCxnSpPr>
        <p:spPr>
          <a:xfrm>
            <a:off x="366150" y="341425"/>
            <a:ext cx="8411700" cy="0"/>
          </a:xfrm>
          <a:prstGeom prst="straightConnector1">
            <a:avLst/>
          </a:prstGeom>
          <a:noFill/>
          <a:ln w="28575" cap="rnd" cmpd="sng">
            <a:solidFill>
              <a:schemeClr val="dk1"/>
            </a:solidFill>
            <a:prstDash val="solid"/>
            <a:round/>
            <a:headEnd type="none" w="med" len="med"/>
            <a:tailEnd type="none" w="med" len="med"/>
          </a:ln>
        </p:spPr>
      </p:cxnSp>
      <p:sp>
        <p:nvSpPr>
          <p:cNvPr id="57" name="Google Shape;57;p8"/>
          <p:cNvSpPr txBox="1">
            <a:spLocks noGrp="1"/>
          </p:cNvSpPr>
          <p:nvPr>
            <p:ph type="title" idx="3" hasCustomPrompt="1"/>
          </p:nvPr>
        </p:nvSpPr>
        <p:spPr>
          <a:xfrm>
            <a:off x="4077600" y="4463075"/>
            <a:ext cx="988800" cy="5541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64"/>
        <p:cNvGrpSpPr/>
        <p:nvPr/>
      </p:nvGrpSpPr>
      <p:grpSpPr>
        <a:xfrm>
          <a:off x="0" y="0"/>
          <a:ext cx="0" cy="0"/>
          <a:chOff x="0" y="0"/>
          <a:chExt cx="0" cy="0"/>
        </a:xfrm>
      </p:grpSpPr>
      <p:pic>
        <p:nvPicPr>
          <p:cNvPr id="65" name="Google Shape;65;p10"/>
          <p:cNvPicPr preferRelativeResize="0"/>
          <p:nvPr/>
        </p:nvPicPr>
        <p:blipFill>
          <a:blip r:embed="rId2">
            <a:alphaModFix amt="20000"/>
          </a:blip>
          <a:stretch>
            <a:fillRect/>
          </a:stretch>
        </p:blipFill>
        <p:spPr>
          <a:xfrm>
            <a:off x="714" y="0"/>
            <a:ext cx="9142571" cy="5143500"/>
          </a:xfrm>
          <a:prstGeom prst="rect">
            <a:avLst/>
          </a:prstGeom>
          <a:noFill/>
          <a:ln>
            <a:noFill/>
          </a:ln>
        </p:spPr>
      </p:pic>
      <p:sp>
        <p:nvSpPr>
          <p:cNvPr id="66" name="Google Shape;66;p10"/>
          <p:cNvSpPr txBox="1">
            <a:spLocks noGrp="1"/>
          </p:cNvSpPr>
          <p:nvPr>
            <p:ph type="title"/>
          </p:nvPr>
        </p:nvSpPr>
        <p:spPr>
          <a:xfrm>
            <a:off x="1093775" y="3263325"/>
            <a:ext cx="6956400" cy="1102200"/>
          </a:xfrm>
          <a:prstGeom prst="rect">
            <a:avLst/>
          </a:prstGeom>
          <a:solidFill>
            <a:schemeClr val="lt1"/>
          </a:solidFill>
        </p:spPr>
        <p:txBody>
          <a:bodyPr spcFirstLastPara="1" wrap="square" lIns="91425" tIns="91425" rIns="91425" bIns="91425" anchor="t" anchorCtr="0">
            <a:noAutofit/>
          </a:bodyPr>
          <a:lstStyle>
            <a:lvl1pPr lvl="0" algn="ctr" rtl="0">
              <a:spcBef>
                <a:spcPts val="0"/>
              </a:spcBef>
              <a:spcAft>
                <a:spcPts val="0"/>
              </a:spcAft>
              <a:buSzPts val="3200"/>
              <a:buNone/>
              <a:defRPr/>
            </a:lvl1pPr>
            <a:lvl2pPr lvl="1" algn="ctr" rtl="0">
              <a:spcBef>
                <a:spcPts val="0"/>
              </a:spcBef>
              <a:spcAft>
                <a:spcPts val="0"/>
              </a:spcAft>
              <a:buSzPts val="3200"/>
              <a:buNone/>
              <a:defRPr/>
            </a:lvl2pPr>
            <a:lvl3pPr lvl="2" algn="ctr" rtl="0">
              <a:spcBef>
                <a:spcPts val="0"/>
              </a:spcBef>
              <a:spcAft>
                <a:spcPts val="0"/>
              </a:spcAft>
              <a:buSzPts val="3200"/>
              <a:buNone/>
              <a:defRPr/>
            </a:lvl3pPr>
            <a:lvl4pPr lvl="3" algn="ctr" rtl="0">
              <a:spcBef>
                <a:spcPts val="0"/>
              </a:spcBef>
              <a:spcAft>
                <a:spcPts val="0"/>
              </a:spcAft>
              <a:buSzPts val="3200"/>
              <a:buNone/>
              <a:defRPr/>
            </a:lvl4pPr>
            <a:lvl5pPr lvl="4" algn="ctr" rtl="0">
              <a:spcBef>
                <a:spcPts val="0"/>
              </a:spcBef>
              <a:spcAft>
                <a:spcPts val="0"/>
              </a:spcAft>
              <a:buSzPts val="3200"/>
              <a:buNone/>
              <a:defRPr/>
            </a:lvl5pPr>
            <a:lvl6pPr lvl="5" algn="ctr" rtl="0">
              <a:spcBef>
                <a:spcPts val="0"/>
              </a:spcBef>
              <a:spcAft>
                <a:spcPts val="0"/>
              </a:spcAft>
              <a:buSzPts val="3200"/>
              <a:buNone/>
              <a:defRPr/>
            </a:lvl6pPr>
            <a:lvl7pPr lvl="6" algn="ctr" rtl="0">
              <a:spcBef>
                <a:spcPts val="0"/>
              </a:spcBef>
              <a:spcAft>
                <a:spcPts val="0"/>
              </a:spcAft>
              <a:buSzPts val="3200"/>
              <a:buNone/>
              <a:defRPr/>
            </a:lvl7pPr>
            <a:lvl8pPr lvl="7" algn="ctr" rtl="0">
              <a:spcBef>
                <a:spcPts val="0"/>
              </a:spcBef>
              <a:spcAft>
                <a:spcPts val="0"/>
              </a:spcAft>
              <a:buSzPts val="3200"/>
              <a:buNone/>
              <a:defRPr/>
            </a:lvl8pPr>
            <a:lvl9pPr lvl="8" algn="ctr" rtl="0">
              <a:spcBef>
                <a:spcPts val="0"/>
              </a:spcBef>
              <a:spcAft>
                <a:spcPts val="0"/>
              </a:spcAft>
              <a:buSzPts val="3200"/>
              <a:buNone/>
              <a:defRPr/>
            </a:lvl9pPr>
          </a:lstStyle>
          <a:p>
            <a:endParaRPr/>
          </a:p>
        </p:txBody>
      </p:sp>
      <p:cxnSp>
        <p:nvCxnSpPr>
          <p:cNvPr id="67" name="Google Shape;67;p10"/>
          <p:cNvCxnSpPr/>
          <p:nvPr/>
        </p:nvCxnSpPr>
        <p:spPr>
          <a:xfrm>
            <a:off x="366150" y="341425"/>
            <a:ext cx="8411700" cy="0"/>
          </a:xfrm>
          <a:prstGeom prst="straightConnector1">
            <a:avLst/>
          </a:prstGeom>
          <a:noFill/>
          <a:ln w="28575" cap="rnd" cmpd="sng">
            <a:solidFill>
              <a:schemeClr val="dk1"/>
            </a:solidFill>
            <a:prstDash val="solid"/>
            <a:round/>
            <a:headEnd type="none" w="med" len="med"/>
            <a:tailEnd type="none" w="med" len="med"/>
          </a:ln>
        </p:spPr>
      </p:cxnSp>
      <p:cxnSp>
        <p:nvCxnSpPr>
          <p:cNvPr id="68" name="Google Shape;68;p10"/>
          <p:cNvCxnSpPr/>
          <p:nvPr/>
        </p:nvCxnSpPr>
        <p:spPr>
          <a:xfrm>
            <a:off x="366125" y="4802075"/>
            <a:ext cx="8411700" cy="0"/>
          </a:xfrm>
          <a:prstGeom prst="straightConnector1">
            <a:avLst/>
          </a:prstGeom>
          <a:noFill/>
          <a:ln w="28575" cap="rnd" cmpd="sng">
            <a:solidFill>
              <a:schemeClr val="dk1"/>
            </a:solidFill>
            <a:prstDash val="solid"/>
            <a:round/>
            <a:headEnd type="none" w="med" len="med"/>
            <a:tailEnd type="none" w="med" len="med"/>
          </a:ln>
        </p:spPr>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77"/>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ext">
  <p:cSld name="TITLE_AND_BODY_1">
    <p:spTree>
      <p:nvGrpSpPr>
        <p:cNvPr id="1" name="Shape 101"/>
        <p:cNvGrpSpPr/>
        <p:nvPr/>
      </p:nvGrpSpPr>
      <p:grpSpPr>
        <a:xfrm>
          <a:off x="0" y="0"/>
          <a:ext cx="0" cy="0"/>
          <a:chOff x="0" y="0"/>
          <a:chExt cx="0" cy="0"/>
        </a:xfrm>
      </p:grpSpPr>
      <p:pic>
        <p:nvPicPr>
          <p:cNvPr id="102" name="Google Shape;102;p15"/>
          <p:cNvPicPr preferRelativeResize="0"/>
          <p:nvPr/>
        </p:nvPicPr>
        <p:blipFill>
          <a:blip r:embed="rId2">
            <a:alphaModFix/>
          </a:blip>
          <a:stretch>
            <a:fillRect/>
          </a:stretch>
        </p:blipFill>
        <p:spPr>
          <a:xfrm>
            <a:off x="714" y="0"/>
            <a:ext cx="9142571" cy="5143500"/>
          </a:xfrm>
          <a:prstGeom prst="rect">
            <a:avLst/>
          </a:prstGeom>
          <a:noFill/>
          <a:ln>
            <a:noFill/>
          </a:ln>
        </p:spPr>
      </p:pic>
      <p:sp>
        <p:nvSpPr>
          <p:cNvPr id="103" name="Google Shape;103;p15"/>
          <p:cNvSpPr txBox="1">
            <a:spLocks noGrp="1"/>
          </p:cNvSpPr>
          <p:nvPr>
            <p:ph type="body" idx="1"/>
          </p:nvPr>
        </p:nvSpPr>
        <p:spPr>
          <a:xfrm>
            <a:off x="720000" y="1215750"/>
            <a:ext cx="7704000" cy="3297900"/>
          </a:xfrm>
          <a:prstGeom prst="rect">
            <a:avLst/>
          </a:prstGeom>
        </p:spPr>
        <p:txBody>
          <a:bodyPr spcFirstLastPara="1" wrap="square" lIns="91425" tIns="91425" rIns="91425" bIns="91425" anchor="t" anchorCtr="0">
            <a:noAutofit/>
          </a:bodyPr>
          <a:lstStyle>
            <a:lvl1pPr marL="457200" lvl="0" indent="-317500" rtl="0">
              <a:lnSpc>
                <a:spcPct val="100000"/>
              </a:lnSpc>
              <a:spcBef>
                <a:spcPts val="0"/>
              </a:spcBef>
              <a:spcAft>
                <a:spcPts val="0"/>
              </a:spcAft>
              <a:buSzPts val="1400"/>
              <a:buChar char="●"/>
              <a:defRPr/>
            </a:lvl1pPr>
            <a:lvl2pPr marL="914400" lvl="1" indent="-317500" rtl="0">
              <a:lnSpc>
                <a:spcPct val="100000"/>
              </a:lnSpc>
              <a:spcBef>
                <a:spcPts val="0"/>
              </a:spcBef>
              <a:spcAft>
                <a:spcPts val="0"/>
              </a:spcAft>
              <a:buSzPts val="1400"/>
              <a:buChar char="○"/>
              <a:defRPr/>
            </a:lvl2pPr>
            <a:lvl3pPr marL="1371600" lvl="2" indent="-317500" rtl="0">
              <a:lnSpc>
                <a:spcPct val="100000"/>
              </a:lnSpc>
              <a:spcBef>
                <a:spcPts val="1600"/>
              </a:spcBef>
              <a:spcAft>
                <a:spcPts val="0"/>
              </a:spcAft>
              <a:buSzPts val="1400"/>
              <a:buChar char="■"/>
              <a:defRPr/>
            </a:lvl3pPr>
            <a:lvl4pPr marL="1828800" lvl="3" indent="-317500" rtl="0">
              <a:lnSpc>
                <a:spcPct val="100000"/>
              </a:lnSpc>
              <a:spcBef>
                <a:spcPts val="1600"/>
              </a:spcBef>
              <a:spcAft>
                <a:spcPts val="0"/>
              </a:spcAft>
              <a:buSzPts val="1400"/>
              <a:buChar char="●"/>
              <a:defRPr/>
            </a:lvl4pPr>
            <a:lvl5pPr marL="2286000" lvl="4" indent="-317500" rtl="0">
              <a:lnSpc>
                <a:spcPct val="100000"/>
              </a:lnSpc>
              <a:spcBef>
                <a:spcPts val="1600"/>
              </a:spcBef>
              <a:spcAft>
                <a:spcPts val="0"/>
              </a:spcAft>
              <a:buSzPts val="1400"/>
              <a:buChar char="○"/>
              <a:defRPr/>
            </a:lvl5pPr>
            <a:lvl6pPr marL="2743200" lvl="5" indent="-317500" rtl="0">
              <a:lnSpc>
                <a:spcPct val="100000"/>
              </a:lnSpc>
              <a:spcBef>
                <a:spcPts val="1600"/>
              </a:spcBef>
              <a:spcAft>
                <a:spcPts val="0"/>
              </a:spcAft>
              <a:buSzPts val="1400"/>
              <a:buChar char="■"/>
              <a:defRPr/>
            </a:lvl6pPr>
            <a:lvl7pPr marL="3200400" lvl="6" indent="-317500" rtl="0">
              <a:lnSpc>
                <a:spcPct val="100000"/>
              </a:lnSpc>
              <a:spcBef>
                <a:spcPts val="1600"/>
              </a:spcBef>
              <a:spcAft>
                <a:spcPts val="0"/>
              </a:spcAft>
              <a:buSzPts val="1400"/>
              <a:buChar char="●"/>
              <a:defRPr/>
            </a:lvl7pPr>
            <a:lvl8pPr marL="3657600" lvl="7" indent="-317500" rtl="0">
              <a:lnSpc>
                <a:spcPct val="100000"/>
              </a:lnSpc>
              <a:spcBef>
                <a:spcPts val="1600"/>
              </a:spcBef>
              <a:spcAft>
                <a:spcPts val="0"/>
              </a:spcAft>
              <a:buSzPts val="1400"/>
              <a:buChar char="○"/>
              <a:defRPr/>
            </a:lvl8pPr>
            <a:lvl9pPr marL="4114800" lvl="8" indent="-317500" rtl="0">
              <a:lnSpc>
                <a:spcPct val="100000"/>
              </a:lnSpc>
              <a:spcBef>
                <a:spcPts val="1600"/>
              </a:spcBef>
              <a:spcAft>
                <a:spcPts val="1600"/>
              </a:spcAft>
              <a:buSzPts val="1400"/>
              <a:buChar char="■"/>
              <a:defRPr/>
            </a:lvl9pPr>
          </a:lstStyle>
          <a:p>
            <a:endParaRPr/>
          </a:p>
        </p:txBody>
      </p:sp>
      <p:cxnSp>
        <p:nvCxnSpPr>
          <p:cNvPr id="104" name="Google Shape;104;p15"/>
          <p:cNvCxnSpPr/>
          <p:nvPr/>
        </p:nvCxnSpPr>
        <p:spPr>
          <a:xfrm>
            <a:off x="366125" y="4802075"/>
            <a:ext cx="8411700" cy="0"/>
          </a:xfrm>
          <a:prstGeom prst="straightConnector1">
            <a:avLst/>
          </a:prstGeom>
          <a:noFill/>
          <a:ln w="28575" cap="rnd" cmpd="sng">
            <a:solidFill>
              <a:schemeClr val="dk1"/>
            </a:solidFill>
            <a:prstDash val="solid"/>
            <a:round/>
            <a:headEnd type="none" w="med" len="med"/>
            <a:tailEnd type="none" w="med" len="med"/>
          </a:ln>
        </p:spPr>
      </p:cxnSp>
      <p:cxnSp>
        <p:nvCxnSpPr>
          <p:cNvPr id="105" name="Google Shape;105;p15"/>
          <p:cNvCxnSpPr/>
          <p:nvPr/>
        </p:nvCxnSpPr>
        <p:spPr>
          <a:xfrm>
            <a:off x="366150" y="341425"/>
            <a:ext cx="8411700" cy="0"/>
          </a:xfrm>
          <a:prstGeom prst="straightConnector1">
            <a:avLst/>
          </a:prstGeom>
          <a:noFill/>
          <a:ln w="28575" cap="rnd" cmpd="sng">
            <a:solidFill>
              <a:schemeClr val="dk1"/>
            </a:solidFill>
            <a:prstDash val="solid"/>
            <a:round/>
            <a:headEnd type="none" w="med" len="med"/>
            <a:tailEnd type="none" w="med" len="med"/>
          </a:ln>
        </p:spPr>
      </p:cxnSp>
      <p:sp>
        <p:nvSpPr>
          <p:cNvPr id="106" name="Google Shape;106;p15"/>
          <p:cNvSpPr txBox="1">
            <a:spLocks noGrp="1"/>
          </p:cNvSpPr>
          <p:nvPr>
            <p:ph type="title"/>
          </p:nvPr>
        </p:nvSpPr>
        <p:spPr>
          <a:xfrm>
            <a:off x="720000" y="407209"/>
            <a:ext cx="7704000" cy="698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ext 4">
  <p:cSld name="TITLE_AND_BODY_1_1">
    <p:spTree>
      <p:nvGrpSpPr>
        <p:cNvPr id="1" name="Shape 126"/>
        <p:cNvGrpSpPr/>
        <p:nvPr/>
      </p:nvGrpSpPr>
      <p:grpSpPr>
        <a:xfrm>
          <a:off x="0" y="0"/>
          <a:ext cx="0" cy="0"/>
          <a:chOff x="0" y="0"/>
          <a:chExt cx="0" cy="0"/>
        </a:xfrm>
      </p:grpSpPr>
      <p:pic>
        <p:nvPicPr>
          <p:cNvPr id="127" name="Google Shape;127;p19"/>
          <p:cNvPicPr preferRelativeResize="0"/>
          <p:nvPr/>
        </p:nvPicPr>
        <p:blipFill>
          <a:blip r:embed="rId2">
            <a:alphaModFix/>
          </a:blip>
          <a:stretch>
            <a:fillRect/>
          </a:stretch>
        </p:blipFill>
        <p:spPr>
          <a:xfrm>
            <a:off x="714" y="0"/>
            <a:ext cx="9142571" cy="5143500"/>
          </a:xfrm>
          <a:prstGeom prst="rect">
            <a:avLst/>
          </a:prstGeom>
          <a:noFill/>
          <a:ln>
            <a:noFill/>
          </a:ln>
        </p:spPr>
      </p:pic>
      <p:sp>
        <p:nvSpPr>
          <p:cNvPr id="128" name="Google Shape;128;p19"/>
          <p:cNvSpPr txBox="1">
            <a:spLocks noGrp="1"/>
          </p:cNvSpPr>
          <p:nvPr>
            <p:ph type="body" idx="1"/>
          </p:nvPr>
        </p:nvSpPr>
        <p:spPr>
          <a:xfrm>
            <a:off x="720000" y="1215750"/>
            <a:ext cx="7704000" cy="1302000"/>
          </a:xfrm>
          <a:prstGeom prst="rect">
            <a:avLst/>
          </a:prstGeom>
        </p:spPr>
        <p:txBody>
          <a:bodyPr spcFirstLastPara="1" wrap="square" lIns="91425" tIns="91425" rIns="91425" bIns="91425" anchor="t" anchorCtr="0">
            <a:noAutofit/>
          </a:bodyPr>
          <a:lstStyle>
            <a:lvl1pPr marL="457200" lvl="0" indent="-317500" rtl="0">
              <a:lnSpc>
                <a:spcPct val="100000"/>
              </a:lnSpc>
              <a:spcBef>
                <a:spcPts val="0"/>
              </a:spcBef>
              <a:spcAft>
                <a:spcPts val="0"/>
              </a:spcAft>
              <a:buSzPts val="1400"/>
              <a:buChar char="●"/>
              <a:defRPr/>
            </a:lvl1pPr>
            <a:lvl2pPr marL="914400" lvl="1" indent="-317500" rtl="0">
              <a:lnSpc>
                <a:spcPct val="100000"/>
              </a:lnSpc>
              <a:spcBef>
                <a:spcPts val="0"/>
              </a:spcBef>
              <a:spcAft>
                <a:spcPts val="0"/>
              </a:spcAft>
              <a:buSzPts val="1400"/>
              <a:buChar char="○"/>
              <a:defRPr/>
            </a:lvl2pPr>
            <a:lvl3pPr marL="1371600" lvl="2" indent="-317500" rtl="0">
              <a:lnSpc>
                <a:spcPct val="100000"/>
              </a:lnSpc>
              <a:spcBef>
                <a:spcPts val="1600"/>
              </a:spcBef>
              <a:spcAft>
                <a:spcPts val="0"/>
              </a:spcAft>
              <a:buSzPts val="1400"/>
              <a:buChar char="■"/>
              <a:defRPr/>
            </a:lvl3pPr>
            <a:lvl4pPr marL="1828800" lvl="3" indent="-317500" rtl="0">
              <a:lnSpc>
                <a:spcPct val="100000"/>
              </a:lnSpc>
              <a:spcBef>
                <a:spcPts val="1600"/>
              </a:spcBef>
              <a:spcAft>
                <a:spcPts val="0"/>
              </a:spcAft>
              <a:buSzPts val="1400"/>
              <a:buChar char="●"/>
              <a:defRPr/>
            </a:lvl4pPr>
            <a:lvl5pPr marL="2286000" lvl="4" indent="-317500" rtl="0">
              <a:lnSpc>
                <a:spcPct val="100000"/>
              </a:lnSpc>
              <a:spcBef>
                <a:spcPts val="1600"/>
              </a:spcBef>
              <a:spcAft>
                <a:spcPts val="0"/>
              </a:spcAft>
              <a:buSzPts val="1400"/>
              <a:buChar char="○"/>
              <a:defRPr/>
            </a:lvl5pPr>
            <a:lvl6pPr marL="2743200" lvl="5" indent="-317500" rtl="0">
              <a:lnSpc>
                <a:spcPct val="100000"/>
              </a:lnSpc>
              <a:spcBef>
                <a:spcPts val="1600"/>
              </a:spcBef>
              <a:spcAft>
                <a:spcPts val="0"/>
              </a:spcAft>
              <a:buSzPts val="1400"/>
              <a:buChar char="■"/>
              <a:defRPr/>
            </a:lvl6pPr>
            <a:lvl7pPr marL="3200400" lvl="6" indent="-317500" rtl="0">
              <a:lnSpc>
                <a:spcPct val="100000"/>
              </a:lnSpc>
              <a:spcBef>
                <a:spcPts val="1600"/>
              </a:spcBef>
              <a:spcAft>
                <a:spcPts val="0"/>
              </a:spcAft>
              <a:buSzPts val="1400"/>
              <a:buChar char="●"/>
              <a:defRPr/>
            </a:lvl7pPr>
            <a:lvl8pPr marL="3657600" lvl="7" indent="-317500" rtl="0">
              <a:lnSpc>
                <a:spcPct val="100000"/>
              </a:lnSpc>
              <a:spcBef>
                <a:spcPts val="1600"/>
              </a:spcBef>
              <a:spcAft>
                <a:spcPts val="0"/>
              </a:spcAft>
              <a:buSzPts val="1400"/>
              <a:buChar char="○"/>
              <a:defRPr/>
            </a:lvl8pPr>
            <a:lvl9pPr marL="4114800" lvl="8" indent="-317500" rtl="0">
              <a:lnSpc>
                <a:spcPct val="100000"/>
              </a:lnSpc>
              <a:spcBef>
                <a:spcPts val="1600"/>
              </a:spcBef>
              <a:spcAft>
                <a:spcPts val="1600"/>
              </a:spcAft>
              <a:buSzPts val="1400"/>
              <a:buChar char="■"/>
              <a:defRPr/>
            </a:lvl9pPr>
          </a:lstStyle>
          <a:p>
            <a:endParaRPr/>
          </a:p>
        </p:txBody>
      </p:sp>
      <p:cxnSp>
        <p:nvCxnSpPr>
          <p:cNvPr id="129" name="Google Shape;129;p19"/>
          <p:cNvCxnSpPr/>
          <p:nvPr/>
        </p:nvCxnSpPr>
        <p:spPr>
          <a:xfrm>
            <a:off x="366125" y="4802075"/>
            <a:ext cx="8411700" cy="0"/>
          </a:xfrm>
          <a:prstGeom prst="straightConnector1">
            <a:avLst/>
          </a:prstGeom>
          <a:noFill/>
          <a:ln w="28575" cap="rnd" cmpd="sng">
            <a:solidFill>
              <a:schemeClr val="dk1"/>
            </a:solidFill>
            <a:prstDash val="solid"/>
            <a:round/>
            <a:headEnd type="none" w="med" len="med"/>
            <a:tailEnd type="none" w="med" len="med"/>
          </a:ln>
        </p:spPr>
      </p:cxnSp>
      <p:cxnSp>
        <p:nvCxnSpPr>
          <p:cNvPr id="130" name="Google Shape;130;p19"/>
          <p:cNvCxnSpPr/>
          <p:nvPr/>
        </p:nvCxnSpPr>
        <p:spPr>
          <a:xfrm>
            <a:off x="366150" y="341425"/>
            <a:ext cx="8411700" cy="0"/>
          </a:xfrm>
          <a:prstGeom prst="straightConnector1">
            <a:avLst/>
          </a:prstGeom>
          <a:noFill/>
          <a:ln w="28575" cap="rnd" cmpd="sng">
            <a:solidFill>
              <a:schemeClr val="dk1"/>
            </a:solidFill>
            <a:prstDash val="solid"/>
            <a:round/>
            <a:headEnd type="none" w="med" len="med"/>
            <a:tailEnd type="none" w="med" len="med"/>
          </a:ln>
        </p:spPr>
      </p:cxnSp>
      <p:sp>
        <p:nvSpPr>
          <p:cNvPr id="131" name="Google Shape;131;p19"/>
          <p:cNvSpPr txBox="1">
            <a:spLocks noGrp="1"/>
          </p:cNvSpPr>
          <p:nvPr>
            <p:ph type="title"/>
          </p:nvPr>
        </p:nvSpPr>
        <p:spPr>
          <a:xfrm>
            <a:off x="720000" y="407209"/>
            <a:ext cx="7704000" cy="698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445025"/>
            <a:ext cx="7704000" cy="6603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200"/>
              <a:buFont typeface="Oranienbaum"/>
              <a:buNone/>
              <a:defRPr sz="3200">
                <a:solidFill>
                  <a:schemeClr val="dk1"/>
                </a:solidFill>
                <a:latin typeface="Oranienbaum"/>
                <a:ea typeface="Oranienbaum"/>
                <a:cs typeface="Oranienbaum"/>
                <a:sym typeface="Oranienbaum"/>
              </a:defRPr>
            </a:lvl1pPr>
            <a:lvl2pPr lvl="1" rtl="0">
              <a:spcBef>
                <a:spcPts val="0"/>
              </a:spcBef>
              <a:spcAft>
                <a:spcPts val="0"/>
              </a:spcAft>
              <a:buClr>
                <a:schemeClr val="dk1"/>
              </a:buClr>
              <a:buSzPts val="3200"/>
              <a:buFont typeface="Oranienbaum"/>
              <a:buNone/>
              <a:defRPr sz="3200">
                <a:solidFill>
                  <a:schemeClr val="dk1"/>
                </a:solidFill>
                <a:latin typeface="Oranienbaum"/>
                <a:ea typeface="Oranienbaum"/>
                <a:cs typeface="Oranienbaum"/>
                <a:sym typeface="Oranienbaum"/>
              </a:defRPr>
            </a:lvl2pPr>
            <a:lvl3pPr lvl="2" rtl="0">
              <a:spcBef>
                <a:spcPts val="0"/>
              </a:spcBef>
              <a:spcAft>
                <a:spcPts val="0"/>
              </a:spcAft>
              <a:buClr>
                <a:schemeClr val="dk1"/>
              </a:buClr>
              <a:buSzPts val="3200"/>
              <a:buFont typeface="Oranienbaum"/>
              <a:buNone/>
              <a:defRPr sz="3200">
                <a:solidFill>
                  <a:schemeClr val="dk1"/>
                </a:solidFill>
                <a:latin typeface="Oranienbaum"/>
                <a:ea typeface="Oranienbaum"/>
                <a:cs typeface="Oranienbaum"/>
                <a:sym typeface="Oranienbaum"/>
              </a:defRPr>
            </a:lvl3pPr>
            <a:lvl4pPr lvl="3" rtl="0">
              <a:spcBef>
                <a:spcPts val="0"/>
              </a:spcBef>
              <a:spcAft>
                <a:spcPts val="0"/>
              </a:spcAft>
              <a:buClr>
                <a:schemeClr val="dk1"/>
              </a:buClr>
              <a:buSzPts val="3200"/>
              <a:buFont typeface="Oranienbaum"/>
              <a:buNone/>
              <a:defRPr sz="3200">
                <a:solidFill>
                  <a:schemeClr val="dk1"/>
                </a:solidFill>
                <a:latin typeface="Oranienbaum"/>
                <a:ea typeface="Oranienbaum"/>
                <a:cs typeface="Oranienbaum"/>
                <a:sym typeface="Oranienbaum"/>
              </a:defRPr>
            </a:lvl4pPr>
            <a:lvl5pPr lvl="4" rtl="0">
              <a:spcBef>
                <a:spcPts val="0"/>
              </a:spcBef>
              <a:spcAft>
                <a:spcPts val="0"/>
              </a:spcAft>
              <a:buClr>
                <a:schemeClr val="dk1"/>
              </a:buClr>
              <a:buSzPts val="3200"/>
              <a:buFont typeface="Oranienbaum"/>
              <a:buNone/>
              <a:defRPr sz="3200">
                <a:solidFill>
                  <a:schemeClr val="dk1"/>
                </a:solidFill>
                <a:latin typeface="Oranienbaum"/>
                <a:ea typeface="Oranienbaum"/>
                <a:cs typeface="Oranienbaum"/>
                <a:sym typeface="Oranienbaum"/>
              </a:defRPr>
            </a:lvl5pPr>
            <a:lvl6pPr lvl="5" rtl="0">
              <a:spcBef>
                <a:spcPts val="0"/>
              </a:spcBef>
              <a:spcAft>
                <a:spcPts val="0"/>
              </a:spcAft>
              <a:buClr>
                <a:schemeClr val="dk1"/>
              </a:buClr>
              <a:buSzPts val="3200"/>
              <a:buFont typeface="Oranienbaum"/>
              <a:buNone/>
              <a:defRPr sz="3200">
                <a:solidFill>
                  <a:schemeClr val="dk1"/>
                </a:solidFill>
                <a:latin typeface="Oranienbaum"/>
                <a:ea typeface="Oranienbaum"/>
                <a:cs typeface="Oranienbaum"/>
                <a:sym typeface="Oranienbaum"/>
              </a:defRPr>
            </a:lvl6pPr>
            <a:lvl7pPr lvl="6" rtl="0">
              <a:spcBef>
                <a:spcPts val="0"/>
              </a:spcBef>
              <a:spcAft>
                <a:spcPts val="0"/>
              </a:spcAft>
              <a:buClr>
                <a:schemeClr val="dk1"/>
              </a:buClr>
              <a:buSzPts val="3200"/>
              <a:buFont typeface="Oranienbaum"/>
              <a:buNone/>
              <a:defRPr sz="3200">
                <a:solidFill>
                  <a:schemeClr val="dk1"/>
                </a:solidFill>
                <a:latin typeface="Oranienbaum"/>
                <a:ea typeface="Oranienbaum"/>
                <a:cs typeface="Oranienbaum"/>
                <a:sym typeface="Oranienbaum"/>
              </a:defRPr>
            </a:lvl7pPr>
            <a:lvl8pPr lvl="7" rtl="0">
              <a:spcBef>
                <a:spcPts val="0"/>
              </a:spcBef>
              <a:spcAft>
                <a:spcPts val="0"/>
              </a:spcAft>
              <a:buClr>
                <a:schemeClr val="dk1"/>
              </a:buClr>
              <a:buSzPts val="3200"/>
              <a:buFont typeface="Oranienbaum"/>
              <a:buNone/>
              <a:defRPr sz="3200">
                <a:solidFill>
                  <a:schemeClr val="dk1"/>
                </a:solidFill>
                <a:latin typeface="Oranienbaum"/>
                <a:ea typeface="Oranienbaum"/>
                <a:cs typeface="Oranienbaum"/>
                <a:sym typeface="Oranienbaum"/>
              </a:defRPr>
            </a:lvl8pPr>
            <a:lvl9pPr lvl="8" rtl="0">
              <a:spcBef>
                <a:spcPts val="0"/>
              </a:spcBef>
              <a:spcAft>
                <a:spcPts val="0"/>
              </a:spcAft>
              <a:buClr>
                <a:schemeClr val="dk1"/>
              </a:buClr>
              <a:buSzPts val="3200"/>
              <a:buFont typeface="Oranienbaum"/>
              <a:buNone/>
              <a:defRPr sz="3200">
                <a:solidFill>
                  <a:schemeClr val="dk1"/>
                </a:solidFill>
                <a:latin typeface="Oranienbaum"/>
                <a:ea typeface="Oranienbaum"/>
                <a:cs typeface="Oranienbaum"/>
                <a:sym typeface="Oranienbaum"/>
              </a:defRPr>
            </a:lvl9pPr>
          </a:lstStyle>
          <a:p>
            <a:endParaRPr/>
          </a:p>
        </p:txBody>
      </p:sp>
      <p:sp>
        <p:nvSpPr>
          <p:cNvPr id="7" name="Google Shape;7;p1"/>
          <p:cNvSpPr txBox="1">
            <a:spLocks noGrp="1"/>
          </p:cNvSpPr>
          <p:nvPr>
            <p:ph type="body" idx="1"/>
          </p:nvPr>
        </p:nvSpPr>
        <p:spPr>
          <a:xfrm>
            <a:off x="720000" y="1142975"/>
            <a:ext cx="7704000" cy="33705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1"/>
              </a:buClr>
              <a:buSzPts val="1400"/>
              <a:buFont typeface="Oranienbaum"/>
              <a:buChar char="●"/>
              <a:defRPr>
                <a:solidFill>
                  <a:schemeClr val="dk1"/>
                </a:solidFill>
                <a:latin typeface="Oranienbaum"/>
                <a:ea typeface="Oranienbaum"/>
                <a:cs typeface="Oranienbaum"/>
                <a:sym typeface="Oranienbaum"/>
              </a:defRPr>
            </a:lvl1pPr>
            <a:lvl2pPr marL="914400" lvl="1" indent="-317500">
              <a:lnSpc>
                <a:spcPct val="100000"/>
              </a:lnSpc>
              <a:spcBef>
                <a:spcPts val="1600"/>
              </a:spcBef>
              <a:spcAft>
                <a:spcPts val="0"/>
              </a:spcAft>
              <a:buClr>
                <a:schemeClr val="dk1"/>
              </a:buClr>
              <a:buSzPts val="1400"/>
              <a:buFont typeface="Oranienbaum"/>
              <a:buChar char="○"/>
              <a:defRPr>
                <a:solidFill>
                  <a:schemeClr val="dk1"/>
                </a:solidFill>
                <a:latin typeface="Oranienbaum"/>
                <a:ea typeface="Oranienbaum"/>
                <a:cs typeface="Oranienbaum"/>
                <a:sym typeface="Oranienbaum"/>
              </a:defRPr>
            </a:lvl2pPr>
            <a:lvl3pPr marL="1371600" lvl="2" indent="-317500">
              <a:lnSpc>
                <a:spcPct val="100000"/>
              </a:lnSpc>
              <a:spcBef>
                <a:spcPts val="1600"/>
              </a:spcBef>
              <a:spcAft>
                <a:spcPts val="0"/>
              </a:spcAft>
              <a:buClr>
                <a:schemeClr val="dk1"/>
              </a:buClr>
              <a:buSzPts val="1400"/>
              <a:buFont typeface="Oranienbaum"/>
              <a:buChar char="■"/>
              <a:defRPr>
                <a:solidFill>
                  <a:schemeClr val="dk1"/>
                </a:solidFill>
                <a:latin typeface="Oranienbaum"/>
                <a:ea typeface="Oranienbaum"/>
                <a:cs typeface="Oranienbaum"/>
                <a:sym typeface="Oranienbaum"/>
              </a:defRPr>
            </a:lvl3pPr>
            <a:lvl4pPr marL="1828800" lvl="3" indent="-317500">
              <a:lnSpc>
                <a:spcPct val="100000"/>
              </a:lnSpc>
              <a:spcBef>
                <a:spcPts val="1600"/>
              </a:spcBef>
              <a:spcAft>
                <a:spcPts val="0"/>
              </a:spcAft>
              <a:buClr>
                <a:schemeClr val="dk1"/>
              </a:buClr>
              <a:buSzPts val="1400"/>
              <a:buFont typeface="Oranienbaum"/>
              <a:buChar char="●"/>
              <a:defRPr>
                <a:solidFill>
                  <a:schemeClr val="dk1"/>
                </a:solidFill>
                <a:latin typeface="Oranienbaum"/>
                <a:ea typeface="Oranienbaum"/>
                <a:cs typeface="Oranienbaum"/>
                <a:sym typeface="Oranienbaum"/>
              </a:defRPr>
            </a:lvl4pPr>
            <a:lvl5pPr marL="2286000" lvl="4" indent="-317500">
              <a:lnSpc>
                <a:spcPct val="100000"/>
              </a:lnSpc>
              <a:spcBef>
                <a:spcPts val="1600"/>
              </a:spcBef>
              <a:spcAft>
                <a:spcPts val="0"/>
              </a:spcAft>
              <a:buClr>
                <a:schemeClr val="dk1"/>
              </a:buClr>
              <a:buSzPts val="1400"/>
              <a:buFont typeface="Oranienbaum"/>
              <a:buChar char="○"/>
              <a:defRPr>
                <a:solidFill>
                  <a:schemeClr val="dk1"/>
                </a:solidFill>
                <a:latin typeface="Oranienbaum"/>
                <a:ea typeface="Oranienbaum"/>
                <a:cs typeface="Oranienbaum"/>
                <a:sym typeface="Oranienbaum"/>
              </a:defRPr>
            </a:lvl5pPr>
            <a:lvl6pPr marL="2743200" lvl="5" indent="-317500">
              <a:lnSpc>
                <a:spcPct val="100000"/>
              </a:lnSpc>
              <a:spcBef>
                <a:spcPts val="1600"/>
              </a:spcBef>
              <a:spcAft>
                <a:spcPts val="0"/>
              </a:spcAft>
              <a:buClr>
                <a:schemeClr val="dk1"/>
              </a:buClr>
              <a:buSzPts val="1400"/>
              <a:buFont typeface="Oranienbaum"/>
              <a:buChar char="■"/>
              <a:defRPr>
                <a:solidFill>
                  <a:schemeClr val="dk1"/>
                </a:solidFill>
                <a:latin typeface="Oranienbaum"/>
                <a:ea typeface="Oranienbaum"/>
                <a:cs typeface="Oranienbaum"/>
                <a:sym typeface="Oranienbaum"/>
              </a:defRPr>
            </a:lvl6pPr>
            <a:lvl7pPr marL="3200400" lvl="6" indent="-317500">
              <a:lnSpc>
                <a:spcPct val="100000"/>
              </a:lnSpc>
              <a:spcBef>
                <a:spcPts val="1600"/>
              </a:spcBef>
              <a:spcAft>
                <a:spcPts val="0"/>
              </a:spcAft>
              <a:buClr>
                <a:schemeClr val="dk1"/>
              </a:buClr>
              <a:buSzPts val="1400"/>
              <a:buFont typeface="Oranienbaum"/>
              <a:buChar char="●"/>
              <a:defRPr>
                <a:solidFill>
                  <a:schemeClr val="dk1"/>
                </a:solidFill>
                <a:latin typeface="Oranienbaum"/>
                <a:ea typeface="Oranienbaum"/>
                <a:cs typeface="Oranienbaum"/>
                <a:sym typeface="Oranienbaum"/>
              </a:defRPr>
            </a:lvl7pPr>
            <a:lvl8pPr marL="3657600" lvl="7" indent="-317500">
              <a:lnSpc>
                <a:spcPct val="100000"/>
              </a:lnSpc>
              <a:spcBef>
                <a:spcPts val="1600"/>
              </a:spcBef>
              <a:spcAft>
                <a:spcPts val="0"/>
              </a:spcAft>
              <a:buClr>
                <a:schemeClr val="dk1"/>
              </a:buClr>
              <a:buSzPts val="1400"/>
              <a:buFont typeface="Oranienbaum"/>
              <a:buChar char="○"/>
              <a:defRPr>
                <a:solidFill>
                  <a:schemeClr val="dk1"/>
                </a:solidFill>
                <a:latin typeface="Oranienbaum"/>
                <a:ea typeface="Oranienbaum"/>
                <a:cs typeface="Oranienbaum"/>
                <a:sym typeface="Oranienbaum"/>
              </a:defRPr>
            </a:lvl8pPr>
            <a:lvl9pPr marL="4114800" lvl="8" indent="-317500">
              <a:lnSpc>
                <a:spcPct val="100000"/>
              </a:lnSpc>
              <a:spcBef>
                <a:spcPts val="1600"/>
              </a:spcBef>
              <a:spcAft>
                <a:spcPts val="1600"/>
              </a:spcAft>
              <a:buClr>
                <a:schemeClr val="dk1"/>
              </a:buClr>
              <a:buSzPts val="1400"/>
              <a:buFont typeface="Oranienbaum"/>
              <a:buChar char="■"/>
              <a:defRPr>
                <a:solidFill>
                  <a:schemeClr val="dk1"/>
                </a:solidFill>
                <a:latin typeface="Oranienbaum"/>
                <a:ea typeface="Oranienbaum"/>
                <a:cs typeface="Oranienbaum"/>
                <a:sym typeface="Oranienbaum"/>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3" r:id="rId4"/>
    <p:sldLayoutId id="2147483654" r:id="rId5"/>
    <p:sldLayoutId id="2147483656" r:id="rId6"/>
    <p:sldLayoutId id="2147483658" r:id="rId7"/>
    <p:sldLayoutId id="2147483661" r:id="rId8"/>
    <p:sldLayoutId id="2147483665" r:id="rId9"/>
    <p:sldLayoutId id="2147483674" r:id="rId10"/>
    <p:sldLayoutId id="2147483675"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32" name="Google Shape;232;p33"/>
          <p:cNvSpPr txBox="1">
            <a:spLocks noGrp="1"/>
          </p:cNvSpPr>
          <p:nvPr>
            <p:ph type="ctrTitle"/>
          </p:nvPr>
        </p:nvSpPr>
        <p:spPr>
          <a:xfrm>
            <a:off x="1221564" y="1298243"/>
            <a:ext cx="6700867" cy="2552376"/>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hr-HR" sz="11500" dirty="0">
                <a:latin typeface="Pinyon Script"/>
                <a:sym typeface="Pinyon Script"/>
              </a:rPr>
              <a:t>I</a:t>
            </a:r>
            <a:r>
              <a:rPr lang="hr-HR" sz="8000" dirty="0">
                <a:latin typeface="Oranienbaum"/>
                <a:ea typeface="Oranienbaum"/>
                <a:cs typeface="Oranienbaum"/>
                <a:sym typeface="Oranienbaum"/>
              </a:rPr>
              <a:t>maginacija</a:t>
            </a:r>
            <a:r>
              <a:rPr lang="en" sz="8000" dirty="0">
                <a:latin typeface="Oranienbaum"/>
                <a:ea typeface="Oranienbaum"/>
                <a:cs typeface="Oranienbaum"/>
                <a:sym typeface="Oranienbaum"/>
              </a:rPr>
              <a:t> </a:t>
            </a:r>
            <a:r>
              <a:rPr lang="hr-HR" sz="8000" dirty="0">
                <a:latin typeface="Oranienbaum"/>
                <a:ea typeface="Oranienbaum"/>
                <a:cs typeface="Oranienbaum"/>
                <a:sym typeface="Oranienbaum"/>
              </a:rPr>
              <a:t>(</a:t>
            </a:r>
            <a:r>
              <a:rPr lang="hr-HR" sz="11500" dirty="0">
                <a:latin typeface="Pinyon Script"/>
                <a:sym typeface="Pinyon Script"/>
              </a:rPr>
              <a:t>P</a:t>
            </a:r>
            <a:r>
              <a:rPr lang="hr-HR" sz="8000" dirty="0">
                <a:latin typeface="Oranienbaum"/>
                <a:ea typeface="Oranienbaum"/>
                <a:cs typeface="Oranienbaum"/>
                <a:sym typeface="Oranienbaum"/>
              </a:rPr>
              <a:t>redočavanje)</a:t>
            </a:r>
            <a:endParaRPr sz="8000" dirty="0">
              <a:latin typeface="Oranienbaum"/>
              <a:ea typeface="Oranienbaum"/>
              <a:cs typeface="Oranienbaum"/>
              <a:sym typeface="Oranienbaum"/>
            </a:endParaRPr>
          </a:p>
        </p:txBody>
      </p:sp>
      <p:sp>
        <p:nvSpPr>
          <p:cNvPr id="233" name="Google Shape;233;p33"/>
          <p:cNvSpPr txBox="1">
            <a:spLocks noGrp="1"/>
          </p:cNvSpPr>
          <p:nvPr>
            <p:ph type="subTitle" idx="3"/>
          </p:nvPr>
        </p:nvSpPr>
        <p:spPr>
          <a:xfrm>
            <a:off x="4788753" y="3924962"/>
            <a:ext cx="1379762" cy="679418"/>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hr-HR" sz="1400" dirty="0"/>
              <a:t>Nataša Marić</a:t>
            </a:r>
          </a:p>
          <a:p>
            <a:pPr marL="0" lvl="0" indent="0" algn="ctr" rtl="0">
              <a:spcBef>
                <a:spcPts val="0"/>
              </a:spcBef>
              <a:spcAft>
                <a:spcPts val="0"/>
              </a:spcAft>
              <a:buNone/>
            </a:pPr>
            <a:r>
              <a:rPr lang="hr-HR" sz="1400" dirty="0"/>
              <a:t>Ožujak, 2023.</a:t>
            </a:r>
            <a:endParaRPr sz="1400" dirty="0"/>
          </a:p>
        </p:txBody>
      </p:sp>
      <p:grpSp>
        <p:nvGrpSpPr>
          <p:cNvPr id="254" name="Google Shape;254;p33"/>
          <p:cNvGrpSpPr/>
          <p:nvPr/>
        </p:nvGrpSpPr>
        <p:grpSpPr>
          <a:xfrm>
            <a:off x="2293043" y="2068359"/>
            <a:ext cx="243634" cy="419725"/>
            <a:chOff x="6151609" y="1333970"/>
            <a:chExt cx="201284" cy="346766"/>
          </a:xfrm>
        </p:grpSpPr>
        <p:sp>
          <p:nvSpPr>
            <p:cNvPr id="255" name="Google Shape;255;p33"/>
            <p:cNvSpPr/>
            <p:nvPr/>
          </p:nvSpPr>
          <p:spPr>
            <a:xfrm>
              <a:off x="6151609" y="1333970"/>
              <a:ext cx="81721" cy="97317"/>
            </a:xfrm>
            <a:custGeom>
              <a:avLst/>
              <a:gdLst/>
              <a:ahLst/>
              <a:cxnLst/>
              <a:rect l="l" t="t" r="r" b="b"/>
              <a:pathLst>
                <a:path w="4805" h="5722" extrusionOk="0">
                  <a:moveTo>
                    <a:pt x="4001" y="1"/>
                  </a:moveTo>
                  <a:cubicBezTo>
                    <a:pt x="3877" y="1"/>
                    <a:pt x="3750" y="55"/>
                    <a:pt x="3639" y="183"/>
                  </a:cubicBezTo>
                  <a:cubicBezTo>
                    <a:pt x="2383" y="1671"/>
                    <a:pt x="1229" y="3235"/>
                    <a:pt x="203" y="4876"/>
                  </a:cubicBezTo>
                  <a:cubicBezTo>
                    <a:pt x="0" y="5319"/>
                    <a:pt x="355" y="5722"/>
                    <a:pt x="742" y="5722"/>
                  </a:cubicBezTo>
                  <a:cubicBezTo>
                    <a:pt x="893" y="5722"/>
                    <a:pt x="1048" y="5661"/>
                    <a:pt x="1177" y="5517"/>
                  </a:cubicBezTo>
                  <a:cubicBezTo>
                    <a:pt x="2126" y="3953"/>
                    <a:pt x="3203" y="2466"/>
                    <a:pt x="4408" y="1055"/>
                  </a:cubicBezTo>
                  <a:cubicBezTo>
                    <a:pt x="4804" y="620"/>
                    <a:pt x="4421" y="1"/>
                    <a:pt x="4001" y="1"/>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33"/>
            <p:cNvSpPr/>
            <p:nvPr/>
          </p:nvSpPr>
          <p:spPr>
            <a:xfrm>
              <a:off x="6192019" y="1460693"/>
              <a:ext cx="127658" cy="76551"/>
            </a:xfrm>
            <a:custGeom>
              <a:avLst/>
              <a:gdLst/>
              <a:ahLst/>
              <a:cxnLst/>
              <a:rect l="l" t="t" r="r" b="b"/>
              <a:pathLst>
                <a:path w="7506" h="4501" extrusionOk="0">
                  <a:moveTo>
                    <a:pt x="6655" y="0"/>
                  </a:moveTo>
                  <a:cubicBezTo>
                    <a:pt x="6572" y="0"/>
                    <a:pt x="6483" y="21"/>
                    <a:pt x="6392" y="66"/>
                  </a:cubicBezTo>
                  <a:cubicBezTo>
                    <a:pt x="4392" y="1066"/>
                    <a:pt x="2545" y="2323"/>
                    <a:pt x="571" y="3400"/>
                  </a:cubicBezTo>
                  <a:cubicBezTo>
                    <a:pt x="1" y="3707"/>
                    <a:pt x="312" y="4500"/>
                    <a:pt x="830" y="4500"/>
                  </a:cubicBezTo>
                  <a:cubicBezTo>
                    <a:pt x="918" y="4500"/>
                    <a:pt x="1012" y="4478"/>
                    <a:pt x="1109" y="4425"/>
                  </a:cubicBezTo>
                  <a:cubicBezTo>
                    <a:pt x="3084" y="3374"/>
                    <a:pt x="4930" y="2092"/>
                    <a:pt x="6930" y="1092"/>
                  </a:cubicBezTo>
                  <a:cubicBezTo>
                    <a:pt x="7506" y="804"/>
                    <a:pt x="7183" y="0"/>
                    <a:pt x="6655" y="0"/>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33"/>
            <p:cNvSpPr/>
            <p:nvPr/>
          </p:nvSpPr>
          <p:spPr>
            <a:xfrm>
              <a:off x="6227004" y="1631125"/>
              <a:ext cx="125890" cy="49611"/>
            </a:xfrm>
            <a:custGeom>
              <a:avLst/>
              <a:gdLst/>
              <a:ahLst/>
              <a:cxnLst/>
              <a:rect l="l" t="t" r="r" b="b"/>
              <a:pathLst>
                <a:path w="7402" h="2917" extrusionOk="0">
                  <a:moveTo>
                    <a:pt x="779" y="1"/>
                  </a:moveTo>
                  <a:cubicBezTo>
                    <a:pt x="217" y="1"/>
                    <a:pt x="0" y="920"/>
                    <a:pt x="616" y="1148"/>
                  </a:cubicBezTo>
                  <a:cubicBezTo>
                    <a:pt x="2514" y="1841"/>
                    <a:pt x="4412" y="2430"/>
                    <a:pt x="6360" y="2892"/>
                  </a:cubicBezTo>
                  <a:cubicBezTo>
                    <a:pt x="6420" y="2909"/>
                    <a:pt x="6477" y="2917"/>
                    <a:pt x="6531" y="2917"/>
                  </a:cubicBezTo>
                  <a:cubicBezTo>
                    <a:pt x="7134" y="2917"/>
                    <a:pt x="7401" y="1954"/>
                    <a:pt x="6719" y="1789"/>
                  </a:cubicBezTo>
                  <a:cubicBezTo>
                    <a:pt x="4771" y="1328"/>
                    <a:pt x="2873" y="738"/>
                    <a:pt x="1001" y="46"/>
                  </a:cubicBezTo>
                  <a:cubicBezTo>
                    <a:pt x="922" y="15"/>
                    <a:pt x="848" y="1"/>
                    <a:pt x="779" y="1"/>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 name="Google Shape;982;p58">
            <a:extLst>
              <a:ext uri="{FF2B5EF4-FFF2-40B4-BE49-F238E27FC236}">
                <a16:creationId xmlns:a16="http://schemas.microsoft.com/office/drawing/2014/main" id="{B9143C4F-6454-0C79-5FDC-DEF0FDF61BF0}"/>
              </a:ext>
            </a:extLst>
          </p:cNvPr>
          <p:cNvGrpSpPr/>
          <p:nvPr/>
        </p:nvGrpSpPr>
        <p:grpSpPr>
          <a:xfrm rot="20908399">
            <a:off x="3483296" y="3799870"/>
            <a:ext cx="1501816" cy="929603"/>
            <a:chOff x="3549752" y="3761632"/>
            <a:chExt cx="860633" cy="598794"/>
          </a:xfrm>
        </p:grpSpPr>
        <p:sp>
          <p:nvSpPr>
            <p:cNvPr id="9" name="Google Shape;983;p58">
              <a:extLst>
                <a:ext uri="{FF2B5EF4-FFF2-40B4-BE49-F238E27FC236}">
                  <a16:creationId xmlns:a16="http://schemas.microsoft.com/office/drawing/2014/main" id="{9C41B14D-5F20-4719-DDFB-4047F11E64FF}"/>
                </a:ext>
              </a:extLst>
            </p:cNvPr>
            <p:cNvSpPr/>
            <p:nvPr/>
          </p:nvSpPr>
          <p:spPr>
            <a:xfrm>
              <a:off x="3549752" y="3761632"/>
              <a:ext cx="860633" cy="598794"/>
            </a:xfrm>
            <a:custGeom>
              <a:avLst/>
              <a:gdLst/>
              <a:ahLst/>
              <a:cxnLst/>
              <a:rect l="l" t="t" r="r" b="b"/>
              <a:pathLst>
                <a:path w="48235" h="33560" extrusionOk="0">
                  <a:moveTo>
                    <a:pt x="3251" y="22179"/>
                  </a:moveTo>
                  <a:cubicBezTo>
                    <a:pt x="3356" y="22179"/>
                    <a:pt x="3461" y="22182"/>
                    <a:pt x="3565" y="22186"/>
                  </a:cubicBezTo>
                  <a:cubicBezTo>
                    <a:pt x="3642" y="23288"/>
                    <a:pt x="3565" y="24365"/>
                    <a:pt x="3334" y="25417"/>
                  </a:cubicBezTo>
                  <a:cubicBezTo>
                    <a:pt x="2693" y="25212"/>
                    <a:pt x="2129" y="24853"/>
                    <a:pt x="1642" y="24391"/>
                  </a:cubicBezTo>
                  <a:cubicBezTo>
                    <a:pt x="1566" y="24296"/>
                    <a:pt x="1447" y="24243"/>
                    <a:pt x="1329" y="24243"/>
                  </a:cubicBezTo>
                  <a:cubicBezTo>
                    <a:pt x="1287" y="24243"/>
                    <a:pt x="1246" y="24250"/>
                    <a:pt x="1206" y="24263"/>
                  </a:cubicBezTo>
                  <a:cubicBezTo>
                    <a:pt x="1206" y="24109"/>
                    <a:pt x="1232" y="23981"/>
                    <a:pt x="1257" y="23853"/>
                  </a:cubicBezTo>
                  <a:cubicBezTo>
                    <a:pt x="1360" y="23340"/>
                    <a:pt x="1462" y="22852"/>
                    <a:pt x="1565" y="22365"/>
                  </a:cubicBezTo>
                  <a:lnTo>
                    <a:pt x="1642" y="22365"/>
                  </a:lnTo>
                  <a:cubicBezTo>
                    <a:pt x="2157" y="22236"/>
                    <a:pt x="2709" y="22179"/>
                    <a:pt x="3251" y="22179"/>
                  </a:cubicBezTo>
                  <a:close/>
                  <a:moveTo>
                    <a:pt x="4642" y="22288"/>
                  </a:moveTo>
                  <a:cubicBezTo>
                    <a:pt x="5386" y="22391"/>
                    <a:pt x="6129" y="22545"/>
                    <a:pt x="6873" y="22750"/>
                  </a:cubicBezTo>
                  <a:cubicBezTo>
                    <a:pt x="6258" y="23314"/>
                    <a:pt x="5745" y="23955"/>
                    <a:pt x="4975" y="24314"/>
                  </a:cubicBezTo>
                  <a:cubicBezTo>
                    <a:pt x="4770" y="24391"/>
                    <a:pt x="4668" y="24647"/>
                    <a:pt x="4745" y="24853"/>
                  </a:cubicBezTo>
                  <a:cubicBezTo>
                    <a:pt x="4745" y="24904"/>
                    <a:pt x="4745" y="24930"/>
                    <a:pt x="4745" y="24981"/>
                  </a:cubicBezTo>
                  <a:cubicBezTo>
                    <a:pt x="4745" y="25314"/>
                    <a:pt x="4719" y="25648"/>
                    <a:pt x="4693" y="26007"/>
                  </a:cubicBezTo>
                  <a:cubicBezTo>
                    <a:pt x="4642" y="25853"/>
                    <a:pt x="4514" y="25750"/>
                    <a:pt x="4360" y="25724"/>
                  </a:cubicBezTo>
                  <a:cubicBezTo>
                    <a:pt x="4591" y="24596"/>
                    <a:pt x="4693" y="23442"/>
                    <a:pt x="4642" y="22288"/>
                  </a:cubicBezTo>
                  <a:close/>
                  <a:moveTo>
                    <a:pt x="14463" y="20083"/>
                  </a:moveTo>
                  <a:cubicBezTo>
                    <a:pt x="14591" y="21801"/>
                    <a:pt x="15027" y="23468"/>
                    <a:pt x="15797" y="25006"/>
                  </a:cubicBezTo>
                  <a:cubicBezTo>
                    <a:pt x="15745" y="25032"/>
                    <a:pt x="15694" y="25083"/>
                    <a:pt x="15643" y="25135"/>
                  </a:cubicBezTo>
                  <a:cubicBezTo>
                    <a:pt x="14976" y="25981"/>
                    <a:pt x="14232" y="26750"/>
                    <a:pt x="13412" y="27442"/>
                  </a:cubicBezTo>
                  <a:cubicBezTo>
                    <a:pt x="13155" y="26699"/>
                    <a:pt x="12873" y="25981"/>
                    <a:pt x="12566" y="25263"/>
                  </a:cubicBezTo>
                  <a:cubicBezTo>
                    <a:pt x="13155" y="24468"/>
                    <a:pt x="13463" y="23417"/>
                    <a:pt x="13719" y="22468"/>
                  </a:cubicBezTo>
                  <a:cubicBezTo>
                    <a:pt x="13848" y="21955"/>
                    <a:pt x="13976" y="21417"/>
                    <a:pt x="14130" y="20904"/>
                  </a:cubicBezTo>
                  <a:cubicBezTo>
                    <a:pt x="14207" y="20622"/>
                    <a:pt x="14335" y="20340"/>
                    <a:pt x="14463" y="20083"/>
                  </a:cubicBezTo>
                  <a:close/>
                  <a:moveTo>
                    <a:pt x="11771" y="26058"/>
                  </a:moveTo>
                  <a:cubicBezTo>
                    <a:pt x="12053" y="26699"/>
                    <a:pt x="12258" y="27391"/>
                    <a:pt x="12514" y="28058"/>
                  </a:cubicBezTo>
                  <a:cubicBezTo>
                    <a:pt x="12181" y="28237"/>
                    <a:pt x="11822" y="28417"/>
                    <a:pt x="11463" y="28571"/>
                  </a:cubicBezTo>
                  <a:cubicBezTo>
                    <a:pt x="10651" y="28889"/>
                    <a:pt x="9812" y="29023"/>
                    <a:pt x="8970" y="29023"/>
                  </a:cubicBezTo>
                  <a:cubicBezTo>
                    <a:pt x="7979" y="29023"/>
                    <a:pt x="6984" y="28836"/>
                    <a:pt x="6027" y="28545"/>
                  </a:cubicBezTo>
                  <a:cubicBezTo>
                    <a:pt x="5975" y="28532"/>
                    <a:pt x="5924" y="28526"/>
                    <a:pt x="5873" y="28526"/>
                  </a:cubicBezTo>
                  <a:cubicBezTo>
                    <a:pt x="5822" y="28526"/>
                    <a:pt x="5770" y="28532"/>
                    <a:pt x="5719" y="28545"/>
                  </a:cubicBezTo>
                  <a:cubicBezTo>
                    <a:pt x="5668" y="28032"/>
                    <a:pt x="5668" y="27494"/>
                    <a:pt x="5693" y="26981"/>
                  </a:cubicBezTo>
                  <a:cubicBezTo>
                    <a:pt x="5693" y="26827"/>
                    <a:pt x="5693" y="26673"/>
                    <a:pt x="5719" y="26519"/>
                  </a:cubicBezTo>
                  <a:cubicBezTo>
                    <a:pt x="6588" y="26821"/>
                    <a:pt x="7567" y="27007"/>
                    <a:pt x="8532" y="27007"/>
                  </a:cubicBezTo>
                  <a:cubicBezTo>
                    <a:pt x="9704" y="27007"/>
                    <a:pt x="10857" y="26733"/>
                    <a:pt x="11771" y="26058"/>
                  </a:cubicBezTo>
                  <a:close/>
                  <a:moveTo>
                    <a:pt x="11745" y="29571"/>
                  </a:moveTo>
                  <a:cubicBezTo>
                    <a:pt x="11745" y="29571"/>
                    <a:pt x="11745" y="29596"/>
                    <a:pt x="11745" y="29596"/>
                  </a:cubicBezTo>
                  <a:cubicBezTo>
                    <a:pt x="11617" y="29648"/>
                    <a:pt x="11489" y="29673"/>
                    <a:pt x="11360" y="29699"/>
                  </a:cubicBezTo>
                  <a:cubicBezTo>
                    <a:pt x="11463" y="29673"/>
                    <a:pt x="11566" y="29648"/>
                    <a:pt x="11668" y="29596"/>
                  </a:cubicBezTo>
                  <a:lnTo>
                    <a:pt x="11745" y="29571"/>
                  </a:lnTo>
                  <a:close/>
                  <a:moveTo>
                    <a:pt x="31295" y="962"/>
                  </a:moveTo>
                  <a:cubicBezTo>
                    <a:pt x="32301" y="962"/>
                    <a:pt x="33309" y="1028"/>
                    <a:pt x="34310" y="1159"/>
                  </a:cubicBezTo>
                  <a:cubicBezTo>
                    <a:pt x="37028" y="1518"/>
                    <a:pt x="39747" y="2390"/>
                    <a:pt x="42003" y="3980"/>
                  </a:cubicBezTo>
                  <a:cubicBezTo>
                    <a:pt x="43054" y="4723"/>
                    <a:pt x="43952" y="5672"/>
                    <a:pt x="44619" y="6749"/>
                  </a:cubicBezTo>
                  <a:cubicBezTo>
                    <a:pt x="45362" y="8031"/>
                    <a:pt x="45926" y="9390"/>
                    <a:pt x="46285" y="10801"/>
                  </a:cubicBezTo>
                  <a:cubicBezTo>
                    <a:pt x="47901" y="16391"/>
                    <a:pt x="47285" y="22929"/>
                    <a:pt x="43490" y="27519"/>
                  </a:cubicBezTo>
                  <a:cubicBezTo>
                    <a:pt x="42542" y="28673"/>
                    <a:pt x="41439" y="29673"/>
                    <a:pt x="40182" y="30494"/>
                  </a:cubicBezTo>
                  <a:cubicBezTo>
                    <a:pt x="39259" y="31109"/>
                    <a:pt x="38259" y="31571"/>
                    <a:pt x="37208" y="31904"/>
                  </a:cubicBezTo>
                  <a:cubicBezTo>
                    <a:pt x="35480" y="32419"/>
                    <a:pt x="33637" y="32570"/>
                    <a:pt x="31823" y="32570"/>
                  </a:cubicBezTo>
                  <a:cubicBezTo>
                    <a:pt x="31376" y="32570"/>
                    <a:pt x="30931" y="32561"/>
                    <a:pt x="30490" y="32545"/>
                  </a:cubicBezTo>
                  <a:cubicBezTo>
                    <a:pt x="27951" y="32468"/>
                    <a:pt x="25438" y="31981"/>
                    <a:pt x="23028" y="31135"/>
                  </a:cubicBezTo>
                  <a:cubicBezTo>
                    <a:pt x="21079" y="30443"/>
                    <a:pt x="19053" y="29289"/>
                    <a:pt x="17976" y="27468"/>
                  </a:cubicBezTo>
                  <a:cubicBezTo>
                    <a:pt x="17874" y="27237"/>
                    <a:pt x="17745" y="27032"/>
                    <a:pt x="17668" y="26776"/>
                  </a:cubicBezTo>
                  <a:cubicBezTo>
                    <a:pt x="17617" y="26648"/>
                    <a:pt x="17566" y="26519"/>
                    <a:pt x="17540" y="26391"/>
                  </a:cubicBezTo>
                  <a:cubicBezTo>
                    <a:pt x="17515" y="26314"/>
                    <a:pt x="17489" y="26237"/>
                    <a:pt x="17463" y="26160"/>
                  </a:cubicBezTo>
                  <a:cubicBezTo>
                    <a:pt x="17463" y="26135"/>
                    <a:pt x="17463" y="26109"/>
                    <a:pt x="17463" y="26083"/>
                  </a:cubicBezTo>
                  <a:cubicBezTo>
                    <a:pt x="17489" y="25930"/>
                    <a:pt x="17438" y="25724"/>
                    <a:pt x="17284" y="25622"/>
                  </a:cubicBezTo>
                  <a:lnTo>
                    <a:pt x="17258" y="25571"/>
                  </a:lnTo>
                  <a:cubicBezTo>
                    <a:pt x="15412" y="22955"/>
                    <a:pt x="15130" y="19442"/>
                    <a:pt x="15386" y="16339"/>
                  </a:cubicBezTo>
                  <a:cubicBezTo>
                    <a:pt x="15591" y="13031"/>
                    <a:pt x="16643" y="9852"/>
                    <a:pt x="18463" y="7082"/>
                  </a:cubicBezTo>
                  <a:cubicBezTo>
                    <a:pt x="19412" y="5621"/>
                    <a:pt x="20669" y="4339"/>
                    <a:pt x="22105" y="3313"/>
                  </a:cubicBezTo>
                  <a:cubicBezTo>
                    <a:pt x="23310" y="2518"/>
                    <a:pt x="24669" y="1928"/>
                    <a:pt x="26105" y="1569"/>
                  </a:cubicBezTo>
                  <a:cubicBezTo>
                    <a:pt x="27798" y="1162"/>
                    <a:pt x="29544" y="962"/>
                    <a:pt x="31295" y="962"/>
                  </a:cubicBezTo>
                  <a:close/>
                  <a:moveTo>
                    <a:pt x="31054" y="0"/>
                  </a:moveTo>
                  <a:cubicBezTo>
                    <a:pt x="28559" y="0"/>
                    <a:pt x="25954" y="377"/>
                    <a:pt x="23643" y="1364"/>
                  </a:cubicBezTo>
                  <a:cubicBezTo>
                    <a:pt x="20361" y="2749"/>
                    <a:pt x="17874" y="5621"/>
                    <a:pt x="16335" y="8775"/>
                  </a:cubicBezTo>
                  <a:cubicBezTo>
                    <a:pt x="15079" y="11467"/>
                    <a:pt x="14386" y="14390"/>
                    <a:pt x="14335" y="17365"/>
                  </a:cubicBezTo>
                  <a:lnTo>
                    <a:pt x="14284" y="17391"/>
                  </a:lnTo>
                  <a:cubicBezTo>
                    <a:pt x="13335" y="18186"/>
                    <a:pt x="12822" y="19288"/>
                    <a:pt x="12489" y="20468"/>
                  </a:cubicBezTo>
                  <a:cubicBezTo>
                    <a:pt x="12155" y="21647"/>
                    <a:pt x="12001" y="22801"/>
                    <a:pt x="11386" y="23827"/>
                  </a:cubicBezTo>
                  <a:cubicBezTo>
                    <a:pt x="10827" y="24759"/>
                    <a:pt x="9949" y="25014"/>
                    <a:pt x="8985" y="25014"/>
                  </a:cubicBezTo>
                  <a:cubicBezTo>
                    <a:pt x="8889" y="25014"/>
                    <a:pt x="8791" y="25011"/>
                    <a:pt x="8694" y="25006"/>
                  </a:cubicBezTo>
                  <a:cubicBezTo>
                    <a:pt x="8771" y="24904"/>
                    <a:pt x="8822" y="24776"/>
                    <a:pt x="8796" y="24673"/>
                  </a:cubicBezTo>
                  <a:cubicBezTo>
                    <a:pt x="8771" y="24109"/>
                    <a:pt x="8822" y="23545"/>
                    <a:pt x="8924" y="22981"/>
                  </a:cubicBezTo>
                  <a:cubicBezTo>
                    <a:pt x="9053" y="22519"/>
                    <a:pt x="8924" y="22006"/>
                    <a:pt x="8617" y="21622"/>
                  </a:cubicBezTo>
                  <a:cubicBezTo>
                    <a:pt x="8181" y="21134"/>
                    <a:pt x="7411" y="20929"/>
                    <a:pt x="6796" y="20801"/>
                  </a:cubicBezTo>
                  <a:cubicBezTo>
                    <a:pt x="5975" y="20647"/>
                    <a:pt x="5155" y="20545"/>
                    <a:pt x="4309" y="20493"/>
                  </a:cubicBezTo>
                  <a:cubicBezTo>
                    <a:pt x="4078" y="20470"/>
                    <a:pt x="3845" y="20459"/>
                    <a:pt x="3612" y="20459"/>
                  </a:cubicBezTo>
                  <a:cubicBezTo>
                    <a:pt x="3067" y="20459"/>
                    <a:pt x="2521" y="20522"/>
                    <a:pt x="2001" y="20647"/>
                  </a:cubicBezTo>
                  <a:cubicBezTo>
                    <a:pt x="1539" y="20775"/>
                    <a:pt x="975" y="20878"/>
                    <a:pt x="770" y="21365"/>
                  </a:cubicBezTo>
                  <a:cubicBezTo>
                    <a:pt x="565" y="21929"/>
                    <a:pt x="411" y="22519"/>
                    <a:pt x="334" y="23135"/>
                  </a:cubicBezTo>
                  <a:cubicBezTo>
                    <a:pt x="180" y="23853"/>
                    <a:pt x="1" y="24673"/>
                    <a:pt x="206" y="25417"/>
                  </a:cubicBezTo>
                  <a:cubicBezTo>
                    <a:pt x="462" y="26340"/>
                    <a:pt x="1386" y="26801"/>
                    <a:pt x="2206" y="27109"/>
                  </a:cubicBezTo>
                  <a:cubicBezTo>
                    <a:pt x="3001" y="27442"/>
                    <a:pt x="3822" y="27596"/>
                    <a:pt x="4616" y="27853"/>
                  </a:cubicBezTo>
                  <a:cubicBezTo>
                    <a:pt x="4642" y="28314"/>
                    <a:pt x="4693" y="28750"/>
                    <a:pt x="4796" y="29186"/>
                  </a:cubicBezTo>
                  <a:cubicBezTo>
                    <a:pt x="5155" y="30648"/>
                    <a:pt x="6796" y="30904"/>
                    <a:pt x="8053" y="30981"/>
                  </a:cubicBezTo>
                  <a:cubicBezTo>
                    <a:pt x="8370" y="31008"/>
                    <a:pt x="8690" y="31021"/>
                    <a:pt x="9009" y="31021"/>
                  </a:cubicBezTo>
                  <a:cubicBezTo>
                    <a:pt x="10208" y="31021"/>
                    <a:pt x="11406" y="30833"/>
                    <a:pt x="12540" y="30468"/>
                  </a:cubicBezTo>
                  <a:cubicBezTo>
                    <a:pt x="14104" y="29930"/>
                    <a:pt x="15438" y="28930"/>
                    <a:pt x="16361" y="27571"/>
                  </a:cubicBezTo>
                  <a:cubicBezTo>
                    <a:pt x="16489" y="27391"/>
                    <a:pt x="16617" y="27212"/>
                    <a:pt x="16720" y="27007"/>
                  </a:cubicBezTo>
                  <a:cubicBezTo>
                    <a:pt x="16771" y="27135"/>
                    <a:pt x="16822" y="27263"/>
                    <a:pt x="16874" y="27366"/>
                  </a:cubicBezTo>
                  <a:cubicBezTo>
                    <a:pt x="17053" y="27827"/>
                    <a:pt x="17309" y="28263"/>
                    <a:pt x="17617" y="28648"/>
                  </a:cubicBezTo>
                  <a:cubicBezTo>
                    <a:pt x="18284" y="29520"/>
                    <a:pt x="19130" y="30238"/>
                    <a:pt x="20053" y="30802"/>
                  </a:cubicBezTo>
                  <a:cubicBezTo>
                    <a:pt x="22156" y="32109"/>
                    <a:pt x="24643" y="32802"/>
                    <a:pt x="27054" y="33186"/>
                  </a:cubicBezTo>
                  <a:cubicBezTo>
                    <a:pt x="28550" y="33433"/>
                    <a:pt x="30064" y="33559"/>
                    <a:pt x="31581" y="33559"/>
                  </a:cubicBezTo>
                  <a:cubicBezTo>
                    <a:pt x="32585" y="33559"/>
                    <a:pt x="33591" y="33504"/>
                    <a:pt x="34592" y="33392"/>
                  </a:cubicBezTo>
                  <a:cubicBezTo>
                    <a:pt x="35644" y="33289"/>
                    <a:pt x="36669" y="33084"/>
                    <a:pt x="37695" y="32802"/>
                  </a:cubicBezTo>
                  <a:cubicBezTo>
                    <a:pt x="38798" y="32417"/>
                    <a:pt x="39849" y="31904"/>
                    <a:pt x="40823" y="31238"/>
                  </a:cubicBezTo>
                  <a:cubicBezTo>
                    <a:pt x="43311" y="29596"/>
                    <a:pt x="45285" y="27237"/>
                    <a:pt x="46490" y="24519"/>
                  </a:cubicBezTo>
                  <a:cubicBezTo>
                    <a:pt x="47696" y="21750"/>
                    <a:pt x="48234" y="18775"/>
                    <a:pt x="48080" y="15775"/>
                  </a:cubicBezTo>
                  <a:cubicBezTo>
                    <a:pt x="47952" y="12698"/>
                    <a:pt x="47208" y="9698"/>
                    <a:pt x="45849" y="6954"/>
                  </a:cubicBezTo>
                  <a:cubicBezTo>
                    <a:pt x="44644" y="4518"/>
                    <a:pt x="42388" y="2800"/>
                    <a:pt x="39952" y="1697"/>
                  </a:cubicBezTo>
                  <a:cubicBezTo>
                    <a:pt x="37285" y="569"/>
                    <a:pt x="34439" y="5"/>
                    <a:pt x="31541" y="5"/>
                  </a:cubicBezTo>
                  <a:cubicBezTo>
                    <a:pt x="31379" y="2"/>
                    <a:pt x="31217" y="0"/>
                    <a:pt x="310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984;p58">
              <a:extLst>
                <a:ext uri="{FF2B5EF4-FFF2-40B4-BE49-F238E27FC236}">
                  <a16:creationId xmlns:a16="http://schemas.microsoft.com/office/drawing/2014/main" id="{DD4B53F4-E960-C111-87FF-628F2892E1F0}"/>
                </a:ext>
              </a:extLst>
            </p:cNvPr>
            <p:cNvSpPr/>
            <p:nvPr/>
          </p:nvSpPr>
          <p:spPr>
            <a:xfrm>
              <a:off x="4031535" y="3808897"/>
              <a:ext cx="249367" cy="185152"/>
            </a:xfrm>
            <a:custGeom>
              <a:avLst/>
              <a:gdLst/>
              <a:ahLst/>
              <a:cxnLst/>
              <a:rect l="l" t="t" r="r" b="b"/>
              <a:pathLst>
                <a:path w="13976" h="10377" extrusionOk="0">
                  <a:moveTo>
                    <a:pt x="5711" y="0"/>
                  </a:moveTo>
                  <a:cubicBezTo>
                    <a:pt x="5295" y="0"/>
                    <a:pt x="4879" y="16"/>
                    <a:pt x="4462" y="49"/>
                  </a:cubicBezTo>
                  <a:cubicBezTo>
                    <a:pt x="3667" y="100"/>
                    <a:pt x="2667" y="151"/>
                    <a:pt x="1898" y="510"/>
                  </a:cubicBezTo>
                  <a:cubicBezTo>
                    <a:pt x="1385" y="561"/>
                    <a:pt x="872" y="638"/>
                    <a:pt x="359" y="767"/>
                  </a:cubicBezTo>
                  <a:cubicBezTo>
                    <a:pt x="154" y="818"/>
                    <a:pt x="0" y="997"/>
                    <a:pt x="0" y="1228"/>
                  </a:cubicBezTo>
                  <a:cubicBezTo>
                    <a:pt x="77" y="2741"/>
                    <a:pt x="564" y="4254"/>
                    <a:pt x="1103" y="5664"/>
                  </a:cubicBezTo>
                  <a:cubicBezTo>
                    <a:pt x="1667" y="7075"/>
                    <a:pt x="2334" y="8485"/>
                    <a:pt x="3077" y="9818"/>
                  </a:cubicBezTo>
                  <a:cubicBezTo>
                    <a:pt x="3163" y="10160"/>
                    <a:pt x="3465" y="10377"/>
                    <a:pt x="3778" y="10377"/>
                  </a:cubicBezTo>
                  <a:cubicBezTo>
                    <a:pt x="3935" y="10377"/>
                    <a:pt x="4094" y="10323"/>
                    <a:pt x="4231" y="10203"/>
                  </a:cubicBezTo>
                  <a:cubicBezTo>
                    <a:pt x="7437" y="8023"/>
                    <a:pt x="10488" y="5613"/>
                    <a:pt x="13693" y="3433"/>
                  </a:cubicBezTo>
                  <a:cubicBezTo>
                    <a:pt x="13950" y="3279"/>
                    <a:pt x="13975" y="2946"/>
                    <a:pt x="13796" y="2741"/>
                  </a:cubicBezTo>
                  <a:cubicBezTo>
                    <a:pt x="12514" y="1638"/>
                    <a:pt x="11026" y="869"/>
                    <a:pt x="9411" y="433"/>
                  </a:cubicBezTo>
                  <a:cubicBezTo>
                    <a:pt x="8199" y="145"/>
                    <a:pt x="6959" y="0"/>
                    <a:pt x="571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 name="Google Shape;985;p58">
              <a:extLst>
                <a:ext uri="{FF2B5EF4-FFF2-40B4-BE49-F238E27FC236}">
                  <a16:creationId xmlns:a16="http://schemas.microsoft.com/office/drawing/2014/main" id="{02455456-2709-61CC-8392-8908ED9BD4CB}"/>
                </a:ext>
              </a:extLst>
            </p:cNvPr>
            <p:cNvSpPr/>
            <p:nvPr/>
          </p:nvSpPr>
          <p:spPr>
            <a:xfrm>
              <a:off x="4143622" y="3969248"/>
              <a:ext cx="219623" cy="204439"/>
            </a:xfrm>
            <a:custGeom>
              <a:avLst/>
              <a:gdLst/>
              <a:ahLst/>
              <a:cxnLst/>
              <a:rect l="l" t="t" r="r" b="b"/>
              <a:pathLst>
                <a:path w="12309" h="11458" extrusionOk="0">
                  <a:moveTo>
                    <a:pt x="6719" y="2395"/>
                  </a:moveTo>
                  <a:lnTo>
                    <a:pt x="6719" y="2395"/>
                  </a:lnTo>
                  <a:cubicBezTo>
                    <a:pt x="6360" y="2626"/>
                    <a:pt x="5975" y="2831"/>
                    <a:pt x="5616" y="3037"/>
                  </a:cubicBezTo>
                  <a:cubicBezTo>
                    <a:pt x="5052" y="3370"/>
                    <a:pt x="4462" y="3626"/>
                    <a:pt x="3847" y="3857"/>
                  </a:cubicBezTo>
                  <a:cubicBezTo>
                    <a:pt x="4821" y="3421"/>
                    <a:pt x="5770" y="2908"/>
                    <a:pt x="6719" y="2395"/>
                  </a:cubicBezTo>
                  <a:close/>
                  <a:moveTo>
                    <a:pt x="8693" y="8652"/>
                  </a:moveTo>
                  <a:lnTo>
                    <a:pt x="8770" y="8678"/>
                  </a:lnTo>
                  <a:cubicBezTo>
                    <a:pt x="8770" y="8704"/>
                    <a:pt x="8745" y="8729"/>
                    <a:pt x="8745" y="8755"/>
                  </a:cubicBezTo>
                  <a:cubicBezTo>
                    <a:pt x="8719" y="8729"/>
                    <a:pt x="8719" y="8704"/>
                    <a:pt x="8693" y="8678"/>
                  </a:cubicBezTo>
                  <a:lnTo>
                    <a:pt x="8693" y="8652"/>
                  </a:lnTo>
                  <a:close/>
                  <a:moveTo>
                    <a:pt x="9950" y="8601"/>
                  </a:moveTo>
                  <a:cubicBezTo>
                    <a:pt x="9642" y="9268"/>
                    <a:pt x="9232" y="9883"/>
                    <a:pt x="8745" y="10422"/>
                  </a:cubicBezTo>
                  <a:lnTo>
                    <a:pt x="8488" y="10242"/>
                  </a:lnTo>
                  <a:lnTo>
                    <a:pt x="8540" y="10242"/>
                  </a:lnTo>
                  <a:cubicBezTo>
                    <a:pt x="9129" y="10088"/>
                    <a:pt x="9463" y="9473"/>
                    <a:pt x="9719" y="8986"/>
                  </a:cubicBezTo>
                  <a:cubicBezTo>
                    <a:pt x="9770" y="8857"/>
                    <a:pt x="9822" y="8755"/>
                    <a:pt x="9899" y="8627"/>
                  </a:cubicBezTo>
                  <a:lnTo>
                    <a:pt x="9950" y="8601"/>
                  </a:lnTo>
                  <a:close/>
                  <a:moveTo>
                    <a:pt x="9436" y="0"/>
                  </a:moveTo>
                  <a:cubicBezTo>
                    <a:pt x="9358" y="0"/>
                    <a:pt x="9278" y="21"/>
                    <a:pt x="9206" y="62"/>
                  </a:cubicBezTo>
                  <a:cubicBezTo>
                    <a:pt x="6411" y="1472"/>
                    <a:pt x="3719" y="3216"/>
                    <a:pt x="693" y="4139"/>
                  </a:cubicBezTo>
                  <a:cubicBezTo>
                    <a:pt x="616" y="4165"/>
                    <a:pt x="565" y="4190"/>
                    <a:pt x="513" y="4242"/>
                  </a:cubicBezTo>
                  <a:cubicBezTo>
                    <a:pt x="154" y="4319"/>
                    <a:pt x="1" y="4755"/>
                    <a:pt x="231" y="5011"/>
                  </a:cubicBezTo>
                  <a:cubicBezTo>
                    <a:pt x="2667" y="7575"/>
                    <a:pt x="5745" y="9345"/>
                    <a:pt x="8565" y="11396"/>
                  </a:cubicBezTo>
                  <a:cubicBezTo>
                    <a:pt x="8637" y="11437"/>
                    <a:pt x="8717" y="11458"/>
                    <a:pt x="8797" y="11458"/>
                  </a:cubicBezTo>
                  <a:cubicBezTo>
                    <a:pt x="8917" y="11458"/>
                    <a:pt x="9037" y="11411"/>
                    <a:pt x="9129" y="11319"/>
                  </a:cubicBezTo>
                  <a:cubicBezTo>
                    <a:pt x="12129" y="8396"/>
                    <a:pt x="12309" y="3421"/>
                    <a:pt x="9745" y="139"/>
                  </a:cubicBezTo>
                  <a:cubicBezTo>
                    <a:pt x="9668" y="47"/>
                    <a:pt x="9554" y="0"/>
                    <a:pt x="943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986;p58">
              <a:extLst>
                <a:ext uri="{FF2B5EF4-FFF2-40B4-BE49-F238E27FC236}">
                  <a16:creationId xmlns:a16="http://schemas.microsoft.com/office/drawing/2014/main" id="{281B4809-AC92-B7A5-F39A-34D15BFCF955}"/>
                </a:ext>
              </a:extLst>
            </p:cNvPr>
            <p:cNvSpPr/>
            <p:nvPr/>
          </p:nvSpPr>
          <p:spPr>
            <a:xfrm>
              <a:off x="4062688" y="4115431"/>
              <a:ext cx="185277" cy="189684"/>
            </a:xfrm>
            <a:custGeom>
              <a:avLst/>
              <a:gdLst/>
              <a:ahLst/>
              <a:cxnLst/>
              <a:rect l="l" t="t" r="r" b="b"/>
              <a:pathLst>
                <a:path w="10384" h="10631" extrusionOk="0">
                  <a:moveTo>
                    <a:pt x="1075" y="1152"/>
                  </a:moveTo>
                  <a:lnTo>
                    <a:pt x="1152" y="1203"/>
                  </a:lnTo>
                  <a:lnTo>
                    <a:pt x="1229" y="1998"/>
                  </a:lnTo>
                  <a:cubicBezTo>
                    <a:pt x="1203" y="1998"/>
                    <a:pt x="1203" y="2023"/>
                    <a:pt x="1203" y="2023"/>
                  </a:cubicBezTo>
                  <a:cubicBezTo>
                    <a:pt x="1152" y="1741"/>
                    <a:pt x="1126" y="1459"/>
                    <a:pt x="1075" y="1152"/>
                  </a:cubicBezTo>
                  <a:close/>
                  <a:moveTo>
                    <a:pt x="9152" y="7639"/>
                  </a:moveTo>
                  <a:lnTo>
                    <a:pt x="9306" y="7793"/>
                  </a:lnTo>
                  <a:lnTo>
                    <a:pt x="9255" y="7870"/>
                  </a:lnTo>
                  <a:cubicBezTo>
                    <a:pt x="9229" y="7793"/>
                    <a:pt x="9178" y="7716"/>
                    <a:pt x="9152" y="7639"/>
                  </a:cubicBezTo>
                  <a:close/>
                  <a:moveTo>
                    <a:pt x="786" y="1"/>
                  </a:moveTo>
                  <a:cubicBezTo>
                    <a:pt x="687" y="1"/>
                    <a:pt x="592" y="33"/>
                    <a:pt x="511" y="100"/>
                  </a:cubicBezTo>
                  <a:cubicBezTo>
                    <a:pt x="498" y="99"/>
                    <a:pt x="485" y="98"/>
                    <a:pt x="472" y="98"/>
                  </a:cubicBezTo>
                  <a:cubicBezTo>
                    <a:pt x="208" y="98"/>
                    <a:pt x="0" y="344"/>
                    <a:pt x="49" y="613"/>
                  </a:cubicBezTo>
                  <a:cubicBezTo>
                    <a:pt x="613" y="3588"/>
                    <a:pt x="690" y="6613"/>
                    <a:pt x="998" y="9639"/>
                  </a:cubicBezTo>
                  <a:cubicBezTo>
                    <a:pt x="1024" y="9793"/>
                    <a:pt x="1126" y="9921"/>
                    <a:pt x="1280" y="9973"/>
                  </a:cubicBezTo>
                  <a:cubicBezTo>
                    <a:pt x="2335" y="10409"/>
                    <a:pt x="3455" y="10631"/>
                    <a:pt x="4562" y="10631"/>
                  </a:cubicBezTo>
                  <a:cubicBezTo>
                    <a:pt x="6710" y="10631"/>
                    <a:pt x="8808" y="9793"/>
                    <a:pt x="10281" y="8049"/>
                  </a:cubicBezTo>
                  <a:cubicBezTo>
                    <a:pt x="10383" y="7896"/>
                    <a:pt x="10383" y="7665"/>
                    <a:pt x="10255" y="7511"/>
                  </a:cubicBezTo>
                  <a:cubicBezTo>
                    <a:pt x="8819" y="6049"/>
                    <a:pt x="7486" y="4459"/>
                    <a:pt x="5973" y="3023"/>
                  </a:cubicBezTo>
                  <a:cubicBezTo>
                    <a:pt x="4639" y="1793"/>
                    <a:pt x="3049" y="587"/>
                    <a:pt x="1254" y="203"/>
                  </a:cubicBezTo>
                  <a:lnTo>
                    <a:pt x="1049" y="75"/>
                  </a:lnTo>
                  <a:cubicBezTo>
                    <a:pt x="965" y="26"/>
                    <a:pt x="874" y="1"/>
                    <a:pt x="7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987;p58">
              <a:extLst>
                <a:ext uri="{FF2B5EF4-FFF2-40B4-BE49-F238E27FC236}">
                  <a16:creationId xmlns:a16="http://schemas.microsoft.com/office/drawing/2014/main" id="{CE3A872E-8BC2-3177-2A2C-88C618CE6FF4}"/>
                </a:ext>
              </a:extLst>
            </p:cNvPr>
            <p:cNvSpPr/>
            <p:nvPr/>
          </p:nvSpPr>
          <p:spPr>
            <a:xfrm>
              <a:off x="3862710" y="4091790"/>
              <a:ext cx="169290" cy="202673"/>
            </a:xfrm>
            <a:custGeom>
              <a:avLst/>
              <a:gdLst/>
              <a:ahLst/>
              <a:cxnLst/>
              <a:rect l="l" t="t" r="r" b="b"/>
              <a:pathLst>
                <a:path w="9488" h="11359" extrusionOk="0">
                  <a:moveTo>
                    <a:pt x="8550" y="0"/>
                  </a:moveTo>
                  <a:cubicBezTo>
                    <a:pt x="8502" y="0"/>
                    <a:pt x="8455" y="5"/>
                    <a:pt x="8411" y="15"/>
                  </a:cubicBezTo>
                  <a:cubicBezTo>
                    <a:pt x="6949" y="220"/>
                    <a:pt x="5770" y="1220"/>
                    <a:pt x="4565" y="1989"/>
                  </a:cubicBezTo>
                  <a:cubicBezTo>
                    <a:pt x="3206" y="2887"/>
                    <a:pt x="1718" y="3502"/>
                    <a:pt x="359" y="4400"/>
                  </a:cubicBezTo>
                  <a:cubicBezTo>
                    <a:pt x="257" y="4477"/>
                    <a:pt x="180" y="4579"/>
                    <a:pt x="180" y="4733"/>
                  </a:cubicBezTo>
                  <a:cubicBezTo>
                    <a:pt x="51" y="4836"/>
                    <a:pt x="0" y="5015"/>
                    <a:pt x="77" y="5169"/>
                  </a:cubicBezTo>
                  <a:cubicBezTo>
                    <a:pt x="410" y="6092"/>
                    <a:pt x="923" y="6990"/>
                    <a:pt x="1539" y="7785"/>
                  </a:cubicBezTo>
                  <a:cubicBezTo>
                    <a:pt x="2231" y="8759"/>
                    <a:pt x="3103" y="9605"/>
                    <a:pt x="4103" y="10298"/>
                  </a:cubicBezTo>
                  <a:cubicBezTo>
                    <a:pt x="4411" y="10477"/>
                    <a:pt x="4744" y="10631"/>
                    <a:pt x="5077" y="10733"/>
                  </a:cubicBezTo>
                  <a:cubicBezTo>
                    <a:pt x="5640" y="11057"/>
                    <a:pt x="6247" y="11358"/>
                    <a:pt x="6840" y="11358"/>
                  </a:cubicBezTo>
                  <a:cubicBezTo>
                    <a:pt x="7139" y="11358"/>
                    <a:pt x="7435" y="11282"/>
                    <a:pt x="7719" y="11092"/>
                  </a:cubicBezTo>
                  <a:cubicBezTo>
                    <a:pt x="8642" y="10477"/>
                    <a:pt x="8796" y="9118"/>
                    <a:pt x="8898" y="8118"/>
                  </a:cubicBezTo>
                  <a:cubicBezTo>
                    <a:pt x="8975" y="7656"/>
                    <a:pt x="8975" y="7195"/>
                    <a:pt x="9078" y="6759"/>
                  </a:cubicBezTo>
                  <a:cubicBezTo>
                    <a:pt x="9206" y="6041"/>
                    <a:pt x="9283" y="5323"/>
                    <a:pt x="9360" y="4605"/>
                  </a:cubicBezTo>
                  <a:cubicBezTo>
                    <a:pt x="9488" y="3323"/>
                    <a:pt x="9385" y="2015"/>
                    <a:pt x="9052" y="784"/>
                  </a:cubicBezTo>
                  <a:cubicBezTo>
                    <a:pt x="9026" y="630"/>
                    <a:pt x="9026" y="476"/>
                    <a:pt x="9001" y="323"/>
                  </a:cubicBezTo>
                  <a:cubicBezTo>
                    <a:pt x="8980" y="94"/>
                    <a:pt x="8757" y="0"/>
                    <a:pt x="85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988;p58">
              <a:extLst>
                <a:ext uri="{FF2B5EF4-FFF2-40B4-BE49-F238E27FC236}">
                  <a16:creationId xmlns:a16="http://schemas.microsoft.com/office/drawing/2014/main" id="{089204FB-5F62-AA90-E4BA-ED24A50A580C}"/>
                </a:ext>
              </a:extLst>
            </p:cNvPr>
            <p:cNvSpPr/>
            <p:nvPr/>
          </p:nvSpPr>
          <p:spPr>
            <a:xfrm>
              <a:off x="3859962" y="3860319"/>
              <a:ext cx="154659" cy="218249"/>
            </a:xfrm>
            <a:custGeom>
              <a:avLst/>
              <a:gdLst/>
              <a:ahLst/>
              <a:cxnLst/>
              <a:rect l="l" t="t" r="r" b="b"/>
              <a:pathLst>
                <a:path w="8668" h="12232" extrusionOk="0">
                  <a:moveTo>
                    <a:pt x="1667" y="10834"/>
                  </a:moveTo>
                  <a:lnTo>
                    <a:pt x="1795" y="10860"/>
                  </a:lnTo>
                  <a:lnTo>
                    <a:pt x="1616" y="10937"/>
                  </a:lnTo>
                  <a:lnTo>
                    <a:pt x="1641" y="10911"/>
                  </a:lnTo>
                  <a:cubicBezTo>
                    <a:pt x="1641" y="10885"/>
                    <a:pt x="1641" y="10860"/>
                    <a:pt x="1667" y="10834"/>
                  </a:cubicBezTo>
                  <a:close/>
                  <a:moveTo>
                    <a:pt x="4369" y="0"/>
                  </a:moveTo>
                  <a:cubicBezTo>
                    <a:pt x="4277" y="0"/>
                    <a:pt x="4184" y="29"/>
                    <a:pt x="4103" y="90"/>
                  </a:cubicBezTo>
                  <a:cubicBezTo>
                    <a:pt x="334" y="2372"/>
                    <a:pt x="0" y="7500"/>
                    <a:pt x="257" y="11475"/>
                  </a:cubicBezTo>
                  <a:cubicBezTo>
                    <a:pt x="257" y="11655"/>
                    <a:pt x="359" y="11808"/>
                    <a:pt x="539" y="11834"/>
                  </a:cubicBezTo>
                  <a:cubicBezTo>
                    <a:pt x="564" y="11911"/>
                    <a:pt x="590" y="11988"/>
                    <a:pt x="616" y="12039"/>
                  </a:cubicBezTo>
                  <a:cubicBezTo>
                    <a:pt x="709" y="12163"/>
                    <a:pt x="849" y="12231"/>
                    <a:pt x="991" y="12231"/>
                  </a:cubicBezTo>
                  <a:cubicBezTo>
                    <a:pt x="1083" y="12231"/>
                    <a:pt x="1176" y="12202"/>
                    <a:pt x="1257" y="12142"/>
                  </a:cubicBezTo>
                  <a:cubicBezTo>
                    <a:pt x="3539" y="10885"/>
                    <a:pt x="6001" y="10039"/>
                    <a:pt x="8308" y="8911"/>
                  </a:cubicBezTo>
                  <a:cubicBezTo>
                    <a:pt x="8539" y="8808"/>
                    <a:pt x="8667" y="8552"/>
                    <a:pt x="8565" y="8321"/>
                  </a:cubicBezTo>
                  <a:cubicBezTo>
                    <a:pt x="7206" y="5654"/>
                    <a:pt x="6514" y="2654"/>
                    <a:pt x="4744" y="192"/>
                  </a:cubicBezTo>
                  <a:cubicBezTo>
                    <a:pt x="4651" y="68"/>
                    <a:pt x="4511" y="0"/>
                    <a:pt x="43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989;p58">
              <a:extLst>
                <a:ext uri="{FF2B5EF4-FFF2-40B4-BE49-F238E27FC236}">
                  <a16:creationId xmlns:a16="http://schemas.microsoft.com/office/drawing/2014/main" id="{F7DAAEFF-A311-DBEC-222F-4CB6DB1CDD99}"/>
                </a:ext>
              </a:extLst>
            </p:cNvPr>
            <p:cNvSpPr/>
            <p:nvPr/>
          </p:nvSpPr>
          <p:spPr>
            <a:xfrm>
              <a:off x="4054409" y="4031964"/>
              <a:ext cx="38451" cy="39700"/>
            </a:xfrm>
            <a:custGeom>
              <a:avLst/>
              <a:gdLst/>
              <a:ahLst/>
              <a:cxnLst/>
              <a:rect l="l" t="t" r="r" b="b"/>
              <a:pathLst>
                <a:path w="2155" h="2225" extrusionOk="0">
                  <a:moveTo>
                    <a:pt x="1335" y="0"/>
                  </a:moveTo>
                  <a:cubicBezTo>
                    <a:pt x="621" y="0"/>
                    <a:pt x="50" y="430"/>
                    <a:pt x="26" y="1188"/>
                  </a:cubicBezTo>
                  <a:cubicBezTo>
                    <a:pt x="0" y="1445"/>
                    <a:pt x="77" y="1676"/>
                    <a:pt x="180" y="1906"/>
                  </a:cubicBezTo>
                  <a:cubicBezTo>
                    <a:pt x="282" y="2141"/>
                    <a:pt x="477" y="2224"/>
                    <a:pt x="683" y="2224"/>
                  </a:cubicBezTo>
                  <a:cubicBezTo>
                    <a:pt x="837" y="2224"/>
                    <a:pt x="997" y="2177"/>
                    <a:pt x="1129" y="2111"/>
                  </a:cubicBezTo>
                  <a:cubicBezTo>
                    <a:pt x="1693" y="1881"/>
                    <a:pt x="2154" y="1265"/>
                    <a:pt x="1949" y="701"/>
                  </a:cubicBezTo>
                  <a:cubicBezTo>
                    <a:pt x="1975" y="650"/>
                    <a:pt x="2000" y="573"/>
                    <a:pt x="2000" y="496"/>
                  </a:cubicBezTo>
                  <a:cubicBezTo>
                    <a:pt x="2000" y="240"/>
                    <a:pt x="1770" y="9"/>
                    <a:pt x="1513" y="9"/>
                  </a:cubicBezTo>
                  <a:cubicBezTo>
                    <a:pt x="1453" y="3"/>
                    <a:pt x="1394" y="0"/>
                    <a:pt x="133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 name="Google Shape;306;p35">
            <a:extLst>
              <a:ext uri="{FF2B5EF4-FFF2-40B4-BE49-F238E27FC236}">
                <a16:creationId xmlns:a16="http://schemas.microsoft.com/office/drawing/2014/main" id="{BCC73459-CB01-8C9D-5656-D015B309A3D3}"/>
              </a:ext>
            </a:extLst>
          </p:cNvPr>
          <p:cNvGrpSpPr/>
          <p:nvPr/>
        </p:nvGrpSpPr>
        <p:grpSpPr>
          <a:xfrm rot="19422387">
            <a:off x="7208377" y="847098"/>
            <a:ext cx="495030" cy="902291"/>
            <a:chOff x="6151609" y="1333970"/>
            <a:chExt cx="201284" cy="346766"/>
          </a:xfrm>
        </p:grpSpPr>
        <p:sp>
          <p:nvSpPr>
            <p:cNvPr id="17" name="Google Shape;307;p35">
              <a:extLst>
                <a:ext uri="{FF2B5EF4-FFF2-40B4-BE49-F238E27FC236}">
                  <a16:creationId xmlns:a16="http://schemas.microsoft.com/office/drawing/2014/main" id="{9062DB07-7199-EE72-7FCC-ABEA5FF7BE8A}"/>
                </a:ext>
              </a:extLst>
            </p:cNvPr>
            <p:cNvSpPr/>
            <p:nvPr/>
          </p:nvSpPr>
          <p:spPr>
            <a:xfrm>
              <a:off x="6151609" y="1333970"/>
              <a:ext cx="81721" cy="97317"/>
            </a:xfrm>
            <a:custGeom>
              <a:avLst/>
              <a:gdLst/>
              <a:ahLst/>
              <a:cxnLst/>
              <a:rect l="l" t="t" r="r" b="b"/>
              <a:pathLst>
                <a:path w="4805" h="5722" extrusionOk="0">
                  <a:moveTo>
                    <a:pt x="4001" y="1"/>
                  </a:moveTo>
                  <a:cubicBezTo>
                    <a:pt x="3877" y="1"/>
                    <a:pt x="3750" y="55"/>
                    <a:pt x="3639" y="183"/>
                  </a:cubicBezTo>
                  <a:cubicBezTo>
                    <a:pt x="2383" y="1671"/>
                    <a:pt x="1229" y="3235"/>
                    <a:pt x="203" y="4876"/>
                  </a:cubicBezTo>
                  <a:cubicBezTo>
                    <a:pt x="0" y="5319"/>
                    <a:pt x="355" y="5722"/>
                    <a:pt x="742" y="5722"/>
                  </a:cubicBezTo>
                  <a:cubicBezTo>
                    <a:pt x="893" y="5722"/>
                    <a:pt x="1048" y="5661"/>
                    <a:pt x="1177" y="5517"/>
                  </a:cubicBezTo>
                  <a:cubicBezTo>
                    <a:pt x="2126" y="3953"/>
                    <a:pt x="3203" y="2466"/>
                    <a:pt x="4408" y="1055"/>
                  </a:cubicBezTo>
                  <a:cubicBezTo>
                    <a:pt x="4804" y="620"/>
                    <a:pt x="4421" y="1"/>
                    <a:pt x="4001" y="1"/>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308;p35">
              <a:extLst>
                <a:ext uri="{FF2B5EF4-FFF2-40B4-BE49-F238E27FC236}">
                  <a16:creationId xmlns:a16="http://schemas.microsoft.com/office/drawing/2014/main" id="{10D99A5D-284E-5EB4-3FED-A77380567662}"/>
                </a:ext>
              </a:extLst>
            </p:cNvPr>
            <p:cNvSpPr/>
            <p:nvPr/>
          </p:nvSpPr>
          <p:spPr>
            <a:xfrm>
              <a:off x="6192019" y="1460693"/>
              <a:ext cx="127658" cy="76551"/>
            </a:xfrm>
            <a:custGeom>
              <a:avLst/>
              <a:gdLst/>
              <a:ahLst/>
              <a:cxnLst/>
              <a:rect l="l" t="t" r="r" b="b"/>
              <a:pathLst>
                <a:path w="7506" h="4501" extrusionOk="0">
                  <a:moveTo>
                    <a:pt x="6655" y="0"/>
                  </a:moveTo>
                  <a:cubicBezTo>
                    <a:pt x="6572" y="0"/>
                    <a:pt x="6483" y="21"/>
                    <a:pt x="6392" y="66"/>
                  </a:cubicBezTo>
                  <a:cubicBezTo>
                    <a:pt x="4392" y="1066"/>
                    <a:pt x="2545" y="2323"/>
                    <a:pt x="571" y="3400"/>
                  </a:cubicBezTo>
                  <a:cubicBezTo>
                    <a:pt x="1" y="3707"/>
                    <a:pt x="312" y="4500"/>
                    <a:pt x="830" y="4500"/>
                  </a:cubicBezTo>
                  <a:cubicBezTo>
                    <a:pt x="918" y="4500"/>
                    <a:pt x="1012" y="4478"/>
                    <a:pt x="1109" y="4425"/>
                  </a:cubicBezTo>
                  <a:cubicBezTo>
                    <a:pt x="3084" y="3374"/>
                    <a:pt x="4930" y="2092"/>
                    <a:pt x="6930" y="1092"/>
                  </a:cubicBezTo>
                  <a:cubicBezTo>
                    <a:pt x="7506" y="804"/>
                    <a:pt x="7183" y="0"/>
                    <a:pt x="6655" y="0"/>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309;p35">
              <a:extLst>
                <a:ext uri="{FF2B5EF4-FFF2-40B4-BE49-F238E27FC236}">
                  <a16:creationId xmlns:a16="http://schemas.microsoft.com/office/drawing/2014/main" id="{66F0CB8F-B694-4D4F-0638-EE7FB84D9356}"/>
                </a:ext>
              </a:extLst>
            </p:cNvPr>
            <p:cNvSpPr/>
            <p:nvPr/>
          </p:nvSpPr>
          <p:spPr>
            <a:xfrm>
              <a:off x="6227004" y="1631125"/>
              <a:ext cx="125890" cy="49611"/>
            </a:xfrm>
            <a:custGeom>
              <a:avLst/>
              <a:gdLst/>
              <a:ahLst/>
              <a:cxnLst/>
              <a:rect l="l" t="t" r="r" b="b"/>
              <a:pathLst>
                <a:path w="7402" h="2917" extrusionOk="0">
                  <a:moveTo>
                    <a:pt x="779" y="1"/>
                  </a:moveTo>
                  <a:cubicBezTo>
                    <a:pt x="217" y="1"/>
                    <a:pt x="0" y="920"/>
                    <a:pt x="616" y="1148"/>
                  </a:cubicBezTo>
                  <a:cubicBezTo>
                    <a:pt x="2514" y="1841"/>
                    <a:pt x="4412" y="2430"/>
                    <a:pt x="6360" y="2892"/>
                  </a:cubicBezTo>
                  <a:cubicBezTo>
                    <a:pt x="6420" y="2909"/>
                    <a:pt x="6477" y="2917"/>
                    <a:pt x="6531" y="2917"/>
                  </a:cubicBezTo>
                  <a:cubicBezTo>
                    <a:pt x="7134" y="2917"/>
                    <a:pt x="7401" y="1954"/>
                    <a:pt x="6719" y="1789"/>
                  </a:cubicBezTo>
                  <a:cubicBezTo>
                    <a:pt x="4771" y="1328"/>
                    <a:pt x="2873" y="738"/>
                    <a:pt x="1001" y="46"/>
                  </a:cubicBezTo>
                  <a:cubicBezTo>
                    <a:pt x="922" y="15"/>
                    <a:pt x="848" y="1"/>
                    <a:pt x="779" y="1"/>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8"/>
        <p:cNvGrpSpPr/>
        <p:nvPr/>
      </p:nvGrpSpPr>
      <p:grpSpPr>
        <a:xfrm>
          <a:off x="0" y="0"/>
          <a:ext cx="0" cy="0"/>
          <a:chOff x="0" y="0"/>
          <a:chExt cx="0" cy="0"/>
        </a:xfrm>
      </p:grpSpPr>
      <p:sp>
        <p:nvSpPr>
          <p:cNvPr id="2" name="Rezervirano mjesto teksta 1">
            <a:extLst>
              <a:ext uri="{FF2B5EF4-FFF2-40B4-BE49-F238E27FC236}">
                <a16:creationId xmlns:a16="http://schemas.microsoft.com/office/drawing/2014/main" id="{87084067-C63C-CCCE-A246-301BF8C2AAE3}"/>
              </a:ext>
            </a:extLst>
          </p:cNvPr>
          <p:cNvSpPr>
            <a:spLocks noGrp="1"/>
          </p:cNvSpPr>
          <p:nvPr>
            <p:ph type="body" idx="1"/>
          </p:nvPr>
        </p:nvSpPr>
        <p:spPr>
          <a:xfrm>
            <a:off x="3977640" y="1295400"/>
            <a:ext cx="4910485" cy="2575560"/>
          </a:xfrm>
        </p:spPr>
        <p:txBody>
          <a:bodyPr/>
          <a:lstStyle/>
          <a:p>
            <a:r>
              <a:rPr lang="hr-HR" sz="1800" dirty="0"/>
              <a:t>Iako većina klijenta doživljava automatske misli poput negativnih predodžbi, rijetko su svjesni istoga.</a:t>
            </a:r>
          </a:p>
          <a:p>
            <a:r>
              <a:rPr lang="hr-HR" sz="1800" dirty="0"/>
              <a:t>Negativne predodžbe su često vrlo kratkog trajanja.</a:t>
            </a:r>
          </a:p>
          <a:p>
            <a:r>
              <a:rPr lang="hr-HR" sz="1800" dirty="0"/>
              <a:t>Nije dovoljno samo pitati klijente da nam opišu negativne predodžbe, već klijente treba podučiti tehnikama imaginacije.</a:t>
            </a:r>
          </a:p>
        </p:txBody>
      </p:sp>
      <p:sp>
        <p:nvSpPr>
          <p:cNvPr id="619" name="Google Shape;619;p48"/>
          <p:cNvSpPr txBox="1">
            <a:spLocks noGrp="1"/>
          </p:cNvSpPr>
          <p:nvPr>
            <p:ph type="title"/>
          </p:nvPr>
        </p:nvSpPr>
        <p:spPr>
          <a:xfrm>
            <a:off x="347451" y="917608"/>
            <a:ext cx="3497579" cy="3167141"/>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hr-HR" sz="6600" b="1" dirty="0">
                <a:latin typeface="Pinyon Script"/>
                <a:sym typeface="Pinyon Script"/>
              </a:rPr>
              <a:t>2 </a:t>
            </a:r>
            <a:r>
              <a:rPr lang="hr-HR" sz="4000" b="1" dirty="0">
                <a:latin typeface="Pinyon Script"/>
                <a:sym typeface="Pinyon Script"/>
              </a:rPr>
              <a:t/>
            </a:r>
            <a:br>
              <a:rPr lang="hr-HR" sz="4000" b="1" dirty="0">
                <a:latin typeface="Pinyon Script"/>
                <a:sym typeface="Pinyon Script"/>
              </a:rPr>
            </a:br>
            <a:r>
              <a:rPr lang="hr-HR" sz="4000" dirty="0"/>
              <a:t>IDENTIFIKACIJA NEGATIVNIH PREDODŽBI</a:t>
            </a:r>
            <a:endParaRPr sz="4000" dirty="0">
              <a:latin typeface="Oranienbaum"/>
              <a:ea typeface="Oranienbaum"/>
              <a:cs typeface="Oranienbaum"/>
              <a:sym typeface="Oranienbaum"/>
            </a:endParaRPr>
          </a:p>
        </p:txBody>
      </p:sp>
      <p:grpSp>
        <p:nvGrpSpPr>
          <p:cNvPr id="3" name="Google Shape;1026;p59">
            <a:extLst>
              <a:ext uri="{FF2B5EF4-FFF2-40B4-BE49-F238E27FC236}">
                <a16:creationId xmlns:a16="http://schemas.microsoft.com/office/drawing/2014/main" id="{FAB2BE4A-5E2C-3FEF-7BB7-DA6D03EB7AB2}"/>
              </a:ext>
            </a:extLst>
          </p:cNvPr>
          <p:cNvGrpSpPr/>
          <p:nvPr/>
        </p:nvGrpSpPr>
        <p:grpSpPr>
          <a:xfrm rot="701915">
            <a:off x="1872230" y="3970367"/>
            <a:ext cx="448021" cy="511049"/>
            <a:chOff x="2756925" y="668625"/>
            <a:chExt cx="666400" cy="760150"/>
          </a:xfrm>
        </p:grpSpPr>
        <p:sp>
          <p:nvSpPr>
            <p:cNvPr id="4" name="Google Shape;1027;p59">
              <a:extLst>
                <a:ext uri="{FF2B5EF4-FFF2-40B4-BE49-F238E27FC236}">
                  <a16:creationId xmlns:a16="http://schemas.microsoft.com/office/drawing/2014/main" id="{66BE0E43-790D-084A-E5C0-2757DD42881C}"/>
                </a:ext>
              </a:extLst>
            </p:cNvPr>
            <p:cNvSpPr/>
            <p:nvPr/>
          </p:nvSpPr>
          <p:spPr>
            <a:xfrm>
              <a:off x="2756925" y="668625"/>
              <a:ext cx="666400" cy="760150"/>
            </a:xfrm>
            <a:custGeom>
              <a:avLst/>
              <a:gdLst/>
              <a:ahLst/>
              <a:cxnLst/>
              <a:rect l="l" t="t" r="r" b="b"/>
              <a:pathLst>
                <a:path w="26656" h="30406" extrusionOk="0">
                  <a:moveTo>
                    <a:pt x="3791" y="1638"/>
                  </a:moveTo>
                  <a:lnTo>
                    <a:pt x="3830" y="1658"/>
                  </a:lnTo>
                  <a:lnTo>
                    <a:pt x="3791" y="1677"/>
                  </a:lnTo>
                  <a:lnTo>
                    <a:pt x="3772" y="1697"/>
                  </a:lnTo>
                  <a:lnTo>
                    <a:pt x="3791" y="1638"/>
                  </a:lnTo>
                  <a:close/>
                  <a:moveTo>
                    <a:pt x="24994" y="1736"/>
                  </a:moveTo>
                  <a:lnTo>
                    <a:pt x="24994" y="1736"/>
                  </a:lnTo>
                  <a:cubicBezTo>
                    <a:pt x="24975" y="1755"/>
                    <a:pt x="24975" y="1775"/>
                    <a:pt x="24994" y="1814"/>
                  </a:cubicBezTo>
                  <a:lnTo>
                    <a:pt x="24955" y="1775"/>
                  </a:lnTo>
                  <a:lnTo>
                    <a:pt x="24936" y="1755"/>
                  </a:lnTo>
                  <a:lnTo>
                    <a:pt x="24994" y="1736"/>
                  </a:lnTo>
                  <a:close/>
                  <a:moveTo>
                    <a:pt x="4280" y="2693"/>
                  </a:moveTo>
                  <a:cubicBezTo>
                    <a:pt x="5335" y="3202"/>
                    <a:pt x="6469" y="3612"/>
                    <a:pt x="7622" y="3905"/>
                  </a:cubicBezTo>
                  <a:cubicBezTo>
                    <a:pt x="9087" y="4296"/>
                    <a:pt x="10572" y="4569"/>
                    <a:pt x="12097" y="4745"/>
                  </a:cubicBezTo>
                  <a:cubicBezTo>
                    <a:pt x="12887" y="4851"/>
                    <a:pt x="13689" y="4905"/>
                    <a:pt x="14493" y="4905"/>
                  </a:cubicBezTo>
                  <a:cubicBezTo>
                    <a:pt x="15180" y="4905"/>
                    <a:pt x="15868" y="4865"/>
                    <a:pt x="16552" y="4784"/>
                  </a:cubicBezTo>
                  <a:cubicBezTo>
                    <a:pt x="18057" y="4569"/>
                    <a:pt x="19542" y="4257"/>
                    <a:pt x="20988" y="3827"/>
                  </a:cubicBezTo>
                  <a:cubicBezTo>
                    <a:pt x="22063" y="3514"/>
                    <a:pt x="23177" y="3143"/>
                    <a:pt x="24310" y="2732"/>
                  </a:cubicBezTo>
                  <a:cubicBezTo>
                    <a:pt x="24369" y="4413"/>
                    <a:pt x="24428" y="6094"/>
                    <a:pt x="24467" y="7794"/>
                  </a:cubicBezTo>
                  <a:lnTo>
                    <a:pt x="24467" y="8048"/>
                  </a:lnTo>
                  <a:cubicBezTo>
                    <a:pt x="24525" y="9904"/>
                    <a:pt x="24564" y="11820"/>
                    <a:pt x="24584" y="13696"/>
                  </a:cubicBezTo>
                  <a:cubicBezTo>
                    <a:pt x="24584" y="15884"/>
                    <a:pt x="24525" y="18444"/>
                    <a:pt x="23783" y="20828"/>
                  </a:cubicBezTo>
                  <a:cubicBezTo>
                    <a:pt x="23177" y="22939"/>
                    <a:pt x="21829" y="24796"/>
                    <a:pt x="20011" y="26046"/>
                  </a:cubicBezTo>
                  <a:cubicBezTo>
                    <a:pt x="17959" y="27434"/>
                    <a:pt x="15595" y="28294"/>
                    <a:pt x="13132" y="28489"/>
                  </a:cubicBezTo>
                  <a:cubicBezTo>
                    <a:pt x="12820" y="28509"/>
                    <a:pt x="12507" y="28528"/>
                    <a:pt x="12194" y="28528"/>
                  </a:cubicBezTo>
                  <a:cubicBezTo>
                    <a:pt x="11041" y="28528"/>
                    <a:pt x="9888" y="28313"/>
                    <a:pt x="8814" y="27864"/>
                  </a:cubicBezTo>
                  <a:cubicBezTo>
                    <a:pt x="7876" y="27434"/>
                    <a:pt x="6996" y="26847"/>
                    <a:pt x="6234" y="26124"/>
                  </a:cubicBezTo>
                  <a:cubicBezTo>
                    <a:pt x="4514" y="24522"/>
                    <a:pt x="3244" y="22490"/>
                    <a:pt x="2560" y="20242"/>
                  </a:cubicBezTo>
                  <a:cubicBezTo>
                    <a:pt x="1857" y="17799"/>
                    <a:pt x="2072" y="15181"/>
                    <a:pt x="2423" y="12719"/>
                  </a:cubicBezTo>
                  <a:cubicBezTo>
                    <a:pt x="2677" y="10960"/>
                    <a:pt x="2990" y="9201"/>
                    <a:pt x="3244" y="7872"/>
                  </a:cubicBezTo>
                  <a:cubicBezTo>
                    <a:pt x="3596" y="6035"/>
                    <a:pt x="3967" y="4179"/>
                    <a:pt x="4280" y="2693"/>
                  </a:cubicBezTo>
                  <a:close/>
                  <a:moveTo>
                    <a:pt x="3366" y="1"/>
                  </a:moveTo>
                  <a:cubicBezTo>
                    <a:pt x="3299" y="1"/>
                    <a:pt x="3232" y="12"/>
                    <a:pt x="3166" y="36"/>
                  </a:cubicBezTo>
                  <a:cubicBezTo>
                    <a:pt x="2971" y="94"/>
                    <a:pt x="2834" y="251"/>
                    <a:pt x="2795" y="446"/>
                  </a:cubicBezTo>
                  <a:cubicBezTo>
                    <a:pt x="2267" y="3045"/>
                    <a:pt x="1720" y="5840"/>
                    <a:pt x="1173" y="8693"/>
                  </a:cubicBezTo>
                  <a:lnTo>
                    <a:pt x="1173" y="8751"/>
                  </a:lnTo>
                  <a:cubicBezTo>
                    <a:pt x="1055" y="9435"/>
                    <a:pt x="919" y="10158"/>
                    <a:pt x="801" y="10882"/>
                  </a:cubicBezTo>
                  <a:cubicBezTo>
                    <a:pt x="410" y="13481"/>
                    <a:pt x="0" y="16177"/>
                    <a:pt x="371" y="18855"/>
                  </a:cubicBezTo>
                  <a:cubicBezTo>
                    <a:pt x="723" y="21297"/>
                    <a:pt x="1700" y="23623"/>
                    <a:pt x="3225" y="25577"/>
                  </a:cubicBezTo>
                  <a:cubicBezTo>
                    <a:pt x="4749" y="27590"/>
                    <a:pt x="6508" y="28997"/>
                    <a:pt x="8442" y="29759"/>
                  </a:cubicBezTo>
                  <a:cubicBezTo>
                    <a:pt x="9603" y="30190"/>
                    <a:pt x="10818" y="30405"/>
                    <a:pt x="12053" y="30405"/>
                  </a:cubicBezTo>
                  <a:cubicBezTo>
                    <a:pt x="12106" y="30405"/>
                    <a:pt x="12160" y="30405"/>
                    <a:pt x="12214" y="30404"/>
                  </a:cubicBezTo>
                  <a:cubicBezTo>
                    <a:pt x="13484" y="30404"/>
                    <a:pt x="14754" y="30228"/>
                    <a:pt x="16005" y="29896"/>
                  </a:cubicBezTo>
                  <a:cubicBezTo>
                    <a:pt x="18155" y="29349"/>
                    <a:pt x="20168" y="28352"/>
                    <a:pt x="21907" y="26965"/>
                  </a:cubicBezTo>
                  <a:cubicBezTo>
                    <a:pt x="23646" y="25499"/>
                    <a:pt x="24916" y="23584"/>
                    <a:pt x="25581" y="21415"/>
                  </a:cubicBezTo>
                  <a:cubicBezTo>
                    <a:pt x="26655" y="18014"/>
                    <a:pt x="26538" y="14360"/>
                    <a:pt x="26441" y="10842"/>
                  </a:cubicBezTo>
                  <a:cubicBezTo>
                    <a:pt x="26421" y="10354"/>
                    <a:pt x="26421" y="9885"/>
                    <a:pt x="26401" y="9416"/>
                  </a:cubicBezTo>
                  <a:cubicBezTo>
                    <a:pt x="26343" y="6758"/>
                    <a:pt x="26245" y="3964"/>
                    <a:pt x="26147" y="856"/>
                  </a:cubicBezTo>
                  <a:cubicBezTo>
                    <a:pt x="26147" y="641"/>
                    <a:pt x="26030" y="466"/>
                    <a:pt x="25874" y="368"/>
                  </a:cubicBezTo>
                  <a:cubicBezTo>
                    <a:pt x="25774" y="301"/>
                    <a:pt x="25655" y="266"/>
                    <a:pt x="25535" y="266"/>
                  </a:cubicBezTo>
                  <a:cubicBezTo>
                    <a:pt x="25444" y="266"/>
                    <a:pt x="25352" y="287"/>
                    <a:pt x="25268" y="329"/>
                  </a:cubicBezTo>
                  <a:lnTo>
                    <a:pt x="25229" y="329"/>
                  </a:lnTo>
                  <a:lnTo>
                    <a:pt x="24819" y="505"/>
                  </a:lnTo>
                  <a:cubicBezTo>
                    <a:pt x="24389" y="681"/>
                    <a:pt x="23959" y="837"/>
                    <a:pt x="23509" y="1013"/>
                  </a:cubicBezTo>
                  <a:cubicBezTo>
                    <a:pt x="22122" y="1521"/>
                    <a:pt x="20695" y="1951"/>
                    <a:pt x="19269" y="2322"/>
                  </a:cubicBezTo>
                  <a:cubicBezTo>
                    <a:pt x="17373" y="2811"/>
                    <a:pt x="15907" y="3006"/>
                    <a:pt x="14559" y="3026"/>
                  </a:cubicBezTo>
                  <a:cubicBezTo>
                    <a:pt x="12585" y="3006"/>
                    <a:pt x="10651" y="2732"/>
                    <a:pt x="8755" y="2244"/>
                  </a:cubicBezTo>
                  <a:cubicBezTo>
                    <a:pt x="6957" y="1814"/>
                    <a:pt x="5081" y="1286"/>
                    <a:pt x="3791" y="153"/>
                  </a:cubicBezTo>
                  <a:cubicBezTo>
                    <a:pt x="3669" y="58"/>
                    <a:pt x="3519" y="1"/>
                    <a:pt x="33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1028;p59">
              <a:extLst>
                <a:ext uri="{FF2B5EF4-FFF2-40B4-BE49-F238E27FC236}">
                  <a16:creationId xmlns:a16="http://schemas.microsoft.com/office/drawing/2014/main" id="{F0593BAE-B200-0169-1712-0ACF34E7D887}"/>
                </a:ext>
              </a:extLst>
            </p:cNvPr>
            <p:cNvSpPr/>
            <p:nvPr/>
          </p:nvSpPr>
          <p:spPr>
            <a:xfrm>
              <a:off x="3138950" y="840350"/>
              <a:ext cx="211100" cy="149175"/>
            </a:xfrm>
            <a:custGeom>
              <a:avLst/>
              <a:gdLst/>
              <a:ahLst/>
              <a:cxnLst/>
              <a:rect l="l" t="t" r="r" b="b"/>
              <a:pathLst>
                <a:path w="8444" h="5967" extrusionOk="0">
                  <a:moveTo>
                    <a:pt x="7017" y="1413"/>
                  </a:moveTo>
                  <a:lnTo>
                    <a:pt x="7017" y="1413"/>
                  </a:lnTo>
                  <a:cubicBezTo>
                    <a:pt x="6743" y="2430"/>
                    <a:pt x="5981" y="3368"/>
                    <a:pt x="4867" y="3993"/>
                  </a:cubicBezTo>
                  <a:cubicBezTo>
                    <a:pt x="4467" y="4226"/>
                    <a:pt x="3768" y="4617"/>
                    <a:pt x="3134" y="4617"/>
                  </a:cubicBezTo>
                  <a:cubicBezTo>
                    <a:pt x="3025" y="4617"/>
                    <a:pt x="2918" y="4605"/>
                    <a:pt x="2815" y="4579"/>
                  </a:cubicBezTo>
                  <a:cubicBezTo>
                    <a:pt x="2248" y="4364"/>
                    <a:pt x="1818" y="3895"/>
                    <a:pt x="1662" y="3309"/>
                  </a:cubicBezTo>
                  <a:cubicBezTo>
                    <a:pt x="1564" y="2996"/>
                    <a:pt x="1486" y="2664"/>
                    <a:pt x="1467" y="2312"/>
                  </a:cubicBezTo>
                  <a:cubicBezTo>
                    <a:pt x="1467" y="2254"/>
                    <a:pt x="1467" y="2195"/>
                    <a:pt x="1447" y="2137"/>
                  </a:cubicBezTo>
                  <a:lnTo>
                    <a:pt x="1428" y="2019"/>
                  </a:lnTo>
                  <a:cubicBezTo>
                    <a:pt x="1682" y="2000"/>
                    <a:pt x="1916" y="1980"/>
                    <a:pt x="2170" y="1922"/>
                  </a:cubicBezTo>
                  <a:cubicBezTo>
                    <a:pt x="2326" y="1902"/>
                    <a:pt x="2483" y="1863"/>
                    <a:pt x="2659" y="1843"/>
                  </a:cubicBezTo>
                  <a:cubicBezTo>
                    <a:pt x="3792" y="1726"/>
                    <a:pt x="4906" y="1609"/>
                    <a:pt x="5864" y="1531"/>
                  </a:cubicBezTo>
                  <a:lnTo>
                    <a:pt x="7017" y="1413"/>
                  </a:lnTo>
                  <a:close/>
                  <a:moveTo>
                    <a:pt x="7823" y="0"/>
                  </a:moveTo>
                  <a:cubicBezTo>
                    <a:pt x="7796" y="0"/>
                    <a:pt x="7768" y="2"/>
                    <a:pt x="7740" y="6"/>
                  </a:cubicBezTo>
                  <a:cubicBezTo>
                    <a:pt x="5981" y="143"/>
                    <a:pt x="3909" y="319"/>
                    <a:pt x="1877" y="593"/>
                  </a:cubicBezTo>
                  <a:cubicBezTo>
                    <a:pt x="1799" y="593"/>
                    <a:pt x="1721" y="612"/>
                    <a:pt x="1643" y="612"/>
                  </a:cubicBezTo>
                  <a:cubicBezTo>
                    <a:pt x="1154" y="671"/>
                    <a:pt x="529" y="729"/>
                    <a:pt x="216" y="1296"/>
                  </a:cubicBezTo>
                  <a:cubicBezTo>
                    <a:pt x="1" y="1648"/>
                    <a:pt x="60" y="2097"/>
                    <a:pt x="99" y="2449"/>
                  </a:cubicBezTo>
                  <a:cubicBezTo>
                    <a:pt x="118" y="2508"/>
                    <a:pt x="118" y="2547"/>
                    <a:pt x="118" y="2606"/>
                  </a:cubicBezTo>
                  <a:cubicBezTo>
                    <a:pt x="177" y="3055"/>
                    <a:pt x="275" y="3504"/>
                    <a:pt x="450" y="3934"/>
                  </a:cubicBezTo>
                  <a:cubicBezTo>
                    <a:pt x="763" y="4775"/>
                    <a:pt x="1408" y="5459"/>
                    <a:pt x="2229" y="5810"/>
                  </a:cubicBezTo>
                  <a:cubicBezTo>
                    <a:pt x="2522" y="5908"/>
                    <a:pt x="2815" y="5967"/>
                    <a:pt x="3108" y="5967"/>
                  </a:cubicBezTo>
                  <a:cubicBezTo>
                    <a:pt x="3792" y="5928"/>
                    <a:pt x="4457" y="5732"/>
                    <a:pt x="5062" y="5420"/>
                  </a:cubicBezTo>
                  <a:cubicBezTo>
                    <a:pt x="6704" y="4638"/>
                    <a:pt x="8443" y="2977"/>
                    <a:pt x="8443" y="671"/>
                  </a:cubicBezTo>
                  <a:cubicBezTo>
                    <a:pt x="8443" y="573"/>
                    <a:pt x="8424" y="475"/>
                    <a:pt x="8385" y="378"/>
                  </a:cubicBezTo>
                  <a:cubicBezTo>
                    <a:pt x="8279" y="150"/>
                    <a:pt x="8064" y="0"/>
                    <a:pt x="782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1029;p59">
              <a:extLst>
                <a:ext uri="{FF2B5EF4-FFF2-40B4-BE49-F238E27FC236}">
                  <a16:creationId xmlns:a16="http://schemas.microsoft.com/office/drawing/2014/main" id="{FD9CB512-BCAD-E67B-CAF4-16992846601F}"/>
                </a:ext>
              </a:extLst>
            </p:cNvPr>
            <p:cNvSpPr/>
            <p:nvPr/>
          </p:nvSpPr>
          <p:spPr>
            <a:xfrm>
              <a:off x="2852675" y="829625"/>
              <a:ext cx="210575" cy="158925"/>
            </a:xfrm>
            <a:custGeom>
              <a:avLst/>
              <a:gdLst/>
              <a:ahLst/>
              <a:cxnLst/>
              <a:rect l="l" t="t" r="r" b="b"/>
              <a:pathLst>
                <a:path w="8423" h="6357" extrusionOk="0">
                  <a:moveTo>
                    <a:pt x="1544" y="1491"/>
                  </a:moveTo>
                  <a:lnTo>
                    <a:pt x="1544" y="1491"/>
                  </a:lnTo>
                  <a:cubicBezTo>
                    <a:pt x="2951" y="1725"/>
                    <a:pt x="4202" y="1979"/>
                    <a:pt x="5374" y="2194"/>
                  </a:cubicBezTo>
                  <a:cubicBezTo>
                    <a:pt x="5804" y="2292"/>
                    <a:pt x="6312" y="2390"/>
                    <a:pt x="6801" y="2507"/>
                  </a:cubicBezTo>
                  <a:lnTo>
                    <a:pt x="7035" y="2566"/>
                  </a:lnTo>
                  <a:lnTo>
                    <a:pt x="7035" y="2605"/>
                  </a:lnTo>
                  <a:lnTo>
                    <a:pt x="7035" y="2663"/>
                  </a:lnTo>
                  <a:cubicBezTo>
                    <a:pt x="6996" y="2878"/>
                    <a:pt x="6957" y="3093"/>
                    <a:pt x="6899" y="3289"/>
                  </a:cubicBezTo>
                  <a:cubicBezTo>
                    <a:pt x="6684" y="4051"/>
                    <a:pt x="6332" y="4578"/>
                    <a:pt x="5804" y="4852"/>
                  </a:cubicBezTo>
                  <a:cubicBezTo>
                    <a:pt x="5617" y="4955"/>
                    <a:pt x="5427" y="5001"/>
                    <a:pt x="5231" y="5001"/>
                  </a:cubicBezTo>
                  <a:cubicBezTo>
                    <a:pt x="4835" y="5001"/>
                    <a:pt x="4412" y="4814"/>
                    <a:pt x="3928" y="4539"/>
                  </a:cubicBezTo>
                  <a:cubicBezTo>
                    <a:pt x="2580" y="3777"/>
                    <a:pt x="1740" y="2663"/>
                    <a:pt x="1544" y="1491"/>
                  </a:cubicBezTo>
                  <a:close/>
                  <a:moveTo>
                    <a:pt x="908" y="1"/>
                  </a:moveTo>
                  <a:cubicBezTo>
                    <a:pt x="757" y="1"/>
                    <a:pt x="600" y="41"/>
                    <a:pt x="469" y="123"/>
                  </a:cubicBezTo>
                  <a:cubicBezTo>
                    <a:pt x="293" y="240"/>
                    <a:pt x="176" y="435"/>
                    <a:pt x="157" y="650"/>
                  </a:cubicBezTo>
                  <a:cubicBezTo>
                    <a:pt x="0" y="2409"/>
                    <a:pt x="938" y="4148"/>
                    <a:pt x="2639" y="5340"/>
                  </a:cubicBezTo>
                  <a:cubicBezTo>
                    <a:pt x="3283" y="5770"/>
                    <a:pt x="4221" y="6357"/>
                    <a:pt x="5218" y="6357"/>
                  </a:cubicBezTo>
                  <a:lnTo>
                    <a:pt x="5238" y="6357"/>
                  </a:lnTo>
                  <a:cubicBezTo>
                    <a:pt x="6137" y="6318"/>
                    <a:pt x="6957" y="5868"/>
                    <a:pt x="7485" y="5145"/>
                  </a:cubicBezTo>
                  <a:cubicBezTo>
                    <a:pt x="8032" y="4363"/>
                    <a:pt x="8364" y="3425"/>
                    <a:pt x="8403" y="2487"/>
                  </a:cubicBezTo>
                  <a:cubicBezTo>
                    <a:pt x="8423" y="2057"/>
                    <a:pt x="8228" y="1647"/>
                    <a:pt x="7876" y="1432"/>
                  </a:cubicBezTo>
                  <a:cubicBezTo>
                    <a:pt x="7661" y="1315"/>
                    <a:pt x="7446" y="1256"/>
                    <a:pt x="7231" y="1217"/>
                  </a:cubicBezTo>
                  <a:lnTo>
                    <a:pt x="7075" y="1178"/>
                  </a:lnTo>
                  <a:cubicBezTo>
                    <a:pt x="5922" y="924"/>
                    <a:pt x="4769" y="689"/>
                    <a:pt x="3518" y="475"/>
                  </a:cubicBezTo>
                  <a:cubicBezTo>
                    <a:pt x="2599" y="299"/>
                    <a:pt x="1759" y="142"/>
                    <a:pt x="997" y="5"/>
                  </a:cubicBezTo>
                  <a:cubicBezTo>
                    <a:pt x="968" y="2"/>
                    <a:pt x="938" y="1"/>
                    <a:pt x="9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1030;p59">
              <a:extLst>
                <a:ext uri="{FF2B5EF4-FFF2-40B4-BE49-F238E27FC236}">
                  <a16:creationId xmlns:a16="http://schemas.microsoft.com/office/drawing/2014/main" id="{71ACB8A6-1C78-12DA-BABE-51E1BB663204}"/>
                </a:ext>
              </a:extLst>
            </p:cNvPr>
            <p:cNvSpPr/>
            <p:nvPr/>
          </p:nvSpPr>
          <p:spPr>
            <a:xfrm>
              <a:off x="2877575" y="1110650"/>
              <a:ext cx="400650" cy="201825"/>
            </a:xfrm>
            <a:custGeom>
              <a:avLst/>
              <a:gdLst/>
              <a:ahLst/>
              <a:cxnLst/>
              <a:rect l="l" t="t" r="r" b="b"/>
              <a:pathLst>
                <a:path w="16026" h="8073" extrusionOk="0">
                  <a:moveTo>
                    <a:pt x="8404" y="1389"/>
                  </a:moveTo>
                  <a:cubicBezTo>
                    <a:pt x="9323" y="1389"/>
                    <a:pt x="10221" y="1525"/>
                    <a:pt x="11101" y="1780"/>
                  </a:cubicBezTo>
                  <a:lnTo>
                    <a:pt x="11140" y="1780"/>
                  </a:lnTo>
                  <a:cubicBezTo>
                    <a:pt x="11843" y="2014"/>
                    <a:pt x="12645" y="2249"/>
                    <a:pt x="13075" y="2815"/>
                  </a:cubicBezTo>
                  <a:cubicBezTo>
                    <a:pt x="13446" y="3304"/>
                    <a:pt x="13720" y="3871"/>
                    <a:pt x="13915" y="4476"/>
                  </a:cubicBezTo>
                  <a:cubicBezTo>
                    <a:pt x="14091" y="4984"/>
                    <a:pt x="14267" y="5532"/>
                    <a:pt x="14403" y="6059"/>
                  </a:cubicBezTo>
                  <a:cubicBezTo>
                    <a:pt x="14052" y="5942"/>
                    <a:pt x="13700" y="5864"/>
                    <a:pt x="13368" y="5786"/>
                  </a:cubicBezTo>
                  <a:lnTo>
                    <a:pt x="12996" y="5688"/>
                  </a:lnTo>
                  <a:cubicBezTo>
                    <a:pt x="12586" y="5571"/>
                    <a:pt x="12195" y="5453"/>
                    <a:pt x="11804" y="5336"/>
                  </a:cubicBezTo>
                  <a:cubicBezTo>
                    <a:pt x="11003" y="5063"/>
                    <a:pt x="10163" y="4867"/>
                    <a:pt x="9323" y="4711"/>
                  </a:cubicBezTo>
                  <a:cubicBezTo>
                    <a:pt x="8619" y="4594"/>
                    <a:pt x="7896" y="4555"/>
                    <a:pt x="7173" y="4555"/>
                  </a:cubicBezTo>
                  <a:cubicBezTo>
                    <a:pt x="5336" y="4555"/>
                    <a:pt x="3499" y="4906"/>
                    <a:pt x="1799" y="5590"/>
                  </a:cubicBezTo>
                  <a:cubicBezTo>
                    <a:pt x="2053" y="5004"/>
                    <a:pt x="2366" y="4457"/>
                    <a:pt x="2737" y="3949"/>
                  </a:cubicBezTo>
                  <a:cubicBezTo>
                    <a:pt x="3401" y="2991"/>
                    <a:pt x="4437" y="1682"/>
                    <a:pt x="5610" y="1486"/>
                  </a:cubicBezTo>
                  <a:cubicBezTo>
                    <a:pt x="5844" y="1442"/>
                    <a:pt x="6068" y="1420"/>
                    <a:pt x="6297" y="1420"/>
                  </a:cubicBezTo>
                  <a:cubicBezTo>
                    <a:pt x="6373" y="1420"/>
                    <a:pt x="6450" y="1423"/>
                    <a:pt x="6528" y="1428"/>
                  </a:cubicBezTo>
                  <a:lnTo>
                    <a:pt x="6938" y="1428"/>
                  </a:lnTo>
                  <a:cubicBezTo>
                    <a:pt x="7427" y="1408"/>
                    <a:pt x="7916" y="1389"/>
                    <a:pt x="8404" y="1389"/>
                  </a:cubicBezTo>
                  <a:close/>
                  <a:moveTo>
                    <a:pt x="7648" y="0"/>
                  </a:moveTo>
                  <a:cubicBezTo>
                    <a:pt x="6905" y="0"/>
                    <a:pt x="6165" y="48"/>
                    <a:pt x="5434" y="138"/>
                  </a:cubicBezTo>
                  <a:cubicBezTo>
                    <a:pt x="3851" y="373"/>
                    <a:pt x="2639" y="1780"/>
                    <a:pt x="1760" y="2972"/>
                  </a:cubicBezTo>
                  <a:cubicBezTo>
                    <a:pt x="1252" y="3675"/>
                    <a:pt x="802" y="4418"/>
                    <a:pt x="470" y="5219"/>
                  </a:cubicBezTo>
                  <a:cubicBezTo>
                    <a:pt x="236" y="5805"/>
                    <a:pt x="1" y="6470"/>
                    <a:pt x="294" y="7056"/>
                  </a:cubicBezTo>
                  <a:cubicBezTo>
                    <a:pt x="372" y="7212"/>
                    <a:pt x="490" y="7329"/>
                    <a:pt x="646" y="7369"/>
                  </a:cubicBezTo>
                  <a:cubicBezTo>
                    <a:pt x="731" y="7394"/>
                    <a:pt x="816" y="7409"/>
                    <a:pt x="900" y="7409"/>
                  </a:cubicBezTo>
                  <a:cubicBezTo>
                    <a:pt x="1008" y="7409"/>
                    <a:pt x="1113" y="7385"/>
                    <a:pt x="1213" y="7329"/>
                  </a:cubicBezTo>
                  <a:cubicBezTo>
                    <a:pt x="3038" y="6380"/>
                    <a:pt x="5060" y="5889"/>
                    <a:pt x="7098" y="5889"/>
                  </a:cubicBezTo>
                  <a:cubicBezTo>
                    <a:pt x="7788" y="5889"/>
                    <a:pt x="8480" y="5946"/>
                    <a:pt x="9166" y="6059"/>
                  </a:cubicBezTo>
                  <a:cubicBezTo>
                    <a:pt x="9889" y="6177"/>
                    <a:pt x="10593" y="6372"/>
                    <a:pt x="11296" y="6606"/>
                  </a:cubicBezTo>
                  <a:cubicBezTo>
                    <a:pt x="11648" y="6704"/>
                    <a:pt x="12039" y="6821"/>
                    <a:pt x="12410" y="6939"/>
                  </a:cubicBezTo>
                  <a:lnTo>
                    <a:pt x="12527" y="6958"/>
                  </a:lnTo>
                  <a:cubicBezTo>
                    <a:pt x="12977" y="7075"/>
                    <a:pt x="13465" y="7212"/>
                    <a:pt x="13895" y="7369"/>
                  </a:cubicBezTo>
                  <a:lnTo>
                    <a:pt x="13954" y="7369"/>
                  </a:lnTo>
                  <a:cubicBezTo>
                    <a:pt x="14247" y="7447"/>
                    <a:pt x="14521" y="7584"/>
                    <a:pt x="14775" y="7759"/>
                  </a:cubicBezTo>
                  <a:cubicBezTo>
                    <a:pt x="14853" y="7916"/>
                    <a:pt x="14990" y="8013"/>
                    <a:pt x="15146" y="8053"/>
                  </a:cubicBezTo>
                  <a:cubicBezTo>
                    <a:pt x="15205" y="8072"/>
                    <a:pt x="15263" y="8072"/>
                    <a:pt x="15342" y="8072"/>
                  </a:cubicBezTo>
                  <a:lnTo>
                    <a:pt x="15459" y="8072"/>
                  </a:lnTo>
                  <a:cubicBezTo>
                    <a:pt x="15713" y="8013"/>
                    <a:pt x="15908" y="7818"/>
                    <a:pt x="15986" y="7584"/>
                  </a:cubicBezTo>
                  <a:cubicBezTo>
                    <a:pt x="15986" y="7564"/>
                    <a:pt x="16006" y="7544"/>
                    <a:pt x="16006" y="7525"/>
                  </a:cubicBezTo>
                  <a:cubicBezTo>
                    <a:pt x="16025" y="7427"/>
                    <a:pt x="16025" y="7329"/>
                    <a:pt x="16025" y="7232"/>
                  </a:cubicBezTo>
                  <a:cubicBezTo>
                    <a:pt x="15850" y="6177"/>
                    <a:pt x="15596" y="5121"/>
                    <a:pt x="15224" y="4105"/>
                  </a:cubicBezTo>
                  <a:cubicBezTo>
                    <a:pt x="14990" y="3382"/>
                    <a:pt x="14638" y="2678"/>
                    <a:pt x="14208" y="2053"/>
                  </a:cubicBezTo>
                  <a:cubicBezTo>
                    <a:pt x="13622" y="1271"/>
                    <a:pt x="12801" y="939"/>
                    <a:pt x="11883" y="607"/>
                  </a:cubicBezTo>
                  <a:cubicBezTo>
                    <a:pt x="10905" y="255"/>
                    <a:pt x="9870" y="60"/>
                    <a:pt x="8814" y="40"/>
                  </a:cubicBezTo>
                  <a:cubicBezTo>
                    <a:pt x="8426" y="13"/>
                    <a:pt x="8037" y="0"/>
                    <a:pt x="76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1169656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Slika 20">
            <a:extLst>
              <a:ext uri="{FF2B5EF4-FFF2-40B4-BE49-F238E27FC236}">
                <a16:creationId xmlns:a16="http://schemas.microsoft.com/office/drawing/2014/main" id="{D9CB4052-4E25-EEC2-F75A-0E91FC9D00D4}"/>
              </a:ext>
            </a:extLst>
          </p:cNvPr>
          <p:cNvPicPr>
            <a:picLocks noChangeAspect="1"/>
          </p:cNvPicPr>
          <p:nvPr/>
        </p:nvPicPr>
        <p:blipFill>
          <a:blip r:embed="rId2"/>
          <a:stretch>
            <a:fillRect/>
          </a:stretch>
        </p:blipFill>
        <p:spPr>
          <a:xfrm>
            <a:off x="91440" y="266700"/>
            <a:ext cx="9845039" cy="5173980"/>
          </a:xfrm>
          <a:prstGeom prst="rect">
            <a:avLst/>
          </a:prstGeom>
        </p:spPr>
      </p:pic>
      <p:sp>
        <p:nvSpPr>
          <p:cNvPr id="22" name="Rezervirano mjesto teksta 1">
            <a:extLst>
              <a:ext uri="{FF2B5EF4-FFF2-40B4-BE49-F238E27FC236}">
                <a16:creationId xmlns:a16="http://schemas.microsoft.com/office/drawing/2014/main" id="{AB5FA732-CAFA-3DF8-F27D-0F55AF0EA900}"/>
              </a:ext>
            </a:extLst>
          </p:cNvPr>
          <p:cNvSpPr txBox="1">
            <a:spLocks/>
          </p:cNvSpPr>
          <p:nvPr/>
        </p:nvSpPr>
        <p:spPr>
          <a:xfrm>
            <a:off x="360000" y="670582"/>
            <a:ext cx="8424000" cy="393951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dk1"/>
              </a:buClr>
              <a:buSzPts val="1400"/>
              <a:buFont typeface="Oranienbaum"/>
              <a:buNone/>
              <a:defRPr sz="1400" b="0" i="0" u="none" strike="noStrike" cap="none">
                <a:solidFill>
                  <a:schemeClr val="dk1"/>
                </a:solidFill>
                <a:latin typeface="Oranienbaum"/>
                <a:ea typeface="Oranienbaum"/>
                <a:cs typeface="Oranienbaum"/>
                <a:sym typeface="Oranienbaum"/>
              </a:defRPr>
            </a:lvl1pPr>
            <a:lvl2pPr marL="914400" marR="0" lvl="1" indent="-317500" algn="l" rtl="0">
              <a:lnSpc>
                <a:spcPct val="100000"/>
              </a:lnSpc>
              <a:spcBef>
                <a:spcPts val="0"/>
              </a:spcBef>
              <a:spcAft>
                <a:spcPts val="0"/>
              </a:spcAft>
              <a:buClr>
                <a:schemeClr val="dk1"/>
              </a:buClr>
              <a:buSzPts val="1400"/>
              <a:buFont typeface="Oranienbaum"/>
              <a:buNone/>
              <a:defRPr sz="1400" b="0" i="0" u="none" strike="noStrike" cap="none">
                <a:solidFill>
                  <a:schemeClr val="dk1"/>
                </a:solidFill>
                <a:latin typeface="Oranienbaum"/>
                <a:ea typeface="Oranienbaum"/>
                <a:cs typeface="Oranienbaum"/>
                <a:sym typeface="Oranienbaum"/>
              </a:defRPr>
            </a:lvl2pPr>
            <a:lvl3pPr marL="1371600" marR="0" lvl="2" indent="-317500" algn="l" rtl="0">
              <a:lnSpc>
                <a:spcPct val="100000"/>
              </a:lnSpc>
              <a:spcBef>
                <a:spcPts val="0"/>
              </a:spcBef>
              <a:spcAft>
                <a:spcPts val="0"/>
              </a:spcAft>
              <a:buClr>
                <a:schemeClr val="dk1"/>
              </a:buClr>
              <a:buSzPts val="1400"/>
              <a:buFont typeface="Oranienbaum"/>
              <a:buNone/>
              <a:defRPr sz="1400" b="0" i="0" u="none" strike="noStrike" cap="none">
                <a:solidFill>
                  <a:schemeClr val="dk1"/>
                </a:solidFill>
                <a:latin typeface="Oranienbaum"/>
                <a:ea typeface="Oranienbaum"/>
                <a:cs typeface="Oranienbaum"/>
                <a:sym typeface="Oranienbaum"/>
              </a:defRPr>
            </a:lvl3pPr>
            <a:lvl4pPr marL="1828800" marR="0" lvl="3" indent="-317500" algn="l" rtl="0">
              <a:lnSpc>
                <a:spcPct val="100000"/>
              </a:lnSpc>
              <a:spcBef>
                <a:spcPts val="0"/>
              </a:spcBef>
              <a:spcAft>
                <a:spcPts val="0"/>
              </a:spcAft>
              <a:buClr>
                <a:schemeClr val="dk1"/>
              </a:buClr>
              <a:buSzPts val="1400"/>
              <a:buFont typeface="Oranienbaum"/>
              <a:buNone/>
              <a:defRPr sz="1400" b="0" i="0" u="none" strike="noStrike" cap="none">
                <a:solidFill>
                  <a:schemeClr val="dk1"/>
                </a:solidFill>
                <a:latin typeface="Oranienbaum"/>
                <a:ea typeface="Oranienbaum"/>
                <a:cs typeface="Oranienbaum"/>
                <a:sym typeface="Oranienbaum"/>
              </a:defRPr>
            </a:lvl4pPr>
            <a:lvl5pPr marL="2286000" marR="0" lvl="4" indent="-317500" algn="l" rtl="0">
              <a:lnSpc>
                <a:spcPct val="100000"/>
              </a:lnSpc>
              <a:spcBef>
                <a:spcPts val="0"/>
              </a:spcBef>
              <a:spcAft>
                <a:spcPts val="0"/>
              </a:spcAft>
              <a:buClr>
                <a:schemeClr val="dk1"/>
              </a:buClr>
              <a:buSzPts val="1400"/>
              <a:buFont typeface="Oranienbaum"/>
              <a:buNone/>
              <a:defRPr sz="1400" b="0" i="0" u="none" strike="noStrike" cap="none">
                <a:solidFill>
                  <a:schemeClr val="dk1"/>
                </a:solidFill>
                <a:latin typeface="Oranienbaum"/>
                <a:ea typeface="Oranienbaum"/>
                <a:cs typeface="Oranienbaum"/>
                <a:sym typeface="Oranienbaum"/>
              </a:defRPr>
            </a:lvl5pPr>
            <a:lvl6pPr marL="2743200" marR="0" lvl="5" indent="-317500" algn="l" rtl="0">
              <a:lnSpc>
                <a:spcPct val="100000"/>
              </a:lnSpc>
              <a:spcBef>
                <a:spcPts val="0"/>
              </a:spcBef>
              <a:spcAft>
                <a:spcPts val="0"/>
              </a:spcAft>
              <a:buClr>
                <a:schemeClr val="dk1"/>
              </a:buClr>
              <a:buSzPts val="1400"/>
              <a:buFont typeface="Oranienbaum"/>
              <a:buNone/>
              <a:defRPr sz="1400" b="0" i="0" u="none" strike="noStrike" cap="none">
                <a:solidFill>
                  <a:schemeClr val="dk1"/>
                </a:solidFill>
                <a:latin typeface="Oranienbaum"/>
                <a:ea typeface="Oranienbaum"/>
                <a:cs typeface="Oranienbaum"/>
                <a:sym typeface="Oranienbaum"/>
              </a:defRPr>
            </a:lvl6pPr>
            <a:lvl7pPr marL="3200400" marR="0" lvl="6" indent="-317500" algn="l" rtl="0">
              <a:lnSpc>
                <a:spcPct val="100000"/>
              </a:lnSpc>
              <a:spcBef>
                <a:spcPts val="0"/>
              </a:spcBef>
              <a:spcAft>
                <a:spcPts val="0"/>
              </a:spcAft>
              <a:buClr>
                <a:schemeClr val="dk1"/>
              </a:buClr>
              <a:buSzPts val="1400"/>
              <a:buFont typeface="Oranienbaum"/>
              <a:buNone/>
              <a:defRPr sz="1400" b="0" i="0" u="none" strike="noStrike" cap="none">
                <a:solidFill>
                  <a:schemeClr val="dk1"/>
                </a:solidFill>
                <a:latin typeface="Oranienbaum"/>
                <a:ea typeface="Oranienbaum"/>
                <a:cs typeface="Oranienbaum"/>
                <a:sym typeface="Oranienbaum"/>
              </a:defRPr>
            </a:lvl7pPr>
            <a:lvl8pPr marL="3657600" marR="0" lvl="7" indent="-317500" algn="l" rtl="0">
              <a:lnSpc>
                <a:spcPct val="100000"/>
              </a:lnSpc>
              <a:spcBef>
                <a:spcPts val="0"/>
              </a:spcBef>
              <a:spcAft>
                <a:spcPts val="0"/>
              </a:spcAft>
              <a:buClr>
                <a:schemeClr val="dk1"/>
              </a:buClr>
              <a:buSzPts val="1400"/>
              <a:buFont typeface="Oranienbaum"/>
              <a:buNone/>
              <a:defRPr sz="1400" b="0" i="0" u="none" strike="noStrike" cap="none">
                <a:solidFill>
                  <a:schemeClr val="dk1"/>
                </a:solidFill>
                <a:latin typeface="Oranienbaum"/>
                <a:ea typeface="Oranienbaum"/>
                <a:cs typeface="Oranienbaum"/>
                <a:sym typeface="Oranienbaum"/>
              </a:defRPr>
            </a:lvl8pPr>
            <a:lvl9pPr marL="4114800" marR="0" lvl="8" indent="-317500" algn="l" rtl="0">
              <a:lnSpc>
                <a:spcPct val="100000"/>
              </a:lnSpc>
              <a:spcBef>
                <a:spcPts val="0"/>
              </a:spcBef>
              <a:spcAft>
                <a:spcPts val="0"/>
              </a:spcAft>
              <a:buClr>
                <a:schemeClr val="dk1"/>
              </a:buClr>
              <a:buSzPts val="1400"/>
              <a:buFont typeface="Oranienbaum"/>
              <a:buNone/>
              <a:defRPr sz="1400" b="0" i="0" u="none" strike="noStrike" cap="none">
                <a:solidFill>
                  <a:schemeClr val="dk1"/>
                </a:solidFill>
                <a:latin typeface="Oranienbaum"/>
                <a:ea typeface="Oranienbaum"/>
                <a:cs typeface="Oranienbaum"/>
                <a:sym typeface="Oranienbaum"/>
              </a:defRPr>
            </a:lvl9pPr>
          </a:lstStyle>
          <a:p>
            <a:pPr marL="139700" indent="0"/>
            <a:r>
              <a:rPr lang="hr-HR" b="1" dirty="0"/>
              <a:t>T: Jesam li dobro razumjela? Razmišljali ste o nadolazećoj obiteljskoj večeri kod svoga sina i pomislili ste: „Što ako me Rita kritizira pred cijelom obitelji?”</a:t>
            </a:r>
          </a:p>
          <a:p>
            <a:pPr marL="139700" indent="0"/>
            <a:r>
              <a:rPr lang="hr-HR" dirty="0">
                <a:solidFill>
                  <a:srgbClr val="FF0000"/>
                </a:solidFill>
              </a:rPr>
              <a:t>ABE: Da…</a:t>
            </a:r>
          </a:p>
          <a:p>
            <a:pPr marL="139700" indent="0"/>
            <a:r>
              <a:rPr lang="hr-HR" b="1" dirty="0"/>
              <a:t>T: Jeste li zamišljali kako bi ta scena izgledala?</a:t>
            </a:r>
          </a:p>
          <a:p>
            <a:pPr marL="139700" indent="0"/>
            <a:r>
              <a:rPr lang="hr-HR" dirty="0">
                <a:solidFill>
                  <a:srgbClr val="FF0000"/>
                </a:solidFill>
              </a:rPr>
              <a:t>ABE: Nisam siguran.</a:t>
            </a:r>
          </a:p>
          <a:p>
            <a:pPr marL="139700" indent="0"/>
            <a:r>
              <a:rPr lang="hr-HR" b="1" dirty="0"/>
              <a:t>T: (pomaže </a:t>
            </a:r>
            <a:r>
              <a:rPr lang="hr-HR" b="1" dirty="0" err="1"/>
              <a:t>Abeu</a:t>
            </a:r>
            <a:r>
              <a:rPr lang="hr-HR" b="1" dirty="0"/>
              <a:t> da razmisli o detaljima) Možete li zamisliti gdje bi se ta situacija dogodila? U dnevnom boravku ili kuhinji? Ili dok sjedite za stolom i jedete?</a:t>
            </a:r>
          </a:p>
          <a:p>
            <a:pPr marL="139700" indent="0"/>
            <a:r>
              <a:rPr lang="hr-HR" dirty="0">
                <a:solidFill>
                  <a:srgbClr val="FF0000"/>
                </a:solidFill>
              </a:rPr>
              <a:t>ABE: Dok sjedimo za stolom.</a:t>
            </a:r>
          </a:p>
          <a:p>
            <a:pPr marL="139700" indent="0"/>
            <a:r>
              <a:rPr lang="hr-HR" b="1" dirty="0"/>
              <a:t>T: Dobro, možete li sada zamisliti… Subota je navečer, svi sjedite okupljeni oko stola, što se događa?</a:t>
            </a:r>
          </a:p>
          <a:p>
            <a:pPr marL="139700" indent="0"/>
            <a:r>
              <a:rPr lang="hr-HR" dirty="0">
                <a:solidFill>
                  <a:srgbClr val="FF0000"/>
                </a:solidFill>
              </a:rPr>
              <a:t>ABE: Pričamo o prazniku na Dan nezavisnosti i Rita govori: „</a:t>
            </a:r>
            <a:r>
              <a:rPr lang="hr-HR" dirty="0" err="1">
                <a:solidFill>
                  <a:srgbClr val="FF0000"/>
                </a:solidFill>
              </a:rPr>
              <a:t>Abe</a:t>
            </a:r>
            <a:r>
              <a:rPr lang="hr-HR" dirty="0">
                <a:solidFill>
                  <a:srgbClr val="FF0000"/>
                </a:solidFill>
              </a:rPr>
              <a:t>, znaš da ćeš svih samo deprimirati.”</a:t>
            </a:r>
          </a:p>
          <a:p>
            <a:pPr marL="139700" indent="0"/>
            <a:r>
              <a:rPr lang="hr-HR" b="1" dirty="0"/>
              <a:t>T: Kada Rita to govori, kakav ima izraz na licu?</a:t>
            </a:r>
          </a:p>
          <a:p>
            <a:pPr marL="139700" indent="0"/>
            <a:r>
              <a:rPr lang="hr-HR" dirty="0">
                <a:solidFill>
                  <a:srgbClr val="FF0000"/>
                </a:solidFill>
              </a:rPr>
              <a:t>ABE: Ponešto zloban.</a:t>
            </a:r>
          </a:p>
          <a:p>
            <a:pPr marL="139700" indent="0"/>
            <a:r>
              <a:rPr lang="hr-HR" b="1" dirty="0"/>
              <a:t>T: Mislite li da vam je ta slika prošla kroz glavu kada ste razmišljali o obiteljskoj večeri?</a:t>
            </a:r>
          </a:p>
          <a:p>
            <a:pPr marL="139700" indent="0"/>
            <a:r>
              <a:rPr lang="hr-HR" dirty="0">
                <a:solidFill>
                  <a:srgbClr val="FF0000"/>
                </a:solidFill>
              </a:rPr>
              <a:t>ABE: Da, mislim da jest.</a:t>
            </a:r>
          </a:p>
          <a:p>
            <a:pPr marL="139700" indent="0"/>
            <a:r>
              <a:rPr lang="hr-HR" b="1" dirty="0"/>
              <a:t>T: Dobro (započinje sa </a:t>
            </a:r>
            <a:r>
              <a:rPr lang="hr-HR" b="1" dirty="0" err="1"/>
              <a:t>psihoedukacijom</a:t>
            </a:r>
            <a:r>
              <a:rPr lang="hr-HR" b="1" dirty="0"/>
              <a:t>). Ta slika, zamisao koju ste imali nazivamo predodžbom. To je ujedno i automatska misao u obliku slike…</a:t>
            </a:r>
          </a:p>
        </p:txBody>
      </p:sp>
    </p:spTree>
    <p:extLst>
      <p:ext uri="{BB962C8B-B14F-4D97-AF65-F5344CB8AC3E}">
        <p14:creationId xmlns:p14="http://schemas.microsoft.com/office/powerpoint/2010/main" val="2825320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18"/>
        <p:cNvGrpSpPr/>
        <p:nvPr/>
      </p:nvGrpSpPr>
      <p:grpSpPr>
        <a:xfrm>
          <a:off x="0" y="0"/>
          <a:ext cx="0" cy="0"/>
          <a:chOff x="0" y="0"/>
          <a:chExt cx="0" cy="0"/>
        </a:xfrm>
      </p:grpSpPr>
      <p:sp>
        <p:nvSpPr>
          <p:cNvPr id="2" name="Rezervirano mjesto teksta 1">
            <a:extLst>
              <a:ext uri="{FF2B5EF4-FFF2-40B4-BE49-F238E27FC236}">
                <a16:creationId xmlns:a16="http://schemas.microsoft.com/office/drawing/2014/main" id="{87084067-C63C-CCCE-A246-301BF8C2AAE3}"/>
              </a:ext>
            </a:extLst>
          </p:cNvPr>
          <p:cNvSpPr>
            <a:spLocks noGrp="1"/>
          </p:cNvSpPr>
          <p:nvPr>
            <p:ph type="body" idx="1"/>
          </p:nvPr>
        </p:nvSpPr>
        <p:spPr>
          <a:xfrm>
            <a:off x="3893820" y="434340"/>
            <a:ext cx="4994305" cy="4290060"/>
          </a:xfrm>
        </p:spPr>
        <p:txBody>
          <a:bodyPr/>
          <a:lstStyle/>
          <a:p>
            <a:r>
              <a:rPr lang="hr-HR" sz="1800" dirty="0"/>
              <a:t>Važno klijentovo razumijevanje o pojmu predodžbi, stoga ponekad potrebno koristiti </a:t>
            </a:r>
            <a:r>
              <a:rPr lang="hr-HR" sz="1800" b="1" i="1" dirty="0"/>
              <a:t>sinonime</a:t>
            </a:r>
            <a:r>
              <a:rPr lang="hr-HR" sz="1800" dirty="0"/>
              <a:t> (mentalne slike, imaginacije, sanjarenje, maštarije, zamišljanje, sjećanje i sl.).</a:t>
            </a:r>
          </a:p>
          <a:p>
            <a:r>
              <a:rPr lang="hr-HR" sz="1800" b="1" i="1" dirty="0"/>
              <a:t>Redovito educirati </a:t>
            </a:r>
            <a:r>
              <a:rPr lang="hr-HR" sz="1800" dirty="0"/>
              <a:t>klijente kako identificirati predodžbe.</a:t>
            </a:r>
          </a:p>
          <a:p>
            <a:pPr marL="139700" indent="0" algn="ctr">
              <a:buNone/>
            </a:pPr>
            <a:r>
              <a:rPr lang="hr-HR" i="1" dirty="0"/>
              <a:t>Ako terapeut zamisli sebe u situaciji koju klijent opisuje, iskoristiti predodžbu pri daljnjem propitkivanju klijentova problema.</a:t>
            </a:r>
          </a:p>
          <a:p>
            <a:r>
              <a:rPr lang="hr-HR" sz="1800" b="1" i="1" dirty="0"/>
              <a:t>Normalizirati</a:t>
            </a:r>
            <a:r>
              <a:rPr lang="hr-HR" sz="1800" dirty="0"/>
              <a:t> uznemirujuće predodžbe koje klijent zbog sadržaja ili emocija koje izazivaju ne želi/ne može podijeliti sa terapeutom.</a:t>
            </a:r>
          </a:p>
          <a:p>
            <a:pPr marL="139700" indent="0" algn="ctr">
              <a:buNone/>
            </a:pPr>
            <a:r>
              <a:rPr lang="hr-HR" i="1" dirty="0"/>
              <a:t>Objasniti klijentu da većina ljudi doživljava razne predodžbe koje su često uznemirujućeg sadržaja (neobične, tužne, nasilne i sl.) te da smo često svjesniji emocija koje ih prate nego samih predodžbi. Jedini problem sa predodžbama je ako klijent smatra da je zbog njih čudan.</a:t>
            </a:r>
          </a:p>
        </p:txBody>
      </p:sp>
      <p:sp>
        <p:nvSpPr>
          <p:cNvPr id="619" name="Google Shape;619;p48"/>
          <p:cNvSpPr txBox="1">
            <a:spLocks noGrp="1"/>
          </p:cNvSpPr>
          <p:nvPr>
            <p:ph type="title"/>
          </p:nvPr>
        </p:nvSpPr>
        <p:spPr>
          <a:xfrm>
            <a:off x="164434" y="811621"/>
            <a:ext cx="3919885" cy="3666482"/>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hr-HR" sz="6600" b="1" dirty="0">
                <a:latin typeface="Pinyon Script"/>
                <a:sym typeface="Pinyon Script"/>
              </a:rPr>
              <a:t>3 </a:t>
            </a:r>
            <a:r>
              <a:rPr lang="hr-HR" sz="4000" b="1" dirty="0">
                <a:latin typeface="Pinyon Script"/>
                <a:sym typeface="Pinyon Script"/>
              </a:rPr>
              <a:t/>
            </a:r>
            <a:br>
              <a:rPr lang="hr-HR" sz="4000" b="1" dirty="0">
                <a:latin typeface="Pinyon Script"/>
                <a:sym typeface="Pinyon Script"/>
              </a:rPr>
            </a:br>
            <a:r>
              <a:rPr lang="hr-HR" dirty="0"/>
              <a:t>EDUKACIJA KLIJENATA O UZNEMIRUJUĆIM PREDODŽBAMA I INTERVENCIJA</a:t>
            </a:r>
            <a:endParaRPr sz="4000" dirty="0">
              <a:latin typeface="Oranienbaum"/>
              <a:ea typeface="Oranienbaum"/>
              <a:cs typeface="Oranienbaum"/>
              <a:sym typeface="Oranienbaum"/>
            </a:endParaRPr>
          </a:p>
        </p:txBody>
      </p:sp>
      <p:grpSp>
        <p:nvGrpSpPr>
          <p:cNvPr id="3" name="Google Shape;319;p36">
            <a:extLst>
              <a:ext uri="{FF2B5EF4-FFF2-40B4-BE49-F238E27FC236}">
                <a16:creationId xmlns:a16="http://schemas.microsoft.com/office/drawing/2014/main" id="{02B37448-7900-55FD-83EF-30FF389732D2}"/>
              </a:ext>
            </a:extLst>
          </p:cNvPr>
          <p:cNvGrpSpPr/>
          <p:nvPr/>
        </p:nvGrpSpPr>
        <p:grpSpPr>
          <a:xfrm>
            <a:off x="1775711" y="3970020"/>
            <a:ext cx="677929" cy="592544"/>
            <a:chOff x="4424124" y="3280683"/>
            <a:chExt cx="720914" cy="530243"/>
          </a:xfrm>
        </p:grpSpPr>
        <p:sp>
          <p:nvSpPr>
            <p:cNvPr id="4" name="Google Shape;320;p36">
              <a:extLst>
                <a:ext uri="{FF2B5EF4-FFF2-40B4-BE49-F238E27FC236}">
                  <a16:creationId xmlns:a16="http://schemas.microsoft.com/office/drawing/2014/main" id="{A6FF650C-A370-C839-0482-EBD17BCF2523}"/>
                </a:ext>
              </a:extLst>
            </p:cNvPr>
            <p:cNvSpPr/>
            <p:nvPr/>
          </p:nvSpPr>
          <p:spPr>
            <a:xfrm>
              <a:off x="4424124" y="3280683"/>
              <a:ext cx="720914" cy="530243"/>
            </a:xfrm>
            <a:custGeom>
              <a:avLst/>
              <a:gdLst/>
              <a:ahLst/>
              <a:cxnLst/>
              <a:rect l="l" t="t" r="r" b="b"/>
              <a:pathLst>
                <a:path w="42388" h="31177" extrusionOk="0">
                  <a:moveTo>
                    <a:pt x="5437" y="8369"/>
                  </a:moveTo>
                  <a:lnTo>
                    <a:pt x="5488" y="8472"/>
                  </a:lnTo>
                  <a:cubicBezTo>
                    <a:pt x="5462" y="8497"/>
                    <a:pt x="5462" y="8497"/>
                    <a:pt x="5437" y="8523"/>
                  </a:cubicBezTo>
                  <a:lnTo>
                    <a:pt x="5269" y="8391"/>
                  </a:lnTo>
                  <a:lnTo>
                    <a:pt x="5269" y="8391"/>
                  </a:lnTo>
                  <a:cubicBezTo>
                    <a:pt x="5282" y="8393"/>
                    <a:pt x="5295" y="8394"/>
                    <a:pt x="5309" y="8394"/>
                  </a:cubicBezTo>
                  <a:cubicBezTo>
                    <a:pt x="5349" y="8394"/>
                    <a:pt x="5392" y="8386"/>
                    <a:pt x="5437" y="8369"/>
                  </a:cubicBezTo>
                  <a:close/>
                  <a:moveTo>
                    <a:pt x="33797" y="7779"/>
                  </a:moveTo>
                  <a:cubicBezTo>
                    <a:pt x="33874" y="7779"/>
                    <a:pt x="33951" y="7831"/>
                    <a:pt x="34028" y="7831"/>
                  </a:cubicBezTo>
                  <a:cubicBezTo>
                    <a:pt x="34130" y="7856"/>
                    <a:pt x="34207" y="7882"/>
                    <a:pt x="34284" y="7908"/>
                  </a:cubicBezTo>
                  <a:lnTo>
                    <a:pt x="34413" y="7959"/>
                  </a:lnTo>
                  <a:lnTo>
                    <a:pt x="34515" y="8010"/>
                  </a:lnTo>
                  <a:cubicBezTo>
                    <a:pt x="34848" y="8164"/>
                    <a:pt x="35156" y="8318"/>
                    <a:pt x="35490" y="8497"/>
                  </a:cubicBezTo>
                  <a:cubicBezTo>
                    <a:pt x="35772" y="8677"/>
                    <a:pt x="36054" y="8831"/>
                    <a:pt x="36361" y="8959"/>
                  </a:cubicBezTo>
                  <a:cubicBezTo>
                    <a:pt x="36720" y="9113"/>
                    <a:pt x="37079" y="9241"/>
                    <a:pt x="37464" y="9292"/>
                  </a:cubicBezTo>
                  <a:cubicBezTo>
                    <a:pt x="37823" y="9344"/>
                    <a:pt x="38182" y="9395"/>
                    <a:pt x="38541" y="9395"/>
                  </a:cubicBezTo>
                  <a:lnTo>
                    <a:pt x="38644" y="9395"/>
                  </a:lnTo>
                  <a:cubicBezTo>
                    <a:pt x="39387" y="9369"/>
                    <a:pt x="40131" y="9164"/>
                    <a:pt x="40797" y="8805"/>
                  </a:cubicBezTo>
                  <a:lnTo>
                    <a:pt x="41105" y="8600"/>
                  </a:lnTo>
                  <a:lnTo>
                    <a:pt x="41131" y="8856"/>
                  </a:lnTo>
                  <a:cubicBezTo>
                    <a:pt x="41208" y="9446"/>
                    <a:pt x="41336" y="10036"/>
                    <a:pt x="41515" y="10600"/>
                  </a:cubicBezTo>
                  <a:lnTo>
                    <a:pt x="41618" y="10985"/>
                  </a:lnTo>
                  <a:lnTo>
                    <a:pt x="41336" y="10933"/>
                  </a:lnTo>
                  <a:cubicBezTo>
                    <a:pt x="41208" y="10908"/>
                    <a:pt x="41080" y="10882"/>
                    <a:pt x="40951" y="10857"/>
                  </a:cubicBezTo>
                  <a:cubicBezTo>
                    <a:pt x="40567" y="10754"/>
                    <a:pt x="40208" y="10651"/>
                    <a:pt x="39849" y="10549"/>
                  </a:cubicBezTo>
                  <a:lnTo>
                    <a:pt x="39797" y="10549"/>
                  </a:lnTo>
                  <a:cubicBezTo>
                    <a:pt x="39054" y="10318"/>
                    <a:pt x="38310" y="10164"/>
                    <a:pt x="37541" y="10087"/>
                  </a:cubicBezTo>
                  <a:cubicBezTo>
                    <a:pt x="36746" y="10087"/>
                    <a:pt x="35951" y="10215"/>
                    <a:pt x="35207" y="10446"/>
                  </a:cubicBezTo>
                  <a:cubicBezTo>
                    <a:pt x="34848" y="10549"/>
                    <a:pt x="34438" y="10651"/>
                    <a:pt x="34054" y="10728"/>
                  </a:cubicBezTo>
                  <a:cubicBezTo>
                    <a:pt x="33874" y="10754"/>
                    <a:pt x="33720" y="10780"/>
                    <a:pt x="33566" y="10780"/>
                  </a:cubicBezTo>
                  <a:lnTo>
                    <a:pt x="33207" y="10780"/>
                  </a:lnTo>
                  <a:lnTo>
                    <a:pt x="33207" y="10651"/>
                  </a:lnTo>
                  <a:cubicBezTo>
                    <a:pt x="33130" y="9831"/>
                    <a:pt x="33053" y="8985"/>
                    <a:pt x="32951" y="8036"/>
                  </a:cubicBezTo>
                  <a:lnTo>
                    <a:pt x="32925" y="7882"/>
                  </a:lnTo>
                  <a:lnTo>
                    <a:pt x="33053" y="7856"/>
                  </a:lnTo>
                  <a:cubicBezTo>
                    <a:pt x="33105" y="7831"/>
                    <a:pt x="33130" y="7831"/>
                    <a:pt x="33156" y="7831"/>
                  </a:cubicBezTo>
                  <a:lnTo>
                    <a:pt x="33284" y="7779"/>
                  </a:lnTo>
                  <a:close/>
                  <a:moveTo>
                    <a:pt x="18232" y="10241"/>
                  </a:moveTo>
                  <a:lnTo>
                    <a:pt x="18309" y="10395"/>
                  </a:lnTo>
                  <a:lnTo>
                    <a:pt x="18335" y="10446"/>
                  </a:lnTo>
                  <a:cubicBezTo>
                    <a:pt x="18335" y="10498"/>
                    <a:pt x="18360" y="10574"/>
                    <a:pt x="18360" y="10626"/>
                  </a:cubicBezTo>
                  <a:lnTo>
                    <a:pt x="18360" y="10728"/>
                  </a:lnTo>
                  <a:cubicBezTo>
                    <a:pt x="18386" y="10882"/>
                    <a:pt x="18386" y="11062"/>
                    <a:pt x="18386" y="11241"/>
                  </a:cubicBezTo>
                  <a:lnTo>
                    <a:pt x="18386" y="11523"/>
                  </a:lnTo>
                  <a:lnTo>
                    <a:pt x="18386" y="11626"/>
                  </a:lnTo>
                  <a:cubicBezTo>
                    <a:pt x="18360" y="11754"/>
                    <a:pt x="18335" y="11857"/>
                    <a:pt x="18309" y="11985"/>
                  </a:cubicBezTo>
                  <a:lnTo>
                    <a:pt x="18258" y="12139"/>
                  </a:lnTo>
                  <a:lnTo>
                    <a:pt x="18207" y="12216"/>
                  </a:lnTo>
                  <a:cubicBezTo>
                    <a:pt x="18155" y="12344"/>
                    <a:pt x="18104" y="12446"/>
                    <a:pt x="18053" y="12549"/>
                  </a:cubicBezTo>
                  <a:cubicBezTo>
                    <a:pt x="18001" y="12600"/>
                    <a:pt x="17976" y="12651"/>
                    <a:pt x="17950" y="12703"/>
                  </a:cubicBezTo>
                  <a:lnTo>
                    <a:pt x="17873" y="12805"/>
                  </a:lnTo>
                  <a:cubicBezTo>
                    <a:pt x="17796" y="12882"/>
                    <a:pt x="17719" y="12985"/>
                    <a:pt x="17642" y="13062"/>
                  </a:cubicBezTo>
                  <a:cubicBezTo>
                    <a:pt x="17565" y="13139"/>
                    <a:pt x="17463" y="13241"/>
                    <a:pt x="17360" y="13318"/>
                  </a:cubicBezTo>
                  <a:lnTo>
                    <a:pt x="17232" y="13421"/>
                  </a:lnTo>
                  <a:lnTo>
                    <a:pt x="17130" y="13523"/>
                  </a:lnTo>
                  <a:cubicBezTo>
                    <a:pt x="16899" y="13677"/>
                    <a:pt x="16694" y="13805"/>
                    <a:pt x="16437" y="13934"/>
                  </a:cubicBezTo>
                  <a:cubicBezTo>
                    <a:pt x="16335" y="13985"/>
                    <a:pt x="16232" y="14036"/>
                    <a:pt x="16130" y="14087"/>
                  </a:cubicBezTo>
                  <a:lnTo>
                    <a:pt x="15847" y="14216"/>
                  </a:lnTo>
                  <a:cubicBezTo>
                    <a:pt x="15617" y="14293"/>
                    <a:pt x="15386" y="14370"/>
                    <a:pt x="15129" y="14421"/>
                  </a:cubicBezTo>
                  <a:cubicBezTo>
                    <a:pt x="15027" y="14446"/>
                    <a:pt x="14924" y="14472"/>
                    <a:pt x="14796" y="14498"/>
                  </a:cubicBezTo>
                  <a:lnTo>
                    <a:pt x="14668" y="14523"/>
                  </a:lnTo>
                  <a:lnTo>
                    <a:pt x="14642" y="14395"/>
                  </a:lnTo>
                  <a:lnTo>
                    <a:pt x="14642" y="14523"/>
                  </a:lnTo>
                  <a:lnTo>
                    <a:pt x="14514" y="14549"/>
                  </a:lnTo>
                  <a:cubicBezTo>
                    <a:pt x="14360" y="14549"/>
                    <a:pt x="14206" y="14575"/>
                    <a:pt x="14052" y="14575"/>
                  </a:cubicBezTo>
                  <a:lnTo>
                    <a:pt x="13668" y="14575"/>
                  </a:lnTo>
                  <a:lnTo>
                    <a:pt x="13540" y="14549"/>
                  </a:lnTo>
                  <a:cubicBezTo>
                    <a:pt x="13437" y="14523"/>
                    <a:pt x="13334" y="14523"/>
                    <a:pt x="13206" y="14498"/>
                  </a:cubicBezTo>
                  <a:cubicBezTo>
                    <a:pt x="13104" y="14472"/>
                    <a:pt x="13001" y="14421"/>
                    <a:pt x="12899" y="14395"/>
                  </a:cubicBezTo>
                  <a:lnTo>
                    <a:pt x="12822" y="14370"/>
                  </a:lnTo>
                  <a:cubicBezTo>
                    <a:pt x="12770" y="14344"/>
                    <a:pt x="12719" y="14318"/>
                    <a:pt x="12668" y="14293"/>
                  </a:cubicBezTo>
                  <a:cubicBezTo>
                    <a:pt x="12565" y="14241"/>
                    <a:pt x="12488" y="14190"/>
                    <a:pt x="12386" y="14139"/>
                  </a:cubicBezTo>
                  <a:lnTo>
                    <a:pt x="12360" y="14113"/>
                  </a:lnTo>
                  <a:cubicBezTo>
                    <a:pt x="12386" y="14011"/>
                    <a:pt x="12411" y="13934"/>
                    <a:pt x="12411" y="13831"/>
                  </a:cubicBezTo>
                  <a:cubicBezTo>
                    <a:pt x="12488" y="13703"/>
                    <a:pt x="12591" y="13600"/>
                    <a:pt x="12719" y="13498"/>
                  </a:cubicBezTo>
                  <a:cubicBezTo>
                    <a:pt x="12809" y="13505"/>
                    <a:pt x="12899" y="13509"/>
                    <a:pt x="12988" y="13509"/>
                  </a:cubicBezTo>
                  <a:cubicBezTo>
                    <a:pt x="13513" y="13509"/>
                    <a:pt x="14032" y="13383"/>
                    <a:pt x="14514" y="13164"/>
                  </a:cubicBezTo>
                  <a:cubicBezTo>
                    <a:pt x="15155" y="12831"/>
                    <a:pt x="15745" y="12395"/>
                    <a:pt x="16232" y="11882"/>
                  </a:cubicBezTo>
                  <a:cubicBezTo>
                    <a:pt x="16386" y="11728"/>
                    <a:pt x="16540" y="11575"/>
                    <a:pt x="16694" y="11421"/>
                  </a:cubicBezTo>
                  <a:cubicBezTo>
                    <a:pt x="16822" y="11267"/>
                    <a:pt x="16976" y="11139"/>
                    <a:pt x="17130" y="10985"/>
                  </a:cubicBezTo>
                  <a:cubicBezTo>
                    <a:pt x="17206" y="10908"/>
                    <a:pt x="17309" y="10831"/>
                    <a:pt x="17386" y="10780"/>
                  </a:cubicBezTo>
                  <a:lnTo>
                    <a:pt x="17514" y="10651"/>
                  </a:lnTo>
                  <a:lnTo>
                    <a:pt x="17617" y="10574"/>
                  </a:lnTo>
                  <a:cubicBezTo>
                    <a:pt x="17745" y="10472"/>
                    <a:pt x="17873" y="10395"/>
                    <a:pt x="18001" y="10318"/>
                  </a:cubicBezTo>
                  <a:lnTo>
                    <a:pt x="18078" y="10292"/>
                  </a:lnTo>
                  <a:lnTo>
                    <a:pt x="18232" y="10241"/>
                  </a:lnTo>
                  <a:close/>
                  <a:moveTo>
                    <a:pt x="23745" y="16703"/>
                  </a:moveTo>
                  <a:lnTo>
                    <a:pt x="24438" y="18242"/>
                  </a:lnTo>
                  <a:cubicBezTo>
                    <a:pt x="24592" y="18677"/>
                    <a:pt x="24771" y="19113"/>
                    <a:pt x="24950" y="19549"/>
                  </a:cubicBezTo>
                  <a:lnTo>
                    <a:pt x="25027" y="19754"/>
                  </a:lnTo>
                  <a:lnTo>
                    <a:pt x="24797" y="19754"/>
                  </a:lnTo>
                  <a:cubicBezTo>
                    <a:pt x="24156" y="19806"/>
                    <a:pt x="23566" y="20319"/>
                    <a:pt x="23079" y="20806"/>
                  </a:cubicBezTo>
                  <a:cubicBezTo>
                    <a:pt x="22694" y="21190"/>
                    <a:pt x="22335" y="21626"/>
                    <a:pt x="22002" y="22062"/>
                  </a:cubicBezTo>
                  <a:cubicBezTo>
                    <a:pt x="21796" y="22293"/>
                    <a:pt x="21591" y="22549"/>
                    <a:pt x="21386" y="22780"/>
                  </a:cubicBezTo>
                  <a:cubicBezTo>
                    <a:pt x="21155" y="23062"/>
                    <a:pt x="20899" y="23319"/>
                    <a:pt x="20617" y="23575"/>
                  </a:cubicBezTo>
                  <a:lnTo>
                    <a:pt x="20591" y="23601"/>
                  </a:lnTo>
                  <a:lnTo>
                    <a:pt x="20540" y="23652"/>
                  </a:lnTo>
                  <a:cubicBezTo>
                    <a:pt x="20489" y="23678"/>
                    <a:pt x="20412" y="23703"/>
                    <a:pt x="20361" y="23729"/>
                  </a:cubicBezTo>
                  <a:lnTo>
                    <a:pt x="20258" y="23755"/>
                  </a:lnTo>
                  <a:lnTo>
                    <a:pt x="20130" y="23755"/>
                  </a:lnTo>
                  <a:lnTo>
                    <a:pt x="20104" y="23729"/>
                  </a:lnTo>
                  <a:cubicBezTo>
                    <a:pt x="20078" y="23703"/>
                    <a:pt x="20078" y="23678"/>
                    <a:pt x="20053" y="23652"/>
                  </a:cubicBezTo>
                  <a:lnTo>
                    <a:pt x="20027" y="23626"/>
                  </a:lnTo>
                  <a:cubicBezTo>
                    <a:pt x="19976" y="23575"/>
                    <a:pt x="19950" y="23498"/>
                    <a:pt x="19925" y="23421"/>
                  </a:cubicBezTo>
                  <a:lnTo>
                    <a:pt x="19899" y="23370"/>
                  </a:lnTo>
                  <a:cubicBezTo>
                    <a:pt x="19873" y="23319"/>
                    <a:pt x="19848" y="23267"/>
                    <a:pt x="19848" y="23216"/>
                  </a:cubicBezTo>
                  <a:cubicBezTo>
                    <a:pt x="19796" y="23088"/>
                    <a:pt x="19771" y="22960"/>
                    <a:pt x="19745" y="22857"/>
                  </a:cubicBezTo>
                  <a:cubicBezTo>
                    <a:pt x="19719" y="22703"/>
                    <a:pt x="19694" y="22575"/>
                    <a:pt x="19668" y="22421"/>
                  </a:cubicBezTo>
                  <a:lnTo>
                    <a:pt x="19643" y="22267"/>
                  </a:lnTo>
                  <a:cubicBezTo>
                    <a:pt x="19643" y="22190"/>
                    <a:pt x="19643" y="22088"/>
                    <a:pt x="19617" y="21985"/>
                  </a:cubicBezTo>
                  <a:lnTo>
                    <a:pt x="19617" y="21524"/>
                  </a:lnTo>
                  <a:cubicBezTo>
                    <a:pt x="19617" y="21447"/>
                    <a:pt x="19617" y="21344"/>
                    <a:pt x="19643" y="21267"/>
                  </a:cubicBezTo>
                  <a:lnTo>
                    <a:pt x="19668" y="21139"/>
                  </a:lnTo>
                  <a:cubicBezTo>
                    <a:pt x="19719" y="20806"/>
                    <a:pt x="19796" y="20472"/>
                    <a:pt x="19925" y="20165"/>
                  </a:cubicBezTo>
                  <a:cubicBezTo>
                    <a:pt x="19950" y="20088"/>
                    <a:pt x="19976" y="20011"/>
                    <a:pt x="20002" y="19934"/>
                  </a:cubicBezTo>
                  <a:lnTo>
                    <a:pt x="20053" y="19806"/>
                  </a:lnTo>
                  <a:cubicBezTo>
                    <a:pt x="20130" y="19652"/>
                    <a:pt x="20207" y="19498"/>
                    <a:pt x="20284" y="19344"/>
                  </a:cubicBezTo>
                  <a:cubicBezTo>
                    <a:pt x="20361" y="19216"/>
                    <a:pt x="20437" y="19062"/>
                    <a:pt x="20540" y="18934"/>
                  </a:cubicBezTo>
                  <a:cubicBezTo>
                    <a:pt x="20566" y="18857"/>
                    <a:pt x="20617" y="18806"/>
                    <a:pt x="20668" y="18729"/>
                  </a:cubicBezTo>
                  <a:lnTo>
                    <a:pt x="20796" y="18549"/>
                  </a:lnTo>
                  <a:cubicBezTo>
                    <a:pt x="21002" y="18293"/>
                    <a:pt x="21207" y="18062"/>
                    <a:pt x="21437" y="17857"/>
                  </a:cubicBezTo>
                  <a:cubicBezTo>
                    <a:pt x="21566" y="17754"/>
                    <a:pt x="21668" y="17677"/>
                    <a:pt x="21771" y="17575"/>
                  </a:cubicBezTo>
                  <a:lnTo>
                    <a:pt x="21848" y="17524"/>
                  </a:lnTo>
                  <a:lnTo>
                    <a:pt x="21925" y="17472"/>
                  </a:lnTo>
                  <a:cubicBezTo>
                    <a:pt x="22002" y="17395"/>
                    <a:pt x="22079" y="17344"/>
                    <a:pt x="22155" y="17318"/>
                  </a:cubicBezTo>
                  <a:cubicBezTo>
                    <a:pt x="22232" y="17267"/>
                    <a:pt x="22412" y="17165"/>
                    <a:pt x="22566" y="17062"/>
                  </a:cubicBezTo>
                  <a:lnTo>
                    <a:pt x="22797" y="16959"/>
                  </a:lnTo>
                  <a:lnTo>
                    <a:pt x="22822" y="16959"/>
                  </a:lnTo>
                  <a:lnTo>
                    <a:pt x="22925" y="16934"/>
                  </a:lnTo>
                  <a:cubicBezTo>
                    <a:pt x="23079" y="16882"/>
                    <a:pt x="23232" y="16831"/>
                    <a:pt x="23386" y="16780"/>
                  </a:cubicBezTo>
                  <a:cubicBezTo>
                    <a:pt x="23463" y="16780"/>
                    <a:pt x="23540" y="16754"/>
                    <a:pt x="23617" y="16729"/>
                  </a:cubicBezTo>
                  <a:lnTo>
                    <a:pt x="23745" y="16703"/>
                  </a:lnTo>
                  <a:close/>
                  <a:moveTo>
                    <a:pt x="29720" y="651"/>
                  </a:moveTo>
                  <a:lnTo>
                    <a:pt x="29848" y="728"/>
                  </a:lnTo>
                  <a:cubicBezTo>
                    <a:pt x="29874" y="753"/>
                    <a:pt x="29899" y="779"/>
                    <a:pt x="29951" y="779"/>
                  </a:cubicBezTo>
                  <a:lnTo>
                    <a:pt x="29976" y="830"/>
                  </a:lnTo>
                  <a:cubicBezTo>
                    <a:pt x="30130" y="933"/>
                    <a:pt x="30258" y="1087"/>
                    <a:pt x="30361" y="1215"/>
                  </a:cubicBezTo>
                  <a:lnTo>
                    <a:pt x="30387" y="1266"/>
                  </a:lnTo>
                  <a:cubicBezTo>
                    <a:pt x="30412" y="1292"/>
                    <a:pt x="30438" y="1343"/>
                    <a:pt x="30489" y="1369"/>
                  </a:cubicBezTo>
                  <a:cubicBezTo>
                    <a:pt x="30541" y="1471"/>
                    <a:pt x="30592" y="1548"/>
                    <a:pt x="30643" y="1651"/>
                  </a:cubicBezTo>
                  <a:cubicBezTo>
                    <a:pt x="30771" y="1830"/>
                    <a:pt x="30874" y="2036"/>
                    <a:pt x="30976" y="2241"/>
                  </a:cubicBezTo>
                  <a:lnTo>
                    <a:pt x="31053" y="2446"/>
                  </a:lnTo>
                  <a:cubicBezTo>
                    <a:pt x="31105" y="2574"/>
                    <a:pt x="31156" y="2702"/>
                    <a:pt x="31207" y="2830"/>
                  </a:cubicBezTo>
                  <a:cubicBezTo>
                    <a:pt x="31284" y="3061"/>
                    <a:pt x="31361" y="3292"/>
                    <a:pt x="31438" y="3548"/>
                  </a:cubicBezTo>
                  <a:cubicBezTo>
                    <a:pt x="31592" y="4036"/>
                    <a:pt x="31720" y="4548"/>
                    <a:pt x="31848" y="5164"/>
                  </a:cubicBezTo>
                  <a:cubicBezTo>
                    <a:pt x="31951" y="5677"/>
                    <a:pt x="32053" y="6215"/>
                    <a:pt x="32130" y="6831"/>
                  </a:cubicBezTo>
                  <a:lnTo>
                    <a:pt x="32233" y="7549"/>
                  </a:lnTo>
                  <a:cubicBezTo>
                    <a:pt x="32284" y="7831"/>
                    <a:pt x="32310" y="8087"/>
                    <a:pt x="32336" y="8369"/>
                  </a:cubicBezTo>
                  <a:cubicBezTo>
                    <a:pt x="32438" y="9215"/>
                    <a:pt x="32515" y="10139"/>
                    <a:pt x="32592" y="11113"/>
                  </a:cubicBezTo>
                  <a:cubicBezTo>
                    <a:pt x="32643" y="12113"/>
                    <a:pt x="32618" y="12985"/>
                    <a:pt x="32592" y="13754"/>
                  </a:cubicBezTo>
                  <a:lnTo>
                    <a:pt x="32566" y="13754"/>
                  </a:lnTo>
                  <a:cubicBezTo>
                    <a:pt x="32566" y="14318"/>
                    <a:pt x="32541" y="14908"/>
                    <a:pt x="32464" y="15498"/>
                  </a:cubicBezTo>
                  <a:cubicBezTo>
                    <a:pt x="32464" y="15780"/>
                    <a:pt x="32412" y="16088"/>
                    <a:pt x="32387" y="16370"/>
                  </a:cubicBezTo>
                  <a:lnTo>
                    <a:pt x="32336" y="16703"/>
                  </a:lnTo>
                  <a:cubicBezTo>
                    <a:pt x="32310" y="16857"/>
                    <a:pt x="32284" y="17011"/>
                    <a:pt x="32259" y="17165"/>
                  </a:cubicBezTo>
                  <a:cubicBezTo>
                    <a:pt x="32079" y="18344"/>
                    <a:pt x="31771" y="19498"/>
                    <a:pt x="31361" y="20601"/>
                  </a:cubicBezTo>
                  <a:lnTo>
                    <a:pt x="31207" y="21011"/>
                  </a:lnTo>
                  <a:cubicBezTo>
                    <a:pt x="31207" y="21011"/>
                    <a:pt x="31182" y="21088"/>
                    <a:pt x="31156" y="21113"/>
                  </a:cubicBezTo>
                  <a:lnTo>
                    <a:pt x="31156" y="21165"/>
                  </a:lnTo>
                  <a:lnTo>
                    <a:pt x="31079" y="21344"/>
                  </a:lnTo>
                  <a:cubicBezTo>
                    <a:pt x="30951" y="21601"/>
                    <a:pt x="30823" y="21883"/>
                    <a:pt x="30694" y="22139"/>
                  </a:cubicBezTo>
                  <a:cubicBezTo>
                    <a:pt x="30412" y="22652"/>
                    <a:pt x="30130" y="23139"/>
                    <a:pt x="29771" y="23601"/>
                  </a:cubicBezTo>
                  <a:lnTo>
                    <a:pt x="29669" y="23780"/>
                  </a:lnTo>
                  <a:lnTo>
                    <a:pt x="29592" y="23857"/>
                  </a:lnTo>
                  <a:cubicBezTo>
                    <a:pt x="29489" y="23985"/>
                    <a:pt x="29387" y="24088"/>
                    <a:pt x="29310" y="24216"/>
                  </a:cubicBezTo>
                  <a:cubicBezTo>
                    <a:pt x="29130" y="24421"/>
                    <a:pt x="28925" y="24627"/>
                    <a:pt x="28720" y="24832"/>
                  </a:cubicBezTo>
                  <a:cubicBezTo>
                    <a:pt x="28566" y="24960"/>
                    <a:pt x="28438" y="25088"/>
                    <a:pt x="28284" y="25216"/>
                  </a:cubicBezTo>
                  <a:lnTo>
                    <a:pt x="28130" y="25345"/>
                  </a:lnTo>
                  <a:lnTo>
                    <a:pt x="28028" y="25139"/>
                  </a:lnTo>
                  <a:cubicBezTo>
                    <a:pt x="27771" y="24575"/>
                    <a:pt x="27540" y="24011"/>
                    <a:pt x="27284" y="23421"/>
                  </a:cubicBezTo>
                  <a:cubicBezTo>
                    <a:pt x="26951" y="22652"/>
                    <a:pt x="26669" y="21985"/>
                    <a:pt x="26335" y="21190"/>
                  </a:cubicBezTo>
                  <a:cubicBezTo>
                    <a:pt x="26233" y="20908"/>
                    <a:pt x="26104" y="20626"/>
                    <a:pt x="26002" y="20344"/>
                  </a:cubicBezTo>
                  <a:lnTo>
                    <a:pt x="25925" y="20190"/>
                  </a:lnTo>
                  <a:lnTo>
                    <a:pt x="26079" y="20139"/>
                  </a:lnTo>
                  <a:cubicBezTo>
                    <a:pt x="26233" y="20088"/>
                    <a:pt x="26412" y="20011"/>
                    <a:pt x="26540" y="19960"/>
                  </a:cubicBezTo>
                  <a:cubicBezTo>
                    <a:pt x="27053" y="19729"/>
                    <a:pt x="27540" y="19472"/>
                    <a:pt x="28002" y="19165"/>
                  </a:cubicBezTo>
                  <a:cubicBezTo>
                    <a:pt x="29053" y="18524"/>
                    <a:pt x="29951" y="17677"/>
                    <a:pt x="30669" y="16677"/>
                  </a:cubicBezTo>
                  <a:cubicBezTo>
                    <a:pt x="31361" y="15677"/>
                    <a:pt x="31541" y="14575"/>
                    <a:pt x="31182" y="13677"/>
                  </a:cubicBezTo>
                  <a:cubicBezTo>
                    <a:pt x="31079" y="13369"/>
                    <a:pt x="30720" y="12626"/>
                    <a:pt x="30079" y="12523"/>
                  </a:cubicBezTo>
                  <a:cubicBezTo>
                    <a:pt x="29992" y="12503"/>
                    <a:pt x="29906" y="12493"/>
                    <a:pt x="29819" y="12493"/>
                  </a:cubicBezTo>
                  <a:cubicBezTo>
                    <a:pt x="29474" y="12493"/>
                    <a:pt x="29125" y="12657"/>
                    <a:pt x="28694" y="12985"/>
                  </a:cubicBezTo>
                  <a:cubicBezTo>
                    <a:pt x="28361" y="13267"/>
                    <a:pt x="28028" y="13575"/>
                    <a:pt x="27720" y="13882"/>
                  </a:cubicBezTo>
                  <a:cubicBezTo>
                    <a:pt x="27463" y="14190"/>
                    <a:pt x="27156" y="14446"/>
                    <a:pt x="26874" y="14729"/>
                  </a:cubicBezTo>
                  <a:lnTo>
                    <a:pt x="26745" y="14805"/>
                  </a:lnTo>
                  <a:cubicBezTo>
                    <a:pt x="26669" y="14882"/>
                    <a:pt x="26566" y="14934"/>
                    <a:pt x="26489" y="14985"/>
                  </a:cubicBezTo>
                  <a:lnTo>
                    <a:pt x="26284" y="15062"/>
                  </a:lnTo>
                  <a:lnTo>
                    <a:pt x="26233" y="15088"/>
                  </a:lnTo>
                  <a:lnTo>
                    <a:pt x="26130" y="15139"/>
                  </a:lnTo>
                  <a:cubicBezTo>
                    <a:pt x="25976" y="15190"/>
                    <a:pt x="25822" y="15241"/>
                    <a:pt x="25668" y="15293"/>
                  </a:cubicBezTo>
                  <a:cubicBezTo>
                    <a:pt x="25515" y="15318"/>
                    <a:pt x="25361" y="15344"/>
                    <a:pt x="25207" y="15370"/>
                  </a:cubicBezTo>
                  <a:lnTo>
                    <a:pt x="24822" y="15421"/>
                  </a:lnTo>
                  <a:lnTo>
                    <a:pt x="24258" y="15498"/>
                  </a:lnTo>
                  <a:lnTo>
                    <a:pt x="23950" y="15523"/>
                  </a:lnTo>
                  <a:lnTo>
                    <a:pt x="23899" y="15421"/>
                  </a:lnTo>
                  <a:cubicBezTo>
                    <a:pt x="23258" y="14036"/>
                    <a:pt x="22566" y="12626"/>
                    <a:pt x="21899" y="11241"/>
                  </a:cubicBezTo>
                  <a:cubicBezTo>
                    <a:pt x="21745" y="10959"/>
                    <a:pt x="21591" y="10677"/>
                    <a:pt x="21463" y="10395"/>
                  </a:cubicBezTo>
                  <a:cubicBezTo>
                    <a:pt x="21207" y="9933"/>
                    <a:pt x="20976" y="9446"/>
                    <a:pt x="20745" y="8933"/>
                  </a:cubicBezTo>
                  <a:cubicBezTo>
                    <a:pt x="20437" y="8292"/>
                    <a:pt x="20181" y="7651"/>
                    <a:pt x="19899" y="7036"/>
                  </a:cubicBezTo>
                  <a:lnTo>
                    <a:pt x="19745" y="6702"/>
                  </a:lnTo>
                  <a:cubicBezTo>
                    <a:pt x="19130" y="5138"/>
                    <a:pt x="18360" y="3651"/>
                    <a:pt x="17463" y="2241"/>
                  </a:cubicBezTo>
                  <a:lnTo>
                    <a:pt x="17335" y="2036"/>
                  </a:lnTo>
                  <a:lnTo>
                    <a:pt x="17565" y="1984"/>
                  </a:lnTo>
                  <a:cubicBezTo>
                    <a:pt x="18181" y="1830"/>
                    <a:pt x="18796" y="1702"/>
                    <a:pt x="19412" y="1574"/>
                  </a:cubicBezTo>
                  <a:cubicBezTo>
                    <a:pt x="19617" y="1548"/>
                    <a:pt x="19822" y="1497"/>
                    <a:pt x="20027" y="1471"/>
                  </a:cubicBezTo>
                  <a:lnTo>
                    <a:pt x="20335" y="1420"/>
                  </a:lnTo>
                  <a:lnTo>
                    <a:pt x="20617" y="1394"/>
                  </a:lnTo>
                  <a:cubicBezTo>
                    <a:pt x="20925" y="1343"/>
                    <a:pt x="21258" y="1343"/>
                    <a:pt x="21514" y="1343"/>
                  </a:cubicBezTo>
                  <a:cubicBezTo>
                    <a:pt x="21737" y="1335"/>
                    <a:pt x="21959" y="1332"/>
                    <a:pt x="22181" y="1332"/>
                  </a:cubicBezTo>
                  <a:cubicBezTo>
                    <a:pt x="22626" y="1332"/>
                    <a:pt x="23070" y="1343"/>
                    <a:pt x="23515" y="1343"/>
                  </a:cubicBezTo>
                  <a:lnTo>
                    <a:pt x="25412" y="1343"/>
                  </a:lnTo>
                  <a:cubicBezTo>
                    <a:pt x="25848" y="1343"/>
                    <a:pt x="26233" y="1343"/>
                    <a:pt x="26617" y="1318"/>
                  </a:cubicBezTo>
                  <a:cubicBezTo>
                    <a:pt x="26680" y="1319"/>
                    <a:pt x="26743" y="1320"/>
                    <a:pt x="26806" y="1320"/>
                  </a:cubicBezTo>
                  <a:cubicBezTo>
                    <a:pt x="27615" y="1320"/>
                    <a:pt x="28420" y="1169"/>
                    <a:pt x="29181" y="907"/>
                  </a:cubicBezTo>
                  <a:cubicBezTo>
                    <a:pt x="29258" y="856"/>
                    <a:pt x="29335" y="805"/>
                    <a:pt x="29387" y="728"/>
                  </a:cubicBezTo>
                  <a:lnTo>
                    <a:pt x="29438" y="651"/>
                  </a:lnTo>
                  <a:close/>
                  <a:moveTo>
                    <a:pt x="29685" y="0"/>
                  </a:moveTo>
                  <a:cubicBezTo>
                    <a:pt x="29645" y="0"/>
                    <a:pt x="29605" y="3"/>
                    <a:pt x="29566" y="10"/>
                  </a:cubicBezTo>
                  <a:cubicBezTo>
                    <a:pt x="29464" y="10"/>
                    <a:pt x="29361" y="61"/>
                    <a:pt x="29284" y="164"/>
                  </a:cubicBezTo>
                  <a:lnTo>
                    <a:pt x="29233" y="241"/>
                  </a:lnTo>
                  <a:lnTo>
                    <a:pt x="29028" y="241"/>
                  </a:lnTo>
                  <a:cubicBezTo>
                    <a:pt x="28771" y="343"/>
                    <a:pt x="28515" y="420"/>
                    <a:pt x="28233" y="471"/>
                  </a:cubicBezTo>
                  <a:cubicBezTo>
                    <a:pt x="28105" y="523"/>
                    <a:pt x="27951" y="548"/>
                    <a:pt x="27822" y="548"/>
                  </a:cubicBezTo>
                  <a:lnTo>
                    <a:pt x="27694" y="574"/>
                  </a:lnTo>
                  <a:lnTo>
                    <a:pt x="27412" y="600"/>
                  </a:lnTo>
                  <a:cubicBezTo>
                    <a:pt x="26745" y="676"/>
                    <a:pt x="26104" y="702"/>
                    <a:pt x="25438" y="702"/>
                  </a:cubicBezTo>
                  <a:lnTo>
                    <a:pt x="25309" y="702"/>
                  </a:lnTo>
                  <a:cubicBezTo>
                    <a:pt x="24848" y="702"/>
                    <a:pt x="24361" y="702"/>
                    <a:pt x="23874" y="676"/>
                  </a:cubicBezTo>
                  <a:cubicBezTo>
                    <a:pt x="23386" y="651"/>
                    <a:pt x="22848" y="651"/>
                    <a:pt x="22335" y="651"/>
                  </a:cubicBezTo>
                  <a:cubicBezTo>
                    <a:pt x="21925" y="651"/>
                    <a:pt x="21540" y="651"/>
                    <a:pt x="21207" y="676"/>
                  </a:cubicBezTo>
                  <a:cubicBezTo>
                    <a:pt x="20412" y="728"/>
                    <a:pt x="19617" y="830"/>
                    <a:pt x="18822" y="1010"/>
                  </a:cubicBezTo>
                  <a:cubicBezTo>
                    <a:pt x="18232" y="1138"/>
                    <a:pt x="17617" y="1266"/>
                    <a:pt x="16976" y="1446"/>
                  </a:cubicBezTo>
                  <a:lnTo>
                    <a:pt x="16924" y="1471"/>
                  </a:lnTo>
                  <a:lnTo>
                    <a:pt x="16873" y="1446"/>
                  </a:lnTo>
                  <a:cubicBezTo>
                    <a:pt x="16822" y="1420"/>
                    <a:pt x="16771" y="1407"/>
                    <a:pt x="16719" y="1407"/>
                  </a:cubicBezTo>
                  <a:cubicBezTo>
                    <a:pt x="16668" y="1407"/>
                    <a:pt x="16617" y="1420"/>
                    <a:pt x="16565" y="1446"/>
                  </a:cubicBezTo>
                  <a:cubicBezTo>
                    <a:pt x="16540" y="1471"/>
                    <a:pt x="16489" y="1497"/>
                    <a:pt x="16463" y="1548"/>
                  </a:cubicBezTo>
                  <a:lnTo>
                    <a:pt x="16437" y="1600"/>
                  </a:lnTo>
                  <a:lnTo>
                    <a:pt x="16360" y="1600"/>
                  </a:lnTo>
                  <a:cubicBezTo>
                    <a:pt x="14719" y="2112"/>
                    <a:pt x="13104" y="2754"/>
                    <a:pt x="11540" y="3497"/>
                  </a:cubicBezTo>
                  <a:cubicBezTo>
                    <a:pt x="9334" y="4574"/>
                    <a:pt x="7206" y="5779"/>
                    <a:pt x="5155" y="7138"/>
                  </a:cubicBezTo>
                  <a:cubicBezTo>
                    <a:pt x="5001" y="7241"/>
                    <a:pt x="4924" y="7446"/>
                    <a:pt x="5026" y="7600"/>
                  </a:cubicBezTo>
                  <a:cubicBezTo>
                    <a:pt x="5078" y="7677"/>
                    <a:pt x="5129" y="7728"/>
                    <a:pt x="5206" y="7754"/>
                  </a:cubicBezTo>
                  <a:cubicBezTo>
                    <a:pt x="4992" y="7834"/>
                    <a:pt x="4952" y="8039"/>
                    <a:pt x="5021" y="8196"/>
                  </a:cubicBezTo>
                  <a:lnTo>
                    <a:pt x="5021" y="8196"/>
                  </a:lnTo>
                  <a:lnTo>
                    <a:pt x="4949" y="8138"/>
                  </a:lnTo>
                  <a:cubicBezTo>
                    <a:pt x="4902" y="8115"/>
                    <a:pt x="4849" y="8103"/>
                    <a:pt x="4797" y="8103"/>
                  </a:cubicBezTo>
                  <a:cubicBezTo>
                    <a:pt x="4681" y="8103"/>
                    <a:pt x="4567" y="8160"/>
                    <a:pt x="4514" y="8267"/>
                  </a:cubicBezTo>
                  <a:cubicBezTo>
                    <a:pt x="4437" y="8420"/>
                    <a:pt x="4488" y="8626"/>
                    <a:pt x="4642" y="8728"/>
                  </a:cubicBezTo>
                  <a:lnTo>
                    <a:pt x="4667" y="8754"/>
                  </a:lnTo>
                  <a:lnTo>
                    <a:pt x="4744" y="8831"/>
                  </a:lnTo>
                  <a:lnTo>
                    <a:pt x="4924" y="8959"/>
                  </a:lnTo>
                  <a:cubicBezTo>
                    <a:pt x="5052" y="9087"/>
                    <a:pt x="5155" y="9190"/>
                    <a:pt x="5283" y="9318"/>
                  </a:cubicBezTo>
                  <a:cubicBezTo>
                    <a:pt x="5385" y="9446"/>
                    <a:pt x="5488" y="9549"/>
                    <a:pt x="5590" y="9677"/>
                  </a:cubicBezTo>
                  <a:lnTo>
                    <a:pt x="5744" y="9882"/>
                  </a:lnTo>
                  <a:lnTo>
                    <a:pt x="5873" y="10036"/>
                  </a:lnTo>
                  <a:cubicBezTo>
                    <a:pt x="6308" y="10626"/>
                    <a:pt x="6693" y="11216"/>
                    <a:pt x="7052" y="11857"/>
                  </a:cubicBezTo>
                  <a:cubicBezTo>
                    <a:pt x="7385" y="12446"/>
                    <a:pt x="7719" y="13062"/>
                    <a:pt x="8027" y="13677"/>
                  </a:cubicBezTo>
                  <a:lnTo>
                    <a:pt x="8257" y="14113"/>
                  </a:lnTo>
                  <a:lnTo>
                    <a:pt x="7950" y="14113"/>
                  </a:lnTo>
                  <a:cubicBezTo>
                    <a:pt x="7052" y="14113"/>
                    <a:pt x="6206" y="14498"/>
                    <a:pt x="5616" y="15139"/>
                  </a:cubicBezTo>
                  <a:cubicBezTo>
                    <a:pt x="4975" y="15959"/>
                    <a:pt x="4539" y="16908"/>
                    <a:pt x="4385" y="17934"/>
                  </a:cubicBezTo>
                  <a:cubicBezTo>
                    <a:pt x="4206" y="18883"/>
                    <a:pt x="4103" y="19883"/>
                    <a:pt x="4103" y="20857"/>
                  </a:cubicBezTo>
                  <a:lnTo>
                    <a:pt x="4103" y="21447"/>
                  </a:lnTo>
                  <a:cubicBezTo>
                    <a:pt x="4129" y="22447"/>
                    <a:pt x="4078" y="23473"/>
                    <a:pt x="3975" y="24473"/>
                  </a:cubicBezTo>
                  <a:lnTo>
                    <a:pt x="3975" y="24550"/>
                  </a:lnTo>
                  <a:cubicBezTo>
                    <a:pt x="3975" y="24627"/>
                    <a:pt x="3949" y="24678"/>
                    <a:pt x="3949" y="24755"/>
                  </a:cubicBezTo>
                  <a:cubicBezTo>
                    <a:pt x="3924" y="24883"/>
                    <a:pt x="3898" y="25011"/>
                    <a:pt x="3872" y="25139"/>
                  </a:cubicBezTo>
                  <a:cubicBezTo>
                    <a:pt x="3821" y="25370"/>
                    <a:pt x="3744" y="25627"/>
                    <a:pt x="3667" y="25857"/>
                  </a:cubicBezTo>
                  <a:cubicBezTo>
                    <a:pt x="3642" y="25909"/>
                    <a:pt x="3616" y="25986"/>
                    <a:pt x="3616" y="26037"/>
                  </a:cubicBezTo>
                  <a:lnTo>
                    <a:pt x="3590" y="26088"/>
                  </a:lnTo>
                  <a:cubicBezTo>
                    <a:pt x="3513" y="26216"/>
                    <a:pt x="3462" y="26319"/>
                    <a:pt x="3411" y="26447"/>
                  </a:cubicBezTo>
                  <a:cubicBezTo>
                    <a:pt x="3360" y="26550"/>
                    <a:pt x="3283" y="26652"/>
                    <a:pt x="3231" y="26755"/>
                  </a:cubicBezTo>
                  <a:lnTo>
                    <a:pt x="3129" y="26909"/>
                  </a:lnTo>
                  <a:lnTo>
                    <a:pt x="3078" y="26960"/>
                  </a:lnTo>
                  <a:cubicBezTo>
                    <a:pt x="2924" y="27165"/>
                    <a:pt x="2744" y="27345"/>
                    <a:pt x="2539" y="27524"/>
                  </a:cubicBezTo>
                  <a:lnTo>
                    <a:pt x="2462" y="27575"/>
                  </a:lnTo>
                  <a:lnTo>
                    <a:pt x="2436" y="27601"/>
                  </a:lnTo>
                  <a:lnTo>
                    <a:pt x="2308" y="27704"/>
                  </a:lnTo>
                  <a:cubicBezTo>
                    <a:pt x="2206" y="27781"/>
                    <a:pt x="2077" y="27857"/>
                    <a:pt x="1949" y="27909"/>
                  </a:cubicBezTo>
                  <a:cubicBezTo>
                    <a:pt x="1821" y="27986"/>
                    <a:pt x="1693" y="28063"/>
                    <a:pt x="1565" y="28114"/>
                  </a:cubicBezTo>
                  <a:lnTo>
                    <a:pt x="1462" y="28165"/>
                  </a:lnTo>
                  <a:lnTo>
                    <a:pt x="1231" y="28242"/>
                  </a:lnTo>
                  <a:cubicBezTo>
                    <a:pt x="924" y="28370"/>
                    <a:pt x="590" y="28447"/>
                    <a:pt x="283" y="28524"/>
                  </a:cubicBezTo>
                  <a:cubicBezTo>
                    <a:pt x="154" y="28550"/>
                    <a:pt x="77" y="28652"/>
                    <a:pt x="52" y="28781"/>
                  </a:cubicBezTo>
                  <a:cubicBezTo>
                    <a:pt x="0" y="28883"/>
                    <a:pt x="52" y="29011"/>
                    <a:pt x="129" y="29088"/>
                  </a:cubicBezTo>
                  <a:cubicBezTo>
                    <a:pt x="1308" y="30140"/>
                    <a:pt x="2821" y="30704"/>
                    <a:pt x="4257" y="31165"/>
                  </a:cubicBezTo>
                  <a:cubicBezTo>
                    <a:pt x="4284" y="31173"/>
                    <a:pt x="4311" y="31177"/>
                    <a:pt x="4338" y="31177"/>
                  </a:cubicBezTo>
                  <a:cubicBezTo>
                    <a:pt x="4488" y="31177"/>
                    <a:pt x="4624" y="31061"/>
                    <a:pt x="4667" y="30909"/>
                  </a:cubicBezTo>
                  <a:cubicBezTo>
                    <a:pt x="4744" y="30729"/>
                    <a:pt x="4796" y="30550"/>
                    <a:pt x="4873" y="30370"/>
                  </a:cubicBezTo>
                  <a:cubicBezTo>
                    <a:pt x="4949" y="30165"/>
                    <a:pt x="5001" y="30088"/>
                    <a:pt x="5103" y="29858"/>
                  </a:cubicBezTo>
                  <a:cubicBezTo>
                    <a:pt x="5257" y="29524"/>
                    <a:pt x="5411" y="29191"/>
                    <a:pt x="5565" y="28858"/>
                  </a:cubicBezTo>
                  <a:lnTo>
                    <a:pt x="5821" y="28345"/>
                  </a:lnTo>
                  <a:cubicBezTo>
                    <a:pt x="6052" y="27909"/>
                    <a:pt x="6283" y="27422"/>
                    <a:pt x="6488" y="26960"/>
                  </a:cubicBezTo>
                  <a:cubicBezTo>
                    <a:pt x="6770" y="26319"/>
                    <a:pt x="7026" y="25652"/>
                    <a:pt x="7180" y="24960"/>
                  </a:cubicBezTo>
                  <a:cubicBezTo>
                    <a:pt x="7385" y="24165"/>
                    <a:pt x="7462" y="23370"/>
                    <a:pt x="7462" y="22575"/>
                  </a:cubicBezTo>
                  <a:cubicBezTo>
                    <a:pt x="7462" y="22293"/>
                    <a:pt x="7462" y="22011"/>
                    <a:pt x="7437" y="21755"/>
                  </a:cubicBezTo>
                  <a:cubicBezTo>
                    <a:pt x="7437" y="21472"/>
                    <a:pt x="7437" y="21190"/>
                    <a:pt x="7437" y="20883"/>
                  </a:cubicBezTo>
                  <a:cubicBezTo>
                    <a:pt x="7437" y="20755"/>
                    <a:pt x="7437" y="20626"/>
                    <a:pt x="7437" y="20498"/>
                  </a:cubicBezTo>
                  <a:lnTo>
                    <a:pt x="7437" y="20293"/>
                  </a:lnTo>
                  <a:lnTo>
                    <a:pt x="7437" y="20216"/>
                  </a:lnTo>
                  <a:lnTo>
                    <a:pt x="7437" y="20113"/>
                  </a:lnTo>
                  <a:cubicBezTo>
                    <a:pt x="7462" y="19985"/>
                    <a:pt x="7514" y="19831"/>
                    <a:pt x="7539" y="19678"/>
                  </a:cubicBezTo>
                  <a:cubicBezTo>
                    <a:pt x="7565" y="19626"/>
                    <a:pt x="7591" y="19549"/>
                    <a:pt x="7616" y="19498"/>
                  </a:cubicBezTo>
                  <a:lnTo>
                    <a:pt x="7642" y="19447"/>
                  </a:lnTo>
                  <a:cubicBezTo>
                    <a:pt x="7642" y="19421"/>
                    <a:pt x="7668" y="19370"/>
                    <a:pt x="7693" y="19344"/>
                  </a:cubicBezTo>
                  <a:cubicBezTo>
                    <a:pt x="7796" y="19088"/>
                    <a:pt x="7924" y="18883"/>
                    <a:pt x="8078" y="18652"/>
                  </a:cubicBezTo>
                  <a:lnTo>
                    <a:pt x="8155" y="18549"/>
                  </a:lnTo>
                  <a:cubicBezTo>
                    <a:pt x="8206" y="18498"/>
                    <a:pt x="8257" y="18447"/>
                    <a:pt x="8309" y="18395"/>
                  </a:cubicBezTo>
                  <a:cubicBezTo>
                    <a:pt x="8386" y="18318"/>
                    <a:pt x="8488" y="18216"/>
                    <a:pt x="8565" y="18139"/>
                  </a:cubicBezTo>
                  <a:cubicBezTo>
                    <a:pt x="8719" y="18011"/>
                    <a:pt x="8847" y="17908"/>
                    <a:pt x="9001" y="17806"/>
                  </a:cubicBezTo>
                  <a:cubicBezTo>
                    <a:pt x="9180" y="17652"/>
                    <a:pt x="9386" y="17498"/>
                    <a:pt x="9565" y="17318"/>
                  </a:cubicBezTo>
                  <a:cubicBezTo>
                    <a:pt x="9616" y="17267"/>
                    <a:pt x="9642" y="17190"/>
                    <a:pt x="9642" y="17139"/>
                  </a:cubicBezTo>
                  <a:lnTo>
                    <a:pt x="9693" y="16857"/>
                  </a:lnTo>
                  <a:lnTo>
                    <a:pt x="9437" y="16754"/>
                  </a:lnTo>
                  <a:cubicBezTo>
                    <a:pt x="9407" y="16748"/>
                    <a:pt x="9376" y="16745"/>
                    <a:pt x="9346" y="16745"/>
                  </a:cubicBezTo>
                  <a:cubicBezTo>
                    <a:pt x="9250" y="16745"/>
                    <a:pt x="9156" y="16778"/>
                    <a:pt x="9078" y="16857"/>
                  </a:cubicBezTo>
                  <a:cubicBezTo>
                    <a:pt x="8873" y="17036"/>
                    <a:pt x="8668" y="17216"/>
                    <a:pt x="8462" y="17370"/>
                  </a:cubicBezTo>
                  <a:cubicBezTo>
                    <a:pt x="8180" y="17600"/>
                    <a:pt x="7924" y="17831"/>
                    <a:pt x="7668" y="18088"/>
                  </a:cubicBezTo>
                  <a:cubicBezTo>
                    <a:pt x="7155" y="18729"/>
                    <a:pt x="6821" y="19524"/>
                    <a:pt x="6744" y="20370"/>
                  </a:cubicBezTo>
                  <a:cubicBezTo>
                    <a:pt x="6719" y="20857"/>
                    <a:pt x="6719" y="21344"/>
                    <a:pt x="6744" y="21831"/>
                  </a:cubicBezTo>
                  <a:cubicBezTo>
                    <a:pt x="6770" y="22139"/>
                    <a:pt x="6770" y="22498"/>
                    <a:pt x="6770" y="22832"/>
                  </a:cubicBezTo>
                  <a:cubicBezTo>
                    <a:pt x="6770" y="23037"/>
                    <a:pt x="6744" y="23242"/>
                    <a:pt x="6744" y="23447"/>
                  </a:cubicBezTo>
                  <a:cubicBezTo>
                    <a:pt x="6744" y="23524"/>
                    <a:pt x="6719" y="23626"/>
                    <a:pt x="6693" y="23729"/>
                  </a:cubicBezTo>
                  <a:lnTo>
                    <a:pt x="6667" y="23960"/>
                  </a:lnTo>
                  <a:cubicBezTo>
                    <a:pt x="6616" y="24344"/>
                    <a:pt x="6539" y="24703"/>
                    <a:pt x="6437" y="25062"/>
                  </a:cubicBezTo>
                  <a:cubicBezTo>
                    <a:pt x="6385" y="25268"/>
                    <a:pt x="6308" y="25498"/>
                    <a:pt x="6232" y="25755"/>
                  </a:cubicBezTo>
                  <a:cubicBezTo>
                    <a:pt x="6180" y="25857"/>
                    <a:pt x="6129" y="25986"/>
                    <a:pt x="6103" y="26114"/>
                  </a:cubicBezTo>
                  <a:lnTo>
                    <a:pt x="6026" y="26268"/>
                  </a:lnTo>
                  <a:cubicBezTo>
                    <a:pt x="6026" y="26293"/>
                    <a:pt x="5975" y="26370"/>
                    <a:pt x="5975" y="26396"/>
                  </a:cubicBezTo>
                  <a:cubicBezTo>
                    <a:pt x="5770" y="26857"/>
                    <a:pt x="5565" y="27293"/>
                    <a:pt x="5360" y="27729"/>
                  </a:cubicBezTo>
                  <a:cubicBezTo>
                    <a:pt x="4975" y="28499"/>
                    <a:pt x="4539" y="29396"/>
                    <a:pt x="4155" y="30293"/>
                  </a:cubicBezTo>
                  <a:lnTo>
                    <a:pt x="4103" y="30422"/>
                  </a:lnTo>
                  <a:lnTo>
                    <a:pt x="3975" y="30370"/>
                  </a:lnTo>
                  <a:lnTo>
                    <a:pt x="3360" y="30165"/>
                  </a:lnTo>
                  <a:cubicBezTo>
                    <a:pt x="3180" y="30088"/>
                    <a:pt x="3026" y="30037"/>
                    <a:pt x="2847" y="29960"/>
                  </a:cubicBezTo>
                  <a:lnTo>
                    <a:pt x="2770" y="29909"/>
                  </a:lnTo>
                  <a:lnTo>
                    <a:pt x="2642" y="29858"/>
                  </a:lnTo>
                  <a:lnTo>
                    <a:pt x="2385" y="29755"/>
                  </a:lnTo>
                  <a:cubicBezTo>
                    <a:pt x="2052" y="29601"/>
                    <a:pt x="1718" y="29422"/>
                    <a:pt x="1411" y="29242"/>
                  </a:cubicBezTo>
                  <a:lnTo>
                    <a:pt x="1077" y="29011"/>
                  </a:lnTo>
                  <a:lnTo>
                    <a:pt x="1385" y="28909"/>
                  </a:lnTo>
                  <a:cubicBezTo>
                    <a:pt x="2206" y="28652"/>
                    <a:pt x="2949" y="28140"/>
                    <a:pt x="3488" y="27498"/>
                  </a:cubicBezTo>
                  <a:cubicBezTo>
                    <a:pt x="4103" y="26755"/>
                    <a:pt x="4462" y="25806"/>
                    <a:pt x="4642" y="24498"/>
                  </a:cubicBezTo>
                  <a:cubicBezTo>
                    <a:pt x="4744" y="23473"/>
                    <a:pt x="4796" y="22447"/>
                    <a:pt x="4770" y="21421"/>
                  </a:cubicBezTo>
                  <a:lnTo>
                    <a:pt x="4770" y="20908"/>
                  </a:lnTo>
                  <a:cubicBezTo>
                    <a:pt x="4770" y="20447"/>
                    <a:pt x="4796" y="20011"/>
                    <a:pt x="4821" y="19549"/>
                  </a:cubicBezTo>
                  <a:cubicBezTo>
                    <a:pt x="4821" y="19421"/>
                    <a:pt x="4847" y="19319"/>
                    <a:pt x="4847" y="19190"/>
                  </a:cubicBezTo>
                  <a:cubicBezTo>
                    <a:pt x="4847" y="19139"/>
                    <a:pt x="4847" y="19062"/>
                    <a:pt x="4873" y="19011"/>
                  </a:cubicBezTo>
                  <a:lnTo>
                    <a:pt x="4898" y="18883"/>
                  </a:lnTo>
                  <a:cubicBezTo>
                    <a:pt x="4924" y="18652"/>
                    <a:pt x="4975" y="18370"/>
                    <a:pt x="5026" y="18113"/>
                  </a:cubicBezTo>
                  <a:cubicBezTo>
                    <a:pt x="5129" y="17652"/>
                    <a:pt x="5257" y="17165"/>
                    <a:pt x="5437" y="16729"/>
                  </a:cubicBezTo>
                  <a:lnTo>
                    <a:pt x="5462" y="16652"/>
                  </a:lnTo>
                  <a:lnTo>
                    <a:pt x="5539" y="16498"/>
                  </a:lnTo>
                  <a:cubicBezTo>
                    <a:pt x="5590" y="16395"/>
                    <a:pt x="5642" y="16293"/>
                    <a:pt x="5719" y="16190"/>
                  </a:cubicBezTo>
                  <a:cubicBezTo>
                    <a:pt x="5770" y="16062"/>
                    <a:pt x="5847" y="15985"/>
                    <a:pt x="5898" y="15882"/>
                  </a:cubicBezTo>
                  <a:lnTo>
                    <a:pt x="5949" y="15806"/>
                  </a:lnTo>
                  <a:lnTo>
                    <a:pt x="6078" y="15882"/>
                  </a:lnTo>
                  <a:lnTo>
                    <a:pt x="5975" y="15780"/>
                  </a:lnTo>
                  <a:lnTo>
                    <a:pt x="6052" y="15703"/>
                  </a:lnTo>
                  <a:cubicBezTo>
                    <a:pt x="6129" y="15600"/>
                    <a:pt x="6206" y="15523"/>
                    <a:pt x="6257" y="15472"/>
                  </a:cubicBezTo>
                  <a:lnTo>
                    <a:pt x="6385" y="15344"/>
                  </a:lnTo>
                  <a:lnTo>
                    <a:pt x="6437" y="15318"/>
                  </a:lnTo>
                  <a:cubicBezTo>
                    <a:pt x="6539" y="15241"/>
                    <a:pt x="6642" y="15164"/>
                    <a:pt x="6744" y="15113"/>
                  </a:cubicBezTo>
                  <a:cubicBezTo>
                    <a:pt x="6796" y="15088"/>
                    <a:pt x="6847" y="15062"/>
                    <a:pt x="6898" y="15036"/>
                  </a:cubicBezTo>
                  <a:lnTo>
                    <a:pt x="6950" y="15011"/>
                  </a:lnTo>
                  <a:cubicBezTo>
                    <a:pt x="7078" y="14959"/>
                    <a:pt x="7180" y="14908"/>
                    <a:pt x="7309" y="14882"/>
                  </a:cubicBezTo>
                  <a:cubicBezTo>
                    <a:pt x="7385" y="14882"/>
                    <a:pt x="7437" y="14857"/>
                    <a:pt x="7488" y="14857"/>
                  </a:cubicBezTo>
                  <a:lnTo>
                    <a:pt x="7591" y="14857"/>
                  </a:lnTo>
                  <a:cubicBezTo>
                    <a:pt x="7707" y="14846"/>
                    <a:pt x="7820" y="14840"/>
                    <a:pt x="7932" y="14840"/>
                  </a:cubicBezTo>
                  <a:cubicBezTo>
                    <a:pt x="8089" y="14840"/>
                    <a:pt x="8246" y="14852"/>
                    <a:pt x="8411" y="14882"/>
                  </a:cubicBezTo>
                  <a:lnTo>
                    <a:pt x="8488" y="14882"/>
                  </a:lnTo>
                  <a:lnTo>
                    <a:pt x="8591" y="14831"/>
                  </a:lnTo>
                  <a:lnTo>
                    <a:pt x="8668" y="14959"/>
                  </a:lnTo>
                  <a:cubicBezTo>
                    <a:pt x="8770" y="15139"/>
                    <a:pt x="8873" y="15344"/>
                    <a:pt x="9001" y="15549"/>
                  </a:cubicBezTo>
                  <a:cubicBezTo>
                    <a:pt x="9206" y="15857"/>
                    <a:pt x="9437" y="16216"/>
                    <a:pt x="9642" y="16549"/>
                  </a:cubicBezTo>
                  <a:lnTo>
                    <a:pt x="9719" y="16703"/>
                  </a:lnTo>
                  <a:lnTo>
                    <a:pt x="9950" y="17088"/>
                  </a:lnTo>
                  <a:cubicBezTo>
                    <a:pt x="10309" y="17652"/>
                    <a:pt x="10642" y="18242"/>
                    <a:pt x="10975" y="18806"/>
                  </a:cubicBezTo>
                  <a:cubicBezTo>
                    <a:pt x="11309" y="19370"/>
                    <a:pt x="11591" y="19857"/>
                    <a:pt x="11924" y="20396"/>
                  </a:cubicBezTo>
                  <a:lnTo>
                    <a:pt x="11975" y="20498"/>
                  </a:lnTo>
                  <a:cubicBezTo>
                    <a:pt x="12745" y="21857"/>
                    <a:pt x="13617" y="23165"/>
                    <a:pt x="14617" y="24344"/>
                  </a:cubicBezTo>
                  <a:cubicBezTo>
                    <a:pt x="15540" y="25370"/>
                    <a:pt x="16617" y="26216"/>
                    <a:pt x="17796" y="26832"/>
                  </a:cubicBezTo>
                  <a:cubicBezTo>
                    <a:pt x="19027" y="27473"/>
                    <a:pt x="20386" y="27857"/>
                    <a:pt x="21745" y="27934"/>
                  </a:cubicBezTo>
                  <a:cubicBezTo>
                    <a:pt x="21984" y="27952"/>
                    <a:pt x="22222" y="27960"/>
                    <a:pt x="22460" y="27960"/>
                  </a:cubicBezTo>
                  <a:cubicBezTo>
                    <a:pt x="23629" y="27960"/>
                    <a:pt x="24787" y="27754"/>
                    <a:pt x="25874" y="27370"/>
                  </a:cubicBezTo>
                  <a:cubicBezTo>
                    <a:pt x="27028" y="26986"/>
                    <a:pt x="28053" y="26370"/>
                    <a:pt x="28951" y="25575"/>
                  </a:cubicBezTo>
                  <a:cubicBezTo>
                    <a:pt x="30489" y="24191"/>
                    <a:pt x="31669" y="22190"/>
                    <a:pt x="32412" y="19626"/>
                  </a:cubicBezTo>
                  <a:cubicBezTo>
                    <a:pt x="33028" y="17344"/>
                    <a:pt x="33310" y="15011"/>
                    <a:pt x="33233" y="12651"/>
                  </a:cubicBezTo>
                  <a:cubicBezTo>
                    <a:pt x="33233" y="12344"/>
                    <a:pt x="33233" y="12010"/>
                    <a:pt x="33207" y="11677"/>
                  </a:cubicBezTo>
                  <a:lnTo>
                    <a:pt x="33207" y="11523"/>
                  </a:lnTo>
                  <a:lnTo>
                    <a:pt x="33361" y="11523"/>
                  </a:lnTo>
                  <a:cubicBezTo>
                    <a:pt x="34002" y="11472"/>
                    <a:pt x="34618" y="11369"/>
                    <a:pt x="35207" y="11190"/>
                  </a:cubicBezTo>
                  <a:lnTo>
                    <a:pt x="35310" y="11164"/>
                  </a:lnTo>
                  <a:cubicBezTo>
                    <a:pt x="35669" y="11087"/>
                    <a:pt x="36002" y="10985"/>
                    <a:pt x="36361" y="10908"/>
                  </a:cubicBezTo>
                  <a:lnTo>
                    <a:pt x="36592" y="10857"/>
                  </a:lnTo>
                  <a:lnTo>
                    <a:pt x="36849" y="10857"/>
                  </a:lnTo>
                  <a:cubicBezTo>
                    <a:pt x="36985" y="10857"/>
                    <a:pt x="37122" y="10845"/>
                    <a:pt x="37259" y="10845"/>
                  </a:cubicBezTo>
                  <a:cubicBezTo>
                    <a:pt x="37327" y="10845"/>
                    <a:pt x="37396" y="10848"/>
                    <a:pt x="37464" y="10857"/>
                  </a:cubicBezTo>
                  <a:lnTo>
                    <a:pt x="37900" y="10857"/>
                  </a:lnTo>
                  <a:cubicBezTo>
                    <a:pt x="38105" y="10908"/>
                    <a:pt x="38285" y="10933"/>
                    <a:pt x="38515" y="10985"/>
                  </a:cubicBezTo>
                  <a:cubicBezTo>
                    <a:pt x="38874" y="11062"/>
                    <a:pt x="39208" y="11164"/>
                    <a:pt x="39541" y="11267"/>
                  </a:cubicBezTo>
                  <a:lnTo>
                    <a:pt x="39644" y="11292"/>
                  </a:lnTo>
                  <a:cubicBezTo>
                    <a:pt x="40413" y="11523"/>
                    <a:pt x="41208" y="11677"/>
                    <a:pt x="42003" y="11780"/>
                  </a:cubicBezTo>
                  <a:cubicBezTo>
                    <a:pt x="42080" y="11780"/>
                    <a:pt x="42182" y="11728"/>
                    <a:pt x="42233" y="11651"/>
                  </a:cubicBezTo>
                  <a:cubicBezTo>
                    <a:pt x="42336" y="11549"/>
                    <a:pt x="42387" y="11395"/>
                    <a:pt x="42336" y="11241"/>
                  </a:cubicBezTo>
                  <a:cubicBezTo>
                    <a:pt x="42259" y="10959"/>
                    <a:pt x="42208" y="10703"/>
                    <a:pt x="42131" y="10421"/>
                  </a:cubicBezTo>
                  <a:cubicBezTo>
                    <a:pt x="42054" y="10139"/>
                    <a:pt x="41977" y="9856"/>
                    <a:pt x="41900" y="9574"/>
                  </a:cubicBezTo>
                  <a:cubicBezTo>
                    <a:pt x="41874" y="9421"/>
                    <a:pt x="41849" y="9292"/>
                    <a:pt x="41823" y="9164"/>
                  </a:cubicBezTo>
                  <a:cubicBezTo>
                    <a:pt x="41823" y="9087"/>
                    <a:pt x="41798" y="9010"/>
                    <a:pt x="41798" y="8933"/>
                  </a:cubicBezTo>
                  <a:lnTo>
                    <a:pt x="41798" y="8908"/>
                  </a:lnTo>
                  <a:lnTo>
                    <a:pt x="41798" y="8779"/>
                  </a:lnTo>
                  <a:cubicBezTo>
                    <a:pt x="41772" y="8472"/>
                    <a:pt x="41772" y="8138"/>
                    <a:pt x="41798" y="7831"/>
                  </a:cubicBezTo>
                  <a:cubicBezTo>
                    <a:pt x="41798" y="7754"/>
                    <a:pt x="41772" y="7677"/>
                    <a:pt x="41721" y="7626"/>
                  </a:cubicBezTo>
                  <a:cubicBezTo>
                    <a:pt x="41653" y="7558"/>
                    <a:pt x="41564" y="7526"/>
                    <a:pt x="41472" y="7526"/>
                  </a:cubicBezTo>
                  <a:cubicBezTo>
                    <a:pt x="41390" y="7526"/>
                    <a:pt x="41306" y="7552"/>
                    <a:pt x="41233" y="7600"/>
                  </a:cubicBezTo>
                  <a:cubicBezTo>
                    <a:pt x="41156" y="7677"/>
                    <a:pt x="41080" y="7754"/>
                    <a:pt x="41003" y="7805"/>
                  </a:cubicBezTo>
                  <a:cubicBezTo>
                    <a:pt x="40926" y="7882"/>
                    <a:pt x="40926" y="7882"/>
                    <a:pt x="40900" y="7908"/>
                  </a:cubicBezTo>
                  <a:lnTo>
                    <a:pt x="40823" y="7959"/>
                  </a:lnTo>
                  <a:cubicBezTo>
                    <a:pt x="40669" y="8087"/>
                    <a:pt x="40515" y="8190"/>
                    <a:pt x="40336" y="8267"/>
                  </a:cubicBezTo>
                  <a:lnTo>
                    <a:pt x="40105" y="8395"/>
                  </a:lnTo>
                  <a:lnTo>
                    <a:pt x="40080" y="8395"/>
                  </a:lnTo>
                  <a:lnTo>
                    <a:pt x="39926" y="8446"/>
                  </a:lnTo>
                  <a:cubicBezTo>
                    <a:pt x="39746" y="8523"/>
                    <a:pt x="39567" y="8574"/>
                    <a:pt x="39362" y="8600"/>
                  </a:cubicBezTo>
                  <a:lnTo>
                    <a:pt x="39156" y="8651"/>
                  </a:lnTo>
                  <a:lnTo>
                    <a:pt x="38336" y="8651"/>
                  </a:lnTo>
                  <a:cubicBezTo>
                    <a:pt x="38182" y="8651"/>
                    <a:pt x="38002" y="8626"/>
                    <a:pt x="37823" y="8600"/>
                  </a:cubicBezTo>
                  <a:lnTo>
                    <a:pt x="37592" y="8574"/>
                  </a:lnTo>
                  <a:cubicBezTo>
                    <a:pt x="37490" y="8549"/>
                    <a:pt x="37387" y="8523"/>
                    <a:pt x="37284" y="8497"/>
                  </a:cubicBezTo>
                  <a:cubicBezTo>
                    <a:pt x="37105" y="8472"/>
                    <a:pt x="36951" y="8420"/>
                    <a:pt x="36772" y="8369"/>
                  </a:cubicBezTo>
                  <a:lnTo>
                    <a:pt x="36618" y="8292"/>
                  </a:lnTo>
                  <a:cubicBezTo>
                    <a:pt x="36515" y="8241"/>
                    <a:pt x="36438" y="8190"/>
                    <a:pt x="36336" y="8164"/>
                  </a:cubicBezTo>
                  <a:cubicBezTo>
                    <a:pt x="36156" y="8061"/>
                    <a:pt x="36002" y="7959"/>
                    <a:pt x="35823" y="7882"/>
                  </a:cubicBezTo>
                  <a:lnTo>
                    <a:pt x="35413" y="7651"/>
                  </a:lnTo>
                  <a:cubicBezTo>
                    <a:pt x="34843" y="7343"/>
                    <a:pt x="34207" y="7056"/>
                    <a:pt x="33546" y="7056"/>
                  </a:cubicBezTo>
                  <a:cubicBezTo>
                    <a:pt x="33493" y="7056"/>
                    <a:pt x="33440" y="7058"/>
                    <a:pt x="33387" y="7061"/>
                  </a:cubicBezTo>
                  <a:cubicBezTo>
                    <a:pt x="33259" y="7087"/>
                    <a:pt x="33156" y="7113"/>
                    <a:pt x="33028" y="7138"/>
                  </a:cubicBezTo>
                  <a:lnTo>
                    <a:pt x="32848" y="7190"/>
                  </a:lnTo>
                  <a:lnTo>
                    <a:pt x="32823" y="7010"/>
                  </a:lnTo>
                  <a:cubicBezTo>
                    <a:pt x="32694" y="5959"/>
                    <a:pt x="32489" y="4933"/>
                    <a:pt x="32233" y="3907"/>
                  </a:cubicBezTo>
                  <a:cubicBezTo>
                    <a:pt x="32002" y="2959"/>
                    <a:pt x="31643" y="2061"/>
                    <a:pt x="31156" y="1215"/>
                  </a:cubicBezTo>
                  <a:cubicBezTo>
                    <a:pt x="31002" y="933"/>
                    <a:pt x="30797" y="676"/>
                    <a:pt x="30566" y="446"/>
                  </a:cubicBezTo>
                  <a:cubicBezTo>
                    <a:pt x="30438" y="343"/>
                    <a:pt x="30310" y="241"/>
                    <a:pt x="30182" y="164"/>
                  </a:cubicBezTo>
                  <a:cubicBezTo>
                    <a:pt x="30130" y="138"/>
                    <a:pt x="30079" y="112"/>
                    <a:pt x="30028" y="87"/>
                  </a:cubicBezTo>
                  <a:cubicBezTo>
                    <a:pt x="29932" y="29"/>
                    <a:pt x="29807" y="0"/>
                    <a:pt x="2968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321;p36">
              <a:extLst>
                <a:ext uri="{FF2B5EF4-FFF2-40B4-BE49-F238E27FC236}">
                  <a16:creationId xmlns:a16="http://schemas.microsoft.com/office/drawing/2014/main" id="{5C0B864F-C113-2830-5BC2-9C2D581768E7}"/>
                </a:ext>
              </a:extLst>
            </p:cNvPr>
            <p:cNvSpPr/>
            <p:nvPr/>
          </p:nvSpPr>
          <p:spPr>
            <a:xfrm>
              <a:off x="4811827" y="3377081"/>
              <a:ext cx="126128" cy="91500"/>
            </a:xfrm>
            <a:custGeom>
              <a:avLst/>
              <a:gdLst/>
              <a:ahLst/>
              <a:cxnLst/>
              <a:rect l="l" t="t" r="r" b="b"/>
              <a:pathLst>
                <a:path w="7416" h="5380" extrusionOk="0">
                  <a:moveTo>
                    <a:pt x="5230" y="1"/>
                  </a:moveTo>
                  <a:cubicBezTo>
                    <a:pt x="3272" y="1"/>
                    <a:pt x="617" y="1792"/>
                    <a:pt x="129" y="3650"/>
                  </a:cubicBezTo>
                  <a:lnTo>
                    <a:pt x="129" y="3676"/>
                  </a:lnTo>
                  <a:cubicBezTo>
                    <a:pt x="26" y="3881"/>
                    <a:pt x="1" y="4086"/>
                    <a:pt x="1" y="4317"/>
                  </a:cubicBezTo>
                  <a:cubicBezTo>
                    <a:pt x="46" y="4789"/>
                    <a:pt x="426" y="5379"/>
                    <a:pt x="951" y="5379"/>
                  </a:cubicBezTo>
                  <a:cubicBezTo>
                    <a:pt x="1024" y="5379"/>
                    <a:pt x="1101" y="5368"/>
                    <a:pt x="1180" y="5342"/>
                  </a:cubicBezTo>
                  <a:cubicBezTo>
                    <a:pt x="2180" y="5009"/>
                    <a:pt x="2847" y="4009"/>
                    <a:pt x="3719" y="3445"/>
                  </a:cubicBezTo>
                  <a:cubicBezTo>
                    <a:pt x="4642" y="2855"/>
                    <a:pt x="6078" y="3086"/>
                    <a:pt x="7155" y="2881"/>
                  </a:cubicBezTo>
                  <a:cubicBezTo>
                    <a:pt x="7283" y="2829"/>
                    <a:pt x="7386" y="2701"/>
                    <a:pt x="7386" y="2547"/>
                  </a:cubicBezTo>
                  <a:cubicBezTo>
                    <a:pt x="7415" y="707"/>
                    <a:pt x="6460" y="1"/>
                    <a:pt x="523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1471413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16"/>
        <p:cNvGrpSpPr/>
        <p:nvPr/>
      </p:nvGrpSpPr>
      <p:grpSpPr>
        <a:xfrm>
          <a:off x="0" y="0"/>
          <a:ext cx="0" cy="0"/>
          <a:chOff x="0" y="0"/>
          <a:chExt cx="0" cy="0"/>
        </a:xfrm>
      </p:grpSpPr>
      <p:sp>
        <p:nvSpPr>
          <p:cNvPr id="422" name="Google Shape;422;p41"/>
          <p:cNvSpPr/>
          <p:nvPr/>
        </p:nvSpPr>
        <p:spPr>
          <a:xfrm>
            <a:off x="719546" y="2367006"/>
            <a:ext cx="3057925" cy="7890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hr-HR" sz="1800" dirty="0">
                <a:latin typeface="Oranienbaum" panose="02000506080000020003" pitchFamily="2" charset="0"/>
              </a:rPr>
              <a:t>Negativne predodžbe koje se javljaju često i intruzivne su.</a:t>
            </a:r>
            <a:endParaRPr sz="1800" dirty="0">
              <a:latin typeface="Oranienbaum" panose="02000506080000020003" pitchFamily="2" charset="0"/>
            </a:endParaRPr>
          </a:p>
        </p:txBody>
      </p:sp>
      <p:sp>
        <p:nvSpPr>
          <p:cNvPr id="419" name="Google Shape;419;p41"/>
          <p:cNvSpPr txBox="1">
            <a:spLocks noGrp="1"/>
          </p:cNvSpPr>
          <p:nvPr>
            <p:ph type="title"/>
          </p:nvPr>
        </p:nvSpPr>
        <p:spPr>
          <a:xfrm>
            <a:off x="720000" y="407209"/>
            <a:ext cx="7704000" cy="698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hr-HR" sz="5000" b="1" dirty="0">
                <a:latin typeface="Pinyon Script"/>
                <a:ea typeface="Pinyon Script"/>
                <a:cs typeface="Pinyon Script"/>
                <a:sym typeface="Pinyon Script"/>
              </a:rPr>
              <a:t>Intervencija</a:t>
            </a:r>
            <a:endParaRPr b="1" dirty="0">
              <a:latin typeface="Oranienbaum"/>
              <a:ea typeface="Oranienbaum"/>
              <a:cs typeface="Oranienbaum"/>
              <a:sym typeface="Oranienbaum"/>
            </a:endParaRPr>
          </a:p>
        </p:txBody>
      </p:sp>
      <p:grpSp>
        <p:nvGrpSpPr>
          <p:cNvPr id="438" name="Google Shape;438;p41"/>
          <p:cNvGrpSpPr/>
          <p:nvPr/>
        </p:nvGrpSpPr>
        <p:grpSpPr>
          <a:xfrm rot="-1066230">
            <a:off x="4110944" y="2307283"/>
            <a:ext cx="921515" cy="908446"/>
            <a:chOff x="5102275" y="4035225"/>
            <a:chExt cx="1362650" cy="1343325"/>
          </a:xfrm>
        </p:grpSpPr>
        <p:sp>
          <p:nvSpPr>
            <p:cNvPr id="439" name="Google Shape;439;p41"/>
            <p:cNvSpPr/>
            <p:nvPr/>
          </p:nvSpPr>
          <p:spPr>
            <a:xfrm>
              <a:off x="5102275" y="4035225"/>
              <a:ext cx="1362650" cy="1343325"/>
            </a:xfrm>
            <a:custGeom>
              <a:avLst/>
              <a:gdLst/>
              <a:ahLst/>
              <a:cxnLst/>
              <a:rect l="l" t="t" r="r" b="b"/>
              <a:pathLst>
                <a:path w="54506" h="53733" extrusionOk="0">
                  <a:moveTo>
                    <a:pt x="52497" y="42"/>
                  </a:moveTo>
                  <a:cubicBezTo>
                    <a:pt x="50551" y="1"/>
                    <a:pt x="48584" y="1"/>
                    <a:pt x="46639" y="21"/>
                  </a:cubicBezTo>
                  <a:cubicBezTo>
                    <a:pt x="46325" y="1"/>
                    <a:pt x="46032" y="105"/>
                    <a:pt x="45802" y="314"/>
                  </a:cubicBezTo>
                  <a:cubicBezTo>
                    <a:pt x="45320" y="837"/>
                    <a:pt x="44714" y="1340"/>
                    <a:pt x="44839" y="2198"/>
                  </a:cubicBezTo>
                  <a:cubicBezTo>
                    <a:pt x="44902" y="2742"/>
                    <a:pt x="44609" y="3097"/>
                    <a:pt x="44128" y="3306"/>
                  </a:cubicBezTo>
                  <a:cubicBezTo>
                    <a:pt x="43835" y="3432"/>
                    <a:pt x="43563" y="3558"/>
                    <a:pt x="43270" y="3662"/>
                  </a:cubicBezTo>
                  <a:cubicBezTo>
                    <a:pt x="40592" y="4541"/>
                    <a:pt x="37893" y="5420"/>
                    <a:pt x="35193" y="6299"/>
                  </a:cubicBezTo>
                  <a:cubicBezTo>
                    <a:pt x="33038" y="6989"/>
                    <a:pt x="30883" y="7617"/>
                    <a:pt x="28728" y="8349"/>
                  </a:cubicBezTo>
                  <a:cubicBezTo>
                    <a:pt x="24522" y="9793"/>
                    <a:pt x="20317" y="11278"/>
                    <a:pt x="16111" y="12743"/>
                  </a:cubicBezTo>
                  <a:cubicBezTo>
                    <a:pt x="14751" y="13224"/>
                    <a:pt x="13370" y="13664"/>
                    <a:pt x="11989" y="14145"/>
                  </a:cubicBezTo>
                  <a:cubicBezTo>
                    <a:pt x="10818" y="14542"/>
                    <a:pt x="9646" y="14940"/>
                    <a:pt x="8369" y="15379"/>
                  </a:cubicBezTo>
                  <a:cubicBezTo>
                    <a:pt x="8349" y="14982"/>
                    <a:pt x="8328" y="14689"/>
                    <a:pt x="8307" y="14396"/>
                  </a:cubicBezTo>
                  <a:cubicBezTo>
                    <a:pt x="8286" y="14061"/>
                    <a:pt x="8265" y="13726"/>
                    <a:pt x="8202" y="13392"/>
                  </a:cubicBezTo>
                  <a:cubicBezTo>
                    <a:pt x="8056" y="12597"/>
                    <a:pt x="7763" y="12241"/>
                    <a:pt x="7072" y="12157"/>
                  </a:cubicBezTo>
                  <a:cubicBezTo>
                    <a:pt x="5670" y="11990"/>
                    <a:pt x="4268" y="11822"/>
                    <a:pt x="2846" y="11760"/>
                  </a:cubicBezTo>
                  <a:cubicBezTo>
                    <a:pt x="1004" y="11655"/>
                    <a:pt x="649" y="11990"/>
                    <a:pt x="523" y="13852"/>
                  </a:cubicBezTo>
                  <a:cubicBezTo>
                    <a:pt x="419" y="15296"/>
                    <a:pt x="419" y="16739"/>
                    <a:pt x="377" y="18204"/>
                  </a:cubicBezTo>
                  <a:cubicBezTo>
                    <a:pt x="293" y="21468"/>
                    <a:pt x="188" y="24732"/>
                    <a:pt x="105" y="28017"/>
                  </a:cubicBezTo>
                  <a:cubicBezTo>
                    <a:pt x="63" y="29733"/>
                    <a:pt x="21" y="31449"/>
                    <a:pt x="0" y="33185"/>
                  </a:cubicBezTo>
                  <a:cubicBezTo>
                    <a:pt x="0" y="34462"/>
                    <a:pt x="439" y="34859"/>
                    <a:pt x="1695" y="34901"/>
                  </a:cubicBezTo>
                  <a:cubicBezTo>
                    <a:pt x="2678" y="34943"/>
                    <a:pt x="3662" y="35006"/>
                    <a:pt x="4624" y="35069"/>
                  </a:cubicBezTo>
                  <a:cubicBezTo>
                    <a:pt x="4959" y="35089"/>
                    <a:pt x="5315" y="35131"/>
                    <a:pt x="5649" y="35131"/>
                  </a:cubicBezTo>
                  <a:cubicBezTo>
                    <a:pt x="6842" y="35131"/>
                    <a:pt x="7261" y="34776"/>
                    <a:pt x="7407" y="33562"/>
                  </a:cubicBezTo>
                  <a:cubicBezTo>
                    <a:pt x="7449" y="33206"/>
                    <a:pt x="7533" y="32872"/>
                    <a:pt x="7616" y="32516"/>
                  </a:cubicBezTo>
                  <a:lnTo>
                    <a:pt x="12491" y="34085"/>
                  </a:lnTo>
                  <a:cubicBezTo>
                    <a:pt x="12491" y="34441"/>
                    <a:pt x="12491" y="34734"/>
                    <a:pt x="12491" y="35048"/>
                  </a:cubicBezTo>
                  <a:cubicBezTo>
                    <a:pt x="12387" y="36512"/>
                    <a:pt x="12303" y="37998"/>
                    <a:pt x="12198" y="39483"/>
                  </a:cubicBezTo>
                  <a:cubicBezTo>
                    <a:pt x="12115" y="40341"/>
                    <a:pt x="12429" y="40927"/>
                    <a:pt x="13203" y="41283"/>
                  </a:cubicBezTo>
                  <a:cubicBezTo>
                    <a:pt x="13663" y="41513"/>
                    <a:pt x="14123" y="41722"/>
                    <a:pt x="14584" y="41890"/>
                  </a:cubicBezTo>
                  <a:cubicBezTo>
                    <a:pt x="17053" y="42706"/>
                    <a:pt x="19480" y="43668"/>
                    <a:pt x="21823" y="44756"/>
                  </a:cubicBezTo>
                  <a:cubicBezTo>
                    <a:pt x="23958" y="45740"/>
                    <a:pt x="24418" y="45635"/>
                    <a:pt x="26134" y="44003"/>
                  </a:cubicBezTo>
                  <a:cubicBezTo>
                    <a:pt x="26782" y="43396"/>
                    <a:pt x="27431" y="42789"/>
                    <a:pt x="28100" y="42183"/>
                  </a:cubicBezTo>
                  <a:cubicBezTo>
                    <a:pt x="30067" y="43166"/>
                    <a:pt x="31929" y="44128"/>
                    <a:pt x="33792" y="45049"/>
                  </a:cubicBezTo>
                  <a:cubicBezTo>
                    <a:pt x="34210" y="45279"/>
                    <a:pt x="34629" y="45488"/>
                    <a:pt x="35068" y="45677"/>
                  </a:cubicBezTo>
                  <a:cubicBezTo>
                    <a:pt x="37516" y="46786"/>
                    <a:pt x="39985" y="47874"/>
                    <a:pt x="42454" y="48983"/>
                  </a:cubicBezTo>
                  <a:cubicBezTo>
                    <a:pt x="43291" y="49338"/>
                    <a:pt x="44128" y="49715"/>
                    <a:pt x="44965" y="50050"/>
                  </a:cubicBezTo>
                  <a:cubicBezTo>
                    <a:pt x="45362" y="50175"/>
                    <a:pt x="45613" y="50573"/>
                    <a:pt x="45551" y="50991"/>
                  </a:cubicBezTo>
                  <a:cubicBezTo>
                    <a:pt x="45488" y="51452"/>
                    <a:pt x="45467" y="51933"/>
                    <a:pt x="45425" y="52414"/>
                  </a:cubicBezTo>
                  <a:cubicBezTo>
                    <a:pt x="45362" y="53335"/>
                    <a:pt x="45592" y="53628"/>
                    <a:pt x="46534" y="53711"/>
                  </a:cubicBezTo>
                  <a:lnTo>
                    <a:pt x="47036" y="53711"/>
                  </a:lnTo>
                  <a:cubicBezTo>
                    <a:pt x="48731" y="53711"/>
                    <a:pt x="50426" y="53732"/>
                    <a:pt x="52100" y="53711"/>
                  </a:cubicBezTo>
                  <a:cubicBezTo>
                    <a:pt x="52644" y="53670"/>
                    <a:pt x="53167" y="53607"/>
                    <a:pt x="53711" y="53523"/>
                  </a:cubicBezTo>
                  <a:cubicBezTo>
                    <a:pt x="53774" y="52477"/>
                    <a:pt x="53857" y="51514"/>
                    <a:pt x="53878" y="50552"/>
                  </a:cubicBezTo>
                  <a:cubicBezTo>
                    <a:pt x="53899" y="48376"/>
                    <a:pt x="53899" y="46221"/>
                    <a:pt x="53920" y="44066"/>
                  </a:cubicBezTo>
                  <a:cubicBezTo>
                    <a:pt x="53941" y="42350"/>
                    <a:pt x="54004" y="40613"/>
                    <a:pt x="54004" y="38898"/>
                  </a:cubicBezTo>
                  <a:cubicBezTo>
                    <a:pt x="54004" y="36596"/>
                    <a:pt x="53857" y="34315"/>
                    <a:pt x="53878" y="32014"/>
                  </a:cubicBezTo>
                  <a:cubicBezTo>
                    <a:pt x="53983" y="25569"/>
                    <a:pt x="54192" y="19125"/>
                    <a:pt x="54213" y="12680"/>
                  </a:cubicBezTo>
                  <a:cubicBezTo>
                    <a:pt x="54234" y="8998"/>
                    <a:pt x="54506" y="5315"/>
                    <a:pt x="54066" y="1653"/>
                  </a:cubicBezTo>
                  <a:cubicBezTo>
                    <a:pt x="53941" y="524"/>
                    <a:pt x="53585" y="84"/>
                    <a:pt x="52497" y="42"/>
                  </a:cubicBezTo>
                  <a:close/>
                  <a:moveTo>
                    <a:pt x="45572" y="48062"/>
                  </a:moveTo>
                  <a:cubicBezTo>
                    <a:pt x="45048" y="47853"/>
                    <a:pt x="44567" y="47685"/>
                    <a:pt x="44107" y="47476"/>
                  </a:cubicBezTo>
                  <a:cubicBezTo>
                    <a:pt x="41282" y="46221"/>
                    <a:pt x="38437" y="44986"/>
                    <a:pt x="35612" y="43689"/>
                  </a:cubicBezTo>
                  <a:cubicBezTo>
                    <a:pt x="33750" y="42810"/>
                    <a:pt x="31950" y="41848"/>
                    <a:pt x="30130" y="40906"/>
                  </a:cubicBezTo>
                  <a:cubicBezTo>
                    <a:pt x="29732" y="40718"/>
                    <a:pt x="29335" y="40488"/>
                    <a:pt x="28958" y="40299"/>
                  </a:cubicBezTo>
                  <a:cubicBezTo>
                    <a:pt x="28163" y="39944"/>
                    <a:pt x="27473" y="39986"/>
                    <a:pt x="26824" y="40613"/>
                  </a:cubicBezTo>
                  <a:cubicBezTo>
                    <a:pt x="26050" y="41387"/>
                    <a:pt x="25213" y="42078"/>
                    <a:pt x="24481" y="42852"/>
                  </a:cubicBezTo>
                  <a:cubicBezTo>
                    <a:pt x="24146" y="43250"/>
                    <a:pt x="23560" y="43354"/>
                    <a:pt x="23121" y="43082"/>
                  </a:cubicBezTo>
                  <a:lnTo>
                    <a:pt x="23016" y="43040"/>
                  </a:lnTo>
                  <a:cubicBezTo>
                    <a:pt x="20526" y="41848"/>
                    <a:pt x="17932" y="40822"/>
                    <a:pt x="15316" y="39965"/>
                  </a:cubicBezTo>
                  <a:cubicBezTo>
                    <a:pt x="14960" y="39839"/>
                    <a:pt x="14647" y="39693"/>
                    <a:pt x="14312" y="39525"/>
                  </a:cubicBezTo>
                  <a:cubicBezTo>
                    <a:pt x="14416" y="37956"/>
                    <a:pt x="14500" y="36429"/>
                    <a:pt x="14584" y="34922"/>
                  </a:cubicBezTo>
                  <a:cubicBezTo>
                    <a:pt x="14605" y="34483"/>
                    <a:pt x="14584" y="34043"/>
                    <a:pt x="14584" y="33604"/>
                  </a:cubicBezTo>
                  <a:cubicBezTo>
                    <a:pt x="14542" y="32892"/>
                    <a:pt x="14207" y="32453"/>
                    <a:pt x="13475" y="32244"/>
                  </a:cubicBezTo>
                  <a:cubicBezTo>
                    <a:pt x="11759" y="31721"/>
                    <a:pt x="10085" y="31156"/>
                    <a:pt x="8369" y="30612"/>
                  </a:cubicBezTo>
                  <a:cubicBezTo>
                    <a:pt x="8202" y="30570"/>
                    <a:pt x="8056" y="30507"/>
                    <a:pt x="7846" y="30444"/>
                  </a:cubicBezTo>
                  <a:cubicBezTo>
                    <a:pt x="7700" y="29043"/>
                    <a:pt x="7846" y="27682"/>
                    <a:pt x="7993" y="26322"/>
                  </a:cubicBezTo>
                  <a:cubicBezTo>
                    <a:pt x="8118" y="25485"/>
                    <a:pt x="8181" y="24649"/>
                    <a:pt x="8202" y="23812"/>
                  </a:cubicBezTo>
                  <a:cubicBezTo>
                    <a:pt x="8202" y="21949"/>
                    <a:pt x="8097" y="20087"/>
                    <a:pt x="8056" y="18246"/>
                  </a:cubicBezTo>
                  <a:cubicBezTo>
                    <a:pt x="8056" y="18079"/>
                    <a:pt x="8077" y="17911"/>
                    <a:pt x="8077" y="17765"/>
                  </a:cubicBezTo>
                  <a:cubicBezTo>
                    <a:pt x="9437" y="16991"/>
                    <a:pt x="39608" y="6738"/>
                    <a:pt x="44588" y="5357"/>
                  </a:cubicBezTo>
                  <a:cubicBezTo>
                    <a:pt x="44714" y="6110"/>
                    <a:pt x="44797" y="6863"/>
                    <a:pt x="44860" y="7617"/>
                  </a:cubicBezTo>
                  <a:cubicBezTo>
                    <a:pt x="44902" y="10483"/>
                    <a:pt x="44902" y="13350"/>
                    <a:pt x="44965" y="16216"/>
                  </a:cubicBezTo>
                  <a:cubicBezTo>
                    <a:pt x="44986" y="17827"/>
                    <a:pt x="45111" y="19459"/>
                    <a:pt x="45153" y="21071"/>
                  </a:cubicBezTo>
                  <a:cubicBezTo>
                    <a:pt x="45195" y="22493"/>
                    <a:pt x="45195" y="23895"/>
                    <a:pt x="45153" y="25318"/>
                  </a:cubicBezTo>
                  <a:cubicBezTo>
                    <a:pt x="45007" y="29900"/>
                    <a:pt x="44923" y="34483"/>
                    <a:pt x="45216" y="39065"/>
                  </a:cubicBezTo>
                  <a:cubicBezTo>
                    <a:pt x="45404" y="41869"/>
                    <a:pt x="45509" y="44672"/>
                    <a:pt x="45634" y="47476"/>
                  </a:cubicBezTo>
                  <a:cubicBezTo>
                    <a:pt x="45634" y="47665"/>
                    <a:pt x="45592" y="47874"/>
                    <a:pt x="45572" y="48062"/>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41"/>
            <p:cNvSpPr/>
            <p:nvPr/>
          </p:nvSpPr>
          <p:spPr>
            <a:xfrm>
              <a:off x="5514450" y="4850200"/>
              <a:ext cx="286150" cy="222350"/>
            </a:xfrm>
            <a:custGeom>
              <a:avLst/>
              <a:gdLst/>
              <a:ahLst/>
              <a:cxnLst/>
              <a:rect l="l" t="t" r="r" b="b"/>
              <a:pathLst>
                <a:path w="11446" h="8894" extrusionOk="0">
                  <a:moveTo>
                    <a:pt x="5650" y="2135"/>
                  </a:moveTo>
                  <a:cubicBezTo>
                    <a:pt x="4562" y="1695"/>
                    <a:pt x="3516" y="1130"/>
                    <a:pt x="2428" y="670"/>
                  </a:cubicBezTo>
                  <a:cubicBezTo>
                    <a:pt x="1800" y="419"/>
                    <a:pt x="1110" y="231"/>
                    <a:pt x="440" y="1"/>
                  </a:cubicBezTo>
                  <a:cubicBezTo>
                    <a:pt x="377" y="126"/>
                    <a:pt x="336" y="252"/>
                    <a:pt x="294" y="377"/>
                  </a:cubicBezTo>
                  <a:cubicBezTo>
                    <a:pt x="189" y="1988"/>
                    <a:pt x="105" y="3599"/>
                    <a:pt x="22" y="5231"/>
                  </a:cubicBezTo>
                  <a:cubicBezTo>
                    <a:pt x="1" y="5755"/>
                    <a:pt x="252" y="6027"/>
                    <a:pt x="712" y="6215"/>
                  </a:cubicBezTo>
                  <a:cubicBezTo>
                    <a:pt x="1403" y="6466"/>
                    <a:pt x="2093" y="6780"/>
                    <a:pt x="2763" y="7073"/>
                  </a:cubicBezTo>
                  <a:cubicBezTo>
                    <a:pt x="3767" y="7491"/>
                    <a:pt x="4750" y="7951"/>
                    <a:pt x="5734" y="8370"/>
                  </a:cubicBezTo>
                  <a:cubicBezTo>
                    <a:pt x="7010" y="8893"/>
                    <a:pt x="7596" y="8768"/>
                    <a:pt x="8538" y="7763"/>
                  </a:cubicBezTo>
                  <a:cubicBezTo>
                    <a:pt x="8914" y="7366"/>
                    <a:pt x="9270" y="6968"/>
                    <a:pt x="9626" y="6550"/>
                  </a:cubicBezTo>
                  <a:cubicBezTo>
                    <a:pt x="10211" y="5859"/>
                    <a:pt x="10797" y="5169"/>
                    <a:pt x="11446" y="4415"/>
                  </a:cubicBezTo>
                  <a:cubicBezTo>
                    <a:pt x="10672" y="3683"/>
                    <a:pt x="9814" y="3578"/>
                    <a:pt x="9019" y="3306"/>
                  </a:cubicBezTo>
                  <a:cubicBezTo>
                    <a:pt x="7868" y="2930"/>
                    <a:pt x="6759" y="2574"/>
                    <a:pt x="5650" y="2135"/>
                  </a:cubicBezTo>
                  <a:close/>
                  <a:moveTo>
                    <a:pt x="7366" y="6215"/>
                  </a:moveTo>
                  <a:cubicBezTo>
                    <a:pt x="7115" y="6550"/>
                    <a:pt x="6654" y="6612"/>
                    <a:pt x="6299" y="6403"/>
                  </a:cubicBezTo>
                  <a:cubicBezTo>
                    <a:pt x="5357" y="5922"/>
                    <a:pt x="4416" y="5503"/>
                    <a:pt x="3453" y="5148"/>
                  </a:cubicBezTo>
                  <a:cubicBezTo>
                    <a:pt x="2742" y="4876"/>
                    <a:pt x="2533" y="4436"/>
                    <a:pt x="2553" y="3788"/>
                  </a:cubicBezTo>
                  <a:cubicBezTo>
                    <a:pt x="2553" y="3558"/>
                    <a:pt x="2533" y="3327"/>
                    <a:pt x="2491" y="2888"/>
                  </a:cubicBezTo>
                  <a:cubicBezTo>
                    <a:pt x="3558" y="3411"/>
                    <a:pt x="4458" y="3830"/>
                    <a:pt x="5357" y="4269"/>
                  </a:cubicBezTo>
                  <a:cubicBezTo>
                    <a:pt x="6257" y="4687"/>
                    <a:pt x="7094" y="5064"/>
                    <a:pt x="8056" y="5503"/>
                  </a:cubicBezTo>
                  <a:cubicBezTo>
                    <a:pt x="7826" y="5734"/>
                    <a:pt x="7596" y="5964"/>
                    <a:pt x="7366" y="6215"/>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1" name="Google Shape;441;p41"/>
          <p:cNvGrpSpPr/>
          <p:nvPr/>
        </p:nvGrpSpPr>
        <p:grpSpPr>
          <a:xfrm rot="6167010" flipH="1">
            <a:off x="4902712" y="1813248"/>
            <a:ext cx="243614" cy="419691"/>
            <a:chOff x="6151609" y="1333970"/>
            <a:chExt cx="201284" cy="346766"/>
          </a:xfrm>
        </p:grpSpPr>
        <p:sp>
          <p:nvSpPr>
            <p:cNvPr id="442" name="Google Shape;442;p41"/>
            <p:cNvSpPr/>
            <p:nvPr/>
          </p:nvSpPr>
          <p:spPr>
            <a:xfrm>
              <a:off x="6151609" y="1333970"/>
              <a:ext cx="81721" cy="97317"/>
            </a:xfrm>
            <a:custGeom>
              <a:avLst/>
              <a:gdLst/>
              <a:ahLst/>
              <a:cxnLst/>
              <a:rect l="l" t="t" r="r" b="b"/>
              <a:pathLst>
                <a:path w="4805" h="5722" extrusionOk="0">
                  <a:moveTo>
                    <a:pt x="4001" y="1"/>
                  </a:moveTo>
                  <a:cubicBezTo>
                    <a:pt x="3877" y="1"/>
                    <a:pt x="3750" y="55"/>
                    <a:pt x="3639" y="183"/>
                  </a:cubicBezTo>
                  <a:cubicBezTo>
                    <a:pt x="2383" y="1671"/>
                    <a:pt x="1229" y="3235"/>
                    <a:pt x="203" y="4876"/>
                  </a:cubicBezTo>
                  <a:cubicBezTo>
                    <a:pt x="0" y="5319"/>
                    <a:pt x="355" y="5722"/>
                    <a:pt x="742" y="5722"/>
                  </a:cubicBezTo>
                  <a:cubicBezTo>
                    <a:pt x="893" y="5722"/>
                    <a:pt x="1048" y="5661"/>
                    <a:pt x="1177" y="5517"/>
                  </a:cubicBezTo>
                  <a:cubicBezTo>
                    <a:pt x="2126" y="3953"/>
                    <a:pt x="3203" y="2466"/>
                    <a:pt x="4408" y="1055"/>
                  </a:cubicBezTo>
                  <a:cubicBezTo>
                    <a:pt x="4804" y="620"/>
                    <a:pt x="4421" y="1"/>
                    <a:pt x="4001" y="1"/>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41"/>
            <p:cNvSpPr/>
            <p:nvPr/>
          </p:nvSpPr>
          <p:spPr>
            <a:xfrm>
              <a:off x="6192019" y="1460693"/>
              <a:ext cx="127658" cy="76551"/>
            </a:xfrm>
            <a:custGeom>
              <a:avLst/>
              <a:gdLst/>
              <a:ahLst/>
              <a:cxnLst/>
              <a:rect l="l" t="t" r="r" b="b"/>
              <a:pathLst>
                <a:path w="7506" h="4501" extrusionOk="0">
                  <a:moveTo>
                    <a:pt x="6655" y="0"/>
                  </a:moveTo>
                  <a:cubicBezTo>
                    <a:pt x="6572" y="0"/>
                    <a:pt x="6483" y="21"/>
                    <a:pt x="6392" y="66"/>
                  </a:cubicBezTo>
                  <a:cubicBezTo>
                    <a:pt x="4392" y="1066"/>
                    <a:pt x="2545" y="2323"/>
                    <a:pt x="571" y="3400"/>
                  </a:cubicBezTo>
                  <a:cubicBezTo>
                    <a:pt x="1" y="3707"/>
                    <a:pt x="312" y="4500"/>
                    <a:pt x="830" y="4500"/>
                  </a:cubicBezTo>
                  <a:cubicBezTo>
                    <a:pt x="918" y="4500"/>
                    <a:pt x="1012" y="4478"/>
                    <a:pt x="1109" y="4425"/>
                  </a:cubicBezTo>
                  <a:cubicBezTo>
                    <a:pt x="3084" y="3374"/>
                    <a:pt x="4930" y="2092"/>
                    <a:pt x="6930" y="1092"/>
                  </a:cubicBezTo>
                  <a:cubicBezTo>
                    <a:pt x="7506" y="804"/>
                    <a:pt x="7183" y="0"/>
                    <a:pt x="6655" y="0"/>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41"/>
            <p:cNvSpPr/>
            <p:nvPr/>
          </p:nvSpPr>
          <p:spPr>
            <a:xfrm>
              <a:off x="6227004" y="1631125"/>
              <a:ext cx="125890" cy="49611"/>
            </a:xfrm>
            <a:custGeom>
              <a:avLst/>
              <a:gdLst/>
              <a:ahLst/>
              <a:cxnLst/>
              <a:rect l="l" t="t" r="r" b="b"/>
              <a:pathLst>
                <a:path w="7402" h="2917" extrusionOk="0">
                  <a:moveTo>
                    <a:pt x="779" y="1"/>
                  </a:moveTo>
                  <a:cubicBezTo>
                    <a:pt x="217" y="1"/>
                    <a:pt x="0" y="920"/>
                    <a:pt x="616" y="1148"/>
                  </a:cubicBezTo>
                  <a:cubicBezTo>
                    <a:pt x="2514" y="1841"/>
                    <a:pt x="4412" y="2430"/>
                    <a:pt x="6360" y="2892"/>
                  </a:cubicBezTo>
                  <a:cubicBezTo>
                    <a:pt x="6420" y="2909"/>
                    <a:pt x="6477" y="2917"/>
                    <a:pt x="6531" y="2917"/>
                  </a:cubicBezTo>
                  <a:cubicBezTo>
                    <a:pt x="7134" y="2917"/>
                    <a:pt x="7401" y="1954"/>
                    <a:pt x="6719" y="1789"/>
                  </a:cubicBezTo>
                  <a:cubicBezTo>
                    <a:pt x="4771" y="1328"/>
                    <a:pt x="2873" y="738"/>
                    <a:pt x="1001" y="46"/>
                  </a:cubicBezTo>
                  <a:cubicBezTo>
                    <a:pt x="922" y="15"/>
                    <a:pt x="848" y="1"/>
                    <a:pt x="779" y="1"/>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Rezervirano mjesto teksta 1">
            <a:extLst>
              <a:ext uri="{FF2B5EF4-FFF2-40B4-BE49-F238E27FC236}">
                <a16:creationId xmlns:a16="http://schemas.microsoft.com/office/drawing/2014/main" id="{4920AD59-784E-E298-2037-DC34B1396F4E}"/>
              </a:ext>
            </a:extLst>
          </p:cNvPr>
          <p:cNvSpPr txBox="1">
            <a:spLocks/>
          </p:cNvSpPr>
          <p:nvPr/>
        </p:nvSpPr>
        <p:spPr>
          <a:xfrm>
            <a:off x="1641409" y="1187557"/>
            <a:ext cx="5860584" cy="40665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dk1"/>
              </a:buClr>
              <a:buSzPts val="1400"/>
              <a:buFont typeface="Oranienbaum"/>
              <a:buNone/>
              <a:defRPr sz="1400" b="0" i="0" u="none" strike="noStrike" cap="none">
                <a:solidFill>
                  <a:schemeClr val="dk1"/>
                </a:solidFill>
                <a:latin typeface="Oranienbaum"/>
                <a:ea typeface="Oranienbaum"/>
                <a:cs typeface="Oranienbaum"/>
                <a:sym typeface="Oranienbaum"/>
              </a:defRPr>
            </a:lvl1pPr>
            <a:lvl2pPr marL="914400" marR="0" lvl="1" indent="-317500" algn="ctr" rtl="0">
              <a:lnSpc>
                <a:spcPct val="100000"/>
              </a:lnSpc>
              <a:spcBef>
                <a:spcPts val="0"/>
              </a:spcBef>
              <a:spcAft>
                <a:spcPts val="0"/>
              </a:spcAft>
              <a:buClr>
                <a:schemeClr val="dk1"/>
              </a:buClr>
              <a:buSzPts val="1400"/>
              <a:buFont typeface="Oranienbaum"/>
              <a:buNone/>
              <a:defRPr sz="1400" b="0" i="0" u="none" strike="noStrike" cap="none">
                <a:solidFill>
                  <a:schemeClr val="dk1"/>
                </a:solidFill>
                <a:latin typeface="Oranienbaum"/>
                <a:ea typeface="Oranienbaum"/>
                <a:cs typeface="Oranienbaum"/>
                <a:sym typeface="Oranienbaum"/>
              </a:defRPr>
            </a:lvl2pPr>
            <a:lvl3pPr marL="1371600" marR="0" lvl="2" indent="-317500" algn="ctr" rtl="0">
              <a:lnSpc>
                <a:spcPct val="100000"/>
              </a:lnSpc>
              <a:spcBef>
                <a:spcPts val="1600"/>
              </a:spcBef>
              <a:spcAft>
                <a:spcPts val="0"/>
              </a:spcAft>
              <a:buClr>
                <a:schemeClr val="dk1"/>
              </a:buClr>
              <a:buSzPts val="1400"/>
              <a:buFont typeface="Oranienbaum"/>
              <a:buNone/>
              <a:defRPr sz="1400" b="0" i="0" u="none" strike="noStrike" cap="none">
                <a:solidFill>
                  <a:schemeClr val="dk1"/>
                </a:solidFill>
                <a:latin typeface="Oranienbaum"/>
                <a:ea typeface="Oranienbaum"/>
                <a:cs typeface="Oranienbaum"/>
                <a:sym typeface="Oranienbaum"/>
              </a:defRPr>
            </a:lvl3pPr>
            <a:lvl4pPr marL="1828800" marR="0" lvl="3" indent="-317500" algn="ctr" rtl="0">
              <a:lnSpc>
                <a:spcPct val="100000"/>
              </a:lnSpc>
              <a:spcBef>
                <a:spcPts val="1600"/>
              </a:spcBef>
              <a:spcAft>
                <a:spcPts val="0"/>
              </a:spcAft>
              <a:buClr>
                <a:schemeClr val="dk1"/>
              </a:buClr>
              <a:buSzPts val="1400"/>
              <a:buFont typeface="Oranienbaum"/>
              <a:buNone/>
              <a:defRPr sz="1400" b="0" i="0" u="none" strike="noStrike" cap="none">
                <a:solidFill>
                  <a:schemeClr val="dk1"/>
                </a:solidFill>
                <a:latin typeface="Oranienbaum"/>
                <a:ea typeface="Oranienbaum"/>
                <a:cs typeface="Oranienbaum"/>
                <a:sym typeface="Oranienbaum"/>
              </a:defRPr>
            </a:lvl4pPr>
            <a:lvl5pPr marL="2286000" marR="0" lvl="4" indent="-317500" algn="ctr" rtl="0">
              <a:lnSpc>
                <a:spcPct val="100000"/>
              </a:lnSpc>
              <a:spcBef>
                <a:spcPts val="1600"/>
              </a:spcBef>
              <a:spcAft>
                <a:spcPts val="0"/>
              </a:spcAft>
              <a:buClr>
                <a:schemeClr val="dk1"/>
              </a:buClr>
              <a:buSzPts val="1400"/>
              <a:buFont typeface="Oranienbaum"/>
              <a:buNone/>
              <a:defRPr sz="1400" b="0" i="0" u="none" strike="noStrike" cap="none">
                <a:solidFill>
                  <a:schemeClr val="dk1"/>
                </a:solidFill>
                <a:latin typeface="Oranienbaum"/>
                <a:ea typeface="Oranienbaum"/>
                <a:cs typeface="Oranienbaum"/>
                <a:sym typeface="Oranienbaum"/>
              </a:defRPr>
            </a:lvl5pPr>
            <a:lvl6pPr marL="2743200" marR="0" lvl="5" indent="-317500" algn="ctr" rtl="0">
              <a:lnSpc>
                <a:spcPct val="100000"/>
              </a:lnSpc>
              <a:spcBef>
                <a:spcPts val="1600"/>
              </a:spcBef>
              <a:spcAft>
                <a:spcPts val="0"/>
              </a:spcAft>
              <a:buClr>
                <a:schemeClr val="dk1"/>
              </a:buClr>
              <a:buSzPts val="1400"/>
              <a:buFont typeface="Oranienbaum"/>
              <a:buNone/>
              <a:defRPr sz="1400" b="0" i="0" u="none" strike="noStrike" cap="none">
                <a:solidFill>
                  <a:schemeClr val="dk1"/>
                </a:solidFill>
                <a:latin typeface="Oranienbaum"/>
                <a:ea typeface="Oranienbaum"/>
                <a:cs typeface="Oranienbaum"/>
                <a:sym typeface="Oranienbaum"/>
              </a:defRPr>
            </a:lvl6pPr>
            <a:lvl7pPr marL="3200400" marR="0" lvl="6" indent="-317500" algn="ctr" rtl="0">
              <a:lnSpc>
                <a:spcPct val="100000"/>
              </a:lnSpc>
              <a:spcBef>
                <a:spcPts val="1600"/>
              </a:spcBef>
              <a:spcAft>
                <a:spcPts val="0"/>
              </a:spcAft>
              <a:buClr>
                <a:schemeClr val="dk1"/>
              </a:buClr>
              <a:buSzPts val="1400"/>
              <a:buFont typeface="Oranienbaum"/>
              <a:buNone/>
              <a:defRPr sz="1400" b="0" i="0" u="none" strike="noStrike" cap="none">
                <a:solidFill>
                  <a:schemeClr val="dk1"/>
                </a:solidFill>
                <a:latin typeface="Oranienbaum"/>
                <a:ea typeface="Oranienbaum"/>
                <a:cs typeface="Oranienbaum"/>
                <a:sym typeface="Oranienbaum"/>
              </a:defRPr>
            </a:lvl7pPr>
            <a:lvl8pPr marL="3657600" marR="0" lvl="7" indent="-317500" algn="ctr" rtl="0">
              <a:lnSpc>
                <a:spcPct val="100000"/>
              </a:lnSpc>
              <a:spcBef>
                <a:spcPts val="1600"/>
              </a:spcBef>
              <a:spcAft>
                <a:spcPts val="0"/>
              </a:spcAft>
              <a:buClr>
                <a:schemeClr val="dk1"/>
              </a:buClr>
              <a:buSzPts val="1400"/>
              <a:buFont typeface="Oranienbaum"/>
              <a:buNone/>
              <a:defRPr sz="1400" b="0" i="0" u="none" strike="noStrike" cap="none">
                <a:solidFill>
                  <a:schemeClr val="dk1"/>
                </a:solidFill>
                <a:latin typeface="Oranienbaum"/>
                <a:ea typeface="Oranienbaum"/>
                <a:cs typeface="Oranienbaum"/>
                <a:sym typeface="Oranienbaum"/>
              </a:defRPr>
            </a:lvl8pPr>
            <a:lvl9pPr marL="4114800" marR="0" lvl="8" indent="-317500" algn="ctr" rtl="0">
              <a:lnSpc>
                <a:spcPct val="100000"/>
              </a:lnSpc>
              <a:spcBef>
                <a:spcPts val="1600"/>
              </a:spcBef>
              <a:spcAft>
                <a:spcPts val="1600"/>
              </a:spcAft>
              <a:buClr>
                <a:schemeClr val="dk1"/>
              </a:buClr>
              <a:buSzPts val="1400"/>
              <a:buFont typeface="Oranienbaum"/>
              <a:buNone/>
              <a:defRPr sz="1400" b="0" i="0" u="none" strike="noStrike" cap="none">
                <a:solidFill>
                  <a:schemeClr val="dk1"/>
                </a:solidFill>
                <a:latin typeface="Oranienbaum"/>
                <a:ea typeface="Oranienbaum"/>
                <a:cs typeface="Oranienbaum"/>
                <a:sym typeface="Oranienbaum"/>
              </a:defRPr>
            </a:lvl9pPr>
          </a:lstStyle>
          <a:p>
            <a:r>
              <a:rPr lang="hr-HR" sz="2400" dirty="0"/>
              <a:t>Modifikacija </a:t>
            </a:r>
            <a:r>
              <a:rPr lang="hr-HR" sz="2400" b="1" u="sng" dirty="0"/>
              <a:t>spontanih negativnih predodžbi</a:t>
            </a:r>
          </a:p>
        </p:txBody>
      </p:sp>
      <p:sp>
        <p:nvSpPr>
          <p:cNvPr id="10" name="Google Shape;422;p41">
            <a:extLst>
              <a:ext uri="{FF2B5EF4-FFF2-40B4-BE49-F238E27FC236}">
                <a16:creationId xmlns:a16="http://schemas.microsoft.com/office/drawing/2014/main" id="{2FF52E69-2EFF-1B61-585D-40319A995B64}"/>
              </a:ext>
            </a:extLst>
          </p:cNvPr>
          <p:cNvSpPr/>
          <p:nvPr/>
        </p:nvSpPr>
        <p:spPr>
          <a:xfrm>
            <a:off x="5582758" y="2367006"/>
            <a:ext cx="3057925" cy="7890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hr-HR" sz="1800" dirty="0">
                <a:latin typeface="Oranienbaum" panose="02000506080000020003" pitchFamily="2" charset="0"/>
              </a:rPr>
              <a:t>Negativne predodžbe koje nisu dio misaonog procesa.</a:t>
            </a:r>
            <a:endParaRPr sz="1800" dirty="0">
              <a:latin typeface="Oranienbaum" panose="02000506080000020003" pitchFamily="2" charset="0"/>
            </a:endParaRPr>
          </a:p>
        </p:txBody>
      </p:sp>
      <p:cxnSp>
        <p:nvCxnSpPr>
          <p:cNvPr id="13" name="Google Shape;524;p43">
            <a:extLst>
              <a:ext uri="{FF2B5EF4-FFF2-40B4-BE49-F238E27FC236}">
                <a16:creationId xmlns:a16="http://schemas.microsoft.com/office/drawing/2014/main" id="{B9AFDA19-7C5A-B678-8BE4-1032D962E4EA}"/>
              </a:ext>
            </a:extLst>
          </p:cNvPr>
          <p:cNvCxnSpPr>
            <a:cxnSpLocks/>
          </p:cNvCxnSpPr>
          <p:nvPr/>
        </p:nvCxnSpPr>
        <p:spPr>
          <a:xfrm flipV="1">
            <a:off x="3445210" y="1739960"/>
            <a:ext cx="664522" cy="539131"/>
          </a:xfrm>
          <a:prstGeom prst="straightConnector1">
            <a:avLst/>
          </a:prstGeom>
          <a:noFill/>
          <a:ln w="28575" cap="flat" cmpd="sng">
            <a:solidFill>
              <a:schemeClr val="dk1"/>
            </a:solidFill>
            <a:prstDash val="solid"/>
            <a:round/>
            <a:headEnd type="none" w="med" len="med"/>
            <a:tailEnd type="none" w="med" len="med"/>
          </a:ln>
        </p:spPr>
      </p:cxnSp>
      <p:cxnSp>
        <p:nvCxnSpPr>
          <p:cNvPr id="16" name="Google Shape;524;p43">
            <a:extLst>
              <a:ext uri="{FF2B5EF4-FFF2-40B4-BE49-F238E27FC236}">
                <a16:creationId xmlns:a16="http://schemas.microsoft.com/office/drawing/2014/main" id="{AEC11BA9-965A-CCB2-F932-70265C68842F}"/>
              </a:ext>
            </a:extLst>
          </p:cNvPr>
          <p:cNvCxnSpPr>
            <a:cxnSpLocks/>
          </p:cNvCxnSpPr>
          <p:nvPr/>
        </p:nvCxnSpPr>
        <p:spPr>
          <a:xfrm flipH="1" flipV="1">
            <a:off x="5365932" y="1717125"/>
            <a:ext cx="531114" cy="578268"/>
          </a:xfrm>
          <a:prstGeom prst="straightConnector1">
            <a:avLst/>
          </a:prstGeom>
          <a:noFill/>
          <a:ln w="28575" cap="flat" cmpd="sng">
            <a:solidFill>
              <a:schemeClr val="dk1"/>
            </a:solidFill>
            <a:prstDash val="solid"/>
            <a:round/>
            <a:headEnd type="none" w="med" len="med"/>
            <a:tailEnd type="none" w="med" len="med"/>
          </a:ln>
        </p:spPr>
      </p:cxnSp>
      <p:sp>
        <p:nvSpPr>
          <p:cNvPr id="18" name="Google Shape;283;p35">
            <a:extLst>
              <a:ext uri="{FF2B5EF4-FFF2-40B4-BE49-F238E27FC236}">
                <a16:creationId xmlns:a16="http://schemas.microsoft.com/office/drawing/2014/main" id="{3C5B62CA-93A5-C529-81E1-5F703EB204B3}"/>
              </a:ext>
            </a:extLst>
          </p:cNvPr>
          <p:cNvSpPr txBox="1">
            <a:spLocks/>
          </p:cNvSpPr>
          <p:nvPr/>
        </p:nvSpPr>
        <p:spPr>
          <a:xfrm>
            <a:off x="5897046" y="3227619"/>
            <a:ext cx="2621279" cy="123215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ctr" rtl="0">
              <a:lnSpc>
                <a:spcPct val="100000"/>
              </a:lnSpc>
              <a:spcBef>
                <a:spcPts val="0"/>
              </a:spcBef>
              <a:spcAft>
                <a:spcPts val="0"/>
              </a:spcAft>
              <a:buClr>
                <a:schemeClr val="dk1"/>
              </a:buClr>
              <a:buSzPts val="2000"/>
              <a:buFont typeface="Montserrat"/>
              <a:buNone/>
              <a:defRPr sz="2200" b="0" i="0" u="none" strike="noStrike" cap="none">
                <a:solidFill>
                  <a:schemeClr val="dk1"/>
                </a:solidFill>
                <a:latin typeface="Oranienbaum"/>
                <a:ea typeface="Oranienbaum"/>
                <a:cs typeface="Oranienbaum"/>
                <a:sym typeface="Oranienbaum"/>
              </a:defRPr>
            </a:lvl1pPr>
            <a:lvl2pPr marL="914400" marR="0" lvl="1" indent="-317500" algn="ctr" rtl="0">
              <a:lnSpc>
                <a:spcPct val="100000"/>
              </a:lnSpc>
              <a:spcBef>
                <a:spcPts val="0"/>
              </a:spcBef>
              <a:spcAft>
                <a:spcPts val="0"/>
              </a:spcAft>
              <a:buClr>
                <a:schemeClr val="dk1"/>
              </a:buClr>
              <a:buSzPts val="2000"/>
              <a:buFont typeface="Montserrat"/>
              <a:buNone/>
              <a:defRPr sz="2000" b="0" i="0" u="none" strike="noStrike" cap="none">
                <a:solidFill>
                  <a:schemeClr val="dk1"/>
                </a:solidFill>
                <a:latin typeface="Montserrat"/>
                <a:ea typeface="Montserrat"/>
                <a:cs typeface="Montserrat"/>
                <a:sym typeface="Montserrat"/>
              </a:defRPr>
            </a:lvl2pPr>
            <a:lvl3pPr marL="1371600" marR="0" lvl="2" indent="-317500" algn="ctr" rtl="0">
              <a:lnSpc>
                <a:spcPct val="100000"/>
              </a:lnSpc>
              <a:spcBef>
                <a:spcPts val="1600"/>
              </a:spcBef>
              <a:spcAft>
                <a:spcPts val="0"/>
              </a:spcAft>
              <a:buClr>
                <a:schemeClr val="dk1"/>
              </a:buClr>
              <a:buSzPts val="2000"/>
              <a:buFont typeface="Montserrat"/>
              <a:buNone/>
              <a:defRPr sz="2000" b="0" i="0" u="none" strike="noStrike" cap="none">
                <a:solidFill>
                  <a:schemeClr val="dk1"/>
                </a:solidFill>
                <a:latin typeface="Montserrat"/>
                <a:ea typeface="Montserrat"/>
                <a:cs typeface="Montserrat"/>
                <a:sym typeface="Montserrat"/>
              </a:defRPr>
            </a:lvl3pPr>
            <a:lvl4pPr marL="1828800" marR="0" lvl="3" indent="-317500" algn="ctr" rtl="0">
              <a:lnSpc>
                <a:spcPct val="100000"/>
              </a:lnSpc>
              <a:spcBef>
                <a:spcPts val="1600"/>
              </a:spcBef>
              <a:spcAft>
                <a:spcPts val="0"/>
              </a:spcAft>
              <a:buClr>
                <a:schemeClr val="dk1"/>
              </a:buClr>
              <a:buSzPts val="2000"/>
              <a:buFont typeface="Montserrat"/>
              <a:buNone/>
              <a:defRPr sz="2000" b="0" i="0" u="none" strike="noStrike" cap="none">
                <a:solidFill>
                  <a:schemeClr val="dk1"/>
                </a:solidFill>
                <a:latin typeface="Montserrat"/>
                <a:ea typeface="Montserrat"/>
                <a:cs typeface="Montserrat"/>
                <a:sym typeface="Montserrat"/>
              </a:defRPr>
            </a:lvl4pPr>
            <a:lvl5pPr marL="2286000" marR="0" lvl="4" indent="-317500" algn="ctr" rtl="0">
              <a:lnSpc>
                <a:spcPct val="100000"/>
              </a:lnSpc>
              <a:spcBef>
                <a:spcPts val="1600"/>
              </a:spcBef>
              <a:spcAft>
                <a:spcPts val="0"/>
              </a:spcAft>
              <a:buClr>
                <a:schemeClr val="dk1"/>
              </a:buClr>
              <a:buSzPts val="2000"/>
              <a:buFont typeface="Montserrat"/>
              <a:buNone/>
              <a:defRPr sz="2000" b="0" i="0" u="none" strike="noStrike" cap="none">
                <a:solidFill>
                  <a:schemeClr val="dk1"/>
                </a:solidFill>
                <a:latin typeface="Montserrat"/>
                <a:ea typeface="Montserrat"/>
                <a:cs typeface="Montserrat"/>
                <a:sym typeface="Montserrat"/>
              </a:defRPr>
            </a:lvl5pPr>
            <a:lvl6pPr marL="2743200" marR="0" lvl="5" indent="-317500" algn="ctr" rtl="0">
              <a:lnSpc>
                <a:spcPct val="100000"/>
              </a:lnSpc>
              <a:spcBef>
                <a:spcPts val="1600"/>
              </a:spcBef>
              <a:spcAft>
                <a:spcPts val="0"/>
              </a:spcAft>
              <a:buClr>
                <a:schemeClr val="dk1"/>
              </a:buClr>
              <a:buSzPts val="2000"/>
              <a:buFont typeface="Montserrat"/>
              <a:buNone/>
              <a:defRPr sz="2000" b="0" i="0" u="none" strike="noStrike" cap="none">
                <a:solidFill>
                  <a:schemeClr val="dk1"/>
                </a:solidFill>
                <a:latin typeface="Montserrat"/>
                <a:ea typeface="Montserrat"/>
                <a:cs typeface="Montserrat"/>
                <a:sym typeface="Montserrat"/>
              </a:defRPr>
            </a:lvl6pPr>
            <a:lvl7pPr marL="3200400" marR="0" lvl="6" indent="-317500" algn="ctr" rtl="0">
              <a:lnSpc>
                <a:spcPct val="100000"/>
              </a:lnSpc>
              <a:spcBef>
                <a:spcPts val="1600"/>
              </a:spcBef>
              <a:spcAft>
                <a:spcPts val="0"/>
              </a:spcAft>
              <a:buClr>
                <a:schemeClr val="dk1"/>
              </a:buClr>
              <a:buSzPts val="2000"/>
              <a:buFont typeface="Montserrat"/>
              <a:buNone/>
              <a:defRPr sz="2000" b="0" i="0" u="none" strike="noStrike" cap="none">
                <a:solidFill>
                  <a:schemeClr val="dk1"/>
                </a:solidFill>
                <a:latin typeface="Montserrat"/>
                <a:ea typeface="Montserrat"/>
                <a:cs typeface="Montserrat"/>
                <a:sym typeface="Montserrat"/>
              </a:defRPr>
            </a:lvl7pPr>
            <a:lvl8pPr marL="3657600" marR="0" lvl="7" indent="-317500" algn="ctr" rtl="0">
              <a:lnSpc>
                <a:spcPct val="100000"/>
              </a:lnSpc>
              <a:spcBef>
                <a:spcPts val="1600"/>
              </a:spcBef>
              <a:spcAft>
                <a:spcPts val="0"/>
              </a:spcAft>
              <a:buClr>
                <a:schemeClr val="dk1"/>
              </a:buClr>
              <a:buSzPts val="2000"/>
              <a:buFont typeface="Montserrat"/>
              <a:buNone/>
              <a:defRPr sz="2000" b="0" i="0" u="none" strike="noStrike" cap="none">
                <a:solidFill>
                  <a:schemeClr val="dk1"/>
                </a:solidFill>
                <a:latin typeface="Montserrat"/>
                <a:ea typeface="Montserrat"/>
                <a:cs typeface="Montserrat"/>
                <a:sym typeface="Montserrat"/>
              </a:defRPr>
            </a:lvl8pPr>
            <a:lvl9pPr marL="4114800" marR="0" lvl="8" indent="-317500" algn="ctr" rtl="0">
              <a:lnSpc>
                <a:spcPct val="100000"/>
              </a:lnSpc>
              <a:spcBef>
                <a:spcPts val="1600"/>
              </a:spcBef>
              <a:spcAft>
                <a:spcPts val="1600"/>
              </a:spcAft>
              <a:buClr>
                <a:schemeClr val="dk1"/>
              </a:buClr>
              <a:buSzPts val="2000"/>
              <a:buFont typeface="Montserrat"/>
              <a:buNone/>
              <a:defRPr sz="2000" b="0" i="0" u="none" strike="noStrike" cap="none">
                <a:solidFill>
                  <a:schemeClr val="dk1"/>
                </a:solidFill>
                <a:latin typeface="Montserrat"/>
                <a:ea typeface="Montserrat"/>
                <a:cs typeface="Montserrat"/>
                <a:sym typeface="Montserrat"/>
              </a:defRPr>
            </a:lvl9pPr>
          </a:lstStyle>
          <a:p>
            <a:pPr marL="342900" indent="-342900" algn="l">
              <a:buAutoNum type="arabicPeriod"/>
            </a:pPr>
            <a:r>
              <a:rPr lang="hr-HR" sz="1600" dirty="0"/>
              <a:t>Mijenjanje „filma”</a:t>
            </a:r>
          </a:p>
          <a:p>
            <a:pPr marL="342900" indent="-342900" algn="l">
              <a:buAutoNum type="arabicPeriod"/>
            </a:pPr>
            <a:r>
              <a:rPr lang="hr-HR" sz="1600" dirty="0"/>
              <a:t>Praćenje predodžbe do završetka</a:t>
            </a:r>
          </a:p>
          <a:p>
            <a:pPr marL="342900" indent="-342900" algn="l">
              <a:buAutoNum type="arabicPeriod"/>
            </a:pPr>
            <a:r>
              <a:rPr lang="hr-HR" sz="1600" dirty="0"/>
              <a:t>Testiranje stvarnosti predodžbe</a:t>
            </a:r>
            <a:endParaRPr lang="en-US" sz="1600" dirty="0"/>
          </a:p>
        </p:txBody>
      </p:sp>
      <p:sp>
        <p:nvSpPr>
          <p:cNvPr id="19" name="Google Shape;283;p35">
            <a:extLst>
              <a:ext uri="{FF2B5EF4-FFF2-40B4-BE49-F238E27FC236}">
                <a16:creationId xmlns:a16="http://schemas.microsoft.com/office/drawing/2014/main" id="{63F64C01-DC69-7EA5-FB3D-6500C8CAC94F}"/>
              </a:ext>
            </a:extLst>
          </p:cNvPr>
          <p:cNvSpPr txBox="1">
            <a:spLocks/>
          </p:cNvSpPr>
          <p:nvPr/>
        </p:nvSpPr>
        <p:spPr>
          <a:xfrm>
            <a:off x="999048" y="3227619"/>
            <a:ext cx="2621279" cy="123215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ctr" rtl="0">
              <a:lnSpc>
                <a:spcPct val="100000"/>
              </a:lnSpc>
              <a:spcBef>
                <a:spcPts val="0"/>
              </a:spcBef>
              <a:spcAft>
                <a:spcPts val="0"/>
              </a:spcAft>
              <a:buClr>
                <a:schemeClr val="dk1"/>
              </a:buClr>
              <a:buSzPts val="2000"/>
              <a:buFont typeface="Montserrat"/>
              <a:buNone/>
              <a:defRPr sz="2200" b="0" i="0" u="none" strike="noStrike" cap="none">
                <a:solidFill>
                  <a:schemeClr val="dk1"/>
                </a:solidFill>
                <a:latin typeface="Oranienbaum"/>
                <a:ea typeface="Oranienbaum"/>
                <a:cs typeface="Oranienbaum"/>
                <a:sym typeface="Oranienbaum"/>
              </a:defRPr>
            </a:lvl1pPr>
            <a:lvl2pPr marL="914400" marR="0" lvl="1" indent="-317500" algn="ctr" rtl="0">
              <a:lnSpc>
                <a:spcPct val="100000"/>
              </a:lnSpc>
              <a:spcBef>
                <a:spcPts val="0"/>
              </a:spcBef>
              <a:spcAft>
                <a:spcPts val="0"/>
              </a:spcAft>
              <a:buClr>
                <a:schemeClr val="dk1"/>
              </a:buClr>
              <a:buSzPts val="2000"/>
              <a:buFont typeface="Montserrat"/>
              <a:buNone/>
              <a:defRPr sz="2000" b="0" i="0" u="none" strike="noStrike" cap="none">
                <a:solidFill>
                  <a:schemeClr val="dk1"/>
                </a:solidFill>
                <a:latin typeface="Montserrat"/>
                <a:ea typeface="Montserrat"/>
                <a:cs typeface="Montserrat"/>
                <a:sym typeface="Montserrat"/>
              </a:defRPr>
            </a:lvl2pPr>
            <a:lvl3pPr marL="1371600" marR="0" lvl="2" indent="-317500" algn="ctr" rtl="0">
              <a:lnSpc>
                <a:spcPct val="100000"/>
              </a:lnSpc>
              <a:spcBef>
                <a:spcPts val="1600"/>
              </a:spcBef>
              <a:spcAft>
                <a:spcPts val="0"/>
              </a:spcAft>
              <a:buClr>
                <a:schemeClr val="dk1"/>
              </a:buClr>
              <a:buSzPts val="2000"/>
              <a:buFont typeface="Montserrat"/>
              <a:buNone/>
              <a:defRPr sz="2000" b="0" i="0" u="none" strike="noStrike" cap="none">
                <a:solidFill>
                  <a:schemeClr val="dk1"/>
                </a:solidFill>
                <a:latin typeface="Montserrat"/>
                <a:ea typeface="Montserrat"/>
                <a:cs typeface="Montserrat"/>
                <a:sym typeface="Montserrat"/>
              </a:defRPr>
            </a:lvl3pPr>
            <a:lvl4pPr marL="1828800" marR="0" lvl="3" indent="-317500" algn="ctr" rtl="0">
              <a:lnSpc>
                <a:spcPct val="100000"/>
              </a:lnSpc>
              <a:spcBef>
                <a:spcPts val="1600"/>
              </a:spcBef>
              <a:spcAft>
                <a:spcPts val="0"/>
              </a:spcAft>
              <a:buClr>
                <a:schemeClr val="dk1"/>
              </a:buClr>
              <a:buSzPts val="2000"/>
              <a:buFont typeface="Montserrat"/>
              <a:buNone/>
              <a:defRPr sz="2000" b="0" i="0" u="none" strike="noStrike" cap="none">
                <a:solidFill>
                  <a:schemeClr val="dk1"/>
                </a:solidFill>
                <a:latin typeface="Montserrat"/>
                <a:ea typeface="Montserrat"/>
                <a:cs typeface="Montserrat"/>
                <a:sym typeface="Montserrat"/>
              </a:defRPr>
            </a:lvl4pPr>
            <a:lvl5pPr marL="2286000" marR="0" lvl="4" indent="-317500" algn="ctr" rtl="0">
              <a:lnSpc>
                <a:spcPct val="100000"/>
              </a:lnSpc>
              <a:spcBef>
                <a:spcPts val="1600"/>
              </a:spcBef>
              <a:spcAft>
                <a:spcPts val="0"/>
              </a:spcAft>
              <a:buClr>
                <a:schemeClr val="dk1"/>
              </a:buClr>
              <a:buSzPts val="2000"/>
              <a:buFont typeface="Montserrat"/>
              <a:buNone/>
              <a:defRPr sz="2000" b="0" i="0" u="none" strike="noStrike" cap="none">
                <a:solidFill>
                  <a:schemeClr val="dk1"/>
                </a:solidFill>
                <a:latin typeface="Montserrat"/>
                <a:ea typeface="Montserrat"/>
                <a:cs typeface="Montserrat"/>
                <a:sym typeface="Montserrat"/>
              </a:defRPr>
            </a:lvl5pPr>
            <a:lvl6pPr marL="2743200" marR="0" lvl="5" indent="-317500" algn="ctr" rtl="0">
              <a:lnSpc>
                <a:spcPct val="100000"/>
              </a:lnSpc>
              <a:spcBef>
                <a:spcPts val="1600"/>
              </a:spcBef>
              <a:spcAft>
                <a:spcPts val="0"/>
              </a:spcAft>
              <a:buClr>
                <a:schemeClr val="dk1"/>
              </a:buClr>
              <a:buSzPts val="2000"/>
              <a:buFont typeface="Montserrat"/>
              <a:buNone/>
              <a:defRPr sz="2000" b="0" i="0" u="none" strike="noStrike" cap="none">
                <a:solidFill>
                  <a:schemeClr val="dk1"/>
                </a:solidFill>
                <a:latin typeface="Montserrat"/>
                <a:ea typeface="Montserrat"/>
                <a:cs typeface="Montserrat"/>
                <a:sym typeface="Montserrat"/>
              </a:defRPr>
            </a:lvl6pPr>
            <a:lvl7pPr marL="3200400" marR="0" lvl="6" indent="-317500" algn="ctr" rtl="0">
              <a:lnSpc>
                <a:spcPct val="100000"/>
              </a:lnSpc>
              <a:spcBef>
                <a:spcPts val="1600"/>
              </a:spcBef>
              <a:spcAft>
                <a:spcPts val="0"/>
              </a:spcAft>
              <a:buClr>
                <a:schemeClr val="dk1"/>
              </a:buClr>
              <a:buSzPts val="2000"/>
              <a:buFont typeface="Montserrat"/>
              <a:buNone/>
              <a:defRPr sz="2000" b="0" i="0" u="none" strike="noStrike" cap="none">
                <a:solidFill>
                  <a:schemeClr val="dk1"/>
                </a:solidFill>
                <a:latin typeface="Montserrat"/>
                <a:ea typeface="Montserrat"/>
                <a:cs typeface="Montserrat"/>
                <a:sym typeface="Montserrat"/>
              </a:defRPr>
            </a:lvl7pPr>
            <a:lvl8pPr marL="3657600" marR="0" lvl="7" indent="-317500" algn="ctr" rtl="0">
              <a:lnSpc>
                <a:spcPct val="100000"/>
              </a:lnSpc>
              <a:spcBef>
                <a:spcPts val="1600"/>
              </a:spcBef>
              <a:spcAft>
                <a:spcPts val="0"/>
              </a:spcAft>
              <a:buClr>
                <a:schemeClr val="dk1"/>
              </a:buClr>
              <a:buSzPts val="2000"/>
              <a:buFont typeface="Montserrat"/>
              <a:buNone/>
              <a:defRPr sz="2000" b="0" i="0" u="none" strike="noStrike" cap="none">
                <a:solidFill>
                  <a:schemeClr val="dk1"/>
                </a:solidFill>
                <a:latin typeface="Montserrat"/>
                <a:ea typeface="Montserrat"/>
                <a:cs typeface="Montserrat"/>
                <a:sym typeface="Montserrat"/>
              </a:defRPr>
            </a:lvl8pPr>
            <a:lvl9pPr marL="4114800" marR="0" lvl="8" indent="-317500" algn="ctr" rtl="0">
              <a:lnSpc>
                <a:spcPct val="100000"/>
              </a:lnSpc>
              <a:spcBef>
                <a:spcPts val="1600"/>
              </a:spcBef>
              <a:spcAft>
                <a:spcPts val="1600"/>
              </a:spcAft>
              <a:buClr>
                <a:schemeClr val="dk1"/>
              </a:buClr>
              <a:buSzPts val="2000"/>
              <a:buFont typeface="Montserrat"/>
              <a:buNone/>
              <a:defRPr sz="2000" b="0" i="0" u="none" strike="noStrike" cap="none">
                <a:solidFill>
                  <a:schemeClr val="dk1"/>
                </a:solidFill>
                <a:latin typeface="Montserrat"/>
                <a:ea typeface="Montserrat"/>
                <a:cs typeface="Montserrat"/>
                <a:sym typeface="Montserrat"/>
              </a:defRPr>
            </a:lvl9pPr>
          </a:lstStyle>
          <a:p>
            <a:pPr marL="342900" indent="-342900" algn="l">
              <a:buAutoNum type="arabicPeriod"/>
            </a:pPr>
            <a:r>
              <a:rPr lang="hr-HR" sz="1600" dirty="0" err="1"/>
              <a:t>Mindfullness</a:t>
            </a:r>
            <a:endParaRPr lang="hr-HR" sz="1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teksta 1">
            <a:extLst>
              <a:ext uri="{FF2B5EF4-FFF2-40B4-BE49-F238E27FC236}">
                <a16:creationId xmlns:a16="http://schemas.microsoft.com/office/drawing/2014/main" id="{A9500DDD-D3C7-640E-E848-05DA8AA41FB2}"/>
              </a:ext>
            </a:extLst>
          </p:cNvPr>
          <p:cNvSpPr>
            <a:spLocks noGrp="1"/>
          </p:cNvSpPr>
          <p:nvPr>
            <p:ph type="body" idx="1"/>
          </p:nvPr>
        </p:nvSpPr>
        <p:spPr>
          <a:xfrm>
            <a:off x="720000" y="1215750"/>
            <a:ext cx="7704000" cy="925470"/>
          </a:xfrm>
        </p:spPr>
        <p:txBody>
          <a:bodyPr/>
          <a:lstStyle/>
          <a:p>
            <a:pPr marL="139700" indent="0">
              <a:buNone/>
            </a:pPr>
            <a:r>
              <a:rPr lang="hr-HR" sz="1800" dirty="0"/>
              <a:t>Terapeut podučava klijenta o identifikaciji predodžbi te mu pomaže pri kreiranju novog „filma” sa promjenom kraja predodžbi, što smanjuje neugodu klijenta.</a:t>
            </a:r>
          </a:p>
        </p:txBody>
      </p:sp>
      <p:sp>
        <p:nvSpPr>
          <p:cNvPr id="3" name="Naslov 2">
            <a:extLst>
              <a:ext uri="{FF2B5EF4-FFF2-40B4-BE49-F238E27FC236}">
                <a16:creationId xmlns:a16="http://schemas.microsoft.com/office/drawing/2014/main" id="{68DCCE4F-FAD0-CC3B-1C58-C434D59F5124}"/>
              </a:ext>
            </a:extLst>
          </p:cNvPr>
          <p:cNvSpPr>
            <a:spLocks noGrp="1"/>
          </p:cNvSpPr>
          <p:nvPr>
            <p:ph type="title"/>
          </p:nvPr>
        </p:nvSpPr>
        <p:spPr/>
        <p:txBody>
          <a:bodyPr/>
          <a:lstStyle/>
          <a:p>
            <a:r>
              <a:rPr lang="hr-HR" b="1" dirty="0"/>
              <a:t>1. MIJENJANJE FILMA</a:t>
            </a:r>
          </a:p>
        </p:txBody>
      </p:sp>
      <p:grpSp>
        <p:nvGrpSpPr>
          <p:cNvPr id="4" name="Google Shape;234;p33">
            <a:extLst>
              <a:ext uri="{FF2B5EF4-FFF2-40B4-BE49-F238E27FC236}">
                <a16:creationId xmlns:a16="http://schemas.microsoft.com/office/drawing/2014/main" id="{0BC35F3B-D18C-9043-CDF6-58D567CC1EEE}"/>
              </a:ext>
            </a:extLst>
          </p:cNvPr>
          <p:cNvGrpSpPr/>
          <p:nvPr/>
        </p:nvGrpSpPr>
        <p:grpSpPr>
          <a:xfrm rot="907686">
            <a:off x="7122271" y="3105516"/>
            <a:ext cx="1589372" cy="936624"/>
            <a:chOff x="3447230" y="1382153"/>
            <a:chExt cx="900156" cy="612474"/>
          </a:xfrm>
        </p:grpSpPr>
        <p:sp>
          <p:nvSpPr>
            <p:cNvPr id="5" name="Google Shape;235;p33">
              <a:extLst>
                <a:ext uri="{FF2B5EF4-FFF2-40B4-BE49-F238E27FC236}">
                  <a16:creationId xmlns:a16="http://schemas.microsoft.com/office/drawing/2014/main" id="{4A9E63E3-AA02-E6E1-B07B-8D3BF296500C}"/>
                </a:ext>
              </a:extLst>
            </p:cNvPr>
            <p:cNvSpPr/>
            <p:nvPr/>
          </p:nvSpPr>
          <p:spPr>
            <a:xfrm>
              <a:off x="3447230" y="1547823"/>
              <a:ext cx="900156" cy="446804"/>
            </a:xfrm>
            <a:custGeom>
              <a:avLst/>
              <a:gdLst/>
              <a:ahLst/>
              <a:cxnLst/>
              <a:rect l="l" t="t" r="r" b="b"/>
              <a:pathLst>
                <a:path w="52927" h="26271" extrusionOk="0">
                  <a:moveTo>
                    <a:pt x="43080" y="0"/>
                  </a:moveTo>
                  <a:cubicBezTo>
                    <a:pt x="42886" y="0"/>
                    <a:pt x="42675" y="170"/>
                    <a:pt x="42721" y="431"/>
                  </a:cubicBezTo>
                  <a:cubicBezTo>
                    <a:pt x="43336" y="3841"/>
                    <a:pt x="43311" y="7354"/>
                    <a:pt x="43644" y="10790"/>
                  </a:cubicBezTo>
                  <a:cubicBezTo>
                    <a:pt x="43823" y="12508"/>
                    <a:pt x="44054" y="14226"/>
                    <a:pt x="44336" y="15944"/>
                  </a:cubicBezTo>
                  <a:cubicBezTo>
                    <a:pt x="44618" y="17637"/>
                    <a:pt x="45234" y="19355"/>
                    <a:pt x="45208" y="21073"/>
                  </a:cubicBezTo>
                  <a:cubicBezTo>
                    <a:pt x="41823" y="21915"/>
                    <a:pt x="38350" y="22107"/>
                    <a:pt x="34879" y="22107"/>
                  </a:cubicBezTo>
                  <a:cubicBezTo>
                    <a:pt x="32749" y="22107"/>
                    <a:pt x="30621" y="22035"/>
                    <a:pt x="28515" y="21996"/>
                  </a:cubicBezTo>
                  <a:cubicBezTo>
                    <a:pt x="25617" y="21919"/>
                    <a:pt x="22745" y="21893"/>
                    <a:pt x="19822" y="21740"/>
                  </a:cubicBezTo>
                  <a:cubicBezTo>
                    <a:pt x="17456" y="21617"/>
                    <a:pt x="15091" y="21479"/>
                    <a:pt x="12712" y="21479"/>
                  </a:cubicBezTo>
                  <a:cubicBezTo>
                    <a:pt x="12100" y="21479"/>
                    <a:pt x="11487" y="21488"/>
                    <a:pt x="10873" y="21509"/>
                  </a:cubicBezTo>
                  <a:cubicBezTo>
                    <a:pt x="9642" y="21534"/>
                    <a:pt x="8411" y="21637"/>
                    <a:pt x="7180" y="21816"/>
                  </a:cubicBezTo>
                  <a:cubicBezTo>
                    <a:pt x="7052" y="15560"/>
                    <a:pt x="6514" y="9329"/>
                    <a:pt x="5950" y="3097"/>
                  </a:cubicBezTo>
                  <a:cubicBezTo>
                    <a:pt x="5937" y="2879"/>
                    <a:pt x="5764" y="2771"/>
                    <a:pt x="5597" y="2771"/>
                  </a:cubicBezTo>
                  <a:cubicBezTo>
                    <a:pt x="5430" y="2771"/>
                    <a:pt x="5270" y="2879"/>
                    <a:pt x="5283" y="3097"/>
                  </a:cubicBezTo>
                  <a:cubicBezTo>
                    <a:pt x="5462" y="4892"/>
                    <a:pt x="5616" y="6713"/>
                    <a:pt x="5770" y="8508"/>
                  </a:cubicBezTo>
                  <a:cubicBezTo>
                    <a:pt x="5001" y="8431"/>
                    <a:pt x="4232" y="8431"/>
                    <a:pt x="3462" y="8431"/>
                  </a:cubicBezTo>
                  <a:lnTo>
                    <a:pt x="3360" y="8431"/>
                  </a:lnTo>
                  <a:cubicBezTo>
                    <a:pt x="2411" y="7867"/>
                    <a:pt x="1385" y="7405"/>
                    <a:pt x="616" y="6585"/>
                  </a:cubicBezTo>
                  <a:cubicBezTo>
                    <a:pt x="590" y="6534"/>
                    <a:pt x="513" y="6482"/>
                    <a:pt x="436" y="6457"/>
                  </a:cubicBezTo>
                  <a:cubicBezTo>
                    <a:pt x="406" y="6448"/>
                    <a:pt x="374" y="6444"/>
                    <a:pt x="343" y="6444"/>
                  </a:cubicBezTo>
                  <a:cubicBezTo>
                    <a:pt x="192" y="6444"/>
                    <a:pt x="47" y="6543"/>
                    <a:pt x="26" y="6713"/>
                  </a:cubicBezTo>
                  <a:cubicBezTo>
                    <a:pt x="1" y="6713"/>
                    <a:pt x="1" y="6713"/>
                    <a:pt x="26" y="6739"/>
                  </a:cubicBezTo>
                  <a:lnTo>
                    <a:pt x="26" y="6764"/>
                  </a:lnTo>
                  <a:lnTo>
                    <a:pt x="26" y="6816"/>
                  </a:lnTo>
                  <a:cubicBezTo>
                    <a:pt x="1" y="6816"/>
                    <a:pt x="1" y="6841"/>
                    <a:pt x="26" y="6841"/>
                  </a:cubicBezTo>
                  <a:cubicBezTo>
                    <a:pt x="411" y="8995"/>
                    <a:pt x="744" y="11175"/>
                    <a:pt x="1334" y="13278"/>
                  </a:cubicBezTo>
                  <a:cubicBezTo>
                    <a:pt x="1360" y="13329"/>
                    <a:pt x="1385" y="13380"/>
                    <a:pt x="1411" y="13406"/>
                  </a:cubicBezTo>
                  <a:cubicBezTo>
                    <a:pt x="1445" y="13592"/>
                    <a:pt x="1591" y="13700"/>
                    <a:pt x="1745" y="13700"/>
                  </a:cubicBezTo>
                  <a:cubicBezTo>
                    <a:pt x="1824" y="13700"/>
                    <a:pt x="1905" y="13672"/>
                    <a:pt x="1975" y="13611"/>
                  </a:cubicBezTo>
                  <a:cubicBezTo>
                    <a:pt x="2565" y="13098"/>
                    <a:pt x="3052" y="12483"/>
                    <a:pt x="3411" y="11816"/>
                  </a:cubicBezTo>
                  <a:cubicBezTo>
                    <a:pt x="4283" y="11816"/>
                    <a:pt x="5155" y="11739"/>
                    <a:pt x="6001" y="11713"/>
                  </a:cubicBezTo>
                  <a:lnTo>
                    <a:pt x="6026" y="11713"/>
                  </a:lnTo>
                  <a:cubicBezTo>
                    <a:pt x="6283" y="15201"/>
                    <a:pt x="6462" y="18688"/>
                    <a:pt x="6539" y="22175"/>
                  </a:cubicBezTo>
                  <a:cubicBezTo>
                    <a:pt x="6517" y="22376"/>
                    <a:pt x="6669" y="22519"/>
                    <a:pt x="6861" y="22519"/>
                  </a:cubicBezTo>
                  <a:cubicBezTo>
                    <a:pt x="6890" y="22519"/>
                    <a:pt x="6920" y="22515"/>
                    <a:pt x="6950" y="22509"/>
                  </a:cubicBezTo>
                  <a:cubicBezTo>
                    <a:pt x="7873" y="22355"/>
                    <a:pt x="8796" y="22252"/>
                    <a:pt x="9745" y="22201"/>
                  </a:cubicBezTo>
                  <a:cubicBezTo>
                    <a:pt x="9745" y="22252"/>
                    <a:pt x="9770" y="22304"/>
                    <a:pt x="9796" y="22355"/>
                  </a:cubicBezTo>
                  <a:cubicBezTo>
                    <a:pt x="10283" y="23201"/>
                    <a:pt x="10745" y="24073"/>
                    <a:pt x="11232" y="24919"/>
                  </a:cubicBezTo>
                  <a:lnTo>
                    <a:pt x="11437" y="25381"/>
                  </a:lnTo>
                  <a:cubicBezTo>
                    <a:pt x="11488" y="25586"/>
                    <a:pt x="11642" y="25765"/>
                    <a:pt x="11822" y="25868"/>
                  </a:cubicBezTo>
                  <a:lnTo>
                    <a:pt x="11873" y="25945"/>
                  </a:lnTo>
                  <a:cubicBezTo>
                    <a:pt x="11899" y="25996"/>
                    <a:pt x="11924" y="26022"/>
                    <a:pt x="11976" y="26047"/>
                  </a:cubicBezTo>
                  <a:cubicBezTo>
                    <a:pt x="12032" y="26085"/>
                    <a:pt x="12102" y="26109"/>
                    <a:pt x="12166" y="26109"/>
                  </a:cubicBezTo>
                  <a:cubicBezTo>
                    <a:pt x="12189" y="26109"/>
                    <a:pt x="12211" y="26106"/>
                    <a:pt x="12232" y="26099"/>
                  </a:cubicBezTo>
                  <a:cubicBezTo>
                    <a:pt x="13536" y="25773"/>
                    <a:pt x="14869" y="25672"/>
                    <a:pt x="16201" y="25672"/>
                  </a:cubicBezTo>
                  <a:cubicBezTo>
                    <a:pt x="17069" y="25672"/>
                    <a:pt x="17937" y="25715"/>
                    <a:pt x="18796" y="25765"/>
                  </a:cubicBezTo>
                  <a:cubicBezTo>
                    <a:pt x="21053" y="25894"/>
                    <a:pt x="23284" y="26047"/>
                    <a:pt x="25566" y="26047"/>
                  </a:cubicBezTo>
                  <a:cubicBezTo>
                    <a:pt x="26694" y="26047"/>
                    <a:pt x="27797" y="26022"/>
                    <a:pt x="28951" y="25996"/>
                  </a:cubicBezTo>
                  <a:cubicBezTo>
                    <a:pt x="29445" y="26039"/>
                    <a:pt x="29939" y="26058"/>
                    <a:pt x="30437" y="26058"/>
                  </a:cubicBezTo>
                  <a:cubicBezTo>
                    <a:pt x="30844" y="26058"/>
                    <a:pt x="31254" y="26045"/>
                    <a:pt x="31669" y="26022"/>
                  </a:cubicBezTo>
                  <a:cubicBezTo>
                    <a:pt x="32028" y="26022"/>
                    <a:pt x="32412" y="26047"/>
                    <a:pt x="32771" y="26073"/>
                  </a:cubicBezTo>
                  <a:cubicBezTo>
                    <a:pt x="34167" y="26152"/>
                    <a:pt x="35553" y="26271"/>
                    <a:pt x="36930" y="26271"/>
                  </a:cubicBezTo>
                  <a:cubicBezTo>
                    <a:pt x="37778" y="26271"/>
                    <a:pt x="38623" y="26226"/>
                    <a:pt x="39464" y="26099"/>
                  </a:cubicBezTo>
                  <a:cubicBezTo>
                    <a:pt x="39541" y="26099"/>
                    <a:pt x="39592" y="26073"/>
                    <a:pt x="39644" y="26022"/>
                  </a:cubicBezTo>
                  <a:cubicBezTo>
                    <a:pt x="39746" y="26022"/>
                    <a:pt x="39823" y="25945"/>
                    <a:pt x="39874" y="25842"/>
                  </a:cubicBezTo>
                  <a:cubicBezTo>
                    <a:pt x="40362" y="24714"/>
                    <a:pt x="41054" y="23714"/>
                    <a:pt x="41669" y="22637"/>
                  </a:cubicBezTo>
                  <a:cubicBezTo>
                    <a:pt x="41695" y="22586"/>
                    <a:pt x="41721" y="22483"/>
                    <a:pt x="41695" y="22406"/>
                  </a:cubicBezTo>
                  <a:lnTo>
                    <a:pt x="41798" y="22406"/>
                  </a:lnTo>
                  <a:cubicBezTo>
                    <a:pt x="43080" y="22252"/>
                    <a:pt x="44362" y="21996"/>
                    <a:pt x="45618" y="21688"/>
                  </a:cubicBezTo>
                  <a:cubicBezTo>
                    <a:pt x="45772" y="21637"/>
                    <a:pt x="45875" y="21509"/>
                    <a:pt x="45875" y="21355"/>
                  </a:cubicBezTo>
                  <a:cubicBezTo>
                    <a:pt x="45952" y="19637"/>
                    <a:pt x="45362" y="17970"/>
                    <a:pt x="45080" y="16303"/>
                  </a:cubicBezTo>
                  <a:cubicBezTo>
                    <a:pt x="44823" y="14919"/>
                    <a:pt x="44618" y="13560"/>
                    <a:pt x="44464" y="12149"/>
                  </a:cubicBezTo>
                  <a:lnTo>
                    <a:pt x="44464" y="12149"/>
                  </a:lnTo>
                  <a:cubicBezTo>
                    <a:pt x="45721" y="12739"/>
                    <a:pt x="47054" y="13124"/>
                    <a:pt x="48336" y="13611"/>
                  </a:cubicBezTo>
                  <a:cubicBezTo>
                    <a:pt x="49644" y="14098"/>
                    <a:pt x="51131" y="14585"/>
                    <a:pt x="52003" y="15637"/>
                  </a:cubicBezTo>
                  <a:cubicBezTo>
                    <a:pt x="52074" y="15699"/>
                    <a:pt x="52157" y="15727"/>
                    <a:pt x="52238" y="15727"/>
                  </a:cubicBezTo>
                  <a:cubicBezTo>
                    <a:pt x="52390" y="15727"/>
                    <a:pt x="52534" y="15625"/>
                    <a:pt x="52567" y="15457"/>
                  </a:cubicBezTo>
                  <a:cubicBezTo>
                    <a:pt x="52619" y="15431"/>
                    <a:pt x="52644" y="15380"/>
                    <a:pt x="52670" y="15303"/>
                  </a:cubicBezTo>
                  <a:cubicBezTo>
                    <a:pt x="52926" y="14303"/>
                    <a:pt x="52849" y="13226"/>
                    <a:pt x="52798" y="12226"/>
                  </a:cubicBezTo>
                  <a:cubicBezTo>
                    <a:pt x="52721" y="11021"/>
                    <a:pt x="52567" y="9816"/>
                    <a:pt x="52465" y="8611"/>
                  </a:cubicBezTo>
                  <a:cubicBezTo>
                    <a:pt x="52311" y="5918"/>
                    <a:pt x="51926" y="3251"/>
                    <a:pt x="51311" y="636"/>
                  </a:cubicBezTo>
                  <a:cubicBezTo>
                    <a:pt x="51278" y="473"/>
                    <a:pt x="51143" y="373"/>
                    <a:pt x="51003" y="373"/>
                  </a:cubicBezTo>
                  <a:cubicBezTo>
                    <a:pt x="50921" y="373"/>
                    <a:pt x="50838" y="407"/>
                    <a:pt x="50772" y="482"/>
                  </a:cubicBezTo>
                  <a:cubicBezTo>
                    <a:pt x="50439" y="764"/>
                    <a:pt x="50131" y="1020"/>
                    <a:pt x="49798" y="1251"/>
                  </a:cubicBezTo>
                  <a:cubicBezTo>
                    <a:pt x="48824" y="1661"/>
                    <a:pt x="47900" y="2251"/>
                    <a:pt x="47080" y="2969"/>
                  </a:cubicBezTo>
                  <a:cubicBezTo>
                    <a:pt x="45952" y="3585"/>
                    <a:pt x="44875" y="4303"/>
                    <a:pt x="43875" y="5123"/>
                  </a:cubicBezTo>
                  <a:cubicBezTo>
                    <a:pt x="43772" y="3482"/>
                    <a:pt x="43644" y="1867"/>
                    <a:pt x="43362" y="251"/>
                  </a:cubicBezTo>
                  <a:cubicBezTo>
                    <a:pt x="43331" y="76"/>
                    <a:pt x="43209" y="0"/>
                    <a:pt x="43080" y="0"/>
                  </a:cubicBezTo>
                  <a:close/>
                </a:path>
              </a:pathLst>
            </a:custGeom>
            <a:solidFill>
              <a:schemeClr val="dk1"/>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236;p33">
              <a:extLst>
                <a:ext uri="{FF2B5EF4-FFF2-40B4-BE49-F238E27FC236}">
                  <a16:creationId xmlns:a16="http://schemas.microsoft.com/office/drawing/2014/main" id="{1A775940-B98F-8DC7-FEC5-FD4A08AE9150}"/>
                </a:ext>
              </a:extLst>
            </p:cNvPr>
            <p:cNvSpPr/>
            <p:nvPr/>
          </p:nvSpPr>
          <p:spPr>
            <a:xfrm>
              <a:off x="3535329" y="1382153"/>
              <a:ext cx="324486" cy="289621"/>
            </a:xfrm>
            <a:custGeom>
              <a:avLst/>
              <a:gdLst/>
              <a:ahLst/>
              <a:cxnLst/>
              <a:rect l="l" t="t" r="r" b="b"/>
              <a:pathLst>
                <a:path w="19079" h="17029" extrusionOk="0">
                  <a:moveTo>
                    <a:pt x="9828" y="2642"/>
                  </a:moveTo>
                  <a:cubicBezTo>
                    <a:pt x="10275" y="2642"/>
                    <a:pt x="10722" y="2708"/>
                    <a:pt x="11155" y="2838"/>
                  </a:cubicBezTo>
                  <a:cubicBezTo>
                    <a:pt x="10796" y="3710"/>
                    <a:pt x="10616" y="4684"/>
                    <a:pt x="10206" y="5530"/>
                  </a:cubicBezTo>
                  <a:cubicBezTo>
                    <a:pt x="9488" y="4684"/>
                    <a:pt x="8719" y="3889"/>
                    <a:pt x="8001" y="3043"/>
                  </a:cubicBezTo>
                  <a:lnTo>
                    <a:pt x="8026" y="3017"/>
                  </a:lnTo>
                  <a:cubicBezTo>
                    <a:pt x="8604" y="2766"/>
                    <a:pt x="9216" y="2642"/>
                    <a:pt x="9828" y="2642"/>
                  </a:cubicBezTo>
                  <a:close/>
                  <a:moveTo>
                    <a:pt x="14822" y="4505"/>
                  </a:moveTo>
                  <a:cubicBezTo>
                    <a:pt x="15668" y="5223"/>
                    <a:pt x="16129" y="6300"/>
                    <a:pt x="16104" y="7428"/>
                  </a:cubicBezTo>
                  <a:cubicBezTo>
                    <a:pt x="15961" y="7420"/>
                    <a:pt x="15817" y="7417"/>
                    <a:pt x="15672" y="7417"/>
                  </a:cubicBezTo>
                  <a:cubicBezTo>
                    <a:pt x="15106" y="7417"/>
                    <a:pt x="14527" y="7464"/>
                    <a:pt x="13949" y="7464"/>
                  </a:cubicBezTo>
                  <a:cubicBezTo>
                    <a:pt x="13692" y="7464"/>
                    <a:pt x="13435" y="7455"/>
                    <a:pt x="13180" y="7428"/>
                  </a:cubicBezTo>
                  <a:cubicBezTo>
                    <a:pt x="13745" y="6453"/>
                    <a:pt x="14257" y="5479"/>
                    <a:pt x="14822" y="4505"/>
                  </a:cubicBezTo>
                  <a:close/>
                  <a:moveTo>
                    <a:pt x="4872" y="6530"/>
                  </a:moveTo>
                  <a:cubicBezTo>
                    <a:pt x="5667" y="7069"/>
                    <a:pt x="6590" y="7454"/>
                    <a:pt x="7360" y="8069"/>
                  </a:cubicBezTo>
                  <a:cubicBezTo>
                    <a:pt x="6385" y="8582"/>
                    <a:pt x="5436" y="9146"/>
                    <a:pt x="4436" y="9659"/>
                  </a:cubicBezTo>
                  <a:cubicBezTo>
                    <a:pt x="4129" y="8633"/>
                    <a:pt x="4231" y="7377"/>
                    <a:pt x="4872" y="6530"/>
                  </a:cubicBezTo>
                  <a:close/>
                  <a:moveTo>
                    <a:pt x="12386" y="10864"/>
                  </a:moveTo>
                  <a:cubicBezTo>
                    <a:pt x="13488" y="11069"/>
                    <a:pt x="14591" y="11223"/>
                    <a:pt x="15693" y="11454"/>
                  </a:cubicBezTo>
                  <a:cubicBezTo>
                    <a:pt x="15283" y="12479"/>
                    <a:pt x="14411" y="13274"/>
                    <a:pt x="13360" y="13608"/>
                  </a:cubicBezTo>
                  <a:cubicBezTo>
                    <a:pt x="13078" y="12685"/>
                    <a:pt x="12616" y="11813"/>
                    <a:pt x="12386" y="10864"/>
                  </a:cubicBezTo>
                  <a:close/>
                  <a:moveTo>
                    <a:pt x="8873" y="11249"/>
                  </a:moveTo>
                  <a:cubicBezTo>
                    <a:pt x="9052" y="12351"/>
                    <a:pt x="9257" y="13428"/>
                    <a:pt x="9411" y="14531"/>
                  </a:cubicBezTo>
                  <a:cubicBezTo>
                    <a:pt x="8308" y="14505"/>
                    <a:pt x="7257" y="13967"/>
                    <a:pt x="6590" y="13069"/>
                  </a:cubicBezTo>
                  <a:cubicBezTo>
                    <a:pt x="7385" y="12505"/>
                    <a:pt x="8052" y="11761"/>
                    <a:pt x="8873" y="11249"/>
                  </a:cubicBezTo>
                  <a:close/>
                  <a:moveTo>
                    <a:pt x="11533" y="1"/>
                  </a:moveTo>
                  <a:cubicBezTo>
                    <a:pt x="10982" y="1"/>
                    <a:pt x="10432" y="46"/>
                    <a:pt x="9898" y="120"/>
                  </a:cubicBezTo>
                  <a:cubicBezTo>
                    <a:pt x="7949" y="376"/>
                    <a:pt x="6129" y="1171"/>
                    <a:pt x="4616" y="2402"/>
                  </a:cubicBezTo>
                  <a:cubicBezTo>
                    <a:pt x="3206" y="3607"/>
                    <a:pt x="2462" y="5453"/>
                    <a:pt x="2154" y="7248"/>
                  </a:cubicBezTo>
                  <a:cubicBezTo>
                    <a:pt x="1847" y="8864"/>
                    <a:pt x="1975" y="10505"/>
                    <a:pt x="2462" y="12069"/>
                  </a:cubicBezTo>
                  <a:cubicBezTo>
                    <a:pt x="2462" y="12120"/>
                    <a:pt x="2436" y="12172"/>
                    <a:pt x="2436" y="12197"/>
                  </a:cubicBezTo>
                  <a:cubicBezTo>
                    <a:pt x="2341" y="12190"/>
                    <a:pt x="2246" y="12187"/>
                    <a:pt x="2151" y="12187"/>
                  </a:cubicBezTo>
                  <a:cubicBezTo>
                    <a:pt x="1579" y="12187"/>
                    <a:pt x="1008" y="12300"/>
                    <a:pt x="436" y="12300"/>
                  </a:cubicBezTo>
                  <a:cubicBezTo>
                    <a:pt x="0" y="12300"/>
                    <a:pt x="0" y="12967"/>
                    <a:pt x="436" y="12967"/>
                  </a:cubicBezTo>
                  <a:cubicBezTo>
                    <a:pt x="975" y="12967"/>
                    <a:pt x="1513" y="12858"/>
                    <a:pt x="2052" y="12858"/>
                  </a:cubicBezTo>
                  <a:cubicBezTo>
                    <a:pt x="2206" y="12858"/>
                    <a:pt x="2359" y="12867"/>
                    <a:pt x="2513" y="12890"/>
                  </a:cubicBezTo>
                  <a:cubicBezTo>
                    <a:pt x="2590" y="12890"/>
                    <a:pt x="2641" y="12864"/>
                    <a:pt x="2718" y="12838"/>
                  </a:cubicBezTo>
                  <a:lnTo>
                    <a:pt x="2770" y="12890"/>
                  </a:lnTo>
                  <a:cubicBezTo>
                    <a:pt x="2770" y="12941"/>
                    <a:pt x="2821" y="12967"/>
                    <a:pt x="2821" y="13018"/>
                  </a:cubicBezTo>
                  <a:lnTo>
                    <a:pt x="2847" y="13069"/>
                  </a:lnTo>
                  <a:cubicBezTo>
                    <a:pt x="2872" y="13146"/>
                    <a:pt x="2924" y="13223"/>
                    <a:pt x="2975" y="13300"/>
                  </a:cubicBezTo>
                  <a:cubicBezTo>
                    <a:pt x="4295" y="15864"/>
                    <a:pt x="6943" y="17029"/>
                    <a:pt x="9672" y="17029"/>
                  </a:cubicBezTo>
                  <a:cubicBezTo>
                    <a:pt x="10601" y="17029"/>
                    <a:pt x="11539" y="16894"/>
                    <a:pt x="12437" y="16634"/>
                  </a:cubicBezTo>
                  <a:cubicBezTo>
                    <a:pt x="14001" y="16172"/>
                    <a:pt x="15411" y="15351"/>
                    <a:pt x="16591" y="14223"/>
                  </a:cubicBezTo>
                  <a:lnTo>
                    <a:pt x="16642" y="14198"/>
                  </a:lnTo>
                  <a:cubicBezTo>
                    <a:pt x="16770" y="14095"/>
                    <a:pt x="16899" y="13967"/>
                    <a:pt x="17001" y="13813"/>
                  </a:cubicBezTo>
                  <a:lnTo>
                    <a:pt x="17078" y="13710"/>
                  </a:lnTo>
                  <a:cubicBezTo>
                    <a:pt x="18309" y="12351"/>
                    <a:pt x="19001" y="10608"/>
                    <a:pt x="19001" y="8787"/>
                  </a:cubicBezTo>
                  <a:cubicBezTo>
                    <a:pt x="19078" y="5787"/>
                    <a:pt x="18001" y="2043"/>
                    <a:pt x="15001" y="787"/>
                  </a:cubicBezTo>
                  <a:cubicBezTo>
                    <a:pt x="14950" y="787"/>
                    <a:pt x="14924" y="761"/>
                    <a:pt x="14899" y="761"/>
                  </a:cubicBezTo>
                  <a:cubicBezTo>
                    <a:pt x="13870" y="203"/>
                    <a:pt x="12700" y="1"/>
                    <a:pt x="115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 name="Google Shape;237;p33">
              <a:extLst>
                <a:ext uri="{FF2B5EF4-FFF2-40B4-BE49-F238E27FC236}">
                  <a16:creationId xmlns:a16="http://schemas.microsoft.com/office/drawing/2014/main" id="{F61C6BD7-E6F1-B3B9-2FEF-FA31009D68F7}"/>
                </a:ext>
              </a:extLst>
            </p:cNvPr>
            <p:cNvSpPr/>
            <p:nvPr/>
          </p:nvSpPr>
          <p:spPr>
            <a:xfrm>
              <a:off x="3840596" y="1382153"/>
              <a:ext cx="341494" cy="289604"/>
            </a:xfrm>
            <a:custGeom>
              <a:avLst/>
              <a:gdLst/>
              <a:ahLst/>
              <a:cxnLst/>
              <a:rect l="l" t="t" r="r" b="b"/>
              <a:pathLst>
                <a:path w="20079" h="17028" extrusionOk="0">
                  <a:moveTo>
                    <a:pt x="9901" y="2541"/>
                  </a:moveTo>
                  <a:cubicBezTo>
                    <a:pt x="10329" y="2541"/>
                    <a:pt x="10751" y="2617"/>
                    <a:pt x="11130" y="2787"/>
                  </a:cubicBezTo>
                  <a:cubicBezTo>
                    <a:pt x="10771" y="3684"/>
                    <a:pt x="10591" y="4659"/>
                    <a:pt x="10181" y="5530"/>
                  </a:cubicBezTo>
                  <a:cubicBezTo>
                    <a:pt x="9463" y="4684"/>
                    <a:pt x="8694" y="3889"/>
                    <a:pt x="7976" y="3043"/>
                  </a:cubicBezTo>
                  <a:cubicBezTo>
                    <a:pt x="8540" y="2730"/>
                    <a:pt x="9229" y="2541"/>
                    <a:pt x="9901" y="2541"/>
                  </a:cubicBezTo>
                  <a:close/>
                  <a:moveTo>
                    <a:pt x="14797" y="4505"/>
                  </a:moveTo>
                  <a:cubicBezTo>
                    <a:pt x="15643" y="5223"/>
                    <a:pt x="16104" y="6300"/>
                    <a:pt x="16079" y="7428"/>
                  </a:cubicBezTo>
                  <a:cubicBezTo>
                    <a:pt x="15936" y="7420"/>
                    <a:pt x="15792" y="7417"/>
                    <a:pt x="15647" y="7417"/>
                  </a:cubicBezTo>
                  <a:cubicBezTo>
                    <a:pt x="15081" y="7417"/>
                    <a:pt x="14502" y="7464"/>
                    <a:pt x="13924" y="7464"/>
                  </a:cubicBezTo>
                  <a:cubicBezTo>
                    <a:pt x="13667" y="7464"/>
                    <a:pt x="13410" y="7455"/>
                    <a:pt x="13155" y="7428"/>
                  </a:cubicBezTo>
                  <a:cubicBezTo>
                    <a:pt x="13720" y="6453"/>
                    <a:pt x="14232" y="5479"/>
                    <a:pt x="14797" y="4505"/>
                  </a:cubicBezTo>
                  <a:close/>
                  <a:moveTo>
                    <a:pt x="4847" y="6530"/>
                  </a:moveTo>
                  <a:cubicBezTo>
                    <a:pt x="5642" y="7069"/>
                    <a:pt x="6565" y="7454"/>
                    <a:pt x="7335" y="8069"/>
                  </a:cubicBezTo>
                  <a:cubicBezTo>
                    <a:pt x="6360" y="8582"/>
                    <a:pt x="5386" y="9146"/>
                    <a:pt x="4411" y="9659"/>
                  </a:cubicBezTo>
                  <a:cubicBezTo>
                    <a:pt x="4104" y="8633"/>
                    <a:pt x="4206" y="7377"/>
                    <a:pt x="4847" y="6530"/>
                  </a:cubicBezTo>
                  <a:close/>
                  <a:moveTo>
                    <a:pt x="12361" y="10864"/>
                  </a:moveTo>
                  <a:cubicBezTo>
                    <a:pt x="13463" y="11069"/>
                    <a:pt x="14566" y="11223"/>
                    <a:pt x="15668" y="11454"/>
                  </a:cubicBezTo>
                  <a:cubicBezTo>
                    <a:pt x="15258" y="12479"/>
                    <a:pt x="14386" y="13274"/>
                    <a:pt x="13335" y="13608"/>
                  </a:cubicBezTo>
                  <a:cubicBezTo>
                    <a:pt x="13053" y="12685"/>
                    <a:pt x="12591" y="11813"/>
                    <a:pt x="12361" y="10864"/>
                  </a:cubicBezTo>
                  <a:close/>
                  <a:moveTo>
                    <a:pt x="8848" y="11249"/>
                  </a:moveTo>
                  <a:cubicBezTo>
                    <a:pt x="9027" y="12326"/>
                    <a:pt x="9232" y="13403"/>
                    <a:pt x="9386" y="14480"/>
                  </a:cubicBezTo>
                  <a:cubicBezTo>
                    <a:pt x="9309" y="14480"/>
                    <a:pt x="9232" y="14505"/>
                    <a:pt x="9155" y="14505"/>
                  </a:cubicBezTo>
                  <a:cubicBezTo>
                    <a:pt x="8130" y="14403"/>
                    <a:pt x="7206" y="13890"/>
                    <a:pt x="6591" y="13069"/>
                  </a:cubicBezTo>
                  <a:cubicBezTo>
                    <a:pt x="7360" y="12505"/>
                    <a:pt x="8027" y="11761"/>
                    <a:pt x="8848" y="11249"/>
                  </a:cubicBezTo>
                  <a:close/>
                  <a:moveTo>
                    <a:pt x="11508" y="1"/>
                  </a:moveTo>
                  <a:cubicBezTo>
                    <a:pt x="10957" y="1"/>
                    <a:pt x="10407" y="46"/>
                    <a:pt x="9873" y="120"/>
                  </a:cubicBezTo>
                  <a:cubicBezTo>
                    <a:pt x="7950" y="376"/>
                    <a:pt x="6104" y="1171"/>
                    <a:pt x="4591" y="2402"/>
                  </a:cubicBezTo>
                  <a:cubicBezTo>
                    <a:pt x="3181" y="3582"/>
                    <a:pt x="2437" y="5453"/>
                    <a:pt x="2129" y="7248"/>
                  </a:cubicBezTo>
                  <a:cubicBezTo>
                    <a:pt x="1898" y="8454"/>
                    <a:pt x="1898" y="9684"/>
                    <a:pt x="2129" y="10890"/>
                  </a:cubicBezTo>
                  <a:cubicBezTo>
                    <a:pt x="1698" y="10811"/>
                    <a:pt x="1267" y="10778"/>
                    <a:pt x="836" y="10778"/>
                  </a:cubicBezTo>
                  <a:cubicBezTo>
                    <a:pt x="703" y="10778"/>
                    <a:pt x="570" y="10781"/>
                    <a:pt x="437" y="10787"/>
                  </a:cubicBezTo>
                  <a:cubicBezTo>
                    <a:pt x="1" y="10787"/>
                    <a:pt x="1" y="11454"/>
                    <a:pt x="437" y="11454"/>
                  </a:cubicBezTo>
                  <a:cubicBezTo>
                    <a:pt x="571" y="11447"/>
                    <a:pt x="706" y="11444"/>
                    <a:pt x="841" y="11444"/>
                  </a:cubicBezTo>
                  <a:cubicBezTo>
                    <a:pt x="1245" y="11444"/>
                    <a:pt x="1648" y="11473"/>
                    <a:pt x="2052" y="11531"/>
                  </a:cubicBezTo>
                  <a:cubicBezTo>
                    <a:pt x="2091" y="11544"/>
                    <a:pt x="2123" y="11550"/>
                    <a:pt x="2155" y="11550"/>
                  </a:cubicBezTo>
                  <a:cubicBezTo>
                    <a:pt x="2187" y="11550"/>
                    <a:pt x="2219" y="11544"/>
                    <a:pt x="2257" y="11531"/>
                  </a:cubicBezTo>
                  <a:cubicBezTo>
                    <a:pt x="2386" y="12044"/>
                    <a:pt x="2565" y="12531"/>
                    <a:pt x="2770" y="13018"/>
                  </a:cubicBezTo>
                  <a:cubicBezTo>
                    <a:pt x="4045" y="15779"/>
                    <a:pt x="6801" y="17028"/>
                    <a:pt x="9629" y="17028"/>
                  </a:cubicBezTo>
                  <a:cubicBezTo>
                    <a:pt x="10557" y="17028"/>
                    <a:pt x="11493" y="16893"/>
                    <a:pt x="12386" y="16634"/>
                  </a:cubicBezTo>
                  <a:cubicBezTo>
                    <a:pt x="14181" y="16095"/>
                    <a:pt x="15797" y="15095"/>
                    <a:pt x="17053" y="13710"/>
                  </a:cubicBezTo>
                  <a:cubicBezTo>
                    <a:pt x="17874" y="12787"/>
                    <a:pt x="18463" y="11685"/>
                    <a:pt x="18746" y="10479"/>
                  </a:cubicBezTo>
                  <a:cubicBezTo>
                    <a:pt x="18797" y="10505"/>
                    <a:pt x="18848" y="10505"/>
                    <a:pt x="18899" y="10505"/>
                  </a:cubicBezTo>
                  <a:lnTo>
                    <a:pt x="19643" y="10505"/>
                  </a:lnTo>
                  <a:cubicBezTo>
                    <a:pt x="20079" y="10505"/>
                    <a:pt x="20079" y="9864"/>
                    <a:pt x="19643" y="9864"/>
                  </a:cubicBezTo>
                  <a:lnTo>
                    <a:pt x="18874" y="9864"/>
                  </a:lnTo>
                  <a:cubicBezTo>
                    <a:pt x="18925" y="9505"/>
                    <a:pt x="18951" y="9146"/>
                    <a:pt x="18976" y="8787"/>
                  </a:cubicBezTo>
                  <a:cubicBezTo>
                    <a:pt x="19053" y="5761"/>
                    <a:pt x="17976" y="2043"/>
                    <a:pt x="14976" y="787"/>
                  </a:cubicBezTo>
                  <a:cubicBezTo>
                    <a:pt x="14950" y="761"/>
                    <a:pt x="14899" y="761"/>
                    <a:pt x="14874" y="761"/>
                  </a:cubicBezTo>
                  <a:cubicBezTo>
                    <a:pt x="13845" y="203"/>
                    <a:pt x="12675" y="1"/>
                    <a:pt x="115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238;p33">
              <a:extLst>
                <a:ext uri="{FF2B5EF4-FFF2-40B4-BE49-F238E27FC236}">
                  <a16:creationId xmlns:a16="http://schemas.microsoft.com/office/drawing/2014/main" id="{0927BB21-FE16-13D6-3087-ADB7A84AC9EF}"/>
                </a:ext>
              </a:extLst>
            </p:cNvPr>
            <p:cNvSpPr/>
            <p:nvPr/>
          </p:nvSpPr>
          <p:spPr>
            <a:xfrm>
              <a:off x="3622118" y="1723816"/>
              <a:ext cx="59781" cy="75241"/>
            </a:xfrm>
            <a:custGeom>
              <a:avLst/>
              <a:gdLst/>
              <a:ahLst/>
              <a:cxnLst/>
              <a:rect l="l" t="t" r="r" b="b"/>
              <a:pathLst>
                <a:path w="3515" h="4424" extrusionOk="0">
                  <a:moveTo>
                    <a:pt x="2681" y="0"/>
                  </a:moveTo>
                  <a:cubicBezTo>
                    <a:pt x="2605" y="0"/>
                    <a:pt x="2527" y="26"/>
                    <a:pt x="2462" y="83"/>
                  </a:cubicBezTo>
                  <a:cubicBezTo>
                    <a:pt x="2282" y="77"/>
                    <a:pt x="2104" y="74"/>
                    <a:pt x="1927" y="74"/>
                  </a:cubicBezTo>
                  <a:cubicBezTo>
                    <a:pt x="1396" y="74"/>
                    <a:pt x="872" y="102"/>
                    <a:pt x="333" y="160"/>
                  </a:cubicBezTo>
                  <a:cubicBezTo>
                    <a:pt x="154" y="186"/>
                    <a:pt x="26" y="340"/>
                    <a:pt x="26" y="519"/>
                  </a:cubicBezTo>
                  <a:cubicBezTo>
                    <a:pt x="0" y="570"/>
                    <a:pt x="0" y="622"/>
                    <a:pt x="26" y="673"/>
                  </a:cubicBezTo>
                  <a:cubicBezTo>
                    <a:pt x="180" y="1724"/>
                    <a:pt x="257" y="2750"/>
                    <a:pt x="205" y="3801"/>
                  </a:cubicBezTo>
                  <a:cubicBezTo>
                    <a:pt x="205" y="3853"/>
                    <a:pt x="205" y="3904"/>
                    <a:pt x="231" y="3955"/>
                  </a:cubicBezTo>
                  <a:cubicBezTo>
                    <a:pt x="137" y="4189"/>
                    <a:pt x="321" y="4423"/>
                    <a:pt x="549" y="4423"/>
                  </a:cubicBezTo>
                  <a:cubicBezTo>
                    <a:pt x="571" y="4423"/>
                    <a:pt x="593" y="4421"/>
                    <a:pt x="616" y="4417"/>
                  </a:cubicBezTo>
                  <a:cubicBezTo>
                    <a:pt x="1385" y="4237"/>
                    <a:pt x="2180" y="4135"/>
                    <a:pt x="2975" y="4135"/>
                  </a:cubicBezTo>
                  <a:cubicBezTo>
                    <a:pt x="2999" y="4139"/>
                    <a:pt x="3023" y="4141"/>
                    <a:pt x="3045" y="4141"/>
                  </a:cubicBezTo>
                  <a:cubicBezTo>
                    <a:pt x="3423" y="4141"/>
                    <a:pt x="3514" y="3566"/>
                    <a:pt x="3103" y="3494"/>
                  </a:cubicBezTo>
                  <a:cubicBezTo>
                    <a:pt x="3180" y="3442"/>
                    <a:pt x="3231" y="3340"/>
                    <a:pt x="3231" y="3237"/>
                  </a:cubicBezTo>
                  <a:cubicBezTo>
                    <a:pt x="3231" y="2263"/>
                    <a:pt x="3128" y="1288"/>
                    <a:pt x="3026" y="314"/>
                  </a:cubicBezTo>
                  <a:cubicBezTo>
                    <a:pt x="3008" y="121"/>
                    <a:pt x="2847" y="0"/>
                    <a:pt x="26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239;p33">
              <a:extLst>
                <a:ext uri="{FF2B5EF4-FFF2-40B4-BE49-F238E27FC236}">
                  <a16:creationId xmlns:a16="http://schemas.microsoft.com/office/drawing/2014/main" id="{A3CDB2D6-A624-1896-212B-4DC59B2A5EC3}"/>
                </a:ext>
              </a:extLst>
            </p:cNvPr>
            <p:cNvSpPr/>
            <p:nvPr/>
          </p:nvSpPr>
          <p:spPr>
            <a:xfrm>
              <a:off x="3696254" y="1725279"/>
              <a:ext cx="65428" cy="67350"/>
            </a:xfrm>
            <a:custGeom>
              <a:avLst/>
              <a:gdLst/>
              <a:ahLst/>
              <a:cxnLst/>
              <a:rect l="l" t="t" r="r" b="b"/>
              <a:pathLst>
                <a:path w="3847" h="3960" extrusionOk="0">
                  <a:moveTo>
                    <a:pt x="590" y="0"/>
                  </a:moveTo>
                  <a:cubicBezTo>
                    <a:pt x="509" y="0"/>
                    <a:pt x="427" y="32"/>
                    <a:pt x="359" y="100"/>
                  </a:cubicBezTo>
                  <a:cubicBezTo>
                    <a:pt x="26" y="177"/>
                    <a:pt x="0" y="613"/>
                    <a:pt x="334" y="741"/>
                  </a:cubicBezTo>
                  <a:cubicBezTo>
                    <a:pt x="359" y="1356"/>
                    <a:pt x="359" y="1972"/>
                    <a:pt x="385" y="2587"/>
                  </a:cubicBezTo>
                  <a:cubicBezTo>
                    <a:pt x="385" y="2869"/>
                    <a:pt x="359" y="3382"/>
                    <a:pt x="564" y="3587"/>
                  </a:cubicBezTo>
                  <a:cubicBezTo>
                    <a:pt x="619" y="3655"/>
                    <a:pt x="701" y="3687"/>
                    <a:pt x="786" y="3687"/>
                  </a:cubicBezTo>
                  <a:cubicBezTo>
                    <a:pt x="862" y="3687"/>
                    <a:pt x="940" y="3661"/>
                    <a:pt x="1000" y="3613"/>
                  </a:cubicBezTo>
                  <a:cubicBezTo>
                    <a:pt x="1052" y="3715"/>
                    <a:pt x="1154" y="3767"/>
                    <a:pt x="1282" y="3767"/>
                  </a:cubicBezTo>
                  <a:cubicBezTo>
                    <a:pt x="1795" y="3767"/>
                    <a:pt x="2334" y="3715"/>
                    <a:pt x="2847" y="3664"/>
                  </a:cubicBezTo>
                  <a:cubicBezTo>
                    <a:pt x="2847" y="3863"/>
                    <a:pt x="2997" y="3959"/>
                    <a:pt x="3152" y="3959"/>
                  </a:cubicBezTo>
                  <a:cubicBezTo>
                    <a:pt x="3317" y="3959"/>
                    <a:pt x="3488" y="3850"/>
                    <a:pt x="3488" y="3638"/>
                  </a:cubicBezTo>
                  <a:lnTo>
                    <a:pt x="3488" y="3561"/>
                  </a:lnTo>
                  <a:cubicBezTo>
                    <a:pt x="3847" y="3485"/>
                    <a:pt x="3847" y="2920"/>
                    <a:pt x="3488" y="2920"/>
                  </a:cubicBezTo>
                  <a:cubicBezTo>
                    <a:pt x="3488" y="2151"/>
                    <a:pt x="3462" y="1382"/>
                    <a:pt x="3411" y="613"/>
                  </a:cubicBezTo>
                  <a:cubicBezTo>
                    <a:pt x="3411" y="459"/>
                    <a:pt x="3308" y="331"/>
                    <a:pt x="3154" y="305"/>
                  </a:cubicBezTo>
                  <a:cubicBezTo>
                    <a:pt x="3103" y="254"/>
                    <a:pt x="3052" y="202"/>
                    <a:pt x="2975" y="177"/>
                  </a:cubicBezTo>
                  <a:cubicBezTo>
                    <a:pt x="2449" y="102"/>
                    <a:pt x="1924" y="54"/>
                    <a:pt x="1388" y="54"/>
                  </a:cubicBezTo>
                  <a:cubicBezTo>
                    <a:pt x="1192" y="54"/>
                    <a:pt x="994" y="60"/>
                    <a:pt x="795" y="74"/>
                  </a:cubicBezTo>
                  <a:cubicBezTo>
                    <a:pt x="735" y="26"/>
                    <a:pt x="663" y="0"/>
                    <a:pt x="59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Rezervirano mjesto teksta 1">
            <a:extLst>
              <a:ext uri="{FF2B5EF4-FFF2-40B4-BE49-F238E27FC236}">
                <a16:creationId xmlns:a16="http://schemas.microsoft.com/office/drawing/2014/main" id="{6BC45DEF-6477-9432-2D9A-1E5340E413AF}"/>
              </a:ext>
            </a:extLst>
          </p:cNvPr>
          <p:cNvSpPr txBox="1">
            <a:spLocks/>
          </p:cNvSpPr>
          <p:nvPr/>
        </p:nvSpPr>
        <p:spPr>
          <a:xfrm>
            <a:off x="1081719" y="2778247"/>
            <a:ext cx="5599543" cy="1591163"/>
          </a:xfrm>
          <a:prstGeom prst="rect">
            <a:avLst/>
          </a:prstGeom>
          <a:noFill/>
          <a:ln w="57150">
            <a:solidFill>
              <a:schemeClr val="tx1"/>
            </a:solidFill>
            <a:prstDash val="sysDash"/>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1pPr>
            <a:lvl2pPr marL="914400" marR="0" lvl="1"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2pPr>
            <a:lvl3pPr marL="1371600" marR="0" lvl="2"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3pPr>
            <a:lvl4pPr marL="1828800" marR="0" lvl="3"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4pPr>
            <a:lvl5pPr marL="2286000" marR="0" lvl="4"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5pPr>
            <a:lvl6pPr marL="2743200" marR="0" lvl="5"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6pPr>
            <a:lvl7pPr marL="3200400" marR="0" lvl="6"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7pPr>
            <a:lvl8pPr marL="3657600" marR="0" lvl="7"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8pPr>
            <a:lvl9pPr marL="4114800" marR="0" lvl="8" indent="-317500" algn="l" rtl="0">
              <a:lnSpc>
                <a:spcPct val="100000"/>
              </a:lnSpc>
              <a:spcBef>
                <a:spcPts val="1600"/>
              </a:spcBef>
              <a:spcAft>
                <a:spcPts val="160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9pPr>
          </a:lstStyle>
          <a:p>
            <a:pPr marL="139700" indent="0" algn="ctr">
              <a:buFont typeface="Oranienbaum"/>
              <a:buNone/>
            </a:pPr>
            <a:r>
              <a:rPr lang="hr-HR" sz="1800" dirty="0"/>
              <a:t>Klijent ima predodžbu kako sjedi sam u stanu za vrijeme nadolazećih blagdana i osjeća se tužno i usamljeno. Terapeut potiče klijenta da poput režisera filma promijeni predodžbu, zamisli drugačiji scenarij u cilju smanjenje neugode.</a:t>
            </a:r>
          </a:p>
        </p:txBody>
      </p:sp>
    </p:spTree>
    <p:extLst>
      <p:ext uri="{BB962C8B-B14F-4D97-AF65-F5344CB8AC3E}">
        <p14:creationId xmlns:p14="http://schemas.microsoft.com/office/powerpoint/2010/main" val="15354366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teksta 1">
            <a:extLst>
              <a:ext uri="{FF2B5EF4-FFF2-40B4-BE49-F238E27FC236}">
                <a16:creationId xmlns:a16="http://schemas.microsoft.com/office/drawing/2014/main" id="{A9500DDD-D3C7-640E-E848-05DA8AA41FB2}"/>
              </a:ext>
            </a:extLst>
          </p:cNvPr>
          <p:cNvSpPr>
            <a:spLocks noGrp="1"/>
          </p:cNvSpPr>
          <p:nvPr>
            <p:ph type="body" idx="1"/>
          </p:nvPr>
        </p:nvSpPr>
        <p:spPr>
          <a:xfrm>
            <a:off x="720000" y="1215750"/>
            <a:ext cx="7704000" cy="925470"/>
          </a:xfrm>
        </p:spPr>
        <p:txBody>
          <a:bodyPr/>
          <a:lstStyle/>
          <a:p>
            <a:pPr marL="139700" indent="0">
              <a:buNone/>
            </a:pPr>
            <a:r>
              <a:rPr lang="hr-HR" sz="1800" dirty="0"/>
              <a:t>Terapeut pomaže klijentu (i sebi) pri konceptualizaciji problema, kognitivnoj restrukturaciji i ublažavanju osjećaja neugode.</a:t>
            </a:r>
          </a:p>
        </p:txBody>
      </p:sp>
      <p:sp>
        <p:nvSpPr>
          <p:cNvPr id="3" name="Naslov 2">
            <a:extLst>
              <a:ext uri="{FF2B5EF4-FFF2-40B4-BE49-F238E27FC236}">
                <a16:creationId xmlns:a16="http://schemas.microsoft.com/office/drawing/2014/main" id="{68DCCE4F-FAD0-CC3B-1C58-C434D59F5124}"/>
              </a:ext>
            </a:extLst>
          </p:cNvPr>
          <p:cNvSpPr>
            <a:spLocks noGrp="1"/>
          </p:cNvSpPr>
          <p:nvPr>
            <p:ph type="title"/>
          </p:nvPr>
        </p:nvSpPr>
        <p:spPr/>
        <p:txBody>
          <a:bodyPr/>
          <a:lstStyle/>
          <a:p>
            <a:r>
              <a:rPr lang="hr-HR" b="1" dirty="0"/>
              <a:t>2. PRAĆENJE PREDODŽBE DO KRAJA</a:t>
            </a:r>
          </a:p>
        </p:txBody>
      </p:sp>
      <p:sp>
        <p:nvSpPr>
          <p:cNvPr id="11" name="Google Shape;277;p35">
            <a:extLst>
              <a:ext uri="{FF2B5EF4-FFF2-40B4-BE49-F238E27FC236}">
                <a16:creationId xmlns:a16="http://schemas.microsoft.com/office/drawing/2014/main" id="{8D07867E-68A7-0365-A31A-C08C34678A67}"/>
              </a:ext>
            </a:extLst>
          </p:cNvPr>
          <p:cNvSpPr txBox="1">
            <a:spLocks/>
          </p:cNvSpPr>
          <p:nvPr/>
        </p:nvSpPr>
        <p:spPr>
          <a:xfrm>
            <a:off x="720000" y="2014699"/>
            <a:ext cx="1048200" cy="813900"/>
          </a:xfrm>
          <a:prstGeom prst="rect">
            <a:avLst/>
          </a:prstGeom>
          <a:solidFill>
            <a:schemeClr val="bg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1pPr>
            <a:lvl2pPr marR="0" lvl="1"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2pPr>
            <a:lvl3pPr marR="0" lvl="2"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3pPr>
            <a:lvl4pPr marR="0" lvl="3"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4pPr>
            <a:lvl5pPr marR="0" lvl="4"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5pPr>
            <a:lvl6pPr marR="0" lvl="5"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6pPr>
            <a:lvl7pPr marR="0" lvl="6"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7pPr>
            <a:lvl8pPr marR="0" lvl="7"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8pPr>
            <a:lvl9pPr marR="0" lvl="8"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9pPr>
          </a:lstStyle>
          <a:p>
            <a:r>
              <a:rPr lang="hr-HR" dirty="0"/>
              <a:t>a)</a:t>
            </a:r>
            <a:endParaRPr lang="en" dirty="0"/>
          </a:p>
        </p:txBody>
      </p:sp>
      <p:sp>
        <p:nvSpPr>
          <p:cNvPr id="13" name="Google Shape;277;p35">
            <a:extLst>
              <a:ext uri="{FF2B5EF4-FFF2-40B4-BE49-F238E27FC236}">
                <a16:creationId xmlns:a16="http://schemas.microsoft.com/office/drawing/2014/main" id="{24BD1273-1108-8679-6627-607A6E497591}"/>
              </a:ext>
            </a:extLst>
          </p:cNvPr>
          <p:cNvSpPr txBox="1">
            <a:spLocks/>
          </p:cNvSpPr>
          <p:nvPr/>
        </p:nvSpPr>
        <p:spPr>
          <a:xfrm>
            <a:off x="720000" y="2986749"/>
            <a:ext cx="1048200" cy="813900"/>
          </a:xfrm>
          <a:prstGeom prst="rect">
            <a:avLst/>
          </a:prstGeom>
          <a:solidFill>
            <a:schemeClr val="bg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1pPr>
            <a:lvl2pPr marR="0" lvl="1"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2pPr>
            <a:lvl3pPr marR="0" lvl="2"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3pPr>
            <a:lvl4pPr marR="0" lvl="3"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4pPr>
            <a:lvl5pPr marR="0" lvl="4"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5pPr>
            <a:lvl6pPr marR="0" lvl="5"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6pPr>
            <a:lvl7pPr marR="0" lvl="6"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7pPr>
            <a:lvl8pPr marR="0" lvl="7"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8pPr>
            <a:lvl9pPr marR="0" lvl="8"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9pPr>
          </a:lstStyle>
          <a:p>
            <a:r>
              <a:rPr lang="hr-HR" dirty="0"/>
              <a:t>b)</a:t>
            </a:r>
            <a:endParaRPr lang="en" dirty="0"/>
          </a:p>
        </p:txBody>
      </p:sp>
      <p:sp>
        <p:nvSpPr>
          <p:cNvPr id="14" name="Google Shape;277;p35">
            <a:extLst>
              <a:ext uri="{FF2B5EF4-FFF2-40B4-BE49-F238E27FC236}">
                <a16:creationId xmlns:a16="http://schemas.microsoft.com/office/drawing/2014/main" id="{4D26CADC-A1D1-AE57-28B5-A48B7E01AA82}"/>
              </a:ext>
            </a:extLst>
          </p:cNvPr>
          <p:cNvSpPr txBox="1">
            <a:spLocks/>
          </p:cNvSpPr>
          <p:nvPr/>
        </p:nvSpPr>
        <p:spPr>
          <a:xfrm>
            <a:off x="720000" y="3922391"/>
            <a:ext cx="1048200" cy="813900"/>
          </a:xfrm>
          <a:prstGeom prst="rect">
            <a:avLst/>
          </a:prstGeom>
          <a:solidFill>
            <a:schemeClr val="bg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1pPr>
            <a:lvl2pPr marR="0" lvl="1"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2pPr>
            <a:lvl3pPr marR="0" lvl="2"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3pPr>
            <a:lvl4pPr marR="0" lvl="3"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4pPr>
            <a:lvl5pPr marR="0" lvl="4"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5pPr>
            <a:lvl6pPr marR="0" lvl="5"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6pPr>
            <a:lvl7pPr marR="0" lvl="6"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7pPr>
            <a:lvl8pPr marR="0" lvl="7"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8pPr>
            <a:lvl9pPr marR="0" lvl="8"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9pPr>
          </a:lstStyle>
          <a:p>
            <a:r>
              <a:rPr lang="hr-HR" dirty="0"/>
              <a:t>c)</a:t>
            </a:r>
            <a:endParaRPr lang="en" dirty="0"/>
          </a:p>
        </p:txBody>
      </p:sp>
      <p:sp>
        <p:nvSpPr>
          <p:cNvPr id="15" name="Rezervirano mjesto teksta 1">
            <a:extLst>
              <a:ext uri="{FF2B5EF4-FFF2-40B4-BE49-F238E27FC236}">
                <a16:creationId xmlns:a16="http://schemas.microsoft.com/office/drawing/2014/main" id="{9BFB2022-05CA-00DD-F9CE-2633BA63BB9D}"/>
              </a:ext>
            </a:extLst>
          </p:cNvPr>
          <p:cNvSpPr txBox="1">
            <a:spLocks/>
          </p:cNvSpPr>
          <p:nvPr/>
        </p:nvSpPr>
        <p:spPr>
          <a:xfrm>
            <a:off x="1844400" y="2129790"/>
            <a:ext cx="5326020" cy="54687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1pPr>
            <a:lvl2pPr marL="914400" marR="0" lvl="1"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2pPr>
            <a:lvl3pPr marL="1371600" marR="0" lvl="2"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3pPr>
            <a:lvl4pPr marL="1828800" marR="0" lvl="3"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4pPr>
            <a:lvl5pPr marL="2286000" marR="0" lvl="4"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5pPr>
            <a:lvl6pPr marL="2743200" marR="0" lvl="5"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6pPr>
            <a:lvl7pPr marL="3200400" marR="0" lvl="6"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7pPr>
            <a:lvl8pPr marL="3657600" marR="0" lvl="7"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8pPr>
            <a:lvl9pPr marL="4114800" marR="0" lvl="8" indent="-317500" algn="l" rtl="0">
              <a:lnSpc>
                <a:spcPct val="100000"/>
              </a:lnSpc>
              <a:spcBef>
                <a:spcPts val="1600"/>
              </a:spcBef>
              <a:spcAft>
                <a:spcPts val="160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9pPr>
          </a:lstStyle>
          <a:p>
            <a:pPr marL="139700" indent="0">
              <a:buFont typeface="Oranienbaum"/>
              <a:buNone/>
            </a:pPr>
            <a:r>
              <a:rPr lang="hr-HR" sz="2400" dirty="0"/>
              <a:t>Suočavanje sa zahtjevnom situacijom</a:t>
            </a:r>
          </a:p>
        </p:txBody>
      </p:sp>
      <p:sp>
        <p:nvSpPr>
          <p:cNvPr id="16" name="Rezervirano mjesto teksta 1">
            <a:extLst>
              <a:ext uri="{FF2B5EF4-FFF2-40B4-BE49-F238E27FC236}">
                <a16:creationId xmlns:a16="http://schemas.microsoft.com/office/drawing/2014/main" id="{B7EDAB40-076D-69CD-1995-3A0E88572F52}"/>
              </a:ext>
            </a:extLst>
          </p:cNvPr>
          <p:cNvSpPr txBox="1">
            <a:spLocks/>
          </p:cNvSpPr>
          <p:nvPr/>
        </p:nvSpPr>
        <p:spPr>
          <a:xfrm>
            <a:off x="1844400" y="3092845"/>
            <a:ext cx="5326020" cy="54687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1pPr>
            <a:lvl2pPr marL="914400" marR="0" lvl="1"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2pPr>
            <a:lvl3pPr marL="1371600" marR="0" lvl="2"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3pPr>
            <a:lvl4pPr marL="1828800" marR="0" lvl="3"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4pPr>
            <a:lvl5pPr marL="2286000" marR="0" lvl="4"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5pPr>
            <a:lvl6pPr marL="2743200" marR="0" lvl="5"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6pPr>
            <a:lvl7pPr marL="3200400" marR="0" lvl="6"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7pPr>
            <a:lvl8pPr marL="3657600" marR="0" lvl="7"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8pPr>
            <a:lvl9pPr marL="4114800" marR="0" lvl="8" indent="-317500" algn="l" rtl="0">
              <a:lnSpc>
                <a:spcPct val="100000"/>
              </a:lnSpc>
              <a:spcBef>
                <a:spcPts val="1600"/>
              </a:spcBef>
              <a:spcAft>
                <a:spcPts val="160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9pPr>
          </a:lstStyle>
          <a:p>
            <a:pPr marL="139700" indent="0">
              <a:buFont typeface="Oranienbaum"/>
              <a:buNone/>
            </a:pPr>
            <a:r>
              <a:rPr lang="hr-HR" sz="2400" dirty="0"/>
              <a:t>Vremenski skok u blisku budućnost</a:t>
            </a:r>
          </a:p>
        </p:txBody>
      </p:sp>
      <p:sp>
        <p:nvSpPr>
          <p:cNvPr id="17" name="Rezervirano mjesto teksta 1">
            <a:extLst>
              <a:ext uri="{FF2B5EF4-FFF2-40B4-BE49-F238E27FC236}">
                <a16:creationId xmlns:a16="http://schemas.microsoft.com/office/drawing/2014/main" id="{300AB914-1792-0021-7959-D3023B2EB7DD}"/>
              </a:ext>
            </a:extLst>
          </p:cNvPr>
          <p:cNvSpPr txBox="1">
            <a:spLocks/>
          </p:cNvSpPr>
          <p:nvPr/>
        </p:nvSpPr>
        <p:spPr>
          <a:xfrm>
            <a:off x="1844400" y="4055900"/>
            <a:ext cx="5326020" cy="54687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1pPr>
            <a:lvl2pPr marL="914400" marR="0" lvl="1"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2pPr>
            <a:lvl3pPr marL="1371600" marR="0" lvl="2"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3pPr>
            <a:lvl4pPr marL="1828800" marR="0" lvl="3"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4pPr>
            <a:lvl5pPr marL="2286000" marR="0" lvl="4"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5pPr>
            <a:lvl6pPr marL="2743200" marR="0" lvl="5"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6pPr>
            <a:lvl7pPr marL="3200400" marR="0" lvl="6"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7pPr>
            <a:lvl8pPr marL="3657600" marR="0" lvl="7"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8pPr>
            <a:lvl9pPr marL="4114800" marR="0" lvl="8" indent="-317500" algn="l" rtl="0">
              <a:lnSpc>
                <a:spcPct val="100000"/>
              </a:lnSpc>
              <a:spcBef>
                <a:spcPts val="1600"/>
              </a:spcBef>
              <a:spcAft>
                <a:spcPts val="160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9pPr>
          </a:lstStyle>
          <a:p>
            <a:pPr marL="139700" indent="0">
              <a:buFont typeface="Oranienbaum"/>
              <a:buNone/>
            </a:pPr>
            <a:r>
              <a:rPr lang="hr-HR" sz="2400" dirty="0"/>
              <a:t>Vremenski skok u dalju budućnost</a:t>
            </a:r>
          </a:p>
        </p:txBody>
      </p:sp>
      <p:grpSp>
        <p:nvGrpSpPr>
          <p:cNvPr id="18" name="Google Shape;234;p33">
            <a:extLst>
              <a:ext uri="{FF2B5EF4-FFF2-40B4-BE49-F238E27FC236}">
                <a16:creationId xmlns:a16="http://schemas.microsoft.com/office/drawing/2014/main" id="{AF65E8DA-D8E1-EBC6-606A-D12D713817DE}"/>
              </a:ext>
            </a:extLst>
          </p:cNvPr>
          <p:cNvGrpSpPr/>
          <p:nvPr/>
        </p:nvGrpSpPr>
        <p:grpSpPr>
          <a:xfrm rot="907686">
            <a:off x="7114651" y="3122397"/>
            <a:ext cx="1589372" cy="936624"/>
            <a:chOff x="3447230" y="1382153"/>
            <a:chExt cx="900156" cy="612474"/>
          </a:xfrm>
        </p:grpSpPr>
        <p:sp>
          <p:nvSpPr>
            <p:cNvPr id="19" name="Google Shape;235;p33">
              <a:extLst>
                <a:ext uri="{FF2B5EF4-FFF2-40B4-BE49-F238E27FC236}">
                  <a16:creationId xmlns:a16="http://schemas.microsoft.com/office/drawing/2014/main" id="{91B1C514-8716-B0F5-0120-0201573228A1}"/>
                </a:ext>
              </a:extLst>
            </p:cNvPr>
            <p:cNvSpPr/>
            <p:nvPr/>
          </p:nvSpPr>
          <p:spPr>
            <a:xfrm>
              <a:off x="3447230" y="1547823"/>
              <a:ext cx="900156" cy="446804"/>
            </a:xfrm>
            <a:custGeom>
              <a:avLst/>
              <a:gdLst/>
              <a:ahLst/>
              <a:cxnLst/>
              <a:rect l="l" t="t" r="r" b="b"/>
              <a:pathLst>
                <a:path w="52927" h="26271" extrusionOk="0">
                  <a:moveTo>
                    <a:pt x="43080" y="0"/>
                  </a:moveTo>
                  <a:cubicBezTo>
                    <a:pt x="42886" y="0"/>
                    <a:pt x="42675" y="170"/>
                    <a:pt x="42721" y="431"/>
                  </a:cubicBezTo>
                  <a:cubicBezTo>
                    <a:pt x="43336" y="3841"/>
                    <a:pt x="43311" y="7354"/>
                    <a:pt x="43644" y="10790"/>
                  </a:cubicBezTo>
                  <a:cubicBezTo>
                    <a:pt x="43823" y="12508"/>
                    <a:pt x="44054" y="14226"/>
                    <a:pt x="44336" y="15944"/>
                  </a:cubicBezTo>
                  <a:cubicBezTo>
                    <a:pt x="44618" y="17637"/>
                    <a:pt x="45234" y="19355"/>
                    <a:pt x="45208" y="21073"/>
                  </a:cubicBezTo>
                  <a:cubicBezTo>
                    <a:pt x="41823" y="21915"/>
                    <a:pt x="38350" y="22107"/>
                    <a:pt x="34879" y="22107"/>
                  </a:cubicBezTo>
                  <a:cubicBezTo>
                    <a:pt x="32749" y="22107"/>
                    <a:pt x="30621" y="22035"/>
                    <a:pt x="28515" y="21996"/>
                  </a:cubicBezTo>
                  <a:cubicBezTo>
                    <a:pt x="25617" y="21919"/>
                    <a:pt x="22745" y="21893"/>
                    <a:pt x="19822" y="21740"/>
                  </a:cubicBezTo>
                  <a:cubicBezTo>
                    <a:pt x="17456" y="21617"/>
                    <a:pt x="15091" y="21479"/>
                    <a:pt x="12712" y="21479"/>
                  </a:cubicBezTo>
                  <a:cubicBezTo>
                    <a:pt x="12100" y="21479"/>
                    <a:pt x="11487" y="21488"/>
                    <a:pt x="10873" y="21509"/>
                  </a:cubicBezTo>
                  <a:cubicBezTo>
                    <a:pt x="9642" y="21534"/>
                    <a:pt x="8411" y="21637"/>
                    <a:pt x="7180" y="21816"/>
                  </a:cubicBezTo>
                  <a:cubicBezTo>
                    <a:pt x="7052" y="15560"/>
                    <a:pt x="6514" y="9329"/>
                    <a:pt x="5950" y="3097"/>
                  </a:cubicBezTo>
                  <a:cubicBezTo>
                    <a:pt x="5937" y="2879"/>
                    <a:pt x="5764" y="2771"/>
                    <a:pt x="5597" y="2771"/>
                  </a:cubicBezTo>
                  <a:cubicBezTo>
                    <a:pt x="5430" y="2771"/>
                    <a:pt x="5270" y="2879"/>
                    <a:pt x="5283" y="3097"/>
                  </a:cubicBezTo>
                  <a:cubicBezTo>
                    <a:pt x="5462" y="4892"/>
                    <a:pt x="5616" y="6713"/>
                    <a:pt x="5770" y="8508"/>
                  </a:cubicBezTo>
                  <a:cubicBezTo>
                    <a:pt x="5001" y="8431"/>
                    <a:pt x="4232" y="8431"/>
                    <a:pt x="3462" y="8431"/>
                  </a:cubicBezTo>
                  <a:lnTo>
                    <a:pt x="3360" y="8431"/>
                  </a:lnTo>
                  <a:cubicBezTo>
                    <a:pt x="2411" y="7867"/>
                    <a:pt x="1385" y="7405"/>
                    <a:pt x="616" y="6585"/>
                  </a:cubicBezTo>
                  <a:cubicBezTo>
                    <a:pt x="590" y="6534"/>
                    <a:pt x="513" y="6482"/>
                    <a:pt x="436" y="6457"/>
                  </a:cubicBezTo>
                  <a:cubicBezTo>
                    <a:pt x="406" y="6448"/>
                    <a:pt x="374" y="6444"/>
                    <a:pt x="343" y="6444"/>
                  </a:cubicBezTo>
                  <a:cubicBezTo>
                    <a:pt x="192" y="6444"/>
                    <a:pt x="47" y="6543"/>
                    <a:pt x="26" y="6713"/>
                  </a:cubicBezTo>
                  <a:cubicBezTo>
                    <a:pt x="1" y="6713"/>
                    <a:pt x="1" y="6713"/>
                    <a:pt x="26" y="6739"/>
                  </a:cubicBezTo>
                  <a:lnTo>
                    <a:pt x="26" y="6764"/>
                  </a:lnTo>
                  <a:lnTo>
                    <a:pt x="26" y="6816"/>
                  </a:lnTo>
                  <a:cubicBezTo>
                    <a:pt x="1" y="6816"/>
                    <a:pt x="1" y="6841"/>
                    <a:pt x="26" y="6841"/>
                  </a:cubicBezTo>
                  <a:cubicBezTo>
                    <a:pt x="411" y="8995"/>
                    <a:pt x="744" y="11175"/>
                    <a:pt x="1334" y="13278"/>
                  </a:cubicBezTo>
                  <a:cubicBezTo>
                    <a:pt x="1360" y="13329"/>
                    <a:pt x="1385" y="13380"/>
                    <a:pt x="1411" y="13406"/>
                  </a:cubicBezTo>
                  <a:cubicBezTo>
                    <a:pt x="1445" y="13592"/>
                    <a:pt x="1591" y="13700"/>
                    <a:pt x="1745" y="13700"/>
                  </a:cubicBezTo>
                  <a:cubicBezTo>
                    <a:pt x="1824" y="13700"/>
                    <a:pt x="1905" y="13672"/>
                    <a:pt x="1975" y="13611"/>
                  </a:cubicBezTo>
                  <a:cubicBezTo>
                    <a:pt x="2565" y="13098"/>
                    <a:pt x="3052" y="12483"/>
                    <a:pt x="3411" y="11816"/>
                  </a:cubicBezTo>
                  <a:cubicBezTo>
                    <a:pt x="4283" y="11816"/>
                    <a:pt x="5155" y="11739"/>
                    <a:pt x="6001" y="11713"/>
                  </a:cubicBezTo>
                  <a:lnTo>
                    <a:pt x="6026" y="11713"/>
                  </a:lnTo>
                  <a:cubicBezTo>
                    <a:pt x="6283" y="15201"/>
                    <a:pt x="6462" y="18688"/>
                    <a:pt x="6539" y="22175"/>
                  </a:cubicBezTo>
                  <a:cubicBezTo>
                    <a:pt x="6517" y="22376"/>
                    <a:pt x="6669" y="22519"/>
                    <a:pt x="6861" y="22519"/>
                  </a:cubicBezTo>
                  <a:cubicBezTo>
                    <a:pt x="6890" y="22519"/>
                    <a:pt x="6920" y="22515"/>
                    <a:pt x="6950" y="22509"/>
                  </a:cubicBezTo>
                  <a:cubicBezTo>
                    <a:pt x="7873" y="22355"/>
                    <a:pt x="8796" y="22252"/>
                    <a:pt x="9745" y="22201"/>
                  </a:cubicBezTo>
                  <a:cubicBezTo>
                    <a:pt x="9745" y="22252"/>
                    <a:pt x="9770" y="22304"/>
                    <a:pt x="9796" y="22355"/>
                  </a:cubicBezTo>
                  <a:cubicBezTo>
                    <a:pt x="10283" y="23201"/>
                    <a:pt x="10745" y="24073"/>
                    <a:pt x="11232" y="24919"/>
                  </a:cubicBezTo>
                  <a:lnTo>
                    <a:pt x="11437" y="25381"/>
                  </a:lnTo>
                  <a:cubicBezTo>
                    <a:pt x="11488" y="25586"/>
                    <a:pt x="11642" y="25765"/>
                    <a:pt x="11822" y="25868"/>
                  </a:cubicBezTo>
                  <a:lnTo>
                    <a:pt x="11873" y="25945"/>
                  </a:lnTo>
                  <a:cubicBezTo>
                    <a:pt x="11899" y="25996"/>
                    <a:pt x="11924" y="26022"/>
                    <a:pt x="11976" y="26047"/>
                  </a:cubicBezTo>
                  <a:cubicBezTo>
                    <a:pt x="12032" y="26085"/>
                    <a:pt x="12102" y="26109"/>
                    <a:pt x="12166" y="26109"/>
                  </a:cubicBezTo>
                  <a:cubicBezTo>
                    <a:pt x="12189" y="26109"/>
                    <a:pt x="12211" y="26106"/>
                    <a:pt x="12232" y="26099"/>
                  </a:cubicBezTo>
                  <a:cubicBezTo>
                    <a:pt x="13536" y="25773"/>
                    <a:pt x="14869" y="25672"/>
                    <a:pt x="16201" y="25672"/>
                  </a:cubicBezTo>
                  <a:cubicBezTo>
                    <a:pt x="17069" y="25672"/>
                    <a:pt x="17937" y="25715"/>
                    <a:pt x="18796" y="25765"/>
                  </a:cubicBezTo>
                  <a:cubicBezTo>
                    <a:pt x="21053" y="25894"/>
                    <a:pt x="23284" y="26047"/>
                    <a:pt x="25566" y="26047"/>
                  </a:cubicBezTo>
                  <a:cubicBezTo>
                    <a:pt x="26694" y="26047"/>
                    <a:pt x="27797" y="26022"/>
                    <a:pt x="28951" y="25996"/>
                  </a:cubicBezTo>
                  <a:cubicBezTo>
                    <a:pt x="29445" y="26039"/>
                    <a:pt x="29939" y="26058"/>
                    <a:pt x="30437" y="26058"/>
                  </a:cubicBezTo>
                  <a:cubicBezTo>
                    <a:pt x="30844" y="26058"/>
                    <a:pt x="31254" y="26045"/>
                    <a:pt x="31669" y="26022"/>
                  </a:cubicBezTo>
                  <a:cubicBezTo>
                    <a:pt x="32028" y="26022"/>
                    <a:pt x="32412" y="26047"/>
                    <a:pt x="32771" y="26073"/>
                  </a:cubicBezTo>
                  <a:cubicBezTo>
                    <a:pt x="34167" y="26152"/>
                    <a:pt x="35553" y="26271"/>
                    <a:pt x="36930" y="26271"/>
                  </a:cubicBezTo>
                  <a:cubicBezTo>
                    <a:pt x="37778" y="26271"/>
                    <a:pt x="38623" y="26226"/>
                    <a:pt x="39464" y="26099"/>
                  </a:cubicBezTo>
                  <a:cubicBezTo>
                    <a:pt x="39541" y="26099"/>
                    <a:pt x="39592" y="26073"/>
                    <a:pt x="39644" y="26022"/>
                  </a:cubicBezTo>
                  <a:cubicBezTo>
                    <a:pt x="39746" y="26022"/>
                    <a:pt x="39823" y="25945"/>
                    <a:pt x="39874" y="25842"/>
                  </a:cubicBezTo>
                  <a:cubicBezTo>
                    <a:pt x="40362" y="24714"/>
                    <a:pt x="41054" y="23714"/>
                    <a:pt x="41669" y="22637"/>
                  </a:cubicBezTo>
                  <a:cubicBezTo>
                    <a:pt x="41695" y="22586"/>
                    <a:pt x="41721" y="22483"/>
                    <a:pt x="41695" y="22406"/>
                  </a:cubicBezTo>
                  <a:lnTo>
                    <a:pt x="41798" y="22406"/>
                  </a:lnTo>
                  <a:cubicBezTo>
                    <a:pt x="43080" y="22252"/>
                    <a:pt x="44362" y="21996"/>
                    <a:pt x="45618" y="21688"/>
                  </a:cubicBezTo>
                  <a:cubicBezTo>
                    <a:pt x="45772" y="21637"/>
                    <a:pt x="45875" y="21509"/>
                    <a:pt x="45875" y="21355"/>
                  </a:cubicBezTo>
                  <a:cubicBezTo>
                    <a:pt x="45952" y="19637"/>
                    <a:pt x="45362" y="17970"/>
                    <a:pt x="45080" y="16303"/>
                  </a:cubicBezTo>
                  <a:cubicBezTo>
                    <a:pt x="44823" y="14919"/>
                    <a:pt x="44618" y="13560"/>
                    <a:pt x="44464" y="12149"/>
                  </a:cubicBezTo>
                  <a:lnTo>
                    <a:pt x="44464" y="12149"/>
                  </a:lnTo>
                  <a:cubicBezTo>
                    <a:pt x="45721" y="12739"/>
                    <a:pt x="47054" y="13124"/>
                    <a:pt x="48336" y="13611"/>
                  </a:cubicBezTo>
                  <a:cubicBezTo>
                    <a:pt x="49644" y="14098"/>
                    <a:pt x="51131" y="14585"/>
                    <a:pt x="52003" y="15637"/>
                  </a:cubicBezTo>
                  <a:cubicBezTo>
                    <a:pt x="52074" y="15699"/>
                    <a:pt x="52157" y="15727"/>
                    <a:pt x="52238" y="15727"/>
                  </a:cubicBezTo>
                  <a:cubicBezTo>
                    <a:pt x="52390" y="15727"/>
                    <a:pt x="52534" y="15625"/>
                    <a:pt x="52567" y="15457"/>
                  </a:cubicBezTo>
                  <a:cubicBezTo>
                    <a:pt x="52619" y="15431"/>
                    <a:pt x="52644" y="15380"/>
                    <a:pt x="52670" y="15303"/>
                  </a:cubicBezTo>
                  <a:cubicBezTo>
                    <a:pt x="52926" y="14303"/>
                    <a:pt x="52849" y="13226"/>
                    <a:pt x="52798" y="12226"/>
                  </a:cubicBezTo>
                  <a:cubicBezTo>
                    <a:pt x="52721" y="11021"/>
                    <a:pt x="52567" y="9816"/>
                    <a:pt x="52465" y="8611"/>
                  </a:cubicBezTo>
                  <a:cubicBezTo>
                    <a:pt x="52311" y="5918"/>
                    <a:pt x="51926" y="3251"/>
                    <a:pt x="51311" y="636"/>
                  </a:cubicBezTo>
                  <a:cubicBezTo>
                    <a:pt x="51278" y="473"/>
                    <a:pt x="51143" y="373"/>
                    <a:pt x="51003" y="373"/>
                  </a:cubicBezTo>
                  <a:cubicBezTo>
                    <a:pt x="50921" y="373"/>
                    <a:pt x="50838" y="407"/>
                    <a:pt x="50772" y="482"/>
                  </a:cubicBezTo>
                  <a:cubicBezTo>
                    <a:pt x="50439" y="764"/>
                    <a:pt x="50131" y="1020"/>
                    <a:pt x="49798" y="1251"/>
                  </a:cubicBezTo>
                  <a:cubicBezTo>
                    <a:pt x="48824" y="1661"/>
                    <a:pt x="47900" y="2251"/>
                    <a:pt x="47080" y="2969"/>
                  </a:cubicBezTo>
                  <a:cubicBezTo>
                    <a:pt x="45952" y="3585"/>
                    <a:pt x="44875" y="4303"/>
                    <a:pt x="43875" y="5123"/>
                  </a:cubicBezTo>
                  <a:cubicBezTo>
                    <a:pt x="43772" y="3482"/>
                    <a:pt x="43644" y="1867"/>
                    <a:pt x="43362" y="251"/>
                  </a:cubicBezTo>
                  <a:cubicBezTo>
                    <a:pt x="43331" y="76"/>
                    <a:pt x="43209" y="0"/>
                    <a:pt x="43080" y="0"/>
                  </a:cubicBezTo>
                  <a:close/>
                </a:path>
              </a:pathLst>
            </a:custGeom>
            <a:solidFill>
              <a:schemeClr val="dk1"/>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36;p33">
              <a:extLst>
                <a:ext uri="{FF2B5EF4-FFF2-40B4-BE49-F238E27FC236}">
                  <a16:creationId xmlns:a16="http://schemas.microsoft.com/office/drawing/2014/main" id="{C2045F62-2E4E-BB24-B025-48FDA4C5B9C3}"/>
                </a:ext>
              </a:extLst>
            </p:cNvPr>
            <p:cNvSpPr/>
            <p:nvPr/>
          </p:nvSpPr>
          <p:spPr>
            <a:xfrm>
              <a:off x="3535329" y="1382153"/>
              <a:ext cx="324486" cy="289621"/>
            </a:xfrm>
            <a:custGeom>
              <a:avLst/>
              <a:gdLst/>
              <a:ahLst/>
              <a:cxnLst/>
              <a:rect l="l" t="t" r="r" b="b"/>
              <a:pathLst>
                <a:path w="19079" h="17029" extrusionOk="0">
                  <a:moveTo>
                    <a:pt x="9828" y="2642"/>
                  </a:moveTo>
                  <a:cubicBezTo>
                    <a:pt x="10275" y="2642"/>
                    <a:pt x="10722" y="2708"/>
                    <a:pt x="11155" y="2838"/>
                  </a:cubicBezTo>
                  <a:cubicBezTo>
                    <a:pt x="10796" y="3710"/>
                    <a:pt x="10616" y="4684"/>
                    <a:pt x="10206" y="5530"/>
                  </a:cubicBezTo>
                  <a:cubicBezTo>
                    <a:pt x="9488" y="4684"/>
                    <a:pt x="8719" y="3889"/>
                    <a:pt x="8001" y="3043"/>
                  </a:cubicBezTo>
                  <a:lnTo>
                    <a:pt x="8026" y="3017"/>
                  </a:lnTo>
                  <a:cubicBezTo>
                    <a:pt x="8604" y="2766"/>
                    <a:pt x="9216" y="2642"/>
                    <a:pt x="9828" y="2642"/>
                  </a:cubicBezTo>
                  <a:close/>
                  <a:moveTo>
                    <a:pt x="14822" y="4505"/>
                  </a:moveTo>
                  <a:cubicBezTo>
                    <a:pt x="15668" y="5223"/>
                    <a:pt x="16129" y="6300"/>
                    <a:pt x="16104" y="7428"/>
                  </a:cubicBezTo>
                  <a:cubicBezTo>
                    <a:pt x="15961" y="7420"/>
                    <a:pt x="15817" y="7417"/>
                    <a:pt x="15672" y="7417"/>
                  </a:cubicBezTo>
                  <a:cubicBezTo>
                    <a:pt x="15106" y="7417"/>
                    <a:pt x="14527" y="7464"/>
                    <a:pt x="13949" y="7464"/>
                  </a:cubicBezTo>
                  <a:cubicBezTo>
                    <a:pt x="13692" y="7464"/>
                    <a:pt x="13435" y="7455"/>
                    <a:pt x="13180" y="7428"/>
                  </a:cubicBezTo>
                  <a:cubicBezTo>
                    <a:pt x="13745" y="6453"/>
                    <a:pt x="14257" y="5479"/>
                    <a:pt x="14822" y="4505"/>
                  </a:cubicBezTo>
                  <a:close/>
                  <a:moveTo>
                    <a:pt x="4872" y="6530"/>
                  </a:moveTo>
                  <a:cubicBezTo>
                    <a:pt x="5667" y="7069"/>
                    <a:pt x="6590" y="7454"/>
                    <a:pt x="7360" y="8069"/>
                  </a:cubicBezTo>
                  <a:cubicBezTo>
                    <a:pt x="6385" y="8582"/>
                    <a:pt x="5436" y="9146"/>
                    <a:pt x="4436" y="9659"/>
                  </a:cubicBezTo>
                  <a:cubicBezTo>
                    <a:pt x="4129" y="8633"/>
                    <a:pt x="4231" y="7377"/>
                    <a:pt x="4872" y="6530"/>
                  </a:cubicBezTo>
                  <a:close/>
                  <a:moveTo>
                    <a:pt x="12386" y="10864"/>
                  </a:moveTo>
                  <a:cubicBezTo>
                    <a:pt x="13488" y="11069"/>
                    <a:pt x="14591" y="11223"/>
                    <a:pt x="15693" y="11454"/>
                  </a:cubicBezTo>
                  <a:cubicBezTo>
                    <a:pt x="15283" y="12479"/>
                    <a:pt x="14411" y="13274"/>
                    <a:pt x="13360" y="13608"/>
                  </a:cubicBezTo>
                  <a:cubicBezTo>
                    <a:pt x="13078" y="12685"/>
                    <a:pt x="12616" y="11813"/>
                    <a:pt x="12386" y="10864"/>
                  </a:cubicBezTo>
                  <a:close/>
                  <a:moveTo>
                    <a:pt x="8873" y="11249"/>
                  </a:moveTo>
                  <a:cubicBezTo>
                    <a:pt x="9052" y="12351"/>
                    <a:pt x="9257" y="13428"/>
                    <a:pt x="9411" y="14531"/>
                  </a:cubicBezTo>
                  <a:cubicBezTo>
                    <a:pt x="8308" y="14505"/>
                    <a:pt x="7257" y="13967"/>
                    <a:pt x="6590" y="13069"/>
                  </a:cubicBezTo>
                  <a:cubicBezTo>
                    <a:pt x="7385" y="12505"/>
                    <a:pt x="8052" y="11761"/>
                    <a:pt x="8873" y="11249"/>
                  </a:cubicBezTo>
                  <a:close/>
                  <a:moveTo>
                    <a:pt x="11533" y="1"/>
                  </a:moveTo>
                  <a:cubicBezTo>
                    <a:pt x="10982" y="1"/>
                    <a:pt x="10432" y="46"/>
                    <a:pt x="9898" y="120"/>
                  </a:cubicBezTo>
                  <a:cubicBezTo>
                    <a:pt x="7949" y="376"/>
                    <a:pt x="6129" y="1171"/>
                    <a:pt x="4616" y="2402"/>
                  </a:cubicBezTo>
                  <a:cubicBezTo>
                    <a:pt x="3206" y="3607"/>
                    <a:pt x="2462" y="5453"/>
                    <a:pt x="2154" y="7248"/>
                  </a:cubicBezTo>
                  <a:cubicBezTo>
                    <a:pt x="1847" y="8864"/>
                    <a:pt x="1975" y="10505"/>
                    <a:pt x="2462" y="12069"/>
                  </a:cubicBezTo>
                  <a:cubicBezTo>
                    <a:pt x="2462" y="12120"/>
                    <a:pt x="2436" y="12172"/>
                    <a:pt x="2436" y="12197"/>
                  </a:cubicBezTo>
                  <a:cubicBezTo>
                    <a:pt x="2341" y="12190"/>
                    <a:pt x="2246" y="12187"/>
                    <a:pt x="2151" y="12187"/>
                  </a:cubicBezTo>
                  <a:cubicBezTo>
                    <a:pt x="1579" y="12187"/>
                    <a:pt x="1008" y="12300"/>
                    <a:pt x="436" y="12300"/>
                  </a:cubicBezTo>
                  <a:cubicBezTo>
                    <a:pt x="0" y="12300"/>
                    <a:pt x="0" y="12967"/>
                    <a:pt x="436" y="12967"/>
                  </a:cubicBezTo>
                  <a:cubicBezTo>
                    <a:pt x="975" y="12967"/>
                    <a:pt x="1513" y="12858"/>
                    <a:pt x="2052" y="12858"/>
                  </a:cubicBezTo>
                  <a:cubicBezTo>
                    <a:pt x="2206" y="12858"/>
                    <a:pt x="2359" y="12867"/>
                    <a:pt x="2513" y="12890"/>
                  </a:cubicBezTo>
                  <a:cubicBezTo>
                    <a:pt x="2590" y="12890"/>
                    <a:pt x="2641" y="12864"/>
                    <a:pt x="2718" y="12838"/>
                  </a:cubicBezTo>
                  <a:lnTo>
                    <a:pt x="2770" y="12890"/>
                  </a:lnTo>
                  <a:cubicBezTo>
                    <a:pt x="2770" y="12941"/>
                    <a:pt x="2821" y="12967"/>
                    <a:pt x="2821" y="13018"/>
                  </a:cubicBezTo>
                  <a:lnTo>
                    <a:pt x="2847" y="13069"/>
                  </a:lnTo>
                  <a:cubicBezTo>
                    <a:pt x="2872" y="13146"/>
                    <a:pt x="2924" y="13223"/>
                    <a:pt x="2975" y="13300"/>
                  </a:cubicBezTo>
                  <a:cubicBezTo>
                    <a:pt x="4295" y="15864"/>
                    <a:pt x="6943" y="17029"/>
                    <a:pt x="9672" y="17029"/>
                  </a:cubicBezTo>
                  <a:cubicBezTo>
                    <a:pt x="10601" y="17029"/>
                    <a:pt x="11539" y="16894"/>
                    <a:pt x="12437" y="16634"/>
                  </a:cubicBezTo>
                  <a:cubicBezTo>
                    <a:pt x="14001" y="16172"/>
                    <a:pt x="15411" y="15351"/>
                    <a:pt x="16591" y="14223"/>
                  </a:cubicBezTo>
                  <a:lnTo>
                    <a:pt x="16642" y="14198"/>
                  </a:lnTo>
                  <a:cubicBezTo>
                    <a:pt x="16770" y="14095"/>
                    <a:pt x="16899" y="13967"/>
                    <a:pt x="17001" y="13813"/>
                  </a:cubicBezTo>
                  <a:lnTo>
                    <a:pt x="17078" y="13710"/>
                  </a:lnTo>
                  <a:cubicBezTo>
                    <a:pt x="18309" y="12351"/>
                    <a:pt x="19001" y="10608"/>
                    <a:pt x="19001" y="8787"/>
                  </a:cubicBezTo>
                  <a:cubicBezTo>
                    <a:pt x="19078" y="5787"/>
                    <a:pt x="18001" y="2043"/>
                    <a:pt x="15001" y="787"/>
                  </a:cubicBezTo>
                  <a:cubicBezTo>
                    <a:pt x="14950" y="787"/>
                    <a:pt x="14924" y="761"/>
                    <a:pt x="14899" y="761"/>
                  </a:cubicBezTo>
                  <a:cubicBezTo>
                    <a:pt x="13870" y="203"/>
                    <a:pt x="12700" y="1"/>
                    <a:pt x="115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 name="Google Shape;237;p33">
              <a:extLst>
                <a:ext uri="{FF2B5EF4-FFF2-40B4-BE49-F238E27FC236}">
                  <a16:creationId xmlns:a16="http://schemas.microsoft.com/office/drawing/2014/main" id="{6E05F6D5-8E83-45D7-573D-9FCDFF68CA03}"/>
                </a:ext>
              </a:extLst>
            </p:cNvPr>
            <p:cNvSpPr/>
            <p:nvPr/>
          </p:nvSpPr>
          <p:spPr>
            <a:xfrm>
              <a:off x="3840596" y="1382153"/>
              <a:ext cx="341494" cy="289604"/>
            </a:xfrm>
            <a:custGeom>
              <a:avLst/>
              <a:gdLst/>
              <a:ahLst/>
              <a:cxnLst/>
              <a:rect l="l" t="t" r="r" b="b"/>
              <a:pathLst>
                <a:path w="20079" h="17028" extrusionOk="0">
                  <a:moveTo>
                    <a:pt x="9901" y="2541"/>
                  </a:moveTo>
                  <a:cubicBezTo>
                    <a:pt x="10329" y="2541"/>
                    <a:pt x="10751" y="2617"/>
                    <a:pt x="11130" y="2787"/>
                  </a:cubicBezTo>
                  <a:cubicBezTo>
                    <a:pt x="10771" y="3684"/>
                    <a:pt x="10591" y="4659"/>
                    <a:pt x="10181" y="5530"/>
                  </a:cubicBezTo>
                  <a:cubicBezTo>
                    <a:pt x="9463" y="4684"/>
                    <a:pt x="8694" y="3889"/>
                    <a:pt x="7976" y="3043"/>
                  </a:cubicBezTo>
                  <a:cubicBezTo>
                    <a:pt x="8540" y="2730"/>
                    <a:pt x="9229" y="2541"/>
                    <a:pt x="9901" y="2541"/>
                  </a:cubicBezTo>
                  <a:close/>
                  <a:moveTo>
                    <a:pt x="14797" y="4505"/>
                  </a:moveTo>
                  <a:cubicBezTo>
                    <a:pt x="15643" y="5223"/>
                    <a:pt x="16104" y="6300"/>
                    <a:pt x="16079" y="7428"/>
                  </a:cubicBezTo>
                  <a:cubicBezTo>
                    <a:pt x="15936" y="7420"/>
                    <a:pt x="15792" y="7417"/>
                    <a:pt x="15647" y="7417"/>
                  </a:cubicBezTo>
                  <a:cubicBezTo>
                    <a:pt x="15081" y="7417"/>
                    <a:pt x="14502" y="7464"/>
                    <a:pt x="13924" y="7464"/>
                  </a:cubicBezTo>
                  <a:cubicBezTo>
                    <a:pt x="13667" y="7464"/>
                    <a:pt x="13410" y="7455"/>
                    <a:pt x="13155" y="7428"/>
                  </a:cubicBezTo>
                  <a:cubicBezTo>
                    <a:pt x="13720" y="6453"/>
                    <a:pt x="14232" y="5479"/>
                    <a:pt x="14797" y="4505"/>
                  </a:cubicBezTo>
                  <a:close/>
                  <a:moveTo>
                    <a:pt x="4847" y="6530"/>
                  </a:moveTo>
                  <a:cubicBezTo>
                    <a:pt x="5642" y="7069"/>
                    <a:pt x="6565" y="7454"/>
                    <a:pt x="7335" y="8069"/>
                  </a:cubicBezTo>
                  <a:cubicBezTo>
                    <a:pt x="6360" y="8582"/>
                    <a:pt x="5386" y="9146"/>
                    <a:pt x="4411" y="9659"/>
                  </a:cubicBezTo>
                  <a:cubicBezTo>
                    <a:pt x="4104" y="8633"/>
                    <a:pt x="4206" y="7377"/>
                    <a:pt x="4847" y="6530"/>
                  </a:cubicBezTo>
                  <a:close/>
                  <a:moveTo>
                    <a:pt x="12361" y="10864"/>
                  </a:moveTo>
                  <a:cubicBezTo>
                    <a:pt x="13463" y="11069"/>
                    <a:pt x="14566" y="11223"/>
                    <a:pt x="15668" y="11454"/>
                  </a:cubicBezTo>
                  <a:cubicBezTo>
                    <a:pt x="15258" y="12479"/>
                    <a:pt x="14386" y="13274"/>
                    <a:pt x="13335" y="13608"/>
                  </a:cubicBezTo>
                  <a:cubicBezTo>
                    <a:pt x="13053" y="12685"/>
                    <a:pt x="12591" y="11813"/>
                    <a:pt x="12361" y="10864"/>
                  </a:cubicBezTo>
                  <a:close/>
                  <a:moveTo>
                    <a:pt x="8848" y="11249"/>
                  </a:moveTo>
                  <a:cubicBezTo>
                    <a:pt x="9027" y="12326"/>
                    <a:pt x="9232" y="13403"/>
                    <a:pt x="9386" y="14480"/>
                  </a:cubicBezTo>
                  <a:cubicBezTo>
                    <a:pt x="9309" y="14480"/>
                    <a:pt x="9232" y="14505"/>
                    <a:pt x="9155" y="14505"/>
                  </a:cubicBezTo>
                  <a:cubicBezTo>
                    <a:pt x="8130" y="14403"/>
                    <a:pt x="7206" y="13890"/>
                    <a:pt x="6591" y="13069"/>
                  </a:cubicBezTo>
                  <a:cubicBezTo>
                    <a:pt x="7360" y="12505"/>
                    <a:pt x="8027" y="11761"/>
                    <a:pt x="8848" y="11249"/>
                  </a:cubicBezTo>
                  <a:close/>
                  <a:moveTo>
                    <a:pt x="11508" y="1"/>
                  </a:moveTo>
                  <a:cubicBezTo>
                    <a:pt x="10957" y="1"/>
                    <a:pt x="10407" y="46"/>
                    <a:pt x="9873" y="120"/>
                  </a:cubicBezTo>
                  <a:cubicBezTo>
                    <a:pt x="7950" y="376"/>
                    <a:pt x="6104" y="1171"/>
                    <a:pt x="4591" y="2402"/>
                  </a:cubicBezTo>
                  <a:cubicBezTo>
                    <a:pt x="3181" y="3582"/>
                    <a:pt x="2437" y="5453"/>
                    <a:pt x="2129" y="7248"/>
                  </a:cubicBezTo>
                  <a:cubicBezTo>
                    <a:pt x="1898" y="8454"/>
                    <a:pt x="1898" y="9684"/>
                    <a:pt x="2129" y="10890"/>
                  </a:cubicBezTo>
                  <a:cubicBezTo>
                    <a:pt x="1698" y="10811"/>
                    <a:pt x="1267" y="10778"/>
                    <a:pt x="836" y="10778"/>
                  </a:cubicBezTo>
                  <a:cubicBezTo>
                    <a:pt x="703" y="10778"/>
                    <a:pt x="570" y="10781"/>
                    <a:pt x="437" y="10787"/>
                  </a:cubicBezTo>
                  <a:cubicBezTo>
                    <a:pt x="1" y="10787"/>
                    <a:pt x="1" y="11454"/>
                    <a:pt x="437" y="11454"/>
                  </a:cubicBezTo>
                  <a:cubicBezTo>
                    <a:pt x="571" y="11447"/>
                    <a:pt x="706" y="11444"/>
                    <a:pt x="841" y="11444"/>
                  </a:cubicBezTo>
                  <a:cubicBezTo>
                    <a:pt x="1245" y="11444"/>
                    <a:pt x="1648" y="11473"/>
                    <a:pt x="2052" y="11531"/>
                  </a:cubicBezTo>
                  <a:cubicBezTo>
                    <a:pt x="2091" y="11544"/>
                    <a:pt x="2123" y="11550"/>
                    <a:pt x="2155" y="11550"/>
                  </a:cubicBezTo>
                  <a:cubicBezTo>
                    <a:pt x="2187" y="11550"/>
                    <a:pt x="2219" y="11544"/>
                    <a:pt x="2257" y="11531"/>
                  </a:cubicBezTo>
                  <a:cubicBezTo>
                    <a:pt x="2386" y="12044"/>
                    <a:pt x="2565" y="12531"/>
                    <a:pt x="2770" y="13018"/>
                  </a:cubicBezTo>
                  <a:cubicBezTo>
                    <a:pt x="4045" y="15779"/>
                    <a:pt x="6801" y="17028"/>
                    <a:pt x="9629" y="17028"/>
                  </a:cubicBezTo>
                  <a:cubicBezTo>
                    <a:pt x="10557" y="17028"/>
                    <a:pt x="11493" y="16893"/>
                    <a:pt x="12386" y="16634"/>
                  </a:cubicBezTo>
                  <a:cubicBezTo>
                    <a:pt x="14181" y="16095"/>
                    <a:pt x="15797" y="15095"/>
                    <a:pt x="17053" y="13710"/>
                  </a:cubicBezTo>
                  <a:cubicBezTo>
                    <a:pt x="17874" y="12787"/>
                    <a:pt x="18463" y="11685"/>
                    <a:pt x="18746" y="10479"/>
                  </a:cubicBezTo>
                  <a:cubicBezTo>
                    <a:pt x="18797" y="10505"/>
                    <a:pt x="18848" y="10505"/>
                    <a:pt x="18899" y="10505"/>
                  </a:cubicBezTo>
                  <a:lnTo>
                    <a:pt x="19643" y="10505"/>
                  </a:lnTo>
                  <a:cubicBezTo>
                    <a:pt x="20079" y="10505"/>
                    <a:pt x="20079" y="9864"/>
                    <a:pt x="19643" y="9864"/>
                  </a:cubicBezTo>
                  <a:lnTo>
                    <a:pt x="18874" y="9864"/>
                  </a:lnTo>
                  <a:cubicBezTo>
                    <a:pt x="18925" y="9505"/>
                    <a:pt x="18951" y="9146"/>
                    <a:pt x="18976" y="8787"/>
                  </a:cubicBezTo>
                  <a:cubicBezTo>
                    <a:pt x="19053" y="5761"/>
                    <a:pt x="17976" y="2043"/>
                    <a:pt x="14976" y="787"/>
                  </a:cubicBezTo>
                  <a:cubicBezTo>
                    <a:pt x="14950" y="761"/>
                    <a:pt x="14899" y="761"/>
                    <a:pt x="14874" y="761"/>
                  </a:cubicBezTo>
                  <a:cubicBezTo>
                    <a:pt x="13845" y="203"/>
                    <a:pt x="12675" y="1"/>
                    <a:pt x="115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38;p33">
              <a:extLst>
                <a:ext uri="{FF2B5EF4-FFF2-40B4-BE49-F238E27FC236}">
                  <a16:creationId xmlns:a16="http://schemas.microsoft.com/office/drawing/2014/main" id="{2BA16981-4367-FA44-4D0A-F223A3B36486}"/>
                </a:ext>
              </a:extLst>
            </p:cNvPr>
            <p:cNvSpPr/>
            <p:nvPr/>
          </p:nvSpPr>
          <p:spPr>
            <a:xfrm>
              <a:off x="3622118" y="1723816"/>
              <a:ext cx="59781" cy="75241"/>
            </a:xfrm>
            <a:custGeom>
              <a:avLst/>
              <a:gdLst/>
              <a:ahLst/>
              <a:cxnLst/>
              <a:rect l="l" t="t" r="r" b="b"/>
              <a:pathLst>
                <a:path w="3515" h="4424" extrusionOk="0">
                  <a:moveTo>
                    <a:pt x="2681" y="0"/>
                  </a:moveTo>
                  <a:cubicBezTo>
                    <a:pt x="2605" y="0"/>
                    <a:pt x="2527" y="26"/>
                    <a:pt x="2462" y="83"/>
                  </a:cubicBezTo>
                  <a:cubicBezTo>
                    <a:pt x="2282" y="77"/>
                    <a:pt x="2104" y="74"/>
                    <a:pt x="1927" y="74"/>
                  </a:cubicBezTo>
                  <a:cubicBezTo>
                    <a:pt x="1396" y="74"/>
                    <a:pt x="872" y="102"/>
                    <a:pt x="333" y="160"/>
                  </a:cubicBezTo>
                  <a:cubicBezTo>
                    <a:pt x="154" y="186"/>
                    <a:pt x="26" y="340"/>
                    <a:pt x="26" y="519"/>
                  </a:cubicBezTo>
                  <a:cubicBezTo>
                    <a:pt x="0" y="570"/>
                    <a:pt x="0" y="622"/>
                    <a:pt x="26" y="673"/>
                  </a:cubicBezTo>
                  <a:cubicBezTo>
                    <a:pt x="180" y="1724"/>
                    <a:pt x="257" y="2750"/>
                    <a:pt x="205" y="3801"/>
                  </a:cubicBezTo>
                  <a:cubicBezTo>
                    <a:pt x="205" y="3853"/>
                    <a:pt x="205" y="3904"/>
                    <a:pt x="231" y="3955"/>
                  </a:cubicBezTo>
                  <a:cubicBezTo>
                    <a:pt x="137" y="4189"/>
                    <a:pt x="321" y="4423"/>
                    <a:pt x="549" y="4423"/>
                  </a:cubicBezTo>
                  <a:cubicBezTo>
                    <a:pt x="571" y="4423"/>
                    <a:pt x="593" y="4421"/>
                    <a:pt x="616" y="4417"/>
                  </a:cubicBezTo>
                  <a:cubicBezTo>
                    <a:pt x="1385" y="4237"/>
                    <a:pt x="2180" y="4135"/>
                    <a:pt x="2975" y="4135"/>
                  </a:cubicBezTo>
                  <a:cubicBezTo>
                    <a:pt x="2999" y="4139"/>
                    <a:pt x="3023" y="4141"/>
                    <a:pt x="3045" y="4141"/>
                  </a:cubicBezTo>
                  <a:cubicBezTo>
                    <a:pt x="3423" y="4141"/>
                    <a:pt x="3514" y="3566"/>
                    <a:pt x="3103" y="3494"/>
                  </a:cubicBezTo>
                  <a:cubicBezTo>
                    <a:pt x="3180" y="3442"/>
                    <a:pt x="3231" y="3340"/>
                    <a:pt x="3231" y="3237"/>
                  </a:cubicBezTo>
                  <a:cubicBezTo>
                    <a:pt x="3231" y="2263"/>
                    <a:pt x="3128" y="1288"/>
                    <a:pt x="3026" y="314"/>
                  </a:cubicBezTo>
                  <a:cubicBezTo>
                    <a:pt x="3008" y="121"/>
                    <a:pt x="2847" y="0"/>
                    <a:pt x="26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9;p33">
              <a:extLst>
                <a:ext uri="{FF2B5EF4-FFF2-40B4-BE49-F238E27FC236}">
                  <a16:creationId xmlns:a16="http://schemas.microsoft.com/office/drawing/2014/main" id="{7D965C0A-A5C0-E182-AF40-5BEE7AB00F43}"/>
                </a:ext>
              </a:extLst>
            </p:cNvPr>
            <p:cNvSpPr/>
            <p:nvPr/>
          </p:nvSpPr>
          <p:spPr>
            <a:xfrm>
              <a:off x="3696254" y="1725279"/>
              <a:ext cx="65428" cy="67350"/>
            </a:xfrm>
            <a:custGeom>
              <a:avLst/>
              <a:gdLst/>
              <a:ahLst/>
              <a:cxnLst/>
              <a:rect l="l" t="t" r="r" b="b"/>
              <a:pathLst>
                <a:path w="3847" h="3960" extrusionOk="0">
                  <a:moveTo>
                    <a:pt x="590" y="0"/>
                  </a:moveTo>
                  <a:cubicBezTo>
                    <a:pt x="509" y="0"/>
                    <a:pt x="427" y="32"/>
                    <a:pt x="359" y="100"/>
                  </a:cubicBezTo>
                  <a:cubicBezTo>
                    <a:pt x="26" y="177"/>
                    <a:pt x="0" y="613"/>
                    <a:pt x="334" y="741"/>
                  </a:cubicBezTo>
                  <a:cubicBezTo>
                    <a:pt x="359" y="1356"/>
                    <a:pt x="359" y="1972"/>
                    <a:pt x="385" y="2587"/>
                  </a:cubicBezTo>
                  <a:cubicBezTo>
                    <a:pt x="385" y="2869"/>
                    <a:pt x="359" y="3382"/>
                    <a:pt x="564" y="3587"/>
                  </a:cubicBezTo>
                  <a:cubicBezTo>
                    <a:pt x="619" y="3655"/>
                    <a:pt x="701" y="3687"/>
                    <a:pt x="786" y="3687"/>
                  </a:cubicBezTo>
                  <a:cubicBezTo>
                    <a:pt x="862" y="3687"/>
                    <a:pt x="940" y="3661"/>
                    <a:pt x="1000" y="3613"/>
                  </a:cubicBezTo>
                  <a:cubicBezTo>
                    <a:pt x="1052" y="3715"/>
                    <a:pt x="1154" y="3767"/>
                    <a:pt x="1282" y="3767"/>
                  </a:cubicBezTo>
                  <a:cubicBezTo>
                    <a:pt x="1795" y="3767"/>
                    <a:pt x="2334" y="3715"/>
                    <a:pt x="2847" y="3664"/>
                  </a:cubicBezTo>
                  <a:cubicBezTo>
                    <a:pt x="2847" y="3863"/>
                    <a:pt x="2997" y="3959"/>
                    <a:pt x="3152" y="3959"/>
                  </a:cubicBezTo>
                  <a:cubicBezTo>
                    <a:pt x="3317" y="3959"/>
                    <a:pt x="3488" y="3850"/>
                    <a:pt x="3488" y="3638"/>
                  </a:cubicBezTo>
                  <a:lnTo>
                    <a:pt x="3488" y="3561"/>
                  </a:lnTo>
                  <a:cubicBezTo>
                    <a:pt x="3847" y="3485"/>
                    <a:pt x="3847" y="2920"/>
                    <a:pt x="3488" y="2920"/>
                  </a:cubicBezTo>
                  <a:cubicBezTo>
                    <a:pt x="3488" y="2151"/>
                    <a:pt x="3462" y="1382"/>
                    <a:pt x="3411" y="613"/>
                  </a:cubicBezTo>
                  <a:cubicBezTo>
                    <a:pt x="3411" y="459"/>
                    <a:pt x="3308" y="331"/>
                    <a:pt x="3154" y="305"/>
                  </a:cubicBezTo>
                  <a:cubicBezTo>
                    <a:pt x="3103" y="254"/>
                    <a:pt x="3052" y="202"/>
                    <a:pt x="2975" y="177"/>
                  </a:cubicBezTo>
                  <a:cubicBezTo>
                    <a:pt x="2449" y="102"/>
                    <a:pt x="1924" y="54"/>
                    <a:pt x="1388" y="54"/>
                  </a:cubicBezTo>
                  <a:cubicBezTo>
                    <a:pt x="1192" y="54"/>
                    <a:pt x="994" y="60"/>
                    <a:pt x="795" y="74"/>
                  </a:cubicBezTo>
                  <a:cubicBezTo>
                    <a:pt x="735" y="26"/>
                    <a:pt x="663" y="0"/>
                    <a:pt x="59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8074963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Google Shape;277;p35">
            <a:extLst>
              <a:ext uri="{FF2B5EF4-FFF2-40B4-BE49-F238E27FC236}">
                <a16:creationId xmlns:a16="http://schemas.microsoft.com/office/drawing/2014/main" id="{8D07867E-68A7-0365-A31A-C08C34678A67}"/>
              </a:ext>
            </a:extLst>
          </p:cNvPr>
          <p:cNvSpPr txBox="1">
            <a:spLocks/>
          </p:cNvSpPr>
          <p:nvPr/>
        </p:nvSpPr>
        <p:spPr>
          <a:xfrm>
            <a:off x="377100" y="411395"/>
            <a:ext cx="1048200" cy="813900"/>
          </a:xfrm>
          <a:prstGeom prst="rect">
            <a:avLst/>
          </a:prstGeom>
          <a:solidFill>
            <a:schemeClr val="bg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1pPr>
            <a:lvl2pPr marR="0" lvl="1"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2pPr>
            <a:lvl3pPr marR="0" lvl="2"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3pPr>
            <a:lvl4pPr marR="0" lvl="3"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4pPr>
            <a:lvl5pPr marR="0" lvl="4"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5pPr>
            <a:lvl6pPr marR="0" lvl="5"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6pPr>
            <a:lvl7pPr marR="0" lvl="6"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7pPr>
            <a:lvl8pPr marR="0" lvl="7"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8pPr>
            <a:lvl9pPr marR="0" lvl="8"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9pPr>
          </a:lstStyle>
          <a:p>
            <a:r>
              <a:rPr lang="hr-HR" dirty="0"/>
              <a:t>a)</a:t>
            </a:r>
            <a:endParaRPr lang="en" dirty="0"/>
          </a:p>
        </p:txBody>
      </p:sp>
      <p:sp>
        <p:nvSpPr>
          <p:cNvPr id="15" name="Rezervirano mjesto teksta 1">
            <a:extLst>
              <a:ext uri="{FF2B5EF4-FFF2-40B4-BE49-F238E27FC236}">
                <a16:creationId xmlns:a16="http://schemas.microsoft.com/office/drawing/2014/main" id="{9BFB2022-05CA-00DD-F9CE-2633BA63BB9D}"/>
              </a:ext>
            </a:extLst>
          </p:cNvPr>
          <p:cNvSpPr txBox="1">
            <a:spLocks/>
          </p:cNvSpPr>
          <p:nvPr/>
        </p:nvSpPr>
        <p:spPr>
          <a:xfrm>
            <a:off x="1311000" y="529876"/>
            <a:ext cx="5326020" cy="54687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1pPr>
            <a:lvl2pPr marL="914400" marR="0" lvl="1"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2pPr>
            <a:lvl3pPr marL="1371600" marR="0" lvl="2"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3pPr>
            <a:lvl4pPr marL="1828800" marR="0" lvl="3"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4pPr>
            <a:lvl5pPr marL="2286000" marR="0" lvl="4"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5pPr>
            <a:lvl6pPr marL="2743200" marR="0" lvl="5"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6pPr>
            <a:lvl7pPr marL="3200400" marR="0" lvl="6"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7pPr>
            <a:lvl8pPr marL="3657600" marR="0" lvl="7"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8pPr>
            <a:lvl9pPr marL="4114800" marR="0" lvl="8" indent="-317500" algn="l" rtl="0">
              <a:lnSpc>
                <a:spcPct val="100000"/>
              </a:lnSpc>
              <a:spcBef>
                <a:spcPts val="1600"/>
              </a:spcBef>
              <a:spcAft>
                <a:spcPts val="160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9pPr>
          </a:lstStyle>
          <a:p>
            <a:pPr marL="139700" indent="0">
              <a:buFont typeface="Oranienbaum"/>
              <a:buNone/>
            </a:pPr>
            <a:r>
              <a:rPr lang="hr-HR" sz="2400" dirty="0"/>
              <a:t>Suočavanje sa zahtjevnom situacijom</a:t>
            </a:r>
          </a:p>
        </p:txBody>
      </p:sp>
      <p:sp>
        <p:nvSpPr>
          <p:cNvPr id="4" name="Rezervirano mjesto teksta 1">
            <a:extLst>
              <a:ext uri="{FF2B5EF4-FFF2-40B4-BE49-F238E27FC236}">
                <a16:creationId xmlns:a16="http://schemas.microsoft.com/office/drawing/2014/main" id="{2DFEE524-ACB4-E338-1D37-ED4B7956B482}"/>
              </a:ext>
            </a:extLst>
          </p:cNvPr>
          <p:cNvSpPr txBox="1">
            <a:spLocks/>
          </p:cNvSpPr>
          <p:nvPr/>
        </p:nvSpPr>
        <p:spPr>
          <a:xfrm>
            <a:off x="1635068" y="1139867"/>
            <a:ext cx="7226992" cy="813900"/>
          </a:xfrm>
          <a:prstGeom prst="rect">
            <a:avLst/>
          </a:prstGeom>
          <a:noFill/>
          <a:ln w="57150">
            <a:solidFill>
              <a:schemeClr val="tx1"/>
            </a:solidFill>
            <a:prstDash val="sysDash"/>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1pPr>
            <a:lvl2pPr marL="914400" marR="0" lvl="1"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2pPr>
            <a:lvl3pPr marL="1371600" marR="0" lvl="2"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3pPr>
            <a:lvl4pPr marL="1828800" marR="0" lvl="3"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4pPr>
            <a:lvl5pPr marL="2286000" marR="0" lvl="4"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5pPr>
            <a:lvl6pPr marL="2743200" marR="0" lvl="5"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6pPr>
            <a:lvl7pPr marL="3200400" marR="0" lvl="6"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7pPr>
            <a:lvl8pPr marL="3657600" marR="0" lvl="7"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8pPr>
            <a:lvl9pPr marL="4114800" marR="0" lvl="8" indent="-317500" algn="l" rtl="0">
              <a:lnSpc>
                <a:spcPct val="100000"/>
              </a:lnSpc>
              <a:spcBef>
                <a:spcPts val="1600"/>
              </a:spcBef>
              <a:spcAft>
                <a:spcPts val="160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9pPr>
          </a:lstStyle>
          <a:p>
            <a:pPr marL="139700" indent="0" algn="ctr">
              <a:buNone/>
            </a:pPr>
            <a:r>
              <a:rPr lang="hr-HR" sz="1800" dirty="0"/>
              <a:t>Terapeut potiče klijenta da stvori predodžbu o zahtjevnoj situaciji te zamišlja istu sve dok ne završi i osjeća se bolje ili razriješi problem.</a:t>
            </a:r>
          </a:p>
        </p:txBody>
      </p:sp>
      <p:sp>
        <p:nvSpPr>
          <p:cNvPr id="12" name="Google Shape;277;p35">
            <a:extLst>
              <a:ext uri="{FF2B5EF4-FFF2-40B4-BE49-F238E27FC236}">
                <a16:creationId xmlns:a16="http://schemas.microsoft.com/office/drawing/2014/main" id="{89FAB2B2-84BD-9E95-4605-1D9CB75C87FA}"/>
              </a:ext>
            </a:extLst>
          </p:cNvPr>
          <p:cNvSpPr txBox="1">
            <a:spLocks/>
          </p:cNvSpPr>
          <p:nvPr/>
        </p:nvSpPr>
        <p:spPr>
          <a:xfrm>
            <a:off x="377100" y="2065775"/>
            <a:ext cx="1048200" cy="813900"/>
          </a:xfrm>
          <a:prstGeom prst="rect">
            <a:avLst/>
          </a:prstGeom>
          <a:solidFill>
            <a:schemeClr val="bg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1pPr>
            <a:lvl2pPr marR="0" lvl="1"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2pPr>
            <a:lvl3pPr marR="0" lvl="2"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3pPr>
            <a:lvl4pPr marR="0" lvl="3"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4pPr>
            <a:lvl5pPr marR="0" lvl="4"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5pPr>
            <a:lvl6pPr marR="0" lvl="5"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6pPr>
            <a:lvl7pPr marR="0" lvl="6"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7pPr>
            <a:lvl8pPr marR="0" lvl="7"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8pPr>
            <a:lvl9pPr marR="0" lvl="8"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9pPr>
          </a:lstStyle>
          <a:p>
            <a:r>
              <a:rPr lang="hr-HR" dirty="0"/>
              <a:t>b)</a:t>
            </a:r>
            <a:endParaRPr lang="en" dirty="0"/>
          </a:p>
        </p:txBody>
      </p:sp>
      <p:sp>
        <p:nvSpPr>
          <p:cNvPr id="18" name="Rezervirano mjesto teksta 1">
            <a:extLst>
              <a:ext uri="{FF2B5EF4-FFF2-40B4-BE49-F238E27FC236}">
                <a16:creationId xmlns:a16="http://schemas.microsoft.com/office/drawing/2014/main" id="{60C15D95-49C0-B402-51DC-BB34A182B057}"/>
              </a:ext>
            </a:extLst>
          </p:cNvPr>
          <p:cNvSpPr txBox="1">
            <a:spLocks/>
          </p:cNvSpPr>
          <p:nvPr/>
        </p:nvSpPr>
        <p:spPr>
          <a:xfrm>
            <a:off x="1425300" y="2199285"/>
            <a:ext cx="5326020" cy="54687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1pPr>
            <a:lvl2pPr marL="914400" marR="0" lvl="1"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2pPr>
            <a:lvl3pPr marL="1371600" marR="0" lvl="2"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3pPr>
            <a:lvl4pPr marL="1828800" marR="0" lvl="3"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4pPr>
            <a:lvl5pPr marL="2286000" marR="0" lvl="4"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5pPr>
            <a:lvl6pPr marL="2743200" marR="0" lvl="5"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6pPr>
            <a:lvl7pPr marL="3200400" marR="0" lvl="6"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7pPr>
            <a:lvl8pPr marL="3657600" marR="0" lvl="7"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8pPr>
            <a:lvl9pPr marL="4114800" marR="0" lvl="8" indent="-317500" algn="l" rtl="0">
              <a:lnSpc>
                <a:spcPct val="100000"/>
              </a:lnSpc>
              <a:spcBef>
                <a:spcPts val="1600"/>
              </a:spcBef>
              <a:spcAft>
                <a:spcPts val="160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9pPr>
          </a:lstStyle>
          <a:p>
            <a:pPr marL="139700" indent="0">
              <a:buFont typeface="Oranienbaum"/>
              <a:buNone/>
            </a:pPr>
            <a:r>
              <a:rPr lang="hr-HR" sz="2400" dirty="0"/>
              <a:t>Vremenski skok u blisku budućnost</a:t>
            </a:r>
          </a:p>
        </p:txBody>
      </p:sp>
      <p:sp>
        <p:nvSpPr>
          <p:cNvPr id="19" name="Rezervirano mjesto teksta 1">
            <a:extLst>
              <a:ext uri="{FF2B5EF4-FFF2-40B4-BE49-F238E27FC236}">
                <a16:creationId xmlns:a16="http://schemas.microsoft.com/office/drawing/2014/main" id="{7A50F16B-D431-7444-DE6C-B3F86B07C0BD}"/>
              </a:ext>
            </a:extLst>
          </p:cNvPr>
          <p:cNvSpPr txBox="1">
            <a:spLocks/>
          </p:cNvSpPr>
          <p:nvPr/>
        </p:nvSpPr>
        <p:spPr>
          <a:xfrm>
            <a:off x="1635068" y="2879674"/>
            <a:ext cx="7226992" cy="1296086"/>
          </a:xfrm>
          <a:prstGeom prst="rect">
            <a:avLst/>
          </a:prstGeom>
          <a:noFill/>
          <a:ln w="57150">
            <a:solidFill>
              <a:schemeClr val="tx1"/>
            </a:solidFill>
            <a:prstDash val="sysDash"/>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1pPr>
            <a:lvl2pPr marL="914400" marR="0" lvl="1"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2pPr>
            <a:lvl3pPr marL="1371600" marR="0" lvl="2"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3pPr>
            <a:lvl4pPr marL="1828800" marR="0" lvl="3"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4pPr>
            <a:lvl5pPr marL="2286000" marR="0" lvl="4"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5pPr>
            <a:lvl6pPr marL="2743200" marR="0" lvl="5"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6pPr>
            <a:lvl7pPr marL="3200400" marR="0" lvl="6"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7pPr>
            <a:lvl8pPr marL="3657600" marR="0" lvl="7"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8pPr>
            <a:lvl9pPr marL="4114800" marR="0" lvl="8" indent="-317500" algn="l" rtl="0">
              <a:lnSpc>
                <a:spcPct val="100000"/>
              </a:lnSpc>
              <a:spcBef>
                <a:spcPts val="1600"/>
              </a:spcBef>
              <a:spcAft>
                <a:spcPts val="160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9pPr>
          </a:lstStyle>
          <a:p>
            <a:pPr marL="139700" indent="0" algn="ctr">
              <a:buNone/>
            </a:pPr>
            <a:r>
              <a:rPr lang="hr-HR" sz="1800" dirty="0"/>
              <a:t>Ukoliko klijent kontinuirano stvara negativne predodžbe (prepreke pri rješavanju problema) te se istima ne nazire kraj, terapeut potiče klijenta da stvori predodžbu o sebi u nekoj točki bliske budućnosti kada se osjećaju bolje.</a:t>
            </a:r>
          </a:p>
        </p:txBody>
      </p:sp>
    </p:spTree>
    <p:extLst>
      <p:ext uri="{BB962C8B-B14F-4D97-AF65-F5344CB8AC3E}">
        <p14:creationId xmlns:p14="http://schemas.microsoft.com/office/powerpoint/2010/main" val="4485989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Google Shape;277;p35">
            <a:extLst>
              <a:ext uri="{FF2B5EF4-FFF2-40B4-BE49-F238E27FC236}">
                <a16:creationId xmlns:a16="http://schemas.microsoft.com/office/drawing/2014/main" id="{8D07867E-68A7-0365-A31A-C08C34678A67}"/>
              </a:ext>
            </a:extLst>
          </p:cNvPr>
          <p:cNvSpPr txBox="1">
            <a:spLocks/>
          </p:cNvSpPr>
          <p:nvPr/>
        </p:nvSpPr>
        <p:spPr>
          <a:xfrm>
            <a:off x="369480" y="1195236"/>
            <a:ext cx="1048200" cy="813900"/>
          </a:xfrm>
          <a:prstGeom prst="rect">
            <a:avLst/>
          </a:prstGeom>
          <a:solidFill>
            <a:schemeClr val="bg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1pPr>
            <a:lvl2pPr marR="0" lvl="1"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2pPr>
            <a:lvl3pPr marR="0" lvl="2"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3pPr>
            <a:lvl4pPr marR="0" lvl="3"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4pPr>
            <a:lvl5pPr marR="0" lvl="4"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5pPr>
            <a:lvl6pPr marR="0" lvl="5"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6pPr>
            <a:lvl7pPr marR="0" lvl="6"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7pPr>
            <a:lvl8pPr marR="0" lvl="7"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8pPr>
            <a:lvl9pPr marR="0" lvl="8"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9pPr>
          </a:lstStyle>
          <a:p>
            <a:r>
              <a:rPr lang="hr-HR" dirty="0"/>
              <a:t>c)</a:t>
            </a:r>
            <a:endParaRPr lang="en" dirty="0"/>
          </a:p>
        </p:txBody>
      </p:sp>
      <p:sp>
        <p:nvSpPr>
          <p:cNvPr id="15" name="Rezervirano mjesto teksta 1">
            <a:extLst>
              <a:ext uri="{FF2B5EF4-FFF2-40B4-BE49-F238E27FC236}">
                <a16:creationId xmlns:a16="http://schemas.microsoft.com/office/drawing/2014/main" id="{9BFB2022-05CA-00DD-F9CE-2633BA63BB9D}"/>
              </a:ext>
            </a:extLst>
          </p:cNvPr>
          <p:cNvSpPr txBox="1">
            <a:spLocks/>
          </p:cNvSpPr>
          <p:nvPr/>
        </p:nvSpPr>
        <p:spPr>
          <a:xfrm>
            <a:off x="1311000" y="1328746"/>
            <a:ext cx="5326020" cy="54687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1pPr>
            <a:lvl2pPr marL="914400" marR="0" lvl="1"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2pPr>
            <a:lvl3pPr marL="1371600" marR="0" lvl="2"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3pPr>
            <a:lvl4pPr marL="1828800" marR="0" lvl="3"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4pPr>
            <a:lvl5pPr marL="2286000" marR="0" lvl="4"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5pPr>
            <a:lvl6pPr marL="2743200" marR="0" lvl="5"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6pPr>
            <a:lvl7pPr marL="3200400" marR="0" lvl="6"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7pPr>
            <a:lvl8pPr marL="3657600" marR="0" lvl="7"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8pPr>
            <a:lvl9pPr marL="4114800" marR="0" lvl="8" indent="-317500" algn="l" rtl="0">
              <a:lnSpc>
                <a:spcPct val="100000"/>
              </a:lnSpc>
              <a:spcBef>
                <a:spcPts val="1600"/>
              </a:spcBef>
              <a:spcAft>
                <a:spcPts val="160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9pPr>
          </a:lstStyle>
          <a:p>
            <a:pPr marL="139700" indent="0">
              <a:buFont typeface="Oranienbaum"/>
              <a:buNone/>
            </a:pPr>
            <a:r>
              <a:rPr lang="hr-HR" sz="2400" dirty="0"/>
              <a:t>Vremenski skok u dalju budućnost</a:t>
            </a:r>
          </a:p>
        </p:txBody>
      </p:sp>
      <p:sp>
        <p:nvSpPr>
          <p:cNvPr id="19" name="Rezervirano mjesto teksta 1">
            <a:extLst>
              <a:ext uri="{FF2B5EF4-FFF2-40B4-BE49-F238E27FC236}">
                <a16:creationId xmlns:a16="http://schemas.microsoft.com/office/drawing/2014/main" id="{7A50F16B-D431-7444-DE6C-B3F86B07C0BD}"/>
              </a:ext>
            </a:extLst>
          </p:cNvPr>
          <p:cNvSpPr txBox="1">
            <a:spLocks/>
          </p:cNvSpPr>
          <p:nvPr/>
        </p:nvSpPr>
        <p:spPr>
          <a:xfrm>
            <a:off x="1612208" y="2009136"/>
            <a:ext cx="7226992" cy="1376514"/>
          </a:xfrm>
          <a:prstGeom prst="rect">
            <a:avLst/>
          </a:prstGeom>
          <a:noFill/>
          <a:ln w="57150">
            <a:solidFill>
              <a:schemeClr val="tx1"/>
            </a:solidFill>
            <a:prstDash val="sysDash"/>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1pPr>
            <a:lvl2pPr marL="914400" marR="0" lvl="1"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2pPr>
            <a:lvl3pPr marL="1371600" marR="0" lvl="2"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3pPr>
            <a:lvl4pPr marL="1828800" marR="0" lvl="3"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4pPr>
            <a:lvl5pPr marL="2286000" marR="0" lvl="4"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5pPr>
            <a:lvl6pPr marL="2743200" marR="0" lvl="5"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6pPr>
            <a:lvl7pPr marL="3200400" marR="0" lvl="6"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7pPr>
            <a:lvl8pPr marL="3657600" marR="0" lvl="7"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8pPr>
            <a:lvl9pPr marL="4114800" marR="0" lvl="8" indent="-317500" algn="l" rtl="0">
              <a:lnSpc>
                <a:spcPct val="100000"/>
              </a:lnSpc>
              <a:spcBef>
                <a:spcPts val="1600"/>
              </a:spcBef>
              <a:spcAft>
                <a:spcPts val="160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9pPr>
          </a:lstStyle>
          <a:p>
            <a:pPr marL="139700" indent="0" algn="ctr">
              <a:buNone/>
            </a:pPr>
            <a:r>
              <a:rPr lang="hr-HR" sz="1800" dirty="0"/>
              <a:t>Ukoliko klijent stvara negativne predodžbe koje rezultiraju krajnjom katastrofom (npr. smrt), terapeut potiče klijenta da zamišlja iste kako bi istražio značenje katastrofe, posljedice kojih se klijent boji te ublažio osjećaj neugode.</a:t>
            </a:r>
          </a:p>
        </p:txBody>
      </p:sp>
    </p:spTree>
    <p:extLst>
      <p:ext uri="{BB962C8B-B14F-4D97-AF65-F5344CB8AC3E}">
        <p14:creationId xmlns:p14="http://schemas.microsoft.com/office/powerpoint/2010/main" val="42831651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teksta 1">
            <a:extLst>
              <a:ext uri="{FF2B5EF4-FFF2-40B4-BE49-F238E27FC236}">
                <a16:creationId xmlns:a16="http://schemas.microsoft.com/office/drawing/2014/main" id="{A9500DDD-D3C7-640E-E848-05DA8AA41FB2}"/>
              </a:ext>
            </a:extLst>
          </p:cNvPr>
          <p:cNvSpPr>
            <a:spLocks noGrp="1"/>
          </p:cNvSpPr>
          <p:nvPr>
            <p:ph type="body" idx="1"/>
          </p:nvPr>
        </p:nvSpPr>
        <p:spPr>
          <a:xfrm>
            <a:off x="720000" y="1215750"/>
            <a:ext cx="7704000" cy="925470"/>
          </a:xfrm>
        </p:spPr>
        <p:txBody>
          <a:bodyPr/>
          <a:lstStyle/>
          <a:p>
            <a:pPr marL="139700" indent="0">
              <a:buNone/>
            </a:pPr>
            <a:r>
              <a:rPr lang="hr-HR" sz="1800" dirty="0"/>
              <a:t>Terapeut podučava klijenta da se prema predodžbama odnosi kao prema verbalnim automatskim mislima i testira njihovu stvarnost služeći se </a:t>
            </a:r>
            <a:r>
              <a:rPr lang="hr-HR" sz="1800" dirty="0" err="1"/>
              <a:t>sokratovskim</a:t>
            </a:r>
            <a:r>
              <a:rPr lang="hr-HR" sz="1800" dirty="0"/>
              <a:t> dijalogom.</a:t>
            </a:r>
          </a:p>
        </p:txBody>
      </p:sp>
      <p:sp>
        <p:nvSpPr>
          <p:cNvPr id="3" name="Naslov 2">
            <a:extLst>
              <a:ext uri="{FF2B5EF4-FFF2-40B4-BE49-F238E27FC236}">
                <a16:creationId xmlns:a16="http://schemas.microsoft.com/office/drawing/2014/main" id="{68DCCE4F-FAD0-CC3B-1C58-C434D59F5124}"/>
              </a:ext>
            </a:extLst>
          </p:cNvPr>
          <p:cNvSpPr>
            <a:spLocks noGrp="1"/>
          </p:cNvSpPr>
          <p:nvPr>
            <p:ph type="title"/>
          </p:nvPr>
        </p:nvSpPr>
        <p:spPr/>
        <p:txBody>
          <a:bodyPr/>
          <a:lstStyle/>
          <a:p>
            <a:r>
              <a:rPr lang="hr-HR" b="1" dirty="0"/>
              <a:t>3. TESTIRANJE STVARNOSTI PREDODŽBE</a:t>
            </a:r>
          </a:p>
        </p:txBody>
      </p:sp>
      <p:grpSp>
        <p:nvGrpSpPr>
          <p:cNvPr id="4" name="Google Shape;234;p33">
            <a:extLst>
              <a:ext uri="{FF2B5EF4-FFF2-40B4-BE49-F238E27FC236}">
                <a16:creationId xmlns:a16="http://schemas.microsoft.com/office/drawing/2014/main" id="{0BC35F3B-D18C-9043-CDF6-58D567CC1EEE}"/>
              </a:ext>
            </a:extLst>
          </p:cNvPr>
          <p:cNvGrpSpPr/>
          <p:nvPr/>
        </p:nvGrpSpPr>
        <p:grpSpPr>
          <a:xfrm rot="907686">
            <a:off x="7122271" y="3105516"/>
            <a:ext cx="1589372" cy="936624"/>
            <a:chOff x="3447230" y="1382153"/>
            <a:chExt cx="900156" cy="612474"/>
          </a:xfrm>
        </p:grpSpPr>
        <p:sp>
          <p:nvSpPr>
            <p:cNvPr id="5" name="Google Shape;235;p33">
              <a:extLst>
                <a:ext uri="{FF2B5EF4-FFF2-40B4-BE49-F238E27FC236}">
                  <a16:creationId xmlns:a16="http://schemas.microsoft.com/office/drawing/2014/main" id="{4A9E63E3-AA02-E6E1-B07B-8D3BF296500C}"/>
                </a:ext>
              </a:extLst>
            </p:cNvPr>
            <p:cNvSpPr/>
            <p:nvPr/>
          </p:nvSpPr>
          <p:spPr>
            <a:xfrm>
              <a:off x="3447230" y="1547823"/>
              <a:ext cx="900156" cy="446804"/>
            </a:xfrm>
            <a:custGeom>
              <a:avLst/>
              <a:gdLst/>
              <a:ahLst/>
              <a:cxnLst/>
              <a:rect l="l" t="t" r="r" b="b"/>
              <a:pathLst>
                <a:path w="52927" h="26271" extrusionOk="0">
                  <a:moveTo>
                    <a:pt x="43080" y="0"/>
                  </a:moveTo>
                  <a:cubicBezTo>
                    <a:pt x="42886" y="0"/>
                    <a:pt x="42675" y="170"/>
                    <a:pt x="42721" y="431"/>
                  </a:cubicBezTo>
                  <a:cubicBezTo>
                    <a:pt x="43336" y="3841"/>
                    <a:pt x="43311" y="7354"/>
                    <a:pt x="43644" y="10790"/>
                  </a:cubicBezTo>
                  <a:cubicBezTo>
                    <a:pt x="43823" y="12508"/>
                    <a:pt x="44054" y="14226"/>
                    <a:pt x="44336" y="15944"/>
                  </a:cubicBezTo>
                  <a:cubicBezTo>
                    <a:pt x="44618" y="17637"/>
                    <a:pt x="45234" y="19355"/>
                    <a:pt x="45208" y="21073"/>
                  </a:cubicBezTo>
                  <a:cubicBezTo>
                    <a:pt x="41823" y="21915"/>
                    <a:pt x="38350" y="22107"/>
                    <a:pt x="34879" y="22107"/>
                  </a:cubicBezTo>
                  <a:cubicBezTo>
                    <a:pt x="32749" y="22107"/>
                    <a:pt x="30621" y="22035"/>
                    <a:pt x="28515" y="21996"/>
                  </a:cubicBezTo>
                  <a:cubicBezTo>
                    <a:pt x="25617" y="21919"/>
                    <a:pt x="22745" y="21893"/>
                    <a:pt x="19822" y="21740"/>
                  </a:cubicBezTo>
                  <a:cubicBezTo>
                    <a:pt x="17456" y="21617"/>
                    <a:pt x="15091" y="21479"/>
                    <a:pt x="12712" y="21479"/>
                  </a:cubicBezTo>
                  <a:cubicBezTo>
                    <a:pt x="12100" y="21479"/>
                    <a:pt x="11487" y="21488"/>
                    <a:pt x="10873" y="21509"/>
                  </a:cubicBezTo>
                  <a:cubicBezTo>
                    <a:pt x="9642" y="21534"/>
                    <a:pt x="8411" y="21637"/>
                    <a:pt x="7180" y="21816"/>
                  </a:cubicBezTo>
                  <a:cubicBezTo>
                    <a:pt x="7052" y="15560"/>
                    <a:pt x="6514" y="9329"/>
                    <a:pt x="5950" y="3097"/>
                  </a:cubicBezTo>
                  <a:cubicBezTo>
                    <a:pt x="5937" y="2879"/>
                    <a:pt x="5764" y="2771"/>
                    <a:pt x="5597" y="2771"/>
                  </a:cubicBezTo>
                  <a:cubicBezTo>
                    <a:pt x="5430" y="2771"/>
                    <a:pt x="5270" y="2879"/>
                    <a:pt x="5283" y="3097"/>
                  </a:cubicBezTo>
                  <a:cubicBezTo>
                    <a:pt x="5462" y="4892"/>
                    <a:pt x="5616" y="6713"/>
                    <a:pt x="5770" y="8508"/>
                  </a:cubicBezTo>
                  <a:cubicBezTo>
                    <a:pt x="5001" y="8431"/>
                    <a:pt x="4232" y="8431"/>
                    <a:pt x="3462" y="8431"/>
                  </a:cubicBezTo>
                  <a:lnTo>
                    <a:pt x="3360" y="8431"/>
                  </a:lnTo>
                  <a:cubicBezTo>
                    <a:pt x="2411" y="7867"/>
                    <a:pt x="1385" y="7405"/>
                    <a:pt x="616" y="6585"/>
                  </a:cubicBezTo>
                  <a:cubicBezTo>
                    <a:pt x="590" y="6534"/>
                    <a:pt x="513" y="6482"/>
                    <a:pt x="436" y="6457"/>
                  </a:cubicBezTo>
                  <a:cubicBezTo>
                    <a:pt x="406" y="6448"/>
                    <a:pt x="374" y="6444"/>
                    <a:pt x="343" y="6444"/>
                  </a:cubicBezTo>
                  <a:cubicBezTo>
                    <a:pt x="192" y="6444"/>
                    <a:pt x="47" y="6543"/>
                    <a:pt x="26" y="6713"/>
                  </a:cubicBezTo>
                  <a:cubicBezTo>
                    <a:pt x="1" y="6713"/>
                    <a:pt x="1" y="6713"/>
                    <a:pt x="26" y="6739"/>
                  </a:cubicBezTo>
                  <a:lnTo>
                    <a:pt x="26" y="6764"/>
                  </a:lnTo>
                  <a:lnTo>
                    <a:pt x="26" y="6816"/>
                  </a:lnTo>
                  <a:cubicBezTo>
                    <a:pt x="1" y="6816"/>
                    <a:pt x="1" y="6841"/>
                    <a:pt x="26" y="6841"/>
                  </a:cubicBezTo>
                  <a:cubicBezTo>
                    <a:pt x="411" y="8995"/>
                    <a:pt x="744" y="11175"/>
                    <a:pt x="1334" y="13278"/>
                  </a:cubicBezTo>
                  <a:cubicBezTo>
                    <a:pt x="1360" y="13329"/>
                    <a:pt x="1385" y="13380"/>
                    <a:pt x="1411" y="13406"/>
                  </a:cubicBezTo>
                  <a:cubicBezTo>
                    <a:pt x="1445" y="13592"/>
                    <a:pt x="1591" y="13700"/>
                    <a:pt x="1745" y="13700"/>
                  </a:cubicBezTo>
                  <a:cubicBezTo>
                    <a:pt x="1824" y="13700"/>
                    <a:pt x="1905" y="13672"/>
                    <a:pt x="1975" y="13611"/>
                  </a:cubicBezTo>
                  <a:cubicBezTo>
                    <a:pt x="2565" y="13098"/>
                    <a:pt x="3052" y="12483"/>
                    <a:pt x="3411" y="11816"/>
                  </a:cubicBezTo>
                  <a:cubicBezTo>
                    <a:pt x="4283" y="11816"/>
                    <a:pt x="5155" y="11739"/>
                    <a:pt x="6001" y="11713"/>
                  </a:cubicBezTo>
                  <a:lnTo>
                    <a:pt x="6026" y="11713"/>
                  </a:lnTo>
                  <a:cubicBezTo>
                    <a:pt x="6283" y="15201"/>
                    <a:pt x="6462" y="18688"/>
                    <a:pt x="6539" y="22175"/>
                  </a:cubicBezTo>
                  <a:cubicBezTo>
                    <a:pt x="6517" y="22376"/>
                    <a:pt x="6669" y="22519"/>
                    <a:pt x="6861" y="22519"/>
                  </a:cubicBezTo>
                  <a:cubicBezTo>
                    <a:pt x="6890" y="22519"/>
                    <a:pt x="6920" y="22515"/>
                    <a:pt x="6950" y="22509"/>
                  </a:cubicBezTo>
                  <a:cubicBezTo>
                    <a:pt x="7873" y="22355"/>
                    <a:pt x="8796" y="22252"/>
                    <a:pt x="9745" y="22201"/>
                  </a:cubicBezTo>
                  <a:cubicBezTo>
                    <a:pt x="9745" y="22252"/>
                    <a:pt x="9770" y="22304"/>
                    <a:pt x="9796" y="22355"/>
                  </a:cubicBezTo>
                  <a:cubicBezTo>
                    <a:pt x="10283" y="23201"/>
                    <a:pt x="10745" y="24073"/>
                    <a:pt x="11232" y="24919"/>
                  </a:cubicBezTo>
                  <a:lnTo>
                    <a:pt x="11437" y="25381"/>
                  </a:lnTo>
                  <a:cubicBezTo>
                    <a:pt x="11488" y="25586"/>
                    <a:pt x="11642" y="25765"/>
                    <a:pt x="11822" y="25868"/>
                  </a:cubicBezTo>
                  <a:lnTo>
                    <a:pt x="11873" y="25945"/>
                  </a:lnTo>
                  <a:cubicBezTo>
                    <a:pt x="11899" y="25996"/>
                    <a:pt x="11924" y="26022"/>
                    <a:pt x="11976" y="26047"/>
                  </a:cubicBezTo>
                  <a:cubicBezTo>
                    <a:pt x="12032" y="26085"/>
                    <a:pt x="12102" y="26109"/>
                    <a:pt x="12166" y="26109"/>
                  </a:cubicBezTo>
                  <a:cubicBezTo>
                    <a:pt x="12189" y="26109"/>
                    <a:pt x="12211" y="26106"/>
                    <a:pt x="12232" y="26099"/>
                  </a:cubicBezTo>
                  <a:cubicBezTo>
                    <a:pt x="13536" y="25773"/>
                    <a:pt x="14869" y="25672"/>
                    <a:pt x="16201" y="25672"/>
                  </a:cubicBezTo>
                  <a:cubicBezTo>
                    <a:pt x="17069" y="25672"/>
                    <a:pt x="17937" y="25715"/>
                    <a:pt x="18796" y="25765"/>
                  </a:cubicBezTo>
                  <a:cubicBezTo>
                    <a:pt x="21053" y="25894"/>
                    <a:pt x="23284" y="26047"/>
                    <a:pt x="25566" y="26047"/>
                  </a:cubicBezTo>
                  <a:cubicBezTo>
                    <a:pt x="26694" y="26047"/>
                    <a:pt x="27797" y="26022"/>
                    <a:pt x="28951" y="25996"/>
                  </a:cubicBezTo>
                  <a:cubicBezTo>
                    <a:pt x="29445" y="26039"/>
                    <a:pt x="29939" y="26058"/>
                    <a:pt x="30437" y="26058"/>
                  </a:cubicBezTo>
                  <a:cubicBezTo>
                    <a:pt x="30844" y="26058"/>
                    <a:pt x="31254" y="26045"/>
                    <a:pt x="31669" y="26022"/>
                  </a:cubicBezTo>
                  <a:cubicBezTo>
                    <a:pt x="32028" y="26022"/>
                    <a:pt x="32412" y="26047"/>
                    <a:pt x="32771" y="26073"/>
                  </a:cubicBezTo>
                  <a:cubicBezTo>
                    <a:pt x="34167" y="26152"/>
                    <a:pt x="35553" y="26271"/>
                    <a:pt x="36930" y="26271"/>
                  </a:cubicBezTo>
                  <a:cubicBezTo>
                    <a:pt x="37778" y="26271"/>
                    <a:pt x="38623" y="26226"/>
                    <a:pt x="39464" y="26099"/>
                  </a:cubicBezTo>
                  <a:cubicBezTo>
                    <a:pt x="39541" y="26099"/>
                    <a:pt x="39592" y="26073"/>
                    <a:pt x="39644" y="26022"/>
                  </a:cubicBezTo>
                  <a:cubicBezTo>
                    <a:pt x="39746" y="26022"/>
                    <a:pt x="39823" y="25945"/>
                    <a:pt x="39874" y="25842"/>
                  </a:cubicBezTo>
                  <a:cubicBezTo>
                    <a:pt x="40362" y="24714"/>
                    <a:pt x="41054" y="23714"/>
                    <a:pt x="41669" y="22637"/>
                  </a:cubicBezTo>
                  <a:cubicBezTo>
                    <a:pt x="41695" y="22586"/>
                    <a:pt x="41721" y="22483"/>
                    <a:pt x="41695" y="22406"/>
                  </a:cubicBezTo>
                  <a:lnTo>
                    <a:pt x="41798" y="22406"/>
                  </a:lnTo>
                  <a:cubicBezTo>
                    <a:pt x="43080" y="22252"/>
                    <a:pt x="44362" y="21996"/>
                    <a:pt x="45618" y="21688"/>
                  </a:cubicBezTo>
                  <a:cubicBezTo>
                    <a:pt x="45772" y="21637"/>
                    <a:pt x="45875" y="21509"/>
                    <a:pt x="45875" y="21355"/>
                  </a:cubicBezTo>
                  <a:cubicBezTo>
                    <a:pt x="45952" y="19637"/>
                    <a:pt x="45362" y="17970"/>
                    <a:pt x="45080" y="16303"/>
                  </a:cubicBezTo>
                  <a:cubicBezTo>
                    <a:pt x="44823" y="14919"/>
                    <a:pt x="44618" y="13560"/>
                    <a:pt x="44464" y="12149"/>
                  </a:cubicBezTo>
                  <a:lnTo>
                    <a:pt x="44464" y="12149"/>
                  </a:lnTo>
                  <a:cubicBezTo>
                    <a:pt x="45721" y="12739"/>
                    <a:pt x="47054" y="13124"/>
                    <a:pt x="48336" y="13611"/>
                  </a:cubicBezTo>
                  <a:cubicBezTo>
                    <a:pt x="49644" y="14098"/>
                    <a:pt x="51131" y="14585"/>
                    <a:pt x="52003" y="15637"/>
                  </a:cubicBezTo>
                  <a:cubicBezTo>
                    <a:pt x="52074" y="15699"/>
                    <a:pt x="52157" y="15727"/>
                    <a:pt x="52238" y="15727"/>
                  </a:cubicBezTo>
                  <a:cubicBezTo>
                    <a:pt x="52390" y="15727"/>
                    <a:pt x="52534" y="15625"/>
                    <a:pt x="52567" y="15457"/>
                  </a:cubicBezTo>
                  <a:cubicBezTo>
                    <a:pt x="52619" y="15431"/>
                    <a:pt x="52644" y="15380"/>
                    <a:pt x="52670" y="15303"/>
                  </a:cubicBezTo>
                  <a:cubicBezTo>
                    <a:pt x="52926" y="14303"/>
                    <a:pt x="52849" y="13226"/>
                    <a:pt x="52798" y="12226"/>
                  </a:cubicBezTo>
                  <a:cubicBezTo>
                    <a:pt x="52721" y="11021"/>
                    <a:pt x="52567" y="9816"/>
                    <a:pt x="52465" y="8611"/>
                  </a:cubicBezTo>
                  <a:cubicBezTo>
                    <a:pt x="52311" y="5918"/>
                    <a:pt x="51926" y="3251"/>
                    <a:pt x="51311" y="636"/>
                  </a:cubicBezTo>
                  <a:cubicBezTo>
                    <a:pt x="51278" y="473"/>
                    <a:pt x="51143" y="373"/>
                    <a:pt x="51003" y="373"/>
                  </a:cubicBezTo>
                  <a:cubicBezTo>
                    <a:pt x="50921" y="373"/>
                    <a:pt x="50838" y="407"/>
                    <a:pt x="50772" y="482"/>
                  </a:cubicBezTo>
                  <a:cubicBezTo>
                    <a:pt x="50439" y="764"/>
                    <a:pt x="50131" y="1020"/>
                    <a:pt x="49798" y="1251"/>
                  </a:cubicBezTo>
                  <a:cubicBezTo>
                    <a:pt x="48824" y="1661"/>
                    <a:pt x="47900" y="2251"/>
                    <a:pt x="47080" y="2969"/>
                  </a:cubicBezTo>
                  <a:cubicBezTo>
                    <a:pt x="45952" y="3585"/>
                    <a:pt x="44875" y="4303"/>
                    <a:pt x="43875" y="5123"/>
                  </a:cubicBezTo>
                  <a:cubicBezTo>
                    <a:pt x="43772" y="3482"/>
                    <a:pt x="43644" y="1867"/>
                    <a:pt x="43362" y="251"/>
                  </a:cubicBezTo>
                  <a:cubicBezTo>
                    <a:pt x="43331" y="76"/>
                    <a:pt x="43209" y="0"/>
                    <a:pt x="43080" y="0"/>
                  </a:cubicBezTo>
                  <a:close/>
                </a:path>
              </a:pathLst>
            </a:custGeom>
            <a:solidFill>
              <a:schemeClr val="dk1"/>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236;p33">
              <a:extLst>
                <a:ext uri="{FF2B5EF4-FFF2-40B4-BE49-F238E27FC236}">
                  <a16:creationId xmlns:a16="http://schemas.microsoft.com/office/drawing/2014/main" id="{1A775940-B98F-8DC7-FEC5-FD4A08AE9150}"/>
                </a:ext>
              </a:extLst>
            </p:cNvPr>
            <p:cNvSpPr/>
            <p:nvPr/>
          </p:nvSpPr>
          <p:spPr>
            <a:xfrm>
              <a:off x="3535329" y="1382153"/>
              <a:ext cx="324486" cy="289621"/>
            </a:xfrm>
            <a:custGeom>
              <a:avLst/>
              <a:gdLst/>
              <a:ahLst/>
              <a:cxnLst/>
              <a:rect l="l" t="t" r="r" b="b"/>
              <a:pathLst>
                <a:path w="19079" h="17029" extrusionOk="0">
                  <a:moveTo>
                    <a:pt x="9828" y="2642"/>
                  </a:moveTo>
                  <a:cubicBezTo>
                    <a:pt x="10275" y="2642"/>
                    <a:pt x="10722" y="2708"/>
                    <a:pt x="11155" y="2838"/>
                  </a:cubicBezTo>
                  <a:cubicBezTo>
                    <a:pt x="10796" y="3710"/>
                    <a:pt x="10616" y="4684"/>
                    <a:pt x="10206" y="5530"/>
                  </a:cubicBezTo>
                  <a:cubicBezTo>
                    <a:pt x="9488" y="4684"/>
                    <a:pt x="8719" y="3889"/>
                    <a:pt x="8001" y="3043"/>
                  </a:cubicBezTo>
                  <a:lnTo>
                    <a:pt x="8026" y="3017"/>
                  </a:lnTo>
                  <a:cubicBezTo>
                    <a:pt x="8604" y="2766"/>
                    <a:pt x="9216" y="2642"/>
                    <a:pt x="9828" y="2642"/>
                  </a:cubicBezTo>
                  <a:close/>
                  <a:moveTo>
                    <a:pt x="14822" y="4505"/>
                  </a:moveTo>
                  <a:cubicBezTo>
                    <a:pt x="15668" y="5223"/>
                    <a:pt x="16129" y="6300"/>
                    <a:pt x="16104" y="7428"/>
                  </a:cubicBezTo>
                  <a:cubicBezTo>
                    <a:pt x="15961" y="7420"/>
                    <a:pt x="15817" y="7417"/>
                    <a:pt x="15672" y="7417"/>
                  </a:cubicBezTo>
                  <a:cubicBezTo>
                    <a:pt x="15106" y="7417"/>
                    <a:pt x="14527" y="7464"/>
                    <a:pt x="13949" y="7464"/>
                  </a:cubicBezTo>
                  <a:cubicBezTo>
                    <a:pt x="13692" y="7464"/>
                    <a:pt x="13435" y="7455"/>
                    <a:pt x="13180" y="7428"/>
                  </a:cubicBezTo>
                  <a:cubicBezTo>
                    <a:pt x="13745" y="6453"/>
                    <a:pt x="14257" y="5479"/>
                    <a:pt x="14822" y="4505"/>
                  </a:cubicBezTo>
                  <a:close/>
                  <a:moveTo>
                    <a:pt x="4872" y="6530"/>
                  </a:moveTo>
                  <a:cubicBezTo>
                    <a:pt x="5667" y="7069"/>
                    <a:pt x="6590" y="7454"/>
                    <a:pt x="7360" y="8069"/>
                  </a:cubicBezTo>
                  <a:cubicBezTo>
                    <a:pt x="6385" y="8582"/>
                    <a:pt x="5436" y="9146"/>
                    <a:pt x="4436" y="9659"/>
                  </a:cubicBezTo>
                  <a:cubicBezTo>
                    <a:pt x="4129" y="8633"/>
                    <a:pt x="4231" y="7377"/>
                    <a:pt x="4872" y="6530"/>
                  </a:cubicBezTo>
                  <a:close/>
                  <a:moveTo>
                    <a:pt x="12386" y="10864"/>
                  </a:moveTo>
                  <a:cubicBezTo>
                    <a:pt x="13488" y="11069"/>
                    <a:pt x="14591" y="11223"/>
                    <a:pt x="15693" y="11454"/>
                  </a:cubicBezTo>
                  <a:cubicBezTo>
                    <a:pt x="15283" y="12479"/>
                    <a:pt x="14411" y="13274"/>
                    <a:pt x="13360" y="13608"/>
                  </a:cubicBezTo>
                  <a:cubicBezTo>
                    <a:pt x="13078" y="12685"/>
                    <a:pt x="12616" y="11813"/>
                    <a:pt x="12386" y="10864"/>
                  </a:cubicBezTo>
                  <a:close/>
                  <a:moveTo>
                    <a:pt x="8873" y="11249"/>
                  </a:moveTo>
                  <a:cubicBezTo>
                    <a:pt x="9052" y="12351"/>
                    <a:pt x="9257" y="13428"/>
                    <a:pt x="9411" y="14531"/>
                  </a:cubicBezTo>
                  <a:cubicBezTo>
                    <a:pt x="8308" y="14505"/>
                    <a:pt x="7257" y="13967"/>
                    <a:pt x="6590" y="13069"/>
                  </a:cubicBezTo>
                  <a:cubicBezTo>
                    <a:pt x="7385" y="12505"/>
                    <a:pt x="8052" y="11761"/>
                    <a:pt x="8873" y="11249"/>
                  </a:cubicBezTo>
                  <a:close/>
                  <a:moveTo>
                    <a:pt x="11533" y="1"/>
                  </a:moveTo>
                  <a:cubicBezTo>
                    <a:pt x="10982" y="1"/>
                    <a:pt x="10432" y="46"/>
                    <a:pt x="9898" y="120"/>
                  </a:cubicBezTo>
                  <a:cubicBezTo>
                    <a:pt x="7949" y="376"/>
                    <a:pt x="6129" y="1171"/>
                    <a:pt x="4616" y="2402"/>
                  </a:cubicBezTo>
                  <a:cubicBezTo>
                    <a:pt x="3206" y="3607"/>
                    <a:pt x="2462" y="5453"/>
                    <a:pt x="2154" y="7248"/>
                  </a:cubicBezTo>
                  <a:cubicBezTo>
                    <a:pt x="1847" y="8864"/>
                    <a:pt x="1975" y="10505"/>
                    <a:pt x="2462" y="12069"/>
                  </a:cubicBezTo>
                  <a:cubicBezTo>
                    <a:pt x="2462" y="12120"/>
                    <a:pt x="2436" y="12172"/>
                    <a:pt x="2436" y="12197"/>
                  </a:cubicBezTo>
                  <a:cubicBezTo>
                    <a:pt x="2341" y="12190"/>
                    <a:pt x="2246" y="12187"/>
                    <a:pt x="2151" y="12187"/>
                  </a:cubicBezTo>
                  <a:cubicBezTo>
                    <a:pt x="1579" y="12187"/>
                    <a:pt x="1008" y="12300"/>
                    <a:pt x="436" y="12300"/>
                  </a:cubicBezTo>
                  <a:cubicBezTo>
                    <a:pt x="0" y="12300"/>
                    <a:pt x="0" y="12967"/>
                    <a:pt x="436" y="12967"/>
                  </a:cubicBezTo>
                  <a:cubicBezTo>
                    <a:pt x="975" y="12967"/>
                    <a:pt x="1513" y="12858"/>
                    <a:pt x="2052" y="12858"/>
                  </a:cubicBezTo>
                  <a:cubicBezTo>
                    <a:pt x="2206" y="12858"/>
                    <a:pt x="2359" y="12867"/>
                    <a:pt x="2513" y="12890"/>
                  </a:cubicBezTo>
                  <a:cubicBezTo>
                    <a:pt x="2590" y="12890"/>
                    <a:pt x="2641" y="12864"/>
                    <a:pt x="2718" y="12838"/>
                  </a:cubicBezTo>
                  <a:lnTo>
                    <a:pt x="2770" y="12890"/>
                  </a:lnTo>
                  <a:cubicBezTo>
                    <a:pt x="2770" y="12941"/>
                    <a:pt x="2821" y="12967"/>
                    <a:pt x="2821" y="13018"/>
                  </a:cubicBezTo>
                  <a:lnTo>
                    <a:pt x="2847" y="13069"/>
                  </a:lnTo>
                  <a:cubicBezTo>
                    <a:pt x="2872" y="13146"/>
                    <a:pt x="2924" y="13223"/>
                    <a:pt x="2975" y="13300"/>
                  </a:cubicBezTo>
                  <a:cubicBezTo>
                    <a:pt x="4295" y="15864"/>
                    <a:pt x="6943" y="17029"/>
                    <a:pt x="9672" y="17029"/>
                  </a:cubicBezTo>
                  <a:cubicBezTo>
                    <a:pt x="10601" y="17029"/>
                    <a:pt x="11539" y="16894"/>
                    <a:pt x="12437" y="16634"/>
                  </a:cubicBezTo>
                  <a:cubicBezTo>
                    <a:pt x="14001" y="16172"/>
                    <a:pt x="15411" y="15351"/>
                    <a:pt x="16591" y="14223"/>
                  </a:cubicBezTo>
                  <a:lnTo>
                    <a:pt x="16642" y="14198"/>
                  </a:lnTo>
                  <a:cubicBezTo>
                    <a:pt x="16770" y="14095"/>
                    <a:pt x="16899" y="13967"/>
                    <a:pt x="17001" y="13813"/>
                  </a:cubicBezTo>
                  <a:lnTo>
                    <a:pt x="17078" y="13710"/>
                  </a:lnTo>
                  <a:cubicBezTo>
                    <a:pt x="18309" y="12351"/>
                    <a:pt x="19001" y="10608"/>
                    <a:pt x="19001" y="8787"/>
                  </a:cubicBezTo>
                  <a:cubicBezTo>
                    <a:pt x="19078" y="5787"/>
                    <a:pt x="18001" y="2043"/>
                    <a:pt x="15001" y="787"/>
                  </a:cubicBezTo>
                  <a:cubicBezTo>
                    <a:pt x="14950" y="787"/>
                    <a:pt x="14924" y="761"/>
                    <a:pt x="14899" y="761"/>
                  </a:cubicBezTo>
                  <a:cubicBezTo>
                    <a:pt x="13870" y="203"/>
                    <a:pt x="12700" y="1"/>
                    <a:pt x="115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 name="Google Shape;237;p33">
              <a:extLst>
                <a:ext uri="{FF2B5EF4-FFF2-40B4-BE49-F238E27FC236}">
                  <a16:creationId xmlns:a16="http://schemas.microsoft.com/office/drawing/2014/main" id="{F61C6BD7-E6F1-B3B9-2FEF-FA31009D68F7}"/>
                </a:ext>
              </a:extLst>
            </p:cNvPr>
            <p:cNvSpPr/>
            <p:nvPr/>
          </p:nvSpPr>
          <p:spPr>
            <a:xfrm>
              <a:off x="3840596" y="1382153"/>
              <a:ext cx="341494" cy="289604"/>
            </a:xfrm>
            <a:custGeom>
              <a:avLst/>
              <a:gdLst/>
              <a:ahLst/>
              <a:cxnLst/>
              <a:rect l="l" t="t" r="r" b="b"/>
              <a:pathLst>
                <a:path w="20079" h="17028" extrusionOk="0">
                  <a:moveTo>
                    <a:pt x="9901" y="2541"/>
                  </a:moveTo>
                  <a:cubicBezTo>
                    <a:pt x="10329" y="2541"/>
                    <a:pt x="10751" y="2617"/>
                    <a:pt x="11130" y="2787"/>
                  </a:cubicBezTo>
                  <a:cubicBezTo>
                    <a:pt x="10771" y="3684"/>
                    <a:pt x="10591" y="4659"/>
                    <a:pt x="10181" y="5530"/>
                  </a:cubicBezTo>
                  <a:cubicBezTo>
                    <a:pt x="9463" y="4684"/>
                    <a:pt x="8694" y="3889"/>
                    <a:pt x="7976" y="3043"/>
                  </a:cubicBezTo>
                  <a:cubicBezTo>
                    <a:pt x="8540" y="2730"/>
                    <a:pt x="9229" y="2541"/>
                    <a:pt x="9901" y="2541"/>
                  </a:cubicBezTo>
                  <a:close/>
                  <a:moveTo>
                    <a:pt x="14797" y="4505"/>
                  </a:moveTo>
                  <a:cubicBezTo>
                    <a:pt x="15643" y="5223"/>
                    <a:pt x="16104" y="6300"/>
                    <a:pt x="16079" y="7428"/>
                  </a:cubicBezTo>
                  <a:cubicBezTo>
                    <a:pt x="15936" y="7420"/>
                    <a:pt x="15792" y="7417"/>
                    <a:pt x="15647" y="7417"/>
                  </a:cubicBezTo>
                  <a:cubicBezTo>
                    <a:pt x="15081" y="7417"/>
                    <a:pt x="14502" y="7464"/>
                    <a:pt x="13924" y="7464"/>
                  </a:cubicBezTo>
                  <a:cubicBezTo>
                    <a:pt x="13667" y="7464"/>
                    <a:pt x="13410" y="7455"/>
                    <a:pt x="13155" y="7428"/>
                  </a:cubicBezTo>
                  <a:cubicBezTo>
                    <a:pt x="13720" y="6453"/>
                    <a:pt x="14232" y="5479"/>
                    <a:pt x="14797" y="4505"/>
                  </a:cubicBezTo>
                  <a:close/>
                  <a:moveTo>
                    <a:pt x="4847" y="6530"/>
                  </a:moveTo>
                  <a:cubicBezTo>
                    <a:pt x="5642" y="7069"/>
                    <a:pt x="6565" y="7454"/>
                    <a:pt x="7335" y="8069"/>
                  </a:cubicBezTo>
                  <a:cubicBezTo>
                    <a:pt x="6360" y="8582"/>
                    <a:pt x="5386" y="9146"/>
                    <a:pt x="4411" y="9659"/>
                  </a:cubicBezTo>
                  <a:cubicBezTo>
                    <a:pt x="4104" y="8633"/>
                    <a:pt x="4206" y="7377"/>
                    <a:pt x="4847" y="6530"/>
                  </a:cubicBezTo>
                  <a:close/>
                  <a:moveTo>
                    <a:pt x="12361" y="10864"/>
                  </a:moveTo>
                  <a:cubicBezTo>
                    <a:pt x="13463" y="11069"/>
                    <a:pt x="14566" y="11223"/>
                    <a:pt x="15668" y="11454"/>
                  </a:cubicBezTo>
                  <a:cubicBezTo>
                    <a:pt x="15258" y="12479"/>
                    <a:pt x="14386" y="13274"/>
                    <a:pt x="13335" y="13608"/>
                  </a:cubicBezTo>
                  <a:cubicBezTo>
                    <a:pt x="13053" y="12685"/>
                    <a:pt x="12591" y="11813"/>
                    <a:pt x="12361" y="10864"/>
                  </a:cubicBezTo>
                  <a:close/>
                  <a:moveTo>
                    <a:pt x="8848" y="11249"/>
                  </a:moveTo>
                  <a:cubicBezTo>
                    <a:pt x="9027" y="12326"/>
                    <a:pt x="9232" y="13403"/>
                    <a:pt x="9386" y="14480"/>
                  </a:cubicBezTo>
                  <a:cubicBezTo>
                    <a:pt x="9309" y="14480"/>
                    <a:pt x="9232" y="14505"/>
                    <a:pt x="9155" y="14505"/>
                  </a:cubicBezTo>
                  <a:cubicBezTo>
                    <a:pt x="8130" y="14403"/>
                    <a:pt x="7206" y="13890"/>
                    <a:pt x="6591" y="13069"/>
                  </a:cubicBezTo>
                  <a:cubicBezTo>
                    <a:pt x="7360" y="12505"/>
                    <a:pt x="8027" y="11761"/>
                    <a:pt x="8848" y="11249"/>
                  </a:cubicBezTo>
                  <a:close/>
                  <a:moveTo>
                    <a:pt x="11508" y="1"/>
                  </a:moveTo>
                  <a:cubicBezTo>
                    <a:pt x="10957" y="1"/>
                    <a:pt x="10407" y="46"/>
                    <a:pt x="9873" y="120"/>
                  </a:cubicBezTo>
                  <a:cubicBezTo>
                    <a:pt x="7950" y="376"/>
                    <a:pt x="6104" y="1171"/>
                    <a:pt x="4591" y="2402"/>
                  </a:cubicBezTo>
                  <a:cubicBezTo>
                    <a:pt x="3181" y="3582"/>
                    <a:pt x="2437" y="5453"/>
                    <a:pt x="2129" y="7248"/>
                  </a:cubicBezTo>
                  <a:cubicBezTo>
                    <a:pt x="1898" y="8454"/>
                    <a:pt x="1898" y="9684"/>
                    <a:pt x="2129" y="10890"/>
                  </a:cubicBezTo>
                  <a:cubicBezTo>
                    <a:pt x="1698" y="10811"/>
                    <a:pt x="1267" y="10778"/>
                    <a:pt x="836" y="10778"/>
                  </a:cubicBezTo>
                  <a:cubicBezTo>
                    <a:pt x="703" y="10778"/>
                    <a:pt x="570" y="10781"/>
                    <a:pt x="437" y="10787"/>
                  </a:cubicBezTo>
                  <a:cubicBezTo>
                    <a:pt x="1" y="10787"/>
                    <a:pt x="1" y="11454"/>
                    <a:pt x="437" y="11454"/>
                  </a:cubicBezTo>
                  <a:cubicBezTo>
                    <a:pt x="571" y="11447"/>
                    <a:pt x="706" y="11444"/>
                    <a:pt x="841" y="11444"/>
                  </a:cubicBezTo>
                  <a:cubicBezTo>
                    <a:pt x="1245" y="11444"/>
                    <a:pt x="1648" y="11473"/>
                    <a:pt x="2052" y="11531"/>
                  </a:cubicBezTo>
                  <a:cubicBezTo>
                    <a:pt x="2091" y="11544"/>
                    <a:pt x="2123" y="11550"/>
                    <a:pt x="2155" y="11550"/>
                  </a:cubicBezTo>
                  <a:cubicBezTo>
                    <a:pt x="2187" y="11550"/>
                    <a:pt x="2219" y="11544"/>
                    <a:pt x="2257" y="11531"/>
                  </a:cubicBezTo>
                  <a:cubicBezTo>
                    <a:pt x="2386" y="12044"/>
                    <a:pt x="2565" y="12531"/>
                    <a:pt x="2770" y="13018"/>
                  </a:cubicBezTo>
                  <a:cubicBezTo>
                    <a:pt x="4045" y="15779"/>
                    <a:pt x="6801" y="17028"/>
                    <a:pt x="9629" y="17028"/>
                  </a:cubicBezTo>
                  <a:cubicBezTo>
                    <a:pt x="10557" y="17028"/>
                    <a:pt x="11493" y="16893"/>
                    <a:pt x="12386" y="16634"/>
                  </a:cubicBezTo>
                  <a:cubicBezTo>
                    <a:pt x="14181" y="16095"/>
                    <a:pt x="15797" y="15095"/>
                    <a:pt x="17053" y="13710"/>
                  </a:cubicBezTo>
                  <a:cubicBezTo>
                    <a:pt x="17874" y="12787"/>
                    <a:pt x="18463" y="11685"/>
                    <a:pt x="18746" y="10479"/>
                  </a:cubicBezTo>
                  <a:cubicBezTo>
                    <a:pt x="18797" y="10505"/>
                    <a:pt x="18848" y="10505"/>
                    <a:pt x="18899" y="10505"/>
                  </a:cubicBezTo>
                  <a:lnTo>
                    <a:pt x="19643" y="10505"/>
                  </a:lnTo>
                  <a:cubicBezTo>
                    <a:pt x="20079" y="10505"/>
                    <a:pt x="20079" y="9864"/>
                    <a:pt x="19643" y="9864"/>
                  </a:cubicBezTo>
                  <a:lnTo>
                    <a:pt x="18874" y="9864"/>
                  </a:lnTo>
                  <a:cubicBezTo>
                    <a:pt x="18925" y="9505"/>
                    <a:pt x="18951" y="9146"/>
                    <a:pt x="18976" y="8787"/>
                  </a:cubicBezTo>
                  <a:cubicBezTo>
                    <a:pt x="19053" y="5761"/>
                    <a:pt x="17976" y="2043"/>
                    <a:pt x="14976" y="787"/>
                  </a:cubicBezTo>
                  <a:cubicBezTo>
                    <a:pt x="14950" y="761"/>
                    <a:pt x="14899" y="761"/>
                    <a:pt x="14874" y="761"/>
                  </a:cubicBezTo>
                  <a:cubicBezTo>
                    <a:pt x="13845" y="203"/>
                    <a:pt x="12675" y="1"/>
                    <a:pt x="115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238;p33">
              <a:extLst>
                <a:ext uri="{FF2B5EF4-FFF2-40B4-BE49-F238E27FC236}">
                  <a16:creationId xmlns:a16="http://schemas.microsoft.com/office/drawing/2014/main" id="{0927BB21-FE16-13D6-3087-ADB7A84AC9EF}"/>
                </a:ext>
              </a:extLst>
            </p:cNvPr>
            <p:cNvSpPr/>
            <p:nvPr/>
          </p:nvSpPr>
          <p:spPr>
            <a:xfrm>
              <a:off x="3622118" y="1723816"/>
              <a:ext cx="59781" cy="75241"/>
            </a:xfrm>
            <a:custGeom>
              <a:avLst/>
              <a:gdLst/>
              <a:ahLst/>
              <a:cxnLst/>
              <a:rect l="l" t="t" r="r" b="b"/>
              <a:pathLst>
                <a:path w="3515" h="4424" extrusionOk="0">
                  <a:moveTo>
                    <a:pt x="2681" y="0"/>
                  </a:moveTo>
                  <a:cubicBezTo>
                    <a:pt x="2605" y="0"/>
                    <a:pt x="2527" y="26"/>
                    <a:pt x="2462" y="83"/>
                  </a:cubicBezTo>
                  <a:cubicBezTo>
                    <a:pt x="2282" y="77"/>
                    <a:pt x="2104" y="74"/>
                    <a:pt x="1927" y="74"/>
                  </a:cubicBezTo>
                  <a:cubicBezTo>
                    <a:pt x="1396" y="74"/>
                    <a:pt x="872" y="102"/>
                    <a:pt x="333" y="160"/>
                  </a:cubicBezTo>
                  <a:cubicBezTo>
                    <a:pt x="154" y="186"/>
                    <a:pt x="26" y="340"/>
                    <a:pt x="26" y="519"/>
                  </a:cubicBezTo>
                  <a:cubicBezTo>
                    <a:pt x="0" y="570"/>
                    <a:pt x="0" y="622"/>
                    <a:pt x="26" y="673"/>
                  </a:cubicBezTo>
                  <a:cubicBezTo>
                    <a:pt x="180" y="1724"/>
                    <a:pt x="257" y="2750"/>
                    <a:pt x="205" y="3801"/>
                  </a:cubicBezTo>
                  <a:cubicBezTo>
                    <a:pt x="205" y="3853"/>
                    <a:pt x="205" y="3904"/>
                    <a:pt x="231" y="3955"/>
                  </a:cubicBezTo>
                  <a:cubicBezTo>
                    <a:pt x="137" y="4189"/>
                    <a:pt x="321" y="4423"/>
                    <a:pt x="549" y="4423"/>
                  </a:cubicBezTo>
                  <a:cubicBezTo>
                    <a:pt x="571" y="4423"/>
                    <a:pt x="593" y="4421"/>
                    <a:pt x="616" y="4417"/>
                  </a:cubicBezTo>
                  <a:cubicBezTo>
                    <a:pt x="1385" y="4237"/>
                    <a:pt x="2180" y="4135"/>
                    <a:pt x="2975" y="4135"/>
                  </a:cubicBezTo>
                  <a:cubicBezTo>
                    <a:pt x="2999" y="4139"/>
                    <a:pt x="3023" y="4141"/>
                    <a:pt x="3045" y="4141"/>
                  </a:cubicBezTo>
                  <a:cubicBezTo>
                    <a:pt x="3423" y="4141"/>
                    <a:pt x="3514" y="3566"/>
                    <a:pt x="3103" y="3494"/>
                  </a:cubicBezTo>
                  <a:cubicBezTo>
                    <a:pt x="3180" y="3442"/>
                    <a:pt x="3231" y="3340"/>
                    <a:pt x="3231" y="3237"/>
                  </a:cubicBezTo>
                  <a:cubicBezTo>
                    <a:pt x="3231" y="2263"/>
                    <a:pt x="3128" y="1288"/>
                    <a:pt x="3026" y="314"/>
                  </a:cubicBezTo>
                  <a:cubicBezTo>
                    <a:pt x="3008" y="121"/>
                    <a:pt x="2847" y="0"/>
                    <a:pt x="26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239;p33">
              <a:extLst>
                <a:ext uri="{FF2B5EF4-FFF2-40B4-BE49-F238E27FC236}">
                  <a16:creationId xmlns:a16="http://schemas.microsoft.com/office/drawing/2014/main" id="{A3CDB2D6-A624-1896-212B-4DC59B2A5EC3}"/>
                </a:ext>
              </a:extLst>
            </p:cNvPr>
            <p:cNvSpPr/>
            <p:nvPr/>
          </p:nvSpPr>
          <p:spPr>
            <a:xfrm>
              <a:off x="3696254" y="1725279"/>
              <a:ext cx="65428" cy="67350"/>
            </a:xfrm>
            <a:custGeom>
              <a:avLst/>
              <a:gdLst/>
              <a:ahLst/>
              <a:cxnLst/>
              <a:rect l="l" t="t" r="r" b="b"/>
              <a:pathLst>
                <a:path w="3847" h="3960" extrusionOk="0">
                  <a:moveTo>
                    <a:pt x="590" y="0"/>
                  </a:moveTo>
                  <a:cubicBezTo>
                    <a:pt x="509" y="0"/>
                    <a:pt x="427" y="32"/>
                    <a:pt x="359" y="100"/>
                  </a:cubicBezTo>
                  <a:cubicBezTo>
                    <a:pt x="26" y="177"/>
                    <a:pt x="0" y="613"/>
                    <a:pt x="334" y="741"/>
                  </a:cubicBezTo>
                  <a:cubicBezTo>
                    <a:pt x="359" y="1356"/>
                    <a:pt x="359" y="1972"/>
                    <a:pt x="385" y="2587"/>
                  </a:cubicBezTo>
                  <a:cubicBezTo>
                    <a:pt x="385" y="2869"/>
                    <a:pt x="359" y="3382"/>
                    <a:pt x="564" y="3587"/>
                  </a:cubicBezTo>
                  <a:cubicBezTo>
                    <a:pt x="619" y="3655"/>
                    <a:pt x="701" y="3687"/>
                    <a:pt x="786" y="3687"/>
                  </a:cubicBezTo>
                  <a:cubicBezTo>
                    <a:pt x="862" y="3687"/>
                    <a:pt x="940" y="3661"/>
                    <a:pt x="1000" y="3613"/>
                  </a:cubicBezTo>
                  <a:cubicBezTo>
                    <a:pt x="1052" y="3715"/>
                    <a:pt x="1154" y="3767"/>
                    <a:pt x="1282" y="3767"/>
                  </a:cubicBezTo>
                  <a:cubicBezTo>
                    <a:pt x="1795" y="3767"/>
                    <a:pt x="2334" y="3715"/>
                    <a:pt x="2847" y="3664"/>
                  </a:cubicBezTo>
                  <a:cubicBezTo>
                    <a:pt x="2847" y="3863"/>
                    <a:pt x="2997" y="3959"/>
                    <a:pt x="3152" y="3959"/>
                  </a:cubicBezTo>
                  <a:cubicBezTo>
                    <a:pt x="3317" y="3959"/>
                    <a:pt x="3488" y="3850"/>
                    <a:pt x="3488" y="3638"/>
                  </a:cubicBezTo>
                  <a:lnTo>
                    <a:pt x="3488" y="3561"/>
                  </a:lnTo>
                  <a:cubicBezTo>
                    <a:pt x="3847" y="3485"/>
                    <a:pt x="3847" y="2920"/>
                    <a:pt x="3488" y="2920"/>
                  </a:cubicBezTo>
                  <a:cubicBezTo>
                    <a:pt x="3488" y="2151"/>
                    <a:pt x="3462" y="1382"/>
                    <a:pt x="3411" y="613"/>
                  </a:cubicBezTo>
                  <a:cubicBezTo>
                    <a:pt x="3411" y="459"/>
                    <a:pt x="3308" y="331"/>
                    <a:pt x="3154" y="305"/>
                  </a:cubicBezTo>
                  <a:cubicBezTo>
                    <a:pt x="3103" y="254"/>
                    <a:pt x="3052" y="202"/>
                    <a:pt x="2975" y="177"/>
                  </a:cubicBezTo>
                  <a:cubicBezTo>
                    <a:pt x="2449" y="102"/>
                    <a:pt x="1924" y="54"/>
                    <a:pt x="1388" y="54"/>
                  </a:cubicBezTo>
                  <a:cubicBezTo>
                    <a:pt x="1192" y="54"/>
                    <a:pt x="994" y="60"/>
                    <a:pt x="795" y="74"/>
                  </a:cubicBezTo>
                  <a:cubicBezTo>
                    <a:pt x="735" y="26"/>
                    <a:pt x="663" y="0"/>
                    <a:pt x="59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Rezervirano mjesto teksta 1">
            <a:extLst>
              <a:ext uri="{FF2B5EF4-FFF2-40B4-BE49-F238E27FC236}">
                <a16:creationId xmlns:a16="http://schemas.microsoft.com/office/drawing/2014/main" id="{6BC45DEF-6477-9432-2D9A-1E5340E413AF}"/>
              </a:ext>
            </a:extLst>
          </p:cNvPr>
          <p:cNvSpPr txBox="1">
            <a:spLocks/>
          </p:cNvSpPr>
          <p:nvPr/>
        </p:nvSpPr>
        <p:spPr>
          <a:xfrm>
            <a:off x="403796" y="2616096"/>
            <a:ext cx="6277466" cy="1831853"/>
          </a:xfrm>
          <a:prstGeom prst="rect">
            <a:avLst/>
          </a:prstGeom>
          <a:noFill/>
          <a:ln w="57150">
            <a:solidFill>
              <a:schemeClr val="tx1"/>
            </a:solidFill>
            <a:prstDash val="sysDash"/>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1pPr>
            <a:lvl2pPr marL="914400" marR="0" lvl="1"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2pPr>
            <a:lvl3pPr marL="1371600" marR="0" lvl="2"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3pPr>
            <a:lvl4pPr marL="1828800" marR="0" lvl="3"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4pPr>
            <a:lvl5pPr marL="2286000" marR="0" lvl="4"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5pPr>
            <a:lvl6pPr marL="2743200" marR="0" lvl="5"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6pPr>
            <a:lvl7pPr marL="3200400" marR="0" lvl="6"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7pPr>
            <a:lvl8pPr marL="3657600" marR="0" lvl="7"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8pPr>
            <a:lvl9pPr marL="4114800" marR="0" lvl="8" indent="-317500" algn="l" rtl="0">
              <a:lnSpc>
                <a:spcPct val="100000"/>
              </a:lnSpc>
              <a:spcBef>
                <a:spcPts val="1600"/>
              </a:spcBef>
              <a:spcAft>
                <a:spcPts val="160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9pPr>
          </a:lstStyle>
          <a:p>
            <a:pPr marL="139700" indent="0" algn="ctr">
              <a:buFont typeface="Oranienbaum"/>
              <a:buNone/>
            </a:pPr>
            <a:r>
              <a:rPr lang="hr-HR" sz="1800" dirty="0"/>
              <a:t>Klijentica ima predodžbu sebe kasno uvečer kao jedine osobe na parkiralištu koja zbog pogoršanja zdravstvenog stanja pada u nesvijest te joj nitko ne može pomoći. Terapeut tada demonstrira kako koristiti pitanja koja se koriste za provjeru disfunkcionalnih misli („Je li parkiralište uistinu bilo napušteno?”, „Osjećam li se ja zaista loše?”).</a:t>
            </a:r>
          </a:p>
        </p:txBody>
      </p:sp>
    </p:spTree>
    <p:extLst>
      <p:ext uri="{BB962C8B-B14F-4D97-AF65-F5344CB8AC3E}">
        <p14:creationId xmlns:p14="http://schemas.microsoft.com/office/powerpoint/2010/main" val="11313030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teksta 1">
            <a:extLst>
              <a:ext uri="{FF2B5EF4-FFF2-40B4-BE49-F238E27FC236}">
                <a16:creationId xmlns:a16="http://schemas.microsoft.com/office/drawing/2014/main" id="{D8E41088-3A35-8ED8-2821-2EE80DAC11DE}"/>
              </a:ext>
            </a:extLst>
          </p:cNvPr>
          <p:cNvSpPr>
            <a:spLocks noGrp="1"/>
          </p:cNvSpPr>
          <p:nvPr>
            <p:ph type="body" idx="1"/>
          </p:nvPr>
        </p:nvSpPr>
        <p:spPr/>
        <p:txBody>
          <a:bodyPr/>
          <a:lstStyle/>
          <a:p>
            <a:r>
              <a:rPr lang="hr-HR" sz="1800" dirty="0"/>
              <a:t>Imaginacija (predočavanje) služi poticanju pozitivnih emocija, povećanju samopouzdanja, uvježbavanju tehnika suočavanja i promjeni misli</a:t>
            </a:r>
          </a:p>
          <a:p>
            <a:r>
              <a:rPr lang="hr-HR" sz="1800" dirty="0"/>
              <a:t>Terapeut </a:t>
            </a:r>
            <a:r>
              <a:rPr lang="hr-HR" sz="1800" dirty="0">
                <a:sym typeface="Wingdings" panose="05000000000000000000" pitchFamily="2" charset="2"/>
              </a:rPr>
              <a:t> često (primjereno i neintruzivno) propitkivati klijente p</a:t>
            </a:r>
            <a:r>
              <a:rPr lang="hr-HR" sz="1800" dirty="0"/>
              <a:t>ri pojavi negativnih predodžbi u svrhe pomoći pri identifikaciji istih</a:t>
            </a:r>
          </a:p>
          <a:p>
            <a:r>
              <a:rPr lang="hr-HR" sz="1800" dirty="0"/>
              <a:t>Klijenti koji često doživljavaju negativne predodžbe imaju znatnu korist od tehnika imaginacije (predočavanja)</a:t>
            </a:r>
          </a:p>
          <a:p>
            <a:r>
              <a:rPr lang="hr-HR" sz="1800" dirty="0"/>
              <a:t>Imaginacija (predočavanje) služi modifikaciji negativnih bazičnih uvjerenja preoblikovanjem značenja važnih životnih događaja</a:t>
            </a:r>
          </a:p>
        </p:txBody>
      </p:sp>
      <p:sp>
        <p:nvSpPr>
          <p:cNvPr id="3" name="Naslov 2">
            <a:extLst>
              <a:ext uri="{FF2B5EF4-FFF2-40B4-BE49-F238E27FC236}">
                <a16:creationId xmlns:a16="http://schemas.microsoft.com/office/drawing/2014/main" id="{5908100E-09B2-F359-EC1A-A6CC1B0DB5A6}"/>
              </a:ext>
            </a:extLst>
          </p:cNvPr>
          <p:cNvSpPr>
            <a:spLocks noGrp="1"/>
          </p:cNvSpPr>
          <p:nvPr>
            <p:ph type="title"/>
          </p:nvPr>
        </p:nvSpPr>
        <p:spPr/>
        <p:txBody>
          <a:bodyPr/>
          <a:lstStyle/>
          <a:p>
            <a:r>
              <a:rPr lang="hr-HR" b="1" dirty="0"/>
              <a:t>ZAKLJUČNO</a:t>
            </a:r>
          </a:p>
        </p:txBody>
      </p:sp>
      <p:grpSp>
        <p:nvGrpSpPr>
          <p:cNvPr id="4" name="Google Shape;968;p58">
            <a:extLst>
              <a:ext uri="{FF2B5EF4-FFF2-40B4-BE49-F238E27FC236}">
                <a16:creationId xmlns:a16="http://schemas.microsoft.com/office/drawing/2014/main" id="{CCD13BD5-05DD-2338-18B2-025514FDBDA0}"/>
              </a:ext>
            </a:extLst>
          </p:cNvPr>
          <p:cNvGrpSpPr/>
          <p:nvPr/>
        </p:nvGrpSpPr>
        <p:grpSpPr>
          <a:xfrm rot="-298728">
            <a:off x="4007463" y="3929549"/>
            <a:ext cx="1147050" cy="699986"/>
            <a:chOff x="2538635" y="3661679"/>
            <a:chExt cx="851926" cy="746530"/>
          </a:xfrm>
        </p:grpSpPr>
        <p:sp>
          <p:nvSpPr>
            <p:cNvPr id="5" name="Google Shape;969;p58">
              <a:extLst>
                <a:ext uri="{FF2B5EF4-FFF2-40B4-BE49-F238E27FC236}">
                  <a16:creationId xmlns:a16="http://schemas.microsoft.com/office/drawing/2014/main" id="{EFA554F4-7874-357A-E64D-EADF21D4C07C}"/>
                </a:ext>
              </a:extLst>
            </p:cNvPr>
            <p:cNvSpPr/>
            <p:nvPr/>
          </p:nvSpPr>
          <p:spPr>
            <a:xfrm>
              <a:off x="2580726" y="3749910"/>
              <a:ext cx="17396" cy="19145"/>
            </a:xfrm>
            <a:custGeom>
              <a:avLst/>
              <a:gdLst/>
              <a:ahLst/>
              <a:cxnLst/>
              <a:rect l="l" t="t" r="r" b="b"/>
              <a:pathLst>
                <a:path w="975" h="1073" extrusionOk="0">
                  <a:moveTo>
                    <a:pt x="431" y="1"/>
                  </a:moveTo>
                  <a:cubicBezTo>
                    <a:pt x="330" y="1"/>
                    <a:pt x="222" y="48"/>
                    <a:pt x="128" y="124"/>
                  </a:cubicBezTo>
                  <a:cubicBezTo>
                    <a:pt x="26" y="226"/>
                    <a:pt x="0" y="354"/>
                    <a:pt x="52" y="483"/>
                  </a:cubicBezTo>
                  <a:cubicBezTo>
                    <a:pt x="26" y="534"/>
                    <a:pt x="26" y="585"/>
                    <a:pt x="52" y="636"/>
                  </a:cubicBezTo>
                  <a:cubicBezTo>
                    <a:pt x="26" y="765"/>
                    <a:pt x="52" y="893"/>
                    <a:pt x="154" y="970"/>
                  </a:cubicBezTo>
                  <a:cubicBezTo>
                    <a:pt x="205" y="1021"/>
                    <a:pt x="308" y="1072"/>
                    <a:pt x="411" y="1072"/>
                  </a:cubicBezTo>
                  <a:cubicBezTo>
                    <a:pt x="487" y="1072"/>
                    <a:pt x="590" y="1021"/>
                    <a:pt x="641" y="970"/>
                  </a:cubicBezTo>
                  <a:lnTo>
                    <a:pt x="693" y="918"/>
                  </a:lnTo>
                  <a:cubicBezTo>
                    <a:pt x="795" y="842"/>
                    <a:pt x="872" y="765"/>
                    <a:pt x="898" y="636"/>
                  </a:cubicBezTo>
                  <a:cubicBezTo>
                    <a:pt x="975" y="483"/>
                    <a:pt x="923" y="303"/>
                    <a:pt x="795" y="201"/>
                  </a:cubicBezTo>
                  <a:cubicBezTo>
                    <a:pt x="744" y="124"/>
                    <a:pt x="641" y="47"/>
                    <a:pt x="539" y="21"/>
                  </a:cubicBezTo>
                  <a:cubicBezTo>
                    <a:pt x="504" y="7"/>
                    <a:pt x="468" y="1"/>
                    <a:pt x="4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970;p58">
              <a:extLst>
                <a:ext uri="{FF2B5EF4-FFF2-40B4-BE49-F238E27FC236}">
                  <a16:creationId xmlns:a16="http://schemas.microsoft.com/office/drawing/2014/main" id="{B24E0FC7-1A3E-9769-425B-C48CA0B1E2E5}"/>
                </a:ext>
              </a:extLst>
            </p:cNvPr>
            <p:cNvSpPr/>
            <p:nvPr/>
          </p:nvSpPr>
          <p:spPr>
            <a:xfrm>
              <a:off x="2574767" y="3847276"/>
              <a:ext cx="18324" cy="24266"/>
            </a:xfrm>
            <a:custGeom>
              <a:avLst/>
              <a:gdLst/>
              <a:ahLst/>
              <a:cxnLst/>
              <a:rect l="l" t="t" r="r" b="b"/>
              <a:pathLst>
                <a:path w="1027" h="1360" extrusionOk="0">
                  <a:moveTo>
                    <a:pt x="616" y="0"/>
                  </a:moveTo>
                  <a:cubicBezTo>
                    <a:pt x="437" y="0"/>
                    <a:pt x="309" y="103"/>
                    <a:pt x="257" y="257"/>
                  </a:cubicBezTo>
                  <a:lnTo>
                    <a:pt x="232" y="308"/>
                  </a:lnTo>
                  <a:lnTo>
                    <a:pt x="232" y="359"/>
                  </a:lnTo>
                  <a:cubicBezTo>
                    <a:pt x="129" y="410"/>
                    <a:pt x="78" y="487"/>
                    <a:pt x="52" y="590"/>
                  </a:cubicBezTo>
                  <a:cubicBezTo>
                    <a:pt x="1" y="718"/>
                    <a:pt x="52" y="846"/>
                    <a:pt x="129" y="923"/>
                  </a:cubicBezTo>
                  <a:cubicBezTo>
                    <a:pt x="180" y="1103"/>
                    <a:pt x="283" y="1231"/>
                    <a:pt x="411" y="1308"/>
                  </a:cubicBezTo>
                  <a:cubicBezTo>
                    <a:pt x="462" y="1334"/>
                    <a:pt x="539" y="1359"/>
                    <a:pt x="591" y="1359"/>
                  </a:cubicBezTo>
                  <a:cubicBezTo>
                    <a:pt x="719" y="1359"/>
                    <a:pt x="821" y="1308"/>
                    <a:pt x="873" y="1205"/>
                  </a:cubicBezTo>
                  <a:cubicBezTo>
                    <a:pt x="950" y="1128"/>
                    <a:pt x="975" y="1000"/>
                    <a:pt x="950" y="898"/>
                  </a:cubicBezTo>
                  <a:lnTo>
                    <a:pt x="950" y="821"/>
                  </a:lnTo>
                  <a:lnTo>
                    <a:pt x="950" y="795"/>
                  </a:lnTo>
                  <a:cubicBezTo>
                    <a:pt x="1027" y="693"/>
                    <a:pt x="1027" y="564"/>
                    <a:pt x="950" y="462"/>
                  </a:cubicBezTo>
                  <a:cubicBezTo>
                    <a:pt x="975" y="359"/>
                    <a:pt x="975" y="231"/>
                    <a:pt x="898" y="154"/>
                  </a:cubicBezTo>
                  <a:cubicBezTo>
                    <a:pt x="821" y="51"/>
                    <a:pt x="719" y="0"/>
                    <a:pt x="61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971;p58">
              <a:extLst>
                <a:ext uri="{FF2B5EF4-FFF2-40B4-BE49-F238E27FC236}">
                  <a16:creationId xmlns:a16="http://schemas.microsoft.com/office/drawing/2014/main" id="{3E6A34DF-ABFD-4C75-FE8F-CCE076796096}"/>
                </a:ext>
              </a:extLst>
            </p:cNvPr>
            <p:cNvSpPr/>
            <p:nvPr/>
          </p:nvSpPr>
          <p:spPr>
            <a:xfrm>
              <a:off x="2641123" y="3852683"/>
              <a:ext cx="19680" cy="22053"/>
            </a:xfrm>
            <a:custGeom>
              <a:avLst/>
              <a:gdLst/>
              <a:ahLst/>
              <a:cxnLst/>
              <a:rect l="l" t="t" r="r" b="b"/>
              <a:pathLst>
                <a:path w="1103" h="1236" extrusionOk="0">
                  <a:moveTo>
                    <a:pt x="540" y="0"/>
                  </a:moveTo>
                  <a:cubicBezTo>
                    <a:pt x="429" y="0"/>
                    <a:pt x="323" y="73"/>
                    <a:pt x="256" y="184"/>
                  </a:cubicBezTo>
                  <a:lnTo>
                    <a:pt x="231" y="236"/>
                  </a:lnTo>
                  <a:cubicBezTo>
                    <a:pt x="180" y="261"/>
                    <a:pt x="103" y="313"/>
                    <a:pt x="51" y="390"/>
                  </a:cubicBezTo>
                  <a:cubicBezTo>
                    <a:pt x="0" y="466"/>
                    <a:pt x="0" y="569"/>
                    <a:pt x="26" y="672"/>
                  </a:cubicBezTo>
                  <a:cubicBezTo>
                    <a:pt x="103" y="979"/>
                    <a:pt x="359" y="1210"/>
                    <a:pt x="667" y="1236"/>
                  </a:cubicBezTo>
                  <a:lnTo>
                    <a:pt x="692" y="1236"/>
                  </a:lnTo>
                  <a:cubicBezTo>
                    <a:pt x="872" y="1236"/>
                    <a:pt x="1026" y="1082"/>
                    <a:pt x="1026" y="877"/>
                  </a:cubicBezTo>
                  <a:cubicBezTo>
                    <a:pt x="1026" y="851"/>
                    <a:pt x="1026" y="825"/>
                    <a:pt x="1026" y="800"/>
                  </a:cubicBezTo>
                  <a:cubicBezTo>
                    <a:pt x="1051" y="749"/>
                    <a:pt x="1051" y="723"/>
                    <a:pt x="1026" y="672"/>
                  </a:cubicBezTo>
                  <a:cubicBezTo>
                    <a:pt x="1103" y="543"/>
                    <a:pt x="1077" y="364"/>
                    <a:pt x="949" y="261"/>
                  </a:cubicBezTo>
                  <a:cubicBezTo>
                    <a:pt x="949" y="236"/>
                    <a:pt x="949" y="210"/>
                    <a:pt x="923" y="210"/>
                  </a:cubicBezTo>
                  <a:lnTo>
                    <a:pt x="898" y="159"/>
                  </a:lnTo>
                  <a:cubicBezTo>
                    <a:pt x="846" y="56"/>
                    <a:pt x="718" y="5"/>
                    <a:pt x="590" y="5"/>
                  </a:cubicBezTo>
                  <a:cubicBezTo>
                    <a:pt x="573" y="2"/>
                    <a:pt x="557" y="0"/>
                    <a:pt x="5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972;p58">
              <a:extLst>
                <a:ext uri="{FF2B5EF4-FFF2-40B4-BE49-F238E27FC236}">
                  <a16:creationId xmlns:a16="http://schemas.microsoft.com/office/drawing/2014/main" id="{661707E3-EE7F-D043-5328-9E350CEE779D}"/>
                </a:ext>
              </a:extLst>
            </p:cNvPr>
            <p:cNvSpPr/>
            <p:nvPr/>
          </p:nvSpPr>
          <p:spPr>
            <a:xfrm>
              <a:off x="2607258" y="4040350"/>
              <a:ext cx="670753" cy="151911"/>
            </a:xfrm>
            <a:custGeom>
              <a:avLst/>
              <a:gdLst/>
              <a:ahLst/>
              <a:cxnLst/>
              <a:rect l="l" t="t" r="r" b="b"/>
              <a:pathLst>
                <a:path w="37593" h="8514" extrusionOk="0">
                  <a:moveTo>
                    <a:pt x="21463" y="0"/>
                  </a:moveTo>
                  <a:cubicBezTo>
                    <a:pt x="18822" y="0"/>
                    <a:pt x="16463" y="52"/>
                    <a:pt x="14206" y="129"/>
                  </a:cubicBezTo>
                  <a:cubicBezTo>
                    <a:pt x="12514" y="205"/>
                    <a:pt x="10822" y="282"/>
                    <a:pt x="9232" y="385"/>
                  </a:cubicBezTo>
                  <a:cubicBezTo>
                    <a:pt x="9206" y="231"/>
                    <a:pt x="9052" y="103"/>
                    <a:pt x="8873" y="103"/>
                  </a:cubicBezTo>
                  <a:cubicBezTo>
                    <a:pt x="8770" y="103"/>
                    <a:pt x="8668" y="154"/>
                    <a:pt x="8591" y="231"/>
                  </a:cubicBezTo>
                  <a:cubicBezTo>
                    <a:pt x="8539" y="282"/>
                    <a:pt x="8514" y="359"/>
                    <a:pt x="8514" y="436"/>
                  </a:cubicBezTo>
                  <a:cubicBezTo>
                    <a:pt x="5642" y="641"/>
                    <a:pt x="2924" y="923"/>
                    <a:pt x="308" y="1282"/>
                  </a:cubicBezTo>
                  <a:cubicBezTo>
                    <a:pt x="129" y="1308"/>
                    <a:pt x="1" y="1436"/>
                    <a:pt x="26" y="1616"/>
                  </a:cubicBezTo>
                  <a:cubicBezTo>
                    <a:pt x="26" y="1821"/>
                    <a:pt x="206" y="1975"/>
                    <a:pt x="411" y="1975"/>
                  </a:cubicBezTo>
                  <a:lnTo>
                    <a:pt x="462" y="1975"/>
                  </a:lnTo>
                  <a:cubicBezTo>
                    <a:pt x="3052" y="1616"/>
                    <a:pt x="5719" y="1334"/>
                    <a:pt x="8616" y="1154"/>
                  </a:cubicBezTo>
                  <a:cubicBezTo>
                    <a:pt x="8693" y="1898"/>
                    <a:pt x="8770" y="2718"/>
                    <a:pt x="8847" y="3693"/>
                  </a:cubicBezTo>
                  <a:cubicBezTo>
                    <a:pt x="8898" y="4334"/>
                    <a:pt x="8924" y="4847"/>
                    <a:pt x="8950" y="5334"/>
                  </a:cubicBezTo>
                  <a:lnTo>
                    <a:pt x="8950" y="5385"/>
                  </a:lnTo>
                  <a:cubicBezTo>
                    <a:pt x="8975" y="5744"/>
                    <a:pt x="8975" y="6078"/>
                    <a:pt x="8950" y="6437"/>
                  </a:cubicBezTo>
                  <a:lnTo>
                    <a:pt x="8950" y="6488"/>
                  </a:lnTo>
                  <a:cubicBezTo>
                    <a:pt x="8950" y="6590"/>
                    <a:pt x="8975" y="6693"/>
                    <a:pt x="9027" y="6744"/>
                  </a:cubicBezTo>
                  <a:cubicBezTo>
                    <a:pt x="9104" y="6821"/>
                    <a:pt x="9206" y="6872"/>
                    <a:pt x="9309" y="6872"/>
                  </a:cubicBezTo>
                  <a:cubicBezTo>
                    <a:pt x="9488" y="6872"/>
                    <a:pt x="9642" y="6719"/>
                    <a:pt x="9668" y="6539"/>
                  </a:cubicBezTo>
                  <a:cubicBezTo>
                    <a:pt x="9693" y="6231"/>
                    <a:pt x="9693" y="5898"/>
                    <a:pt x="9668" y="5565"/>
                  </a:cubicBezTo>
                  <a:lnTo>
                    <a:pt x="9668" y="5462"/>
                  </a:lnTo>
                  <a:cubicBezTo>
                    <a:pt x="9642" y="4898"/>
                    <a:pt x="9616" y="4334"/>
                    <a:pt x="9565" y="3847"/>
                  </a:cubicBezTo>
                  <a:cubicBezTo>
                    <a:pt x="9488" y="2847"/>
                    <a:pt x="9411" y="1949"/>
                    <a:pt x="9309" y="1103"/>
                  </a:cubicBezTo>
                  <a:cubicBezTo>
                    <a:pt x="11104" y="1000"/>
                    <a:pt x="12976" y="898"/>
                    <a:pt x="15001" y="821"/>
                  </a:cubicBezTo>
                  <a:cubicBezTo>
                    <a:pt x="16771" y="770"/>
                    <a:pt x="18643" y="744"/>
                    <a:pt x="20745" y="718"/>
                  </a:cubicBezTo>
                  <a:lnTo>
                    <a:pt x="20745" y="770"/>
                  </a:lnTo>
                  <a:cubicBezTo>
                    <a:pt x="21002" y="2359"/>
                    <a:pt x="21104" y="3949"/>
                    <a:pt x="21053" y="5565"/>
                  </a:cubicBezTo>
                  <a:lnTo>
                    <a:pt x="21053" y="5796"/>
                  </a:lnTo>
                  <a:cubicBezTo>
                    <a:pt x="21053" y="5898"/>
                    <a:pt x="21104" y="6001"/>
                    <a:pt x="21207" y="6078"/>
                  </a:cubicBezTo>
                  <a:cubicBezTo>
                    <a:pt x="20181" y="6103"/>
                    <a:pt x="19207" y="6154"/>
                    <a:pt x="18258" y="6231"/>
                  </a:cubicBezTo>
                  <a:cubicBezTo>
                    <a:pt x="16181" y="6360"/>
                    <a:pt x="14027" y="6590"/>
                    <a:pt x="11617" y="6898"/>
                  </a:cubicBezTo>
                  <a:lnTo>
                    <a:pt x="10591" y="7026"/>
                  </a:lnTo>
                  <a:cubicBezTo>
                    <a:pt x="8770" y="7257"/>
                    <a:pt x="6898" y="7514"/>
                    <a:pt x="5052" y="7667"/>
                  </a:cubicBezTo>
                  <a:cubicBezTo>
                    <a:pt x="3975" y="7744"/>
                    <a:pt x="2975" y="7796"/>
                    <a:pt x="2026" y="7796"/>
                  </a:cubicBezTo>
                  <a:lnTo>
                    <a:pt x="1334" y="7796"/>
                  </a:lnTo>
                  <a:cubicBezTo>
                    <a:pt x="1129" y="7796"/>
                    <a:pt x="975" y="7949"/>
                    <a:pt x="975" y="8129"/>
                  </a:cubicBezTo>
                  <a:cubicBezTo>
                    <a:pt x="975" y="8334"/>
                    <a:pt x="1129" y="8514"/>
                    <a:pt x="1334" y="8514"/>
                  </a:cubicBezTo>
                  <a:lnTo>
                    <a:pt x="2052" y="8514"/>
                  </a:lnTo>
                  <a:cubicBezTo>
                    <a:pt x="4924" y="8514"/>
                    <a:pt x="7821" y="8129"/>
                    <a:pt x="10616" y="7744"/>
                  </a:cubicBezTo>
                  <a:cubicBezTo>
                    <a:pt x="11847" y="7590"/>
                    <a:pt x="13104" y="7437"/>
                    <a:pt x="14360" y="7283"/>
                  </a:cubicBezTo>
                  <a:cubicBezTo>
                    <a:pt x="18360" y="6872"/>
                    <a:pt x="22386" y="6693"/>
                    <a:pt x="26438" y="6693"/>
                  </a:cubicBezTo>
                  <a:lnTo>
                    <a:pt x="27771" y="6693"/>
                  </a:lnTo>
                  <a:cubicBezTo>
                    <a:pt x="28617" y="6693"/>
                    <a:pt x="29489" y="6744"/>
                    <a:pt x="30335" y="6821"/>
                  </a:cubicBezTo>
                  <a:cubicBezTo>
                    <a:pt x="31259" y="6872"/>
                    <a:pt x="32207" y="6924"/>
                    <a:pt x="33130" y="6924"/>
                  </a:cubicBezTo>
                  <a:cubicBezTo>
                    <a:pt x="33720" y="6924"/>
                    <a:pt x="34284" y="6898"/>
                    <a:pt x="34849" y="6847"/>
                  </a:cubicBezTo>
                  <a:lnTo>
                    <a:pt x="34925" y="6847"/>
                  </a:lnTo>
                  <a:cubicBezTo>
                    <a:pt x="35361" y="6796"/>
                    <a:pt x="35977" y="6744"/>
                    <a:pt x="36336" y="6360"/>
                  </a:cubicBezTo>
                  <a:cubicBezTo>
                    <a:pt x="36413" y="6257"/>
                    <a:pt x="36438" y="6103"/>
                    <a:pt x="36387" y="5975"/>
                  </a:cubicBezTo>
                  <a:cubicBezTo>
                    <a:pt x="36326" y="5838"/>
                    <a:pt x="36193" y="5764"/>
                    <a:pt x="36058" y="5764"/>
                  </a:cubicBezTo>
                  <a:cubicBezTo>
                    <a:pt x="35965" y="5764"/>
                    <a:pt x="35870" y="5799"/>
                    <a:pt x="35797" y="5872"/>
                  </a:cubicBezTo>
                  <a:cubicBezTo>
                    <a:pt x="35746" y="5924"/>
                    <a:pt x="35669" y="5975"/>
                    <a:pt x="35592" y="6001"/>
                  </a:cubicBezTo>
                  <a:cubicBezTo>
                    <a:pt x="35387" y="6052"/>
                    <a:pt x="35207" y="6103"/>
                    <a:pt x="35002" y="6103"/>
                  </a:cubicBezTo>
                  <a:cubicBezTo>
                    <a:pt x="34464" y="6180"/>
                    <a:pt x="33925" y="6206"/>
                    <a:pt x="33361" y="6206"/>
                  </a:cubicBezTo>
                  <a:lnTo>
                    <a:pt x="33207" y="6206"/>
                  </a:lnTo>
                  <a:cubicBezTo>
                    <a:pt x="32028" y="6206"/>
                    <a:pt x="30848" y="6129"/>
                    <a:pt x="29694" y="6078"/>
                  </a:cubicBezTo>
                  <a:lnTo>
                    <a:pt x="29412" y="6078"/>
                  </a:lnTo>
                  <a:cubicBezTo>
                    <a:pt x="28540" y="6026"/>
                    <a:pt x="27617" y="6001"/>
                    <a:pt x="26515" y="6001"/>
                  </a:cubicBezTo>
                  <a:lnTo>
                    <a:pt x="25053" y="6001"/>
                  </a:lnTo>
                  <a:cubicBezTo>
                    <a:pt x="23874" y="6001"/>
                    <a:pt x="22720" y="6026"/>
                    <a:pt x="21643" y="6078"/>
                  </a:cubicBezTo>
                  <a:cubicBezTo>
                    <a:pt x="21720" y="6026"/>
                    <a:pt x="21771" y="5924"/>
                    <a:pt x="21771" y="5821"/>
                  </a:cubicBezTo>
                  <a:lnTo>
                    <a:pt x="21771" y="5693"/>
                  </a:lnTo>
                  <a:cubicBezTo>
                    <a:pt x="21822" y="4026"/>
                    <a:pt x="21694" y="2385"/>
                    <a:pt x="21438" y="744"/>
                  </a:cubicBezTo>
                  <a:lnTo>
                    <a:pt x="22925" y="744"/>
                  </a:lnTo>
                  <a:cubicBezTo>
                    <a:pt x="23515" y="744"/>
                    <a:pt x="24284" y="744"/>
                    <a:pt x="25027" y="795"/>
                  </a:cubicBezTo>
                  <a:cubicBezTo>
                    <a:pt x="25925" y="847"/>
                    <a:pt x="26822" y="898"/>
                    <a:pt x="27669" y="975"/>
                  </a:cubicBezTo>
                  <a:lnTo>
                    <a:pt x="28669" y="1052"/>
                  </a:lnTo>
                  <a:cubicBezTo>
                    <a:pt x="30079" y="1154"/>
                    <a:pt x="31515" y="1257"/>
                    <a:pt x="32951" y="1308"/>
                  </a:cubicBezTo>
                  <a:cubicBezTo>
                    <a:pt x="33387" y="1308"/>
                    <a:pt x="33925" y="1359"/>
                    <a:pt x="34413" y="1359"/>
                  </a:cubicBezTo>
                  <a:cubicBezTo>
                    <a:pt x="35387" y="1359"/>
                    <a:pt x="36361" y="1282"/>
                    <a:pt x="37310" y="1052"/>
                  </a:cubicBezTo>
                  <a:cubicBezTo>
                    <a:pt x="37490" y="1026"/>
                    <a:pt x="37592" y="872"/>
                    <a:pt x="37567" y="693"/>
                  </a:cubicBezTo>
                  <a:cubicBezTo>
                    <a:pt x="37567" y="479"/>
                    <a:pt x="37390" y="331"/>
                    <a:pt x="37201" y="331"/>
                  </a:cubicBezTo>
                  <a:cubicBezTo>
                    <a:pt x="37186" y="331"/>
                    <a:pt x="37171" y="332"/>
                    <a:pt x="37156" y="334"/>
                  </a:cubicBezTo>
                  <a:cubicBezTo>
                    <a:pt x="36373" y="495"/>
                    <a:pt x="35549" y="594"/>
                    <a:pt x="34739" y="594"/>
                  </a:cubicBezTo>
                  <a:cubicBezTo>
                    <a:pt x="34647" y="594"/>
                    <a:pt x="34555" y="593"/>
                    <a:pt x="34464" y="590"/>
                  </a:cubicBezTo>
                  <a:cubicBezTo>
                    <a:pt x="33874" y="590"/>
                    <a:pt x="33284" y="564"/>
                    <a:pt x="32695" y="539"/>
                  </a:cubicBezTo>
                  <a:cubicBezTo>
                    <a:pt x="31335" y="488"/>
                    <a:pt x="29951" y="385"/>
                    <a:pt x="28617" y="282"/>
                  </a:cubicBezTo>
                  <a:lnTo>
                    <a:pt x="27130" y="180"/>
                  </a:lnTo>
                  <a:cubicBezTo>
                    <a:pt x="26361" y="103"/>
                    <a:pt x="25438" y="52"/>
                    <a:pt x="24515" y="26"/>
                  </a:cubicBezTo>
                  <a:cubicBezTo>
                    <a:pt x="24104" y="0"/>
                    <a:pt x="23643" y="0"/>
                    <a:pt x="2307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973;p58">
              <a:extLst>
                <a:ext uri="{FF2B5EF4-FFF2-40B4-BE49-F238E27FC236}">
                  <a16:creationId xmlns:a16="http://schemas.microsoft.com/office/drawing/2014/main" id="{B30D8CFE-4F7C-DA5F-7135-94A6EC0DB442}"/>
                </a:ext>
              </a:extLst>
            </p:cNvPr>
            <p:cNvSpPr/>
            <p:nvPr/>
          </p:nvSpPr>
          <p:spPr>
            <a:xfrm>
              <a:off x="2598105" y="4023418"/>
              <a:ext cx="118974" cy="26104"/>
            </a:xfrm>
            <a:custGeom>
              <a:avLst/>
              <a:gdLst/>
              <a:ahLst/>
              <a:cxnLst/>
              <a:rect l="l" t="t" r="r" b="b"/>
              <a:pathLst>
                <a:path w="6668" h="1463" extrusionOk="0">
                  <a:moveTo>
                    <a:pt x="5565" y="1"/>
                  </a:moveTo>
                  <a:cubicBezTo>
                    <a:pt x="4693" y="1"/>
                    <a:pt x="3796" y="52"/>
                    <a:pt x="2950" y="103"/>
                  </a:cubicBezTo>
                  <a:cubicBezTo>
                    <a:pt x="2103" y="154"/>
                    <a:pt x="1231" y="206"/>
                    <a:pt x="360" y="206"/>
                  </a:cubicBezTo>
                  <a:cubicBezTo>
                    <a:pt x="155" y="206"/>
                    <a:pt x="1" y="360"/>
                    <a:pt x="1" y="565"/>
                  </a:cubicBezTo>
                  <a:cubicBezTo>
                    <a:pt x="1" y="770"/>
                    <a:pt x="155" y="924"/>
                    <a:pt x="360" y="924"/>
                  </a:cubicBezTo>
                  <a:cubicBezTo>
                    <a:pt x="334" y="1001"/>
                    <a:pt x="308" y="1078"/>
                    <a:pt x="334" y="1154"/>
                  </a:cubicBezTo>
                  <a:cubicBezTo>
                    <a:pt x="360" y="1334"/>
                    <a:pt x="514" y="1462"/>
                    <a:pt x="667" y="1462"/>
                  </a:cubicBezTo>
                  <a:lnTo>
                    <a:pt x="770" y="1437"/>
                  </a:lnTo>
                  <a:cubicBezTo>
                    <a:pt x="1539" y="1283"/>
                    <a:pt x="2334" y="1129"/>
                    <a:pt x="3129" y="1001"/>
                  </a:cubicBezTo>
                  <a:lnTo>
                    <a:pt x="3770" y="975"/>
                  </a:lnTo>
                  <a:lnTo>
                    <a:pt x="4770" y="949"/>
                  </a:lnTo>
                  <a:cubicBezTo>
                    <a:pt x="5283" y="949"/>
                    <a:pt x="5796" y="949"/>
                    <a:pt x="6309" y="924"/>
                  </a:cubicBezTo>
                  <a:cubicBezTo>
                    <a:pt x="6514" y="924"/>
                    <a:pt x="6668" y="744"/>
                    <a:pt x="6668" y="539"/>
                  </a:cubicBezTo>
                  <a:cubicBezTo>
                    <a:pt x="6668" y="360"/>
                    <a:pt x="6514" y="206"/>
                    <a:pt x="6309" y="206"/>
                  </a:cubicBezTo>
                  <a:cubicBezTo>
                    <a:pt x="6309" y="180"/>
                    <a:pt x="6283" y="129"/>
                    <a:pt x="6257" y="103"/>
                  </a:cubicBezTo>
                  <a:cubicBezTo>
                    <a:pt x="6180" y="26"/>
                    <a:pt x="6078" y="1"/>
                    <a:pt x="59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974;p58">
              <a:extLst>
                <a:ext uri="{FF2B5EF4-FFF2-40B4-BE49-F238E27FC236}">
                  <a16:creationId xmlns:a16="http://schemas.microsoft.com/office/drawing/2014/main" id="{A300CFEE-F0FF-4EAF-893B-91C5DE9113A2}"/>
                </a:ext>
              </a:extLst>
            </p:cNvPr>
            <p:cNvSpPr/>
            <p:nvPr/>
          </p:nvSpPr>
          <p:spPr>
            <a:xfrm>
              <a:off x="2626474" y="4086990"/>
              <a:ext cx="62699" cy="19252"/>
            </a:xfrm>
            <a:custGeom>
              <a:avLst/>
              <a:gdLst/>
              <a:ahLst/>
              <a:cxnLst/>
              <a:rect l="l" t="t" r="r" b="b"/>
              <a:pathLst>
                <a:path w="3514" h="1079" extrusionOk="0">
                  <a:moveTo>
                    <a:pt x="2715" y="1"/>
                  </a:moveTo>
                  <a:cubicBezTo>
                    <a:pt x="2417" y="1"/>
                    <a:pt x="2119" y="29"/>
                    <a:pt x="1821" y="79"/>
                  </a:cubicBezTo>
                  <a:cubicBezTo>
                    <a:pt x="1308" y="130"/>
                    <a:pt x="795" y="233"/>
                    <a:pt x="283" y="361"/>
                  </a:cubicBezTo>
                  <a:cubicBezTo>
                    <a:pt x="103" y="386"/>
                    <a:pt x="0" y="566"/>
                    <a:pt x="26" y="745"/>
                  </a:cubicBezTo>
                  <a:cubicBezTo>
                    <a:pt x="26" y="925"/>
                    <a:pt x="180" y="1053"/>
                    <a:pt x="359" y="1053"/>
                  </a:cubicBezTo>
                  <a:cubicBezTo>
                    <a:pt x="385" y="1079"/>
                    <a:pt x="436" y="1079"/>
                    <a:pt x="462" y="1079"/>
                  </a:cubicBezTo>
                  <a:cubicBezTo>
                    <a:pt x="924" y="951"/>
                    <a:pt x="1360" y="874"/>
                    <a:pt x="1847" y="797"/>
                  </a:cubicBezTo>
                  <a:cubicBezTo>
                    <a:pt x="2091" y="748"/>
                    <a:pt x="2345" y="730"/>
                    <a:pt x="2603" y="730"/>
                  </a:cubicBezTo>
                  <a:cubicBezTo>
                    <a:pt x="2752" y="730"/>
                    <a:pt x="2902" y="736"/>
                    <a:pt x="3052" y="745"/>
                  </a:cubicBezTo>
                  <a:cubicBezTo>
                    <a:pt x="3079" y="753"/>
                    <a:pt x="3106" y="757"/>
                    <a:pt x="3133" y="757"/>
                  </a:cubicBezTo>
                  <a:cubicBezTo>
                    <a:pt x="3283" y="757"/>
                    <a:pt x="3419" y="641"/>
                    <a:pt x="3462" y="489"/>
                  </a:cubicBezTo>
                  <a:cubicBezTo>
                    <a:pt x="3513" y="386"/>
                    <a:pt x="3488" y="284"/>
                    <a:pt x="3437" y="181"/>
                  </a:cubicBezTo>
                  <a:cubicBezTo>
                    <a:pt x="3385" y="104"/>
                    <a:pt x="3308" y="53"/>
                    <a:pt x="3206" y="27"/>
                  </a:cubicBezTo>
                  <a:cubicBezTo>
                    <a:pt x="3042" y="9"/>
                    <a:pt x="2879" y="1"/>
                    <a:pt x="27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975;p58">
              <a:extLst>
                <a:ext uri="{FF2B5EF4-FFF2-40B4-BE49-F238E27FC236}">
                  <a16:creationId xmlns:a16="http://schemas.microsoft.com/office/drawing/2014/main" id="{C5412E5A-A820-0158-B105-27589A3891A6}"/>
                </a:ext>
              </a:extLst>
            </p:cNvPr>
            <p:cNvSpPr/>
            <p:nvPr/>
          </p:nvSpPr>
          <p:spPr>
            <a:xfrm>
              <a:off x="3024522" y="4066882"/>
              <a:ext cx="75956" cy="12829"/>
            </a:xfrm>
            <a:custGeom>
              <a:avLst/>
              <a:gdLst/>
              <a:ahLst/>
              <a:cxnLst/>
              <a:rect l="l" t="t" r="r" b="b"/>
              <a:pathLst>
                <a:path w="4257" h="719" extrusionOk="0">
                  <a:moveTo>
                    <a:pt x="488" y="1"/>
                  </a:moveTo>
                  <a:cubicBezTo>
                    <a:pt x="0" y="1"/>
                    <a:pt x="0" y="719"/>
                    <a:pt x="488" y="719"/>
                  </a:cubicBezTo>
                  <a:lnTo>
                    <a:pt x="3770" y="719"/>
                  </a:lnTo>
                  <a:cubicBezTo>
                    <a:pt x="4257" y="719"/>
                    <a:pt x="4257" y="1"/>
                    <a:pt x="37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976;p58">
              <a:extLst>
                <a:ext uri="{FF2B5EF4-FFF2-40B4-BE49-F238E27FC236}">
                  <a16:creationId xmlns:a16="http://schemas.microsoft.com/office/drawing/2014/main" id="{12600590-6C8C-8765-0428-73D75CE97668}"/>
                </a:ext>
              </a:extLst>
            </p:cNvPr>
            <p:cNvSpPr/>
            <p:nvPr/>
          </p:nvSpPr>
          <p:spPr>
            <a:xfrm>
              <a:off x="2804453" y="4072467"/>
              <a:ext cx="66356" cy="14684"/>
            </a:xfrm>
            <a:custGeom>
              <a:avLst/>
              <a:gdLst/>
              <a:ahLst/>
              <a:cxnLst/>
              <a:rect l="l" t="t" r="r" b="b"/>
              <a:pathLst>
                <a:path w="3719" h="823" extrusionOk="0">
                  <a:moveTo>
                    <a:pt x="3366" y="1"/>
                  </a:moveTo>
                  <a:cubicBezTo>
                    <a:pt x="3330" y="1"/>
                    <a:pt x="3294" y="7"/>
                    <a:pt x="3257" y="21"/>
                  </a:cubicBezTo>
                  <a:cubicBezTo>
                    <a:pt x="3069" y="63"/>
                    <a:pt x="2897" y="105"/>
                    <a:pt x="2715" y="105"/>
                  </a:cubicBezTo>
                  <a:cubicBezTo>
                    <a:pt x="2674" y="105"/>
                    <a:pt x="2633" y="103"/>
                    <a:pt x="2590" y="98"/>
                  </a:cubicBezTo>
                  <a:lnTo>
                    <a:pt x="2026" y="98"/>
                  </a:lnTo>
                  <a:lnTo>
                    <a:pt x="1513" y="47"/>
                  </a:lnTo>
                  <a:cubicBezTo>
                    <a:pt x="1180" y="47"/>
                    <a:pt x="821" y="21"/>
                    <a:pt x="488" y="21"/>
                  </a:cubicBezTo>
                  <a:cubicBezTo>
                    <a:pt x="0" y="21"/>
                    <a:pt x="0" y="739"/>
                    <a:pt x="488" y="739"/>
                  </a:cubicBezTo>
                  <a:cubicBezTo>
                    <a:pt x="821" y="739"/>
                    <a:pt x="1180" y="765"/>
                    <a:pt x="1513" y="765"/>
                  </a:cubicBezTo>
                  <a:lnTo>
                    <a:pt x="2052" y="816"/>
                  </a:lnTo>
                  <a:lnTo>
                    <a:pt x="2590" y="816"/>
                  </a:lnTo>
                  <a:cubicBezTo>
                    <a:pt x="2640" y="820"/>
                    <a:pt x="2691" y="823"/>
                    <a:pt x="2742" y="823"/>
                  </a:cubicBezTo>
                  <a:cubicBezTo>
                    <a:pt x="2981" y="823"/>
                    <a:pt x="3230" y="777"/>
                    <a:pt x="3462" y="713"/>
                  </a:cubicBezTo>
                  <a:cubicBezTo>
                    <a:pt x="3616" y="662"/>
                    <a:pt x="3719" y="482"/>
                    <a:pt x="3693" y="303"/>
                  </a:cubicBezTo>
                  <a:cubicBezTo>
                    <a:pt x="3672" y="135"/>
                    <a:pt x="3530" y="1"/>
                    <a:pt x="33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977;p58">
              <a:extLst>
                <a:ext uri="{FF2B5EF4-FFF2-40B4-BE49-F238E27FC236}">
                  <a16:creationId xmlns:a16="http://schemas.microsoft.com/office/drawing/2014/main" id="{11458167-650C-A36A-FCC5-77940D349CCD}"/>
                </a:ext>
              </a:extLst>
            </p:cNvPr>
            <p:cNvSpPr/>
            <p:nvPr/>
          </p:nvSpPr>
          <p:spPr>
            <a:xfrm>
              <a:off x="2633343" y="4216491"/>
              <a:ext cx="63145" cy="18770"/>
            </a:xfrm>
            <a:custGeom>
              <a:avLst/>
              <a:gdLst/>
              <a:ahLst/>
              <a:cxnLst/>
              <a:rect l="l" t="t" r="r" b="b"/>
              <a:pathLst>
                <a:path w="3539" h="1052" extrusionOk="0">
                  <a:moveTo>
                    <a:pt x="3052" y="1"/>
                  </a:moveTo>
                  <a:cubicBezTo>
                    <a:pt x="2487" y="26"/>
                    <a:pt x="1898" y="103"/>
                    <a:pt x="1334" y="206"/>
                  </a:cubicBezTo>
                  <a:cubicBezTo>
                    <a:pt x="1051" y="257"/>
                    <a:pt x="769" y="308"/>
                    <a:pt x="487" y="334"/>
                  </a:cubicBezTo>
                  <a:cubicBezTo>
                    <a:pt x="0" y="334"/>
                    <a:pt x="0" y="1052"/>
                    <a:pt x="487" y="1052"/>
                  </a:cubicBezTo>
                  <a:lnTo>
                    <a:pt x="539" y="1052"/>
                  </a:lnTo>
                  <a:cubicBezTo>
                    <a:pt x="821" y="1001"/>
                    <a:pt x="1103" y="975"/>
                    <a:pt x="1359" y="924"/>
                  </a:cubicBezTo>
                  <a:cubicBezTo>
                    <a:pt x="1923" y="821"/>
                    <a:pt x="2487" y="744"/>
                    <a:pt x="3052" y="719"/>
                  </a:cubicBezTo>
                  <a:cubicBezTo>
                    <a:pt x="3539" y="719"/>
                    <a:pt x="3539" y="1"/>
                    <a:pt x="30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978;p58">
              <a:extLst>
                <a:ext uri="{FF2B5EF4-FFF2-40B4-BE49-F238E27FC236}">
                  <a16:creationId xmlns:a16="http://schemas.microsoft.com/office/drawing/2014/main" id="{D1D4924C-5400-202A-DEC0-B072FD7ABC78}"/>
                </a:ext>
              </a:extLst>
            </p:cNvPr>
            <p:cNvSpPr/>
            <p:nvPr/>
          </p:nvSpPr>
          <p:spPr>
            <a:xfrm>
              <a:off x="2637447" y="4209336"/>
              <a:ext cx="584734" cy="58416"/>
            </a:xfrm>
            <a:custGeom>
              <a:avLst/>
              <a:gdLst/>
              <a:ahLst/>
              <a:cxnLst/>
              <a:rect l="l" t="t" r="r" b="b"/>
              <a:pathLst>
                <a:path w="32772" h="3274" extrusionOk="0">
                  <a:moveTo>
                    <a:pt x="25310" y="0"/>
                  </a:moveTo>
                  <a:cubicBezTo>
                    <a:pt x="24937" y="0"/>
                    <a:pt x="24568" y="13"/>
                    <a:pt x="24207" y="43"/>
                  </a:cubicBezTo>
                  <a:lnTo>
                    <a:pt x="23900" y="43"/>
                  </a:lnTo>
                  <a:cubicBezTo>
                    <a:pt x="22925" y="94"/>
                    <a:pt x="21925" y="171"/>
                    <a:pt x="20771" y="273"/>
                  </a:cubicBezTo>
                  <a:cubicBezTo>
                    <a:pt x="19874" y="350"/>
                    <a:pt x="18899" y="427"/>
                    <a:pt x="17669" y="556"/>
                  </a:cubicBezTo>
                  <a:lnTo>
                    <a:pt x="17258" y="581"/>
                  </a:lnTo>
                  <a:cubicBezTo>
                    <a:pt x="16489" y="658"/>
                    <a:pt x="15694" y="735"/>
                    <a:pt x="14925" y="786"/>
                  </a:cubicBezTo>
                  <a:cubicBezTo>
                    <a:pt x="13976" y="838"/>
                    <a:pt x="13002" y="863"/>
                    <a:pt x="12078" y="889"/>
                  </a:cubicBezTo>
                  <a:cubicBezTo>
                    <a:pt x="9566" y="915"/>
                    <a:pt x="7078" y="1094"/>
                    <a:pt x="4617" y="1427"/>
                  </a:cubicBezTo>
                  <a:cubicBezTo>
                    <a:pt x="3129" y="1632"/>
                    <a:pt x="1668" y="1991"/>
                    <a:pt x="257" y="2556"/>
                  </a:cubicBezTo>
                  <a:cubicBezTo>
                    <a:pt x="103" y="2607"/>
                    <a:pt x="1" y="2786"/>
                    <a:pt x="27" y="2966"/>
                  </a:cubicBezTo>
                  <a:cubicBezTo>
                    <a:pt x="52" y="3145"/>
                    <a:pt x="206" y="3274"/>
                    <a:pt x="360" y="3274"/>
                  </a:cubicBezTo>
                  <a:cubicBezTo>
                    <a:pt x="411" y="3274"/>
                    <a:pt x="462" y="3248"/>
                    <a:pt x="514" y="3248"/>
                  </a:cubicBezTo>
                  <a:cubicBezTo>
                    <a:pt x="2027" y="2658"/>
                    <a:pt x="3616" y="2274"/>
                    <a:pt x="5232" y="2068"/>
                  </a:cubicBezTo>
                  <a:cubicBezTo>
                    <a:pt x="7001" y="1838"/>
                    <a:pt x="8796" y="1761"/>
                    <a:pt x="10463" y="1684"/>
                  </a:cubicBezTo>
                  <a:lnTo>
                    <a:pt x="12207" y="1607"/>
                  </a:lnTo>
                  <a:cubicBezTo>
                    <a:pt x="13258" y="1581"/>
                    <a:pt x="14361" y="1530"/>
                    <a:pt x="15463" y="1479"/>
                  </a:cubicBezTo>
                  <a:cubicBezTo>
                    <a:pt x="16130" y="1427"/>
                    <a:pt x="16797" y="1376"/>
                    <a:pt x="17463" y="1299"/>
                  </a:cubicBezTo>
                  <a:lnTo>
                    <a:pt x="18386" y="1197"/>
                  </a:lnTo>
                  <a:cubicBezTo>
                    <a:pt x="19489" y="1094"/>
                    <a:pt x="20515" y="1017"/>
                    <a:pt x="21489" y="940"/>
                  </a:cubicBezTo>
                  <a:cubicBezTo>
                    <a:pt x="22566" y="863"/>
                    <a:pt x="23618" y="786"/>
                    <a:pt x="24592" y="735"/>
                  </a:cubicBezTo>
                  <a:cubicBezTo>
                    <a:pt x="24887" y="722"/>
                    <a:pt x="25188" y="716"/>
                    <a:pt x="25489" y="716"/>
                  </a:cubicBezTo>
                  <a:cubicBezTo>
                    <a:pt x="25791" y="716"/>
                    <a:pt x="26092" y="722"/>
                    <a:pt x="26387" y="735"/>
                  </a:cubicBezTo>
                  <a:lnTo>
                    <a:pt x="27566" y="812"/>
                  </a:lnTo>
                  <a:cubicBezTo>
                    <a:pt x="28361" y="863"/>
                    <a:pt x="29208" y="915"/>
                    <a:pt x="30028" y="940"/>
                  </a:cubicBezTo>
                  <a:lnTo>
                    <a:pt x="30644" y="940"/>
                  </a:lnTo>
                  <a:cubicBezTo>
                    <a:pt x="31003" y="940"/>
                    <a:pt x="31285" y="940"/>
                    <a:pt x="31592" y="915"/>
                  </a:cubicBezTo>
                  <a:cubicBezTo>
                    <a:pt x="31951" y="915"/>
                    <a:pt x="32310" y="812"/>
                    <a:pt x="32618" y="607"/>
                  </a:cubicBezTo>
                  <a:cubicBezTo>
                    <a:pt x="32721" y="530"/>
                    <a:pt x="32772" y="376"/>
                    <a:pt x="32721" y="248"/>
                  </a:cubicBezTo>
                  <a:cubicBezTo>
                    <a:pt x="32664" y="98"/>
                    <a:pt x="32512" y="2"/>
                    <a:pt x="32354" y="2"/>
                  </a:cubicBezTo>
                  <a:cubicBezTo>
                    <a:pt x="32296" y="2"/>
                    <a:pt x="32237" y="15"/>
                    <a:pt x="32182" y="43"/>
                  </a:cubicBezTo>
                  <a:lnTo>
                    <a:pt x="32105" y="94"/>
                  </a:lnTo>
                  <a:cubicBezTo>
                    <a:pt x="32028" y="120"/>
                    <a:pt x="31951" y="120"/>
                    <a:pt x="31900" y="145"/>
                  </a:cubicBezTo>
                  <a:cubicBezTo>
                    <a:pt x="31695" y="171"/>
                    <a:pt x="31515" y="197"/>
                    <a:pt x="31336" y="197"/>
                  </a:cubicBezTo>
                  <a:cubicBezTo>
                    <a:pt x="31148" y="214"/>
                    <a:pt x="30960" y="219"/>
                    <a:pt x="30772" y="219"/>
                  </a:cubicBezTo>
                  <a:cubicBezTo>
                    <a:pt x="30396" y="219"/>
                    <a:pt x="30020" y="197"/>
                    <a:pt x="29643" y="197"/>
                  </a:cubicBezTo>
                  <a:cubicBezTo>
                    <a:pt x="29002" y="197"/>
                    <a:pt x="28310" y="145"/>
                    <a:pt x="27669" y="94"/>
                  </a:cubicBezTo>
                  <a:cubicBezTo>
                    <a:pt x="27156" y="68"/>
                    <a:pt x="26618" y="43"/>
                    <a:pt x="26105" y="17"/>
                  </a:cubicBezTo>
                  <a:cubicBezTo>
                    <a:pt x="25839" y="6"/>
                    <a:pt x="25574" y="0"/>
                    <a:pt x="253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979;p58">
              <a:extLst>
                <a:ext uri="{FF2B5EF4-FFF2-40B4-BE49-F238E27FC236}">
                  <a16:creationId xmlns:a16="http://schemas.microsoft.com/office/drawing/2014/main" id="{73E9CAF3-059B-1167-D47E-C635EA0AFDE9}"/>
                </a:ext>
              </a:extLst>
            </p:cNvPr>
            <p:cNvSpPr/>
            <p:nvPr/>
          </p:nvSpPr>
          <p:spPr>
            <a:xfrm>
              <a:off x="2645227" y="4283294"/>
              <a:ext cx="75973" cy="21982"/>
            </a:xfrm>
            <a:custGeom>
              <a:avLst/>
              <a:gdLst/>
              <a:ahLst/>
              <a:cxnLst/>
              <a:rect l="l" t="t" r="r" b="b"/>
              <a:pathLst>
                <a:path w="4258" h="1232" extrusionOk="0">
                  <a:moveTo>
                    <a:pt x="3770" y="0"/>
                  </a:moveTo>
                  <a:cubicBezTo>
                    <a:pt x="3309" y="0"/>
                    <a:pt x="2821" y="52"/>
                    <a:pt x="2334" y="154"/>
                  </a:cubicBezTo>
                  <a:lnTo>
                    <a:pt x="2155" y="180"/>
                  </a:lnTo>
                  <a:cubicBezTo>
                    <a:pt x="1488" y="283"/>
                    <a:pt x="873" y="411"/>
                    <a:pt x="283" y="539"/>
                  </a:cubicBezTo>
                  <a:cubicBezTo>
                    <a:pt x="103" y="565"/>
                    <a:pt x="1" y="718"/>
                    <a:pt x="26" y="898"/>
                  </a:cubicBezTo>
                  <a:cubicBezTo>
                    <a:pt x="26" y="1077"/>
                    <a:pt x="180" y="1231"/>
                    <a:pt x="385" y="1231"/>
                  </a:cubicBezTo>
                  <a:lnTo>
                    <a:pt x="462" y="1231"/>
                  </a:lnTo>
                  <a:cubicBezTo>
                    <a:pt x="1001" y="1129"/>
                    <a:pt x="1565" y="1001"/>
                    <a:pt x="2232" y="898"/>
                  </a:cubicBezTo>
                  <a:lnTo>
                    <a:pt x="2386" y="872"/>
                  </a:lnTo>
                  <a:cubicBezTo>
                    <a:pt x="2847" y="770"/>
                    <a:pt x="3309" y="718"/>
                    <a:pt x="3770" y="718"/>
                  </a:cubicBezTo>
                  <a:cubicBezTo>
                    <a:pt x="4257" y="718"/>
                    <a:pt x="4257" y="0"/>
                    <a:pt x="37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980;p58">
              <a:extLst>
                <a:ext uri="{FF2B5EF4-FFF2-40B4-BE49-F238E27FC236}">
                  <a16:creationId xmlns:a16="http://schemas.microsoft.com/office/drawing/2014/main" id="{8F617750-82B5-4EAA-244A-1B05CCEB2BE5}"/>
                </a:ext>
              </a:extLst>
            </p:cNvPr>
            <p:cNvSpPr/>
            <p:nvPr/>
          </p:nvSpPr>
          <p:spPr>
            <a:xfrm>
              <a:off x="2637001" y="4290663"/>
              <a:ext cx="599365" cy="48924"/>
            </a:xfrm>
            <a:custGeom>
              <a:avLst/>
              <a:gdLst/>
              <a:ahLst/>
              <a:cxnLst/>
              <a:rect l="l" t="t" r="r" b="b"/>
              <a:pathLst>
                <a:path w="33592" h="2742" extrusionOk="0">
                  <a:moveTo>
                    <a:pt x="33252" y="1"/>
                  </a:moveTo>
                  <a:cubicBezTo>
                    <a:pt x="33212" y="1"/>
                    <a:pt x="33171" y="8"/>
                    <a:pt x="33130" y="23"/>
                  </a:cubicBezTo>
                  <a:cubicBezTo>
                    <a:pt x="32751" y="135"/>
                    <a:pt x="32371" y="208"/>
                    <a:pt x="31974" y="208"/>
                  </a:cubicBezTo>
                  <a:cubicBezTo>
                    <a:pt x="31916" y="208"/>
                    <a:pt x="31856" y="206"/>
                    <a:pt x="31797" y="203"/>
                  </a:cubicBezTo>
                  <a:lnTo>
                    <a:pt x="31566" y="203"/>
                  </a:lnTo>
                  <a:cubicBezTo>
                    <a:pt x="31130" y="229"/>
                    <a:pt x="30694" y="254"/>
                    <a:pt x="30258" y="254"/>
                  </a:cubicBezTo>
                  <a:lnTo>
                    <a:pt x="29361" y="280"/>
                  </a:lnTo>
                  <a:lnTo>
                    <a:pt x="28720" y="280"/>
                  </a:lnTo>
                  <a:cubicBezTo>
                    <a:pt x="28130" y="305"/>
                    <a:pt x="27489" y="331"/>
                    <a:pt x="26899" y="331"/>
                  </a:cubicBezTo>
                  <a:lnTo>
                    <a:pt x="26797" y="331"/>
                  </a:lnTo>
                  <a:cubicBezTo>
                    <a:pt x="25873" y="331"/>
                    <a:pt x="24925" y="305"/>
                    <a:pt x="24027" y="280"/>
                  </a:cubicBezTo>
                  <a:lnTo>
                    <a:pt x="23591" y="280"/>
                  </a:lnTo>
                  <a:cubicBezTo>
                    <a:pt x="22757" y="262"/>
                    <a:pt x="22026" y="244"/>
                    <a:pt x="21297" y="244"/>
                  </a:cubicBezTo>
                  <a:cubicBezTo>
                    <a:pt x="20995" y="244"/>
                    <a:pt x="20694" y="247"/>
                    <a:pt x="20386" y="254"/>
                  </a:cubicBezTo>
                  <a:cubicBezTo>
                    <a:pt x="19360" y="254"/>
                    <a:pt x="18335" y="305"/>
                    <a:pt x="17181" y="382"/>
                  </a:cubicBezTo>
                  <a:lnTo>
                    <a:pt x="15950" y="459"/>
                  </a:lnTo>
                  <a:cubicBezTo>
                    <a:pt x="14257" y="562"/>
                    <a:pt x="12488" y="664"/>
                    <a:pt x="10770" y="844"/>
                  </a:cubicBezTo>
                  <a:lnTo>
                    <a:pt x="9744" y="972"/>
                  </a:lnTo>
                  <a:cubicBezTo>
                    <a:pt x="9232" y="1049"/>
                    <a:pt x="8693" y="1100"/>
                    <a:pt x="8180" y="1152"/>
                  </a:cubicBezTo>
                  <a:cubicBezTo>
                    <a:pt x="7539" y="1203"/>
                    <a:pt x="6872" y="1229"/>
                    <a:pt x="6231" y="1254"/>
                  </a:cubicBezTo>
                  <a:lnTo>
                    <a:pt x="5590" y="1305"/>
                  </a:lnTo>
                  <a:cubicBezTo>
                    <a:pt x="3898" y="1382"/>
                    <a:pt x="2103" y="1511"/>
                    <a:pt x="385" y="2023"/>
                  </a:cubicBezTo>
                  <a:cubicBezTo>
                    <a:pt x="0" y="2152"/>
                    <a:pt x="77" y="2716"/>
                    <a:pt x="487" y="2741"/>
                  </a:cubicBezTo>
                  <a:cubicBezTo>
                    <a:pt x="513" y="2741"/>
                    <a:pt x="564" y="2741"/>
                    <a:pt x="590" y="2716"/>
                  </a:cubicBezTo>
                  <a:cubicBezTo>
                    <a:pt x="2411" y="2177"/>
                    <a:pt x="4359" y="2075"/>
                    <a:pt x="6231" y="1998"/>
                  </a:cubicBezTo>
                  <a:lnTo>
                    <a:pt x="6539" y="1972"/>
                  </a:lnTo>
                  <a:cubicBezTo>
                    <a:pt x="7462" y="1921"/>
                    <a:pt x="8437" y="1870"/>
                    <a:pt x="9360" y="1741"/>
                  </a:cubicBezTo>
                  <a:cubicBezTo>
                    <a:pt x="10283" y="1613"/>
                    <a:pt x="11283" y="1511"/>
                    <a:pt x="12514" y="1434"/>
                  </a:cubicBezTo>
                  <a:cubicBezTo>
                    <a:pt x="13616" y="1331"/>
                    <a:pt x="14745" y="1280"/>
                    <a:pt x="15719" y="1203"/>
                  </a:cubicBezTo>
                  <a:lnTo>
                    <a:pt x="16796" y="1152"/>
                  </a:lnTo>
                  <a:cubicBezTo>
                    <a:pt x="17488" y="1100"/>
                    <a:pt x="18232" y="1049"/>
                    <a:pt x="18924" y="1023"/>
                  </a:cubicBezTo>
                  <a:cubicBezTo>
                    <a:pt x="19540" y="998"/>
                    <a:pt x="20206" y="972"/>
                    <a:pt x="20924" y="972"/>
                  </a:cubicBezTo>
                  <a:cubicBezTo>
                    <a:pt x="21950" y="972"/>
                    <a:pt x="22976" y="998"/>
                    <a:pt x="23950" y="1023"/>
                  </a:cubicBezTo>
                  <a:lnTo>
                    <a:pt x="25309" y="1049"/>
                  </a:lnTo>
                  <a:cubicBezTo>
                    <a:pt x="25758" y="1062"/>
                    <a:pt x="26213" y="1068"/>
                    <a:pt x="26672" y="1068"/>
                  </a:cubicBezTo>
                  <a:cubicBezTo>
                    <a:pt x="27130" y="1068"/>
                    <a:pt x="27591" y="1062"/>
                    <a:pt x="28053" y="1049"/>
                  </a:cubicBezTo>
                  <a:cubicBezTo>
                    <a:pt x="28361" y="1049"/>
                    <a:pt x="28694" y="1049"/>
                    <a:pt x="29002" y="1023"/>
                  </a:cubicBezTo>
                  <a:cubicBezTo>
                    <a:pt x="29335" y="1023"/>
                    <a:pt x="29617" y="998"/>
                    <a:pt x="29925" y="998"/>
                  </a:cubicBezTo>
                  <a:lnTo>
                    <a:pt x="30258" y="998"/>
                  </a:lnTo>
                  <a:cubicBezTo>
                    <a:pt x="30797" y="998"/>
                    <a:pt x="31335" y="972"/>
                    <a:pt x="31874" y="946"/>
                  </a:cubicBezTo>
                  <a:lnTo>
                    <a:pt x="32028" y="946"/>
                  </a:lnTo>
                  <a:cubicBezTo>
                    <a:pt x="32464" y="946"/>
                    <a:pt x="32899" y="870"/>
                    <a:pt x="33335" y="716"/>
                  </a:cubicBezTo>
                  <a:cubicBezTo>
                    <a:pt x="33489" y="639"/>
                    <a:pt x="33592" y="459"/>
                    <a:pt x="33540" y="280"/>
                  </a:cubicBezTo>
                  <a:cubicBezTo>
                    <a:pt x="33540" y="116"/>
                    <a:pt x="33409" y="1"/>
                    <a:pt x="332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981;p58">
              <a:extLst>
                <a:ext uri="{FF2B5EF4-FFF2-40B4-BE49-F238E27FC236}">
                  <a16:creationId xmlns:a16="http://schemas.microsoft.com/office/drawing/2014/main" id="{210E96A9-A976-534E-801A-52529E941BAA}"/>
                </a:ext>
              </a:extLst>
            </p:cNvPr>
            <p:cNvSpPr/>
            <p:nvPr/>
          </p:nvSpPr>
          <p:spPr>
            <a:xfrm>
              <a:off x="2538635" y="3661679"/>
              <a:ext cx="851926" cy="746530"/>
            </a:xfrm>
            <a:custGeom>
              <a:avLst/>
              <a:gdLst/>
              <a:ahLst/>
              <a:cxnLst/>
              <a:rect l="l" t="t" r="r" b="b"/>
              <a:pathLst>
                <a:path w="47747" h="41840" extrusionOk="0">
                  <a:moveTo>
                    <a:pt x="3744" y="3043"/>
                  </a:moveTo>
                  <a:cubicBezTo>
                    <a:pt x="3744" y="3145"/>
                    <a:pt x="3770" y="3222"/>
                    <a:pt x="3821" y="3274"/>
                  </a:cubicBezTo>
                  <a:cubicBezTo>
                    <a:pt x="3898" y="3427"/>
                    <a:pt x="4000" y="3556"/>
                    <a:pt x="4077" y="3735"/>
                  </a:cubicBezTo>
                  <a:cubicBezTo>
                    <a:pt x="3770" y="3504"/>
                    <a:pt x="3436" y="3299"/>
                    <a:pt x="3077" y="3145"/>
                  </a:cubicBezTo>
                  <a:lnTo>
                    <a:pt x="3744" y="3043"/>
                  </a:lnTo>
                  <a:close/>
                  <a:moveTo>
                    <a:pt x="46285" y="812"/>
                  </a:moveTo>
                  <a:cubicBezTo>
                    <a:pt x="46439" y="812"/>
                    <a:pt x="46592" y="812"/>
                    <a:pt x="46772" y="838"/>
                  </a:cubicBezTo>
                  <a:lnTo>
                    <a:pt x="46874" y="838"/>
                  </a:lnTo>
                  <a:cubicBezTo>
                    <a:pt x="46874" y="1376"/>
                    <a:pt x="46823" y="1915"/>
                    <a:pt x="46772" y="2453"/>
                  </a:cubicBezTo>
                  <a:cubicBezTo>
                    <a:pt x="46695" y="3838"/>
                    <a:pt x="46592" y="5299"/>
                    <a:pt x="46926" y="6710"/>
                  </a:cubicBezTo>
                  <a:cubicBezTo>
                    <a:pt x="46259" y="6735"/>
                    <a:pt x="45618" y="6787"/>
                    <a:pt x="44951" y="6812"/>
                  </a:cubicBezTo>
                  <a:cubicBezTo>
                    <a:pt x="44977" y="6710"/>
                    <a:pt x="44977" y="6607"/>
                    <a:pt x="44900" y="6530"/>
                  </a:cubicBezTo>
                  <a:cubicBezTo>
                    <a:pt x="44464" y="5838"/>
                    <a:pt x="44028" y="5146"/>
                    <a:pt x="43592" y="4453"/>
                  </a:cubicBezTo>
                  <a:cubicBezTo>
                    <a:pt x="42925" y="3376"/>
                    <a:pt x="42233" y="2248"/>
                    <a:pt x="41515" y="1197"/>
                  </a:cubicBezTo>
                  <a:lnTo>
                    <a:pt x="42900" y="1197"/>
                  </a:lnTo>
                  <a:cubicBezTo>
                    <a:pt x="43361" y="1197"/>
                    <a:pt x="43772" y="1145"/>
                    <a:pt x="44208" y="1094"/>
                  </a:cubicBezTo>
                  <a:lnTo>
                    <a:pt x="44695" y="1068"/>
                  </a:lnTo>
                  <a:lnTo>
                    <a:pt x="45515" y="991"/>
                  </a:lnTo>
                  <a:lnTo>
                    <a:pt x="45669" y="991"/>
                  </a:lnTo>
                  <a:cubicBezTo>
                    <a:pt x="45699" y="1021"/>
                    <a:pt x="45738" y="1034"/>
                    <a:pt x="45781" y="1034"/>
                  </a:cubicBezTo>
                  <a:cubicBezTo>
                    <a:pt x="45811" y="1034"/>
                    <a:pt x="45843" y="1028"/>
                    <a:pt x="45874" y="1017"/>
                  </a:cubicBezTo>
                  <a:cubicBezTo>
                    <a:pt x="45951" y="1017"/>
                    <a:pt x="46054" y="991"/>
                    <a:pt x="46131" y="966"/>
                  </a:cubicBezTo>
                  <a:cubicBezTo>
                    <a:pt x="46182" y="940"/>
                    <a:pt x="46233" y="889"/>
                    <a:pt x="46285" y="812"/>
                  </a:cubicBezTo>
                  <a:close/>
                  <a:moveTo>
                    <a:pt x="32925" y="1043"/>
                  </a:moveTo>
                  <a:cubicBezTo>
                    <a:pt x="33079" y="1325"/>
                    <a:pt x="33233" y="1632"/>
                    <a:pt x="33438" y="1991"/>
                  </a:cubicBezTo>
                  <a:cubicBezTo>
                    <a:pt x="33515" y="2222"/>
                    <a:pt x="33617" y="2453"/>
                    <a:pt x="33771" y="2658"/>
                  </a:cubicBezTo>
                  <a:lnTo>
                    <a:pt x="34335" y="3812"/>
                  </a:lnTo>
                  <a:cubicBezTo>
                    <a:pt x="34412" y="4043"/>
                    <a:pt x="34464" y="4299"/>
                    <a:pt x="34566" y="4530"/>
                  </a:cubicBezTo>
                  <a:cubicBezTo>
                    <a:pt x="34746" y="5094"/>
                    <a:pt x="35028" y="5633"/>
                    <a:pt x="35361" y="6146"/>
                  </a:cubicBezTo>
                  <a:cubicBezTo>
                    <a:pt x="35438" y="6248"/>
                    <a:pt x="35566" y="6325"/>
                    <a:pt x="35694" y="6376"/>
                  </a:cubicBezTo>
                  <a:cubicBezTo>
                    <a:pt x="35771" y="6530"/>
                    <a:pt x="35874" y="6710"/>
                    <a:pt x="35951" y="6812"/>
                  </a:cubicBezTo>
                  <a:cubicBezTo>
                    <a:pt x="35976" y="6864"/>
                    <a:pt x="36002" y="6940"/>
                    <a:pt x="36002" y="6992"/>
                  </a:cubicBezTo>
                  <a:lnTo>
                    <a:pt x="36028" y="7043"/>
                  </a:lnTo>
                  <a:lnTo>
                    <a:pt x="32310" y="7120"/>
                  </a:lnTo>
                  <a:cubicBezTo>
                    <a:pt x="31335" y="7146"/>
                    <a:pt x="30309" y="7171"/>
                    <a:pt x="29232" y="7223"/>
                  </a:cubicBezTo>
                  <a:cubicBezTo>
                    <a:pt x="28797" y="6197"/>
                    <a:pt x="28309" y="5197"/>
                    <a:pt x="27771" y="4222"/>
                  </a:cubicBezTo>
                  <a:cubicBezTo>
                    <a:pt x="27463" y="3633"/>
                    <a:pt x="27155" y="3120"/>
                    <a:pt x="26848" y="2658"/>
                  </a:cubicBezTo>
                  <a:cubicBezTo>
                    <a:pt x="26694" y="2427"/>
                    <a:pt x="26514" y="2145"/>
                    <a:pt x="26309" y="1889"/>
                  </a:cubicBezTo>
                  <a:cubicBezTo>
                    <a:pt x="26207" y="1684"/>
                    <a:pt x="26078" y="1504"/>
                    <a:pt x="25899" y="1325"/>
                  </a:cubicBezTo>
                  <a:cubicBezTo>
                    <a:pt x="28694" y="1145"/>
                    <a:pt x="30874" y="1068"/>
                    <a:pt x="32925" y="1043"/>
                  </a:cubicBezTo>
                  <a:close/>
                  <a:moveTo>
                    <a:pt x="17206" y="1889"/>
                  </a:moveTo>
                  <a:cubicBezTo>
                    <a:pt x="17181" y="2068"/>
                    <a:pt x="17257" y="2222"/>
                    <a:pt x="17360" y="2350"/>
                  </a:cubicBezTo>
                  <a:lnTo>
                    <a:pt x="17565" y="2530"/>
                  </a:lnTo>
                  <a:cubicBezTo>
                    <a:pt x="18617" y="4222"/>
                    <a:pt x="19617" y="5992"/>
                    <a:pt x="20565" y="7735"/>
                  </a:cubicBezTo>
                  <a:cubicBezTo>
                    <a:pt x="20591" y="7735"/>
                    <a:pt x="20591" y="7761"/>
                    <a:pt x="20617" y="7787"/>
                  </a:cubicBezTo>
                  <a:cubicBezTo>
                    <a:pt x="19335" y="7889"/>
                    <a:pt x="18027" y="7992"/>
                    <a:pt x="16745" y="8069"/>
                  </a:cubicBezTo>
                  <a:cubicBezTo>
                    <a:pt x="15975" y="8120"/>
                    <a:pt x="15206" y="8171"/>
                    <a:pt x="14462" y="8223"/>
                  </a:cubicBezTo>
                  <a:cubicBezTo>
                    <a:pt x="14514" y="8069"/>
                    <a:pt x="14488" y="7915"/>
                    <a:pt x="14437" y="7787"/>
                  </a:cubicBezTo>
                  <a:cubicBezTo>
                    <a:pt x="14437" y="7735"/>
                    <a:pt x="14411" y="7684"/>
                    <a:pt x="14360" y="7633"/>
                  </a:cubicBezTo>
                  <a:lnTo>
                    <a:pt x="14334" y="7607"/>
                  </a:lnTo>
                  <a:cubicBezTo>
                    <a:pt x="14309" y="7530"/>
                    <a:pt x="14257" y="7479"/>
                    <a:pt x="14232" y="7428"/>
                  </a:cubicBezTo>
                  <a:cubicBezTo>
                    <a:pt x="14129" y="7274"/>
                    <a:pt x="14027" y="7120"/>
                    <a:pt x="13898" y="6940"/>
                  </a:cubicBezTo>
                  <a:cubicBezTo>
                    <a:pt x="13668" y="6530"/>
                    <a:pt x="13411" y="6146"/>
                    <a:pt x="13180" y="5735"/>
                  </a:cubicBezTo>
                  <a:cubicBezTo>
                    <a:pt x="12693" y="4684"/>
                    <a:pt x="12078" y="3710"/>
                    <a:pt x="11360" y="2812"/>
                  </a:cubicBezTo>
                  <a:cubicBezTo>
                    <a:pt x="11360" y="2786"/>
                    <a:pt x="11334" y="2735"/>
                    <a:pt x="11308" y="2709"/>
                  </a:cubicBezTo>
                  <a:lnTo>
                    <a:pt x="11283" y="2658"/>
                  </a:lnTo>
                  <a:cubicBezTo>
                    <a:pt x="11283" y="2607"/>
                    <a:pt x="11257" y="2556"/>
                    <a:pt x="11232" y="2504"/>
                  </a:cubicBezTo>
                  <a:cubicBezTo>
                    <a:pt x="11180" y="2427"/>
                    <a:pt x="11103" y="2376"/>
                    <a:pt x="11026" y="2350"/>
                  </a:cubicBezTo>
                  <a:lnTo>
                    <a:pt x="10975" y="2299"/>
                  </a:lnTo>
                  <a:cubicBezTo>
                    <a:pt x="12591" y="2171"/>
                    <a:pt x="14180" y="2094"/>
                    <a:pt x="15745" y="1991"/>
                  </a:cubicBezTo>
                  <a:lnTo>
                    <a:pt x="17206" y="1889"/>
                  </a:lnTo>
                  <a:close/>
                  <a:moveTo>
                    <a:pt x="10590" y="9094"/>
                  </a:moveTo>
                  <a:cubicBezTo>
                    <a:pt x="10129" y="9146"/>
                    <a:pt x="9667" y="9197"/>
                    <a:pt x="9231" y="9223"/>
                  </a:cubicBezTo>
                  <a:lnTo>
                    <a:pt x="8949" y="9223"/>
                  </a:lnTo>
                  <a:cubicBezTo>
                    <a:pt x="8872" y="9223"/>
                    <a:pt x="8770" y="9248"/>
                    <a:pt x="8693" y="9274"/>
                  </a:cubicBezTo>
                  <a:lnTo>
                    <a:pt x="7949" y="9377"/>
                  </a:lnTo>
                  <a:cubicBezTo>
                    <a:pt x="7924" y="9300"/>
                    <a:pt x="7898" y="9223"/>
                    <a:pt x="7872" y="9146"/>
                  </a:cubicBezTo>
                  <a:cubicBezTo>
                    <a:pt x="8770" y="9146"/>
                    <a:pt x="9667" y="9120"/>
                    <a:pt x="10590" y="9094"/>
                  </a:cubicBezTo>
                  <a:close/>
                  <a:moveTo>
                    <a:pt x="1795" y="3504"/>
                  </a:moveTo>
                  <a:cubicBezTo>
                    <a:pt x="3436" y="3786"/>
                    <a:pt x="4872" y="5043"/>
                    <a:pt x="6129" y="7197"/>
                  </a:cubicBezTo>
                  <a:cubicBezTo>
                    <a:pt x="6821" y="8479"/>
                    <a:pt x="7385" y="9838"/>
                    <a:pt x="7821" y="11223"/>
                  </a:cubicBezTo>
                  <a:cubicBezTo>
                    <a:pt x="7770" y="11351"/>
                    <a:pt x="7770" y="11479"/>
                    <a:pt x="7847" y="11582"/>
                  </a:cubicBezTo>
                  <a:cubicBezTo>
                    <a:pt x="8052" y="11889"/>
                    <a:pt x="8180" y="12223"/>
                    <a:pt x="8206" y="12582"/>
                  </a:cubicBezTo>
                  <a:cubicBezTo>
                    <a:pt x="7616" y="12684"/>
                    <a:pt x="7001" y="12710"/>
                    <a:pt x="6411" y="12710"/>
                  </a:cubicBezTo>
                  <a:lnTo>
                    <a:pt x="6052" y="12710"/>
                  </a:lnTo>
                  <a:cubicBezTo>
                    <a:pt x="5974" y="12648"/>
                    <a:pt x="5887" y="12614"/>
                    <a:pt x="5802" y="12614"/>
                  </a:cubicBezTo>
                  <a:cubicBezTo>
                    <a:pt x="5747" y="12614"/>
                    <a:pt x="5692" y="12628"/>
                    <a:pt x="5641" y="12659"/>
                  </a:cubicBezTo>
                  <a:cubicBezTo>
                    <a:pt x="5616" y="12684"/>
                    <a:pt x="5616" y="12684"/>
                    <a:pt x="5590" y="12684"/>
                  </a:cubicBezTo>
                  <a:lnTo>
                    <a:pt x="5052" y="12659"/>
                  </a:lnTo>
                  <a:cubicBezTo>
                    <a:pt x="4590" y="12659"/>
                    <a:pt x="4154" y="12633"/>
                    <a:pt x="3718" y="12607"/>
                  </a:cubicBezTo>
                  <a:cubicBezTo>
                    <a:pt x="2923" y="12556"/>
                    <a:pt x="2128" y="12531"/>
                    <a:pt x="1334" y="12505"/>
                  </a:cubicBezTo>
                  <a:cubicBezTo>
                    <a:pt x="1334" y="12351"/>
                    <a:pt x="1334" y="12146"/>
                    <a:pt x="1359" y="11941"/>
                  </a:cubicBezTo>
                  <a:cubicBezTo>
                    <a:pt x="1385" y="11351"/>
                    <a:pt x="1462" y="10736"/>
                    <a:pt x="1513" y="10248"/>
                  </a:cubicBezTo>
                  <a:cubicBezTo>
                    <a:pt x="1693" y="8761"/>
                    <a:pt x="1795" y="7274"/>
                    <a:pt x="1795" y="5787"/>
                  </a:cubicBezTo>
                  <a:lnTo>
                    <a:pt x="1795" y="3504"/>
                  </a:lnTo>
                  <a:close/>
                  <a:moveTo>
                    <a:pt x="30156" y="9351"/>
                  </a:moveTo>
                  <a:cubicBezTo>
                    <a:pt x="32002" y="9453"/>
                    <a:pt x="33848" y="9607"/>
                    <a:pt x="35643" y="9787"/>
                  </a:cubicBezTo>
                  <a:lnTo>
                    <a:pt x="36130" y="9838"/>
                  </a:lnTo>
                  <a:lnTo>
                    <a:pt x="36002" y="9941"/>
                  </a:lnTo>
                  <a:cubicBezTo>
                    <a:pt x="35617" y="10248"/>
                    <a:pt x="35233" y="10582"/>
                    <a:pt x="34899" y="10941"/>
                  </a:cubicBezTo>
                  <a:cubicBezTo>
                    <a:pt x="34053" y="11787"/>
                    <a:pt x="33284" y="12684"/>
                    <a:pt x="32540" y="13608"/>
                  </a:cubicBezTo>
                  <a:cubicBezTo>
                    <a:pt x="31694" y="14659"/>
                    <a:pt x="30899" y="15736"/>
                    <a:pt x="30181" y="16890"/>
                  </a:cubicBezTo>
                  <a:lnTo>
                    <a:pt x="27822" y="16890"/>
                  </a:lnTo>
                  <a:cubicBezTo>
                    <a:pt x="26053" y="16890"/>
                    <a:pt x="24566" y="16890"/>
                    <a:pt x="23232" y="16915"/>
                  </a:cubicBezTo>
                  <a:cubicBezTo>
                    <a:pt x="23617" y="16351"/>
                    <a:pt x="24053" y="15838"/>
                    <a:pt x="24514" y="15351"/>
                  </a:cubicBezTo>
                  <a:cubicBezTo>
                    <a:pt x="24822" y="14992"/>
                    <a:pt x="25155" y="14633"/>
                    <a:pt x="25463" y="14300"/>
                  </a:cubicBezTo>
                  <a:lnTo>
                    <a:pt x="26104" y="13633"/>
                  </a:lnTo>
                  <a:lnTo>
                    <a:pt x="26463" y="13172"/>
                  </a:lnTo>
                  <a:cubicBezTo>
                    <a:pt x="26514" y="13146"/>
                    <a:pt x="26540" y="13120"/>
                    <a:pt x="26591" y="13095"/>
                  </a:cubicBezTo>
                  <a:cubicBezTo>
                    <a:pt x="26899" y="12787"/>
                    <a:pt x="27207" y="12454"/>
                    <a:pt x="27463" y="12095"/>
                  </a:cubicBezTo>
                  <a:cubicBezTo>
                    <a:pt x="28002" y="11505"/>
                    <a:pt x="28463" y="11043"/>
                    <a:pt x="28899" y="10659"/>
                  </a:cubicBezTo>
                  <a:lnTo>
                    <a:pt x="29156" y="10428"/>
                  </a:lnTo>
                  <a:lnTo>
                    <a:pt x="29284" y="10351"/>
                  </a:lnTo>
                  <a:lnTo>
                    <a:pt x="29309" y="10325"/>
                  </a:lnTo>
                  <a:lnTo>
                    <a:pt x="29335" y="10300"/>
                  </a:lnTo>
                  <a:cubicBezTo>
                    <a:pt x="29515" y="10171"/>
                    <a:pt x="29694" y="10069"/>
                    <a:pt x="29874" y="9966"/>
                  </a:cubicBezTo>
                  <a:cubicBezTo>
                    <a:pt x="30002" y="9889"/>
                    <a:pt x="30104" y="9736"/>
                    <a:pt x="30156" y="9582"/>
                  </a:cubicBezTo>
                  <a:cubicBezTo>
                    <a:pt x="30156" y="9505"/>
                    <a:pt x="30156" y="9428"/>
                    <a:pt x="30156" y="9351"/>
                  </a:cubicBezTo>
                  <a:close/>
                  <a:moveTo>
                    <a:pt x="46413" y="10146"/>
                  </a:moveTo>
                  <a:lnTo>
                    <a:pt x="46413" y="10146"/>
                  </a:lnTo>
                  <a:cubicBezTo>
                    <a:pt x="46439" y="11146"/>
                    <a:pt x="46413" y="12146"/>
                    <a:pt x="46336" y="13120"/>
                  </a:cubicBezTo>
                  <a:cubicBezTo>
                    <a:pt x="46233" y="14146"/>
                    <a:pt x="46105" y="15172"/>
                    <a:pt x="45900" y="16197"/>
                  </a:cubicBezTo>
                  <a:cubicBezTo>
                    <a:pt x="45874" y="16300"/>
                    <a:pt x="45926" y="16403"/>
                    <a:pt x="45977" y="16505"/>
                  </a:cubicBezTo>
                  <a:lnTo>
                    <a:pt x="46028" y="16556"/>
                  </a:lnTo>
                  <a:cubicBezTo>
                    <a:pt x="45541" y="16762"/>
                    <a:pt x="45028" y="16890"/>
                    <a:pt x="44490" y="16890"/>
                  </a:cubicBezTo>
                  <a:lnTo>
                    <a:pt x="44438" y="16890"/>
                  </a:lnTo>
                  <a:cubicBezTo>
                    <a:pt x="43874" y="16941"/>
                    <a:pt x="43310" y="16967"/>
                    <a:pt x="42746" y="16967"/>
                  </a:cubicBezTo>
                  <a:lnTo>
                    <a:pt x="41541" y="16967"/>
                  </a:lnTo>
                  <a:lnTo>
                    <a:pt x="40515" y="16915"/>
                  </a:lnTo>
                  <a:cubicBezTo>
                    <a:pt x="40028" y="16890"/>
                    <a:pt x="39541" y="16890"/>
                    <a:pt x="39053" y="16864"/>
                  </a:cubicBezTo>
                  <a:cubicBezTo>
                    <a:pt x="39566" y="16351"/>
                    <a:pt x="40079" y="15813"/>
                    <a:pt x="40592" y="15300"/>
                  </a:cubicBezTo>
                  <a:cubicBezTo>
                    <a:pt x="41438" y="14428"/>
                    <a:pt x="42310" y="13531"/>
                    <a:pt x="43156" y="12582"/>
                  </a:cubicBezTo>
                  <a:cubicBezTo>
                    <a:pt x="43592" y="12095"/>
                    <a:pt x="44002" y="11556"/>
                    <a:pt x="44413" y="11018"/>
                  </a:cubicBezTo>
                  <a:cubicBezTo>
                    <a:pt x="44592" y="10761"/>
                    <a:pt x="44746" y="10505"/>
                    <a:pt x="44900" y="10248"/>
                  </a:cubicBezTo>
                  <a:cubicBezTo>
                    <a:pt x="45413" y="10223"/>
                    <a:pt x="45926" y="10197"/>
                    <a:pt x="46413" y="10146"/>
                  </a:cubicBezTo>
                  <a:close/>
                  <a:moveTo>
                    <a:pt x="20719" y="9479"/>
                  </a:moveTo>
                  <a:cubicBezTo>
                    <a:pt x="20642" y="9556"/>
                    <a:pt x="20540" y="9607"/>
                    <a:pt x="20463" y="9684"/>
                  </a:cubicBezTo>
                  <a:cubicBezTo>
                    <a:pt x="20309" y="9812"/>
                    <a:pt x="20129" y="9966"/>
                    <a:pt x="19976" y="10146"/>
                  </a:cubicBezTo>
                  <a:lnTo>
                    <a:pt x="19899" y="10171"/>
                  </a:lnTo>
                  <a:lnTo>
                    <a:pt x="19719" y="10274"/>
                  </a:lnTo>
                  <a:lnTo>
                    <a:pt x="19719" y="10300"/>
                  </a:lnTo>
                  <a:cubicBezTo>
                    <a:pt x="19617" y="10377"/>
                    <a:pt x="19540" y="10505"/>
                    <a:pt x="19514" y="10659"/>
                  </a:cubicBezTo>
                  <a:cubicBezTo>
                    <a:pt x="18873" y="11377"/>
                    <a:pt x="18283" y="12146"/>
                    <a:pt x="17745" y="12890"/>
                  </a:cubicBezTo>
                  <a:cubicBezTo>
                    <a:pt x="17206" y="13633"/>
                    <a:pt x="16668" y="14377"/>
                    <a:pt x="16180" y="15095"/>
                  </a:cubicBezTo>
                  <a:lnTo>
                    <a:pt x="15975" y="15377"/>
                  </a:lnTo>
                  <a:cubicBezTo>
                    <a:pt x="15770" y="15685"/>
                    <a:pt x="15539" y="15967"/>
                    <a:pt x="15334" y="16274"/>
                  </a:cubicBezTo>
                  <a:lnTo>
                    <a:pt x="15027" y="16685"/>
                  </a:lnTo>
                  <a:cubicBezTo>
                    <a:pt x="14950" y="16813"/>
                    <a:pt x="14898" y="16890"/>
                    <a:pt x="14796" y="17018"/>
                  </a:cubicBezTo>
                  <a:cubicBezTo>
                    <a:pt x="14745" y="17069"/>
                    <a:pt x="14719" y="17121"/>
                    <a:pt x="14719" y="17197"/>
                  </a:cubicBezTo>
                  <a:lnTo>
                    <a:pt x="13744" y="17249"/>
                  </a:lnTo>
                  <a:cubicBezTo>
                    <a:pt x="12103" y="17351"/>
                    <a:pt x="10385" y="17428"/>
                    <a:pt x="8719" y="17505"/>
                  </a:cubicBezTo>
                  <a:cubicBezTo>
                    <a:pt x="9796" y="16300"/>
                    <a:pt x="10796" y="15069"/>
                    <a:pt x="11693" y="13890"/>
                  </a:cubicBezTo>
                  <a:lnTo>
                    <a:pt x="12385" y="12992"/>
                  </a:lnTo>
                  <a:cubicBezTo>
                    <a:pt x="12667" y="12659"/>
                    <a:pt x="12924" y="12300"/>
                    <a:pt x="13206" y="11966"/>
                  </a:cubicBezTo>
                  <a:lnTo>
                    <a:pt x="13462" y="11633"/>
                  </a:lnTo>
                  <a:cubicBezTo>
                    <a:pt x="13591" y="11479"/>
                    <a:pt x="13719" y="11325"/>
                    <a:pt x="13847" y="11146"/>
                  </a:cubicBezTo>
                  <a:lnTo>
                    <a:pt x="13975" y="10992"/>
                  </a:lnTo>
                  <a:cubicBezTo>
                    <a:pt x="14129" y="10761"/>
                    <a:pt x="14283" y="10556"/>
                    <a:pt x="14462" y="10351"/>
                  </a:cubicBezTo>
                  <a:cubicBezTo>
                    <a:pt x="14514" y="10300"/>
                    <a:pt x="14539" y="10223"/>
                    <a:pt x="14591" y="10171"/>
                  </a:cubicBezTo>
                  <a:cubicBezTo>
                    <a:pt x="14745" y="10146"/>
                    <a:pt x="14873" y="10018"/>
                    <a:pt x="14873" y="9889"/>
                  </a:cubicBezTo>
                  <a:cubicBezTo>
                    <a:pt x="14898" y="9787"/>
                    <a:pt x="14898" y="9684"/>
                    <a:pt x="14847" y="9582"/>
                  </a:cubicBezTo>
                  <a:cubicBezTo>
                    <a:pt x="16591" y="9530"/>
                    <a:pt x="18334" y="9505"/>
                    <a:pt x="20027" y="9479"/>
                  </a:cubicBezTo>
                  <a:close/>
                  <a:moveTo>
                    <a:pt x="1410" y="13223"/>
                  </a:moveTo>
                  <a:cubicBezTo>
                    <a:pt x="2180" y="13223"/>
                    <a:pt x="2949" y="13274"/>
                    <a:pt x="3718" y="13325"/>
                  </a:cubicBezTo>
                  <a:cubicBezTo>
                    <a:pt x="4052" y="13351"/>
                    <a:pt x="4385" y="13351"/>
                    <a:pt x="4718" y="13377"/>
                  </a:cubicBezTo>
                  <a:lnTo>
                    <a:pt x="4539" y="13556"/>
                  </a:lnTo>
                  <a:cubicBezTo>
                    <a:pt x="4103" y="13992"/>
                    <a:pt x="3693" y="14428"/>
                    <a:pt x="3334" y="14890"/>
                  </a:cubicBezTo>
                  <a:cubicBezTo>
                    <a:pt x="2770" y="15556"/>
                    <a:pt x="2231" y="16249"/>
                    <a:pt x="1769" y="16941"/>
                  </a:cubicBezTo>
                  <a:cubicBezTo>
                    <a:pt x="1667" y="17044"/>
                    <a:pt x="1564" y="17146"/>
                    <a:pt x="1487" y="17274"/>
                  </a:cubicBezTo>
                  <a:cubicBezTo>
                    <a:pt x="1436" y="17326"/>
                    <a:pt x="1385" y="17403"/>
                    <a:pt x="1385" y="17480"/>
                  </a:cubicBezTo>
                  <a:lnTo>
                    <a:pt x="1359" y="17531"/>
                  </a:lnTo>
                  <a:lnTo>
                    <a:pt x="1205" y="17531"/>
                  </a:lnTo>
                  <a:lnTo>
                    <a:pt x="1205" y="13505"/>
                  </a:lnTo>
                  <a:cubicBezTo>
                    <a:pt x="1257" y="13479"/>
                    <a:pt x="1308" y="13428"/>
                    <a:pt x="1359" y="13377"/>
                  </a:cubicBezTo>
                  <a:cubicBezTo>
                    <a:pt x="1385" y="13325"/>
                    <a:pt x="1410" y="13274"/>
                    <a:pt x="1410" y="13223"/>
                  </a:cubicBezTo>
                  <a:close/>
                  <a:moveTo>
                    <a:pt x="46105" y="17300"/>
                  </a:moveTo>
                  <a:lnTo>
                    <a:pt x="46105" y="17300"/>
                  </a:lnTo>
                  <a:cubicBezTo>
                    <a:pt x="46080" y="17326"/>
                    <a:pt x="46080" y="17351"/>
                    <a:pt x="46105" y="17377"/>
                  </a:cubicBezTo>
                  <a:cubicBezTo>
                    <a:pt x="46131" y="20172"/>
                    <a:pt x="45823" y="22993"/>
                    <a:pt x="45490" y="25711"/>
                  </a:cubicBezTo>
                  <a:lnTo>
                    <a:pt x="45387" y="26660"/>
                  </a:lnTo>
                  <a:cubicBezTo>
                    <a:pt x="45079" y="29506"/>
                    <a:pt x="44720" y="32737"/>
                    <a:pt x="44977" y="35916"/>
                  </a:cubicBezTo>
                  <a:cubicBezTo>
                    <a:pt x="45028" y="36942"/>
                    <a:pt x="45208" y="37993"/>
                    <a:pt x="45438" y="38994"/>
                  </a:cubicBezTo>
                  <a:cubicBezTo>
                    <a:pt x="45464" y="39070"/>
                    <a:pt x="45490" y="39122"/>
                    <a:pt x="45541" y="39147"/>
                  </a:cubicBezTo>
                  <a:cubicBezTo>
                    <a:pt x="45515" y="39173"/>
                    <a:pt x="45515" y="39199"/>
                    <a:pt x="45490" y="39224"/>
                  </a:cubicBezTo>
                  <a:cubicBezTo>
                    <a:pt x="45490" y="39250"/>
                    <a:pt x="45438" y="39276"/>
                    <a:pt x="45233" y="39301"/>
                  </a:cubicBezTo>
                  <a:cubicBezTo>
                    <a:pt x="45217" y="39298"/>
                    <a:pt x="45200" y="39296"/>
                    <a:pt x="45184" y="39296"/>
                  </a:cubicBezTo>
                  <a:cubicBezTo>
                    <a:pt x="45073" y="39296"/>
                    <a:pt x="44970" y="39369"/>
                    <a:pt x="44926" y="39481"/>
                  </a:cubicBezTo>
                  <a:cubicBezTo>
                    <a:pt x="44413" y="39583"/>
                    <a:pt x="43900" y="39635"/>
                    <a:pt x="43387" y="39635"/>
                  </a:cubicBezTo>
                  <a:cubicBezTo>
                    <a:pt x="43105" y="39635"/>
                    <a:pt x="42823" y="39635"/>
                    <a:pt x="42541" y="39609"/>
                  </a:cubicBezTo>
                  <a:cubicBezTo>
                    <a:pt x="41874" y="39583"/>
                    <a:pt x="41182" y="39532"/>
                    <a:pt x="40541" y="39481"/>
                  </a:cubicBezTo>
                  <a:cubicBezTo>
                    <a:pt x="40079" y="39455"/>
                    <a:pt x="39592" y="39404"/>
                    <a:pt x="39130" y="39378"/>
                  </a:cubicBezTo>
                  <a:cubicBezTo>
                    <a:pt x="38566" y="39353"/>
                    <a:pt x="37977" y="39327"/>
                    <a:pt x="37207" y="39327"/>
                  </a:cubicBezTo>
                  <a:lnTo>
                    <a:pt x="31079" y="39327"/>
                  </a:lnTo>
                  <a:cubicBezTo>
                    <a:pt x="25822" y="39327"/>
                    <a:pt x="20232" y="39558"/>
                    <a:pt x="13924" y="40019"/>
                  </a:cubicBezTo>
                  <a:cubicBezTo>
                    <a:pt x="10283" y="40301"/>
                    <a:pt x="6411" y="40635"/>
                    <a:pt x="2462" y="41071"/>
                  </a:cubicBezTo>
                  <a:cubicBezTo>
                    <a:pt x="2128" y="39122"/>
                    <a:pt x="1949" y="37122"/>
                    <a:pt x="1923" y="35147"/>
                  </a:cubicBezTo>
                  <a:cubicBezTo>
                    <a:pt x="1872" y="33942"/>
                    <a:pt x="1821" y="32685"/>
                    <a:pt x="1693" y="31455"/>
                  </a:cubicBezTo>
                  <a:cubicBezTo>
                    <a:pt x="1616" y="30737"/>
                    <a:pt x="1539" y="30019"/>
                    <a:pt x="1462" y="29301"/>
                  </a:cubicBezTo>
                  <a:cubicBezTo>
                    <a:pt x="1359" y="28454"/>
                    <a:pt x="1282" y="27557"/>
                    <a:pt x="1180" y="26685"/>
                  </a:cubicBezTo>
                  <a:cubicBezTo>
                    <a:pt x="1026" y="24788"/>
                    <a:pt x="949" y="23223"/>
                    <a:pt x="949" y="21736"/>
                  </a:cubicBezTo>
                  <a:cubicBezTo>
                    <a:pt x="949" y="20582"/>
                    <a:pt x="1000" y="19403"/>
                    <a:pt x="1154" y="18249"/>
                  </a:cubicBezTo>
                  <a:cubicBezTo>
                    <a:pt x="2103" y="18274"/>
                    <a:pt x="3077" y="18300"/>
                    <a:pt x="4103" y="18300"/>
                  </a:cubicBezTo>
                  <a:cubicBezTo>
                    <a:pt x="7360" y="18300"/>
                    <a:pt x="10667" y="18121"/>
                    <a:pt x="13847" y="17941"/>
                  </a:cubicBezTo>
                  <a:cubicBezTo>
                    <a:pt x="15463" y="17839"/>
                    <a:pt x="17129" y="17762"/>
                    <a:pt x="18770" y="17685"/>
                  </a:cubicBezTo>
                  <a:cubicBezTo>
                    <a:pt x="19719" y="17659"/>
                    <a:pt x="20745" y="17633"/>
                    <a:pt x="21822" y="17608"/>
                  </a:cubicBezTo>
                  <a:cubicBezTo>
                    <a:pt x="21822" y="17633"/>
                    <a:pt x="21847" y="17685"/>
                    <a:pt x="21873" y="17710"/>
                  </a:cubicBezTo>
                  <a:cubicBezTo>
                    <a:pt x="21937" y="17826"/>
                    <a:pt x="22059" y="17883"/>
                    <a:pt x="22184" y="17883"/>
                  </a:cubicBezTo>
                  <a:cubicBezTo>
                    <a:pt x="22309" y="17883"/>
                    <a:pt x="22437" y="17826"/>
                    <a:pt x="22514" y="17710"/>
                  </a:cubicBezTo>
                  <a:lnTo>
                    <a:pt x="22591" y="17582"/>
                  </a:lnTo>
                  <a:lnTo>
                    <a:pt x="33489" y="17582"/>
                  </a:lnTo>
                  <a:lnTo>
                    <a:pt x="33976" y="17633"/>
                  </a:lnTo>
                  <a:cubicBezTo>
                    <a:pt x="34438" y="17659"/>
                    <a:pt x="34976" y="17685"/>
                    <a:pt x="35489" y="17685"/>
                  </a:cubicBezTo>
                  <a:cubicBezTo>
                    <a:pt x="35976" y="17685"/>
                    <a:pt x="36464" y="17659"/>
                    <a:pt x="36951" y="17582"/>
                  </a:cubicBezTo>
                  <a:lnTo>
                    <a:pt x="37951" y="17582"/>
                  </a:lnTo>
                  <a:cubicBezTo>
                    <a:pt x="38566" y="17582"/>
                    <a:pt x="39233" y="17582"/>
                    <a:pt x="39900" y="17608"/>
                  </a:cubicBezTo>
                  <a:lnTo>
                    <a:pt x="40387" y="17633"/>
                  </a:lnTo>
                  <a:cubicBezTo>
                    <a:pt x="41079" y="17659"/>
                    <a:pt x="41797" y="17659"/>
                    <a:pt x="42515" y="17685"/>
                  </a:cubicBezTo>
                  <a:lnTo>
                    <a:pt x="42746" y="17685"/>
                  </a:lnTo>
                  <a:cubicBezTo>
                    <a:pt x="43515" y="17685"/>
                    <a:pt x="44310" y="17633"/>
                    <a:pt x="45079" y="17531"/>
                  </a:cubicBezTo>
                  <a:cubicBezTo>
                    <a:pt x="45438" y="17480"/>
                    <a:pt x="45772" y="17403"/>
                    <a:pt x="46105" y="17300"/>
                  </a:cubicBezTo>
                  <a:close/>
                  <a:moveTo>
                    <a:pt x="32896" y="1"/>
                  </a:moveTo>
                  <a:cubicBezTo>
                    <a:pt x="32771" y="1"/>
                    <a:pt x="32645" y="65"/>
                    <a:pt x="32566" y="197"/>
                  </a:cubicBezTo>
                  <a:cubicBezTo>
                    <a:pt x="32540" y="248"/>
                    <a:pt x="32540" y="299"/>
                    <a:pt x="32540" y="350"/>
                  </a:cubicBezTo>
                  <a:cubicBezTo>
                    <a:pt x="28720" y="427"/>
                    <a:pt x="24848" y="684"/>
                    <a:pt x="21104" y="940"/>
                  </a:cubicBezTo>
                  <a:lnTo>
                    <a:pt x="19078" y="1094"/>
                  </a:lnTo>
                  <a:cubicBezTo>
                    <a:pt x="17975" y="1145"/>
                    <a:pt x="16847" y="1222"/>
                    <a:pt x="15745" y="1299"/>
                  </a:cubicBezTo>
                  <a:cubicBezTo>
                    <a:pt x="11334" y="1556"/>
                    <a:pt x="6744" y="1838"/>
                    <a:pt x="2282" y="2581"/>
                  </a:cubicBezTo>
                  <a:lnTo>
                    <a:pt x="1590" y="2684"/>
                  </a:lnTo>
                  <a:cubicBezTo>
                    <a:pt x="1539" y="2684"/>
                    <a:pt x="1487" y="2658"/>
                    <a:pt x="1436" y="2658"/>
                  </a:cubicBezTo>
                  <a:cubicBezTo>
                    <a:pt x="1257" y="2658"/>
                    <a:pt x="1077" y="2812"/>
                    <a:pt x="1077" y="3017"/>
                  </a:cubicBezTo>
                  <a:lnTo>
                    <a:pt x="1077" y="3043"/>
                  </a:lnTo>
                  <a:cubicBezTo>
                    <a:pt x="1077" y="4710"/>
                    <a:pt x="1077" y="6453"/>
                    <a:pt x="975" y="8120"/>
                  </a:cubicBezTo>
                  <a:cubicBezTo>
                    <a:pt x="949" y="8761"/>
                    <a:pt x="872" y="9453"/>
                    <a:pt x="795" y="10094"/>
                  </a:cubicBezTo>
                  <a:cubicBezTo>
                    <a:pt x="718" y="10659"/>
                    <a:pt x="667" y="11248"/>
                    <a:pt x="616" y="11813"/>
                  </a:cubicBezTo>
                  <a:cubicBezTo>
                    <a:pt x="590" y="12095"/>
                    <a:pt x="590" y="12325"/>
                    <a:pt x="590" y="12531"/>
                  </a:cubicBezTo>
                  <a:cubicBezTo>
                    <a:pt x="513" y="12607"/>
                    <a:pt x="462" y="12710"/>
                    <a:pt x="462" y="12813"/>
                  </a:cubicBezTo>
                  <a:lnTo>
                    <a:pt x="462" y="17710"/>
                  </a:lnTo>
                  <a:cubicBezTo>
                    <a:pt x="0" y="21069"/>
                    <a:pt x="231" y="24403"/>
                    <a:pt x="513" y="27531"/>
                  </a:cubicBezTo>
                  <a:cubicBezTo>
                    <a:pt x="590" y="28172"/>
                    <a:pt x="667" y="28813"/>
                    <a:pt x="744" y="29455"/>
                  </a:cubicBezTo>
                  <a:cubicBezTo>
                    <a:pt x="846" y="30378"/>
                    <a:pt x="949" y="31326"/>
                    <a:pt x="1026" y="32275"/>
                  </a:cubicBezTo>
                  <a:cubicBezTo>
                    <a:pt x="1103" y="33224"/>
                    <a:pt x="1128" y="34250"/>
                    <a:pt x="1180" y="35224"/>
                  </a:cubicBezTo>
                  <a:cubicBezTo>
                    <a:pt x="1205" y="35865"/>
                    <a:pt x="1231" y="36532"/>
                    <a:pt x="1282" y="37199"/>
                  </a:cubicBezTo>
                  <a:cubicBezTo>
                    <a:pt x="1334" y="38609"/>
                    <a:pt x="1487" y="40019"/>
                    <a:pt x="1769" y="41404"/>
                  </a:cubicBezTo>
                  <a:cubicBezTo>
                    <a:pt x="1769" y="41532"/>
                    <a:pt x="1846" y="41609"/>
                    <a:pt x="1949" y="41660"/>
                  </a:cubicBezTo>
                  <a:cubicBezTo>
                    <a:pt x="2000" y="41763"/>
                    <a:pt x="2103" y="41840"/>
                    <a:pt x="2231" y="41840"/>
                  </a:cubicBezTo>
                  <a:lnTo>
                    <a:pt x="2282" y="41840"/>
                  </a:lnTo>
                  <a:cubicBezTo>
                    <a:pt x="8308" y="41199"/>
                    <a:pt x="13898" y="40737"/>
                    <a:pt x="19411" y="40430"/>
                  </a:cubicBezTo>
                  <a:cubicBezTo>
                    <a:pt x="22283" y="40276"/>
                    <a:pt x="25181" y="40173"/>
                    <a:pt x="27950" y="40122"/>
                  </a:cubicBezTo>
                  <a:cubicBezTo>
                    <a:pt x="28925" y="40096"/>
                    <a:pt x="29976" y="40096"/>
                    <a:pt x="31233" y="40096"/>
                  </a:cubicBezTo>
                  <a:lnTo>
                    <a:pt x="37412" y="40096"/>
                  </a:lnTo>
                  <a:cubicBezTo>
                    <a:pt x="37874" y="40096"/>
                    <a:pt x="38412" y="40096"/>
                    <a:pt x="38951" y="40122"/>
                  </a:cubicBezTo>
                  <a:cubicBezTo>
                    <a:pt x="39515" y="40147"/>
                    <a:pt x="40054" y="40199"/>
                    <a:pt x="40566" y="40224"/>
                  </a:cubicBezTo>
                  <a:cubicBezTo>
                    <a:pt x="40823" y="40250"/>
                    <a:pt x="41079" y="40276"/>
                    <a:pt x="41336" y="40276"/>
                  </a:cubicBezTo>
                  <a:cubicBezTo>
                    <a:pt x="42054" y="40327"/>
                    <a:pt x="42849" y="40378"/>
                    <a:pt x="43618" y="40378"/>
                  </a:cubicBezTo>
                  <a:cubicBezTo>
                    <a:pt x="44259" y="40378"/>
                    <a:pt x="44926" y="40276"/>
                    <a:pt x="45541" y="40071"/>
                  </a:cubicBezTo>
                  <a:cubicBezTo>
                    <a:pt x="45618" y="40045"/>
                    <a:pt x="45695" y="39994"/>
                    <a:pt x="45721" y="39917"/>
                  </a:cubicBezTo>
                  <a:cubicBezTo>
                    <a:pt x="45849" y="39865"/>
                    <a:pt x="45977" y="39763"/>
                    <a:pt x="46054" y="39660"/>
                  </a:cubicBezTo>
                  <a:cubicBezTo>
                    <a:pt x="46233" y="39378"/>
                    <a:pt x="46285" y="39045"/>
                    <a:pt x="46182" y="38737"/>
                  </a:cubicBezTo>
                  <a:cubicBezTo>
                    <a:pt x="46182" y="38635"/>
                    <a:pt x="46105" y="38558"/>
                    <a:pt x="46028" y="38506"/>
                  </a:cubicBezTo>
                  <a:cubicBezTo>
                    <a:pt x="45387" y="35609"/>
                    <a:pt x="45515" y="32557"/>
                    <a:pt x="45746" y="29967"/>
                  </a:cubicBezTo>
                  <a:cubicBezTo>
                    <a:pt x="45849" y="28608"/>
                    <a:pt x="46003" y="27249"/>
                    <a:pt x="46156" y="25942"/>
                  </a:cubicBezTo>
                  <a:cubicBezTo>
                    <a:pt x="46362" y="24172"/>
                    <a:pt x="46567" y="22352"/>
                    <a:pt x="46669" y="20582"/>
                  </a:cubicBezTo>
                  <a:cubicBezTo>
                    <a:pt x="46746" y="19428"/>
                    <a:pt x="46772" y="18403"/>
                    <a:pt x="46746" y="17403"/>
                  </a:cubicBezTo>
                  <a:cubicBezTo>
                    <a:pt x="46746" y="17274"/>
                    <a:pt x="46669" y="17146"/>
                    <a:pt x="46541" y="17095"/>
                  </a:cubicBezTo>
                  <a:cubicBezTo>
                    <a:pt x="46618" y="17018"/>
                    <a:pt x="46721" y="16967"/>
                    <a:pt x="46797" y="16890"/>
                  </a:cubicBezTo>
                  <a:cubicBezTo>
                    <a:pt x="46900" y="16787"/>
                    <a:pt x="46951" y="16633"/>
                    <a:pt x="46874" y="16505"/>
                  </a:cubicBezTo>
                  <a:cubicBezTo>
                    <a:pt x="46823" y="16377"/>
                    <a:pt x="46721" y="16300"/>
                    <a:pt x="46592" y="16274"/>
                  </a:cubicBezTo>
                  <a:cubicBezTo>
                    <a:pt x="46797" y="15274"/>
                    <a:pt x="46926" y="14300"/>
                    <a:pt x="47003" y="13300"/>
                  </a:cubicBezTo>
                  <a:cubicBezTo>
                    <a:pt x="47131" y="12120"/>
                    <a:pt x="47131" y="10941"/>
                    <a:pt x="47080" y="9761"/>
                  </a:cubicBezTo>
                  <a:cubicBezTo>
                    <a:pt x="47054" y="9556"/>
                    <a:pt x="46900" y="9428"/>
                    <a:pt x="46695" y="9428"/>
                  </a:cubicBezTo>
                  <a:cubicBezTo>
                    <a:pt x="46156" y="9479"/>
                    <a:pt x="45567" y="9505"/>
                    <a:pt x="44977" y="9530"/>
                  </a:cubicBezTo>
                  <a:cubicBezTo>
                    <a:pt x="44900" y="9428"/>
                    <a:pt x="44797" y="9351"/>
                    <a:pt x="44669" y="9351"/>
                  </a:cubicBezTo>
                  <a:cubicBezTo>
                    <a:pt x="44515" y="9351"/>
                    <a:pt x="44387" y="9428"/>
                    <a:pt x="44336" y="9556"/>
                  </a:cubicBezTo>
                  <a:cubicBezTo>
                    <a:pt x="44008" y="9565"/>
                    <a:pt x="43680" y="9569"/>
                    <a:pt x="43351" y="9569"/>
                  </a:cubicBezTo>
                  <a:cubicBezTo>
                    <a:pt x="40798" y="9569"/>
                    <a:pt x="38216" y="9322"/>
                    <a:pt x="35694" y="9094"/>
                  </a:cubicBezTo>
                  <a:cubicBezTo>
                    <a:pt x="34566" y="8992"/>
                    <a:pt x="33412" y="8889"/>
                    <a:pt x="32258" y="8787"/>
                  </a:cubicBezTo>
                  <a:cubicBezTo>
                    <a:pt x="30925" y="8684"/>
                    <a:pt x="29745" y="8633"/>
                    <a:pt x="28668" y="8607"/>
                  </a:cubicBezTo>
                  <a:cubicBezTo>
                    <a:pt x="27771" y="8607"/>
                    <a:pt x="26873" y="8633"/>
                    <a:pt x="26027" y="8659"/>
                  </a:cubicBezTo>
                  <a:lnTo>
                    <a:pt x="25130" y="8710"/>
                  </a:lnTo>
                  <a:cubicBezTo>
                    <a:pt x="23437" y="8761"/>
                    <a:pt x="21719" y="8787"/>
                    <a:pt x="20078" y="8812"/>
                  </a:cubicBezTo>
                  <a:lnTo>
                    <a:pt x="17873" y="8838"/>
                  </a:lnTo>
                  <a:cubicBezTo>
                    <a:pt x="17257" y="8838"/>
                    <a:pt x="16668" y="8864"/>
                    <a:pt x="16078" y="8864"/>
                  </a:cubicBezTo>
                  <a:cubicBezTo>
                    <a:pt x="17873" y="8761"/>
                    <a:pt x="19642" y="8633"/>
                    <a:pt x="21412" y="8479"/>
                  </a:cubicBezTo>
                  <a:lnTo>
                    <a:pt x="23514" y="8325"/>
                  </a:lnTo>
                  <a:cubicBezTo>
                    <a:pt x="25053" y="8223"/>
                    <a:pt x="26643" y="8094"/>
                    <a:pt x="28207" y="8017"/>
                  </a:cubicBezTo>
                  <a:cubicBezTo>
                    <a:pt x="28276" y="8041"/>
                    <a:pt x="28350" y="8053"/>
                    <a:pt x="28427" y="8053"/>
                  </a:cubicBezTo>
                  <a:cubicBezTo>
                    <a:pt x="28522" y="8053"/>
                    <a:pt x="28621" y="8034"/>
                    <a:pt x="28720" y="7992"/>
                  </a:cubicBezTo>
                  <a:cubicBezTo>
                    <a:pt x="29566" y="7941"/>
                    <a:pt x="30309" y="7915"/>
                    <a:pt x="31053" y="7889"/>
                  </a:cubicBezTo>
                  <a:cubicBezTo>
                    <a:pt x="32771" y="7838"/>
                    <a:pt x="34464" y="7812"/>
                    <a:pt x="36182" y="7787"/>
                  </a:cubicBezTo>
                  <a:lnTo>
                    <a:pt x="38669" y="7735"/>
                  </a:lnTo>
                  <a:cubicBezTo>
                    <a:pt x="39771" y="7710"/>
                    <a:pt x="41259" y="7684"/>
                    <a:pt x="42746" y="7633"/>
                  </a:cubicBezTo>
                  <a:lnTo>
                    <a:pt x="43156" y="7633"/>
                  </a:lnTo>
                  <a:cubicBezTo>
                    <a:pt x="43259" y="7633"/>
                    <a:pt x="43336" y="7607"/>
                    <a:pt x="43413" y="7607"/>
                  </a:cubicBezTo>
                  <a:cubicBezTo>
                    <a:pt x="44849" y="7556"/>
                    <a:pt x="46131" y="7479"/>
                    <a:pt x="47362" y="7428"/>
                  </a:cubicBezTo>
                  <a:cubicBezTo>
                    <a:pt x="47464" y="7402"/>
                    <a:pt x="47592" y="7351"/>
                    <a:pt x="47644" y="7248"/>
                  </a:cubicBezTo>
                  <a:cubicBezTo>
                    <a:pt x="47721" y="7171"/>
                    <a:pt x="47746" y="7043"/>
                    <a:pt x="47721" y="6940"/>
                  </a:cubicBezTo>
                  <a:cubicBezTo>
                    <a:pt x="47285" y="5479"/>
                    <a:pt x="47387" y="3940"/>
                    <a:pt x="47490" y="2453"/>
                  </a:cubicBezTo>
                  <a:cubicBezTo>
                    <a:pt x="47541" y="1812"/>
                    <a:pt x="47592" y="1145"/>
                    <a:pt x="47592" y="504"/>
                  </a:cubicBezTo>
                  <a:cubicBezTo>
                    <a:pt x="47592" y="299"/>
                    <a:pt x="47413" y="145"/>
                    <a:pt x="47233" y="145"/>
                  </a:cubicBezTo>
                  <a:cubicBezTo>
                    <a:pt x="47080" y="145"/>
                    <a:pt x="46926" y="145"/>
                    <a:pt x="46772" y="120"/>
                  </a:cubicBezTo>
                  <a:cubicBezTo>
                    <a:pt x="46623" y="98"/>
                    <a:pt x="46474" y="86"/>
                    <a:pt x="46326" y="86"/>
                  </a:cubicBezTo>
                  <a:cubicBezTo>
                    <a:pt x="46115" y="86"/>
                    <a:pt x="45905" y="111"/>
                    <a:pt x="45695" y="171"/>
                  </a:cubicBezTo>
                  <a:cubicBezTo>
                    <a:pt x="45618" y="171"/>
                    <a:pt x="45567" y="222"/>
                    <a:pt x="45515" y="273"/>
                  </a:cubicBezTo>
                  <a:lnTo>
                    <a:pt x="44361" y="376"/>
                  </a:lnTo>
                  <a:lnTo>
                    <a:pt x="43490" y="427"/>
                  </a:lnTo>
                  <a:cubicBezTo>
                    <a:pt x="43105" y="453"/>
                    <a:pt x="42695" y="479"/>
                    <a:pt x="42208" y="479"/>
                  </a:cubicBezTo>
                  <a:lnTo>
                    <a:pt x="40592" y="479"/>
                  </a:lnTo>
                  <a:cubicBezTo>
                    <a:pt x="39823" y="479"/>
                    <a:pt x="39028" y="427"/>
                    <a:pt x="38259" y="402"/>
                  </a:cubicBezTo>
                  <a:lnTo>
                    <a:pt x="36361" y="350"/>
                  </a:lnTo>
                  <a:lnTo>
                    <a:pt x="34028" y="350"/>
                  </a:lnTo>
                  <a:cubicBezTo>
                    <a:pt x="33989" y="338"/>
                    <a:pt x="33957" y="331"/>
                    <a:pt x="33925" y="331"/>
                  </a:cubicBezTo>
                  <a:cubicBezTo>
                    <a:pt x="33893" y="331"/>
                    <a:pt x="33861" y="338"/>
                    <a:pt x="33822" y="350"/>
                  </a:cubicBezTo>
                  <a:lnTo>
                    <a:pt x="33335" y="350"/>
                  </a:lnTo>
                  <a:cubicBezTo>
                    <a:pt x="33284" y="273"/>
                    <a:pt x="33258" y="222"/>
                    <a:pt x="33207" y="171"/>
                  </a:cubicBezTo>
                  <a:cubicBezTo>
                    <a:pt x="33132" y="59"/>
                    <a:pt x="33015" y="1"/>
                    <a:pt x="3289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 name="Google Shape;306;p35">
            <a:extLst>
              <a:ext uri="{FF2B5EF4-FFF2-40B4-BE49-F238E27FC236}">
                <a16:creationId xmlns:a16="http://schemas.microsoft.com/office/drawing/2014/main" id="{246F1B13-6056-C3D5-A6A4-2A1F8DFD619A}"/>
              </a:ext>
            </a:extLst>
          </p:cNvPr>
          <p:cNvGrpSpPr/>
          <p:nvPr/>
        </p:nvGrpSpPr>
        <p:grpSpPr>
          <a:xfrm rot="19755127">
            <a:off x="5112517" y="3603594"/>
            <a:ext cx="243640" cy="419736"/>
            <a:chOff x="6151609" y="1333970"/>
            <a:chExt cx="201284" cy="346766"/>
          </a:xfrm>
        </p:grpSpPr>
        <p:sp>
          <p:nvSpPr>
            <p:cNvPr id="19" name="Google Shape;307;p35">
              <a:extLst>
                <a:ext uri="{FF2B5EF4-FFF2-40B4-BE49-F238E27FC236}">
                  <a16:creationId xmlns:a16="http://schemas.microsoft.com/office/drawing/2014/main" id="{5EB1BCF0-D0EA-0F1B-1DC9-89407A7E1C41}"/>
                </a:ext>
              </a:extLst>
            </p:cNvPr>
            <p:cNvSpPr/>
            <p:nvPr/>
          </p:nvSpPr>
          <p:spPr>
            <a:xfrm>
              <a:off x="6151609" y="1333970"/>
              <a:ext cx="81721" cy="97317"/>
            </a:xfrm>
            <a:custGeom>
              <a:avLst/>
              <a:gdLst/>
              <a:ahLst/>
              <a:cxnLst/>
              <a:rect l="l" t="t" r="r" b="b"/>
              <a:pathLst>
                <a:path w="4805" h="5722" extrusionOk="0">
                  <a:moveTo>
                    <a:pt x="4001" y="1"/>
                  </a:moveTo>
                  <a:cubicBezTo>
                    <a:pt x="3877" y="1"/>
                    <a:pt x="3750" y="55"/>
                    <a:pt x="3639" y="183"/>
                  </a:cubicBezTo>
                  <a:cubicBezTo>
                    <a:pt x="2383" y="1671"/>
                    <a:pt x="1229" y="3235"/>
                    <a:pt x="203" y="4876"/>
                  </a:cubicBezTo>
                  <a:cubicBezTo>
                    <a:pt x="0" y="5319"/>
                    <a:pt x="355" y="5722"/>
                    <a:pt x="742" y="5722"/>
                  </a:cubicBezTo>
                  <a:cubicBezTo>
                    <a:pt x="893" y="5722"/>
                    <a:pt x="1048" y="5661"/>
                    <a:pt x="1177" y="5517"/>
                  </a:cubicBezTo>
                  <a:cubicBezTo>
                    <a:pt x="2126" y="3953"/>
                    <a:pt x="3203" y="2466"/>
                    <a:pt x="4408" y="1055"/>
                  </a:cubicBezTo>
                  <a:cubicBezTo>
                    <a:pt x="4804" y="620"/>
                    <a:pt x="4421" y="1"/>
                    <a:pt x="4001" y="1"/>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308;p35">
              <a:extLst>
                <a:ext uri="{FF2B5EF4-FFF2-40B4-BE49-F238E27FC236}">
                  <a16:creationId xmlns:a16="http://schemas.microsoft.com/office/drawing/2014/main" id="{0EB29222-78BE-5005-39BE-65B74F13DA74}"/>
                </a:ext>
              </a:extLst>
            </p:cNvPr>
            <p:cNvSpPr/>
            <p:nvPr/>
          </p:nvSpPr>
          <p:spPr>
            <a:xfrm>
              <a:off x="6192019" y="1460693"/>
              <a:ext cx="127658" cy="76551"/>
            </a:xfrm>
            <a:custGeom>
              <a:avLst/>
              <a:gdLst/>
              <a:ahLst/>
              <a:cxnLst/>
              <a:rect l="l" t="t" r="r" b="b"/>
              <a:pathLst>
                <a:path w="7506" h="4501" extrusionOk="0">
                  <a:moveTo>
                    <a:pt x="6655" y="0"/>
                  </a:moveTo>
                  <a:cubicBezTo>
                    <a:pt x="6572" y="0"/>
                    <a:pt x="6483" y="21"/>
                    <a:pt x="6392" y="66"/>
                  </a:cubicBezTo>
                  <a:cubicBezTo>
                    <a:pt x="4392" y="1066"/>
                    <a:pt x="2545" y="2323"/>
                    <a:pt x="571" y="3400"/>
                  </a:cubicBezTo>
                  <a:cubicBezTo>
                    <a:pt x="1" y="3707"/>
                    <a:pt x="312" y="4500"/>
                    <a:pt x="830" y="4500"/>
                  </a:cubicBezTo>
                  <a:cubicBezTo>
                    <a:pt x="918" y="4500"/>
                    <a:pt x="1012" y="4478"/>
                    <a:pt x="1109" y="4425"/>
                  </a:cubicBezTo>
                  <a:cubicBezTo>
                    <a:pt x="3084" y="3374"/>
                    <a:pt x="4930" y="2092"/>
                    <a:pt x="6930" y="1092"/>
                  </a:cubicBezTo>
                  <a:cubicBezTo>
                    <a:pt x="7506" y="804"/>
                    <a:pt x="7183" y="0"/>
                    <a:pt x="6655" y="0"/>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309;p35">
              <a:extLst>
                <a:ext uri="{FF2B5EF4-FFF2-40B4-BE49-F238E27FC236}">
                  <a16:creationId xmlns:a16="http://schemas.microsoft.com/office/drawing/2014/main" id="{4C805F80-28C7-9D41-37F5-0DB8CFC7FD2A}"/>
                </a:ext>
              </a:extLst>
            </p:cNvPr>
            <p:cNvSpPr/>
            <p:nvPr/>
          </p:nvSpPr>
          <p:spPr>
            <a:xfrm>
              <a:off x="6227004" y="1631125"/>
              <a:ext cx="125890" cy="49611"/>
            </a:xfrm>
            <a:custGeom>
              <a:avLst/>
              <a:gdLst/>
              <a:ahLst/>
              <a:cxnLst/>
              <a:rect l="l" t="t" r="r" b="b"/>
              <a:pathLst>
                <a:path w="7402" h="2917" extrusionOk="0">
                  <a:moveTo>
                    <a:pt x="779" y="1"/>
                  </a:moveTo>
                  <a:cubicBezTo>
                    <a:pt x="217" y="1"/>
                    <a:pt x="0" y="920"/>
                    <a:pt x="616" y="1148"/>
                  </a:cubicBezTo>
                  <a:cubicBezTo>
                    <a:pt x="2514" y="1841"/>
                    <a:pt x="4412" y="2430"/>
                    <a:pt x="6360" y="2892"/>
                  </a:cubicBezTo>
                  <a:cubicBezTo>
                    <a:pt x="6420" y="2909"/>
                    <a:pt x="6477" y="2917"/>
                    <a:pt x="6531" y="2917"/>
                  </a:cubicBezTo>
                  <a:cubicBezTo>
                    <a:pt x="7134" y="2917"/>
                    <a:pt x="7401" y="1954"/>
                    <a:pt x="6719" y="1789"/>
                  </a:cubicBezTo>
                  <a:cubicBezTo>
                    <a:pt x="4771" y="1328"/>
                    <a:pt x="2873" y="738"/>
                    <a:pt x="1001" y="46"/>
                  </a:cubicBezTo>
                  <a:cubicBezTo>
                    <a:pt x="922" y="15"/>
                    <a:pt x="848" y="1"/>
                    <a:pt x="779" y="1"/>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056360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618"/>
        <p:cNvGrpSpPr/>
        <p:nvPr/>
      </p:nvGrpSpPr>
      <p:grpSpPr>
        <a:xfrm>
          <a:off x="0" y="0"/>
          <a:ext cx="0" cy="0"/>
          <a:chOff x="0" y="0"/>
          <a:chExt cx="0" cy="0"/>
        </a:xfrm>
      </p:grpSpPr>
      <p:sp>
        <p:nvSpPr>
          <p:cNvPr id="619" name="Google Shape;619;p48"/>
          <p:cNvSpPr txBox="1">
            <a:spLocks noGrp="1"/>
          </p:cNvSpPr>
          <p:nvPr>
            <p:ph type="title"/>
          </p:nvPr>
        </p:nvSpPr>
        <p:spPr>
          <a:xfrm>
            <a:off x="220980" y="457201"/>
            <a:ext cx="8717280" cy="420624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hr-HR" sz="5000" b="1" dirty="0">
                <a:latin typeface="Pinyon Script"/>
                <a:ea typeface="Pinyon Script"/>
                <a:cs typeface="Pinyon Script"/>
                <a:sym typeface="Pinyon Script"/>
              </a:rPr>
              <a:t>Predodžba</a:t>
            </a:r>
            <a:r>
              <a:rPr lang="hr-HR" sz="5000" dirty="0">
                <a:latin typeface="Pinyon Script"/>
                <a:ea typeface="Pinyon Script"/>
                <a:cs typeface="Pinyon Script"/>
                <a:sym typeface="Pinyon Script"/>
              </a:rPr>
              <a:t/>
            </a:r>
            <a:br>
              <a:rPr lang="hr-HR" sz="5000" dirty="0">
                <a:latin typeface="Pinyon Script"/>
                <a:ea typeface="Pinyon Script"/>
                <a:cs typeface="Pinyon Script"/>
                <a:sym typeface="Pinyon Script"/>
              </a:rPr>
            </a:br>
            <a:r>
              <a:rPr lang="hr-HR" sz="2800" dirty="0">
                <a:ea typeface="Pinyon Script"/>
                <a:cs typeface="Pinyon Script"/>
              </a:rPr>
              <a:t>Automatska misao u obliku slike</a:t>
            </a:r>
            <a:br>
              <a:rPr lang="hr-HR" sz="2800" dirty="0">
                <a:ea typeface="Pinyon Script"/>
                <a:cs typeface="Pinyon Script"/>
              </a:rPr>
            </a:br>
            <a:r>
              <a:rPr lang="hr-HR" sz="2800" dirty="0">
                <a:ea typeface="Pinyon Script"/>
                <a:cs typeface="Pinyon Script"/>
              </a:rPr>
              <a:t/>
            </a:r>
            <a:br>
              <a:rPr lang="hr-HR" sz="2800" dirty="0">
                <a:ea typeface="Pinyon Script"/>
                <a:cs typeface="Pinyon Script"/>
              </a:rPr>
            </a:br>
            <a:r>
              <a:rPr lang="hr-HR" sz="4000" b="1" dirty="0">
                <a:latin typeface="Pinyon Script"/>
                <a:ea typeface="Pinyon Script"/>
                <a:cs typeface="Pinyon Script"/>
                <a:sym typeface="Pinyon Script"/>
              </a:rPr>
              <a:t>Karakteristike predodžbi:</a:t>
            </a:r>
            <a:r>
              <a:rPr lang="hr-HR" sz="3200" b="1" i="1" dirty="0">
                <a:ea typeface="Pinyon Script"/>
                <a:cs typeface="Pinyon Script"/>
              </a:rPr>
              <a:t/>
            </a:r>
            <a:br>
              <a:rPr lang="hr-HR" sz="3200" b="1" i="1" dirty="0">
                <a:ea typeface="Pinyon Script"/>
                <a:cs typeface="Pinyon Script"/>
              </a:rPr>
            </a:br>
            <a:r>
              <a:rPr lang="hr-HR" sz="2400" dirty="0">
                <a:ea typeface="Pinyon Script"/>
                <a:cs typeface="Pinyon Script"/>
              </a:rPr>
              <a:t>- vizualne, senzorne (ton glasa) i somatske (senzacije)</a:t>
            </a:r>
            <a:br>
              <a:rPr lang="hr-HR" sz="2400" dirty="0">
                <a:ea typeface="Pinyon Script"/>
                <a:cs typeface="Pinyon Script"/>
              </a:rPr>
            </a:br>
            <a:r>
              <a:rPr lang="hr-HR" sz="2400" dirty="0">
                <a:ea typeface="Pinyon Script"/>
                <a:cs typeface="Pinyon Script"/>
              </a:rPr>
              <a:t>- spontane i vrlo kratke</a:t>
            </a:r>
            <a:br>
              <a:rPr lang="hr-HR" sz="2400" dirty="0">
                <a:ea typeface="Pinyon Script"/>
                <a:cs typeface="Pinyon Script"/>
              </a:rPr>
            </a:br>
            <a:r>
              <a:rPr lang="hr-HR" sz="2400" dirty="0">
                <a:ea typeface="Pinyon Script"/>
                <a:cs typeface="Pinyon Script"/>
              </a:rPr>
              <a:t>- često neugodne i klijenti ih potiskuju iz svijesti</a:t>
            </a:r>
            <a:br>
              <a:rPr lang="hr-HR" sz="2400" dirty="0">
                <a:ea typeface="Pinyon Script"/>
                <a:cs typeface="Pinyon Script"/>
              </a:rPr>
            </a:br>
            <a:r>
              <a:rPr lang="hr-HR" sz="2400" dirty="0">
                <a:ea typeface="Pinyon Script"/>
                <a:cs typeface="Pinyon Script"/>
              </a:rPr>
              <a:t>- klijent ih rijetko verbalizira i na njih odgovara što održava neugodu</a:t>
            </a:r>
            <a:endParaRPr b="1" i="1" dirty="0">
              <a:latin typeface="Oranienbaum"/>
              <a:ea typeface="Oranienbaum"/>
              <a:cs typeface="Oranienbaum"/>
              <a:sym typeface="Oranienbaum"/>
            </a:endParaRPr>
          </a:p>
        </p:txBody>
      </p:sp>
    </p:spTree>
    <p:extLst>
      <p:ext uri="{BB962C8B-B14F-4D97-AF65-F5344CB8AC3E}">
        <p14:creationId xmlns:p14="http://schemas.microsoft.com/office/powerpoint/2010/main" val="27900490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a:extLst>
              <a:ext uri="{FF2B5EF4-FFF2-40B4-BE49-F238E27FC236}">
                <a16:creationId xmlns:a16="http://schemas.microsoft.com/office/drawing/2014/main" id="{9B75FF53-B818-5B4E-E75F-930327DDB507}"/>
              </a:ext>
            </a:extLst>
          </p:cNvPr>
          <p:cNvSpPr>
            <a:spLocks noGrp="1"/>
          </p:cNvSpPr>
          <p:nvPr>
            <p:ph type="ctrTitle"/>
          </p:nvPr>
        </p:nvSpPr>
        <p:spPr>
          <a:xfrm>
            <a:off x="2480265" y="1091735"/>
            <a:ext cx="4183470" cy="2960030"/>
          </a:xfrm>
        </p:spPr>
        <p:txBody>
          <a:bodyPr/>
          <a:lstStyle/>
          <a:p>
            <a:r>
              <a:rPr lang="hr-HR" sz="8800" dirty="0"/>
              <a:t>HVALA NA PAŽNJI</a:t>
            </a:r>
          </a:p>
        </p:txBody>
      </p:sp>
      <p:sp>
        <p:nvSpPr>
          <p:cNvPr id="5" name="Podnaslov 4">
            <a:extLst>
              <a:ext uri="{FF2B5EF4-FFF2-40B4-BE49-F238E27FC236}">
                <a16:creationId xmlns:a16="http://schemas.microsoft.com/office/drawing/2014/main" id="{FCDA2CC3-4D5B-724F-A979-6DCEF2895212}"/>
              </a:ext>
            </a:extLst>
          </p:cNvPr>
          <p:cNvSpPr>
            <a:spLocks noGrp="1"/>
          </p:cNvSpPr>
          <p:nvPr>
            <p:ph type="subTitle" idx="3"/>
          </p:nvPr>
        </p:nvSpPr>
        <p:spPr>
          <a:xfrm>
            <a:off x="2775900" y="4051765"/>
            <a:ext cx="3592200" cy="646870"/>
          </a:xfrm>
        </p:spPr>
        <p:txBody>
          <a:bodyPr/>
          <a:lstStyle/>
          <a:p>
            <a:r>
              <a:rPr lang="hr-HR" sz="2800" dirty="0"/>
              <a:t>Pitanja?</a:t>
            </a:r>
          </a:p>
        </p:txBody>
      </p:sp>
      <p:grpSp>
        <p:nvGrpSpPr>
          <p:cNvPr id="33" name="Google Shape;1005;p59">
            <a:extLst>
              <a:ext uri="{FF2B5EF4-FFF2-40B4-BE49-F238E27FC236}">
                <a16:creationId xmlns:a16="http://schemas.microsoft.com/office/drawing/2014/main" id="{B4C780FA-DF4D-8B4D-B330-3A54823B5F37}"/>
              </a:ext>
            </a:extLst>
          </p:cNvPr>
          <p:cNvGrpSpPr/>
          <p:nvPr/>
        </p:nvGrpSpPr>
        <p:grpSpPr>
          <a:xfrm>
            <a:off x="5366160" y="3835311"/>
            <a:ext cx="737076" cy="1133078"/>
            <a:chOff x="773875" y="237775"/>
            <a:chExt cx="1096350" cy="1685375"/>
          </a:xfrm>
        </p:grpSpPr>
        <p:sp>
          <p:nvSpPr>
            <p:cNvPr id="34" name="Google Shape;1006;p59">
              <a:extLst>
                <a:ext uri="{FF2B5EF4-FFF2-40B4-BE49-F238E27FC236}">
                  <a16:creationId xmlns:a16="http://schemas.microsoft.com/office/drawing/2014/main" id="{C078FC52-B4AF-300B-FD0D-1EFBA207F264}"/>
                </a:ext>
              </a:extLst>
            </p:cNvPr>
            <p:cNvSpPr/>
            <p:nvPr/>
          </p:nvSpPr>
          <p:spPr>
            <a:xfrm>
              <a:off x="902375" y="237775"/>
              <a:ext cx="812975" cy="1685375"/>
            </a:xfrm>
            <a:custGeom>
              <a:avLst/>
              <a:gdLst/>
              <a:ahLst/>
              <a:cxnLst/>
              <a:rect l="l" t="t" r="r" b="b"/>
              <a:pathLst>
                <a:path w="32519" h="67415" extrusionOk="0">
                  <a:moveTo>
                    <a:pt x="15801" y="1203"/>
                  </a:moveTo>
                  <a:cubicBezTo>
                    <a:pt x="16118" y="1203"/>
                    <a:pt x="16436" y="1236"/>
                    <a:pt x="16748" y="1304"/>
                  </a:cubicBezTo>
                  <a:cubicBezTo>
                    <a:pt x="18780" y="1792"/>
                    <a:pt x="20305" y="3473"/>
                    <a:pt x="20559" y="5564"/>
                  </a:cubicBezTo>
                  <a:cubicBezTo>
                    <a:pt x="20598" y="5798"/>
                    <a:pt x="20754" y="6013"/>
                    <a:pt x="21008" y="6092"/>
                  </a:cubicBezTo>
                  <a:cubicBezTo>
                    <a:pt x="21067" y="6115"/>
                    <a:pt x="21128" y="6126"/>
                    <a:pt x="21190" y="6126"/>
                  </a:cubicBezTo>
                  <a:cubicBezTo>
                    <a:pt x="21337" y="6126"/>
                    <a:pt x="21485" y="6064"/>
                    <a:pt x="21594" y="5955"/>
                  </a:cubicBezTo>
                  <a:cubicBezTo>
                    <a:pt x="21786" y="5715"/>
                    <a:pt x="22066" y="5593"/>
                    <a:pt x="22349" y="5593"/>
                  </a:cubicBezTo>
                  <a:cubicBezTo>
                    <a:pt x="22527" y="5593"/>
                    <a:pt x="22706" y="5642"/>
                    <a:pt x="22865" y="5740"/>
                  </a:cubicBezTo>
                  <a:cubicBezTo>
                    <a:pt x="23080" y="5877"/>
                    <a:pt x="23216" y="6072"/>
                    <a:pt x="23295" y="6307"/>
                  </a:cubicBezTo>
                  <a:cubicBezTo>
                    <a:pt x="23295" y="6365"/>
                    <a:pt x="23314" y="6404"/>
                    <a:pt x="23314" y="6443"/>
                  </a:cubicBezTo>
                  <a:cubicBezTo>
                    <a:pt x="23353" y="6678"/>
                    <a:pt x="23451" y="6873"/>
                    <a:pt x="23607" y="7030"/>
                  </a:cubicBezTo>
                  <a:cubicBezTo>
                    <a:pt x="23811" y="7223"/>
                    <a:pt x="24020" y="7284"/>
                    <a:pt x="24223" y="7284"/>
                  </a:cubicBezTo>
                  <a:cubicBezTo>
                    <a:pt x="24410" y="7284"/>
                    <a:pt x="24592" y="7233"/>
                    <a:pt x="24760" y="7186"/>
                  </a:cubicBezTo>
                  <a:cubicBezTo>
                    <a:pt x="24878" y="7147"/>
                    <a:pt x="25014" y="7108"/>
                    <a:pt x="25151" y="7088"/>
                  </a:cubicBezTo>
                  <a:cubicBezTo>
                    <a:pt x="25601" y="7088"/>
                    <a:pt x="26011" y="7342"/>
                    <a:pt x="26206" y="7753"/>
                  </a:cubicBezTo>
                  <a:cubicBezTo>
                    <a:pt x="26285" y="7909"/>
                    <a:pt x="26421" y="8007"/>
                    <a:pt x="26578" y="8046"/>
                  </a:cubicBezTo>
                  <a:cubicBezTo>
                    <a:pt x="26627" y="8058"/>
                    <a:pt x="26679" y="8065"/>
                    <a:pt x="26730" y="8065"/>
                  </a:cubicBezTo>
                  <a:cubicBezTo>
                    <a:pt x="26841" y="8065"/>
                    <a:pt x="26953" y="8034"/>
                    <a:pt x="27047" y="7968"/>
                  </a:cubicBezTo>
                  <a:cubicBezTo>
                    <a:pt x="27196" y="7856"/>
                    <a:pt x="27287" y="7806"/>
                    <a:pt x="27359" y="7806"/>
                  </a:cubicBezTo>
                  <a:cubicBezTo>
                    <a:pt x="27438" y="7806"/>
                    <a:pt x="27493" y="7866"/>
                    <a:pt x="27574" y="7968"/>
                  </a:cubicBezTo>
                  <a:cubicBezTo>
                    <a:pt x="27672" y="8124"/>
                    <a:pt x="27770" y="8280"/>
                    <a:pt x="27848" y="8437"/>
                  </a:cubicBezTo>
                  <a:cubicBezTo>
                    <a:pt x="27926" y="8573"/>
                    <a:pt x="28004" y="8730"/>
                    <a:pt x="28102" y="8867"/>
                  </a:cubicBezTo>
                  <a:cubicBezTo>
                    <a:pt x="28317" y="9160"/>
                    <a:pt x="28591" y="9394"/>
                    <a:pt x="28923" y="9551"/>
                  </a:cubicBezTo>
                  <a:lnTo>
                    <a:pt x="29079" y="9648"/>
                  </a:lnTo>
                  <a:cubicBezTo>
                    <a:pt x="29235" y="9746"/>
                    <a:pt x="29333" y="9902"/>
                    <a:pt x="29353" y="10098"/>
                  </a:cubicBezTo>
                  <a:cubicBezTo>
                    <a:pt x="29372" y="10391"/>
                    <a:pt x="29255" y="10684"/>
                    <a:pt x="29040" y="10879"/>
                  </a:cubicBezTo>
                  <a:cubicBezTo>
                    <a:pt x="28864" y="11055"/>
                    <a:pt x="28805" y="11329"/>
                    <a:pt x="28923" y="11544"/>
                  </a:cubicBezTo>
                  <a:cubicBezTo>
                    <a:pt x="29028" y="11772"/>
                    <a:pt x="29259" y="11921"/>
                    <a:pt x="29517" y="11921"/>
                  </a:cubicBezTo>
                  <a:cubicBezTo>
                    <a:pt x="29547" y="11921"/>
                    <a:pt x="29577" y="11919"/>
                    <a:pt x="29607" y="11915"/>
                  </a:cubicBezTo>
                  <a:cubicBezTo>
                    <a:pt x="29675" y="11904"/>
                    <a:pt x="29744" y="11898"/>
                    <a:pt x="29811" y="11898"/>
                  </a:cubicBezTo>
                  <a:cubicBezTo>
                    <a:pt x="30208" y="11898"/>
                    <a:pt x="30585" y="12089"/>
                    <a:pt x="30818" y="12423"/>
                  </a:cubicBezTo>
                  <a:cubicBezTo>
                    <a:pt x="31209" y="12951"/>
                    <a:pt x="31326" y="13654"/>
                    <a:pt x="31092" y="14280"/>
                  </a:cubicBezTo>
                  <a:cubicBezTo>
                    <a:pt x="30936" y="14690"/>
                    <a:pt x="30564" y="14964"/>
                    <a:pt x="30115" y="15003"/>
                  </a:cubicBezTo>
                  <a:cubicBezTo>
                    <a:pt x="29861" y="15042"/>
                    <a:pt x="29646" y="15237"/>
                    <a:pt x="29568" y="15491"/>
                  </a:cubicBezTo>
                  <a:cubicBezTo>
                    <a:pt x="29529" y="15745"/>
                    <a:pt x="29626" y="15980"/>
                    <a:pt x="29841" y="16117"/>
                  </a:cubicBezTo>
                  <a:cubicBezTo>
                    <a:pt x="29900" y="16156"/>
                    <a:pt x="29939" y="16214"/>
                    <a:pt x="29939" y="16273"/>
                  </a:cubicBezTo>
                  <a:cubicBezTo>
                    <a:pt x="29939" y="16293"/>
                    <a:pt x="29939" y="16332"/>
                    <a:pt x="29939" y="16371"/>
                  </a:cubicBezTo>
                  <a:lnTo>
                    <a:pt x="29861" y="16371"/>
                  </a:lnTo>
                  <a:cubicBezTo>
                    <a:pt x="29794" y="16344"/>
                    <a:pt x="29724" y="16331"/>
                    <a:pt x="29657" y="16331"/>
                  </a:cubicBezTo>
                  <a:cubicBezTo>
                    <a:pt x="29527" y="16331"/>
                    <a:pt x="29403" y="16379"/>
                    <a:pt x="29314" y="16468"/>
                  </a:cubicBezTo>
                  <a:cubicBezTo>
                    <a:pt x="29196" y="16586"/>
                    <a:pt x="29138" y="16703"/>
                    <a:pt x="29118" y="16859"/>
                  </a:cubicBezTo>
                  <a:cubicBezTo>
                    <a:pt x="26128" y="20260"/>
                    <a:pt x="22962" y="23504"/>
                    <a:pt x="19640" y="26572"/>
                  </a:cubicBezTo>
                  <a:cubicBezTo>
                    <a:pt x="14598" y="23855"/>
                    <a:pt x="10495" y="21686"/>
                    <a:pt x="6703" y="19752"/>
                  </a:cubicBezTo>
                  <a:cubicBezTo>
                    <a:pt x="5980" y="19380"/>
                    <a:pt x="5238" y="19009"/>
                    <a:pt x="4515" y="18638"/>
                  </a:cubicBezTo>
                  <a:lnTo>
                    <a:pt x="4202" y="18462"/>
                  </a:lnTo>
                  <a:cubicBezTo>
                    <a:pt x="3987" y="18344"/>
                    <a:pt x="3753" y="18227"/>
                    <a:pt x="3499" y="18130"/>
                  </a:cubicBezTo>
                  <a:cubicBezTo>
                    <a:pt x="3459" y="18110"/>
                    <a:pt x="3420" y="18090"/>
                    <a:pt x="3362" y="18090"/>
                  </a:cubicBezTo>
                  <a:cubicBezTo>
                    <a:pt x="3294" y="17903"/>
                    <a:pt x="3107" y="17790"/>
                    <a:pt x="2917" y="17790"/>
                  </a:cubicBezTo>
                  <a:cubicBezTo>
                    <a:pt x="2889" y="17790"/>
                    <a:pt x="2862" y="17792"/>
                    <a:pt x="2834" y="17797"/>
                  </a:cubicBezTo>
                  <a:cubicBezTo>
                    <a:pt x="2817" y="17801"/>
                    <a:pt x="2799" y="17802"/>
                    <a:pt x="2781" y="17802"/>
                  </a:cubicBezTo>
                  <a:cubicBezTo>
                    <a:pt x="2697" y="17802"/>
                    <a:pt x="2609" y="17767"/>
                    <a:pt x="2560" y="17719"/>
                  </a:cubicBezTo>
                  <a:cubicBezTo>
                    <a:pt x="2521" y="17680"/>
                    <a:pt x="2502" y="17641"/>
                    <a:pt x="2521" y="17602"/>
                  </a:cubicBezTo>
                  <a:cubicBezTo>
                    <a:pt x="2541" y="17563"/>
                    <a:pt x="2560" y="17543"/>
                    <a:pt x="2580" y="17524"/>
                  </a:cubicBezTo>
                  <a:cubicBezTo>
                    <a:pt x="2756" y="17563"/>
                    <a:pt x="2932" y="17582"/>
                    <a:pt x="3088" y="17582"/>
                  </a:cubicBezTo>
                  <a:cubicBezTo>
                    <a:pt x="3362" y="17582"/>
                    <a:pt x="3616" y="17387"/>
                    <a:pt x="3674" y="17133"/>
                  </a:cubicBezTo>
                  <a:cubicBezTo>
                    <a:pt x="3733" y="16859"/>
                    <a:pt x="3635" y="16605"/>
                    <a:pt x="3401" y="16468"/>
                  </a:cubicBezTo>
                  <a:cubicBezTo>
                    <a:pt x="3186" y="16371"/>
                    <a:pt x="2971" y="16312"/>
                    <a:pt x="2756" y="16293"/>
                  </a:cubicBezTo>
                  <a:cubicBezTo>
                    <a:pt x="2697" y="16253"/>
                    <a:pt x="2639" y="16195"/>
                    <a:pt x="2600" y="16117"/>
                  </a:cubicBezTo>
                  <a:cubicBezTo>
                    <a:pt x="2502" y="15921"/>
                    <a:pt x="2502" y="15667"/>
                    <a:pt x="2619" y="15472"/>
                  </a:cubicBezTo>
                  <a:cubicBezTo>
                    <a:pt x="2719" y="15339"/>
                    <a:pt x="2889" y="15248"/>
                    <a:pt x="3058" y="15248"/>
                  </a:cubicBezTo>
                  <a:cubicBezTo>
                    <a:pt x="3088" y="15248"/>
                    <a:pt x="3118" y="15251"/>
                    <a:pt x="3147" y="15257"/>
                  </a:cubicBezTo>
                  <a:cubicBezTo>
                    <a:pt x="3159" y="15258"/>
                    <a:pt x="3171" y="15258"/>
                    <a:pt x="3183" y="15258"/>
                  </a:cubicBezTo>
                  <a:cubicBezTo>
                    <a:pt x="3480" y="15258"/>
                    <a:pt x="3734" y="15030"/>
                    <a:pt x="3753" y="14729"/>
                  </a:cubicBezTo>
                  <a:cubicBezTo>
                    <a:pt x="3811" y="14417"/>
                    <a:pt x="3596" y="14123"/>
                    <a:pt x="3303" y="14084"/>
                  </a:cubicBezTo>
                  <a:cubicBezTo>
                    <a:pt x="2560" y="13948"/>
                    <a:pt x="1935" y="13479"/>
                    <a:pt x="1603" y="12814"/>
                  </a:cubicBezTo>
                  <a:cubicBezTo>
                    <a:pt x="1271" y="12228"/>
                    <a:pt x="1251" y="11505"/>
                    <a:pt x="1544" y="10918"/>
                  </a:cubicBezTo>
                  <a:cubicBezTo>
                    <a:pt x="1877" y="10332"/>
                    <a:pt x="2443" y="9941"/>
                    <a:pt x="3108" y="9824"/>
                  </a:cubicBezTo>
                  <a:cubicBezTo>
                    <a:pt x="3248" y="9796"/>
                    <a:pt x="3391" y="9783"/>
                    <a:pt x="3535" y="9783"/>
                  </a:cubicBezTo>
                  <a:cubicBezTo>
                    <a:pt x="3893" y="9783"/>
                    <a:pt x="4253" y="9866"/>
                    <a:pt x="4573" y="10020"/>
                  </a:cubicBezTo>
                  <a:cubicBezTo>
                    <a:pt x="4769" y="10195"/>
                    <a:pt x="4984" y="10332"/>
                    <a:pt x="5218" y="10430"/>
                  </a:cubicBezTo>
                  <a:cubicBezTo>
                    <a:pt x="5290" y="10463"/>
                    <a:pt x="5365" y="10479"/>
                    <a:pt x="5439" y="10479"/>
                  </a:cubicBezTo>
                  <a:cubicBezTo>
                    <a:pt x="5626" y="10479"/>
                    <a:pt x="5804" y="10377"/>
                    <a:pt x="5902" y="10195"/>
                  </a:cubicBezTo>
                  <a:cubicBezTo>
                    <a:pt x="6059" y="9961"/>
                    <a:pt x="6039" y="9629"/>
                    <a:pt x="5824" y="9433"/>
                  </a:cubicBezTo>
                  <a:cubicBezTo>
                    <a:pt x="5765" y="9375"/>
                    <a:pt x="5687" y="9316"/>
                    <a:pt x="5609" y="9257"/>
                  </a:cubicBezTo>
                  <a:cubicBezTo>
                    <a:pt x="5707" y="9179"/>
                    <a:pt x="5804" y="9121"/>
                    <a:pt x="5902" y="9042"/>
                  </a:cubicBezTo>
                  <a:cubicBezTo>
                    <a:pt x="6000" y="8984"/>
                    <a:pt x="6098" y="8945"/>
                    <a:pt x="6195" y="8886"/>
                  </a:cubicBezTo>
                  <a:cubicBezTo>
                    <a:pt x="6508" y="8749"/>
                    <a:pt x="6801" y="8534"/>
                    <a:pt x="7016" y="8280"/>
                  </a:cubicBezTo>
                  <a:cubicBezTo>
                    <a:pt x="7192" y="7948"/>
                    <a:pt x="7270" y="7596"/>
                    <a:pt x="7251" y="7225"/>
                  </a:cubicBezTo>
                  <a:cubicBezTo>
                    <a:pt x="7251" y="7127"/>
                    <a:pt x="7251" y="7030"/>
                    <a:pt x="7270" y="6951"/>
                  </a:cubicBezTo>
                  <a:lnTo>
                    <a:pt x="7270" y="6854"/>
                  </a:lnTo>
                  <a:cubicBezTo>
                    <a:pt x="7270" y="6736"/>
                    <a:pt x="7290" y="6600"/>
                    <a:pt x="7348" y="6482"/>
                  </a:cubicBezTo>
                  <a:cubicBezTo>
                    <a:pt x="7426" y="6502"/>
                    <a:pt x="7505" y="6522"/>
                    <a:pt x="7583" y="6580"/>
                  </a:cubicBezTo>
                  <a:cubicBezTo>
                    <a:pt x="7660" y="6614"/>
                    <a:pt x="7741" y="6630"/>
                    <a:pt x="7821" y="6630"/>
                  </a:cubicBezTo>
                  <a:cubicBezTo>
                    <a:pt x="8065" y="6630"/>
                    <a:pt x="8301" y="6483"/>
                    <a:pt x="8404" y="6248"/>
                  </a:cubicBezTo>
                  <a:cubicBezTo>
                    <a:pt x="8540" y="5994"/>
                    <a:pt x="8443" y="5662"/>
                    <a:pt x="8169" y="5525"/>
                  </a:cubicBezTo>
                  <a:cubicBezTo>
                    <a:pt x="7993" y="5447"/>
                    <a:pt x="7915" y="5349"/>
                    <a:pt x="7895" y="5232"/>
                  </a:cubicBezTo>
                  <a:cubicBezTo>
                    <a:pt x="7876" y="5017"/>
                    <a:pt x="8169" y="4665"/>
                    <a:pt x="8599" y="4352"/>
                  </a:cubicBezTo>
                  <a:cubicBezTo>
                    <a:pt x="8901" y="4141"/>
                    <a:pt x="9551" y="3744"/>
                    <a:pt x="10182" y="3744"/>
                  </a:cubicBezTo>
                  <a:cubicBezTo>
                    <a:pt x="10370" y="3744"/>
                    <a:pt x="10555" y="3779"/>
                    <a:pt x="10729" y="3864"/>
                  </a:cubicBezTo>
                  <a:cubicBezTo>
                    <a:pt x="10812" y="3905"/>
                    <a:pt x="10902" y="3925"/>
                    <a:pt x="10992" y="3925"/>
                  </a:cubicBezTo>
                  <a:cubicBezTo>
                    <a:pt x="11200" y="3925"/>
                    <a:pt x="11408" y="3820"/>
                    <a:pt x="11530" y="3629"/>
                  </a:cubicBezTo>
                  <a:cubicBezTo>
                    <a:pt x="12419" y="2132"/>
                    <a:pt x="14110" y="1203"/>
                    <a:pt x="15801" y="1203"/>
                  </a:cubicBezTo>
                  <a:close/>
                  <a:moveTo>
                    <a:pt x="9146" y="22390"/>
                  </a:moveTo>
                  <a:lnTo>
                    <a:pt x="10201" y="22937"/>
                  </a:lnTo>
                  <a:lnTo>
                    <a:pt x="11804" y="23777"/>
                  </a:lnTo>
                  <a:cubicBezTo>
                    <a:pt x="11823" y="24031"/>
                    <a:pt x="11823" y="24285"/>
                    <a:pt x="11843" y="24559"/>
                  </a:cubicBezTo>
                  <a:lnTo>
                    <a:pt x="11823" y="24559"/>
                  </a:lnTo>
                  <a:lnTo>
                    <a:pt x="11823" y="24891"/>
                  </a:lnTo>
                  <a:cubicBezTo>
                    <a:pt x="11843" y="25966"/>
                    <a:pt x="11902" y="27060"/>
                    <a:pt x="11941" y="28076"/>
                  </a:cubicBezTo>
                  <a:cubicBezTo>
                    <a:pt x="11999" y="29366"/>
                    <a:pt x="12058" y="30734"/>
                    <a:pt x="12156" y="32532"/>
                  </a:cubicBezTo>
                  <a:cubicBezTo>
                    <a:pt x="12175" y="33099"/>
                    <a:pt x="12214" y="33685"/>
                    <a:pt x="12253" y="34252"/>
                  </a:cubicBezTo>
                  <a:cubicBezTo>
                    <a:pt x="11775" y="34172"/>
                    <a:pt x="11296" y="34132"/>
                    <a:pt x="10821" y="34132"/>
                  </a:cubicBezTo>
                  <a:cubicBezTo>
                    <a:pt x="10482" y="34132"/>
                    <a:pt x="10144" y="34152"/>
                    <a:pt x="9811" y="34193"/>
                  </a:cubicBezTo>
                  <a:cubicBezTo>
                    <a:pt x="9752" y="33470"/>
                    <a:pt x="9713" y="32747"/>
                    <a:pt x="9654" y="32024"/>
                  </a:cubicBezTo>
                  <a:cubicBezTo>
                    <a:pt x="9537" y="30109"/>
                    <a:pt x="9459" y="28624"/>
                    <a:pt x="9381" y="27236"/>
                  </a:cubicBezTo>
                  <a:cubicBezTo>
                    <a:pt x="9302" y="26064"/>
                    <a:pt x="9244" y="24832"/>
                    <a:pt x="9205" y="23601"/>
                  </a:cubicBezTo>
                  <a:lnTo>
                    <a:pt x="9185" y="23289"/>
                  </a:lnTo>
                  <a:cubicBezTo>
                    <a:pt x="9166" y="22996"/>
                    <a:pt x="9166" y="22683"/>
                    <a:pt x="9146" y="22390"/>
                  </a:cubicBezTo>
                  <a:close/>
                  <a:moveTo>
                    <a:pt x="6586" y="21061"/>
                  </a:moveTo>
                  <a:lnTo>
                    <a:pt x="8306" y="21960"/>
                  </a:lnTo>
                  <a:cubicBezTo>
                    <a:pt x="8325" y="22175"/>
                    <a:pt x="8345" y="22390"/>
                    <a:pt x="8345" y="22605"/>
                  </a:cubicBezTo>
                  <a:lnTo>
                    <a:pt x="8325" y="22605"/>
                  </a:lnTo>
                  <a:lnTo>
                    <a:pt x="8325" y="22937"/>
                  </a:lnTo>
                  <a:cubicBezTo>
                    <a:pt x="8364" y="24031"/>
                    <a:pt x="8423" y="25145"/>
                    <a:pt x="8482" y="26200"/>
                  </a:cubicBezTo>
                  <a:cubicBezTo>
                    <a:pt x="8560" y="27862"/>
                    <a:pt x="8658" y="29503"/>
                    <a:pt x="8736" y="30734"/>
                  </a:cubicBezTo>
                  <a:cubicBezTo>
                    <a:pt x="8814" y="31985"/>
                    <a:pt x="8892" y="33157"/>
                    <a:pt x="8970" y="34369"/>
                  </a:cubicBezTo>
                  <a:cubicBezTo>
                    <a:pt x="8755" y="34408"/>
                    <a:pt x="8521" y="34486"/>
                    <a:pt x="8306" y="34564"/>
                  </a:cubicBezTo>
                  <a:cubicBezTo>
                    <a:pt x="7974" y="34701"/>
                    <a:pt x="7661" y="34858"/>
                    <a:pt x="7348" y="35053"/>
                  </a:cubicBezTo>
                  <a:cubicBezTo>
                    <a:pt x="7270" y="33763"/>
                    <a:pt x="7172" y="32454"/>
                    <a:pt x="7094" y="31145"/>
                  </a:cubicBezTo>
                  <a:cubicBezTo>
                    <a:pt x="6977" y="29190"/>
                    <a:pt x="6899" y="27686"/>
                    <a:pt x="6821" y="26259"/>
                  </a:cubicBezTo>
                  <a:cubicBezTo>
                    <a:pt x="6742" y="25067"/>
                    <a:pt x="6684" y="23816"/>
                    <a:pt x="6645" y="22585"/>
                  </a:cubicBezTo>
                  <a:lnTo>
                    <a:pt x="6625" y="22253"/>
                  </a:lnTo>
                  <a:cubicBezTo>
                    <a:pt x="6606" y="21862"/>
                    <a:pt x="6586" y="21471"/>
                    <a:pt x="6586" y="21061"/>
                  </a:cubicBezTo>
                  <a:close/>
                  <a:moveTo>
                    <a:pt x="12664" y="24227"/>
                  </a:moveTo>
                  <a:lnTo>
                    <a:pt x="12664" y="24227"/>
                  </a:lnTo>
                  <a:cubicBezTo>
                    <a:pt x="13465" y="24657"/>
                    <a:pt x="14286" y="25087"/>
                    <a:pt x="15126" y="25536"/>
                  </a:cubicBezTo>
                  <a:cubicBezTo>
                    <a:pt x="15146" y="25790"/>
                    <a:pt x="15146" y="26044"/>
                    <a:pt x="15165" y="26298"/>
                  </a:cubicBezTo>
                  <a:lnTo>
                    <a:pt x="15146" y="26298"/>
                  </a:lnTo>
                  <a:lnTo>
                    <a:pt x="15146" y="26611"/>
                  </a:lnTo>
                  <a:cubicBezTo>
                    <a:pt x="15165" y="27686"/>
                    <a:pt x="15204" y="28741"/>
                    <a:pt x="15243" y="29757"/>
                  </a:cubicBezTo>
                  <a:cubicBezTo>
                    <a:pt x="15282" y="31027"/>
                    <a:pt x="15341" y="32376"/>
                    <a:pt x="15439" y="34154"/>
                  </a:cubicBezTo>
                  <a:cubicBezTo>
                    <a:pt x="15458" y="34545"/>
                    <a:pt x="15478" y="34936"/>
                    <a:pt x="15497" y="35327"/>
                  </a:cubicBezTo>
                  <a:cubicBezTo>
                    <a:pt x="14931" y="35033"/>
                    <a:pt x="14364" y="34818"/>
                    <a:pt x="13758" y="34623"/>
                  </a:cubicBezTo>
                  <a:cubicBezTo>
                    <a:pt x="13543" y="34545"/>
                    <a:pt x="13328" y="34486"/>
                    <a:pt x="13094" y="34428"/>
                  </a:cubicBezTo>
                  <a:lnTo>
                    <a:pt x="13055" y="33802"/>
                  </a:lnTo>
                  <a:cubicBezTo>
                    <a:pt x="12957" y="31946"/>
                    <a:pt x="12898" y="30461"/>
                    <a:pt x="12820" y="29093"/>
                  </a:cubicBezTo>
                  <a:cubicBezTo>
                    <a:pt x="12761" y="27959"/>
                    <a:pt x="12703" y="26748"/>
                    <a:pt x="12683" y="25556"/>
                  </a:cubicBezTo>
                  <a:lnTo>
                    <a:pt x="12683" y="25243"/>
                  </a:lnTo>
                  <a:cubicBezTo>
                    <a:pt x="12683" y="24911"/>
                    <a:pt x="12664" y="24559"/>
                    <a:pt x="12664" y="24227"/>
                  </a:cubicBezTo>
                  <a:close/>
                  <a:moveTo>
                    <a:pt x="10866" y="34916"/>
                  </a:moveTo>
                  <a:cubicBezTo>
                    <a:pt x="11100" y="34916"/>
                    <a:pt x="11354" y="34936"/>
                    <a:pt x="11569" y="34955"/>
                  </a:cubicBezTo>
                  <a:cubicBezTo>
                    <a:pt x="11765" y="34975"/>
                    <a:pt x="12058" y="35014"/>
                    <a:pt x="12312" y="35053"/>
                  </a:cubicBezTo>
                  <a:lnTo>
                    <a:pt x="12566" y="35092"/>
                  </a:lnTo>
                  <a:lnTo>
                    <a:pt x="12625" y="35112"/>
                  </a:lnTo>
                  <a:lnTo>
                    <a:pt x="12918" y="35190"/>
                  </a:lnTo>
                  <a:lnTo>
                    <a:pt x="13152" y="35248"/>
                  </a:lnTo>
                  <a:cubicBezTo>
                    <a:pt x="13993" y="35463"/>
                    <a:pt x="14794" y="35796"/>
                    <a:pt x="15556" y="36226"/>
                  </a:cubicBezTo>
                  <a:cubicBezTo>
                    <a:pt x="15634" y="36265"/>
                    <a:pt x="15712" y="36323"/>
                    <a:pt x="15790" y="36362"/>
                  </a:cubicBezTo>
                  <a:lnTo>
                    <a:pt x="15966" y="36480"/>
                  </a:lnTo>
                  <a:cubicBezTo>
                    <a:pt x="16025" y="36519"/>
                    <a:pt x="16103" y="36558"/>
                    <a:pt x="16162" y="36616"/>
                  </a:cubicBezTo>
                  <a:cubicBezTo>
                    <a:pt x="16220" y="36655"/>
                    <a:pt x="16338" y="36734"/>
                    <a:pt x="16396" y="36792"/>
                  </a:cubicBezTo>
                  <a:cubicBezTo>
                    <a:pt x="17276" y="37457"/>
                    <a:pt x="17784" y="38160"/>
                    <a:pt x="17979" y="38942"/>
                  </a:cubicBezTo>
                  <a:cubicBezTo>
                    <a:pt x="18175" y="39860"/>
                    <a:pt x="17940" y="40818"/>
                    <a:pt x="17334" y="41541"/>
                  </a:cubicBezTo>
                  <a:cubicBezTo>
                    <a:pt x="17139" y="41775"/>
                    <a:pt x="16924" y="42010"/>
                    <a:pt x="16689" y="42205"/>
                  </a:cubicBezTo>
                  <a:cubicBezTo>
                    <a:pt x="16611" y="42264"/>
                    <a:pt x="16533" y="42323"/>
                    <a:pt x="16435" y="42381"/>
                  </a:cubicBezTo>
                  <a:cubicBezTo>
                    <a:pt x="16338" y="42440"/>
                    <a:pt x="16220" y="42538"/>
                    <a:pt x="16103" y="42596"/>
                  </a:cubicBezTo>
                  <a:cubicBezTo>
                    <a:pt x="16025" y="42655"/>
                    <a:pt x="15947" y="42694"/>
                    <a:pt x="15849" y="42733"/>
                  </a:cubicBezTo>
                  <a:cubicBezTo>
                    <a:pt x="15439" y="42968"/>
                    <a:pt x="15009" y="43143"/>
                    <a:pt x="14559" y="43300"/>
                  </a:cubicBezTo>
                  <a:cubicBezTo>
                    <a:pt x="14227" y="43397"/>
                    <a:pt x="13914" y="43495"/>
                    <a:pt x="13602" y="43554"/>
                  </a:cubicBezTo>
                  <a:lnTo>
                    <a:pt x="13348" y="43612"/>
                  </a:lnTo>
                  <a:cubicBezTo>
                    <a:pt x="13230" y="43632"/>
                    <a:pt x="13113" y="43652"/>
                    <a:pt x="12996" y="43671"/>
                  </a:cubicBezTo>
                  <a:lnTo>
                    <a:pt x="12761" y="43710"/>
                  </a:lnTo>
                  <a:cubicBezTo>
                    <a:pt x="12353" y="43761"/>
                    <a:pt x="11944" y="43791"/>
                    <a:pt x="11536" y="43791"/>
                  </a:cubicBezTo>
                  <a:cubicBezTo>
                    <a:pt x="11163" y="43791"/>
                    <a:pt x="10790" y="43766"/>
                    <a:pt x="10416" y="43710"/>
                  </a:cubicBezTo>
                  <a:cubicBezTo>
                    <a:pt x="10338" y="43710"/>
                    <a:pt x="10260" y="43691"/>
                    <a:pt x="10162" y="43691"/>
                  </a:cubicBezTo>
                  <a:cubicBezTo>
                    <a:pt x="10045" y="43671"/>
                    <a:pt x="9928" y="43652"/>
                    <a:pt x="9811" y="43612"/>
                  </a:cubicBezTo>
                  <a:lnTo>
                    <a:pt x="9576" y="43554"/>
                  </a:lnTo>
                  <a:cubicBezTo>
                    <a:pt x="9048" y="43437"/>
                    <a:pt x="8540" y="43241"/>
                    <a:pt x="8052" y="42987"/>
                  </a:cubicBezTo>
                  <a:cubicBezTo>
                    <a:pt x="7993" y="42968"/>
                    <a:pt x="7915" y="42928"/>
                    <a:pt x="7856" y="42889"/>
                  </a:cubicBezTo>
                  <a:cubicBezTo>
                    <a:pt x="7778" y="42850"/>
                    <a:pt x="7720" y="42772"/>
                    <a:pt x="7622" y="42714"/>
                  </a:cubicBezTo>
                  <a:lnTo>
                    <a:pt x="7622" y="42733"/>
                  </a:lnTo>
                  <a:cubicBezTo>
                    <a:pt x="7505" y="42655"/>
                    <a:pt x="7368" y="42577"/>
                    <a:pt x="7251" y="42479"/>
                  </a:cubicBezTo>
                  <a:cubicBezTo>
                    <a:pt x="7172" y="42420"/>
                    <a:pt x="7075" y="42342"/>
                    <a:pt x="6997" y="42284"/>
                  </a:cubicBezTo>
                  <a:cubicBezTo>
                    <a:pt x="6567" y="41912"/>
                    <a:pt x="6195" y="41482"/>
                    <a:pt x="5941" y="40994"/>
                  </a:cubicBezTo>
                  <a:cubicBezTo>
                    <a:pt x="5453" y="40075"/>
                    <a:pt x="5394" y="39001"/>
                    <a:pt x="5785" y="38043"/>
                  </a:cubicBezTo>
                  <a:cubicBezTo>
                    <a:pt x="5980" y="37554"/>
                    <a:pt x="6273" y="37105"/>
                    <a:pt x="6625" y="36695"/>
                  </a:cubicBezTo>
                  <a:cubicBezTo>
                    <a:pt x="6703" y="36616"/>
                    <a:pt x="6762" y="36538"/>
                    <a:pt x="6860" y="36460"/>
                  </a:cubicBezTo>
                  <a:cubicBezTo>
                    <a:pt x="6938" y="36382"/>
                    <a:pt x="7075" y="36245"/>
                    <a:pt x="7192" y="36147"/>
                  </a:cubicBezTo>
                  <a:cubicBezTo>
                    <a:pt x="7251" y="36089"/>
                    <a:pt x="7329" y="36030"/>
                    <a:pt x="7426" y="35971"/>
                  </a:cubicBezTo>
                  <a:cubicBezTo>
                    <a:pt x="7583" y="35854"/>
                    <a:pt x="7739" y="35757"/>
                    <a:pt x="7915" y="35659"/>
                  </a:cubicBezTo>
                  <a:cubicBezTo>
                    <a:pt x="8267" y="35444"/>
                    <a:pt x="8658" y="35268"/>
                    <a:pt x="9048" y="35170"/>
                  </a:cubicBezTo>
                  <a:cubicBezTo>
                    <a:pt x="9127" y="35131"/>
                    <a:pt x="9205" y="35112"/>
                    <a:pt x="9302" y="35092"/>
                  </a:cubicBezTo>
                  <a:cubicBezTo>
                    <a:pt x="9381" y="35073"/>
                    <a:pt x="9537" y="35053"/>
                    <a:pt x="9635" y="35033"/>
                  </a:cubicBezTo>
                  <a:cubicBezTo>
                    <a:pt x="9752" y="35014"/>
                    <a:pt x="9811" y="34994"/>
                    <a:pt x="9889" y="34994"/>
                  </a:cubicBezTo>
                  <a:cubicBezTo>
                    <a:pt x="10221" y="34936"/>
                    <a:pt x="10534" y="34916"/>
                    <a:pt x="10866" y="34916"/>
                  </a:cubicBezTo>
                  <a:close/>
                  <a:moveTo>
                    <a:pt x="29665" y="18012"/>
                  </a:moveTo>
                  <a:lnTo>
                    <a:pt x="29665" y="18012"/>
                  </a:lnTo>
                  <a:cubicBezTo>
                    <a:pt x="30427" y="28917"/>
                    <a:pt x="30349" y="39860"/>
                    <a:pt x="29431" y="50745"/>
                  </a:cubicBezTo>
                  <a:cubicBezTo>
                    <a:pt x="29411" y="49768"/>
                    <a:pt x="29392" y="48713"/>
                    <a:pt x="29353" y="47540"/>
                  </a:cubicBezTo>
                  <a:cubicBezTo>
                    <a:pt x="29314" y="45782"/>
                    <a:pt x="29255" y="44023"/>
                    <a:pt x="29196" y="42264"/>
                  </a:cubicBezTo>
                  <a:cubicBezTo>
                    <a:pt x="29138" y="40447"/>
                    <a:pt x="29079" y="38649"/>
                    <a:pt x="29020" y="36851"/>
                  </a:cubicBezTo>
                  <a:lnTo>
                    <a:pt x="28825" y="31575"/>
                  </a:lnTo>
                  <a:cubicBezTo>
                    <a:pt x="28786" y="29953"/>
                    <a:pt x="28727" y="28350"/>
                    <a:pt x="28669" y="26728"/>
                  </a:cubicBezTo>
                  <a:cubicBezTo>
                    <a:pt x="28630" y="25360"/>
                    <a:pt x="28591" y="23973"/>
                    <a:pt x="28551" y="22605"/>
                  </a:cubicBezTo>
                  <a:cubicBezTo>
                    <a:pt x="28532" y="21588"/>
                    <a:pt x="28512" y="20533"/>
                    <a:pt x="28512" y="19478"/>
                  </a:cubicBezTo>
                  <a:lnTo>
                    <a:pt x="28512" y="19302"/>
                  </a:lnTo>
                  <a:cubicBezTo>
                    <a:pt x="28884" y="18892"/>
                    <a:pt x="29274" y="18462"/>
                    <a:pt x="29665" y="18012"/>
                  </a:cubicBezTo>
                  <a:close/>
                  <a:moveTo>
                    <a:pt x="27672" y="20201"/>
                  </a:moveTo>
                  <a:cubicBezTo>
                    <a:pt x="27672" y="20729"/>
                    <a:pt x="27692" y="21256"/>
                    <a:pt x="27711" y="21725"/>
                  </a:cubicBezTo>
                  <a:cubicBezTo>
                    <a:pt x="27731" y="23113"/>
                    <a:pt x="27770" y="24481"/>
                    <a:pt x="27809" y="25614"/>
                  </a:cubicBezTo>
                  <a:cubicBezTo>
                    <a:pt x="27848" y="27178"/>
                    <a:pt x="27907" y="28741"/>
                    <a:pt x="27946" y="30324"/>
                  </a:cubicBezTo>
                  <a:cubicBezTo>
                    <a:pt x="28004" y="31848"/>
                    <a:pt x="28063" y="33372"/>
                    <a:pt x="28102" y="34897"/>
                  </a:cubicBezTo>
                  <a:lnTo>
                    <a:pt x="28121" y="35483"/>
                  </a:lnTo>
                  <a:cubicBezTo>
                    <a:pt x="28200" y="37300"/>
                    <a:pt x="28258" y="39098"/>
                    <a:pt x="28317" y="40896"/>
                  </a:cubicBezTo>
                  <a:cubicBezTo>
                    <a:pt x="28376" y="42674"/>
                    <a:pt x="28434" y="44453"/>
                    <a:pt x="28473" y="46231"/>
                  </a:cubicBezTo>
                  <a:cubicBezTo>
                    <a:pt x="28532" y="48127"/>
                    <a:pt x="28571" y="49729"/>
                    <a:pt x="28610" y="51214"/>
                  </a:cubicBezTo>
                  <a:cubicBezTo>
                    <a:pt x="28649" y="52914"/>
                    <a:pt x="28669" y="54282"/>
                    <a:pt x="28688" y="55553"/>
                  </a:cubicBezTo>
                  <a:cubicBezTo>
                    <a:pt x="28688" y="56334"/>
                    <a:pt x="28688" y="57214"/>
                    <a:pt x="28688" y="58132"/>
                  </a:cubicBezTo>
                  <a:cubicBezTo>
                    <a:pt x="28551" y="59246"/>
                    <a:pt x="28415" y="60360"/>
                    <a:pt x="28258" y="61454"/>
                  </a:cubicBezTo>
                  <a:lnTo>
                    <a:pt x="28258" y="61474"/>
                  </a:lnTo>
                  <a:lnTo>
                    <a:pt x="27398" y="61962"/>
                  </a:lnTo>
                  <a:cubicBezTo>
                    <a:pt x="27457" y="61474"/>
                    <a:pt x="27477" y="60985"/>
                    <a:pt x="27477" y="60497"/>
                  </a:cubicBezTo>
                  <a:lnTo>
                    <a:pt x="27477" y="60458"/>
                  </a:lnTo>
                  <a:cubicBezTo>
                    <a:pt x="27516" y="59402"/>
                    <a:pt x="27516" y="58386"/>
                    <a:pt x="27516" y="57429"/>
                  </a:cubicBezTo>
                  <a:cubicBezTo>
                    <a:pt x="27477" y="54517"/>
                    <a:pt x="27398" y="51625"/>
                    <a:pt x="27301" y="48908"/>
                  </a:cubicBezTo>
                  <a:cubicBezTo>
                    <a:pt x="27203" y="45606"/>
                    <a:pt x="27066" y="42381"/>
                    <a:pt x="26929" y="38805"/>
                  </a:cubicBezTo>
                  <a:lnTo>
                    <a:pt x="26851" y="37124"/>
                  </a:lnTo>
                  <a:cubicBezTo>
                    <a:pt x="26754" y="34545"/>
                    <a:pt x="26656" y="31848"/>
                    <a:pt x="26558" y="29210"/>
                  </a:cubicBezTo>
                  <a:lnTo>
                    <a:pt x="26539" y="28858"/>
                  </a:lnTo>
                  <a:cubicBezTo>
                    <a:pt x="26460" y="26689"/>
                    <a:pt x="26382" y="24422"/>
                    <a:pt x="26363" y="22214"/>
                  </a:cubicBezTo>
                  <a:lnTo>
                    <a:pt x="26363" y="21628"/>
                  </a:lnTo>
                  <a:lnTo>
                    <a:pt x="26363" y="21588"/>
                  </a:lnTo>
                  <a:cubicBezTo>
                    <a:pt x="26793" y="21139"/>
                    <a:pt x="27242" y="20670"/>
                    <a:pt x="27672" y="20201"/>
                  </a:cubicBezTo>
                  <a:close/>
                  <a:moveTo>
                    <a:pt x="3205" y="19341"/>
                  </a:moveTo>
                  <a:lnTo>
                    <a:pt x="3557" y="19517"/>
                  </a:lnTo>
                  <a:cubicBezTo>
                    <a:pt x="3655" y="19556"/>
                    <a:pt x="3772" y="19615"/>
                    <a:pt x="3870" y="19673"/>
                  </a:cubicBezTo>
                  <a:cubicBezTo>
                    <a:pt x="4495" y="19986"/>
                    <a:pt x="5120" y="20299"/>
                    <a:pt x="5746" y="20611"/>
                  </a:cubicBezTo>
                  <a:cubicBezTo>
                    <a:pt x="5726" y="20924"/>
                    <a:pt x="5726" y="21237"/>
                    <a:pt x="5746" y="21549"/>
                  </a:cubicBezTo>
                  <a:lnTo>
                    <a:pt x="5765" y="21901"/>
                  </a:lnTo>
                  <a:cubicBezTo>
                    <a:pt x="5785" y="23015"/>
                    <a:pt x="5844" y="24149"/>
                    <a:pt x="5902" y="25223"/>
                  </a:cubicBezTo>
                  <a:cubicBezTo>
                    <a:pt x="5980" y="26552"/>
                    <a:pt x="6059" y="27979"/>
                    <a:pt x="6176" y="29855"/>
                  </a:cubicBezTo>
                  <a:cubicBezTo>
                    <a:pt x="6293" y="31711"/>
                    <a:pt x="6391" y="33509"/>
                    <a:pt x="6528" y="35346"/>
                  </a:cubicBezTo>
                  <a:cubicBezTo>
                    <a:pt x="6528" y="35463"/>
                    <a:pt x="6528" y="35561"/>
                    <a:pt x="6547" y="35659"/>
                  </a:cubicBezTo>
                  <a:cubicBezTo>
                    <a:pt x="6137" y="36030"/>
                    <a:pt x="5765" y="36440"/>
                    <a:pt x="5472" y="36909"/>
                  </a:cubicBezTo>
                  <a:cubicBezTo>
                    <a:pt x="4788" y="37945"/>
                    <a:pt x="4573" y="39215"/>
                    <a:pt x="4866" y="40427"/>
                  </a:cubicBezTo>
                  <a:cubicBezTo>
                    <a:pt x="5199" y="41717"/>
                    <a:pt x="6117" y="42616"/>
                    <a:pt x="6821" y="43143"/>
                  </a:cubicBezTo>
                  <a:cubicBezTo>
                    <a:pt x="6899" y="43202"/>
                    <a:pt x="6977" y="43241"/>
                    <a:pt x="7036" y="43280"/>
                  </a:cubicBezTo>
                  <a:lnTo>
                    <a:pt x="7329" y="47384"/>
                  </a:lnTo>
                  <a:lnTo>
                    <a:pt x="7700" y="53032"/>
                  </a:lnTo>
                  <a:cubicBezTo>
                    <a:pt x="7817" y="54634"/>
                    <a:pt x="7915" y="56256"/>
                    <a:pt x="8032" y="57859"/>
                  </a:cubicBezTo>
                  <a:cubicBezTo>
                    <a:pt x="8110" y="59070"/>
                    <a:pt x="8189" y="60282"/>
                    <a:pt x="8247" y="61493"/>
                  </a:cubicBezTo>
                  <a:lnTo>
                    <a:pt x="8267" y="61865"/>
                  </a:lnTo>
                  <a:cubicBezTo>
                    <a:pt x="8286" y="62217"/>
                    <a:pt x="8306" y="62588"/>
                    <a:pt x="8325" y="62959"/>
                  </a:cubicBezTo>
                  <a:cubicBezTo>
                    <a:pt x="7915" y="62901"/>
                    <a:pt x="7524" y="62861"/>
                    <a:pt x="7114" y="62822"/>
                  </a:cubicBezTo>
                  <a:cubicBezTo>
                    <a:pt x="7094" y="62803"/>
                    <a:pt x="7075" y="62783"/>
                    <a:pt x="7055" y="62764"/>
                  </a:cubicBezTo>
                  <a:lnTo>
                    <a:pt x="7055" y="62705"/>
                  </a:lnTo>
                  <a:cubicBezTo>
                    <a:pt x="7016" y="62588"/>
                    <a:pt x="6997" y="62431"/>
                    <a:pt x="6997" y="62295"/>
                  </a:cubicBezTo>
                  <a:cubicBezTo>
                    <a:pt x="7016" y="62236"/>
                    <a:pt x="6997" y="62138"/>
                    <a:pt x="6997" y="62060"/>
                  </a:cubicBezTo>
                  <a:lnTo>
                    <a:pt x="6977" y="62060"/>
                  </a:lnTo>
                  <a:cubicBezTo>
                    <a:pt x="6879" y="61318"/>
                    <a:pt x="6782" y="60575"/>
                    <a:pt x="6684" y="59832"/>
                  </a:cubicBezTo>
                  <a:cubicBezTo>
                    <a:pt x="6488" y="58347"/>
                    <a:pt x="6293" y="56842"/>
                    <a:pt x="6117" y="55338"/>
                  </a:cubicBezTo>
                  <a:cubicBezTo>
                    <a:pt x="5765" y="52406"/>
                    <a:pt x="5433" y="49456"/>
                    <a:pt x="5140" y="46505"/>
                  </a:cubicBezTo>
                  <a:cubicBezTo>
                    <a:pt x="4534" y="40622"/>
                    <a:pt x="4046" y="34643"/>
                    <a:pt x="3694" y="28721"/>
                  </a:cubicBezTo>
                  <a:cubicBezTo>
                    <a:pt x="3499" y="25634"/>
                    <a:pt x="3342" y="22487"/>
                    <a:pt x="3205" y="19341"/>
                  </a:cubicBezTo>
                  <a:close/>
                  <a:moveTo>
                    <a:pt x="25522" y="22468"/>
                  </a:moveTo>
                  <a:cubicBezTo>
                    <a:pt x="25522" y="24207"/>
                    <a:pt x="25601" y="25966"/>
                    <a:pt x="25659" y="27666"/>
                  </a:cubicBezTo>
                  <a:lnTo>
                    <a:pt x="25679" y="28194"/>
                  </a:lnTo>
                  <a:cubicBezTo>
                    <a:pt x="25757" y="30988"/>
                    <a:pt x="25874" y="33841"/>
                    <a:pt x="25991" y="36597"/>
                  </a:cubicBezTo>
                  <a:lnTo>
                    <a:pt x="26030" y="37711"/>
                  </a:lnTo>
                  <a:cubicBezTo>
                    <a:pt x="26167" y="40994"/>
                    <a:pt x="26304" y="44375"/>
                    <a:pt x="26421" y="47716"/>
                  </a:cubicBezTo>
                  <a:cubicBezTo>
                    <a:pt x="26500" y="50374"/>
                    <a:pt x="26617" y="53462"/>
                    <a:pt x="26656" y="56510"/>
                  </a:cubicBezTo>
                  <a:cubicBezTo>
                    <a:pt x="26656" y="57468"/>
                    <a:pt x="26675" y="58601"/>
                    <a:pt x="26656" y="59754"/>
                  </a:cubicBezTo>
                  <a:cubicBezTo>
                    <a:pt x="26656" y="60438"/>
                    <a:pt x="26636" y="61181"/>
                    <a:pt x="26558" y="61904"/>
                  </a:cubicBezTo>
                  <a:cubicBezTo>
                    <a:pt x="26539" y="62041"/>
                    <a:pt x="26539" y="62060"/>
                    <a:pt x="26519" y="62197"/>
                  </a:cubicBezTo>
                  <a:cubicBezTo>
                    <a:pt x="26500" y="62275"/>
                    <a:pt x="26519" y="62353"/>
                    <a:pt x="26558" y="62431"/>
                  </a:cubicBezTo>
                  <a:cubicBezTo>
                    <a:pt x="26167" y="62646"/>
                    <a:pt x="25776" y="62881"/>
                    <a:pt x="25386" y="63096"/>
                  </a:cubicBezTo>
                  <a:cubicBezTo>
                    <a:pt x="25405" y="62783"/>
                    <a:pt x="25425" y="62471"/>
                    <a:pt x="25425" y="62177"/>
                  </a:cubicBezTo>
                  <a:lnTo>
                    <a:pt x="25425" y="62138"/>
                  </a:lnTo>
                  <a:cubicBezTo>
                    <a:pt x="25464" y="61103"/>
                    <a:pt x="25464" y="60086"/>
                    <a:pt x="25444" y="59129"/>
                  </a:cubicBezTo>
                  <a:cubicBezTo>
                    <a:pt x="25425" y="56237"/>
                    <a:pt x="25327" y="53325"/>
                    <a:pt x="25229" y="50609"/>
                  </a:cubicBezTo>
                  <a:cubicBezTo>
                    <a:pt x="25132" y="47306"/>
                    <a:pt x="24995" y="44081"/>
                    <a:pt x="24858" y="40505"/>
                  </a:cubicBezTo>
                  <a:lnTo>
                    <a:pt x="24799" y="38825"/>
                  </a:lnTo>
                  <a:cubicBezTo>
                    <a:pt x="24682" y="36245"/>
                    <a:pt x="24584" y="33548"/>
                    <a:pt x="24487" y="30910"/>
                  </a:cubicBezTo>
                  <a:lnTo>
                    <a:pt x="24467" y="30558"/>
                  </a:lnTo>
                  <a:cubicBezTo>
                    <a:pt x="24409" y="28389"/>
                    <a:pt x="24311" y="26122"/>
                    <a:pt x="24311" y="23914"/>
                  </a:cubicBezTo>
                  <a:lnTo>
                    <a:pt x="24311" y="23719"/>
                  </a:lnTo>
                  <a:cubicBezTo>
                    <a:pt x="24702" y="23308"/>
                    <a:pt x="25112" y="22898"/>
                    <a:pt x="25522" y="22468"/>
                  </a:cubicBezTo>
                  <a:close/>
                  <a:moveTo>
                    <a:pt x="7935" y="43788"/>
                  </a:moveTo>
                  <a:cubicBezTo>
                    <a:pt x="8482" y="44062"/>
                    <a:pt x="9068" y="44238"/>
                    <a:pt x="9654" y="44375"/>
                  </a:cubicBezTo>
                  <a:cubicBezTo>
                    <a:pt x="9732" y="45567"/>
                    <a:pt x="9811" y="46778"/>
                    <a:pt x="9889" y="47970"/>
                  </a:cubicBezTo>
                  <a:lnTo>
                    <a:pt x="10280" y="53501"/>
                  </a:lnTo>
                  <a:cubicBezTo>
                    <a:pt x="10377" y="55103"/>
                    <a:pt x="10495" y="56686"/>
                    <a:pt x="10592" y="58269"/>
                  </a:cubicBezTo>
                  <a:cubicBezTo>
                    <a:pt x="10670" y="59461"/>
                    <a:pt x="10749" y="60653"/>
                    <a:pt x="10827" y="61826"/>
                  </a:cubicBezTo>
                  <a:lnTo>
                    <a:pt x="10846" y="62177"/>
                  </a:lnTo>
                  <a:cubicBezTo>
                    <a:pt x="10866" y="62588"/>
                    <a:pt x="10885" y="63018"/>
                    <a:pt x="10905" y="63428"/>
                  </a:cubicBezTo>
                  <a:cubicBezTo>
                    <a:pt x="10319" y="63311"/>
                    <a:pt x="9752" y="63194"/>
                    <a:pt x="9205" y="63096"/>
                  </a:cubicBezTo>
                  <a:cubicBezTo>
                    <a:pt x="9205" y="62881"/>
                    <a:pt x="9185" y="62686"/>
                    <a:pt x="9185" y="62490"/>
                  </a:cubicBezTo>
                  <a:lnTo>
                    <a:pt x="9166" y="62490"/>
                  </a:lnTo>
                  <a:cubicBezTo>
                    <a:pt x="9166" y="62353"/>
                    <a:pt x="9146" y="62236"/>
                    <a:pt x="9146" y="62119"/>
                  </a:cubicBezTo>
                  <a:cubicBezTo>
                    <a:pt x="9088" y="61024"/>
                    <a:pt x="9009" y="59950"/>
                    <a:pt x="8951" y="58855"/>
                  </a:cubicBezTo>
                  <a:cubicBezTo>
                    <a:pt x="8853" y="57331"/>
                    <a:pt x="8755" y="55807"/>
                    <a:pt x="8638" y="54263"/>
                  </a:cubicBezTo>
                  <a:cubicBezTo>
                    <a:pt x="8521" y="52445"/>
                    <a:pt x="8404" y="50628"/>
                    <a:pt x="8267" y="48811"/>
                  </a:cubicBezTo>
                  <a:lnTo>
                    <a:pt x="8267" y="48791"/>
                  </a:lnTo>
                  <a:lnTo>
                    <a:pt x="7935" y="43788"/>
                  </a:lnTo>
                  <a:close/>
                  <a:moveTo>
                    <a:pt x="23510" y="24559"/>
                  </a:moveTo>
                  <a:cubicBezTo>
                    <a:pt x="23510" y="26161"/>
                    <a:pt x="23568" y="27783"/>
                    <a:pt x="23627" y="29366"/>
                  </a:cubicBezTo>
                  <a:lnTo>
                    <a:pt x="23646" y="29874"/>
                  </a:lnTo>
                  <a:cubicBezTo>
                    <a:pt x="23744" y="32688"/>
                    <a:pt x="23861" y="35542"/>
                    <a:pt x="23959" y="38297"/>
                  </a:cubicBezTo>
                  <a:lnTo>
                    <a:pt x="23998" y="39333"/>
                  </a:lnTo>
                  <a:cubicBezTo>
                    <a:pt x="24135" y="42655"/>
                    <a:pt x="24272" y="46055"/>
                    <a:pt x="24389" y="49416"/>
                  </a:cubicBezTo>
                  <a:cubicBezTo>
                    <a:pt x="24487" y="52074"/>
                    <a:pt x="24584" y="55162"/>
                    <a:pt x="24623" y="58210"/>
                  </a:cubicBezTo>
                  <a:cubicBezTo>
                    <a:pt x="24623" y="59168"/>
                    <a:pt x="24643" y="60301"/>
                    <a:pt x="24623" y="61474"/>
                  </a:cubicBezTo>
                  <a:cubicBezTo>
                    <a:pt x="24623" y="62119"/>
                    <a:pt x="24584" y="62881"/>
                    <a:pt x="24526" y="63604"/>
                  </a:cubicBezTo>
                  <a:lnTo>
                    <a:pt x="23549" y="64151"/>
                  </a:lnTo>
                  <a:cubicBezTo>
                    <a:pt x="23549" y="63897"/>
                    <a:pt x="23568" y="63663"/>
                    <a:pt x="23568" y="63428"/>
                  </a:cubicBezTo>
                  <a:lnTo>
                    <a:pt x="23568" y="63389"/>
                  </a:lnTo>
                  <a:cubicBezTo>
                    <a:pt x="23588" y="62353"/>
                    <a:pt x="23588" y="61318"/>
                    <a:pt x="23588" y="60419"/>
                  </a:cubicBezTo>
                  <a:lnTo>
                    <a:pt x="23568" y="60419"/>
                  </a:lnTo>
                  <a:cubicBezTo>
                    <a:pt x="23568" y="57566"/>
                    <a:pt x="23470" y="54712"/>
                    <a:pt x="23392" y="52035"/>
                  </a:cubicBezTo>
                  <a:cubicBezTo>
                    <a:pt x="23295" y="48732"/>
                    <a:pt x="23177" y="45430"/>
                    <a:pt x="23060" y="42069"/>
                  </a:cubicBezTo>
                  <a:lnTo>
                    <a:pt x="23001" y="40153"/>
                  </a:lnTo>
                  <a:cubicBezTo>
                    <a:pt x="22904" y="37633"/>
                    <a:pt x="22826" y="35131"/>
                    <a:pt x="22728" y="32630"/>
                  </a:cubicBezTo>
                  <a:lnTo>
                    <a:pt x="22728" y="32278"/>
                  </a:lnTo>
                  <a:cubicBezTo>
                    <a:pt x="22669" y="30109"/>
                    <a:pt x="22591" y="27881"/>
                    <a:pt x="22572" y="25673"/>
                  </a:cubicBezTo>
                  <a:lnTo>
                    <a:pt x="22572" y="25458"/>
                  </a:lnTo>
                  <a:cubicBezTo>
                    <a:pt x="22884" y="25165"/>
                    <a:pt x="23197" y="24852"/>
                    <a:pt x="23510" y="24559"/>
                  </a:cubicBezTo>
                  <a:close/>
                  <a:moveTo>
                    <a:pt x="12840" y="44472"/>
                  </a:moveTo>
                  <a:lnTo>
                    <a:pt x="13113" y="49358"/>
                  </a:lnTo>
                  <a:lnTo>
                    <a:pt x="13445" y="54771"/>
                  </a:lnTo>
                  <a:cubicBezTo>
                    <a:pt x="13524" y="56334"/>
                    <a:pt x="13621" y="57878"/>
                    <a:pt x="13699" y="59422"/>
                  </a:cubicBezTo>
                  <a:cubicBezTo>
                    <a:pt x="13778" y="60575"/>
                    <a:pt x="13836" y="61748"/>
                    <a:pt x="13895" y="62901"/>
                  </a:cubicBezTo>
                  <a:lnTo>
                    <a:pt x="13914" y="63252"/>
                  </a:lnTo>
                  <a:cubicBezTo>
                    <a:pt x="13934" y="63565"/>
                    <a:pt x="13934" y="63897"/>
                    <a:pt x="13954" y="64229"/>
                  </a:cubicBezTo>
                  <a:cubicBezTo>
                    <a:pt x="13191" y="63995"/>
                    <a:pt x="12468" y="63799"/>
                    <a:pt x="11745" y="63624"/>
                  </a:cubicBezTo>
                  <a:cubicBezTo>
                    <a:pt x="11765" y="63350"/>
                    <a:pt x="11745" y="63076"/>
                    <a:pt x="11726" y="62822"/>
                  </a:cubicBezTo>
                  <a:cubicBezTo>
                    <a:pt x="11726" y="62686"/>
                    <a:pt x="11706" y="62568"/>
                    <a:pt x="11687" y="62451"/>
                  </a:cubicBezTo>
                  <a:cubicBezTo>
                    <a:pt x="11628" y="61376"/>
                    <a:pt x="11569" y="60301"/>
                    <a:pt x="11491" y="59246"/>
                  </a:cubicBezTo>
                  <a:cubicBezTo>
                    <a:pt x="11393" y="57741"/>
                    <a:pt x="11296" y="56237"/>
                    <a:pt x="11198" y="54732"/>
                  </a:cubicBezTo>
                  <a:lnTo>
                    <a:pt x="10827" y="49377"/>
                  </a:lnTo>
                  <a:lnTo>
                    <a:pt x="10788" y="48791"/>
                  </a:lnTo>
                  <a:lnTo>
                    <a:pt x="10495" y="44492"/>
                  </a:lnTo>
                  <a:lnTo>
                    <a:pt x="10495" y="44492"/>
                  </a:lnTo>
                  <a:cubicBezTo>
                    <a:pt x="10846" y="44531"/>
                    <a:pt x="11198" y="44550"/>
                    <a:pt x="11530" y="44550"/>
                  </a:cubicBezTo>
                  <a:cubicBezTo>
                    <a:pt x="11980" y="44550"/>
                    <a:pt x="12410" y="44531"/>
                    <a:pt x="12840" y="44472"/>
                  </a:cubicBezTo>
                  <a:close/>
                  <a:moveTo>
                    <a:pt x="15927" y="43593"/>
                  </a:moveTo>
                  <a:cubicBezTo>
                    <a:pt x="15947" y="44062"/>
                    <a:pt x="15986" y="44531"/>
                    <a:pt x="16005" y="45000"/>
                  </a:cubicBezTo>
                  <a:cubicBezTo>
                    <a:pt x="16103" y="46896"/>
                    <a:pt x="16201" y="48791"/>
                    <a:pt x="16318" y="50687"/>
                  </a:cubicBezTo>
                  <a:lnTo>
                    <a:pt x="16611" y="56022"/>
                  </a:lnTo>
                  <a:cubicBezTo>
                    <a:pt x="16689" y="57546"/>
                    <a:pt x="16768" y="59070"/>
                    <a:pt x="16846" y="60595"/>
                  </a:cubicBezTo>
                  <a:cubicBezTo>
                    <a:pt x="16904" y="61728"/>
                    <a:pt x="16963" y="62881"/>
                    <a:pt x="17022" y="64014"/>
                  </a:cubicBezTo>
                  <a:lnTo>
                    <a:pt x="17041" y="64366"/>
                  </a:lnTo>
                  <a:cubicBezTo>
                    <a:pt x="17041" y="64659"/>
                    <a:pt x="17061" y="64972"/>
                    <a:pt x="17061" y="65265"/>
                  </a:cubicBezTo>
                  <a:cubicBezTo>
                    <a:pt x="16592" y="65089"/>
                    <a:pt x="16084" y="64913"/>
                    <a:pt x="15517" y="64737"/>
                  </a:cubicBezTo>
                  <a:cubicBezTo>
                    <a:pt x="15263" y="64659"/>
                    <a:pt x="15048" y="64581"/>
                    <a:pt x="14813" y="64503"/>
                  </a:cubicBezTo>
                  <a:cubicBezTo>
                    <a:pt x="14813" y="64308"/>
                    <a:pt x="14794" y="64093"/>
                    <a:pt x="14774" y="63897"/>
                  </a:cubicBezTo>
                  <a:cubicBezTo>
                    <a:pt x="14774" y="63760"/>
                    <a:pt x="14774" y="63643"/>
                    <a:pt x="14755" y="63526"/>
                  </a:cubicBezTo>
                  <a:cubicBezTo>
                    <a:pt x="14716" y="62490"/>
                    <a:pt x="14657" y="61435"/>
                    <a:pt x="14598" y="60399"/>
                  </a:cubicBezTo>
                  <a:lnTo>
                    <a:pt x="14364" y="56002"/>
                  </a:lnTo>
                  <a:cubicBezTo>
                    <a:pt x="14247" y="54243"/>
                    <a:pt x="14149" y="52485"/>
                    <a:pt x="14051" y="50726"/>
                  </a:cubicBezTo>
                  <a:cubicBezTo>
                    <a:pt x="13934" y="48830"/>
                    <a:pt x="13817" y="46915"/>
                    <a:pt x="13719" y="45019"/>
                  </a:cubicBezTo>
                  <a:cubicBezTo>
                    <a:pt x="13719" y="44785"/>
                    <a:pt x="13680" y="44570"/>
                    <a:pt x="13680" y="44335"/>
                  </a:cubicBezTo>
                  <a:cubicBezTo>
                    <a:pt x="13758" y="44316"/>
                    <a:pt x="13856" y="44316"/>
                    <a:pt x="13954" y="44296"/>
                  </a:cubicBezTo>
                  <a:cubicBezTo>
                    <a:pt x="14637" y="44140"/>
                    <a:pt x="15302" y="43906"/>
                    <a:pt x="15927" y="43593"/>
                  </a:cubicBezTo>
                  <a:close/>
                  <a:moveTo>
                    <a:pt x="21712" y="26259"/>
                  </a:moveTo>
                  <a:cubicBezTo>
                    <a:pt x="21712" y="27901"/>
                    <a:pt x="21770" y="29542"/>
                    <a:pt x="21829" y="31145"/>
                  </a:cubicBezTo>
                  <a:lnTo>
                    <a:pt x="21848" y="31633"/>
                  </a:lnTo>
                  <a:cubicBezTo>
                    <a:pt x="21927" y="34349"/>
                    <a:pt x="22024" y="37105"/>
                    <a:pt x="22142" y="39763"/>
                  </a:cubicBezTo>
                  <a:lnTo>
                    <a:pt x="22181" y="40896"/>
                  </a:lnTo>
                  <a:cubicBezTo>
                    <a:pt x="22298" y="44140"/>
                    <a:pt x="22415" y="47501"/>
                    <a:pt x="22532" y="50863"/>
                  </a:cubicBezTo>
                  <a:cubicBezTo>
                    <a:pt x="22611" y="53481"/>
                    <a:pt x="22689" y="56530"/>
                    <a:pt x="22728" y="59539"/>
                  </a:cubicBezTo>
                  <a:cubicBezTo>
                    <a:pt x="22728" y="60477"/>
                    <a:pt x="22747" y="61611"/>
                    <a:pt x="22728" y="62744"/>
                  </a:cubicBezTo>
                  <a:cubicBezTo>
                    <a:pt x="22708" y="63330"/>
                    <a:pt x="22689" y="63995"/>
                    <a:pt x="22630" y="64640"/>
                  </a:cubicBezTo>
                  <a:cubicBezTo>
                    <a:pt x="22083" y="64913"/>
                    <a:pt x="21516" y="65226"/>
                    <a:pt x="20950" y="65500"/>
                  </a:cubicBezTo>
                  <a:lnTo>
                    <a:pt x="20930" y="65519"/>
                  </a:lnTo>
                  <a:lnTo>
                    <a:pt x="20637" y="65656"/>
                  </a:lnTo>
                  <a:lnTo>
                    <a:pt x="20520" y="65715"/>
                  </a:lnTo>
                  <a:cubicBezTo>
                    <a:pt x="21497" y="60770"/>
                    <a:pt x="21379" y="55768"/>
                    <a:pt x="21125" y="51488"/>
                  </a:cubicBezTo>
                  <a:cubicBezTo>
                    <a:pt x="21047" y="50022"/>
                    <a:pt x="20950" y="48557"/>
                    <a:pt x="20852" y="47091"/>
                  </a:cubicBezTo>
                  <a:cubicBezTo>
                    <a:pt x="20598" y="43515"/>
                    <a:pt x="20363" y="39802"/>
                    <a:pt x="20285" y="36147"/>
                  </a:cubicBezTo>
                  <a:cubicBezTo>
                    <a:pt x="20227" y="33314"/>
                    <a:pt x="20227" y="30441"/>
                    <a:pt x="20207" y="27666"/>
                  </a:cubicBezTo>
                  <a:cubicBezTo>
                    <a:pt x="20696" y="27197"/>
                    <a:pt x="21223" y="26748"/>
                    <a:pt x="21712" y="26259"/>
                  </a:cubicBezTo>
                  <a:close/>
                  <a:moveTo>
                    <a:pt x="15986" y="25985"/>
                  </a:moveTo>
                  <a:lnTo>
                    <a:pt x="17862" y="26982"/>
                  </a:lnTo>
                  <a:lnTo>
                    <a:pt x="19034" y="27607"/>
                  </a:lnTo>
                  <a:cubicBezTo>
                    <a:pt x="19054" y="32649"/>
                    <a:pt x="19074" y="37848"/>
                    <a:pt x="19367" y="42968"/>
                  </a:cubicBezTo>
                  <a:cubicBezTo>
                    <a:pt x="19445" y="44414"/>
                    <a:pt x="19562" y="45879"/>
                    <a:pt x="19660" y="47286"/>
                  </a:cubicBezTo>
                  <a:cubicBezTo>
                    <a:pt x="19894" y="50745"/>
                    <a:pt x="20168" y="54341"/>
                    <a:pt x="20109" y="57859"/>
                  </a:cubicBezTo>
                  <a:cubicBezTo>
                    <a:pt x="20090" y="60634"/>
                    <a:pt x="19797" y="63389"/>
                    <a:pt x="19230" y="66105"/>
                  </a:cubicBezTo>
                  <a:cubicBezTo>
                    <a:pt x="18819" y="65930"/>
                    <a:pt x="18390" y="65754"/>
                    <a:pt x="17940" y="65578"/>
                  </a:cubicBezTo>
                  <a:lnTo>
                    <a:pt x="17921" y="65578"/>
                  </a:lnTo>
                  <a:cubicBezTo>
                    <a:pt x="17921" y="65382"/>
                    <a:pt x="17901" y="65167"/>
                    <a:pt x="17901" y="64972"/>
                  </a:cubicBezTo>
                  <a:cubicBezTo>
                    <a:pt x="17901" y="64855"/>
                    <a:pt x="17901" y="64718"/>
                    <a:pt x="17881" y="64620"/>
                  </a:cubicBezTo>
                  <a:cubicBezTo>
                    <a:pt x="17842" y="63584"/>
                    <a:pt x="17784" y="62568"/>
                    <a:pt x="17725" y="61533"/>
                  </a:cubicBezTo>
                  <a:cubicBezTo>
                    <a:pt x="17666" y="60106"/>
                    <a:pt x="17588" y="58660"/>
                    <a:pt x="17510" y="57214"/>
                  </a:cubicBezTo>
                  <a:lnTo>
                    <a:pt x="17237" y="52504"/>
                  </a:lnTo>
                  <a:lnTo>
                    <a:pt x="17217" y="52035"/>
                  </a:lnTo>
                  <a:cubicBezTo>
                    <a:pt x="17119" y="50159"/>
                    <a:pt x="17022" y="48283"/>
                    <a:pt x="16904" y="46407"/>
                  </a:cubicBezTo>
                  <a:cubicBezTo>
                    <a:pt x="16846" y="45313"/>
                    <a:pt x="16807" y="44218"/>
                    <a:pt x="16748" y="43124"/>
                  </a:cubicBezTo>
                  <a:cubicBezTo>
                    <a:pt x="17940" y="42342"/>
                    <a:pt x="18819" y="41189"/>
                    <a:pt x="18839" y="39665"/>
                  </a:cubicBezTo>
                  <a:cubicBezTo>
                    <a:pt x="18878" y="37887"/>
                    <a:pt x="17647" y="36616"/>
                    <a:pt x="16357" y="35796"/>
                  </a:cubicBezTo>
                  <a:lnTo>
                    <a:pt x="16338" y="35385"/>
                  </a:lnTo>
                  <a:cubicBezTo>
                    <a:pt x="16259" y="33841"/>
                    <a:pt x="16201" y="32317"/>
                    <a:pt x="16123" y="30773"/>
                  </a:cubicBezTo>
                  <a:cubicBezTo>
                    <a:pt x="16084" y="29483"/>
                    <a:pt x="16025" y="28389"/>
                    <a:pt x="16005" y="27295"/>
                  </a:cubicBezTo>
                  <a:lnTo>
                    <a:pt x="16005" y="26982"/>
                  </a:lnTo>
                  <a:cubicBezTo>
                    <a:pt x="16005" y="26650"/>
                    <a:pt x="15986" y="26318"/>
                    <a:pt x="15986" y="25985"/>
                  </a:cubicBezTo>
                  <a:close/>
                  <a:moveTo>
                    <a:pt x="15708" y="1"/>
                  </a:moveTo>
                  <a:cubicBezTo>
                    <a:pt x="13855" y="1"/>
                    <a:pt x="11988" y="840"/>
                    <a:pt x="10768" y="2633"/>
                  </a:cubicBezTo>
                  <a:cubicBezTo>
                    <a:pt x="10563" y="2583"/>
                    <a:pt x="10352" y="2559"/>
                    <a:pt x="10137" y="2559"/>
                  </a:cubicBezTo>
                  <a:cubicBezTo>
                    <a:pt x="9329" y="2559"/>
                    <a:pt x="8468" y="2903"/>
                    <a:pt x="7681" y="3551"/>
                  </a:cubicBezTo>
                  <a:cubicBezTo>
                    <a:pt x="7153" y="3981"/>
                    <a:pt x="6625" y="4704"/>
                    <a:pt x="6703" y="5447"/>
                  </a:cubicBezTo>
                  <a:cubicBezTo>
                    <a:pt x="6703" y="5447"/>
                    <a:pt x="6703" y="5466"/>
                    <a:pt x="6703" y="5486"/>
                  </a:cubicBezTo>
                  <a:cubicBezTo>
                    <a:pt x="6449" y="5642"/>
                    <a:pt x="6273" y="5896"/>
                    <a:pt x="6195" y="6170"/>
                  </a:cubicBezTo>
                  <a:cubicBezTo>
                    <a:pt x="6098" y="6463"/>
                    <a:pt x="6059" y="6756"/>
                    <a:pt x="6059" y="7049"/>
                  </a:cubicBezTo>
                  <a:lnTo>
                    <a:pt x="6039" y="7205"/>
                  </a:lnTo>
                  <a:cubicBezTo>
                    <a:pt x="6019" y="7342"/>
                    <a:pt x="6019" y="7479"/>
                    <a:pt x="6000" y="7616"/>
                  </a:cubicBezTo>
                  <a:cubicBezTo>
                    <a:pt x="5883" y="7694"/>
                    <a:pt x="5765" y="7753"/>
                    <a:pt x="5648" y="7811"/>
                  </a:cubicBezTo>
                  <a:cubicBezTo>
                    <a:pt x="5570" y="7870"/>
                    <a:pt x="5472" y="7909"/>
                    <a:pt x="5414" y="7948"/>
                  </a:cubicBezTo>
                  <a:cubicBezTo>
                    <a:pt x="5101" y="8104"/>
                    <a:pt x="4808" y="8319"/>
                    <a:pt x="4573" y="8573"/>
                  </a:cubicBezTo>
                  <a:cubicBezTo>
                    <a:pt x="4534" y="8632"/>
                    <a:pt x="4495" y="8671"/>
                    <a:pt x="4456" y="8730"/>
                  </a:cubicBezTo>
                  <a:cubicBezTo>
                    <a:pt x="4148" y="8650"/>
                    <a:pt x="3834" y="8610"/>
                    <a:pt x="3521" y="8610"/>
                  </a:cubicBezTo>
                  <a:cubicBezTo>
                    <a:pt x="3297" y="8610"/>
                    <a:pt x="3073" y="8630"/>
                    <a:pt x="2854" y="8671"/>
                  </a:cubicBezTo>
                  <a:cubicBezTo>
                    <a:pt x="1857" y="8827"/>
                    <a:pt x="978" y="9433"/>
                    <a:pt x="489" y="10332"/>
                  </a:cubicBezTo>
                  <a:cubicBezTo>
                    <a:pt x="0" y="11309"/>
                    <a:pt x="40" y="12443"/>
                    <a:pt x="548" y="13381"/>
                  </a:cubicBezTo>
                  <a:cubicBezTo>
                    <a:pt x="802" y="13908"/>
                    <a:pt x="1193" y="14358"/>
                    <a:pt x="1681" y="14710"/>
                  </a:cubicBezTo>
                  <a:cubicBezTo>
                    <a:pt x="1212" y="15315"/>
                    <a:pt x="1193" y="16156"/>
                    <a:pt x="1603" y="16820"/>
                  </a:cubicBezTo>
                  <a:cubicBezTo>
                    <a:pt x="1486" y="16957"/>
                    <a:pt x="1408" y="17113"/>
                    <a:pt x="1349" y="17270"/>
                  </a:cubicBezTo>
                  <a:cubicBezTo>
                    <a:pt x="1232" y="17700"/>
                    <a:pt x="1349" y="18169"/>
                    <a:pt x="1642" y="18501"/>
                  </a:cubicBezTo>
                  <a:cubicBezTo>
                    <a:pt x="1740" y="18618"/>
                    <a:pt x="1857" y="18716"/>
                    <a:pt x="1994" y="18814"/>
                  </a:cubicBezTo>
                  <a:cubicBezTo>
                    <a:pt x="2365" y="27998"/>
                    <a:pt x="3010" y="37281"/>
                    <a:pt x="3928" y="46387"/>
                  </a:cubicBezTo>
                  <a:cubicBezTo>
                    <a:pt x="4378" y="50960"/>
                    <a:pt x="4925" y="55592"/>
                    <a:pt x="5531" y="60145"/>
                  </a:cubicBezTo>
                  <a:lnTo>
                    <a:pt x="5746" y="61806"/>
                  </a:lnTo>
                  <a:lnTo>
                    <a:pt x="5863" y="62588"/>
                  </a:lnTo>
                  <a:cubicBezTo>
                    <a:pt x="5863" y="62627"/>
                    <a:pt x="5863" y="62686"/>
                    <a:pt x="5883" y="62744"/>
                  </a:cubicBezTo>
                  <a:cubicBezTo>
                    <a:pt x="5863" y="62998"/>
                    <a:pt x="5941" y="63252"/>
                    <a:pt x="6078" y="63467"/>
                  </a:cubicBezTo>
                  <a:cubicBezTo>
                    <a:pt x="6508" y="63975"/>
                    <a:pt x="7114" y="64034"/>
                    <a:pt x="7661" y="64073"/>
                  </a:cubicBezTo>
                  <a:cubicBezTo>
                    <a:pt x="7798" y="64073"/>
                    <a:pt x="7915" y="64093"/>
                    <a:pt x="8052" y="64112"/>
                  </a:cubicBezTo>
                  <a:cubicBezTo>
                    <a:pt x="9908" y="64405"/>
                    <a:pt x="11745" y="64816"/>
                    <a:pt x="13543" y="65363"/>
                  </a:cubicBezTo>
                  <a:cubicBezTo>
                    <a:pt x="14911" y="65773"/>
                    <a:pt x="16318" y="66242"/>
                    <a:pt x="17706" y="66789"/>
                  </a:cubicBezTo>
                  <a:cubicBezTo>
                    <a:pt x="18116" y="66946"/>
                    <a:pt x="18526" y="67102"/>
                    <a:pt x="18898" y="67258"/>
                  </a:cubicBezTo>
                  <a:lnTo>
                    <a:pt x="18976" y="67297"/>
                  </a:lnTo>
                  <a:cubicBezTo>
                    <a:pt x="19113" y="67376"/>
                    <a:pt x="19269" y="67415"/>
                    <a:pt x="19425" y="67415"/>
                  </a:cubicBezTo>
                  <a:cubicBezTo>
                    <a:pt x="19484" y="67415"/>
                    <a:pt x="19523" y="67415"/>
                    <a:pt x="19582" y="67395"/>
                  </a:cubicBezTo>
                  <a:cubicBezTo>
                    <a:pt x="19855" y="67337"/>
                    <a:pt x="20109" y="67239"/>
                    <a:pt x="20344" y="67122"/>
                  </a:cubicBezTo>
                  <a:lnTo>
                    <a:pt x="20520" y="67043"/>
                  </a:lnTo>
                  <a:cubicBezTo>
                    <a:pt x="20969" y="66848"/>
                    <a:pt x="21399" y="66614"/>
                    <a:pt x="21790" y="66418"/>
                  </a:cubicBezTo>
                  <a:cubicBezTo>
                    <a:pt x="22923" y="65832"/>
                    <a:pt x="24057" y="65206"/>
                    <a:pt x="25014" y="64679"/>
                  </a:cubicBezTo>
                  <a:cubicBezTo>
                    <a:pt x="25972" y="64151"/>
                    <a:pt x="26890" y="63624"/>
                    <a:pt x="27926" y="63037"/>
                  </a:cubicBezTo>
                  <a:lnTo>
                    <a:pt x="28805" y="62529"/>
                  </a:lnTo>
                  <a:cubicBezTo>
                    <a:pt x="28845" y="62510"/>
                    <a:pt x="28864" y="62490"/>
                    <a:pt x="28903" y="62471"/>
                  </a:cubicBezTo>
                  <a:cubicBezTo>
                    <a:pt x="29040" y="62412"/>
                    <a:pt x="29177" y="62314"/>
                    <a:pt x="29274" y="62197"/>
                  </a:cubicBezTo>
                  <a:cubicBezTo>
                    <a:pt x="29392" y="62021"/>
                    <a:pt x="29450" y="61806"/>
                    <a:pt x="29450" y="61591"/>
                  </a:cubicBezTo>
                  <a:cubicBezTo>
                    <a:pt x="29450" y="61533"/>
                    <a:pt x="29450" y="61493"/>
                    <a:pt x="29450" y="61435"/>
                  </a:cubicBezTo>
                  <a:cubicBezTo>
                    <a:pt x="29489" y="61181"/>
                    <a:pt x="29529" y="60927"/>
                    <a:pt x="29568" y="60653"/>
                  </a:cubicBezTo>
                  <a:cubicBezTo>
                    <a:pt x="29646" y="60047"/>
                    <a:pt x="29724" y="59461"/>
                    <a:pt x="29783" y="58855"/>
                  </a:cubicBezTo>
                  <a:cubicBezTo>
                    <a:pt x="29939" y="57722"/>
                    <a:pt x="30056" y="56588"/>
                    <a:pt x="30173" y="55474"/>
                  </a:cubicBezTo>
                  <a:cubicBezTo>
                    <a:pt x="30427" y="53188"/>
                    <a:pt x="30642" y="50863"/>
                    <a:pt x="30799" y="48557"/>
                  </a:cubicBezTo>
                  <a:cubicBezTo>
                    <a:pt x="31483" y="39352"/>
                    <a:pt x="31561" y="30128"/>
                    <a:pt x="31053" y="20924"/>
                  </a:cubicBezTo>
                  <a:cubicBezTo>
                    <a:pt x="30994" y="19810"/>
                    <a:pt x="30916" y="18677"/>
                    <a:pt x="30818" y="17524"/>
                  </a:cubicBezTo>
                  <a:cubicBezTo>
                    <a:pt x="30838" y="17406"/>
                    <a:pt x="30818" y="17309"/>
                    <a:pt x="30760" y="17211"/>
                  </a:cubicBezTo>
                  <a:cubicBezTo>
                    <a:pt x="30857" y="17113"/>
                    <a:pt x="30936" y="17016"/>
                    <a:pt x="30975" y="16898"/>
                  </a:cubicBezTo>
                  <a:cubicBezTo>
                    <a:pt x="31111" y="16586"/>
                    <a:pt x="31151" y="16234"/>
                    <a:pt x="31072" y="15921"/>
                  </a:cubicBezTo>
                  <a:cubicBezTo>
                    <a:pt x="31405" y="15745"/>
                    <a:pt x="31678" y="15511"/>
                    <a:pt x="31893" y="15218"/>
                  </a:cubicBezTo>
                  <a:cubicBezTo>
                    <a:pt x="32343" y="14612"/>
                    <a:pt x="32518" y="13830"/>
                    <a:pt x="32382" y="13088"/>
                  </a:cubicBezTo>
                  <a:cubicBezTo>
                    <a:pt x="32264" y="12013"/>
                    <a:pt x="31502" y="11114"/>
                    <a:pt x="30467" y="10801"/>
                  </a:cubicBezTo>
                  <a:cubicBezTo>
                    <a:pt x="30603" y="10352"/>
                    <a:pt x="30584" y="9863"/>
                    <a:pt x="30408" y="9433"/>
                  </a:cubicBezTo>
                  <a:cubicBezTo>
                    <a:pt x="30252" y="9082"/>
                    <a:pt x="29978" y="8769"/>
                    <a:pt x="29646" y="8593"/>
                  </a:cubicBezTo>
                  <a:lnTo>
                    <a:pt x="29548" y="8534"/>
                  </a:lnTo>
                  <a:cubicBezTo>
                    <a:pt x="29353" y="8456"/>
                    <a:pt x="29196" y="8319"/>
                    <a:pt x="29079" y="8163"/>
                  </a:cubicBezTo>
                  <a:cubicBezTo>
                    <a:pt x="29001" y="8046"/>
                    <a:pt x="28923" y="7929"/>
                    <a:pt x="28864" y="7772"/>
                  </a:cubicBezTo>
                  <a:cubicBezTo>
                    <a:pt x="28688" y="7460"/>
                    <a:pt x="28473" y="7147"/>
                    <a:pt x="28200" y="6893"/>
                  </a:cubicBezTo>
                  <a:cubicBezTo>
                    <a:pt x="27967" y="6699"/>
                    <a:pt x="27674" y="6599"/>
                    <a:pt x="27378" y="6599"/>
                  </a:cubicBezTo>
                  <a:cubicBezTo>
                    <a:pt x="27227" y="6599"/>
                    <a:pt x="27075" y="6625"/>
                    <a:pt x="26929" y="6678"/>
                  </a:cubicBezTo>
                  <a:cubicBezTo>
                    <a:pt x="26597" y="6307"/>
                    <a:pt x="26167" y="6053"/>
                    <a:pt x="25698" y="5955"/>
                  </a:cubicBezTo>
                  <a:cubicBezTo>
                    <a:pt x="25542" y="5916"/>
                    <a:pt x="25376" y="5896"/>
                    <a:pt x="25210" y="5896"/>
                  </a:cubicBezTo>
                  <a:cubicBezTo>
                    <a:pt x="25044" y="5896"/>
                    <a:pt x="24878" y="5916"/>
                    <a:pt x="24721" y="5955"/>
                  </a:cubicBezTo>
                  <a:cubicBezTo>
                    <a:pt x="24663" y="5955"/>
                    <a:pt x="24604" y="5974"/>
                    <a:pt x="24545" y="5994"/>
                  </a:cubicBezTo>
                  <a:lnTo>
                    <a:pt x="24448" y="6033"/>
                  </a:lnTo>
                  <a:cubicBezTo>
                    <a:pt x="24428" y="5994"/>
                    <a:pt x="24409" y="5935"/>
                    <a:pt x="24389" y="5896"/>
                  </a:cubicBezTo>
                  <a:cubicBezTo>
                    <a:pt x="24369" y="5838"/>
                    <a:pt x="24350" y="5759"/>
                    <a:pt x="24330" y="5701"/>
                  </a:cubicBezTo>
                  <a:cubicBezTo>
                    <a:pt x="24057" y="5017"/>
                    <a:pt x="23451" y="4548"/>
                    <a:pt x="22728" y="4431"/>
                  </a:cubicBezTo>
                  <a:cubicBezTo>
                    <a:pt x="22611" y="4413"/>
                    <a:pt x="22493" y="4404"/>
                    <a:pt x="22377" y="4404"/>
                  </a:cubicBezTo>
                  <a:cubicBezTo>
                    <a:pt x="22104" y="4404"/>
                    <a:pt x="21835" y="4452"/>
                    <a:pt x="21575" y="4548"/>
                  </a:cubicBezTo>
                  <a:cubicBezTo>
                    <a:pt x="20825" y="1617"/>
                    <a:pt x="18280" y="1"/>
                    <a:pt x="157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007;p59">
              <a:extLst>
                <a:ext uri="{FF2B5EF4-FFF2-40B4-BE49-F238E27FC236}">
                  <a16:creationId xmlns:a16="http://schemas.microsoft.com/office/drawing/2014/main" id="{7A08C723-3BF5-DDDD-0369-4AD3AF5B3537}"/>
                </a:ext>
              </a:extLst>
            </p:cNvPr>
            <p:cNvSpPr/>
            <p:nvPr/>
          </p:nvSpPr>
          <p:spPr>
            <a:xfrm>
              <a:off x="1059200" y="579400"/>
              <a:ext cx="108000" cy="109175"/>
            </a:xfrm>
            <a:custGeom>
              <a:avLst/>
              <a:gdLst/>
              <a:ahLst/>
              <a:cxnLst/>
              <a:rect l="l" t="t" r="r" b="b"/>
              <a:pathLst>
                <a:path w="4320" h="4367" extrusionOk="0">
                  <a:moveTo>
                    <a:pt x="880" y="1377"/>
                  </a:moveTo>
                  <a:cubicBezTo>
                    <a:pt x="978" y="1396"/>
                    <a:pt x="1056" y="1455"/>
                    <a:pt x="1134" y="1533"/>
                  </a:cubicBezTo>
                  <a:cubicBezTo>
                    <a:pt x="1193" y="1572"/>
                    <a:pt x="1251" y="1611"/>
                    <a:pt x="1310" y="1631"/>
                  </a:cubicBezTo>
                  <a:cubicBezTo>
                    <a:pt x="1271" y="1631"/>
                    <a:pt x="1232" y="1631"/>
                    <a:pt x="1173" y="1650"/>
                  </a:cubicBezTo>
                  <a:cubicBezTo>
                    <a:pt x="1153" y="1631"/>
                    <a:pt x="1114" y="1631"/>
                    <a:pt x="1075" y="1631"/>
                  </a:cubicBezTo>
                  <a:cubicBezTo>
                    <a:pt x="1017" y="1611"/>
                    <a:pt x="958" y="1592"/>
                    <a:pt x="919" y="1533"/>
                  </a:cubicBezTo>
                  <a:cubicBezTo>
                    <a:pt x="880" y="1475"/>
                    <a:pt x="880" y="1416"/>
                    <a:pt x="880" y="1377"/>
                  </a:cubicBezTo>
                  <a:close/>
                  <a:moveTo>
                    <a:pt x="2287" y="830"/>
                  </a:moveTo>
                  <a:cubicBezTo>
                    <a:pt x="2600" y="849"/>
                    <a:pt x="2893" y="1006"/>
                    <a:pt x="3088" y="1240"/>
                  </a:cubicBezTo>
                  <a:cubicBezTo>
                    <a:pt x="3303" y="1455"/>
                    <a:pt x="3401" y="1768"/>
                    <a:pt x="3342" y="2061"/>
                  </a:cubicBezTo>
                  <a:cubicBezTo>
                    <a:pt x="3244" y="2315"/>
                    <a:pt x="2971" y="2393"/>
                    <a:pt x="2600" y="2452"/>
                  </a:cubicBezTo>
                  <a:cubicBezTo>
                    <a:pt x="2365" y="2471"/>
                    <a:pt x="2209" y="2667"/>
                    <a:pt x="2209" y="2901"/>
                  </a:cubicBezTo>
                  <a:cubicBezTo>
                    <a:pt x="2228" y="2960"/>
                    <a:pt x="2228" y="2999"/>
                    <a:pt x="2248" y="3038"/>
                  </a:cubicBezTo>
                  <a:cubicBezTo>
                    <a:pt x="2248" y="3077"/>
                    <a:pt x="2248" y="3116"/>
                    <a:pt x="2248" y="3136"/>
                  </a:cubicBezTo>
                  <a:cubicBezTo>
                    <a:pt x="2228" y="3272"/>
                    <a:pt x="2189" y="3390"/>
                    <a:pt x="2131" y="3507"/>
                  </a:cubicBezTo>
                  <a:cubicBezTo>
                    <a:pt x="2131" y="3507"/>
                    <a:pt x="2111" y="3507"/>
                    <a:pt x="2111" y="3527"/>
                  </a:cubicBezTo>
                  <a:cubicBezTo>
                    <a:pt x="2091" y="3507"/>
                    <a:pt x="2072" y="3487"/>
                    <a:pt x="2052" y="3468"/>
                  </a:cubicBezTo>
                  <a:cubicBezTo>
                    <a:pt x="2170" y="3351"/>
                    <a:pt x="2209" y="3136"/>
                    <a:pt x="2111" y="2979"/>
                  </a:cubicBezTo>
                  <a:cubicBezTo>
                    <a:pt x="2042" y="2841"/>
                    <a:pt x="1894" y="2761"/>
                    <a:pt x="1738" y="2761"/>
                  </a:cubicBezTo>
                  <a:cubicBezTo>
                    <a:pt x="1673" y="2761"/>
                    <a:pt x="1607" y="2775"/>
                    <a:pt x="1544" y="2803"/>
                  </a:cubicBezTo>
                  <a:cubicBezTo>
                    <a:pt x="1501" y="2832"/>
                    <a:pt x="1438" y="2850"/>
                    <a:pt x="1376" y="2850"/>
                  </a:cubicBezTo>
                  <a:cubicBezTo>
                    <a:pt x="1353" y="2850"/>
                    <a:pt x="1331" y="2848"/>
                    <a:pt x="1310" y="2843"/>
                  </a:cubicBezTo>
                  <a:cubicBezTo>
                    <a:pt x="1310" y="2843"/>
                    <a:pt x="1290" y="2843"/>
                    <a:pt x="1271" y="2803"/>
                  </a:cubicBezTo>
                  <a:cubicBezTo>
                    <a:pt x="1232" y="2647"/>
                    <a:pt x="1427" y="2471"/>
                    <a:pt x="1544" y="2393"/>
                  </a:cubicBezTo>
                  <a:cubicBezTo>
                    <a:pt x="1759" y="2276"/>
                    <a:pt x="1818" y="2022"/>
                    <a:pt x="1701" y="1826"/>
                  </a:cubicBezTo>
                  <a:cubicBezTo>
                    <a:pt x="1642" y="1729"/>
                    <a:pt x="1544" y="1650"/>
                    <a:pt x="1427" y="1631"/>
                  </a:cubicBezTo>
                  <a:cubicBezTo>
                    <a:pt x="1486" y="1631"/>
                    <a:pt x="1544" y="1611"/>
                    <a:pt x="1583" y="1592"/>
                  </a:cubicBezTo>
                  <a:cubicBezTo>
                    <a:pt x="1740" y="1533"/>
                    <a:pt x="1837" y="1377"/>
                    <a:pt x="1837" y="1221"/>
                  </a:cubicBezTo>
                  <a:cubicBezTo>
                    <a:pt x="1877" y="1006"/>
                    <a:pt x="2072" y="830"/>
                    <a:pt x="2287" y="830"/>
                  </a:cubicBezTo>
                  <a:close/>
                  <a:moveTo>
                    <a:pt x="2284" y="1"/>
                  </a:moveTo>
                  <a:cubicBezTo>
                    <a:pt x="2226" y="1"/>
                    <a:pt x="2169" y="3"/>
                    <a:pt x="2111" y="9"/>
                  </a:cubicBezTo>
                  <a:cubicBezTo>
                    <a:pt x="1740" y="68"/>
                    <a:pt x="1408" y="283"/>
                    <a:pt x="1212" y="595"/>
                  </a:cubicBezTo>
                  <a:cubicBezTo>
                    <a:pt x="1108" y="543"/>
                    <a:pt x="995" y="517"/>
                    <a:pt x="885" y="517"/>
                  </a:cubicBezTo>
                  <a:cubicBezTo>
                    <a:pt x="830" y="517"/>
                    <a:pt x="776" y="524"/>
                    <a:pt x="724" y="537"/>
                  </a:cubicBezTo>
                  <a:cubicBezTo>
                    <a:pt x="430" y="595"/>
                    <a:pt x="176" y="810"/>
                    <a:pt x="98" y="1103"/>
                  </a:cubicBezTo>
                  <a:cubicBezTo>
                    <a:pt x="0" y="1396"/>
                    <a:pt x="40" y="1729"/>
                    <a:pt x="215" y="1983"/>
                  </a:cubicBezTo>
                  <a:cubicBezTo>
                    <a:pt x="294" y="2119"/>
                    <a:pt x="411" y="2217"/>
                    <a:pt x="528" y="2315"/>
                  </a:cubicBezTo>
                  <a:cubicBezTo>
                    <a:pt x="411" y="2569"/>
                    <a:pt x="391" y="2843"/>
                    <a:pt x="489" y="3116"/>
                  </a:cubicBezTo>
                  <a:cubicBezTo>
                    <a:pt x="587" y="3351"/>
                    <a:pt x="763" y="3527"/>
                    <a:pt x="978" y="3624"/>
                  </a:cubicBezTo>
                  <a:cubicBezTo>
                    <a:pt x="1056" y="3644"/>
                    <a:pt x="1114" y="3663"/>
                    <a:pt x="1193" y="3683"/>
                  </a:cubicBezTo>
                  <a:cubicBezTo>
                    <a:pt x="1271" y="3917"/>
                    <a:pt x="1447" y="4132"/>
                    <a:pt x="1681" y="4250"/>
                  </a:cubicBezTo>
                  <a:cubicBezTo>
                    <a:pt x="1818" y="4328"/>
                    <a:pt x="1974" y="4367"/>
                    <a:pt x="2131" y="4367"/>
                  </a:cubicBezTo>
                  <a:cubicBezTo>
                    <a:pt x="2365" y="4367"/>
                    <a:pt x="2580" y="4269"/>
                    <a:pt x="2717" y="4093"/>
                  </a:cubicBezTo>
                  <a:cubicBezTo>
                    <a:pt x="2912" y="3820"/>
                    <a:pt x="3029" y="3527"/>
                    <a:pt x="3088" y="3214"/>
                  </a:cubicBezTo>
                  <a:cubicBezTo>
                    <a:pt x="3557" y="3116"/>
                    <a:pt x="3948" y="2803"/>
                    <a:pt x="4124" y="2374"/>
                  </a:cubicBezTo>
                  <a:cubicBezTo>
                    <a:pt x="4319" y="1768"/>
                    <a:pt x="4163" y="1123"/>
                    <a:pt x="3713" y="673"/>
                  </a:cubicBezTo>
                  <a:cubicBezTo>
                    <a:pt x="3360" y="249"/>
                    <a:pt x="2830" y="1"/>
                    <a:pt x="228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008;p59">
              <a:extLst>
                <a:ext uri="{FF2B5EF4-FFF2-40B4-BE49-F238E27FC236}">
                  <a16:creationId xmlns:a16="http://schemas.microsoft.com/office/drawing/2014/main" id="{5F8B146C-5559-4753-6DD3-0A67AA65EDFB}"/>
                </a:ext>
              </a:extLst>
            </p:cNvPr>
            <p:cNvSpPr/>
            <p:nvPr/>
          </p:nvSpPr>
          <p:spPr>
            <a:xfrm>
              <a:off x="773875" y="579750"/>
              <a:ext cx="108000" cy="108825"/>
            </a:xfrm>
            <a:custGeom>
              <a:avLst/>
              <a:gdLst/>
              <a:ahLst/>
              <a:cxnLst/>
              <a:rect l="l" t="t" r="r" b="b"/>
              <a:pathLst>
                <a:path w="4320" h="4353" extrusionOk="0">
                  <a:moveTo>
                    <a:pt x="880" y="1363"/>
                  </a:moveTo>
                  <a:lnTo>
                    <a:pt x="880" y="1363"/>
                  </a:lnTo>
                  <a:cubicBezTo>
                    <a:pt x="978" y="1402"/>
                    <a:pt x="1056" y="1441"/>
                    <a:pt x="1134" y="1519"/>
                  </a:cubicBezTo>
                  <a:cubicBezTo>
                    <a:pt x="1173" y="1558"/>
                    <a:pt x="1252" y="1597"/>
                    <a:pt x="1310" y="1617"/>
                  </a:cubicBezTo>
                  <a:cubicBezTo>
                    <a:pt x="1271" y="1617"/>
                    <a:pt x="1232" y="1617"/>
                    <a:pt x="1173" y="1636"/>
                  </a:cubicBezTo>
                  <a:cubicBezTo>
                    <a:pt x="1154" y="1617"/>
                    <a:pt x="1115" y="1617"/>
                    <a:pt x="1076" y="1617"/>
                  </a:cubicBezTo>
                  <a:cubicBezTo>
                    <a:pt x="1017" y="1597"/>
                    <a:pt x="958" y="1578"/>
                    <a:pt x="919" y="1519"/>
                  </a:cubicBezTo>
                  <a:cubicBezTo>
                    <a:pt x="880" y="1461"/>
                    <a:pt x="861" y="1402"/>
                    <a:pt x="880" y="1363"/>
                  </a:cubicBezTo>
                  <a:close/>
                  <a:moveTo>
                    <a:pt x="2307" y="816"/>
                  </a:moveTo>
                  <a:cubicBezTo>
                    <a:pt x="2600" y="835"/>
                    <a:pt x="2893" y="992"/>
                    <a:pt x="3089" y="1226"/>
                  </a:cubicBezTo>
                  <a:cubicBezTo>
                    <a:pt x="3304" y="1441"/>
                    <a:pt x="3401" y="1754"/>
                    <a:pt x="3343" y="2047"/>
                  </a:cubicBezTo>
                  <a:cubicBezTo>
                    <a:pt x="3245" y="2301"/>
                    <a:pt x="2971" y="2379"/>
                    <a:pt x="2600" y="2438"/>
                  </a:cubicBezTo>
                  <a:cubicBezTo>
                    <a:pt x="2366" y="2457"/>
                    <a:pt x="2209" y="2653"/>
                    <a:pt x="2229" y="2887"/>
                  </a:cubicBezTo>
                  <a:cubicBezTo>
                    <a:pt x="2229" y="2926"/>
                    <a:pt x="2229" y="2985"/>
                    <a:pt x="2248" y="3024"/>
                  </a:cubicBezTo>
                  <a:lnTo>
                    <a:pt x="2248" y="3122"/>
                  </a:lnTo>
                  <a:cubicBezTo>
                    <a:pt x="2229" y="3258"/>
                    <a:pt x="2190" y="3376"/>
                    <a:pt x="2131" y="3493"/>
                  </a:cubicBezTo>
                  <a:lnTo>
                    <a:pt x="2111" y="3513"/>
                  </a:lnTo>
                  <a:cubicBezTo>
                    <a:pt x="2092" y="3493"/>
                    <a:pt x="2072" y="3473"/>
                    <a:pt x="2053" y="3454"/>
                  </a:cubicBezTo>
                  <a:cubicBezTo>
                    <a:pt x="2170" y="3337"/>
                    <a:pt x="2209" y="3122"/>
                    <a:pt x="2111" y="2965"/>
                  </a:cubicBezTo>
                  <a:cubicBezTo>
                    <a:pt x="2042" y="2827"/>
                    <a:pt x="1895" y="2747"/>
                    <a:pt x="1738" y="2747"/>
                  </a:cubicBezTo>
                  <a:cubicBezTo>
                    <a:pt x="1674" y="2747"/>
                    <a:pt x="1608" y="2761"/>
                    <a:pt x="1545" y="2789"/>
                  </a:cubicBezTo>
                  <a:cubicBezTo>
                    <a:pt x="1502" y="2818"/>
                    <a:pt x="1438" y="2836"/>
                    <a:pt x="1376" y="2836"/>
                  </a:cubicBezTo>
                  <a:cubicBezTo>
                    <a:pt x="1354" y="2836"/>
                    <a:pt x="1331" y="2834"/>
                    <a:pt x="1310" y="2829"/>
                  </a:cubicBezTo>
                  <a:cubicBezTo>
                    <a:pt x="1310" y="2829"/>
                    <a:pt x="1291" y="2829"/>
                    <a:pt x="1291" y="2789"/>
                  </a:cubicBezTo>
                  <a:cubicBezTo>
                    <a:pt x="1232" y="2633"/>
                    <a:pt x="1427" y="2457"/>
                    <a:pt x="1564" y="2379"/>
                  </a:cubicBezTo>
                  <a:cubicBezTo>
                    <a:pt x="1760" y="2262"/>
                    <a:pt x="1818" y="2008"/>
                    <a:pt x="1701" y="1812"/>
                  </a:cubicBezTo>
                  <a:cubicBezTo>
                    <a:pt x="1642" y="1715"/>
                    <a:pt x="1545" y="1636"/>
                    <a:pt x="1447" y="1597"/>
                  </a:cubicBezTo>
                  <a:cubicBezTo>
                    <a:pt x="1486" y="1597"/>
                    <a:pt x="1545" y="1597"/>
                    <a:pt x="1603" y="1578"/>
                  </a:cubicBezTo>
                  <a:cubicBezTo>
                    <a:pt x="1740" y="1500"/>
                    <a:pt x="1838" y="1363"/>
                    <a:pt x="1838" y="1207"/>
                  </a:cubicBezTo>
                  <a:cubicBezTo>
                    <a:pt x="1877" y="992"/>
                    <a:pt x="2072" y="816"/>
                    <a:pt x="2307" y="816"/>
                  </a:cubicBezTo>
                  <a:close/>
                  <a:moveTo>
                    <a:pt x="2334" y="1"/>
                  </a:moveTo>
                  <a:cubicBezTo>
                    <a:pt x="2261" y="1"/>
                    <a:pt x="2186" y="5"/>
                    <a:pt x="2111" y="14"/>
                  </a:cubicBezTo>
                  <a:cubicBezTo>
                    <a:pt x="1740" y="73"/>
                    <a:pt x="1427" y="269"/>
                    <a:pt x="1213" y="581"/>
                  </a:cubicBezTo>
                  <a:cubicBezTo>
                    <a:pt x="1095" y="537"/>
                    <a:pt x="967" y="515"/>
                    <a:pt x="844" y="515"/>
                  </a:cubicBezTo>
                  <a:cubicBezTo>
                    <a:pt x="803" y="515"/>
                    <a:pt x="763" y="518"/>
                    <a:pt x="724" y="523"/>
                  </a:cubicBezTo>
                  <a:cubicBezTo>
                    <a:pt x="431" y="581"/>
                    <a:pt x="177" y="816"/>
                    <a:pt x="99" y="1109"/>
                  </a:cubicBezTo>
                  <a:cubicBezTo>
                    <a:pt x="1" y="1402"/>
                    <a:pt x="40" y="1715"/>
                    <a:pt x="216" y="1969"/>
                  </a:cubicBezTo>
                  <a:cubicBezTo>
                    <a:pt x="294" y="2105"/>
                    <a:pt x="411" y="2223"/>
                    <a:pt x="548" y="2301"/>
                  </a:cubicBezTo>
                  <a:cubicBezTo>
                    <a:pt x="411" y="2555"/>
                    <a:pt x="411" y="2829"/>
                    <a:pt x="509" y="3102"/>
                  </a:cubicBezTo>
                  <a:cubicBezTo>
                    <a:pt x="587" y="3337"/>
                    <a:pt x="763" y="3513"/>
                    <a:pt x="998" y="3610"/>
                  </a:cubicBezTo>
                  <a:cubicBezTo>
                    <a:pt x="1056" y="3630"/>
                    <a:pt x="1134" y="3649"/>
                    <a:pt x="1213" y="3669"/>
                  </a:cubicBezTo>
                  <a:cubicBezTo>
                    <a:pt x="1291" y="3903"/>
                    <a:pt x="1467" y="4118"/>
                    <a:pt x="1701" y="4236"/>
                  </a:cubicBezTo>
                  <a:cubicBezTo>
                    <a:pt x="1838" y="4314"/>
                    <a:pt x="1975" y="4353"/>
                    <a:pt x="2131" y="4353"/>
                  </a:cubicBezTo>
                  <a:cubicBezTo>
                    <a:pt x="2366" y="4353"/>
                    <a:pt x="2580" y="4255"/>
                    <a:pt x="2737" y="4079"/>
                  </a:cubicBezTo>
                  <a:cubicBezTo>
                    <a:pt x="2913" y="3806"/>
                    <a:pt x="3030" y="3513"/>
                    <a:pt x="3089" y="3200"/>
                  </a:cubicBezTo>
                  <a:cubicBezTo>
                    <a:pt x="3558" y="3102"/>
                    <a:pt x="3948" y="2789"/>
                    <a:pt x="4124" y="2360"/>
                  </a:cubicBezTo>
                  <a:cubicBezTo>
                    <a:pt x="4320" y="1773"/>
                    <a:pt x="4163" y="1109"/>
                    <a:pt x="3714" y="679"/>
                  </a:cubicBezTo>
                  <a:cubicBezTo>
                    <a:pt x="3370" y="249"/>
                    <a:pt x="2874" y="1"/>
                    <a:pt x="23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1009;p59">
              <a:extLst>
                <a:ext uri="{FF2B5EF4-FFF2-40B4-BE49-F238E27FC236}">
                  <a16:creationId xmlns:a16="http://schemas.microsoft.com/office/drawing/2014/main" id="{FD2F9769-AE3B-2D9F-E9BB-D48FBC3B697E}"/>
                </a:ext>
              </a:extLst>
            </p:cNvPr>
            <p:cNvSpPr/>
            <p:nvPr/>
          </p:nvSpPr>
          <p:spPr>
            <a:xfrm>
              <a:off x="1699700" y="1678625"/>
              <a:ext cx="107975" cy="109200"/>
            </a:xfrm>
            <a:custGeom>
              <a:avLst/>
              <a:gdLst/>
              <a:ahLst/>
              <a:cxnLst/>
              <a:rect l="l" t="t" r="r" b="b"/>
              <a:pathLst>
                <a:path w="4319" h="4368" extrusionOk="0">
                  <a:moveTo>
                    <a:pt x="880" y="1358"/>
                  </a:moveTo>
                  <a:cubicBezTo>
                    <a:pt x="977" y="1397"/>
                    <a:pt x="1055" y="1456"/>
                    <a:pt x="1134" y="1514"/>
                  </a:cubicBezTo>
                  <a:cubicBezTo>
                    <a:pt x="1144" y="1488"/>
                    <a:pt x="1155" y="1477"/>
                    <a:pt x="1167" y="1477"/>
                  </a:cubicBezTo>
                  <a:cubicBezTo>
                    <a:pt x="1217" y="1477"/>
                    <a:pt x="1269" y="1667"/>
                    <a:pt x="1210" y="1667"/>
                  </a:cubicBezTo>
                  <a:cubicBezTo>
                    <a:pt x="1200" y="1667"/>
                    <a:pt x="1188" y="1662"/>
                    <a:pt x="1173" y="1651"/>
                  </a:cubicBezTo>
                  <a:cubicBezTo>
                    <a:pt x="1134" y="1632"/>
                    <a:pt x="1114" y="1632"/>
                    <a:pt x="1075" y="1612"/>
                  </a:cubicBezTo>
                  <a:cubicBezTo>
                    <a:pt x="1016" y="1612"/>
                    <a:pt x="958" y="1573"/>
                    <a:pt x="899" y="1534"/>
                  </a:cubicBezTo>
                  <a:cubicBezTo>
                    <a:pt x="880" y="1475"/>
                    <a:pt x="860" y="1417"/>
                    <a:pt x="880" y="1358"/>
                  </a:cubicBezTo>
                  <a:close/>
                  <a:moveTo>
                    <a:pt x="2287" y="830"/>
                  </a:moveTo>
                  <a:cubicBezTo>
                    <a:pt x="2599" y="850"/>
                    <a:pt x="2892" y="1006"/>
                    <a:pt x="3088" y="1241"/>
                  </a:cubicBezTo>
                  <a:cubicBezTo>
                    <a:pt x="3166" y="1339"/>
                    <a:pt x="3459" y="1690"/>
                    <a:pt x="3322" y="2062"/>
                  </a:cubicBezTo>
                  <a:cubicBezTo>
                    <a:pt x="3244" y="2296"/>
                    <a:pt x="2971" y="2394"/>
                    <a:pt x="2599" y="2433"/>
                  </a:cubicBezTo>
                  <a:cubicBezTo>
                    <a:pt x="2365" y="2472"/>
                    <a:pt x="2208" y="2667"/>
                    <a:pt x="2228" y="2902"/>
                  </a:cubicBezTo>
                  <a:lnTo>
                    <a:pt x="2208" y="2902"/>
                  </a:lnTo>
                  <a:cubicBezTo>
                    <a:pt x="2208" y="2941"/>
                    <a:pt x="2228" y="3000"/>
                    <a:pt x="2247" y="3039"/>
                  </a:cubicBezTo>
                  <a:cubicBezTo>
                    <a:pt x="2247" y="3078"/>
                    <a:pt x="2247" y="3097"/>
                    <a:pt x="2247" y="3136"/>
                  </a:cubicBezTo>
                  <a:cubicBezTo>
                    <a:pt x="2228" y="3273"/>
                    <a:pt x="2189" y="3390"/>
                    <a:pt x="2130" y="3488"/>
                  </a:cubicBezTo>
                  <a:lnTo>
                    <a:pt x="2111" y="3508"/>
                  </a:lnTo>
                  <a:cubicBezTo>
                    <a:pt x="2091" y="3508"/>
                    <a:pt x="2072" y="3488"/>
                    <a:pt x="2052" y="3469"/>
                  </a:cubicBezTo>
                  <a:cubicBezTo>
                    <a:pt x="2169" y="3332"/>
                    <a:pt x="2208" y="3136"/>
                    <a:pt x="2111" y="2980"/>
                  </a:cubicBezTo>
                  <a:cubicBezTo>
                    <a:pt x="2042" y="2843"/>
                    <a:pt x="1896" y="2754"/>
                    <a:pt x="1741" y="2754"/>
                  </a:cubicBezTo>
                  <a:cubicBezTo>
                    <a:pt x="1675" y="2754"/>
                    <a:pt x="1608" y="2769"/>
                    <a:pt x="1544" y="2804"/>
                  </a:cubicBezTo>
                  <a:cubicBezTo>
                    <a:pt x="1487" y="2833"/>
                    <a:pt x="1429" y="2851"/>
                    <a:pt x="1372" y="2851"/>
                  </a:cubicBezTo>
                  <a:cubicBezTo>
                    <a:pt x="1351" y="2851"/>
                    <a:pt x="1330" y="2849"/>
                    <a:pt x="1309" y="2843"/>
                  </a:cubicBezTo>
                  <a:cubicBezTo>
                    <a:pt x="1309" y="2843"/>
                    <a:pt x="1290" y="2843"/>
                    <a:pt x="1270" y="2804"/>
                  </a:cubicBezTo>
                  <a:cubicBezTo>
                    <a:pt x="1231" y="2628"/>
                    <a:pt x="1427" y="2472"/>
                    <a:pt x="1544" y="2394"/>
                  </a:cubicBezTo>
                  <a:cubicBezTo>
                    <a:pt x="1876" y="2198"/>
                    <a:pt x="1798" y="1710"/>
                    <a:pt x="1427" y="1612"/>
                  </a:cubicBezTo>
                  <a:cubicBezTo>
                    <a:pt x="1485" y="1612"/>
                    <a:pt x="1544" y="1612"/>
                    <a:pt x="1583" y="1593"/>
                  </a:cubicBezTo>
                  <a:cubicBezTo>
                    <a:pt x="1739" y="1514"/>
                    <a:pt x="1837" y="1378"/>
                    <a:pt x="1837" y="1221"/>
                  </a:cubicBezTo>
                  <a:cubicBezTo>
                    <a:pt x="1876" y="987"/>
                    <a:pt x="2072" y="830"/>
                    <a:pt x="2287" y="830"/>
                  </a:cubicBezTo>
                  <a:close/>
                  <a:moveTo>
                    <a:pt x="2293" y="1"/>
                  </a:moveTo>
                  <a:cubicBezTo>
                    <a:pt x="2233" y="1"/>
                    <a:pt x="2172" y="4"/>
                    <a:pt x="2111" y="10"/>
                  </a:cubicBezTo>
                  <a:cubicBezTo>
                    <a:pt x="1739" y="68"/>
                    <a:pt x="1407" y="283"/>
                    <a:pt x="1212" y="576"/>
                  </a:cubicBezTo>
                  <a:cubicBezTo>
                    <a:pt x="1111" y="539"/>
                    <a:pt x="1002" y="517"/>
                    <a:pt x="895" y="517"/>
                  </a:cubicBezTo>
                  <a:cubicBezTo>
                    <a:pt x="836" y="517"/>
                    <a:pt x="779" y="523"/>
                    <a:pt x="723" y="537"/>
                  </a:cubicBezTo>
                  <a:cubicBezTo>
                    <a:pt x="410" y="596"/>
                    <a:pt x="176" y="811"/>
                    <a:pt x="98" y="1104"/>
                  </a:cubicBezTo>
                  <a:cubicBezTo>
                    <a:pt x="0" y="1397"/>
                    <a:pt x="39" y="1710"/>
                    <a:pt x="215" y="1983"/>
                  </a:cubicBezTo>
                  <a:cubicBezTo>
                    <a:pt x="293" y="2101"/>
                    <a:pt x="410" y="2218"/>
                    <a:pt x="528" y="2296"/>
                  </a:cubicBezTo>
                  <a:cubicBezTo>
                    <a:pt x="410" y="2550"/>
                    <a:pt x="410" y="2843"/>
                    <a:pt x="508" y="3117"/>
                  </a:cubicBezTo>
                  <a:cubicBezTo>
                    <a:pt x="586" y="3332"/>
                    <a:pt x="762" y="3527"/>
                    <a:pt x="997" y="3625"/>
                  </a:cubicBezTo>
                  <a:cubicBezTo>
                    <a:pt x="1055" y="3645"/>
                    <a:pt x="1134" y="3664"/>
                    <a:pt x="1192" y="3664"/>
                  </a:cubicBezTo>
                  <a:cubicBezTo>
                    <a:pt x="1270" y="3918"/>
                    <a:pt x="1446" y="4133"/>
                    <a:pt x="1681" y="4250"/>
                  </a:cubicBezTo>
                  <a:cubicBezTo>
                    <a:pt x="1818" y="4328"/>
                    <a:pt x="1974" y="4368"/>
                    <a:pt x="2130" y="4368"/>
                  </a:cubicBezTo>
                  <a:cubicBezTo>
                    <a:pt x="2365" y="4368"/>
                    <a:pt x="2580" y="4270"/>
                    <a:pt x="2736" y="4094"/>
                  </a:cubicBezTo>
                  <a:cubicBezTo>
                    <a:pt x="2912" y="3820"/>
                    <a:pt x="3029" y="3527"/>
                    <a:pt x="3088" y="3195"/>
                  </a:cubicBezTo>
                  <a:cubicBezTo>
                    <a:pt x="3537" y="3117"/>
                    <a:pt x="3928" y="2804"/>
                    <a:pt x="4123" y="2374"/>
                  </a:cubicBezTo>
                  <a:cubicBezTo>
                    <a:pt x="4319" y="1768"/>
                    <a:pt x="4163" y="1124"/>
                    <a:pt x="3713" y="674"/>
                  </a:cubicBezTo>
                  <a:cubicBezTo>
                    <a:pt x="3362" y="235"/>
                    <a:pt x="2836" y="1"/>
                    <a:pt x="22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1010;p59">
              <a:extLst>
                <a:ext uri="{FF2B5EF4-FFF2-40B4-BE49-F238E27FC236}">
                  <a16:creationId xmlns:a16="http://schemas.microsoft.com/office/drawing/2014/main" id="{F5DC7691-94AC-06D5-9277-462A83390842}"/>
                </a:ext>
              </a:extLst>
            </p:cNvPr>
            <p:cNvSpPr/>
            <p:nvPr/>
          </p:nvSpPr>
          <p:spPr>
            <a:xfrm>
              <a:off x="817850" y="505075"/>
              <a:ext cx="78200" cy="72475"/>
            </a:xfrm>
            <a:custGeom>
              <a:avLst/>
              <a:gdLst/>
              <a:ahLst/>
              <a:cxnLst/>
              <a:rect l="l" t="t" r="r" b="b"/>
              <a:pathLst>
                <a:path w="3128" h="2899" extrusionOk="0">
                  <a:moveTo>
                    <a:pt x="1343" y="708"/>
                  </a:moveTo>
                  <a:cubicBezTo>
                    <a:pt x="1397" y="708"/>
                    <a:pt x="1451" y="716"/>
                    <a:pt x="1505" y="735"/>
                  </a:cubicBezTo>
                  <a:cubicBezTo>
                    <a:pt x="1603" y="774"/>
                    <a:pt x="1642" y="910"/>
                    <a:pt x="1662" y="1184"/>
                  </a:cubicBezTo>
                  <a:cubicBezTo>
                    <a:pt x="1662" y="1340"/>
                    <a:pt x="1759" y="1497"/>
                    <a:pt x="1916" y="1536"/>
                  </a:cubicBezTo>
                  <a:cubicBezTo>
                    <a:pt x="1818" y="1614"/>
                    <a:pt x="1759" y="1770"/>
                    <a:pt x="1818" y="1907"/>
                  </a:cubicBezTo>
                  <a:cubicBezTo>
                    <a:pt x="1818" y="1946"/>
                    <a:pt x="1838" y="1966"/>
                    <a:pt x="1838" y="1985"/>
                  </a:cubicBezTo>
                  <a:cubicBezTo>
                    <a:pt x="1779" y="1946"/>
                    <a:pt x="1720" y="1888"/>
                    <a:pt x="1701" y="1829"/>
                  </a:cubicBezTo>
                  <a:cubicBezTo>
                    <a:pt x="1642" y="1692"/>
                    <a:pt x="1525" y="1614"/>
                    <a:pt x="1388" y="1614"/>
                  </a:cubicBezTo>
                  <a:cubicBezTo>
                    <a:pt x="1330" y="1614"/>
                    <a:pt x="1290" y="1634"/>
                    <a:pt x="1232" y="1653"/>
                  </a:cubicBezTo>
                  <a:cubicBezTo>
                    <a:pt x="1212" y="1653"/>
                    <a:pt x="1173" y="1673"/>
                    <a:pt x="1154" y="1692"/>
                  </a:cubicBezTo>
                  <a:cubicBezTo>
                    <a:pt x="1115" y="1594"/>
                    <a:pt x="1017" y="1536"/>
                    <a:pt x="900" y="1516"/>
                  </a:cubicBezTo>
                  <a:cubicBezTo>
                    <a:pt x="802" y="1477"/>
                    <a:pt x="724" y="1379"/>
                    <a:pt x="743" y="1262"/>
                  </a:cubicBezTo>
                  <a:cubicBezTo>
                    <a:pt x="763" y="1086"/>
                    <a:pt x="861" y="930"/>
                    <a:pt x="1017" y="832"/>
                  </a:cubicBezTo>
                  <a:cubicBezTo>
                    <a:pt x="1111" y="751"/>
                    <a:pt x="1224" y="708"/>
                    <a:pt x="1343" y="708"/>
                  </a:cubicBezTo>
                  <a:close/>
                  <a:moveTo>
                    <a:pt x="1351" y="1"/>
                  </a:moveTo>
                  <a:cubicBezTo>
                    <a:pt x="1078" y="1"/>
                    <a:pt x="806" y="95"/>
                    <a:pt x="587" y="266"/>
                  </a:cubicBezTo>
                  <a:cubicBezTo>
                    <a:pt x="216" y="520"/>
                    <a:pt x="1" y="910"/>
                    <a:pt x="1" y="1340"/>
                  </a:cubicBezTo>
                  <a:cubicBezTo>
                    <a:pt x="20" y="1594"/>
                    <a:pt x="118" y="1829"/>
                    <a:pt x="294" y="2005"/>
                  </a:cubicBezTo>
                  <a:cubicBezTo>
                    <a:pt x="255" y="2103"/>
                    <a:pt x="235" y="2200"/>
                    <a:pt x="255" y="2298"/>
                  </a:cubicBezTo>
                  <a:cubicBezTo>
                    <a:pt x="274" y="2532"/>
                    <a:pt x="411" y="2728"/>
                    <a:pt x="626" y="2826"/>
                  </a:cubicBezTo>
                  <a:cubicBezTo>
                    <a:pt x="734" y="2874"/>
                    <a:pt x="846" y="2899"/>
                    <a:pt x="958" y="2899"/>
                  </a:cubicBezTo>
                  <a:cubicBezTo>
                    <a:pt x="1071" y="2899"/>
                    <a:pt x="1183" y="2874"/>
                    <a:pt x="1290" y="2826"/>
                  </a:cubicBezTo>
                  <a:cubicBezTo>
                    <a:pt x="1369" y="2787"/>
                    <a:pt x="1447" y="2728"/>
                    <a:pt x="1505" y="2650"/>
                  </a:cubicBezTo>
                  <a:cubicBezTo>
                    <a:pt x="1626" y="2716"/>
                    <a:pt x="1755" y="2747"/>
                    <a:pt x="1881" y="2747"/>
                  </a:cubicBezTo>
                  <a:cubicBezTo>
                    <a:pt x="1939" y="2747"/>
                    <a:pt x="1997" y="2740"/>
                    <a:pt x="2053" y="2728"/>
                  </a:cubicBezTo>
                  <a:cubicBezTo>
                    <a:pt x="2228" y="2669"/>
                    <a:pt x="2385" y="2552"/>
                    <a:pt x="2463" y="2396"/>
                  </a:cubicBezTo>
                  <a:cubicBezTo>
                    <a:pt x="2483" y="2357"/>
                    <a:pt x="2502" y="2318"/>
                    <a:pt x="2522" y="2298"/>
                  </a:cubicBezTo>
                  <a:cubicBezTo>
                    <a:pt x="2678" y="2239"/>
                    <a:pt x="2834" y="2142"/>
                    <a:pt x="2932" y="1985"/>
                  </a:cubicBezTo>
                  <a:cubicBezTo>
                    <a:pt x="3127" y="1751"/>
                    <a:pt x="3108" y="1399"/>
                    <a:pt x="2912" y="1184"/>
                  </a:cubicBezTo>
                  <a:cubicBezTo>
                    <a:pt x="2737" y="1028"/>
                    <a:pt x="2561" y="930"/>
                    <a:pt x="2365" y="871"/>
                  </a:cubicBezTo>
                  <a:cubicBezTo>
                    <a:pt x="2326" y="539"/>
                    <a:pt x="2131" y="266"/>
                    <a:pt x="1838" y="109"/>
                  </a:cubicBezTo>
                  <a:cubicBezTo>
                    <a:pt x="1683" y="35"/>
                    <a:pt x="1517" y="1"/>
                    <a:pt x="13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1011;p59">
              <a:extLst>
                <a:ext uri="{FF2B5EF4-FFF2-40B4-BE49-F238E27FC236}">
                  <a16:creationId xmlns:a16="http://schemas.microsoft.com/office/drawing/2014/main" id="{DF244A3B-2598-9626-24BD-427E6C290176}"/>
                </a:ext>
              </a:extLst>
            </p:cNvPr>
            <p:cNvSpPr/>
            <p:nvPr/>
          </p:nvSpPr>
          <p:spPr>
            <a:xfrm>
              <a:off x="1688950" y="1553025"/>
              <a:ext cx="78175" cy="72600"/>
            </a:xfrm>
            <a:custGeom>
              <a:avLst/>
              <a:gdLst/>
              <a:ahLst/>
              <a:cxnLst/>
              <a:rect l="l" t="t" r="r" b="b"/>
              <a:pathLst>
                <a:path w="3127" h="2904" extrusionOk="0">
                  <a:moveTo>
                    <a:pt x="1343" y="727"/>
                  </a:moveTo>
                  <a:cubicBezTo>
                    <a:pt x="1396" y="727"/>
                    <a:pt x="1450" y="736"/>
                    <a:pt x="1505" y="754"/>
                  </a:cubicBezTo>
                  <a:cubicBezTo>
                    <a:pt x="1603" y="793"/>
                    <a:pt x="1661" y="930"/>
                    <a:pt x="1661" y="1203"/>
                  </a:cubicBezTo>
                  <a:cubicBezTo>
                    <a:pt x="1661" y="1360"/>
                    <a:pt x="1759" y="1516"/>
                    <a:pt x="1915" y="1555"/>
                  </a:cubicBezTo>
                  <a:cubicBezTo>
                    <a:pt x="1798" y="1633"/>
                    <a:pt x="1759" y="1790"/>
                    <a:pt x="1818" y="1926"/>
                  </a:cubicBezTo>
                  <a:cubicBezTo>
                    <a:pt x="1818" y="1966"/>
                    <a:pt x="1837" y="1985"/>
                    <a:pt x="1837" y="2005"/>
                  </a:cubicBezTo>
                  <a:cubicBezTo>
                    <a:pt x="1779" y="1966"/>
                    <a:pt x="1720" y="1907"/>
                    <a:pt x="1700" y="1848"/>
                  </a:cubicBezTo>
                  <a:cubicBezTo>
                    <a:pt x="1642" y="1712"/>
                    <a:pt x="1524" y="1633"/>
                    <a:pt x="1388" y="1633"/>
                  </a:cubicBezTo>
                  <a:cubicBezTo>
                    <a:pt x="1329" y="1633"/>
                    <a:pt x="1290" y="1653"/>
                    <a:pt x="1251" y="1672"/>
                  </a:cubicBezTo>
                  <a:cubicBezTo>
                    <a:pt x="1212" y="1672"/>
                    <a:pt x="1173" y="1692"/>
                    <a:pt x="1153" y="1712"/>
                  </a:cubicBezTo>
                  <a:cubicBezTo>
                    <a:pt x="1114" y="1614"/>
                    <a:pt x="1016" y="1555"/>
                    <a:pt x="899" y="1536"/>
                  </a:cubicBezTo>
                  <a:cubicBezTo>
                    <a:pt x="782" y="1497"/>
                    <a:pt x="723" y="1399"/>
                    <a:pt x="723" y="1282"/>
                  </a:cubicBezTo>
                  <a:cubicBezTo>
                    <a:pt x="762" y="1106"/>
                    <a:pt x="860" y="949"/>
                    <a:pt x="1016" y="852"/>
                  </a:cubicBezTo>
                  <a:cubicBezTo>
                    <a:pt x="1111" y="771"/>
                    <a:pt x="1224" y="727"/>
                    <a:pt x="1343" y="727"/>
                  </a:cubicBezTo>
                  <a:close/>
                  <a:moveTo>
                    <a:pt x="1341" y="1"/>
                  </a:moveTo>
                  <a:cubicBezTo>
                    <a:pt x="1067" y="1"/>
                    <a:pt x="798" y="95"/>
                    <a:pt x="567" y="265"/>
                  </a:cubicBezTo>
                  <a:cubicBezTo>
                    <a:pt x="215" y="519"/>
                    <a:pt x="0" y="910"/>
                    <a:pt x="0" y="1340"/>
                  </a:cubicBezTo>
                  <a:cubicBezTo>
                    <a:pt x="20" y="1594"/>
                    <a:pt x="117" y="1829"/>
                    <a:pt x="293" y="2005"/>
                  </a:cubicBezTo>
                  <a:cubicBezTo>
                    <a:pt x="254" y="2102"/>
                    <a:pt x="235" y="2200"/>
                    <a:pt x="235" y="2298"/>
                  </a:cubicBezTo>
                  <a:cubicBezTo>
                    <a:pt x="274" y="2532"/>
                    <a:pt x="411" y="2747"/>
                    <a:pt x="626" y="2845"/>
                  </a:cubicBezTo>
                  <a:cubicBezTo>
                    <a:pt x="723" y="2884"/>
                    <a:pt x="840" y="2904"/>
                    <a:pt x="938" y="2904"/>
                  </a:cubicBezTo>
                  <a:cubicBezTo>
                    <a:pt x="1055" y="2904"/>
                    <a:pt x="1173" y="2884"/>
                    <a:pt x="1290" y="2825"/>
                  </a:cubicBezTo>
                  <a:cubicBezTo>
                    <a:pt x="1368" y="2786"/>
                    <a:pt x="1446" y="2728"/>
                    <a:pt x="1505" y="2669"/>
                  </a:cubicBezTo>
                  <a:cubicBezTo>
                    <a:pt x="1622" y="2721"/>
                    <a:pt x="1748" y="2747"/>
                    <a:pt x="1871" y="2747"/>
                  </a:cubicBezTo>
                  <a:cubicBezTo>
                    <a:pt x="1933" y="2747"/>
                    <a:pt x="1993" y="2741"/>
                    <a:pt x="2052" y="2728"/>
                  </a:cubicBezTo>
                  <a:cubicBezTo>
                    <a:pt x="2228" y="2669"/>
                    <a:pt x="2384" y="2552"/>
                    <a:pt x="2482" y="2395"/>
                  </a:cubicBezTo>
                  <a:cubicBezTo>
                    <a:pt x="2482" y="2356"/>
                    <a:pt x="2502" y="2317"/>
                    <a:pt x="2521" y="2298"/>
                  </a:cubicBezTo>
                  <a:cubicBezTo>
                    <a:pt x="2677" y="2239"/>
                    <a:pt x="2834" y="2141"/>
                    <a:pt x="2931" y="1985"/>
                  </a:cubicBezTo>
                  <a:cubicBezTo>
                    <a:pt x="3127" y="1751"/>
                    <a:pt x="3107" y="1399"/>
                    <a:pt x="2912" y="1184"/>
                  </a:cubicBezTo>
                  <a:cubicBezTo>
                    <a:pt x="2736" y="1028"/>
                    <a:pt x="2560" y="930"/>
                    <a:pt x="2365" y="871"/>
                  </a:cubicBezTo>
                  <a:cubicBezTo>
                    <a:pt x="2306" y="539"/>
                    <a:pt x="2130" y="265"/>
                    <a:pt x="1837" y="109"/>
                  </a:cubicBezTo>
                  <a:cubicBezTo>
                    <a:pt x="1675" y="35"/>
                    <a:pt x="1507" y="1"/>
                    <a:pt x="134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1012;p59">
              <a:extLst>
                <a:ext uri="{FF2B5EF4-FFF2-40B4-BE49-F238E27FC236}">
                  <a16:creationId xmlns:a16="http://schemas.microsoft.com/office/drawing/2014/main" id="{6C111DB6-7A14-4245-D058-E8A426C403FA}"/>
                </a:ext>
              </a:extLst>
            </p:cNvPr>
            <p:cNvSpPr/>
            <p:nvPr/>
          </p:nvSpPr>
          <p:spPr>
            <a:xfrm>
              <a:off x="1174000" y="511975"/>
              <a:ext cx="47425" cy="45175"/>
            </a:xfrm>
            <a:custGeom>
              <a:avLst/>
              <a:gdLst/>
              <a:ahLst/>
              <a:cxnLst/>
              <a:rect l="l" t="t" r="r" b="b"/>
              <a:pathLst>
                <a:path w="1897" h="1807" extrusionOk="0">
                  <a:moveTo>
                    <a:pt x="1214" y="0"/>
                  </a:moveTo>
                  <a:cubicBezTo>
                    <a:pt x="982" y="0"/>
                    <a:pt x="756" y="61"/>
                    <a:pt x="548" y="165"/>
                  </a:cubicBezTo>
                  <a:cubicBezTo>
                    <a:pt x="216" y="361"/>
                    <a:pt x="20" y="693"/>
                    <a:pt x="1" y="1064"/>
                  </a:cubicBezTo>
                  <a:cubicBezTo>
                    <a:pt x="1" y="1279"/>
                    <a:pt x="59" y="1475"/>
                    <a:pt x="177" y="1651"/>
                  </a:cubicBezTo>
                  <a:cubicBezTo>
                    <a:pt x="255" y="1748"/>
                    <a:pt x="392" y="1807"/>
                    <a:pt x="528" y="1807"/>
                  </a:cubicBezTo>
                  <a:cubicBezTo>
                    <a:pt x="607" y="1807"/>
                    <a:pt x="685" y="1787"/>
                    <a:pt x="743" y="1748"/>
                  </a:cubicBezTo>
                  <a:cubicBezTo>
                    <a:pt x="841" y="1670"/>
                    <a:pt x="919" y="1572"/>
                    <a:pt x="939" y="1436"/>
                  </a:cubicBezTo>
                  <a:cubicBezTo>
                    <a:pt x="958" y="1338"/>
                    <a:pt x="939" y="1240"/>
                    <a:pt x="861" y="1143"/>
                  </a:cubicBezTo>
                  <a:lnTo>
                    <a:pt x="861" y="1123"/>
                  </a:lnTo>
                  <a:lnTo>
                    <a:pt x="861" y="1103"/>
                  </a:lnTo>
                  <a:cubicBezTo>
                    <a:pt x="841" y="1103"/>
                    <a:pt x="841" y="1084"/>
                    <a:pt x="861" y="1084"/>
                  </a:cubicBezTo>
                  <a:lnTo>
                    <a:pt x="861" y="1064"/>
                  </a:lnTo>
                  <a:lnTo>
                    <a:pt x="861" y="1045"/>
                  </a:lnTo>
                  <a:lnTo>
                    <a:pt x="861" y="1006"/>
                  </a:lnTo>
                  <a:lnTo>
                    <a:pt x="861" y="986"/>
                  </a:lnTo>
                  <a:cubicBezTo>
                    <a:pt x="861" y="986"/>
                    <a:pt x="861" y="967"/>
                    <a:pt x="880" y="947"/>
                  </a:cubicBezTo>
                  <a:lnTo>
                    <a:pt x="900" y="928"/>
                  </a:lnTo>
                  <a:lnTo>
                    <a:pt x="919" y="928"/>
                  </a:lnTo>
                  <a:cubicBezTo>
                    <a:pt x="939" y="908"/>
                    <a:pt x="958" y="889"/>
                    <a:pt x="978" y="889"/>
                  </a:cubicBezTo>
                  <a:lnTo>
                    <a:pt x="1017" y="889"/>
                  </a:lnTo>
                  <a:lnTo>
                    <a:pt x="1095" y="869"/>
                  </a:lnTo>
                  <a:lnTo>
                    <a:pt x="1349" y="869"/>
                  </a:lnTo>
                  <a:cubicBezTo>
                    <a:pt x="1376" y="873"/>
                    <a:pt x="1403" y="876"/>
                    <a:pt x="1429" y="876"/>
                  </a:cubicBezTo>
                  <a:cubicBezTo>
                    <a:pt x="1631" y="876"/>
                    <a:pt x="1805" y="747"/>
                    <a:pt x="1857" y="556"/>
                  </a:cubicBezTo>
                  <a:cubicBezTo>
                    <a:pt x="1896" y="439"/>
                    <a:pt x="1877" y="322"/>
                    <a:pt x="1818" y="224"/>
                  </a:cubicBezTo>
                  <a:cubicBezTo>
                    <a:pt x="1760" y="126"/>
                    <a:pt x="1662" y="68"/>
                    <a:pt x="1564" y="48"/>
                  </a:cubicBezTo>
                  <a:cubicBezTo>
                    <a:pt x="1447" y="16"/>
                    <a:pt x="1330" y="0"/>
                    <a:pt x="12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1013;p59">
              <a:extLst>
                <a:ext uri="{FF2B5EF4-FFF2-40B4-BE49-F238E27FC236}">
                  <a16:creationId xmlns:a16="http://schemas.microsoft.com/office/drawing/2014/main" id="{A5B899CE-4500-8C9E-9E92-D04B55E2964D}"/>
                </a:ext>
              </a:extLst>
            </p:cNvPr>
            <p:cNvSpPr/>
            <p:nvPr/>
          </p:nvSpPr>
          <p:spPr>
            <a:xfrm>
              <a:off x="1332300" y="551375"/>
              <a:ext cx="54250" cy="44375"/>
            </a:xfrm>
            <a:custGeom>
              <a:avLst/>
              <a:gdLst/>
              <a:ahLst/>
              <a:cxnLst/>
              <a:rect l="l" t="t" r="r" b="b"/>
              <a:pathLst>
                <a:path w="2170" h="1775" extrusionOk="0">
                  <a:moveTo>
                    <a:pt x="649" y="0"/>
                  </a:moveTo>
                  <a:cubicBezTo>
                    <a:pt x="571" y="0"/>
                    <a:pt x="501" y="32"/>
                    <a:pt x="430" y="75"/>
                  </a:cubicBezTo>
                  <a:cubicBezTo>
                    <a:pt x="98" y="329"/>
                    <a:pt x="0" y="778"/>
                    <a:pt x="196" y="1149"/>
                  </a:cubicBezTo>
                  <a:cubicBezTo>
                    <a:pt x="372" y="1540"/>
                    <a:pt x="743" y="1775"/>
                    <a:pt x="1173" y="1775"/>
                  </a:cubicBezTo>
                  <a:lnTo>
                    <a:pt x="1349" y="1775"/>
                  </a:lnTo>
                  <a:cubicBezTo>
                    <a:pt x="1486" y="1775"/>
                    <a:pt x="1622" y="1775"/>
                    <a:pt x="1779" y="1755"/>
                  </a:cubicBezTo>
                  <a:cubicBezTo>
                    <a:pt x="1994" y="1736"/>
                    <a:pt x="2170" y="1540"/>
                    <a:pt x="2170" y="1325"/>
                  </a:cubicBezTo>
                  <a:cubicBezTo>
                    <a:pt x="2150" y="1189"/>
                    <a:pt x="2111" y="1091"/>
                    <a:pt x="2013" y="1013"/>
                  </a:cubicBezTo>
                  <a:cubicBezTo>
                    <a:pt x="1949" y="948"/>
                    <a:pt x="1857" y="910"/>
                    <a:pt x="1772" y="910"/>
                  </a:cubicBezTo>
                  <a:cubicBezTo>
                    <a:pt x="1754" y="910"/>
                    <a:pt x="1737" y="912"/>
                    <a:pt x="1720" y="915"/>
                  </a:cubicBezTo>
                  <a:cubicBezTo>
                    <a:pt x="1632" y="925"/>
                    <a:pt x="1539" y="930"/>
                    <a:pt x="1447" y="930"/>
                  </a:cubicBezTo>
                  <a:cubicBezTo>
                    <a:pt x="1354" y="930"/>
                    <a:pt x="1261" y="925"/>
                    <a:pt x="1173" y="915"/>
                  </a:cubicBezTo>
                  <a:lnTo>
                    <a:pt x="1095" y="915"/>
                  </a:lnTo>
                  <a:cubicBezTo>
                    <a:pt x="1075" y="915"/>
                    <a:pt x="1036" y="895"/>
                    <a:pt x="1017" y="895"/>
                  </a:cubicBezTo>
                  <a:lnTo>
                    <a:pt x="978" y="876"/>
                  </a:lnTo>
                  <a:lnTo>
                    <a:pt x="958" y="856"/>
                  </a:lnTo>
                  <a:lnTo>
                    <a:pt x="939" y="798"/>
                  </a:lnTo>
                  <a:lnTo>
                    <a:pt x="939" y="778"/>
                  </a:lnTo>
                  <a:cubicBezTo>
                    <a:pt x="939" y="778"/>
                    <a:pt x="939" y="778"/>
                    <a:pt x="939" y="759"/>
                  </a:cubicBezTo>
                  <a:lnTo>
                    <a:pt x="939" y="739"/>
                  </a:lnTo>
                  <a:cubicBezTo>
                    <a:pt x="1095" y="602"/>
                    <a:pt x="1134" y="387"/>
                    <a:pt x="1017" y="211"/>
                  </a:cubicBezTo>
                  <a:cubicBezTo>
                    <a:pt x="958" y="94"/>
                    <a:pt x="860" y="36"/>
                    <a:pt x="743" y="16"/>
                  </a:cubicBezTo>
                  <a:cubicBezTo>
                    <a:pt x="710" y="5"/>
                    <a:pt x="679" y="0"/>
                    <a:pt x="6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014;p59">
              <a:extLst>
                <a:ext uri="{FF2B5EF4-FFF2-40B4-BE49-F238E27FC236}">
                  <a16:creationId xmlns:a16="http://schemas.microsoft.com/office/drawing/2014/main" id="{AF7B8326-ADB7-271E-E8A5-41A41C310C5F}"/>
                </a:ext>
              </a:extLst>
            </p:cNvPr>
            <p:cNvSpPr/>
            <p:nvPr/>
          </p:nvSpPr>
          <p:spPr>
            <a:xfrm>
              <a:off x="1451025" y="463325"/>
              <a:ext cx="62550" cy="88100"/>
            </a:xfrm>
            <a:custGeom>
              <a:avLst/>
              <a:gdLst/>
              <a:ahLst/>
              <a:cxnLst/>
              <a:rect l="l" t="t" r="r" b="b"/>
              <a:pathLst>
                <a:path w="2502" h="3524" extrusionOk="0">
                  <a:moveTo>
                    <a:pt x="1524" y="1"/>
                  </a:moveTo>
                  <a:cubicBezTo>
                    <a:pt x="860" y="1"/>
                    <a:pt x="274" y="470"/>
                    <a:pt x="98" y="1115"/>
                  </a:cubicBezTo>
                  <a:cubicBezTo>
                    <a:pt x="0" y="1467"/>
                    <a:pt x="78" y="1857"/>
                    <a:pt x="293" y="2170"/>
                  </a:cubicBezTo>
                  <a:cubicBezTo>
                    <a:pt x="391" y="2287"/>
                    <a:pt x="508" y="2385"/>
                    <a:pt x="626" y="2463"/>
                  </a:cubicBezTo>
                  <a:cubicBezTo>
                    <a:pt x="626" y="2561"/>
                    <a:pt x="626" y="2639"/>
                    <a:pt x="645" y="2737"/>
                  </a:cubicBezTo>
                  <a:cubicBezTo>
                    <a:pt x="723" y="3069"/>
                    <a:pt x="977" y="3343"/>
                    <a:pt x="1310" y="3460"/>
                  </a:cubicBezTo>
                  <a:cubicBezTo>
                    <a:pt x="1405" y="3492"/>
                    <a:pt x="1514" y="3524"/>
                    <a:pt x="1625" y="3524"/>
                  </a:cubicBezTo>
                  <a:cubicBezTo>
                    <a:pt x="1650" y="3524"/>
                    <a:pt x="1675" y="3522"/>
                    <a:pt x="1700" y="3518"/>
                  </a:cubicBezTo>
                  <a:cubicBezTo>
                    <a:pt x="1722" y="3520"/>
                    <a:pt x="1744" y="3521"/>
                    <a:pt x="1766" y="3521"/>
                  </a:cubicBezTo>
                  <a:cubicBezTo>
                    <a:pt x="1959" y="3521"/>
                    <a:pt x="2146" y="3446"/>
                    <a:pt x="2287" y="3323"/>
                  </a:cubicBezTo>
                  <a:cubicBezTo>
                    <a:pt x="2443" y="3186"/>
                    <a:pt x="2502" y="2991"/>
                    <a:pt x="2502" y="2795"/>
                  </a:cubicBezTo>
                  <a:cubicBezTo>
                    <a:pt x="2482" y="2600"/>
                    <a:pt x="2365" y="2424"/>
                    <a:pt x="2208" y="2326"/>
                  </a:cubicBezTo>
                  <a:cubicBezTo>
                    <a:pt x="2136" y="2276"/>
                    <a:pt x="2056" y="2252"/>
                    <a:pt x="1977" y="2252"/>
                  </a:cubicBezTo>
                  <a:cubicBezTo>
                    <a:pt x="1844" y="2252"/>
                    <a:pt x="1716" y="2321"/>
                    <a:pt x="1642" y="2444"/>
                  </a:cubicBezTo>
                  <a:cubicBezTo>
                    <a:pt x="1603" y="2502"/>
                    <a:pt x="1583" y="2580"/>
                    <a:pt x="1564" y="2659"/>
                  </a:cubicBezTo>
                  <a:lnTo>
                    <a:pt x="1524" y="2639"/>
                  </a:lnTo>
                  <a:cubicBezTo>
                    <a:pt x="1485" y="2620"/>
                    <a:pt x="1466" y="2580"/>
                    <a:pt x="1466" y="2541"/>
                  </a:cubicBezTo>
                  <a:cubicBezTo>
                    <a:pt x="1466" y="2502"/>
                    <a:pt x="1485" y="2483"/>
                    <a:pt x="1505" y="2463"/>
                  </a:cubicBezTo>
                  <a:cubicBezTo>
                    <a:pt x="1622" y="2326"/>
                    <a:pt x="1661" y="2151"/>
                    <a:pt x="1583" y="1975"/>
                  </a:cubicBezTo>
                  <a:cubicBezTo>
                    <a:pt x="1516" y="1825"/>
                    <a:pt x="1365" y="1732"/>
                    <a:pt x="1200" y="1732"/>
                  </a:cubicBezTo>
                  <a:cubicBezTo>
                    <a:pt x="1172" y="1732"/>
                    <a:pt x="1143" y="1734"/>
                    <a:pt x="1114" y="1740"/>
                  </a:cubicBezTo>
                  <a:cubicBezTo>
                    <a:pt x="1104" y="1745"/>
                    <a:pt x="1092" y="1748"/>
                    <a:pt x="1079" y="1748"/>
                  </a:cubicBezTo>
                  <a:cubicBezTo>
                    <a:pt x="1045" y="1748"/>
                    <a:pt x="1006" y="1730"/>
                    <a:pt x="977" y="1701"/>
                  </a:cubicBezTo>
                  <a:cubicBezTo>
                    <a:pt x="899" y="1564"/>
                    <a:pt x="880" y="1388"/>
                    <a:pt x="938" y="1252"/>
                  </a:cubicBezTo>
                  <a:cubicBezTo>
                    <a:pt x="1036" y="998"/>
                    <a:pt x="1270" y="841"/>
                    <a:pt x="1544" y="841"/>
                  </a:cubicBezTo>
                  <a:cubicBezTo>
                    <a:pt x="1779" y="841"/>
                    <a:pt x="1954" y="646"/>
                    <a:pt x="1954" y="411"/>
                  </a:cubicBezTo>
                  <a:cubicBezTo>
                    <a:pt x="1954" y="177"/>
                    <a:pt x="1759" y="1"/>
                    <a:pt x="152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1015;p59">
              <a:extLst>
                <a:ext uri="{FF2B5EF4-FFF2-40B4-BE49-F238E27FC236}">
                  <a16:creationId xmlns:a16="http://schemas.microsoft.com/office/drawing/2014/main" id="{17315B0B-B3CA-539A-A676-AD7869077F4D}"/>
                </a:ext>
              </a:extLst>
            </p:cNvPr>
            <p:cNvSpPr/>
            <p:nvPr/>
          </p:nvSpPr>
          <p:spPr>
            <a:xfrm>
              <a:off x="1406075" y="660525"/>
              <a:ext cx="99675" cy="98400"/>
            </a:xfrm>
            <a:custGeom>
              <a:avLst/>
              <a:gdLst/>
              <a:ahLst/>
              <a:cxnLst/>
              <a:rect l="l" t="t" r="r" b="b"/>
              <a:pathLst>
                <a:path w="3987" h="3936" extrusionOk="0">
                  <a:moveTo>
                    <a:pt x="2823" y="1"/>
                  </a:moveTo>
                  <a:cubicBezTo>
                    <a:pt x="2697" y="1"/>
                    <a:pt x="2568" y="22"/>
                    <a:pt x="2443" y="67"/>
                  </a:cubicBezTo>
                  <a:cubicBezTo>
                    <a:pt x="2170" y="164"/>
                    <a:pt x="1955" y="379"/>
                    <a:pt x="1857" y="633"/>
                  </a:cubicBezTo>
                  <a:cubicBezTo>
                    <a:pt x="1837" y="672"/>
                    <a:pt x="1818" y="711"/>
                    <a:pt x="1818" y="751"/>
                  </a:cubicBezTo>
                  <a:cubicBezTo>
                    <a:pt x="1784" y="747"/>
                    <a:pt x="1751" y="746"/>
                    <a:pt x="1717" y="746"/>
                  </a:cubicBezTo>
                  <a:cubicBezTo>
                    <a:pt x="1556" y="746"/>
                    <a:pt x="1397" y="783"/>
                    <a:pt x="1251" y="848"/>
                  </a:cubicBezTo>
                  <a:cubicBezTo>
                    <a:pt x="841" y="985"/>
                    <a:pt x="508" y="1298"/>
                    <a:pt x="333" y="1708"/>
                  </a:cubicBezTo>
                  <a:cubicBezTo>
                    <a:pt x="0" y="2587"/>
                    <a:pt x="548" y="3545"/>
                    <a:pt x="1310" y="3897"/>
                  </a:cubicBezTo>
                  <a:cubicBezTo>
                    <a:pt x="1368" y="3936"/>
                    <a:pt x="1427" y="3936"/>
                    <a:pt x="1486" y="3936"/>
                  </a:cubicBezTo>
                  <a:cubicBezTo>
                    <a:pt x="1564" y="3936"/>
                    <a:pt x="1661" y="3916"/>
                    <a:pt x="1720" y="3858"/>
                  </a:cubicBezTo>
                  <a:cubicBezTo>
                    <a:pt x="1857" y="3780"/>
                    <a:pt x="1935" y="3623"/>
                    <a:pt x="1915" y="3467"/>
                  </a:cubicBezTo>
                  <a:cubicBezTo>
                    <a:pt x="1896" y="3330"/>
                    <a:pt x="1818" y="3213"/>
                    <a:pt x="1681" y="3154"/>
                  </a:cubicBezTo>
                  <a:cubicBezTo>
                    <a:pt x="1290" y="2978"/>
                    <a:pt x="977" y="2490"/>
                    <a:pt x="1134" y="2040"/>
                  </a:cubicBezTo>
                  <a:cubicBezTo>
                    <a:pt x="1212" y="1864"/>
                    <a:pt x="1349" y="1708"/>
                    <a:pt x="1544" y="1630"/>
                  </a:cubicBezTo>
                  <a:cubicBezTo>
                    <a:pt x="1622" y="1601"/>
                    <a:pt x="1705" y="1586"/>
                    <a:pt x="1788" y="1586"/>
                  </a:cubicBezTo>
                  <a:cubicBezTo>
                    <a:pt x="1871" y="1586"/>
                    <a:pt x="1955" y="1601"/>
                    <a:pt x="2033" y="1630"/>
                  </a:cubicBezTo>
                  <a:cubicBezTo>
                    <a:pt x="2100" y="1660"/>
                    <a:pt x="2168" y="1676"/>
                    <a:pt x="2234" y="1676"/>
                  </a:cubicBezTo>
                  <a:cubicBezTo>
                    <a:pt x="2338" y="1676"/>
                    <a:pt x="2437" y="1636"/>
                    <a:pt x="2521" y="1552"/>
                  </a:cubicBezTo>
                  <a:cubicBezTo>
                    <a:pt x="2658" y="1454"/>
                    <a:pt x="2697" y="1278"/>
                    <a:pt x="2619" y="1122"/>
                  </a:cubicBezTo>
                  <a:cubicBezTo>
                    <a:pt x="2599" y="1083"/>
                    <a:pt x="2599" y="1005"/>
                    <a:pt x="2619" y="965"/>
                  </a:cubicBezTo>
                  <a:cubicBezTo>
                    <a:pt x="2639" y="907"/>
                    <a:pt x="2697" y="868"/>
                    <a:pt x="2736" y="848"/>
                  </a:cubicBezTo>
                  <a:cubicBezTo>
                    <a:pt x="2754" y="846"/>
                    <a:pt x="2772" y="845"/>
                    <a:pt x="2789" y="845"/>
                  </a:cubicBezTo>
                  <a:cubicBezTo>
                    <a:pt x="2943" y="845"/>
                    <a:pt x="3074" y="921"/>
                    <a:pt x="3127" y="1044"/>
                  </a:cubicBezTo>
                  <a:cubicBezTo>
                    <a:pt x="3204" y="1186"/>
                    <a:pt x="3342" y="1259"/>
                    <a:pt x="3482" y="1259"/>
                  </a:cubicBezTo>
                  <a:cubicBezTo>
                    <a:pt x="3554" y="1259"/>
                    <a:pt x="3627" y="1240"/>
                    <a:pt x="3694" y="1200"/>
                  </a:cubicBezTo>
                  <a:cubicBezTo>
                    <a:pt x="3909" y="1102"/>
                    <a:pt x="3987" y="829"/>
                    <a:pt x="3870" y="633"/>
                  </a:cubicBezTo>
                  <a:cubicBezTo>
                    <a:pt x="3659" y="241"/>
                    <a:pt x="3250" y="1"/>
                    <a:pt x="28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1016;p59">
              <a:extLst>
                <a:ext uri="{FF2B5EF4-FFF2-40B4-BE49-F238E27FC236}">
                  <a16:creationId xmlns:a16="http://schemas.microsoft.com/office/drawing/2014/main" id="{0FE86BC3-FC61-22C8-36BB-DD373B53B26F}"/>
                </a:ext>
              </a:extLst>
            </p:cNvPr>
            <p:cNvSpPr/>
            <p:nvPr/>
          </p:nvSpPr>
          <p:spPr>
            <a:xfrm>
              <a:off x="1281000" y="779550"/>
              <a:ext cx="94800" cy="65850"/>
            </a:xfrm>
            <a:custGeom>
              <a:avLst/>
              <a:gdLst/>
              <a:ahLst/>
              <a:cxnLst/>
              <a:rect l="l" t="t" r="r" b="b"/>
              <a:pathLst>
                <a:path w="3792" h="2634" extrusionOk="0">
                  <a:moveTo>
                    <a:pt x="816" y="0"/>
                  </a:moveTo>
                  <a:cubicBezTo>
                    <a:pt x="593" y="0"/>
                    <a:pt x="380" y="111"/>
                    <a:pt x="235" y="289"/>
                  </a:cubicBezTo>
                  <a:cubicBezTo>
                    <a:pt x="40" y="504"/>
                    <a:pt x="1" y="816"/>
                    <a:pt x="98" y="1090"/>
                  </a:cubicBezTo>
                  <a:cubicBezTo>
                    <a:pt x="255" y="1442"/>
                    <a:pt x="606" y="1696"/>
                    <a:pt x="997" y="1696"/>
                  </a:cubicBezTo>
                  <a:cubicBezTo>
                    <a:pt x="1134" y="2126"/>
                    <a:pt x="1466" y="2458"/>
                    <a:pt x="1896" y="2575"/>
                  </a:cubicBezTo>
                  <a:cubicBezTo>
                    <a:pt x="2013" y="2614"/>
                    <a:pt x="2150" y="2634"/>
                    <a:pt x="2287" y="2634"/>
                  </a:cubicBezTo>
                  <a:cubicBezTo>
                    <a:pt x="2795" y="2614"/>
                    <a:pt x="3284" y="2399"/>
                    <a:pt x="3635" y="2028"/>
                  </a:cubicBezTo>
                  <a:cubicBezTo>
                    <a:pt x="3792" y="1872"/>
                    <a:pt x="3792" y="1618"/>
                    <a:pt x="3635" y="1442"/>
                  </a:cubicBezTo>
                  <a:cubicBezTo>
                    <a:pt x="3555" y="1361"/>
                    <a:pt x="3448" y="1322"/>
                    <a:pt x="3339" y="1322"/>
                  </a:cubicBezTo>
                  <a:cubicBezTo>
                    <a:pt x="3237" y="1322"/>
                    <a:pt x="3134" y="1356"/>
                    <a:pt x="3049" y="1422"/>
                  </a:cubicBezTo>
                  <a:cubicBezTo>
                    <a:pt x="2925" y="1547"/>
                    <a:pt x="2622" y="1801"/>
                    <a:pt x="2288" y="1801"/>
                  </a:cubicBezTo>
                  <a:cubicBezTo>
                    <a:pt x="2255" y="1801"/>
                    <a:pt x="2222" y="1799"/>
                    <a:pt x="2189" y="1794"/>
                  </a:cubicBezTo>
                  <a:cubicBezTo>
                    <a:pt x="1974" y="1754"/>
                    <a:pt x="1759" y="1539"/>
                    <a:pt x="1779" y="1344"/>
                  </a:cubicBezTo>
                  <a:cubicBezTo>
                    <a:pt x="1818" y="1207"/>
                    <a:pt x="1779" y="1070"/>
                    <a:pt x="1662" y="973"/>
                  </a:cubicBezTo>
                  <a:cubicBezTo>
                    <a:pt x="1580" y="891"/>
                    <a:pt x="1472" y="851"/>
                    <a:pt x="1359" y="851"/>
                  </a:cubicBezTo>
                  <a:cubicBezTo>
                    <a:pt x="1336" y="851"/>
                    <a:pt x="1313" y="852"/>
                    <a:pt x="1290" y="856"/>
                  </a:cubicBezTo>
                  <a:cubicBezTo>
                    <a:pt x="1251" y="865"/>
                    <a:pt x="1183" y="875"/>
                    <a:pt x="1112" y="875"/>
                  </a:cubicBezTo>
                  <a:cubicBezTo>
                    <a:pt x="1041" y="875"/>
                    <a:pt x="968" y="865"/>
                    <a:pt x="919" y="836"/>
                  </a:cubicBezTo>
                  <a:cubicBezTo>
                    <a:pt x="1036" y="816"/>
                    <a:pt x="1134" y="758"/>
                    <a:pt x="1193" y="680"/>
                  </a:cubicBezTo>
                  <a:cubicBezTo>
                    <a:pt x="1290" y="562"/>
                    <a:pt x="1310" y="406"/>
                    <a:pt x="1271" y="250"/>
                  </a:cubicBezTo>
                  <a:cubicBezTo>
                    <a:pt x="1212" y="113"/>
                    <a:pt x="1095" y="35"/>
                    <a:pt x="958" y="15"/>
                  </a:cubicBezTo>
                  <a:cubicBezTo>
                    <a:pt x="911" y="5"/>
                    <a:pt x="863" y="0"/>
                    <a:pt x="81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1017;p59">
              <a:extLst>
                <a:ext uri="{FF2B5EF4-FFF2-40B4-BE49-F238E27FC236}">
                  <a16:creationId xmlns:a16="http://schemas.microsoft.com/office/drawing/2014/main" id="{A07C2E45-2466-3272-3D9A-C5EB512EC5B6}"/>
                </a:ext>
              </a:extLst>
            </p:cNvPr>
            <p:cNvSpPr/>
            <p:nvPr/>
          </p:nvSpPr>
          <p:spPr>
            <a:xfrm>
              <a:off x="1238000" y="300150"/>
              <a:ext cx="136825" cy="111425"/>
            </a:xfrm>
            <a:custGeom>
              <a:avLst/>
              <a:gdLst/>
              <a:ahLst/>
              <a:cxnLst/>
              <a:rect l="l" t="t" r="r" b="b"/>
              <a:pathLst>
                <a:path w="5473" h="4457" extrusionOk="0">
                  <a:moveTo>
                    <a:pt x="3037" y="846"/>
                  </a:moveTo>
                  <a:cubicBezTo>
                    <a:pt x="3132" y="846"/>
                    <a:pt x="3225" y="870"/>
                    <a:pt x="3303" y="919"/>
                  </a:cubicBezTo>
                  <a:cubicBezTo>
                    <a:pt x="3479" y="1037"/>
                    <a:pt x="3597" y="1212"/>
                    <a:pt x="3636" y="1427"/>
                  </a:cubicBezTo>
                  <a:cubicBezTo>
                    <a:pt x="3655" y="1525"/>
                    <a:pt x="3655" y="1642"/>
                    <a:pt x="3636" y="1760"/>
                  </a:cubicBezTo>
                  <a:cubicBezTo>
                    <a:pt x="3597" y="1877"/>
                    <a:pt x="3597" y="2014"/>
                    <a:pt x="3655" y="2131"/>
                  </a:cubicBezTo>
                  <a:cubicBezTo>
                    <a:pt x="3812" y="2326"/>
                    <a:pt x="4007" y="2483"/>
                    <a:pt x="4241" y="2561"/>
                  </a:cubicBezTo>
                  <a:cubicBezTo>
                    <a:pt x="4378" y="2619"/>
                    <a:pt x="4515" y="2698"/>
                    <a:pt x="4632" y="2815"/>
                  </a:cubicBezTo>
                  <a:cubicBezTo>
                    <a:pt x="4613" y="2834"/>
                    <a:pt x="4593" y="2874"/>
                    <a:pt x="4574" y="2893"/>
                  </a:cubicBezTo>
                  <a:cubicBezTo>
                    <a:pt x="4462" y="3020"/>
                    <a:pt x="4287" y="3067"/>
                    <a:pt x="4096" y="3067"/>
                  </a:cubicBezTo>
                  <a:cubicBezTo>
                    <a:pt x="3786" y="3067"/>
                    <a:pt x="3431" y="2943"/>
                    <a:pt x="3225" y="2834"/>
                  </a:cubicBezTo>
                  <a:cubicBezTo>
                    <a:pt x="3165" y="2808"/>
                    <a:pt x="3102" y="2795"/>
                    <a:pt x="3041" y="2795"/>
                  </a:cubicBezTo>
                  <a:cubicBezTo>
                    <a:pt x="2922" y="2795"/>
                    <a:pt x="2807" y="2842"/>
                    <a:pt x="2717" y="2932"/>
                  </a:cubicBezTo>
                  <a:cubicBezTo>
                    <a:pt x="2659" y="3010"/>
                    <a:pt x="2580" y="3069"/>
                    <a:pt x="2522" y="3147"/>
                  </a:cubicBezTo>
                  <a:lnTo>
                    <a:pt x="2444" y="3225"/>
                  </a:lnTo>
                  <a:cubicBezTo>
                    <a:pt x="2424" y="3264"/>
                    <a:pt x="2385" y="3303"/>
                    <a:pt x="2346" y="3343"/>
                  </a:cubicBezTo>
                  <a:cubicBezTo>
                    <a:pt x="2268" y="3440"/>
                    <a:pt x="2190" y="3518"/>
                    <a:pt x="2092" y="3597"/>
                  </a:cubicBezTo>
                  <a:cubicBezTo>
                    <a:pt x="2039" y="3614"/>
                    <a:pt x="1986" y="3624"/>
                    <a:pt x="1936" y="3624"/>
                  </a:cubicBezTo>
                  <a:cubicBezTo>
                    <a:pt x="1873" y="3624"/>
                    <a:pt x="1813" y="3609"/>
                    <a:pt x="1760" y="3577"/>
                  </a:cubicBezTo>
                  <a:cubicBezTo>
                    <a:pt x="1623" y="3499"/>
                    <a:pt x="1603" y="3362"/>
                    <a:pt x="1662" y="3186"/>
                  </a:cubicBezTo>
                  <a:cubicBezTo>
                    <a:pt x="1721" y="3049"/>
                    <a:pt x="1681" y="2893"/>
                    <a:pt x="1603" y="2795"/>
                  </a:cubicBezTo>
                  <a:cubicBezTo>
                    <a:pt x="1525" y="2717"/>
                    <a:pt x="1427" y="2659"/>
                    <a:pt x="1310" y="2639"/>
                  </a:cubicBezTo>
                  <a:cubicBezTo>
                    <a:pt x="1271" y="2580"/>
                    <a:pt x="1232" y="2502"/>
                    <a:pt x="1193" y="2444"/>
                  </a:cubicBezTo>
                  <a:lnTo>
                    <a:pt x="1173" y="2405"/>
                  </a:lnTo>
                  <a:cubicBezTo>
                    <a:pt x="1037" y="2209"/>
                    <a:pt x="958" y="1975"/>
                    <a:pt x="958" y="1740"/>
                  </a:cubicBezTo>
                  <a:cubicBezTo>
                    <a:pt x="958" y="1701"/>
                    <a:pt x="958" y="1662"/>
                    <a:pt x="978" y="1642"/>
                  </a:cubicBezTo>
                  <a:cubicBezTo>
                    <a:pt x="1017" y="1623"/>
                    <a:pt x="1056" y="1603"/>
                    <a:pt x="1095" y="1603"/>
                  </a:cubicBezTo>
                  <a:cubicBezTo>
                    <a:pt x="1252" y="1564"/>
                    <a:pt x="1408" y="1545"/>
                    <a:pt x="1584" y="1545"/>
                  </a:cubicBezTo>
                  <a:cubicBezTo>
                    <a:pt x="1642" y="1545"/>
                    <a:pt x="1701" y="1545"/>
                    <a:pt x="1760" y="1564"/>
                  </a:cubicBezTo>
                  <a:cubicBezTo>
                    <a:pt x="1845" y="1649"/>
                    <a:pt x="1945" y="1705"/>
                    <a:pt x="2059" y="1705"/>
                  </a:cubicBezTo>
                  <a:cubicBezTo>
                    <a:pt x="2076" y="1705"/>
                    <a:pt x="2094" y="1704"/>
                    <a:pt x="2111" y="1701"/>
                  </a:cubicBezTo>
                  <a:lnTo>
                    <a:pt x="2111" y="1721"/>
                  </a:lnTo>
                  <a:cubicBezTo>
                    <a:pt x="2326" y="1701"/>
                    <a:pt x="2502" y="1525"/>
                    <a:pt x="2502" y="1310"/>
                  </a:cubicBezTo>
                  <a:cubicBezTo>
                    <a:pt x="2522" y="1134"/>
                    <a:pt x="2620" y="997"/>
                    <a:pt x="2756" y="919"/>
                  </a:cubicBezTo>
                  <a:cubicBezTo>
                    <a:pt x="2844" y="870"/>
                    <a:pt x="2942" y="846"/>
                    <a:pt x="3037" y="846"/>
                  </a:cubicBezTo>
                  <a:close/>
                  <a:moveTo>
                    <a:pt x="3026" y="1"/>
                  </a:moveTo>
                  <a:cubicBezTo>
                    <a:pt x="2542" y="1"/>
                    <a:pt x="2078" y="256"/>
                    <a:pt x="1818" y="704"/>
                  </a:cubicBezTo>
                  <a:cubicBezTo>
                    <a:pt x="1734" y="694"/>
                    <a:pt x="1649" y="689"/>
                    <a:pt x="1563" y="689"/>
                  </a:cubicBezTo>
                  <a:cubicBezTo>
                    <a:pt x="1329" y="689"/>
                    <a:pt x="1090" y="725"/>
                    <a:pt x="861" y="783"/>
                  </a:cubicBezTo>
                  <a:cubicBezTo>
                    <a:pt x="568" y="822"/>
                    <a:pt x="314" y="1017"/>
                    <a:pt x="196" y="1291"/>
                  </a:cubicBezTo>
                  <a:cubicBezTo>
                    <a:pt x="1" y="1760"/>
                    <a:pt x="177" y="2365"/>
                    <a:pt x="411" y="2815"/>
                  </a:cubicBezTo>
                  <a:lnTo>
                    <a:pt x="431" y="2815"/>
                  </a:lnTo>
                  <a:lnTo>
                    <a:pt x="431" y="2834"/>
                  </a:lnTo>
                  <a:lnTo>
                    <a:pt x="450" y="2854"/>
                  </a:lnTo>
                  <a:cubicBezTo>
                    <a:pt x="529" y="3030"/>
                    <a:pt x="646" y="3167"/>
                    <a:pt x="783" y="3303"/>
                  </a:cubicBezTo>
                  <a:cubicBezTo>
                    <a:pt x="763" y="3577"/>
                    <a:pt x="880" y="3851"/>
                    <a:pt x="1056" y="4066"/>
                  </a:cubicBezTo>
                  <a:cubicBezTo>
                    <a:pt x="1271" y="4320"/>
                    <a:pt x="1603" y="4456"/>
                    <a:pt x="1936" y="4456"/>
                  </a:cubicBezTo>
                  <a:cubicBezTo>
                    <a:pt x="2287" y="4456"/>
                    <a:pt x="2639" y="4281"/>
                    <a:pt x="2854" y="3987"/>
                  </a:cubicBezTo>
                  <a:lnTo>
                    <a:pt x="2971" y="3890"/>
                  </a:lnTo>
                  <a:lnTo>
                    <a:pt x="3128" y="3714"/>
                  </a:lnTo>
                  <a:cubicBezTo>
                    <a:pt x="3431" y="3829"/>
                    <a:pt x="3773" y="3910"/>
                    <a:pt x="4104" y="3910"/>
                  </a:cubicBezTo>
                  <a:cubicBezTo>
                    <a:pt x="4391" y="3910"/>
                    <a:pt x="4670" y="3849"/>
                    <a:pt x="4906" y="3694"/>
                  </a:cubicBezTo>
                  <a:cubicBezTo>
                    <a:pt x="5199" y="3518"/>
                    <a:pt x="5394" y="3225"/>
                    <a:pt x="5453" y="2893"/>
                  </a:cubicBezTo>
                  <a:cubicBezTo>
                    <a:pt x="5473" y="2619"/>
                    <a:pt x="5375" y="2365"/>
                    <a:pt x="5180" y="2190"/>
                  </a:cubicBezTo>
                  <a:cubicBezTo>
                    <a:pt x="5023" y="2033"/>
                    <a:pt x="4828" y="1916"/>
                    <a:pt x="4632" y="1818"/>
                  </a:cubicBezTo>
                  <a:lnTo>
                    <a:pt x="4554" y="1779"/>
                  </a:lnTo>
                  <a:lnTo>
                    <a:pt x="4476" y="1740"/>
                  </a:lnTo>
                  <a:cubicBezTo>
                    <a:pt x="4476" y="1662"/>
                    <a:pt x="4476" y="1584"/>
                    <a:pt x="4476" y="1506"/>
                  </a:cubicBezTo>
                  <a:cubicBezTo>
                    <a:pt x="4456" y="1310"/>
                    <a:pt x="4417" y="1095"/>
                    <a:pt x="4339" y="919"/>
                  </a:cubicBezTo>
                  <a:cubicBezTo>
                    <a:pt x="4183" y="548"/>
                    <a:pt x="3909" y="255"/>
                    <a:pt x="3538" y="99"/>
                  </a:cubicBezTo>
                  <a:cubicBezTo>
                    <a:pt x="3370" y="32"/>
                    <a:pt x="3197" y="1"/>
                    <a:pt x="30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1018;p59">
              <a:extLst>
                <a:ext uri="{FF2B5EF4-FFF2-40B4-BE49-F238E27FC236}">
                  <a16:creationId xmlns:a16="http://schemas.microsoft.com/office/drawing/2014/main" id="{FD67D170-151B-F272-5D9B-A19045C266A9}"/>
                </a:ext>
              </a:extLst>
            </p:cNvPr>
            <p:cNvSpPr/>
            <p:nvPr/>
          </p:nvSpPr>
          <p:spPr>
            <a:xfrm>
              <a:off x="1765650" y="1388175"/>
              <a:ext cx="104575" cy="106025"/>
            </a:xfrm>
            <a:custGeom>
              <a:avLst/>
              <a:gdLst/>
              <a:ahLst/>
              <a:cxnLst/>
              <a:rect l="l" t="t" r="r" b="b"/>
              <a:pathLst>
                <a:path w="4183" h="4241" extrusionOk="0">
                  <a:moveTo>
                    <a:pt x="2059" y="734"/>
                  </a:moveTo>
                  <a:cubicBezTo>
                    <a:pt x="2067" y="734"/>
                    <a:pt x="2078" y="736"/>
                    <a:pt x="2091" y="743"/>
                  </a:cubicBezTo>
                  <a:cubicBezTo>
                    <a:pt x="2248" y="860"/>
                    <a:pt x="2365" y="1016"/>
                    <a:pt x="2443" y="1212"/>
                  </a:cubicBezTo>
                  <a:cubicBezTo>
                    <a:pt x="2475" y="1373"/>
                    <a:pt x="2627" y="1481"/>
                    <a:pt x="2778" y="1481"/>
                  </a:cubicBezTo>
                  <a:cubicBezTo>
                    <a:pt x="2810" y="1481"/>
                    <a:pt x="2842" y="1476"/>
                    <a:pt x="2873" y="1466"/>
                  </a:cubicBezTo>
                  <a:cubicBezTo>
                    <a:pt x="3068" y="1407"/>
                    <a:pt x="3166" y="1212"/>
                    <a:pt x="3127" y="1016"/>
                  </a:cubicBezTo>
                  <a:cubicBezTo>
                    <a:pt x="3186" y="1016"/>
                    <a:pt x="3264" y="1016"/>
                    <a:pt x="3342" y="1055"/>
                  </a:cubicBezTo>
                  <a:cubicBezTo>
                    <a:pt x="3401" y="1094"/>
                    <a:pt x="3420" y="1173"/>
                    <a:pt x="3401" y="1251"/>
                  </a:cubicBezTo>
                  <a:cubicBezTo>
                    <a:pt x="3342" y="1485"/>
                    <a:pt x="3166" y="1700"/>
                    <a:pt x="2912" y="1798"/>
                  </a:cubicBezTo>
                  <a:cubicBezTo>
                    <a:pt x="2775" y="1876"/>
                    <a:pt x="2697" y="2032"/>
                    <a:pt x="2736" y="2189"/>
                  </a:cubicBezTo>
                  <a:cubicBezTo>
                    <a:pt x="2756" y="2345"/>
                    <a:pt x="2893" y="2462"/>
                    <a:pt x="3049" y="2482"/>
                  </a:cubicBezTo>
                  <a:cubicBezTo>
                    <a:pt x="3107" y="2560"/>
                    <a:pt x="3166" y="2638"/>
                    <a:pt x="3186" y="2736"/>
                  </a:cubicBezTo>
                  <a:cubicBezTo>
                    <a:pt x="3143" y="2765"/>
                    <a:pt x="3089" y="2783"/>
                    <a:pt x="3041" y="2783"/>
                  </a:cubicBezTo>
                  <a:cubicBezTo>
                    <a:pt x="3023" y="2783"/>
                    <a:pt x="3006" y="2780"/>
                    <a:pt x="2990" y="2775"/>
                  </a:cubicBezTo>
                  <a:cubicBezTo>
                    <a:pt x="2951" y="2775"/>
                    <a:pt x="2912" y="2775"/>
                    <a:pt x="2873" y="2756"/>
                  </a:cubicBezTo>
                  <a:cubicBezTo>
                    <a:pt x="2812" y="2634"/>
                    <a:pt x="2693" y="2560"/>
                    <a:pt x="2561" y="2560"/>
                  </a:cubicBezTo>
                  <a:cubicBezTo>
                    <a:pt x="2522" y="2560"/>
                    <a:pt x="2483" y="2566"/>
                    <a:pt x="2443" y="2580"/>
                  </a:cubicBezTo>
                  <a:cubicBezTo>
                    <a:pt x="2267" y="2638"/>
                    <a:pt x="2150" y="2814"/>
                    <a:pt x="2209" y="3010"/>
                  </a:cubicBezTo>
                  <a:cubicBezTo>
                    <a:pt x="2248" y="3166"/>
                    <a:pt x="2189" y="3322"/>
                    <a:pt x="2072" y="3420"/>
                  </a:cubicBezTo>
                  <a:cubicBezTo>
                    <a:pt x="1998" y="3481"/>
                    <a:pt x="1910" y="3512"/>
                    <a:pt x="1820" y="3512"/>
                  </a:cubicBezTo>
                  <a:cubicBezTo>
                    <a:pt x="1767" y="3512"/>
                    <a:pt x="1713" y="3501"/>
                    <a:pt x="1661" y="3479"/>
                  </a:cubicBezTo>
                  <a:cubicBezTo>
                    <a:pt x="1525" y="3420"/>
                    <a:pt x="1446" y="3283"/>
                    <a:pt x="1446" y="3146"/>
                  </a:cubicBezTo>
                  <a:cubicBezTo>
                    <a:pt x="1446" y="2990"/>
                    <a:pt x="1525" y="2853"/>
                    <a:pt x="1661" y="2775"/>
                  </a:cubicBezTo>
                  <a:cubicBezTo>
                    <a:pt x="1818" y="2697"/>
                    <a:pt x="1876" y="2521"/>
                    <a:pt x="1837" y="2345"/>
                  </a:cubicBezTo>
                  <a:cubicBezTo>
                    <a:pt x="1779" y="2208"/>
                    <a:pt x="1622" y="2111"/>
                    <a:pt x="1466" y="2111"/>
                  </a:cubicBezTo>
                  <a:lnTo>
                    <a:pt x="1427" y="2111"/>
                  </a:lnTo>
                  <a:cubicBezTo>
                    <a:pt x="1394" y="2116"/>
                    <a:pt x="1360" y="2118"/>
                    <a:pt x="1324" y="2118"/>
                  </a:cubicBezTo>
                  <a:cubicBezTo>
                    <a:pt x="1087" y="2118"/>
                    <a:pt x="813" y="2007"/>
                    <a:pt x="762" y="1837"/>
                  </a:cubicBezTo>
                  <a:cubicBezTo>
                    <a:pt x="802" y="1778"/>
                    <a:pt x="841" y="1739"/>
                    <a:pt x="899" y="1720"/>
                  </a:cubicBezTo>
                  <a:cubicBezTo>
                    <a:pt x="1002" y="1676"/>
                    <a:pt x="1115" y="1654"/>
                    <a:pt x="1223" y="1654"/>
                  </a:cubicBezTo>
                  <a:cubicBezTo>
                    <a:pt x="1260" y="1654"/>
                    <a:pt x="1295" y="1656"/>
                    <a:pt x="1329" y="1661"/>
                  </a:cubicBezTo>
                  <a:lnTo>
                    <a:pt x="1642" y="1661"/>
                  </a:lnTo>
                  <a:cubicBezTo>
                    <a:pt x="1740" y="1661"/>
                    <a:pt x="1837" y="1583"/>
                    <a:pt x="1896" y="1505"/>
                  </a:cubicBezTo>
                  <a:cubicBezTo>
                    <a:pt x="1954" y="1368"/>
                    <a:pt x="1974" y="1212"/>
                    <a:pt x="1915" y="1075"/>
                  </a:cubicBezTo>
                  <a:cubicBezTo>
                    <a:pt x="1896" y="958"/>
                    <a:pt x="1876" y="801"/>
                    <a:pt x="2033" y="743"/>
                  </a:cubicBezTo>
                  <a:cubicBezTo>
                    <a:pt x="2033" y="743"/>
                    <a:pt x="2041" y="734"/>
                    <a:pt x="2059" y="734"/>
                  </a:cubicBezTo>
                  <a:close/>
                  <a:moveTo>
                    <a:pt x="2072" y="0"/>
                  </a:moveTo>
                  <a:cubicBezTo>
                    <a:pt x="1700" y="20"/>
                    <a:pt x="1368" y="254"/>
                    <a:pt x="1231" y="586"/>
                  </a:cubicBezTo>
                  <a:cubicBezTo>
                    <a:pt x="1192" y="704"/>
                    <a:pt x="1173" y="821"/>
                    <a:pt x="1173" y="958"/>
                  </a:cubicBezTo>
                  <a:cubicBezTo>
                    <a:pt x="1145" y="956"/>
                    <a:pt x="1118" y="955"/>
                    <a:pt x="1090" y="955"/>
                  </a:cubicBezTo>
                  <a:cubicBezTo>
                    <a:pt x="845" y="955"/>
                    <a:pt x="604" y="1032"/>
                    <a:pt x="411" y="1173"/>
                  </a:cubicBezTo>
                  <a:cubicBezTo>
                    <a:pt x="137" y="1349"/>
                    <a:pt x="0" y="1681"/>
                    <a:pt x="59" y="2013"/>
                  </a:cubicBezTo>
                  <a:cubicBezTo>
                    <a:pt x="176" y="2365"/>
                    <a:pt x="450" y="2638"/>
                    <a:pt x="802" y="2756"/>
                  </a:cubicBezTo>
                  <a:cubicBezTo>
                    <a:pt x="762" y="2892"/>
                    <a:pt x="723" y="3049"/>
                    <a:pt x="743" y="3205"/>
                  </a:cubicBezTo>
                  <a:cubicBezTo>
                    <a:pt x="762" y="3615"/>
                    <a:pt x="1016" y="3987"/>
                    <a:pt x="1388" y="4143"/>
                  </a:cubicBezTo>
                  <a:cubicBezTo>
                    <a:pt x="1525" y="4221"/>
                    <a:pt x="1681" y="4241"/>
                    <a:pt x="1837" y="4241"/>
                  </a:cubicBezTo>
                  <a:cubicBezTo>
                    <a:pt x="2091" y="4241"/>
                    <a:pt x="2345" y="4163"/>
                    <a:pt x="2541" y="3987"/>
                  </a:cubicBezTo>
                  <a:cubicBezTo>
                    <a:pt x="2697" y="3850"/>
                    <a:pt x="2814" y="3694"/>
                    <a:pt x="2893" y="3518"/>
                  </a:cubicBezTo>
                  <a:lnTo>
                    <a:pt x="2912" y="3518"/>
                  </a:lnTo>
                  <a:cubicBezTo>
                    <a:pt x="2948" y="3522"/>
                    <a:pt x="2983" y="3524"/>
                    <a:pt x="3019" y="3524"/>
                  </a:cubicBezTo>
                  <a:cubicBezTo>
                    <a:pt x="3334" y="3524"/>
                    <a:pt x="3637" y="3371"/>
                    <a:pt x="3831" y="3107"/>
                  </a:cubicBezTo>
                  <a:cubicBezTo>
                    <a:pt x="3967" y="2853"/>
                    <a:pt x="3948" y="2541"/>
                    <a:pt x="3791" y="2287"/>
                  </a:cubicBezTo>
                  <a:cubicBezTo>
                    <a:pt x="3772" y="2247"/>
                    <a:pt x="3733" y="2189"/>
                    <a:pt x="3713" y="2150"/>
                  </a:cubicBezTo>
                  <a:cubicBezTo>
                    <a:pt x="3948" y="1915"/>
                    <a:pt x="4104" y="1622"/>
                    <a:pt x="4143" y="1290"/>
                  </a:cubicBezTo>
                  <a:cubicBezTo>
                    <a:pt x="4182" y="938"/>
                    <a:pt x="4006" y="586"/>
                    <a:pt x="3694" y="411"/>
                  </a:cubicBezTo>
                  <a:cubicBezTo>
                    <a:pt x="3552" y="339"/>
                    <a:pt x="3394" y="305"/>
                    <a:pt x="3234" y="305"/>
                  </a:cubicBezTo>
                  <a:cubicBezTo>
                    <a:pt x="3086" y="305"/>
                    <a:pt x="2936" y="335"/>
                    <a:pt x="2795" y="391"/>
                  </a:cubicBezTo>
                  <a:cubicBezTo>
                    <a:pt x="2619" y="156"/>
                    <a:pt x="2345" y="20"/>
                    <a:pt x="20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1019;p59">
              <a:extLst>
                <a:ext uri="{FF2B5EF4-FFF2-40B4-BE49-F238E27FC236}">
                  <a16:creationId xmlns:a16="http://schemas.microsoft.com/office/drawing/2014/main" id="{52F59005-A28C-89D5-F3D6-E33A3BE2EF15}"/>
                </a:ext>
              </a:extLst>
            </p:cNvPr>
            <p:cNvSpPr/>
            <p:nvPr/>
          </p:nvSpPr>
          <p:spPr>
            <a:xfrm>
              <a:off x="1695300" y="656050"/>
              <a:ext cx="76225" cy="76025"/>
            </a:xfrm>
            <a:custGeom>
              <a:avLst/>
              <a:gdLst/>
              <a:ahLst/>
              <a:cxnLst/>
              <a:rect l="l" t="t" r="r" b="b"/>
              <a:pathLst>
                <a:path w="3049" h="3041" extrusionOk="0">
                  <a:moveTo>
                    <a:pt x="1603" y="1008"/>
                  </a:moveTo>
                  <a:cubicBezTo>
                    <a:pt x="1642" y="1125"/>
                    <a:pt x="1739" y="1223"/>
                    <a:pt x="1857" y="1242"/>
                  </a:cubicBezTo>
                  <a:cubicBezTo>
                    <a:pt x="1779" y="1340"/>
                    <a:pt x="1739" y="1457"/>
                    <a:pt x="1779" y="1574"/>
                  </a:cubicBezTo>
                  <a:cubicBezTo>
                    <a:pt x="1779" y="1594"/>
                    <a:pt x="1779" y="1613"/>
                    <a:pt x="1798" y="1633"/>
                  </a:cubicBezTo>
                  <a:cubicBezTo>
                    <a:pt x="1759" y="1633"/>
                    <a:pt x="1739" y="1653"/>
                    <a:pt x="1700" y="1653"/>
                  </a:cubicBezTo>
                  <a:cubicBezTo>
                    <a:pt x="1642" y="1672"/>
                    <a:pt x="1583" y="1711"/>
                    <a:pt x="1525" y="1770"/>
                  </a:cubicBezTo>
                  <a:cubicBezTo>
                    <a:pt x="1525" y="1711"/>
                    <a:pt x="1525" y="1672"/>
                    <a:pt x="1505" y="1613"/>
                  </a:cubicBezTo>
                  <a:cubicBezTo>
                    <a:pt x="1466" y="1516"/>
                    <a:pt x="1388" y="1418"/>
                    <a:pt x="1270" y="1379"/>
                  </a:cubicBezTo>
                  <a:cubicBezTo>
                    <a:pt x="1388" y="1359"/>
                    <a:pt x="1466" y="1281"/>
                    <a:pt x="1525" y="1203"/>
                  </a:cubicBezTo>
                  <a:cubicBezTo>
                    <a:pt x="1564" y="1144"/>
                    <a:pt x="1583" y="1086"/>
                    <a:pt x="1603" y="1008"/>
                  </a:cubicBezTo>
                  <a:close/>
                  <a:moveTo>
                    <a:pt x="1427" y="2004"/>
                  </a:moveTo>
                  <a:cubicBezTo>
                    <a:pt x="1427" y="2043"/>
                    <a:pt x="1427" y="2083"/>
                    <a:pt x="1427" y="2122"/>
                  </a:cubicBezTo>
                  <a:cubicBezTo>
                    <a:pt x="1446" y="2161"/>
                    <a:pt x="1427" y="2200"/>
                    <a:pt x="1407" y="2219"/>
                  </a:cubicBezTo>
                  <a:cubicBezTo>
                    <a:pt x="1388" y="2229"/>
                    <a:pt x="1368" y="2234"/>
                    <a:pt x="1351" y="2234"/>
                  </a:cubicBezTo>
                  <a:cubicBezTo>
                    <a:pt x="1334" y="2234"/>
                    <a:pt x="1319" y="2229"/>
                    <a:pt x="1310" y="2219"/>
                  </a:cubicBezTo>
                  <a:cubicBezTo>
                    <a:pt x="1290" y="2219"/>
                    <a:pt x="1290" y="2200"/>
                    <a:pt x="1270" y="2180"/>
                  </a:cubicBezTo>
                  <a:lnTo>
                    <a:pt x="1270" y="2161"/>
                  </a:lnTo>
                  <a:cubicBezTo>
                    <a:pt x="1270" y="2122"/>
                    <a:pt x="1290" y="2102"/>
                    <a:pt x="1329" y="2083"/>
                  </a:cubicBezTo>
                  <a:cubicBezTo>
                    <a:pt x="1368" y="2043"/>
                    <a:pt x="1407" y="2024"/>
                    <a:pt x="1427" y="2004"/>
                  </a:cubicBezTo>
                  <a:close/>
                  <a:moveTo>
                    <a:pt x="1532" y="0"/>
                  </a:moveTo>
                  <a:cubicBezTo>
                    <a:pt x="1246" y="0"/>
                    <a:pt x="967" y="172"/>
                    <a:pt x="860" y="480"/>
                  </a:cubicBezTo>
                  <a:cubicBezTo>
                    <a:pt x="841" y="519"/>
                    <a:pt x="821" y="578"/>
                    <a:pt x="821" y="636"/>
                  </a:cubicBezTo>
                  <a:cubicBezTo>
                    <a:pt x="665" y="636"/>
                    <a:pt x="508" y="695"/>
                    <a:pt x="391" y="793"/>
                  </a:cubicBezTo>
                  <a:cubicBezTo>
                    <a:pt x="137" y="930"/>
                    <a:pt x="0" y="1203"/>
                    <a:pt x="59" y="1496"/>
                  </a:cubicBezTo>
                  <a:cubicBezTo>
                    <a:pt x="117" y="1731"/>
                    <a:pt x="293" y="1907"/>
                    <a:pt x="508" y="2004"/>
                  </a:cubicBezTo>
                  <a:cubicBezTo>
                    <a:pt x="489" y="2083"/>
                    <a:pt x="489" y="2141"/>
                    <a:pt x="508" y="2219"/>
                  </a:cubicBezTo>
                  <a:cubicBezTo>
                    <a:pt x="508" y="2532"/>
                    <a:pt x="704" y="2825"/>
                    <a:pt x="997" y="2962"/>
                  </a:cubicBezTo>
                  <a:cubicBezTo>
                    <a:pt x="1134" y="3021"/>
                    <a:pt x="1251" y="3040"/>
                    <a:pt x="1388" y="3040"/>
                  </a:cubicBezTo>
                  <a:cubicBezTo>
                    <a:pt x="1700" y="3040"/>
                    <a:pt x="1994" y="2864"/>
                    <a:pt x="2150" y="2571"/>
                  </a:cubicBezTo>
                  <a:cubicBezTo>
                    <a:pt x="2404" y="2571"/>
                    <a:pt x="2638" y="2454"/>
                    <a:pt x="2775" y="2239"/>
                  </a:cubicBezTo>
                  <a:cubicBezTo>
                    <a:pt x="2892" y="2024"/>
                    <a:pt x="2892" y="1770"/>
                    <a:pt x="2775" y="1555"/>
                  </a:cubicBezTo>
                  <a:cubicBezTo>
                    <a:pt x="2932" y="1399"/>
                    <a:pt x="3010" y="1203"/>
                    <a:pt x="3029" y="988"/>
                  </a:cubicBezTo>
                  <a:cubicBezTo>
                    <a:pt x="3049" y="695"/>
                    <a:pt x="2912" y="421"/>
                    <a:pt x="2658" y="285"/>
                  </a:cubicBezTo>
                  <a:cubicBezTo>
                    <a:pt x="2536" y="224"/>
                    <a:pt x="2406" y="193"/>
                    <a:pt x="2278" y="193"/>
                  </a:cubicBezTo>
                  <a:cubicBezTo>
                    <a:pt x="2201" y="193"/>
                    <a:pt x="2125" y="204"/>
                    <a:pt x="2052" y="226"/>
                  </a:cubicBezTo>
                  <a:cubicBezTo>
                    <a:pt x="1906" y="72"/>
                    <a:pt x="1718" y="0"/>
                    <a:pt x="15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1020;p59">
              <a:extLst>
                <a:ext uri="{FF2B5EF4-FFF2-40B4-BE49-F238E27FC236}">
                  <a16:creationId xmlns:a16="http://schemas.microsoft.com/office/drawing/2014/main" id="{365E1A51-EA14-3B97-A1B7-BC2B6BF16EA9}"/>
                </a:ext>
              </a:extLst>
            </p:cNvPr>
            <p:cNvSpPr/>
            <p:nvPr/>
          </p:nvSpPr>
          <p:spPr>
            <a:xfrm>
              <a:off x="833000" y="870300"/>
              <a:ext cx="105075" cy="106225"/>
            </a:xfrm>
            <a:custGeom>
              <a:avLst/>
              <a:gdLst/>
              <a:ahLst/>
              <a:cxnLst/>
              <a:rect l="l" t="t" r="r" b="b"/>
              <a:pathLst>
                <a:path w="4203" h="4249" extrusionOk="0">
                  <a:moveTo>
                    <a:pt x="2131" y="743"/>
                  </a:moveTo>
                  <a:cubicBezTo>
                    <a:pt x="2287" y="860"/>
                    <a:pt x="2404" y="1036"/>
                    <a:pt x="2463" y="1232"/>
                  </a:cubicBezTo>
                  <a:cubicBezTo>
                    <a:pt x="2513" y="1399"/>
                    <a:pt x="2663" y="1494"/>
                    <a:pt x="2815" y="1494"/>
                  </a:cubicBezTo>
                  <a:cubicBezTo>
                    <a:pt x="2841" y="1494"/>
                    <a:pt x="2867" y="1491"/>
                    <a:pt x="2893" y="1486"/>
                  </a:cubicBezTo>
                  <a:cubicBezTo>
                    <a:pt x="3088" y="1427"/>
                    <a:pt x="3186" y="1232"/>
                    <a:pt x="3147" y="1036"/>
                  </a:cubicBezTo>
                  <a:cubicBezTo>
                    <a:pt x="3168" y="1031"/>
                    <a:pt x="3187" y="1029"/>
                    <a:pt x="3206" y="1029"/>
                  </a:cubicBezTo>
                  <a:cubicBezTo>
                    <a:pt x="3258" y="1029"/>
                    <a:pt x="3305" y="1047"/>
                    <a:pt x="3362" y="1075"/>
                  </a:cubicBezTo>
                  <a:cubicBezTo>
                    <a:pt x="3420" y="1114"/>
                    <a:pt x="3459" y="1193"/>
                    <a:pt x="3420" y="1251"/>
                  </a:cubicBezTo>
                  <a:cubicBezTo>
                    <a:pt x="3362" y="1505"/>
                    <a:pt x="3186" y="1720"/>
                    <a:pt x="2932" y="1818"/>
                  </a:cubicBezTo>
                  <a:cubicBezTo>
                    <a:pt x="2795" y="1877"/>
                    <a:pt x="2717" y="2052"/>
                    <a:pt x="2756" y="2189"/>
                  </a:cubicBezTo>
                  <a:cubicBezTo>
                    <a:pt x="2795" y="2346"/>
                    <a:pt x="2912" y="2463"/>
                    <a:pt x="3069" y="2482"/>
                  </a:cubicBezTo>
                  <a:cubicBezTo>
                    <a:pt x="3127" y="2561"/>
                    <a:pt x="3186" y="2658"/>
                    <a:pt x="3205" y="2756"/>
                  </a:cubicBezTo>
                  <a:cubicBezTo>
                    <a:pt x="3147" y="2775"/>
                    <a:pt x="3069" y="2795"/>
                    <a:pt x="3010" y="2795"/>
                  </a:cubicBezTo>
                  <a:cubicBezTo>
                    <a:pt x="2971" y="2775"/>
                    <a:pt x="2932" y="2775"/>
                    <a:pt x="2893" y="2756"/>
                  </a:cubicBezTo>
                  <a:cubicBezTo>
                    <a:pt x="2832" y="2635"/>
                    <a:pt x="2713" y="2561"/>
                    <a:pt x="2580" y="2561"/>
                  </a:cubicBezTo>
                  <a:cubicBezTo>
                    <a:pt x="2542" y="2561"/>
                    <a:pt x="2502" y="2567"/>
                    <a:pt x="2463" y="2580"/>
                  </a:cubicBezTo>
                  <a:cubicBezTo>
                    <a:pt x="2287" y="2639"/>
                    <a:pt x="2170" y="2834"/>
                    <a:pt x="2228" y="3010"/>
                  </a:cubicBezTo>
                  <a:cubicBezTo>
                    <a:pt x="2267" y="3166"/>
                    <a:pt x="2209" y="3323"/>
                    <a:pt x="2092" y="3420"/>
                  </a:cubicBezTo>
                  <a:cubicBezTo>
                    <a:pt x="2018" y="3481"/>
                    <a:pt x="1930" y="3512"/>
                    <a:pt x="1840" y="3512"/>
                  </a:cubicBezTo>
                  <a:cubicBezTo>
                    <a:pt x="1786" y="3512"/>
                    <a:pt x="1732" y="3501"/>
                    <a:pt x="1681" y="3479"/>
                  </a:cubicBezTo>
                  <a:cubicBezTo>
                    <a:pt x="1544" y="3420"/>
                    <a:pt x="1466" y="3303"/>
                    <a:pt x="1466" y="3147"/>
                  </a:cubicBezTo>
                  <a:cubicBezTo>
                    <a:pt x="1466" y="2990"/>
                    <a:pt x="1544" y="2854"/>
                    <a:pt x="1681" y="2775"/>
                  </a:cubicBezTo>
                  <a:lnTo>
                    <a:pt x="1701" y="2775"/>
                  </a:lnTo>
                  <a:cubicBezTo>
                    <a:pt x="1837" y="2697"/>
                    <a:pt x="1916" y="2521"/>
                    <a:pt x="1857" y="2365"/>
                  </a:cubicBezTo>
                  <a:cubicBezTo>
                    <a:pt x="1798" y="2209"/>
                    <a:pt x="1662" y="2111"/>
                    <a:pt x="1505" y="2111"/>
                  </a:cubicBezTo>
                  <a:lnTo>
                    <a:pt x="1447" y="2111"/>
                  </a:lnTo>
                  <a:cubicBezTo>
                    <a:pt x="1416" y="2116"/>
                    <a:pt x="1383" y="2119"/>
                    <a:pt x="1349" y="2119"/>
                  </a:cubicBezTo>
                  <a:cubicBezTo>
                    <a:pt x="1121" y="2119"/>
                    <a:pt x="833" y="2010"/>
                    <a:pt x="782" y="1857"/>
                  </a:cubicBezTo>
                  <a:cubicBezTo>
                    <a:pt x="782" y="1837"/>
                    <a:pt x="821" y="1779"/>
                    <a:pt x="939" y="1720"/>
                  </a:cubicBezTo>
                  <a:cubicBezTo>
                    <a:pt x="1025" y="1683"/>
                    <a:pt x="1112" y="1669"/>
                    <a:pt x="1199" y="1669"/>
                  </a:cubicBezTo>
                  <a:cubicBezTo>
                    <a:pt x="1249" y="1669"/>
                    <a:pt x="1299" y="1674"/>
                    <a:pt x="1349" y="1681"/>
                  </a:cubicBezTo>
                  <a:lnTo>
                    <a:pt x="1662" y="1681"/>
                  </a:lnTo>
                  <a:cubicBezTo>
                    <a:pt x="1779" y="1662"/>
                    <a:pt x="1857" y="1583"/>
                    <a:pt x="1916" y="1505"/>
                  </a:cubicBezTo>
                  <a:cubicBezTo>
                    <a:pt x="1994" y="1368"/>
                    <a:pt x="1994" y="1212"/>
                    <a:pt x="1955" y="1075"/>
                  </a:cubicBezTo>
                  <a:cubicBezTo>
                    <a:pt x="1916" y="958"/>
                    <a:pt x="1916" y="802"/>
                    <a:pt x="2072" y="743"/>
                  </a:cubicBezTo>
                  <a:close/>
                  <a:moveTo>
                    <a:pt x="2092" y="0"/>
                  </a:moveTo>
                  <a:cubicBezTo>
                    <a:pt x="1720" y="20"/>
                    <a:pt x="1408" y="255"/>
                    <a:pt x="1271" y="587"/>
                  </a:cubicBezTo>
                  <a:cubicBezTo>
                    <a:pt x="1212" y="704"/>
                    <a:pt x="1193" y="821"/>
                    <a:pt x="1193" y="958"/>
                  </a:cubicBezTo>
                  <a:cubicBezTo>
                    <a:pt x="1165" y="956"/>
                    <a:pt x="1137" y="955"/>
                    <a:pt x="1110" y="955"/>
                  </a:cubicBezTo>
                  <a:cubicBezTo>
                    <a:pt x="868" y="955"/>
                    <a:pt x="641" y="1032"/>
                    <a:pt x="430" y="1173"/>
                  </a:cubicBezTo>
                  <a:cubicBezTo>
                    <a:pt x="157" y="1349"/>
                    <a:pt x="1" y="1681"/>
                    <a:pt x="79" y="2013"/>
                  </a:cubicBezTo>
                  <a:cubicBezTo>
                    <a:pt x="196" y="2365"/>
                    <a:pt x="470" y="2658"/>
                    <a:pt x="821" y="2756"/>
                  </a:cubicBezTo>
                  <a:cubicBezTo>
                    <a:pt x="782" y="2893"/>
                    <a:pt x="763" y="3049"/>
                    <a:pt x="763" y="3205"/>
                  </a:cubicBezTo>
                  <a:cubicBezTo>
                    <a:pt x="782" y="3616"/>
                    <a:pt x="1036" y="3987"/>
                    <a:pt x="1408" y="4163"/>
                  </a:cubicBezTo>
                  <a:cubicBezTo>
                    <a:pt x="1550" y="4220"/>
                    <a:pt x="1700" y="4248"/>
                    <a:pt x="1848" y="4248"/>
                  </a:cubicBezTo>
                  <a:cubicBezTo>
                    <a:pt x="2107" y="4248"/>
                    <a:pt x="2362" y="4161"/>
                    <a:pt x="2561" y="3987"/>
                  </a:cubicBezTo>
                  <a:lnTo>
                    <a:pt x="2580" y="3987"/>
                  </a:lnTo>
                  <a:cubicBezTo>
                    <a:pt x="2717" y="3850"/>
                    <a:pt x="2834" y="3694"/>
                    <a:pt x="2912" y="3518"/>
                  </a:cubicBezTo>
                  <a:lnTo>
                    <a:pt x="2932" y="3518"/>
                  </a:lnTo>
                  <a:cubicBezTo>
                    <a:pt x="2968" y="3522"/>
                    <a:pt x="3003" y="3524"/>
                    <a:pt x="3039" y="3524"/>
                  </a:cubicBezTo>
                  <a:cubicBezTo>
                    <a:pt x="3354" y="3524"/>
                    <a:pt x="3657" y="3371"/>
                    <a:pt x="3850" y="3108"/>
                  </a:cubicBezTo>
                  <a:cubicBezTo>
                    <a:pt x="3987" y="2854"/>
                    <a:pt x="3968" y="2541"/>
                    <a:pt x="3831" y="2287"/>
                  </a:cubicBezTo>
                  <a:cubicBezTo>
                    <a:pt x="3792" y="2248"/>
                    <a:pt x="3753" y="2189"/>
                    <a:pt x="3733" y="2150"/>
                  </a:cubicBezTo>
                  <a:cubicBezTo>
                    <a:pt x="3987" y="1916"/>
                    <a:pt x="4143" y="1622"/>
                    <a:pt x="4163" y="1290"/>
                  </a:cubicBezTo>
                  <a:cubicBezTo>
                    <a:pt x="4202" y="919"/>
                    <a:pt x="4026" y="587"/>
                    <a:pt x="3713" y="411"/>
                  </a:cubicBezTo>
                  <a:cubicBezTo>
                    <a:pt x="3567" y="338"/>
                    <a:pt x="3404" y="298"/>
                    <a:pt x="3239" y="298"/>
                  </a:cubicBezTo>
                  <a:cubicBezTo>
                    <a:pt x="3095" y="298"/>
                    <a:pt x="2951" y="328"/>
                    <a:pt x="2815" y="391"/>
                  </a:cubicBezTo>
                  <a:cubicBezTo>
                    <a:pt x="2639" y="157"/>
                    <a:pt x="2385" y="20"/>
                    <a:pt x="209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1021;p59">
              <a:extLst>
                <a:ext uri="{FF2B5EF4-FFF2-40B4-BE49-F238E27FC236}">
                  <a16:creationId xmlns:a16="http://schemas.microsoft.com/office/drawing/2014/main" id="{2E808EC5-668E-CADA-32D9-5600FC5A30F4}"/>
                </a:ext>
              </a:extLst>
            </p:cNvPr>
            <p:cNvSpPr/>
            <p:nvPr/>
          </p:nvSpPr>
          <p:spPr>
            <a:xfrm>
              <a:off x="914600" y="348025"/>
              <a:ext cx="104575" cy="105575"/>
            </a:xfrm>
            <a:custGeom>
              <a:avLst/>
              <a:gdLst/>
              <a:ahLst/>
              <a:cxnLst/>
              <a:rect l="l" t="t" r="r" b="b"/>
              <a:pathLst>
                <a:path w="4183" h="4223" extrusionOk="0">
                  <a:moveTo>
                    <a:pt x="2078" y="715"/>
                  </a:moveTo>
                  <a:cubicBezTo>
                    <a:pt x="2087" y="715"/>
                    <a:pt x="2098" y="718"/>
                    <a:pt x="2111" y="724"/>
                  </a:cubicBezTo>
                  <a:cubicBezTo>
                    <a:pt x="2267" y="841"/>
                    <a:pt x="2404" y="1017"/>
                    <a:pt x="2443" y="1213"/>
                  </a:cubicBezTo>
                  <a:cubicBezTo>
                    <a:pt x="2490" y="1370"/>
                    <a:pt x="2626" y="1464"/>
                    <a:pt x="2779" y="1464"/>
                  </a:cubicBezTo>
                  <a:cubicBezTo>
                    <a:pt x="2816" y="1464"/>
                    <a:pt x="2854" y="1458"/>
                    <a:pt x="2892" y="1447"/>
                  </a:cubicBezTo>
                  <a:cubicBezTo>
                    <a:pt x="3088" y="1408"/>
                    <a:pt x="3205" y="1213"/>
                    <a:pt x="3146" y="1017"/>
                  </a:cubicBezTo>
                  <a:cubicBezTo>
                    <a:pt x="3169" y="1011"/>
                    <a:pt x="3192" y="1009"/>
                    <a:pt x="3214" y="1009"/>
                  </a:cubicBezTo>
                  <a:cubicBezTo>
                    <a:pt x="3269" y="1009"/>
                    <a:pt x="3320" y="1023"/>
                    <a:pt x="3361" y="1037"/>
                  </a:cubicBezTo>
                  <a:cubicBezTo>
                    <a:pt x="3420" y="1095"/>
                    <a:pt x="3459" y="1154"/>
                    <a:pt x="3439" y="1232"/>
                  </a:cubicBezTo>
                  <a:cubicBezTo>
                    <a:pt x="3361" y="1486"/>
                    <a:pt x="3185" y="1701"/>
                    <a:pt x="2951" y="1799"/>
                  </a:cubicBezTo>
                  <a:cubicBezTo>
                    <a:pt x="2814" y="1857"/>
                    <a:pt x="2736" y="2014"/>
                    <a:pt x="2755" y="2170"/>
                  </a:cubicBezTo>
                  <a:cubicBezTo>
                    <a:pt x="2795" y="2326"/>
                    <a:pt x="2912" y="2444"/>
                    <a:pt x="3068" y="2463"/>
                  </a:cubicBezTo>
                  <a:cubicBezTo>
                    <a:pt x="3146" y="2541"/>
                    <a:pt x="3185" y="2639"/>
                    <a:pt x="3205" y="2737"/>
                  </a:cubicBezTo>
                  <a:cubicBezTo>
                    <a:pt x="3146" y="2756"/>
                    <a:pt x="3088" y="2776"/>
                    <a:pt x="3029" y="2776"/>
                  </a:cubicBezTo>
                  <a:cubicBezTo>
                    <a:pt x="2990" y="2776"/>
                    <a:pt x="2951" y="2756"/>
                    <a:pt x="2912" y="2756"/>
                  </a:cubicBezTo>
                  <a:cubicBezTo>
                    <a:pt x="2851" y="2635"/>
                    <a:pt x="2720" y="2561"/>
                    <a:pt x="2592" y="2561"/>
                  </a:cubicBezTo>
                  <a:cubicBezTo>
                    <a:pt x="2554" y="2561"/>
                    <a:pt x="2517" y="2567"/>
                    <a:pt x="2482" y="2581"/>
                  </a:cubicBezTo>
                  <a:cubicBezTo>
                    <a:pt x="2286" y="2620"/>
                    <a:pt x="2189" y="2815"/>
                    <a:pt x="2228" y="3010"/>
                  </a:cubicBezTo>
                  <a:cubicBezTo>
                    <a:pt x="2267" y="3147"/>
                    <a:pt x="2208" y="3323"/>
                    <a:pt x="2091" y="3421"/>
                  </a:cubicBezTo>
                  <a:cubicBezTo>
                    <a:pt x="2023" y="3478"/>
                    <a:pt x="1941" y="3508"/>
                    <a:pt x="1858" y="3508"/>
                  </a:cubicBezTo>
                  <a:cubicBezTo>
                    <a:pt x="1798" y="3508"/>
                    <a:pt x="1738" y="3493"/>
                    <a:pt x="1681" y="3460"/>
                  </a:cubicBezTo>
                  <a:cubicBezTo>
                    <a:pt x="1563" y="3401"/>
                    <a:pt x="1485" y="3284"/>
                    <a:pt x="1466" y="3128"/>
                  </a:cubicBezTo>
                  <a:cubicBezTo>
                    <a:pt x="1466" y="2991"/>
                    <a:pt x="1544" y="2835"/>
                    <a:pt x="1681" y="2756"/>
                  </a:cubicBezTo>
                  <a:cubicBezTo>
                    <a:pt x="1837" y="2678"/>
                    <a:pt x="1896" y="2502"/>
                    <a:pt x="1857" y="2346"/>
                  </a:cubicBezTo>
                  <a:cubicBezTo>
                    <a:pt x="1798" y="2190"/>
                    <a:pt x="1661" y="2092"/>
                    <a:pt x="1485" y="2092"/>
                  </a:cubicBezTo>
                  <a:lnTo>
                    <a:pt x="1446" y="2092"/>
                  </a:lnTo>
                  <a:cubicBezTo>
                    <a:pt x="1413" y="2097"/>
                    <a:pt x="1379" y="2099"/>
                    <a:pt x="1344" y="2099"/>
                  </a:cubicBezTo>
                  <a:cubicBezTo>
                    <a:pt x="1106" y="2099"/>
                    <a:pt x="833" y="1989"/>
                    <a:pt x="782" y="1818"/>
                  </a:cubicBezTo>
                  <a:cubicBezTo>
                    <a:pt x="782" y="1818"/>
                    <a:pt x="821" y="1760"/>
                    <a:pt x="919" y="1701"/>
                  </a:cubicBezTo>
                  <a:cubicBezTo>
                    <a:pt x="1005" y="1664"/>
                    <a:pt x="1092" y="1650"/>
                    <a:pt x="1184" y="1650"/>
                  </a:cubicBezTo>
                  <a:cubicBezTo>
                    <a:pt x="1237" y="1650"/>
                    <a:pt x="1291" y="1655"/>
                    <a:pt x="1348" y="1662"/>
                  </a:cubicBezTo>
                  <a:lnTo>
                    <a:pt x="1642" y="1662"/>
                  </a:lnTo>
                  <a:cubicBezTo>
                    <a:pt x="1759" y="1643"/>
                    <a:pt x="1857" y="1584"/>
                    <a:pt x="1915" y="1486"/>
                  </a:cubicBezTo>
                  <a:cubicBezTo>
                    <a:pt x="1974" y="1349"/>
                    <a:pt x="1993" y="1193"/>
                    <a:pt x="1935" y="1056"/>
                  </a:cubicBezTo>
                  <a:cubicBezTo>
                    <a:pt x="1915" y="939"/>
                    <a:pt x="1896" y="802"/>
                    <a:pt x="2052" y="724"/>
                  </a:cubicBezTo>
                  <a:cubicBezTo>
                    <a:pt x="2052" y="724"/>
                    <a:pt x="2061" y="715"/>
                    <a:pt x="2078" y="715"/>
                  </a:cubicBezTo>
                  <a:close/>
                  <a:moveTo>
                    <a:pt x="2071" y="1"/>
                  </a:moveTo>
                  <a:cubicBezTo>
                    <a:pt x="1720" y="21"/>
                    <a:pt x="1388" y="235"/>
                    <a:pt x="1251" y="587"/>
                  </a:cubicBezTo>
                  <a:cubicBezTo>
                    <a:pt x="1212" y="704"/>
                    <a:pt x="1173" y="822"/>
                    <a:pt x="1192" y="939"/>
                  </a:cubicBezTo>
                  <a:cubicBezTo>
                    <a:pt x="919" y="939"/>
                    <a:pt x="645" y="1017"/>
                    <a:pt x="430" y="1174"/>
                  </a:cubicBezTo>
                  <a:cubicBezTo>
                    <a:pt x="137" y="1349"/>
                    <a:pt x="0" y="1682"/>
                    <a:pt x="78" y="2014"/>
                  </a:cubicBezTo>
                  <a:cubicBezTo>
                    <a:pt x="195" y="2366"/>
                    <a:pt x="469" y="2639"/>
                    <a:pt x="821" y="2717"/>
                  </a:cubicBezTo>
                  <a:cubicBezTo>
                    <a:pt x="782" y="2874"/>
                    <a:pt x="743" y="3030"/>
                    <a:pt x="762" y="3186"/>
                  </a:cubicBezTo>
                  <a:cubicBezTo>
                    <a:pt x="782" y="3597"/>
                    <a:pt x="1016" y="3968"/>
                    <a:pt x="1407" y="4124"/>
                  </a:cubicBezTo>
                  <a:cubicBezTo>
                    <a:pt x="1544" y="4203"/>
                    <a:pt x="1700" y="4222"/>
                    <a:pt x="1857" y="4222"/>
                  </a:cubicBezTo>
                  <a:cubicBezTo>
                    <a:pt x="2111" y="4222"/>
                    <a:pt x="2365" y="4144"/>
                    <a:pt x="2560" y="3968"/>
                  </a:cubicBezTo>
                  <a:cubicBezTo>
                    <a:pt x="2716" y="3831"/>
                    <a:pt x="2834" y="3675"/>
                    <a:pt x="2892" y="3499"/>
                  </a:cubicBezTo>
                  <a:lnTo>
                    <a:pt x="2912" y="3499"/>
                  </a:lnTo>
                  <a:cubicBezTo>
                    <a:pt x="2949" y="3503"/>
                    <a:pt x="2987" y="3505"/>
                    <a:pt x="3024" y="3505"/>
                  </a:cubicBezTo>
                  <a:cubicBezTo>
                    <a:pt x="3353" y="3505"/>
                    <a:pt x="3657" y="3352"/>
                    <a:pt x="3850" y="3089"/>
                  </a:cubicBezTo>
                  <a:cubicBezTo>
                    <a:pt x="3967" y="2835"/>
                    <a:pt x="3967" y="2522"/>
                    <a:pt x="3811" y="2268"/>
                  </a:cubicBezTo>
                  <a:cubicBezTo>
                    <a:pt x="3791" y="2229"/>
                    <a:pt x="3752" y="2170"/>
                    <a:pt x="3713" y="2131"/>
                  </a:cubicBezTo>
                  <a:cubicBezTo>
                    <a:pt x="3967" y="1897"/>
                    <a:pt x="4123" y="1603"/>
                    <a:pt x="4162" y="1271"/>
                  </a:cubicBezTo>
                  <a:cubicBezTo>
                    <a:pt x="4182" y="919"/>
                    <a:pt x="4006" y="587"/>
                    <a:pt x="3713" y="411"/>
                  </a:cubicBezTo>
                  <a:cubicBezTo>
                    <a:pt x="3556" y="338"/>
                    <a:pt x="3388" y="298"/>
                    <a:pt x="3223" y="298"/>
                  </a:cubicBezTo>
                  <a:cubicBezTo>
                    <a:pt x="3081" y="298"/>
                    <a:pt x="2941" y="328"/>
                    <a:pt x="2814" y="392"/>
                  </a:cubicBezTo>
                  <a:cubicBezTo>
                    <a:pt x="2638" y="157"/>
                    <a:pt x="2365" y="21"/>
                    <a:pt x="20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1344089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3" name="Google Shape;263;p34"/>
          <p:cNvSpPr txBox="1">
            <a:spLocks noGrp="1"/>
          </p:cNvSpPr>
          <p:nvPr>
            <p:ph type="title"/>
          </p:nvPr>
        </p:nvSpPr>
        <p:spPr>
          <a:xfrm>
            <a:off x="720000" y="407208"/>
            <a:ext cx="7704000" cy="972011"/>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hr-HR" sz="5400" b="1" dirty="0">
                <a:latin typeface="Pinyon Script"/>
                <a:ea typeface="Oranienbaum"/>
                <a:cs typeface="Oranienbaum"/>
                <a:sym typeface="Pinyon Script"/>
              </a:rPr>
              <a:t>Predodžbe u BKT-u</a:t>
            </a:r>
            <a:endParaRPr sz="3600" b="1" dirty="0">
              <a:latin typeface="Oranienbaum"/>
              <a:ea typeface="Oranienbaum"/>
              <a:cs typeface="Oranienbaum"/>
              <a:sym typeface="Oranienbaum"/>
            </a:endParaRPr>
          </a:p>
        </p:txBody>
      </p:sp>
      <p:graphicFrame>
        <p:nvGraphicFramePr>
          <p:cNvPr id="265" name="Google Shape;265;p34"/>
          <p:cNvGraphicFramePr/>
          <p:nvPr>
            <p:extLst>
              <p:ext uri="{D42A27DB-BD31-4B8C-83A1-F6EECF244321}">
                <p14:modId xmlns:p14="http://schemas.microsoft.com/office/powerpoint/2010/main" val="1442496077"/>
              </p:ext>
            </p:extLst>
          </p:nvPr>
        </p:nvGraphicFramePr>
        <p:xfrm>
          <a:off x="720000" y="1802002"/>
          <a:ext cx="7704000" cy="2377350"/>
        </p:xfrm>
        <a:graphic>
          <a:graphicData uri="http://schemas.openxmlformats.org/drawingml/2006/table">
            <a:tbl>
              <a:tblPr>
                <a:noFill/>
                <a:tableStyleId>{26FBFE38-5848-4A9A-BB6A-F7DD1CEEE181}</a:tableStyleId>
              </a:tblPr>
              <a:tblGrid>
                <a:gridCol w="1657440">
                  <a:extLst>
                    <a:ext uri="{9D8B030D-6E8A-4147-A177-3AD203B41FA5}">
                      <a16:colId xmlns:a16="http://schemas.microsoft.com/office/drawing/2014/main" val="20000"/>
                    </a:ext>
                  </a:extLst>
                </a:gridCol>
                <a:gridCol w="6046560">
                  <a:extLst>
                    <a:ext uri="{9D8B030D-6E8A-4147-A177-3AD203B41FA5}">
                      <a16:colId xmlns:a16="http://schemas.microsoft.com/office/drawing/2014/main" val="20001"/>
                    </a:ext>
                  </a:extLst>
                </a:gridCol>
              </a:tblGrid>
              <a:tr h="704892">
                <a:tc>
                  <a:txBody>
                    <a:bodyPr/>
                    <a:lstStyle/>
                    <a:p>
                      <a:pPr marL="0" lvl="0" indent="0" algn="ctr" rtl="0">
                        <a:spcBef>
                          <a:spcPts val="0"/>
                        </a:spcBef>
                        <a:spcAft>
                          <a:spcPts val="0"/>
                        </a:spcAft>
                        <a:buNone/>
                      </a:pPr>
                      <a:r>
                        <a:rPr lang="hr-HR" sz="4000" b="1" i="0" dirty="0">
                          <a:effectLst/>
                          <a:latin typeface="Pinyon Script"/>
                          <a:sym typeface="Pinyon Script"/>
                        </a:rPr>
                        <a:t>1</a:t>
                      </a:r>
                      <a:endParaRPr sz="4000" b="1" i="0" dirty="0">
                        <a:solidFill>
                          <a:schemeClr val="dk1"/>
                        </a:solidFill>
                        <a:effectLst/>
                        <a:latin typeface="Oranienbaum"/>
                        <a:ea typeface="Oranienbaum"/>
                        <a:cs typeface="Oranienbaum"/>
                        <a:sym typeface="Oranienbaum"/>
                      </a:endParaRPr>
                    </a:p>
                  </a:txBody>
                  <a:tcPr marL="91425" marR="91425" marT="91425" marB="914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lvl="0" indent="0" algn="l" rtl="0">
                        <a:spcBef>
                          <a:spcPts val="0"/>
                        </a:spcBef>
                        <a:spcAft>
                          <a:spcPts val="1600"/>
                        </a:spcAft>
                        <a:buNone/>
                      </a:pPr>
                      <a:r>
                        <a:rPr lang="hr-HR" sz="1800" dirty="0">
                          <a:solidFill>
                            <a:schemeClr val="dk1"/>
                          </a:solidFill>
                          <a:latin typeface="Oranienbaum"/>
                          <a:ea typeface="Oranienbaum"/>
                          <a:cs typeface="Oranienbaum"/>
                          <a:sym typeface="Oranienbaum"/>
                        </a:rPr>
                        <a:t>Pomoć klijentima pri stvaranju pozitivnih predodžbi (izazivanje pozitivnih predodžbi klijenata)</a:t>
                      </a:r>
                      <a:endParaRPr sz="1800" dirty="0">
                        <a:solidFill>
                          <a:schemeClr val="dk1"/>
                        </a:solidFill>
                        <a:latin typeface="Oranienbaum"/>
                        <a:ea typeface="Oranienbaum"/>
                        <a:cs typeface="Oranienbaum"/>
                        <a:sym typeface="Oranienbaum"/>
                      </a:endParaRPr>
                    </a:p>
                  </a:txBody>
                  <a:tcPr marL="91425" marR="91425" marT="91425" marB="914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704892">
                <a:tc>
                  <a:txBody>
                    <a:bodyPr/>
                    <a:lstStyle/>
                    <a:p>
                      <a:pPr marL="0" lvl="0" indent="0" algn="ctr" rtl="0">
                        <a:spcBef>
                          <a:spcPts val="0"/>
                        </a:spcBef>
                        <a:spcAft>
                          <a:spcPts val="0"/>
                        </a:spcAft>
                        <a:buNone/>
                      </a:pPr>
                      <a:r>
                        <a:rPr lang="hr-HR" sz="4000" b="1" i="0" dirty="0">
                          <a:solidFill>
                            <a:schemeClr val="dk1"/>
                          </a:solidFill>
                          <a:effectLst/>
                          <a:latin typeface="Pinyon Script"/>
                          <a:ea typeface="Oranienbaum"/>
                          <a:cs typeface="Oranienbaum"/>
                          <a:sym typeface="Pinyon Script"/>
                        </a:rPr>
                        <a:t>2</a:t>
                      </a:r>
                      <a:endParaRPr sz="4000" b="1" i="0" dirty="0">
                        <a:solidFill>
                          <a:schemeClr val="dk1"/>
                        </a:solidFill>
                        <a:effectLst/>
                        <a:latin typeface="Oranienbaum"/>
                        <a:ea typeface="Oranienbaum"/>
                        <a:cs typeface="Oranienbaum"/>
                        <a:sym typeface="Oranienbaum"/>
                      </a:endParaRPr>
                    </a:p>
                  </a:txBody>
                  <a:tcPr marL="91425" marR="91425" marT="91425" marB="914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1600"/>
                        </a:spcAft>
                        <a:buNone/>
                      </a:pPr>
                      <a:r>
                        <a:rPr lang="hr-HR" sz="1800" dirty="0">
                          <a:solidFill>
                            <a:schemeClr val="dk1"/>
                          </a:solidFill>
                          <a:latin typeface="Oranienbaum"/>
                          <a:ea typeface="Oranienbaum"/>
                          <a:cs typeface="Oranienbaum"/>
                          <a:sym typeface="Oranienbaum"/>
                        </a:rPr>
                        <a:t>Identifikacija negativnih predodžbi</a:t>
                      </a:r>
                      <a:endParaRPr sz="1800" dirty="0">
                        <a:solidFill>
                          <a:schemeClr val="dk1"/>
                        </a:solidFill>
                        <a:latin typeface="Oranienbaum"/>
                        <a:ea typeface="Oranienbaum"/>
                        <a:cs typeface="Oranienbaum"/>
                        <a:sym typeface="Oranienbaum"/>
                      </a:endParaRPr>
                    </a:p>
                  </a:txBody>
                  <a:tcPr marL="91425" marR="91425" marT="91425" marB="914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704892">
                <a:tc>
                  <a:txBody>
                    <a:bodyPr/>
                    <a:lstStyle/>
                    <a:p>
                      <a:pPr marL="0" lvl="0" indent="0" algn="ctr" rtl="0">
                        <a:spcBef>
                          <a:spcPts val="0"/>
                        </a:spcBef>
                        <a:spcAft>
                          <a:spcPts val="0"/>
                        </a:spcAft>
                        <a:buNone/>
                      </a:pPr>
                      <a:r>
                        <a:rPr lang="hr-HR" sz="4000" b="1" i="0" dirty="0">
                          <a:solidFill>
                            <a:schemeClr val="dk1"/>
                          </a:solidFill>
                          <a:effectLst/>
                          <a:latin typeface="Pinyon Script"/>
                          <a:ea typeface="Oranienbaum"/>
                          <a:cs typeface="Oranienbaum"/>
                          <a:sym typeface="Pinyon Script"/>
                        </a:rPr>
                        <a:t>3</a:t>
                      </a:r>
                      <a:endParaRPr sz="4000" b="1" i="0" dirty="0">
                        <a:solidFill>
                          <a:schemeClr val="dk1"/>
                        </a:solidFill>
                        <a:effectLst/>
                        <a:latin typeface="Oranienbaum"/>
                        <a:ea typeface="Oranienbaum"/>
                        <a:cs typeface="Oranienbaum"/>
                        <a:sym typeface="Oranienbaum"/>
                      </a:endParaRPr>
                    </a:p>
                  </a:txBody>
                  <a:tcPr marL="91425" marR="91425" marT="91425" marB="914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lvl="0" indent="0" algn="l" rtl="0">
                        <a:spcBef>
                          <a:spcPts val="0"/>
                        </a:spcBef>
                        <a:spcAft>
                          <a:spcPts val="1600"/>
                        </a:spcAft>
                        <a:buNone/>
                      </a:pPr>
                      <a:r>
                        <a:rPr lang="hr-HR" sz="1800" dirty="0">
                          <a:solidFill>
                            <a:schemeClr val="dk1"/>
                          </a:solidFill>
                          <a:latin typeface="Oranienbaum"/>
                          <a:ea typeface="Oranienbaum"/>
                          <a:cs typeface="Oranienbaum"/>
                          <a:sym typeface="Oranienbaum"/>
                        </a:rPr>
                        <a:t>Edukacija klijenata o uznemirujućim predodžbama i intervencija </a:t>
                      </a:r>
                      <a:endParaRPr sz="1800" dirty="0">
                        <a:solidFill>
                          <a:schemeClr val="dk1"/>
                        </a:solidFill>
                        <a:latin typeface="Oranienbaum"/>
                        <a:ea typeface="Oranienbaum"/>
                        <a:cs typeface="Oranienbaum"/>
                        <a:sym typeface="Oranienbaum"/>
                      </a:endParaRPr>
                    </a:p>
                  </a:txBody>
                  <a:tcPr marL="91425" marR="91425" marT="91425" marB="914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615975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8"/>
        <p:cNvGrpSpPr/>
        <p:nvPr/>
      </p:nvGrpSpPr>
      <p:grpSpPr>
        <a:xfrm>
          <a:off x="0" y="0"/>
          <a:ext cx="0" cy="0"/>
          <a:chOff x="0" y="0"/>
          <a:chExt cx="0" cy="0"/>
        </a:xfrm>
      </p:grpSpPr>
      <p:sp>
        <p:nvSpPr>
          <p:cNvPr id="2" name="Rezervirano mjesto teksta 1">
            <a:extLst>
              <a:ext uri="{FF2B5EF4-FFF2-40B4-BE49-F238E27FC236}">
                <a16:creationId xmlns:a16="http://schemas.microsoft.com/office/drawing/2014/main" id="{87084067-C63C-CCCE-A246-301BF8C2AAE3}"/>
              </a:ext>
            </a:extLst>
          </p:cNvPr>
          <p:cNvSpPr>
            <a:spLocks noGrp="1"/>
          </p:cNvSpPr>
          <p:nvPr>
            <p:ph type="body" idx="1"/>
          </p:nvPr>
        </p:nvSpPr>
        <p:spPr>
          <a:xfrm>
            <a:off x="3977640" y="434340"/>
            <a:ext cx="4910485" cy="4290060"/>
          </a:xfrm>
        </p:spPr>
        <p:txBody>
          <a:bodyPr/>
          <a:lstStyle/>
          <a:p>
            <a:r>
              <a:rPr lang="hr-HR" sz="1800" dirty="0"/>
              <a:t>Predočavanje želja, ciljeva i života u skladu sa vrijednostima klijenata, kao i ugodnih emocija koje bi klijenti doživjeli kada bi isto postigli</a:t>
            </a:r>
          </a:p>
          <a:p>
            <a:r>
              <a:rPr lang="hr-HR" sz="1800" dirty="0"/>
              <a:t>Predočavanje akcijskog plana u svrhe povećanja motivacije, identifikacije i razrješenja problema</a:t>
            </a:r>
          </a:p>
          <a:p>
            <a:pPr marL="139700" indent="0">
              <a:buNone/>
            </a:pPr>
            <a:endParaRPr lang="hr-HR" sz="1800" dirty="0"/>
          </a:p>
          <a:p>
            <a:pPr marL="139700" indent="0">
              <a:buNone/>
            </a:pPr>
            <a:r>
              <a:rPr lang="hr-HR" sz="2000" b="1" dirty="0"/>
              <a:t>NAČINI IZAZIVANJA POZITIVNIH PREDODŽBI:</a:t>
            </a:r>
          </a:p>
          <a:p>
            <a:pPr marL="139700" indent="0">
              <a:buNone/>
            </a:pPr>
            <a:endParaRPr lang="hr-HR" sz="1800" dirty="0"/>
          </a:p>
          <a:p>
            <a:pPr marL="482600" indent="-342900">
              <a:buAutoNum type="arabicPeriod"/>
            </a:pPr>
            <a:r>
              <a:rPr lang="hr-HR" sz="1800" dirty="0"/>
              <a:t>Fokusiranje na pozitivna sjećanja</a:t>
            </a:r>
          </a:p>
          <a:p>
            <a:pPr marL="482600" indent="-342900">
              <a:buAutoNum type="arabicPeriod"/>
            </a:pPr>
            <a:r>
              <a:rPr lang="hr-HR" sz="1800" dirty="0"/>
              <a:t>Uvježbavanje tehnika za suočavanje</a:t>
            </a:r>
          </a:p>
          <a:p>
            <a:pPr marL="482600" indent="-342900">
              <a:buAutoNum type="arabicPeriod"/>
            </a:pPr>
            <a:r>
              <a:rPr lang="hr-HR" sz="1800" dirty="0"/>
              <a:t>Udaljavanje</a:t>
            </a:r>
          </a:p>
          <a:p>
            <a:pPr marL="482600" indent="-342900">
              <a:buAutoNum type="arabicPeriod"/>
            </a:pPr>
            <a:r>
              <a:rPr lang="hr-HR" sz="1800" dirty="0"/>
              <a:t>Zamjenjivanje predodžbi</a:t>
            </a:r>
          </a:p>
          <a:p>
            <a:pPr marL="482600" indent="-342900">
              <a:buAutoNum type="arabicPeriod"/>
            </a:pPr>
            <a:r>
              <a:rPr lang="hr-HR" sz="1800" dirty="0"/>
              <a:t>Fokusiranje na pozitivne aspekte situacije</a:t>
            </a:r>
          </a:p>
        </p:txBody>
      </p:sp>
      <p:sp>
        <p:nvSpPr>
          <p:cNvPr id="619" name="Google Shape;619;p48"/>
          <p:cNvSpPr txBox="1">
            <a:spLocks noGrp="1"/>
          </p:cNvSpPr>
          <p:nvPr>
            <p:ph type="title"/>
          </p:nvPr>
        </p:nvSpPr>
        <p:spPr>
          <a:xfrm>
            <a:off x="480061" y="988179"/>
            <a:ext cx="3284220" cy="3167141"/>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hr-HR" sz="6600" b="1" dirty="0">
                <a:latin typeface="Pinyon Script"/>
                <a:sym typeface="Pinyon Script"/>
              </a:rPr>
              <a:t>1 </a:t>
            </a:r>
            <a:r>
              <a:rPr lang="hr-HR" sz="4000" b="1" dirty="0">
                <a:latin typeface="Pinyon Script"/>
                <a:sym typeface="Pinyon Script"/>
              </a:rPr>
              <a:t/>
            </a:r>
            <a:br>
              <a:rPr lang="hr-HR" sz="4000" b="1" dirty="0">
                <a:latin typeface="Pinyon Script"/>
                <a:sym typeface="Pinyon Script"/>
              </a:rPr>
            </a:br>
            <a:r>
              <a:rPr lang="hr-HR" sz="4000" dirty="0"/>
              <a:t>IZAZIVANJE POZITIVNIH PREDODŽBI</a:t>
            </a:r>
            <a:endParaRPr sz="4000" dirty="0">
              <a:latin typeface="Oranienbaum"/>
              <a:ea typeface="Oranienbaum"/>
              <a:cs typeface="Oranienbaum"/>
              <a:sym typeface="Oranienbaum"/>
            </a:endParaRPr>
          </a:p>
        </p:txBody>
      </p:sp>
      <p:grpSp>
        <p:nvGrpSpPr>
          <p:cNvPr id="6" name="Google Shape;1022;p59">
            <a:extLst>
              <a:ext uri="{FF2B5EF4-FFF2-40B4-BE49-F238E27FC236}">
                <a16:creationId xmlns:a16="http://schemas.microsoft.com/office/drawing/2014/main" id="{AA02A75B-174D-CBBB-CAB4-42A9E578F83E}"/>
              </a:ext>
            </a:extLst>
          </p:cNvPr>
          <p:cNvGrpSpPr/>
          <p:nvPr/>
        </p:nvGrpSpPr>
        <p:grpSpPr>
          <a:xfrm rot="19805362">
            <a:off x="1898159" y="4029072"/>
            <a:ext cx="448021" cy="511351"/>
            <a:chOff x="3452125" y="662775"/>
            <a:chExt cx="666400" cy="760600"/>
          </a:xfrm>
        </p:grpSpPr>
        <p:sp>
          <p:nvSpPr>
            <p:cNvPr id="7" name="Google Shape;1023;p59">
              <a:extLst>
                <a:ext uri="{FF2B5EF4-FFF2-40B4-BE49-F238E27FC236}">
                  <a16:creationId xmlns:a16="http://schemas.microsoft.com/office/drawing/2014/main" id="{783D2703-94DC-A5D8-365E-599FBE8BD542}"/>
                </a:ext>
              </a:extLst>
            </p:cNvPr>
            <p:cNvSpPr/>
            <p:nvPr/>
          </p:nvSpPr>
          <p:spPr>
            <a:xfrm>
              <a:off x="3452125" y="662775"/>
              <a:ext cx="666400" cy="760600"/>
            </a:xfrm>
            <a:custGeom>
              <a:avLst/>
              <a:gdLst/>
              <a:ahLst/>
              <a:cxnLst/>
              <a:rect l="l" t="t" r="r" b="b"/>
              <a:pathLst>
                <a:path w="26656" h="30424" extrusionOk="0">
                  <a:moveTo>
                    <a:pt x="3772" y="1638"/>
                  </a:moveTo>
                  <a:lnTo>
                    <a:pt x="3811" y="1657"/>
                  </a:lnTo>
                  <a:lnTo>
                    <a:pt x="3792" y="1677"/>
                  </a:lnTo>
                  <a:lnTo>
                    <a:pt x="3772" y="1696"/>
                  </a:lnTo>
                  <a:lnTo>
                    <a:pt x="3772" y="1638"/>
                  </a:lnTo>
                  <a:close/>
                  <a:moveTo>
                    <a:pt x="24975" y="1755"/>
                  </a:moveTo>
                  <a:lnTo>
                    <a:pt x="24975" y="1814"/>
                  </a:lnTo>
                  <a:cubicBezTo>
                    <a:pt x="24975" y="1816"/>
                    <a:pt x="24975" y="1817"/>
                    <a:pt x="24974" y="1817"/>
                  </a:cubicBezTo>
                  <a:cubicBezTo>
                    <a:pt x="24970" y="1817"/>
                    <a:pt x="24956" y="1774"/>
                    <a:pt x="24956" y="1774"/>
                  </a:cubicBezTo>
                  <a:lnTo>
                    <a:pt x="24917" y="1774"/>
                  </a:lnTo>
                  <a:lnTo>
                    <a:pt x="24975" y="1755"/>
                  </a:lnTo>
                  <a:close/>
                  <a:moveTo>
                    <a:pt x="5630" y="7919"/>
                  </a:moveTo>
                  <a:cubicBezTo>
                    <a:pt x="6004" y="7919"/>
                    <a:pt x="6398" y="8035"/>
                    <a:pt x="6762" y="8145"/>
                  </a:cubicBezTo>
                  <a:cubicBezTo>
                    <a:pt x="7935" y="8516"/>
                    <a:pt x="9224" y="9357"/>
                    <a:pt x="9693" y="10627"/>
                  </a:cubicBezTo>
                  <a:cubicBezTo>
                    <a:pt x="8267" y="10666"/>
                    <a:pt x="6977" y="10705"/>
                    <a:pt x="5785" y="10705"/>
                  </a:cubicBezTo>
                  <a:cubicBezTo>
                    <a:pt x="5355" y="10705"/>
                    <a:pt x="4847" y="10705"/>
                    <a:pt x="4319" y="10686"/>
                  </a:cubicBezTo>
                  <a:lnTo>
                    <a:pt x="4065" y="10686"/>
                  </a:lnTo>
                  <a:cubicBezTo>
                    <a:pt x="4065" y="10666"/>
                    <a:pt x="4065" y="10647"/>
                    <a:pt x="4065" y="10627"/>
                  </a:cubicBezTo>
                  <a:lnTo>
                    <a:pt x="4065" y="10529"/>
                  </a:lnTo>
                  <a:cubicBezTo>
                    <a:pt x="4046" y="10334"/>
                    <a:pt x="4046" y="10119"/>
                    <a:pt x="4065" y="9923"/>
                  </a:cubicBezTo>
                  <a:cubicBezTo>
                    <a:pt x="4085" y="9474"/>
                    <a:pt x="4222" y="8673"/>
                    <a:pt x="4827" y="8184"/>
                  </a:cubicBezTo>
                  <a:cubicBezTo>
                    <a:pt x="5066" y="7988"/>
                    <a:pt x="5342" y="7919"/>
                    <a:pt x="5630" y="7919"/>
                  </a:cubicBezTo>
                  <a:close/>
                  <a:moveTo>
                    <a:pt x="4261" y="2693"/>
                  </a:moveTo>
                  <a:cubicBezTo>
                    <a:pt x="5335" y="3201"/>
                    <a:pt x="6469" y="3611"/>
                    <a:pt x="7641" y="3905"/>
                  </a:cubicBezTo>
                  <a:cubicBezTo>
                    <a:pt x="9107" y="4295"/>
                    <a:pt x="10612" y="4588"/>
                    <a:pt x="12136" y="4764"/>
                  </a:cubicBezTo>
                  <a:cubicBezTo>
                    <a:pt x="12920" y="4857"/>
                    <a:pt x="13709" y="4906"/>
                    <a:pt x="14498" y="4906"/>
                  </a:cubicBezTo>
                  <a:cubicBezTo>
                    <a:pt x="15204" y="4906"/>
                    <a:pt x="15910" y="4867"/>
                    <a:pt x="16611" y="4784"/>
                  </a:cubicBezTo>
                  <a:cubicBezTo>
                    <a:pt x="18096" y="4569"/>
                    <a:pt x="19562" y="4256"/>
                    <a:pt x="21008" y="3826"/>
                  </a:cubicBezTo>
                  <a:cubicBezTo>
                    <a:pt x="22083" y="3514"/>
                    <a:pt x="23197" y="3142"/>
                    <a:pt x="24330" y="2732"/>
                  </a:cubicBezTo>
                  <a:cubicBezTo>
                    <a:pt x="24389" y="4413"/>
                    <a:pt x="24428" y="6113"/>
                    <a:pt x="24487" y="7793"/>
                  </a:cubicBezTo>
                  <a:lnTo>
                    <a:pt x="24487" y="8106"/>
                  </a:lnTo>
                  <a:cubicBezTo>
                    <a:pt x="24545" y="9943"/>
                    <a:pt x="24584" y="11819"/>
                    <a:pt x="24584" y="13695"/>
                  </a:cubicBezTo>
                  <a:cubicBezTo>
                    <a:pt x="24584" y="15884"/>
                    <a:pt x="24545" y="18444"/>
                    <a:pt x="23803" y="20828"/>
                  </a:cubicBezTo>
                  <a:cubicBezTo>
                    <a:pt x="23197" y="22939"/>
                    <a:pt x="21848" y="24795"/>
                    <a:pt x="20031" y="26046"/>
                  </a:cubicBezTo>
                  <a:cubicBezTo>
                    <a:pt x="17979" y="27453"/>
                    <a:pt x="15615" y="28293"/>
                    <a:pt x="13152" y="28488"/>
                  </a:cubicBezTo>
                  <a:cubicBezTo>
                    <a:pt x="12840" y="28528"/>
                    <a:pt x="12527" y="28528"/>
                    <a:pt x="12214" y="28528"/>
                  </a:cubicBezTo>
                  <a:cubicBezTo>
                    <a:pt x="12166" y="28528"/>
                    <a:pt x="12118" y="28529"/>
                    <a:pt x="12070" y="28529"/>
                  </a:cubicBezTo>
                  <a:cubicBezTo>
                    <a:pt x="10965" y="28529"/>
                    <a:pt x="9863" y="28313"/>
                    <a:pt x="8833" y="27883"/>
                  </a:cubicBezTo>
                  <a:cubicBezTo>
                    <a:pt x="7895" y="27453"/>
                    <a:pt x="7016" y="26866"/>
                    <a:pt x="6273" y="26143"/>
                  </a:cubicBezTo>
                  <a:cubicBezTo>
                    <a:pt x="4534" y="24541"/>
                    <a:pt x="3264" y="22509"/>
                    <a:pt x="2580" y="20242"/>
                  </a:cubicBezTo>
                  <a:cubicBezTo>
                    <a:pt x="1876" y="17799"/>
                    <a:pt x="2091" y="15180"/>
                    <a:pt x="2443" y="12718"/>
                  </a:cubicBezTo>
                  <a:cubicBezTo>
                    <a:pt x="2521" y="12054"/>
                    <a:pt x="2619" y="11389"/>
                    <a:pt x="2736" y="10744"/>
                  </a:cubicBezTo>
                  <a:cubicBezTo>
                    <a:pt x="2736" y="10822"/>
                    <a:pt x="2736" y="10881"/>
                    <a:pt x="2736" y="10940"/>
                  </a:cubicBezTo>
                  <a:cubicBezTo>
                    <a:pt x="2756" y="11350"/>
                    <a:pt x="2990" y="11702"/>
                    <a:pt x="3342" y="11897"/>
                  </a:cubicBezTo>
                  <a:cubicBezTo>
                    <a:pt x="3528" y="11990"/>
                    <a:pt x="3726" y="12046"/>
                    <a:pt x="3936" y="12046"/>
                  </a:cubicBezTo>
                  <a:cubicBezTo>
                    <a:pt x="3991" y="12046"/>
                    <a:pt x="4047" y="12042"/>
                    <a:pt x="4104" y="12034"/>
                  </a:cubicBezTo>
                  <a:lnTo>
                    <a:pt x="4241" y="12034"/>
                  </a:lnTo>
                  <a:cubicBezTo>
                    <a:pt x="4651" y="12054"/>
                    <a:pt x="5062" y="12054"/>
                    <a:pt x="5472" y="12054"/>
                  </a:cubicBezTo>
                  <a:cubicBezTo>
                    <a:pt x="6332" y="12054"/>
                    <a:pt x="7172" y="12034"/>
                    <a:pt x="7935" y="12014"/>
                  </a:cubicBezTo>
                  <a:cubicBezTo>
                    <a:pt x="8892" y="11995"/>
                    <a:pt x="9732" y="11975"/>
                    <a:pt x="10534" y="11956"/>
                  </a:cubicBezTo>
                  <a:cubicBezTo>
                    <a:pt x="10612" y="11936"/>
                    <a:pt x="10690" y="11936"/>
                    <a:pt x="10749" y="11897"/>
                  </a:cubicBezTo>
                  <a:cubicBezTo>
                    <a:pt x="10827" y="11878"/>
                    <a:pt x="10905" y="11858"/>
                    <a:pt x="10983" y="11800"/>
                  </a:cubicBezTo>
                  <a:cubicBezTo>
                    <a:pt x="11139" y="11663"/>
                    <a:pt x="11237" y="11448"/>
                    <a:pt x="11198" y="11252"/>
                  </a:cubicBezTo>
                  <a:cubicBezTo>
                    <a:pt x="11003" y="9513"/>
                    <a:pt x="9811" y="7989"/>
                    <a:pt x="8032" y="7188"/>
                  </a:cubicBezTo>
                  <a:cubicBezTo>
                    <a:pt x="7346" y="6877"/>
                    <a:pt x="6497" y="6540"/>
                    <a:pt x="5643" y="6540"/>
                  </a:cubicBezTo>
                  <a:cubicBezTo>
                    <a:pt x="5475" y="6540"/>
                    <a:pt x="5307" y="6553"/>
                    <a:pt x="5140" y="6582"/>
                  </a:cubicBezTo>
                  <a:cubicBezTo>
                    <a:pt x="4319" y="6758"/>
                    <a:pt x="3616" y="7285"/>
                    <a:pt x="3205" y="8028"/>
                  </a:cubicBezTo>
                  <a:lnTo>
                    <a:pt x="3244" y="7872"/>
                  </a:lnTo>
                  <a:cubicBezTo>
                    <a:pt x="3596" y="6015"/>
                    <a:pt x="3967" y="4178"/>
                    <a:pt x="4261" y="2693"/>
                  </a:cubicBezTo>
                  <a:close/>
                  <a:moveTo>
                    <a:pt x="3367" y="0"/>
                  </a:moveTo>
                  <a:cubicBezTo>
                    <a:pt x="3300" y="0"/>
                    <a:pt x="3232" y="11"/>
                    <a:pt x="3166" y="35"/>
                  </a:cubicBezTo>
                  <a:cubicBezTo>
                    <a:pt x="2971" y="94"/>
                    <a:pt x="2834" y="250"/>
                    <a:pt x="2795" y="446"/>
                  </a:cubicBezTo>
                  <a:cubicBezTo>
                    <a:pt x="2267" y="3045"/>
                    <a:pt x="1701" y="5839"/>
                    <a:pt x="1173" y="8692"/>
                  </a:cubicBezTo>
                  <a:lnTo>
                    <a:pt x="1153" y="8770"/>
                  </a:lnTo>
                  <a:cubicBezTo>
                    <a:pt x="1036" y="9454"/>
                    <a:pt x="899" y="10178"/>
                    <a:pt x="782" y="10881"/>
                  </a:cubicBezTo>
                  <a:cubicBezTo>
                    <a:pt x="391" y="13480"/>
                    <a:pt x="0" y="16177"/>
                    <a:pt x="352" y="18854"/>
                  </a:cubicBezTo>
                  <a:cubicBezTo>
                    <a:pt x="724" y="21317"/>
                    <a:pt x="1701" y="23622"/>
                    <a:pt x="3225" y="25577"/>
                  </a:cubicBezTo>
                  <a:cubicBezTo>
                    <a:pt x="4749" y="27590"/>
                    <a:pt x="6508" y="28997"/>
                    <a:pt x="8462" y="29759"/>
                  </a:cubicBezTo>
                  <a:cubicBezTo>
                    <a:pt x="9654" y="30208"/>
                    <a:pt x="10924" y="30423"/>
                    <a:pt x="12214" y="30423"/>
                  </a:cubicBezTo>
                  <a:cubicBezTo>
                    <a:pt x="13484" y="30404"/>
                    <a:pt x="14774" y="30228"/>
                    <a:pt x="16005" y="29896"/>
                  </a:cubicBezTo>
                  <a:cubicBezTo>
                    <a:pt x="18155" y="29348"/>
                    <a:pt x="20168" y="28352"/>
                    <a:pt x="21907" y="26964"/>
                  </a:cubicBezTo>
                  <a:cubicBezTo>
                    <a:pt x="23646" y="25518"/>
                    <a:pt x="24917" y="23583"/>
                    <a:pt x="25581" y="21414"/>
                  </a:cubicBezTo>
                  <a:cubicBezTo>
                    <a:pt x="26656" y="18014"/>
                    <a:pt x="26558" y="14360"/>
                    <a:pt x="26441" y="10842"/>
                  </a:cubicBezTo>
                  <a:cubicBezTo>
                    <a:pt x="26421" y="10353"/>
                    <a:pt x="26421" y="9884"/>
                    <a:pt x="26402" y="9415"/>
                  </a:cubicBezTo>
                  <a:cubicBezTo>
                    <a:pt x="26343" y="6758"/>
                    <a:pt x="26245" y="3963"/>
                    <a:pt x="26148" y="856"/>
                  </a:cubicBezTo>
                  <a:cubicBezTo>
                    <a:pt x="26148" y="641"/>
                    <a:pt x="26050" y="465"/>
                    <a:pt x="25874" y="367"/>
                  </a:cubicBezTo>
                  <a:cubicBezTo>
                    <a:pt x="25774" y="301"/>
                    <a:pt x="25656" y="266"/>
                    <a:pt x="25536" y="266"/>
                  </a:cubicBezTo>
                  <a:cubicBezTo>
                    <a:pt x="25445" y="266"/>
                    <a:pt x="25353" y="286"/>
                    <a:pt x="25268" y="328"/>
                  </a:cubicBezTo>
                  <a:lnTo>
                    <a:pt x="25229" y="348"/>
                  </a:lnTo>
                  <a:lnTo>
                    <a:pt x="24819" y="504"/>
                  </a:lnTo>
                  <a:cubicBezTo>
                    <a:pt x="24408" y="680"/>
                    <a:pt x="23959" y="856"/>
                    <a:pt x="23510" y="1012"/>
                  </a:cubicBezTo>
                  <a:cubicBezTo>
                    <a:pt x="22122" y="1520"/>
                    <a:pt x="20715" y="1970"/>
                    <a:pt x="19269" y="2341"/>
                  </a:cubicBezTo>
                  <a:cubicBezTo>
                    <a:pt x="17373" y="2810"/>
                    <a:pt x="15927" y="3025"/>
                    <a:pt x="14559" y="3025"/>
                  </a:cubicBezTo>
                  <a:lnTo>
                    <a:pt x="14540" y="3025"/>
                  </a:lnTo>
                  <a:cubicBezTo>
                    <a:pt x="12566" y="2986"/>
                    <a:pt x="10612" y="2732"/>
                    <a:pt x="8716" y="2243"/>
                  </a:cubicBezTo>
                  <a:cubicBezTo>
                    <a:pt x="6918" y="1794"/>
                    <a:pt x="5042" y="1266"/>
                    <a:pt x="3792" y="152"/>
                  </a:cubicBezTo>
                  <a:cubicBezTo>
                    <a:pt x="3670" y="57"/>
                    <a:pt x="3519" y="0"/>
                    <a:pt x="336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024;p59">
              <a:extLst>
                <a:ext uri="{FF2B5EF4-FFF2-40B4-BE49-F238E27FC236}">
                  <a16:creationId xmlns:a16="http://schemas.microsoft.com/office/drawing/2014/main" id="{64B95616-A65F-8C30-93D9-9394701993A5}"/>
                </a:ext>
              </a:extLst>
            </p:cNvPr>
            <p:cNvSpPr/>
            <p:nvPr/>
          </p:nvSpPr>
          <p:spPr>
            <a:xfrm>
              <a:off x="3838075" y="842125"/>
              <a:ext cx="214500" cy="137625"/>
            </a:xfrm>
            <a:custGeom>
              <a:avLst/>
              <a:gdLst/>
              <a:ahLst/>
              <a:cxnLst/>
              <a:rect l="l" t="t" r="r" b="b"/>
              <a:pathLst>
                <a:path w="8580" h="5505" extrusionOk="0">
                  <a:moveTo>
                    <a:pt x="5592" y="1344"/>
                  </a:moveTo>
                  <a:cubicBezTo>
                    <a:pt x="5763" y="1344"/>
                    <a:pt x="5927" y="1367"/>
                    <a:pt x="6078" y="1421"/>
                  </a:cubicBezTo>
                  <a:cubicBezTo>
                    <a:pt x="6567" y="1596"/>
                    <a:pt x="6938" y="2105"/>
                    <a:pt x="7094" y="2769"/>
                  </a:cubicBezTo>
                  <a:cubicBezTo>
                    <a:pt x="7173" y="3121"/>
                    <a:pt x="7212" y="3492"/>
                    <a:pt x="7192" y="3863"/>
                  </a:cubicBezTo>
                  <a:cubicBezTo>
                    <a:pt x="7192" y="3942"/>
                    <a:pt x="7192" y="4039"/>
                    <a:pt x="7173" y="4137"/>
                  </a:cubicBezTo>
                  <a:cubicBezTo>
                    <a:pt x="6743" y="4157"/>
                    <a:pt x="6313" y="4157"/>
                    <a:pt x="5902" y="4157"/>
                  </a:cubicBezTo>
                  <a:cubicBezTo>
                    <a:pt x="4730" y="4157"/>
                    <a:pt x="3616" y="4117"/>
                    <a:pt x="2678" y="4098"/>
                  </a:cubicBezTo>
                  <a:lnTo>
                    <a:pt x="1564" y="4078"/>
                  </a:lnTo>
                  <a:cubicBezTo>
                    <a:pt x="1916" y="3101"/>
                    <a:pt x="2776" y="2280"/>
                    <a:pt x="3968" y="1772"/>
                  </a:cubicBezTo>
                  <a:cubicBezTo>
                    <a:pt x="4495" y="1553"/>
                    <a:pt x="5078" y="1344"/>
                    <a:pt x="5592" y="1344"/>
                  </a:cubicBezTo>
                  <a:close/>
                  <a:moveTo>
                    <a:pt x="5601" y="1"/>
                  </a:moveTo>
                  <a:cubicBezTo>
                    <a:pt x="4983" y="1"/>
                    <a:pt x="4379" y="179"/>
                    <a:pt x="3870" y="365"/>
                  </a:cubicBezTo>
                  <a:cubicBezTo>
                    <a:pt x="1701" y="1147"/>
                    <a:pt x="274" y="2769"/>
                    <a:pt x="40" y="4704"/>
                  </a:cubicBezTo>
                  <a:cubicBezTo>
                    <a:pt x="1" y="4997"/>
                    <a:pt x="196" y="5290"/>
                    <a:pt x="509" y="5349"/>
                  </a:cubicBezTo>
                  <a:cubicBezTo>
                    <a:pt x="567" y="5388"/>
                    <a:pt x="646" y="5388"/>
                    <a:pt x="724" y="5407"/>
                  </a:cubicBezTo>
                  <a:cubicBezTo>
                    <a:pt x="2209" y="5446"/>
                    <a:pt x="3890" y="5505"/>
                    <a:pt x="5609" y="5505"/>
                  </a:cubicBezTo>
                  <a:lnTo>
                    <a:pt x="6801" y="5505"/>
                  </a:lnTo>
                  <a:cubicBezTo>
                    <a:pt x="6835" y="5505"/>
                    <a:pt x="6870" y="5505"/>
                    <a:pt x="6905" y="5505"/>
                  </a:cubicBezTo>
                  <a:cubicBezTo>
                    <a:pt x="7409" y="5505"/>
                    <a:pt x="7978" y="5488"/>
                    <a:pt x="8326" y="4958"/>
                  </a:cubicBezTo>
                  <a:cubicBezTo>
                    <a:pt x="8501" y="4606"/>
                    <a:pt x="8580" y="4215"/>
                    <a:pt x="8541" y="3844"/>
                  </a:cubicBezTo>
                  <a:lnTo>
                    <a:pt x="8541" y="3668"/>
                  </a:lnTo>
                  <a:cubicBezTo>
                    <a:pt x="8541" y="3160"/>
                    <a:pt x="8482" y="2652"/>
                    <a:pt x="8326" y="2163"/>
                  </a:cubicBezTo>
                  <a:cubicBezTo>
                    <a:pt x="8072" y="1323"/>
                    <a:pt x="7466" y="600"/>
                    <a:pt x="6665" y="209"/>
                  </a:cubicBezTo>
                  <a:cubicBezTo>
                    <a:pt x="6315" y="59"/>
                    <a:pt x="5956" y="1"/>
                    <a:pt x="560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025;p59">
              <a:extLst>
                <a:ext uri="{FF2B5EF4-FFF2-40B4-BE49-F238E27FC236}">
                  <a16:creationId xmlns:a16="http://schemas.microsoft.com/office/drawing/2014/main" id="{DAFA5FD6-D25E-70D5-4BB7-B3A6CB9B1C6B}"/>
                </a:ext>
              </a:extLst>
            </p:cNvPr>
            <p:cNvSpPr/>
            <p:nvPr/>
          </p:nvSpPr>
          <p:spPr>
            <a:xfrm>
              <a:off x="3585000" y="1123975"/>
              <a:ext cx="400650" cy="201675"/>
            </a:xfrm>
            <a:custGeom>
              <a:avLst/>
              <a:gdLst/>
              <a:ahLst/>
              <a:cxnLst/>
              <a:rect l="l" t="t" r="r" b="b"/>
              <a:pathLst>
                <a:path w="16026" h="8067" extrusionOk="0">
                  <a:moveTo>
                    <a:pt x="1623" y="2009"/>
                  </a:moveTo>
                  <a:lnTo>
                    <a:pt x="1623" y="2009"/>
                  </a:lnTo>
                  <a:cubicBezTo>
                    <a:pt x="1975" y="2126"/>
                    <a:pt x="2346" y="2224"/>
                    <a:pt x="2659" y="2302"/>
                  </a:cubicBezTo>
                  <a:cubicBezTo>
                    <a:pt x="2795" y="2341"/>
                    <a:pt x="2932" y="2360"/>
                    <a:pt x="3049" y="2400"/>
                  </a:cubicBezTo>
                  <a:cubicBezTo>
                    <a:pt x="3440" y="2517"/>
                    <a:pt x="3831" y="2634"/>
                    <a:pt x="4222" y="2751"/>
                  </a:cubicBezTo>
                  <a:cubicBezTo>
                    <a:pt x="5043" y="3005"/>
                    <a:pt x="5864" y="3220"/>
                    <a:pt x="6704" y="3357"/>
                  </a:cubicBezTo>
                  <a:cubicBezTo>
                    <a:pt x="7418" y="3467"/>
                    <a:pt x="8137" y="3521"/>
                    <a:pt x="8854" y="3521"/>
                  </a:cubicBezTo>
                  <a:cubicBezTo>
                    <a:pt x="10690" y="3521"/>
                    <a:pt x="12519" y="3166"/>
                    <a:pt x="14247" y="2478"/>
                  </a:cubicBezTo>
                  <a:lnTo>
                    <a:pt x="14247" y="2478"/>
                  </a:lnTo>
                  <a:cubicBezTo>
                    <a:pt x="13973" y="3064"/>
                    <a:pt x="13661" y="3611"/>
                    <a:pt x="13289" y="4119"/>
                  </a:cubicBezTo>
                  <a:cubicBezTo>
                    <a:pt x="12645" y="5077"/>
                    <a:pt x="11609" y="6367"/>
                    <a:pt x="10436" y="6582"/>
                  </a:cubicBezTo>
                  <a:cubicBezTo>
                    <a:pt x="10202" y="6625"/>
                    <a:pt x="9967" y="6647"/>
                    <a:pt x="9733" y="6647"/>
                  </a:cubicBezTo>
                  <a:cubicBezTo>
                    <a:pt x="9655" y="6647"/>
                    <a:pt x="9576" y="6645"/>
                    <a:pt x="9498" y="6640"/>
                  </a:cubicBezTo>
                  <a:lnTo>
                    <a:pt x="9088" y="6640"/>
                  </a:lnTo>
                  <a:cubicBezTo>
                    <a:pt x="8619" y="6660"/>
                    <a:pt x="8111" y="6679"/>
                    <a:pt x="7622" y="6679"/>
                  </a:cubicBezTo>
                  <a:cubicBezTo>
                    <a:pt x="6704" y="6679"/>
                    <a:pt x="5805" y="6542"/>
                    <a:pt x="4925" y="6288"/>
                  </a:cubicBezTo>
                  <a:lnTo>
                    <a:pt x="4886" y="6269"/>
                  </a:lnTo>
                  <a:cubicBezTo>
                    <a:pt x="4183" y="6054"/>
                    <a:pt x="3401" y="5819"/>
                    <a:pt x="2952" y="5253"/>
                  </a:cubicBezTo>
                  <a:cubicBezTo>
                    <a:pt x="2580" y="4745"/>
                    <a:pt x="2307" y="4197"/>
                    <a:pt x="2111" y="3592"/>
                  </a:cubicBezTo>
                  <a:cubicBezTo>
                    <a:pt x="1936" y="3083"/>
                    <a:pt x="1760" y="2556"/>
                    <a:pt x="1623" y="2009"/>
                  </a:cubicBezTo>
                  <a:close/>
                  <a:moveTo>
                    <a:pt x="681" y="0"/>
                  </a:moveTo>
                  <a:cubicBezTo>
                    <a:pt x="522" y="0"/>
                    <a:pt x="365" y="62"/>
                    <a:pt x="255" y="172"/>
                  </a:cubicBezTo>
                  <a:cubicBezTo>
                    <a:pt x="118" y="289"/>
                    <a:pt x="40" y="426"/>
                    <a:pt x="1" y="602"/>
                  </a:cubicBezTo>
                  <a:cubicBezTo>
                    <a:pt x="1" y="680"/>
                    <a:pt x="1" y="758"/>
                    <a:pt x="1" y="836"/>
                  </a:cubicBezTo>
                  <a:cubicBezTo>
                    <a:pt x="177" y="1911"/>
                    <a:pt x="431" y="2947"/>
                    <a:pt x="802" y="3963"/>
                  </a:cubicBezTo>
                  <a:cubicBezTo>
                    <a:pt x="1037" y="4705"/>
                    <a:pt x="1388" y="5389"/>
                    <a:pt x="1838" y="6034"/>
                  </a:cubicBezTo>
                  <a:cubicBezTo>
                    <a:pt x="2424" y="6796"/>
                    <a:pt x="3225" y="7129"/>
                    <a:pt x="4163" y="7461"/>
                  </a:cubicBezTo>
                  <a:cubicBezTo>
                    <a:pt x="5140" y="7813"/>
                    <a:pt x="6176" y="8008"/>
                    <a:pt x="7231" y="8028"/>
                  </a:cubicBezTo>
                  <a:cubicBezTo>
                    <a:pt x="7642" y="8047"/>
                    <a:pt x="8072" y="8067"/>
                    <a:pt x="8521" y="8067"/>
                  </a:cubicBezTo>
                  <a:cubicBezTo>
                    <a:pt x="9205" y="8067"/>
                    <a:pt x="9909" y="8028"/>
                    <a:pt x="10612" y="7930"/>
                  </a:cubicBezTo>
                  <a:cubicBezTo>
                    <a:pt x="12195" y="7695"/>
                    <a:pt x="13387" y="6288"/>
                    <a:pt x="14267" y="5096"/>
                  </a:cubicBezTo>
                  <a:cubicBezTo>
                    <a:pt x="14794" y="4393"/>
                    <a:pt x="15224" y="3631"/>
                    <a:pt x="15556" y="2849"/>
                  </a:cubicBezTo>
                  <a:cubicBezTo>
                    <a:pt x="15791" y="2263"/>
                    <a:pt x="16025" y="1598"/>
                    <a:pt x="15732" y="992"/>
                  </a:cubicBezTo>
                  <a:cubicBezTo>
                    <a:pt x="15654" y="856"/>
                    <a:pt x="15537" y="738"/>
                    <a:pt x="15380" y="680"/>
                  </a:cubicBezTo>
                  <a:cubicBezTo>
                    <a:pt x="15307" y="658"/>
                    <a:pt x="15234" y="647"/>
                    <a:pt x="15162" y="647"/>
                  </a:cubicBezTo>
                  <a:cubicBezTo>
                    <a:pt x="15041" y="647"/>
                    <a:pt x="14924" y="677"/>
                    <a:pt x="14814" y="738"/>
                  </a:cubicBezTo>
                  <a:cubicBezTo>
                    <a:pt x="12973" y="1696"/>
                    <a:pt x="10933" y="2187"/>
                    <a:pt x="8876" y="2187"/>
                  </a:cubicBezTo>
                  <a:cubicBezTo>
                    <a:pt x="8204" y="2187"/>
                    <a:pt x="7530" y="2134"/>
                    <a:pt x="6860" y="2028"/>
                  </a:cubicBezTo>
                  <a:cubicBezTo>
                    <a:pt x="6157" y="1891"/>
                    <a:pt x="5434" y="1716"/>
                    <a:pt x="4730" y="1481"/>
                  </a:cubicBezTo>
                  <a:cubicBezTo>
                    <a:pt x="4378" y="1364"/>
                    <a:pt x="3987" y="1247"/>
                    <a:pt x="3616" y="1149"/>
                  </a:cubicBezTo>
                  <a:lnTo>
                    <a:pt x="3499" y="1110"/>
                  </a:lnTo>
                  <a:cubicBezTo>
                    <a:pt x="3030" y="992"/>
                    <a:pt x="2561" y="875"/>
                    <a:pt x="2111" y="719"/>
                  </a:cubicBezTo>
                  <a:lnTo>
                    <a:pt x="2072" y="699"/>
                  </a:lnTo>
                  <a:cubicBezTo>
                    <a:pt x="1779" y="621"/>
                    <a:pt x="1506" y="484"/>
                    <a:pt x="1252" y="309"/>
                  </a:cubicBezTo>
                  <a:cubicBezTo>
                    <a:pt x="1173" y="172"/>
                    <a:pt x="1037" y="74"/>
                    <a:pt x="880" y="35"/>
                  </a:cubicBezTo>
                  <a:cubicBezTo>
                    <a:pt x="816" y="12"/>
                    <a:pt x="748" y="0"/>
                    <a:pt x="6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770158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teksta 1">
            <a:extLst>
              <a:ext uri="{FF2B5EF4-FFF2-40B4-BE49-F238E27FC236}">
                <a16:creationId xmlns:a16="http://schemas.microsoft.com/office/drawing/2014/main" id="{9B594F3D-84B9-9484-8608-B14E8F7E6CDD}"/>
              </a:ext>
            </a:extLst>
          </p:cNvPr>
          <p:cNvSpPr>
            <a:spLocks noGrp="1"/>
          </p:cNvSpPr>
          <p:nvPr>
            <p:ph type="body" idx="1"/>
          </p:nvPr>
        </p:nvSpPr>
        <p:spPr>
          <a:xfrm>
            <a:off x="720000" y="1539240"/>
            <a:ext cx="7704000" cy="1440180"/>
          </a:xfrm>
        </p:spPr>
        <p:txBody>
          <a:bodyPr/>
          <a:lstStyle/>
          <a:p>
            <a:pPr marL="139700" indent="0">
              <a:buNone/>
            </a:pPr>
            <a:r>
              <a:rPr lang="hr-HR" sz="1800" dirty="0"/>
              <a:t>Terapeut pomaže klijentima da se prisjete načina suočavanja sa problemom kojeg su nekoć imali ili doživljaja uspjeha pri rješavanju problema, pri čemu je fokus na sjećanju relevantnom za problemsku situaciju s kojom se klijenti trenutno suočavaju.</a:t>
            </a:r>
          </a:p>
        </p:txBody>
      </p:sp>
      <p:sp>
        <p:nvSpPr>
          <p:cNvPr id="3" name="Naslov 2">
            <a:extLst>
              <a:ext uri="{FF2B5EF4-FFF2-40B4-BE49-F238E27FC236}">
                <a16:creationId xmlns:a16="http://schemas.microsoft.com/office/drawing/2014/main" id="{F171096D-E0AA-6E49-F759-2190C3ADCA88}"/>
              </a:ext>
            </a:extLst>
          </p:cNvPr>
          <p:cNvSpPr>
            <a:spLocks noGrp="1"/>
          </p:cNvSpPr>
          <p:nvPr>
            <p:ph type="title"/>
          </p:nvPr>
        </p:nvSpPr>
        <p:spPr>
          <a:xfrm>
            <a:off x="1869930" y="407209"/>
            <a:ext cx="6713220" cy="698700"/>
          </a:xfrm>
        </p:spPr>
        <p:txBody>
          <a:bodyPr/>
          <a:lstStyle/>
          <a:p>
            <a:r>
              <a:rPr lang="hr-HR" b="1" dirty="0"/>
              <a:t>FOKUSIRANJE NA POZITIVNA SJEĆANJA</a:t>
            </a:r>
          </a:p>
        </p:txBody>
      </p:sp>
      <p:sp>
        <p:nvSpPr>
          <p:cNvPr id="4" name="Google Shape;318;p36">
            <a:extLst>
              <a:ext uri="{FF2B5EF4-FFF2-40B4-BE49-F238E27FC236}">
                <a16:creationId xmlns:a16="http://schemas.microsoft.com/office/drawing/2014/main" id="{C4FFA2CC-AD27-11D3-BEFF-73D5CFE9B815}"/>
              </a:ext>
            </a:extLst>
          </p:cNvPr>
          <p:cNvSpPr/>
          <p:nvPr/>
        </p:nvSpPr>
        <p:spPr>
          <a:xfrm rot="5641584" flipH="1">
            <a:off x="666286" y="82954"/>
            <a:ext cx="1291049" cy="1347210"/>
          </a:xfrm>
          <a:custGeom>
            <a:avLst/>
            <a:gdLst/>
            <a:ahLst/>
            <a:cxnLst/>
            <a:rect l="l" t="t" r="r" b="b"/>
            <a:pathLst>
              <a:path w="45167" h="40390" extrusionOk="0">
                <a:moveTo>
                  <a:pt x="39884" y="6180"/>
                </a:moveTo>
                <a:lnTo>
                  <a:pt x="39884" y="6180"/>
                </a:lnTo>
                <a:cubicBezTo>
                  <a:pt x="39808" y="7249"/>
                  <a:pt x="39757" y="8317"/>
                  <a:pt x="39781" y="9411"/>
                </a:cubicBezTo>
                <a:lnTo>
                  <a:pt x="39781" y="9411"/>
                </a:lnTo>
                <a:cubicBezTo>
                  <a:pt x="39730" y="9411"/>
                  <a:pt x="39679" y="9386"/>
                  <a:pt x="39602" y="9386"/>
                </a:cubicBezTo>
                <a:cubicBezTo>
                  <a:pt x="39468" y="9381"/>
                  <a:pt x="39333" y="9379"/>
                  <a:pt x="39198" y="9379"/>
                </a:cubicBezTo>
                <a:cubicBezTo>
                  <a:pt x="38480" y="9379"/>
                  <a:pt x="37750" y="9440"/>
                  <a:pt x="37038" y="9591"/>
                </a:cubicBezTo>
                <a:cubicBezTo>
                  <a:pt x="37063" y="9514"/>
                  <a:pt x="37063" y="9462"/>
                  <a:pt x="37038" y="9386"/>
                </a:cubicBezTo>
                <a:cubicBezTo>
                  <a:pt x="36833" y="8514"/>
                  <a:pt x="36807" y="7616"/>
                  <a:pt x="36653" y="6744"/>
                </a:cubicBezTo>
                <a:cubicBezTo>
                  <a:pt x="37730" y="6488"/>
                  <a:pt x="38807" y="6360"/>
                  <a:pt x="39884" y="6180"/>
                </a:cubicBezTo>
                <a:close/>
                <a:moveTo>
                  <a:pt x="8256" y="5287"/>
                </a:moveTo>
                <a:cubicBezTo>
                  <a:pt x="8661" y="5287"/>
                  <a:pt x="9067" y="5293"/>
                  <a:pt x="9472" y="5308"/>
                </a:cubicBezTo>
                <a:cubicBezTo>
                  <a:pt x="9524" y="6847"/>
                  <a:pt x="9549" y="8385"/>
                  <a:pt x="9472" y="9924"/>
                </a:cubicBezTo>
                <a:cubicBezTo>
                  <a:pt x="8088" y="10001"/>
                  <a:pt x="6729" y="10078"/>
                  <a:pt x="5369" y="10283"/>
                </a:cubicBezTo>
                <a:cubicBezTo>
                  <a:pt x="5472" y="8642"/>
                  <a:pt x="5241" y="7001"/>
                  <a:pt x="5344" y="5360"/>
                </a:cubicBezTo>
                <a:cubicBezTo>
                  <a:pt x="6305" y="5323"/>
                  <a:pt x="7279" y="5287"/>
                  <a:pt x="8256" y="5287"/>
                </a:cubicBezTo>
                <a:close/>
                <a:moveTo>
                  <a:pt x="36704" y="15181"/>
                </a:moveTo>
                <a:lnTo>
                  <a:pt x="36704" y="15181"/>
                </a:lnTo>
                <a:cubicBezTo>
                  <a:pt x="37321" y="15199"/>
                  <a:pt x="37925" y="15217"/>
                  <a:pt x="38534" y="15217"/>
                </a:cubicBezTo>
                <a:cubicBezTo>
                  <a:pt x="38786" y="15217"/>
                  <a:pt x="39039" y="15214"/>
                  <a:pt x="39294" y="15206"/>
                </a:cubicBezTo>
                <a:lnTo>
                  <a:pt x="39294" y="15206"/>
                </a:lnTo>
                <a:cubicBezTo>
                  <a:pt x="39269" y="16206"/>
                  <a:pt x="39294" y="17232"/>
                  <a:pt x="39269" y="18232"/>
                </a:cubicBezTo>
                <a:cubicBezTo>
                  <a:pt x="38725" y="18320"/>
                  <a:pt x="38182" y="18360"/>
                  <a:pt x="37639" y="18360"/>
                </a:cubicBezTo>
                <a:cubicBezTo>
                  <a:pt x="37387" y="18360"/>
                  <a:pt x="37136" y="18351"/>
                  <a:pt x="36884" y="18335"/>
                </a:cubicBezTo>
                <a:lnTo>
                  <a:pt x="36833" y="18360"/>
                </a:lnTo>
                <a:cubicBezTo>
                  <a:pt x="36858" y="17283"/>
                  <a:pt x="36807" y="16232"/>
                  <a:pt x="36704" y="15181"/>
                </a:cubicBezTo>
                <a:close/>
                <a:moveTo>
                  <a:pt x="9626" y="15463"/>
                </a:moveTo>
                <a:cubicBezTo>
                  <a:pt x="9677" y="15591"/>
                  <a:pt x="9703" y="15694"/>
                  <a:pt x="9729" y="15796"/>
                </a:cubicBezTo>
                <a:cubicBezTo>
                  <a:pt x="9780" y="16976"/>
                  <a:pt x="9806" y="18130"/>
                  <a:pt x="9754" y="19309"/>
                </a:cubicBezTo>
                <a:cubicBezTo>
                  <a:pt x="9027" y="19309"/>
                  <a:pt x="8284" y="19286"/>
                  <a:pt x="7543" y="19286"/>
                </a:cubicBezTo>
                <a:cubicBezTo>
                  <a:pt x="6926" y="19286"/>
                  <a:pt x="6309" y="19302"/>
                  <a:pt x="5703" y="19360"/>
                </a:cubicBezTo>
                <a:cubicBezTo>
                  <a:pt x="5703" y="19335"/>
                  <a:pt x="5703" y="19309"/>
                  <a:pt x="5703" y="19284"/>
                </a:cubicBezTo>
                <a:cubicBezTo>
                  <a:pt x="5805" y="18078"/>
                  <a:pt x="5780" y="16847"/>
                  <a:pt x="5652" y="15642"/>
                </a:cubicBezTo>
                <a:cubicBezTo>
                  <a:pt x="6501" y="15536"/>
                  <a:pt x="7363" y="15479"/>
                  <a:pt x="8229" y="15479"/>
                </a:cubicBezTo>
                <a:cubicBezTo>
                  <a:pt x="8617" y="15479"/>
                  <a:pt x="9006" y="15490"/>
                  <a:pt x="9395" y="15514"/>
                </a:cubicBezTo>
                <a:cubicBezTo>
                  <a:pt x="9472" y="15514"/>
                  <a:pt x="9549" y="15488"/>
                  <a:pt x="9626" y="15463"/>
                </a:cubicBezTo>
                <a:close/>
                <a:moveTo>
                  <a:pt x="39127" y="23610"/>
                </a:moveTo>
                <a:cubicBezTo>
                  <a:pt x="39277" y="23610"/>
                  <a:pt x="39427" y="23613"/>
                  <a:pt x="39576" y="23617"/>
                </a:cubicBezTo>
                <a:cubicBezTo>
                  <a:pt x="39679" y="24591"/>
                  <a:pt x="39602" y="25592"/>
                  <a:pt x="39653" y="26592"/>
                </a:cubicBezTo>
                <a:cubicBezTo>
                  <a:pt x="38884" y="26592"/>
                  <a:pt x="38089" y="26720"/>
                  <a:pt x="37346" y="26976"/>
                </a:cubicBezTo>
                <a:cubicBezTo>
                  <a:pt x="37397" y="25874"/>
                  <a:pt x="37294" y="24797"/>
                  <a:pt x="37063" y="23720"/>
                </a:cubicBezTo>
                <a:cubicBezTo>
                  <a:pt x="37739" y="23656"/>
                  <a:pt x="38431" y="23610"/>
                  <a:pt x="39127" y="23610"/>
                </a:cubicBezTo>
                <a:close/>
                <a:moveTo>
                  <a:pt x="8390" y="25533"/>
                </a:moveTo>
                <a:cubicBezTo>
                  <a:pt x="8597" y="25533"/>
                  <a:pt x="8804" y="25536"/>
                  <a:pt x="9011" y="25540"/>
                </a:cubicBezTo>
                <a:lnTo>
                  <a:pt x="9241" y="25745"/>
                </a:lnTo>
                <a:cubicBezTo>
                  <a:pt x="9344" y="26617"/>
                  <a:pt x="9395" y="27489"/>
                  <a:pt x="9344" y="28361"/>
                </a:cubicBezTo>
                <a:cubicBezTo>
                  <a:pt x="8088" y="28540"/>
                  <a:pt x="6857" y="28848"/>
                  <a:pt x="5626" y="28976"/>
                </a:cubicBezTo>
                <a:cubicBezTo>
                  <a:pt x="5626" y="28976"/>
                  <a:pt x="5626" y="28951"/>
                  <a:pt x="5626" y="28951"/>
                </a:cubicBezTo>
                <a:cubicBezTo>
                  <a:pt x="5677" y="27848"/>
                  <a:pt x="5677" y="26720"/>
                  <a:pt x="5626" y="25617"/>
                </a:cubicBezTo>
                <a:cubicBezTo>
                  <a:pt x="6547" y="25575"/>
                  <a:pt x="7468" y="25533"/>
                  <a:pt x="8390" y="25533"/>
                </a:cubicBezTo>
                <a:close/>
                <a:moveTo>
                  <a:pt x="31781" y="4642"/>
                </a:moveTo>
                <a:cubicBezTo>
                  <a:pt x="30961" y="9796"/>
                  <a:pt x="31550" y="14924"/>
                  <a:pt x="31807" y="20104"/>
                </a:cubicBezTo>
                <a:cubicBezTo>
                  <a:pt x="31909" y="22361"/>
                  <a:pt x="32217" y="24566"/>
                  <a:pt x="32345" y="26822"/>
                </a:cubicBezTo>
                <a:cubicBezTo>
                  <a:pt x="32473" y="28848"/>
                  <a:pt x="32550" y="31053"/>
                  <a:pt x="31858" y="33002"/>
                </a:cubicBezTo>
                <a:lnTo>
                  <a:pt x="31858" y="32977"/>
                </a:lnTo>
                <a:cubicBezTo>
                  <a:pt x="31807" y="33054"/>
                  <a:pt x="31807" y="33130"/>
                  <a:pt x="31832" y="33207"/>
                </a:cubicBezTo>
                <a:cubicBezTo>
                  <a:pt x="31294" y="33566"/>
                  <a:pt x="30755" y="33900"/>
                  <a:pt x="30166" y="34156"/>
                </a:cubicBezTo>
                <a:cubicBezTo>
                  <a:pt x="27653" y="34182"/>
                  <a:pt x="25114" y="34207"/>
                  <a:pt x="22601" y="34259"/>
                </a:cubicBezTo>
                <a:cubicBezTo>
                  <a:pt x="20037" y="34079"/>
                  <a:pt x="17473" y="33925"/>
                  <a:pt x="14908" y="33823"/>
                </a:cubicBezTo>
                <a:cubicBezTo>
                  <a:pt x="15319" y="29464"/>
                  <a:pt x="15062" y="25053"/>
                  <a:pt x="14703" y="20694"/>
                </a:cubicBezTo>
                <a:cubicBezTo>
                  <a:pt x="14319" y="15540"/>
                  <a:pt x="13755" y="10386"/>
                  <a:pt x="13755" y="5206"/>
                </a:cubicBezTo>
                <a:lnTo>
                  <a:pt x="13755" y="5206"/>
                </a:lnTo>
                <a:cubicBezTo>
                  <a:pt x="15784" y="5336"/>
                  <a:pt x="17820" y="5401"/>
                  <a:pt x="19857" y="5401"/>
                </a:cubicBezTo>
                <a:cubicBezTo>
                  <a:pt x="23841" y="5401"/>
                  <a:pt x="27828" y="5151"/>
                  <a:pt x="31781" y="4642"/>
                </a:cubicBezTo>
                <a:close/>
                <a:moveTo>
                  <a:pt x="39628" y="31464"/>
                </a:moveTo>
                <a:cubicBezTo>
                  <a:pt x="39730" y="32489"/>
                  <a:pt x="39782" y="33515"/>
                  <a:pt x="39782" y="34566"/>
                </a:cubicBezTo>
                <a:cubicBezTo>
                  <a:pt x="39012" y="34592"/>
                  <a:pt x="38269" y="34669"/>
                  <a:pt x="37551" y="34823"/>
                </a:cubicBezTo>
                <a:cubicBezTo>
                  <a:pt x="37397" y="34336"/>
                  <a:pt x="37474" y="33720"/>
                  <a:pt x="37474" y="33207"/>
                </a:cubicBezTo>
                <a:cubicBezTo>
                  <a:pt x="37499" y="32720"/>
                  <a:pt x="37474" y="32259"/>
                  <a:pt x="37474" y="31771"/>
                </a:cubicBezTo>
                <a:cubicBezTo>
                  <a:pt x="38192" y="31720"/>
                  <a:pt x="38910" y="31592"/>
                  <a:pt x="39628" y="31464"/>
                </a:cubicBezTo>
                <a:close/>
                <a:moveTo>
                  <a:pt x="9344" y="33259"/>
                </a:moveTo>
                <a:cubicBezTo>
                  <a:pt x="9447" y="33951"/>
                  <a:pt x="9498" y="34643"/>
                  <a:pt x="9447" y="35336"/>
                </a:cubicBezTo>
                <a:cubicBezTo>
                  <a:pt x="8485" y="35672"/>
                  <a:pt x="7479" y="35851"/>
                  <a:pt x="6470" y="35851"/>
                </a:cubicBezTo>
                <a:cubicBezTo>
                  <a:pt x="6402" y="35851"/>
                  <a:pt x="6335" y="35850"/>
                  <a:pt x="6267" y="35849"/>
                </a:cubicBezTo>
                <a:cubicBezTo>
                  <a:pt x="6267" y="35746"/>
                  <a:pt x="6267" y="35592"/>
                  <a:pt x="6241" y="35541"/>
                </a:cubicBezTo>
                <a:lnTo>
                  <a:pt x="6241" y="34515"/>
                </a:lnTo>
                <a:lnTo>
                  <a:pt x="6241" y="33695"/>
                </a:lnTo>
                <a:cubicBezTo>
                  <a:pt x="7241" y="33412"/>
                  <a:pt x="8293" y="33259"/>
                  <a:pt x="9344" y="33259"/>
                </a:cubicBezTo>
                <a:close/>
                <a:moveTo>
                  <a:pt x="44320" y="0"/>
                </a:moveTo>
                <a:cubicBezTo>
                  <a:pt x="34089" y="154"/>
                  <a:pt x="23960" y="1180"/>
                  <a:pt x="13780" y="1385"/>
                </a:cubicBezTo>
                <a:cubicBezTo>
                  <a:pt x="13703" y="1334"/>
                  <a:pt x="13652" y="1308"/>
                  <a:pt x="13575" y="1283"/>
                </a:cubicBezTo>
                <a:cubicBezTo>
                  <a:pt x="12934" y="1103"/>
                  <a:pt x="12267" y="1000"/>
                  <a:pt x="11601" y="1000"/>
                </a:cubicBezTo>
                <a:cubicBezTo>
                  <a:pt x="11126" y="975"/>
                  <a:pt x="10639" y="968"/>
                  <a:pt x="10149" y="968"/>
                </a:cubicBezTo>
                <a:cubicBezTo>
                  <a:pt x="9658" y="968"/>
                  <a:pt x="9165" y="975"/>
                  <a:pt x="8677" y="975"/>
                </a:cubicBezTo>
                <a:cubicBezTo>
                  <a:pt x="6780" y="1026"/>
                  <a:pt x="4882" y="1103"/>
                  <a:pt x="3010" y="1257"/>
                </a:cubicBezTo>
                <a:lnTo>
                  <a:pt x="1856" y="1180"/>
                </a:lnTo>
                <a:cubicBezTo>
                  <a:pt x="1759" y="1054"/>
                  <a:pt x="1616" y="990"/>
                  <a:pt x="1472" y="990"/>
                </a:cubicBezTo>
                <a:cubicBezTo>
                  <a:pt x="1352" y="990"/>
                  <a:pt x="1232" y="1035"/>
                  <a:pt x="1138" y="1129"/>
                </a:cubicBezTo>
                <a:cubicBezTo>
                  <a:pt x="574" y="1180"/>
                  <a:pt x="549" y="1975"/>
                  <a:pt x="1087" y="2077"/>
                </a:cubicBezTo>
                <a:cubicBezTo>
                  <a:pt x="1497" y="9155"/>
                  <a:pt x="1497" y="16258"/>
                  <a:pt x="1087" y="23335"/>
                </a:cubicBezTo>
                <a:cubicBezTo>
                  <a:pt x="856" y="26951"/>
                  <a:pt x="805" y="30566"/>
                  <a:pt x="754" y="34182"/>
                </a:cubicBezTo>
                <a:cubicBezTo>
                  <a:pt x="754" y="35028"/>
                  <a:pt x="651" y="35874"/>
                  <a:pt x="651" y="36746"/>
                </a:cubicBezTo>
                <a:cubicBezTo>
                  <a:pt x="651" y="37413"/>
                  <a:pt x="703" y="38105"/>
                  <a:pt x="626" y="38797"/>
                </a:cubicBezTo>
                <a:cubicBezTo>
                  <a:pt x="574" y="39003"/>
                  <a:pt x="549" y="39233"/>
                  <a:pt x="549" y="39464"/>
                </a:cubicBezTo>
                <a:cubicBezTo>
                  <a:pt x="1" y="39564"/>
                  <a:pt x="179" y="40389"/>
                  <a:pt x="730" y="40389"/>
                </a:cubicBezTo>
                <a:cubicBezTo>
                  <a:pt x="746" y="40389"/>
                  <a:pt x="763" y="40389"/>
                  <a:pt x="779" y="40387"/>
                </a:cubicBezTo>
                <a:cubicBezTo>
                  <a:pt x="3318" y="40182"/>
                  <a:pt x="5831" y="39900"/>
                  <a:pt x="8370" y="39644"/>
                </a:cubicBezTo>
                <a:cubicBezTo>
                  <a:pt x="8839" y="39654"/>
                  <a:pt x="9307" y="39661"/>
                  <a:pt x="9774" y="39661"/>
                </a:cubicBezTo>
                <a:cubicBezTo>
                  <a:pt x="11707" y="39661"/>
                  <a:pt x="13624" y="39540"/>
                  <a:pt x="15524" y="39003"/>
                </a:cubicBezTo>
                <a:cubicBezTo>
                  <a:pt x="15626" y="38977"/>
                  <a:pt x="15729" y="38926"/>
                  <a:pt x="15832" y="38874"/>
                </a:cubicBezTo>
                <a:cubicBezTo>
                  <a:pt x="18242" y="38644"/>
                  <a:pt x="20678" y="38438"/>
                  <a:pt x="23088" y="38336"/>
                </a:cubicBezTo>
                <a:cubicBezTo>
                  <a:pt x="23659" y="38306"/>
                  <a:pt x="24239" y="38293"/>
                  <a:pt x="24817" y="38293"/>
                </a:cubicBezTo>
                <a:cubicBezTo>
                  <a:pt x="25226" y="38293"/>
                  <a:pt x="25634" y="38300"/>
                  <a:pt x="26037" y="38310"/>
                </a:cubicBezTo>
                <a:cubicBezTo>
                  <a:pt x="27242" y="38413"/>
                  <a:pt x="28448" y="38541"/>
                  <a:pt x="29627" y="38618"/>
                </a:cubicBezTo>
                <a:cubicBezTo>
                  <a:pt x="30213" y="38660"/>
                  <a:pt x="30800" y="38702"/>
                  <a:pt x="31400" y="38702"/>
                </a:cubicBezTo>
                <a:cubicBezTo>
                  <a:pt x="31535" y="38702"/>
                  <a:pt x="31670" y="38700"/>
                  <a:pt x="31807" y="38695"/>
                </a:cubicBezTo>
                <a:cubicBezTo>
                  <a:pt x="34304" y="38898"/>
                  <a:pt x="36802" y="39133"/>
                  <a:pt x="39286" y="39133"/>
                </a:cubicBezTo>
                <a:cubicBezTo>
                  <a:pt x="39940" y="39133"/>
                  <a:pt x="40592" y="39117"/>
                  <a:pt x="41243" y="39079"/>
                </a:cubicBezTo>
                <a:cubicBezTo>
                  <a:pt x="41419" y="39158"/>
                  <a:pt x="41611" y="39191"/>
                  <a:pt x="41806" y="39191"/>
                </a:cubicBezTo>
                <a:cubicBezTo>
                  <a:pt x="41866" y="39191"/>
                  <a:pt x="41926" y="39188"/>
                  <a:pt x="41987" y="39182"/>
                </a:cubicBezTo>
                <a:cubicBezTo>
                  <a:pt x="42192" y="39131"/>
                  <a:pt x="42371" y="39079"/>
                  <a:pt x="42551" y="38977"/>
                </a:cubicBezTo>
                <a:cubicBezTo>
                  <a:pt x="42833" y="38951"/>
                  <a:pt x="43115" y="38900"/>
                  <a:pt x="43423" y="38874"/>
                </a:cubicBezTo>
                <a:cubicBezTo>
                  <a:pt x="43525" y="38849"/>
                  <a:pt x="43628" y="38797"/>
                  <a:pt x="43705" y="38720"/>
                </a:cubicBezTo>
                <a:cubicBezTo>
                  <a:pt x="43705" y="38695"/>
                  <a:pt x="43730" y="38669"/>
                  <a:pt x="43730" y="38669"/>
                </a:cubicBezTo>
                <a:cubicBezTo>
                  <a:pt x="43756" y="38592"/>
                  <a:pt x="43782" y="38515"/>
                  <a:pt x="43782" y="38438"/>
                </a:cubicBezTo>
                <a:cubicBezTo>
                  <a:pt x="43833" y="27797"/>
                  <a:pt x="44295" y="17155"/>
                  <a:pt x="44705" y="6514"/>
                </a:cubicBezTo>
                <a:cubicBezTo>
                  <a:pt x="44987" y="5257"/>
                  <a:pt x="45166" y="3949"/>
                  <a:pt x="44859" y="2744"/>
                </a:cubicBezTo>
                <a:cubicBezTo>
                  <a:pt x="44884" y="2001"/>
                  <a:pt x="44910" y="1257"/>
                  <a:pt x="44936" y="513"/>
                </a:cubicBezTo>
                <a:cubicBezTo>
                  <a:pt x="44961" y="257"/>
                  <a:pt x="44731" y="52"/>
                  <a:pt x="44474" y="26"/>
                </a:cubicBezTo>
                <a:cubicBezTo>
                  <a:pt x="44423" y="26"/>
                  <a:pt x="44372" y="0"/>
                  <a:pt x="443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Naslov 2">
            <a:extLst>
              <a:ext uri="{FF2B5EF4-FFF2-40B4-BE49-F238E27FC236}">
                <a16:creationId xmlns:a16="http://schemas.microsoft.com/office/drawing/2014/main" id="{09546144-7EE6-91C5-1839-269FD9FE7866}"/>
              </a:ext>
            </a:extLst>
          </p:cNvPr>
          <p:cNvSpPr txBox="1">
            <a:spLocks/>
          </p:cNvSpPr>
          <p:nvPr/>
        </p:nvSpPr>
        <p:spPr>
          <a:xfrm>
            <a:off x="838619" y="407209"/>
            <a:ext cx="1032600" cy="69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1pPr>
            <a:lvl2pPr marR="0" lvl="1"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2pPr>
            <a:lvl3pPr marR="0" lvl="2"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3pPr>
            <a:lvl4pPr marR="0" lvl="3"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4pPr>
            <a:lvl5pPr marR="0" lvl="4"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5pPr>
            <a:lvl6pPr marR="0" lvl="5"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6pPr>
            <a:lvl7pPr marR="0" lvl="6"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7pPr>
            <a:lvl8pPr marR="0" lvl="7"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8pPr>
            <a:lvl9pPr marR="0" lvl="8"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9pPr>
          </a:lstStyle>
          <a:p>
            <a:r>
              <a:rPr lang="hr-HR" b="1" dirty="0"/>
              <a:t>1. </a:t>
            </a:r>
          </a:p>
        </p:txBody>
      </p:sp>
      <p:sp>
        <p:nvSpPr>
          <p:cNvPr id="24" name="Rezervirano mjesto teksta 1">
            <a:extLst>
              <a:ext uri="{FF2B5EF4-FFF2-40B4-BE49-F238E27FC236}">
                <a16:creationId xmlns:a16="http://schemas.microsoft.com/office/drawing/2014/main" id="{808762C3-314C-2AA7-F95F-BD2C28BC88C1}"/>
              </a:ext>
            </a:extLst>
          </p:cNvPr>
          <p:cNvSpPr txBox="1">
            <a:spLocks/>
          </p:cNvSpPr>
          <p:nvPr/>
        </p:nvSpPr>
        <p:spPr>
          <a:xfrm>
            <a:off x="720000" y="3055642"/>
            <a:ext cx="7585381" cy="1115130"/>
          </a:xfrm>
          <a:prstGeom prst="rect">
            <a:avLst/>
          </a:prstGeom>
          <a:noFill/>
          <a:ln w="19050">
            <a:solidFill>
              <a:schemeClr val="tx1"/>
            </a:solidFill>
            <a:prstDash val="dash"/>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1pPr>
            <a:lvl2pPr marL="914400" marR="0" lvl="1"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2pPr>
            <a:lvl3pPr marL="1371600" marR="0" lvl="2"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3pPr>
            <a:lvl4pPr marL="1828800" marR="0" lvl="3"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4pPr>
            <a:lvl5pPr marL="2286000" marR="0" lvl="4"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5pPr>
            <a:lvl6pPr marL="2743200" marR="0" lvl="5"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6pPr>
            <a:lvl7pPr marL="3200400" marR="0" lvl="6"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7pPr>
            <a:lvl8pPr marL="3657600" marR="0" lvl="7"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8pPr>
            <a:lvl9pPr marL="4114800" marR="0" lvl="8" indent="-317500" algn="l" rtl="0">
              <a:lnSpc>
                <a:spcPct val="100000"/>
              </a:lnSpc>
              <a:spcBef>
                <a:spcPts val="1600"/>
              </a:spcBef>
              <a:spcAft>
                <a:spcPts val="160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9pPr>
          </a:lstStyle>
          <a:p>
            <a:pPr marL="139700" indent="0" algn="ctr">
              <a:buFont typeface="Oranienbaum"/>
              <a:buNone/>
            </a:pPr>
            <a:r>
              <a:rPr lang="hr-HR" sz="1800" dirty="0"/>
              <a:t>Klijent je niskog samopouzdanja, stoga ga terapeut potiče da se prisjeti situacije u srednjoj školi kada je unatoč teškoj obiteljskoj situaciji radio zahtjevan fizički rad i osjećao se bolje.</a:t>
            </a:r>
          </a:p>
        </p:txBody>
      </p:sp>
    </p:spTree>
    <p:extLst>
      <p:ext uri="{BB962C8B-B14F-4D97-AF65-F5344CB8AC3E}">
        <p14:creationId xmlns:p14="http://schemas.microsoft.com/office/powerpoint/2010/main" val="765113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teksta 1">
            <a:extLst>
              <a:ext uri="{FF2B5EF4-FFF2-40B4-BE49-F238E27FC236}">
                <a16:creationId xmlns:a16="http://schemas.microsoft.com/office/drawing/2014/main" id="{9B594F3D-84B9-9484-8608-B14E8F7E6CDD}"/>
              </a:ext>
            </a:extLst>
          </p:cNvPr>
          <p:cNvSpPr>
            <a:spLocks noGrp="1"/>
          </p:cNvSpPr>
          <p:nvPr>
            <p:ph type="body" idx="1"/>
          </p:nvPr>
        </p:nvSpPr>
        <p:spPr>
          <a:xfrm>
            <a:off x="720000" y="1554480"/>
            <a:ext cx="7704000" cy="1203960"/>
          </a:xfrm>
        </p:spPr>
        <p:txBody>
          <a:bodyPr/>
          <a:lstStyle/>
          <a:p>
            <a:pPr marL="139700" indent="0">
              <a:buNone/>
            </a:pPr>
            <a:r>
              <a:rPr lang="hr-HR" sz="1800" dirty="0"/>
              <a:t>Terapeut pomaže klijentima izazvati predodžbu kako bi klijenti uvježbali tehnike za suočavanje sa problemskim situacijama.</a:t>
            </a:r>
          </a:p>
        </p:txBody>
      </p:sp>
      <p:sp>
        <p:nvSpPr>
          <p:cNvPr id="3" name="Naslov 2">
            <a:extLst>
              <a:ext uri="{FF2B5EF4-FFF2-40B4-BE49-F238E27FC236}">
                <a16:creationId xmlns:a16="http://schemas.microsoft.com/office/drawing/2014/main" id="{F171096D-E0AA-6E49-F759-2190C3ADCA88}"/>
              </a:ext>
            </a:extLst>
          </p:cNvPr>
          <p:cNvSpPr>
            <a:spLocks noGrp="1"/>
          </p:cNvSpPr>
          <p:nvPr>
            <p:ph type="title"/>
          </p:nvPr>
        </p:nvSpPr>
        <p:spPr>
          <a:xfrm>
            <a:off x="1869930" y="407209"/>
            <a:ext cx="6862590" cy="698700"/>
          </a:xfrm>
        </p:spPr>
        <p:txBody>
          <a:bodyPr/>
          <a:lstStyle/>
          <a:p>
            <a:r>
              <a:rPr lang="hr-HR" b="1" dirty="0"/>
              <a:t>UVJEŽBAVANJE TEHNIKA ZA SUOČAVANJE</a:t>
            </a:r>
          </a:p>
        </p:txBody>
      </p:sp>
      <p:sp>
        <p:nvSpPr>
          <p:cNvPr id="4" name="Google Shape;318;p36">
            <a:extLst>
              <a:ext uri="{FF2B5EF4-FFF2-40B4-BE49-F238E27FC236}">
                <a16:creationId xmlns:a16="http://schemas.microsoft.com/office/drawing/2014/main" id="{C4FFA2CC-AD27-11D3-BEFF-73D5CFE9B815}"/>
              </a:ext>
            </a:extLst>
          </p:cNvPr>
          <p:cNvSpPr/>
          <p:nvPr/>
        </p:nvSpPr>
        <p:spPr>
          <a:xfrm rot="5641584" flipH="1">
            <a:off x="666286" y="82954"/>
            <a:ext cx="1291049" cy="1347210"/>
          </a:xfrm>
          <a:custGeom>
            <a:avLst/>
            <a:gdLst/>
            <a:ahLst/>
            <a:cxnLst/>
            <a:rect l="l" t="t" r="r" b="b"/>
            <a:pathLst>
              <a:path w="45167" h="40390" extrusionOk="0">
                <a:moveTo>
                  <a:pt x="39884" y="6180"/>
                </a:moveTo>
                <a:lnTo>
                  <a:pt x="39884" y="6180"/>
                </a:lnTo>
                <a:cubicBezTo>
                  <a:pt x="39808" y="7249"/>
                  <a:pt x="39757" y="8317"/>
                  <a:pt x="39781" y="9411"/>
                </a:cubicBezTo>
                <a:lnTo>
                  <a:pt x="39781" y="9411"/>
                </a:lnTo>
                <a:cubicBezTo>
                  <a:pt x="39730" y="9411"/>
                  <a:pt x="39679" y="9386"/>
                  <a:pt x="39602" y="9386"/>
                </a:cubicBezTo>
                <a:cubicBezTo>
                  <a:pt x="39468" y="9381"/>
                  <a:pt x="39333" y="9379"/>
                  <a:pt x="39198" y="9379"/>
                </a:cubicBezTo>
                <a:cubicBezTo>
                  <a:pt x="38480" y="9379"/>
                  <a:pt x="37750" y="9440"/>
                  <a:pt x="37038" y="9591"/>
                </a:cubicBezTo>
                <a:cubicBezTo>
                  <a:pt x="37063" y="9514"/>
                  <a:pt x="37063" y="9462"/>
                  <a:pt x="37038" y="9386"/>
                </a:cubicBezTo>
                <a:cubicBezTo>
                  <a:pt x="36833" y="8514"/>
                  <a:pt x="36807" y="7616"/>
                  <a:pt x="36653" y="6744"/>
                </a:cubicBezTo>
                <a:cubicBezTo>
                  <a:pt x="37730" y="6488"/>
                  <a:pt x="38807" y="6360"/>
                  <a:pt x="39884" y="6180"/>
                </a:cubicBezTo>
                <a:close/>
                <a:moveTo>
                  <a:pt x="8256" y="5287"/>
                </a:moveTo>
                <a:cubicBezTo>
                  <a:pt x="8661" y="5287"/>
                  <a:pt x="9067" y="5293"/>
                  <a:pt x="9472" y="5308"/>
                </a:cubicBezTo>
                <a:cubicBezTo>
                  <a:pt x="9524" y="6847"/>
                  <a:pt x="9549" y="8385"/>
                  <a:pt x="9472" y="9924"/>
                </a:cubicBezTo>
                <a:cubicBezTo>
                  <a:pt x="8088" y="10001"/>
                  <a:pt x="6729" y="10078"/>
                  <a:pt x="5369" y="10283"/>
                </a:cubicBezTo>
                <a:cubicBezTo>
                  <a:pt x="5472" y="8642"/>
                  <a:pt x="5241" y="7001"/>
                  <a:pt x="5344" y="5360"/>
                </a:cubicBezTo>
                <a:cubicBezTo>
                  <a:pt x="6305" y="5323"/>
                  <a:pt x="7279" y="5287"/>
                  <a:pt x="8256" y="5287"/>
                </a:cubicBezTo>
                <a:close/>
                <a:moveTo>
                  <a:pt x="36704" y="15181"/>
                </a:moveTo>
                <a:lnTo>
                  <a:pt x="36704" y="15181"/>
                </a:lnTo>
                <a:cubicBezTo>
                  <a:pt x="37321" y="15199"/>
                  <a:pt x="37925" y="15217"/>
                  <a:pt x="38534" y="15217"/>
                </a:cubicBezTo>
                <a:cubicBezTo>
                  <a:pt x="38786" y="15217"/>
                  <a:pt x="39039" y="15214"/>
                  <a:pt x="39294" y="15206"/>
                </a:cubicBezTo>
                <a:lnTo>
                  <a:pt x="39294" y="15206"/>
                </a:lnTo>
                <a:cubicBezTo>
                  <a:pt x="39269" y="16206"/>
                  <a:pt x="39294" y="17232"/>
                  <a:pt x="39269" y="18232"/>
                </a:cubicBezTo>
                <a:cubicBezTo>
                  <a:pt x="38725" y="18320"/>
                  <a:pt x="38182" y="18360"/>
                  <a:pt x="37639" y="18360"/>
                </a:cubicBezTo>
                <a:cubicBezTo>
                  <a:pt x="37387" y="18360"/>
                  <a:pt x="37136" y="18351"/>
                  <a:pt x="36884" y="18335"/>
                </a:cubicBezTo>
                <a:lnTo>
                  <a:pt x="36833" y="18360"/>
                </a:lnTo>
                <a:cubicBezTo>
                  <a:pt x="36858" y="17283"/>
                  <a:pt x="36807" y="16232"/>
                  <a:pt x="36704" y="15181"/>
                </a:cubicBezTo>
                <a:close/>
                <a:moveTo>
                  <a:pt x="9626" y="15463"/>
                </a:moveTo>
                <a:cubicBezTo>
                  <a:pt x="9677" y="15591"/>
                  <a:pt x="9703" y="15694"/>
                  <a:pt x="9729" y="15796"/>
                </a:cubicBezTo>
                <a:cubicBezTo>
                  <a:pt x="9780" y="16976"/>
                  <a:pt x="9806" y="18130"/>
                  <a:pt x="9754" y="19309"/>
                </a:cubicBezTo>
                <a:cubicBezTo>
                  <a:pt x="9027" y="19309"/>
                  <a:pt x="8284" y="19286"/>
                  <a:pt x="7543" y="19286"/>
                </a:cubicBezTo>
                <a:cubicBezTo>
                  <a:pt x="6926" y="19286"/>
                  <a:pt x="6309" y="19302"/>
                  <a:pt x="5703" y="19360"/>
                </a:cubicBezTo>
                <a:cubicBezTo>
                  <a:pt x="5703" y="19335"/>
                  <a:pt x="5703" y="19309"/>
                  <a:pt x="5703" y="19284"/>
                </a:cubicBezTo>
                <a:cubicBezTo>
                  <a:pt x="5805" y="18078"/>
                  <a:pt x="5780" y="16847"/>
                  <a:pt x="5652" y="15642"/>
                </a:cubicBezTo>
                <a:cubicBezTo>
                  <a:pt x="6501" y="15536"/>
                  <a:pt x="7363" y="15479"/>
                  <a:pt x="8229" y="15479"/>
                </a:cubicBezTo>
                <a:cubicBezTo>
                  <a:pt x="8617" y="15479"/>
                  <a:pt x="9006" y="15490"/>
                  <a:pt x="9395" y="15514"/>
                </a:cubicBezTo>
                <a:cubicBezTo>
                  <a:pt x="9472" y="15514"/>
                  <a:pt x="9549" y="15488"/>
                  <a:pt x="9626" y="15463"/>
                </a:cubicBezTo>
                <a:close/>
                <a:moveTo>
                  <a:pt x="39127" y="23610"/>
                </a:moveTo>
                <a:cubicBezTo>
                  <a:pt x="39277" y="23610"/>
                  <a:pt x="39427" y="23613"/>
                  <a:pt x="39576" y="23617"/>
                </a:cubicBezTo>
                <a:cubicBezTo>
                  <a:pt x="39679" y="24591"/>
                  <a:pt x="39602" y="25592"/>
                  <a:pt x="39653" y="26592"/>
                </a:cubicBezTo>
                <a:cubicBezTo>
                  <a:pt x="38884" y="26592"/>
                  <a:pt x="38089" y="26720"/>
                  <a:pt x="37346" y="26976"/>
                </a:cubicBezTo>
                <a:cubicBezTo>
                  <a:pt x="37397" y="25874"/>
                  <a:pt x="37294" y="24797"/>
                  <a:pt x="37063" y="23720"/>
                </a:cubicBezTo>
                <a:cubicBezTo>
                  <a:pt x="37739" y="23656"/>
                  <a:pt x="38431" y="23610"/>
                  <a:pt x="39127" y="23610"/>
                </a:cubicBezTo>
                <a:close/>
                <a:moveTo>
                  <a:pt x="8390" y="25533"/>
                </a:moveTo>
                <a:cubicBezTo>
                  <a:pt x="8597" y="25533"/>
                  <a:pt x="8804" y="25536"/>
                  <a:pt x="9011" y="25540"/>
                </a:cubicBezTo>
                <a:lnTo>
                  <a:pt x="9241" y="25745"/>
                </a:lnTo>
                <a:cubicBezTo>
                  <a:pt x="9344" y="26617"/>
                  <a:pt x="9395" y="27489"/>
                  <a:pt x="9344" y="28361"/>
                </a:cubicBezTo>
                <a:cubicBezTo>
                  <a:pt x="8088" y="28540"/>
                  <a:pt x="6857" y="28848"/>
                  <a:pt x="5626" y="28976"/>
                </a:cubicBezTo>
                <a:cubicBezTo>
                  <a:pt x="5626" y="28976"/>
                  <a:pt x="5626" y="28951"/>
                  <a:pt x="5626" y="28951"/>
                </a:cubicBezTo>
                <a:cubicBezTo>
                  <a:pt x="5677" y="27848"/>
                  <a:pt x="5677" y="26720"/>
                  <a:pt x="5626" y="25617"/>
                </a:cubicBezTo>
                <a:cubicBezTo>
                  <a:pt x="6547" y="25575"/>
                  <a:pt x="7468" y="25533"/>
                  <a:pt x="8390" y="25533"/>
                </a:cubicBezTo>
                <a:close/>
                <a:moveTo>
                  <a:pt x="31781" y="4642"/>
                </a:moveTo>
                <a:cubicBezTo>
                  <a:pt x="30961" y="9796"/>
                  <a:pt x="31550" y="14924"/>
                  <a:pt x="31807" y="20104"/>
                </a:cubicBezTo>
                <a:cubicBezTo>
                  <a:pt x="31909" y="22361"/>
                  <a:pt x="32217" y="24566"/>
                  <a:pt x="32345" y="26822"/>
                </a:cubicBezTo>
                <a:cubicBezTo>
                  <a:pt x="32473" y="28848"/>
                  <a:pt x="32550" y="31053"/>
                  <a:pt x="31858" y="33002"/>
                </a:cubicBezTo>
                <a:lnTo>
                  <a:pt x="31858" y="32977"/>
                </a:lnTo>
                <a:cubicBezTo>
                  <a:pt x="31807" y="33054"/>
                  <a:pt x="31807" y="33130"/>
                  <a:pt x="31832" y="33207"/>
                </a:cubicBezTo>
                <a:cubicBezTo>
                  <a:pt x="31294" y="33566"/>
                  <a:pt x="30755" y="33900"/>
                  <a:pt x="30166" y="34156"/>
                </a:cubicBezTo>
                <a:cubicBezTo>
                  <a:pt x="27653" y="34182"/>
                  <a:pt x="25114" y="34207"/>
                  <a:pt x="22601" y="34259"/>
                </a:cubicBezTo>
                <a:cubicBezTo>
                  <a:pt x="20037" y="34079"/>
                  <a:pt x="17473" y="33925"/>
                  <a:pt x="14908" y="33823"/>
                </a:cubicBezTo>
                <a:cubicBezTo>
                  <a:pt x="15319" y="29464"/>
                  <a:pt x="15062" y="25053"/>
                  <a:pt x="14703" y="20694"/>
                </a:cubicBezTo>
                <a:cubicBezTo>
                  <a:pt x="14319" y="15540"/>
                  <a:pt x="13755" y="10386"/>
                  <a:pt x="13755" y="5206"/>
                </a:cubicBezTo>
                <a:lnTo>
                  <a:pt x="13755" y="5206"/>
                </a:lnTo>
                <a:cubicBezTo>
                  <a:pt x="15784" y="5336"/>
                  <a:pt x="17820" y="5401"/>
                  <a:pt x="19857" y="5401"/>
                </a:cubicBezTo>
                <a:cubicBezTo>
                  <a:pt x="23841" y="5401"/>
                  <a:pt x="27828" y="5151"/>
                  <a:pt x="31781" y="4642"/>
                </a:cubicBezTo>
                <a:close/>
                <a:moveTo>
                  <a:pt x="39628" y="31464"/>
                </a:moveTo>
                <a:cubicBezTo>
                  <a:pt x="39730" y="32489"/>
                  <a:pt x="39782" y="33515"/>
                  <a:pt x="39782" y="34566"/>
                </a:cubicBezTo>
                <a:cubicBezTo>
                  <a:pt x="39012" y="34592"/>
                  <a:pt x="38269" y="34669"/>
                  <a:pt x="37551" y="34823"/>
                </a:cubicBezTo>
                <a:cubicBezTo>
                  <a:pt x="37397" y="34336"/>
                  <a:pt x="37474" y="33720"/>
                  <a:pt x="37474" y="33207"/>
                </a:cubicBezTo>
                <a:cubicBezTo>
                  <a:pt x="37499" y="32720"/>
                  <a:pt x="37474" y="32259"/>
                  <a:pt x="37474" y="31771"/>
                </a:cubicBezTo>
                <a:cubicBezTo>
                  <a:pt x="38192" y="31720"/>
                  <a:pt x="38910" y="31592"/>
                  <a:pt x="39628" y="31464"/>
                </a:cubicBezTo>
                <a:close/>
                <a:moveTo>
                  <a:pt x="9344" y="33259"/>
                </a:moveTo>
                <a:cubicBezTo>
                  <a:pt x="9447" y="33951"/>
                  <a:pt x="9498" y="34643"/>
                  <a:pt x="9447" y="35336"/>
                </a:cubicBezTo>
                <a:cubicBezTo>
                  <a:pt x="8485" y="35672"/>
                  <a:pt x="7479" y="35851"/>
                  <a:pt x="6470" y="35851"/>
                </a:cubicBezTo>
                <a:cubicBezTo>
                  <a:pt x="6402" y="35851"/>
                  <a:pt x="6335" y="35850"/>
                  <a:pt x="6267" y="35849"/>
                </a:cubicBezTo>
                <a:cubicBezTo>
                  <a:pt x="6267" y="35746"/>
                  <a:pt x="6267" y="35592"/>
                  <a:pt x="6241" y="35541"/>
                </a:cubicBezTo>
                <a:lnTo>
                  <a:pt x="6241" y="34515"/>
                </a:lnTo>
                <a:lnTo>
                  <a:pt x="6241" y="33695"/>
                </a:lnTo>
                <a:cubicBezTo>
                  <a:pt x="7241" y="33412"/>
                  <a:pt x="8293" y="33259"/>
                  <a:pt x="9344" y="33259"/>
                </a:cubicBezTo>
                <a:close/>
                <a:moveTo>
                  <a:pt x="44320" y="0"/>
                </a:moveTo>
                <a:cubicBezTo>
                  <a:pt x="34089" y="154"/>
                  <a:pt x="23960" y="1180"/>
                  <a:pt x="13780" y="1385"/>
                </a:cubicBezTo>
                <a:cubicBezTo>
                  <a:pt x="13703" y="1334"/>
                  <a:pt x="13652" y="1308"/>
                  <a:pt x="13575" y="1283"/>
                </a:cubicBezTo>
                <a:cubicBezTo>
                  <a:pt x="12934" y="1103"/>
                  <a:pt x="12267" y="1000"/>
                  <a:pt x="11601" y="1000"/>
                </a:cubicBezTo>
                <a:cubicBezTo>
                  <a:pt x="11126" y="975"/>
                  <a:pt x="10639" y="968"/>
                  <a:pt x="10149" y="968"/>
                </a:cubicBezTo>
                <a:cubicBezTo>
                  <a:pt x="9658" y="968"/>
                  <a:pt x="9165" y="975"/>
                  <a:pt x="8677" y="975"/>
                </a:cubicBezTo>
                <a:cubicBezTo>
                  <a:pt x="6780" y="1026"/>
                  <a:pt x="4882" y="1103"/>
                  <a:pt x="3010" y="1257"/>
                </a:cubicBezTo>
                <a:lnTo>
                  <a:pt x="1856" y="1180"/>
                </a:lnTo>
                <a:cubicBezTo>
                  <a:pt x="1759" y="1054"/>
                  <a:pt x="1616" y="990"/>
                  <a:pt x="1472" y="990"/>
                </a:cubicBezTo>
                <a:cubicBezTo>
                  <a:pt x="1352" y="990"/>
                  <a:pt x="1232" y="1035"/>
                  <a:pt x="1138" y="1129"/>
                </a:cubicBezTo>
                <a:cubicBezTo>
                  <a:pt x="574" y="1180"/>
                  <a:pt x="549" y="1975"/>
                  <a:pt x="1087" y="2077"/>
                </a:cubicBezTo>
                <a:cubicBezTo>
                  <a:pt x="1497" y="9155"/>
                  <a:pt x="1497" y="16258"/>
                  <a:pt x="1087" y="23335"/>
                </a:cubicBezTo>
                <a:cubicBezTo>
                  <a:pt x="856" y="26951"/>
                  <a:pt x="805" y="30566"/>
                  <a:pt x="754" y="34182"/>
                </a:cubicBezTo>
                <a:cubicBezTo>
                  <a:pt x="754" y="35028"/>
                  <a:pt x="651" y="35874"/>
                  <a:pt x="651" y="36746"/>
                </a:cubicBezTo>
                <a:cubicBezTo>
                  <a:pt x="651" y="37413"/>
                  <a:pt x="703" y="38105"/>
                  <a:pt x="626" y="38797"/>
                </a:cubicBezTo>
                <a:cubicBezTo>
                  <a:pt x="574" y="39003"/>
                  <a:pt x="549" y="39233"/>
                  <a:pt x="549" y="39464"/>
                </a:cubicBezTo>
                <a:cubicBezTo>
                  <a:pt x="1" y="39564"/>
                  <a:pt x="179" y="40389"/>
                  <a:pt x="730" y="40389"/>
                </a:cubicBezTo>
                <a:cubicBezTo>
                  <a:pt x="746" y="40389"/>
                  <a:pt x="763" y="40389"/>
                  <a:pt x="779" y="40387"/>
                </a:cubicBezTo>
                <a:cubicBezTo>
                  <a:pt x="3318" y="40182"/>
                  <a:pt x="5831" y="39900"/>
                  <a:pt x="8370" y="39644"/>
                </a:cubicBezTo>
                <a:cubicBezTo>
                  <a:pt x="8839" y="39654"/>
                  <a:pt x="9307" y="39661"/>
                  <a:pt x="9774" y="39661"/>
                </a:cubicBezTo>
                <a:cubicBezTo>
                  <a:pt x="11707" y="39661"/>
                  <a:pt x="13624" y="39540"/>
                  <a:pt x="15524" y="39003"/>
                </a:cubicBezTo>
                <a:cubicBezTo>
                  <a:pt x="15626" y="38977"/>
                  <a:pt x="15729" y="38926"/>
                  <a:pt x="15832" y="38874"/>
                </a:cubicBezTo>
                <a:cubicBezTo>
                  <a:pt x="18242" y="38644"/>
                  <a:pt x="20678" y="38438"/>
                  <a:pt x="23088" y="38336"/>
                </a:cubicBezTo>
                <a:cubicBezTo>
                  <a:pt x="23659" y="38306"/>
                  <a:pt x="24239" y="38293"/>
                  <a:pt x="24817" y="38293"/>
                </a:cubicBezTo>
                <a:cubicBezTo>
                  <a:pt x="25226" y="38293"/>
                  <a:pt x="25634" y="38300"/>
                  <a:pt x="26037" y="38310"/>
                </a:cubicBezTo>
                <a:cubicBezTo>
                  <a:pt x="27242" y="38413"/>
                  <a:pt x="28448" y="38541"/>
                  <a:pt x="29627" y="38618"/>
                </a:cubicBezTo>
                <a:cubicBezTo>
                  <a:pt x="30213" y="38660"/>
                  <a:pt x="30800" y="38702"/>
                  <a:pt x="31400" y="38702"/>
                </a:cubicBezTo>
                <a:cubicBezTo>
                  <a:pt x="31535" y="38702"/>
                  <a:pt x="31670" y="38700"/>
                  <a:pt x="31807" y="38695"/>
                </a:cubicBezTo>
                <a:cubicBezTo>
                  <a:pt x="34304" y="38898"/>
                  <a:pt x="36802" y="39133"/>
                  <a:pt x="39286" y="39133"/>
                </a:cubicBezTo>
                <a:cubicBezTo>
                  <a:pt x="39940" y="39133"/>
                  <a:pt x="40592" y="39117"/>
                  <a:pt x="41243" y="39079"/>
                </a:cubicBezTo>
                <a:cubicBezTo>
                  <a:pt x="41419" y="39158"/>
                  <a:pt x="41611" y="39191"/>
                  <a:pt x="41806" y="39191"/>
                </a:cubicBezTo>
                <a:cubicBezTo>
                  <a:pt x="41866" y="39191"/>
                  <a:pt x="41926" y="39188"/>
                  <a:pt x="41987" y="39182"/>
                </a:cubicBezTo>
                <a:cubicBezTo>
                  <a:pt x="42192" y="39131"/>
                  <a:pt x="42371" y="39079"/>
                  <a:pt x="42551" y="38977"/>
                </a:cubicBezTo>
                <a:cubicBezTo>
                  <a:pt x="42833" y="38951"/>
                  <a:pt x="43115" y="38900"/>
                  <a:pt x="43423" y="38874"/>
                </a:cubicBezTo>
                <a:cubicBezTo>
                  <a:pt x="43525" y="38849"/>
                  <a:pt x="43628" y="38797"/>
                  <a:pt x="43705" y="38720"/>
                </a:cubicBezTo>
                <a:cubicBezTo>
                  <a:pt x="43705" y="38695"/>
                  <a:pt x="43730" y="38669"/>
                  <a:pt x="43730" y="38669"/>
                </a:cubicBezTo>
                <a:cubicBezTo>
                  <a:pt x="43756" y="38592"/>
                  <a:pt x="43782" y="38515"/>
                  <a:pt x="43782" y="38438"/>
                </a:cubicBezTo>
                <a:cubicBezTo>
                  <a:pt x="43833" y="27797"/>
                  <a:pt x="44295" y="17155"/>
                  <a:pt x="44705" y="6514"/>
                </a:cubicBezTo>
                <a:cubicBezTo>
                  <a:pt x="44987" y="5257"/>
                  <a:pt x="45166" y="3949"/>
                  <a:pt x="44859" y="2744"/>
                </a:cubicBezTo>
                <a:cubicBezTo>
                  <a:pt x="44884" y="2001"/>
                  <a:pt x="44910" y="1257"/>
                  <a:pt x="44936" y="513"/>
                </a:cubicBezTo>
                <a:cubicBezTo>
                  <a:pt x="44961" y="257"/>
                  <a:pt x="44731" y="52"/>
                  <a:pt x="44474" y="26"/>
                </a:cubicBezTo>
                <a:cubicBezTo>
                  <a:pt x="44423" y="26"/>
                  <a:pt x="44372" y="0"/>
                  <a:pt x="443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Naslov 2">
            <a:extLst>
              <a:ext uri="{FF2B5EF4-FFF2-40B4-BE49-F238E27FC236}">
                <a16:creationId xmlns:a16="http://schemas.microsoft.com/office/drawing/2014/main" id="{09546144-7EE6-91C5-1839-269FD9FE7866}"/>
              </a:ext>
            </a:extLst>
          </p:cNvPr>
          <p:cNvSpPr txBox="1">
            <a:spLocks/>
          </p:cNvSpPr>
          <p:nvPr/>
        </p:nvSpPr>
        <p:spPr>
          <a:xfrm>
            <a:off x="838619" y="407209"/>
            <a:ext cx="1032600" cy="69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1pPr>
            <a:lvl2pPr marR="0" lvl="1"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2pPr>
            <a:lvl3pPr marR="0" lvl="2"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3pPr>
            <a:lvl4pPr marR="0" lvl="3"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4pPr>
            <a:lvl5pPr marR="0" lvl="4"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5pPr>
            <a:lvl6pPr marR="0" lvl="5"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6pPr>
            <a:lvl7pPr marR="0" lvl="6"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7pPr>
            <a:lvl8pPr marR="0" lvl="7"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8pPr>
            <a:lvl9pPr marR="0" lvl="8"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9pPr>
          </a:lstStyle>
          <a:p>
            <a:r>
              <a:rPr lang="hr-HR" b="1" dirty="0"/>
              <a:t>2. </a:t>
            </a:r>
          </a:p>
        </p:txBody>
      </p:sp>
      <p:sp>
        <p:nvSpPr>
          <p:cNvPr id="5" name="Rezervirano mjesto teksta 1">
            <a:extLst>
              <a:ext uri="{FF2B5EF4-FFF2-40B4-BE49-F238E27FC236}">
                <a16:creationId xmlns:a16="http://schemas.microsoft.com/office/drawing/2014/main" id="{A19934B0-97B6-65CF-73E9-7820575D755B}"/>
              </a:ext>
            </a:extLst>
          </p:cNvPr>
          <p:cNvSpPr txBox="1">
            <a:spLocks/>
          </p:cNvSpPr>
          <p:nvPr/>
        </p:nvSpPr>
        <p:spPr>
          <a:xfrm>
            <a:off x="720000" y="3055642"/>
            <a:ext cx="7585381" cy="1115130"/>
          </a:xfrm>
          <a:prstGeom prst="rect">
            <a:avLst/>
          </a:prstGeom>
          <a:noFill/>
          <a:ln w="19050">
            <a:solidFill>
              <a:schemeClr val="tx1"/>
            </a:solidFill>
            <a:prstDash val="dash"/>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1pPr>
            <a:lvl2pPr marL="914400" marR="0" lvl="1"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2pPr>
            <a:lvl3pPr marL="1371600" marR="0" lvl="2"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3pPr>
            <a:lvl4pPr marL="1828800" marR="0" lvl="3"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4pPr>
            <a:lvl5pPr marL="2286000" marR="0" lvl="4"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5pPr>
            <a:lvl6pPr marL="2743200" marR="0" lvl="5"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6pPr>
            <a:lvl7pPr marL="3200400" marR="0" lvl="6"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7pPr>
            <a:lvl8pPr marL="3657600" marR="0" lvl="7"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8pPr>
            <a:lvl9pPr marL="4114800" marR="0" lvl="8" indent="-317500" algn="l" rtl="0">
              <a:lnSpc>
                <a:spcPct val="100000"/>
              </a:lnSpc>
              <a:spcBef>
                <a:spcPts val="1600"/>
              </a:spcBef>
              <a:spcAft>
                <a:spcPts val="160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9pPr>
          </a:lstStyle>
          <a:p>
            <a:pPr marL="139700" indent="0" algn="ctr">
              <a:buFont typeface="Oranienbaum"/>
              <a:buNone/>
            </a:pPr>
            <a:r>
              <a:rPr lang="hr-HR" sz="1800" dirty="0"/>
              <a:t>Klijent zamišlja prvi radni dan na novome poslu na kojem predviđa teškoće, stoga ga terapeut usmjerava kako se realistično suočiti sa istima, pri čemu klijent zapisuje specifične tehnike za koje predviđa da bi mu pomogle.</a:t>
            </a:r>
          </a:p>
        </p:txBody>
      </p:sp>
    </p:spTree>
    <p:extLst>
      <p:ext uri="{BB962C8B-B14F-4D97-AF65-F5344CB8AC3E}">
        <p14:creationId xmlns:p14="http://schemas.microsoft.com/office/powerpoint/2010/main" val="2019943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teksta 1">
            <a:extLst>
              <a:ext uri="{FF2B5EF4-FFF2-40B4-BE49-F238E27FC236}">
                <a16:creationId xmlns:a16="http://schemas.microsoft.com/office/drawing/2014/main" id="{9B594F3D-84B9-9484-8608-B14E8F7E6CDD}"/>
              </a:ext>
            </a:extLst>
          </p:cNvPr>
          <p:cNvSpPr>
            <a:spLocks noGrp="1"/>
          </p:cNvSpPr>
          <p:nvPr>
            <p:ph type="body" idx="1"/>
          </p:nvPr>
        </p:nvSpPr>
        <p:spPr>
          <a:xfrm>
            <a:off x="720000" y="1523999"/>
            <a:ext cx="7704000" cy="1047751"/>
          </a:xfrm>
        </p:spPr>
        <p:txBody>
          <a:bodyPr/>
          <a:lstStyle/>
          <a:p>
            <a:pPr marL="139700" indent="0">
              <a:buNone/>
            </a:pPr>
            <a:r>
              <a:rPr lang="hr-HR" sz="1800" dirty="0"/>
              <a:t>Terapeut pomaže klijentima izazvati predodžbu kojom se smanjuje nelagoda i koja klijentima pomaže vidjeti problem iz šire perspektive.</a:t>
            </a:r>
          </a:p>
        </p:txBody>
      </p:sp>
      <p:sp>
        <p:nvSpPr>
          <p:cNvPr id="3" name="Naslov 2">
            <a:extLst>
              <a:ext uri="{FF2B5EF4-FFF2-40B4-BE49-F238E27FC236}">
                <a16:creationId xmlns:a16="http://schemas.microsoft.com/office/drawing/2014/main" id="{F171096D-E0AA-6E49-F759-2190C3ADCA88}"/>
              </a:ext>
            </a:extLst>
          </p:cNvPr>
          <p:cNvSpPr>
            <a:spLocks noGrp="1"/>
          </p:cNvSpPr>
          <p:nvPr>
            <p:ph type="title"/>
          </p:nvPr>
        </p:nvSpPr>
        <p:spPr>
          <a:xfrm>
            <a:off x="1869930" y="407209"/>
            <a:ext cx="2702070" cy="698700"/>
          </a:xfrm>
        </p:spPr>
        <p:txBody>
          <a:bodyPr/>
          <a:lstStyle/>
          <a:p>
            <a:r>
              <a:rPr lang="hr-HR" b="1" dirty="0"/>
              <a:t>UDALJAVANJE</a:t>
            </a:r>
          </a:p>
        </p:txBody>
      </p:sp>
      <p:sp>
        <p:nvSpPr>
          <p:cNvPr id="4" name="Google Shape;318;p36">
            <a:extLst>
              <a:ext uri="{FF2B5EF4-FFF2-40B4-BE49-F238E27FC236}">
                <a16:creationId xmlns:a16="http://schemas.microsoft.com/office/drawing/2014/main" id="{C4FFA2CC-AD27-11D3-BEFF-73D5CFE9B815}"/>
              </a:ext>
            </a:extLst>
          </p:cNvPr>
          <p:cNvSpPr/>
          <p:nvPr/>
        </p:nvSpPr>
        <p:spPr>
          <a:xfrm rot="5641584" flipH="1">
            <a:off x="666286" y="82954"/>
            <a:ext cx="1291049" cy="1347210"/>
          </a:xfrm>
          <a:custGeom>
            <a:avLst/>
            <a:gdLst/>
            <a:ahLst/>
            <a:cxnLst/>
            <a:rect l="l" t="t" r="r" b="b"/>
            <a:pathLst>
              <a:path w="45167" h="40390" extrusionOk="0">
                <a:moveTo>
                  <a:pt x="39884" y="6180"/>
                </a:moveTo>
                <a:lnTo>
                  <a:pt x="39884" y="6180"/>
                </a:lnTo>
                <a:cubicBezTo>
                  <a:pt x="39808" y="7249"/>
                  <a:pt x="39757" y="8317"/>
                  <a:pt x="39781" y="9411"/>
                </a:cubicBezTo>
                <a:lnTo>
                  <a:pt x="39781" y="9411"/>
                </a:lnTo>
                <a:cubicBezTo>
                  <a:pt x="39730" y="9411"/>
                  <a:pt x="39679" y="9386"/>
                  <a:pt x="39602" y="9386"/>
                </a:cubicBezTo>
                <a:cubicBezTo>
                  <a:pt x="39468" y="9381"/>
                  <a:pt x="39333" y="9379"/>
                  <a:pt x="39198" y="9379"/>
                </a:cubicBezTo>
                <a:cubicBezTo>
                  <a:pt x="38480" y="9379"/>
                  <a:pt x="37750" y="9440"/>
                  <a:pt x="37038" y="9591"/>
                </a:cubicBezTo>
                <a:cubicBezTo>
                  <a:pt x="37063" y="9514"/>
                  <a:pt x="37063" y="9462"/>
                  <a:pt x="37038" y="9386"/>
                </a:cubicBezTo>
                <a:cubicBezTo>
                  <a:pt x="36833" y="8514"/>
                  <a:pt x="36807" y="7616"/>
                  <a:pt x="36653" y="6744"/>
                </a:cubicBezTo>
                <a:cubicBezTo>
                  <a:pt x="37730" y="6488"/>
                  <a:pt x="38807" y="6360"/>
                  <a:pt x="39884" y="6180"/>
                </a:cubicBezTo>
                <a:close/>
                <a:moveTo>
                  <a:pt x="8256" y="5287"/>
                </a:moveTo>
                <a:cubicBezTo>
                  <a:pt x="8661" y="5287"/>
                  <a:pt x="9067" y="5293"/>
                  <a:pt x="9472" y="5308"/>
                </a:cubicBezTo>
                <a:cubicBezTo>
                  <a:pt x="9524" y="6847"/>
                  <a:pt x="9549" y="8385"/>
                  <a:pt x="9472" y="9924"/>
                </a:cubicBezTo>
                <a:cubicBezTo>
                  <a:pt x="8088" y="10001"/>
                  <a:pt x="6729" y="10078"/>
                  <a:pt x="5369" y="10283"/>
                </a:cubicBezTo>
                <a:cubicBezTo>
                  <a:pt x="5472" y="8642"/>
                  <a:pt x="5241" y="7001"/>
                  <a:pt x="5344" y="5360"/>
                </a:cubicBezTo>
                <a:cubicBezTo>
                  <a:pt x="6305" y="5323"/>
                  <a:pt x="7279" y="5287"/>
                  <a:pt x="8256" y="5287"/>
                </a:cubicBezTo>
                <a:close/>
                <a:moveTo>
                  <a:pt x="36704" y="15181"/>
                </a:moveTo>
                <a:lnTo>
                  <a:pt x="36704" y="15181"/>
                </a:lnTo>
                <a:cubicBezTo>
                  <a:pt x="37321" y="15199"/>
                  <a:pt x="37925" y="15217"/>
                  <a:pt x="38534" y="15217"/>
                </a:cubicBezTo>
                <a:cubicBezTo>
                  <a:pt x="38786" y="15217"/>
                  <a:pt x="39039" y="15214"/>
                  <a:pt x="39294" y="15206"/>
                </a:cubicBezTo>
                <a:lnTo>
                  <a:pt x="39294" y="15206"/>
                </a:lnTo>
                <a:cubicBezTo>
                  <a:pt x="39269" y="16206"/>
                  <a:pt x="39294" y="17232"/>
                  <a:pt x="39269" y="18232"/>
                </a:cubicBezTo>
                <a:cubicBezTo>
                  <a:pt x="38725" y="18320"/>
                  <a:pt x="38182" y="18360"/>
                  <a:pt x="37639" y="18360"/>
                </a:cubicBezTo>
                <a:cubicBezTo>
                  <a:pt x="37387" y="18360"/>
                  <a:pt x="37136" y="18351"/>
                  <a:pt x="36884" y="18335"/>
                </a:cubicBezTo>
                <a:lnTo>
                  <a:pt x="36833" y="18360"/>
                </a:lnTo>
                <a:cubicBezTo>
                  <a:pt x="36858" y="17283"/>
                  <a:pt x="36807" y="16232"/>
                  <a:pt x="36704" y="15181"/>
                </a:cubicBezTo>
                <a:close/>
                <a:moveTo>
                  <a:pt x="9626" y="15463"/>
                </a:moveTo>
                <a:cubicBezTo>
                  <a:pt x="9677" y="15591"/>
                  <a:pt x="9703" y="15694"/>
                  <a:pt x="9729" y="15796"/>
                </a:cubicBezTo>
                <a:cubicBezTo>
                  <a:pt x="9780" y="16976"/>
                  <a:pt x="9806" y="18130"/>
                  <a:pt x="9754" y="19309"/>
                </a:cubicBezTo>
                <a:cubicBezTo>
                  <a:pt x="9027" y="19309"/>
                  <a:pt x="8284" y="19286"/>
                  <a:pt x="7543" y="19286"/>
                </a:cubicBezTo>
                <a:cubicBezTo>
                  <a:pt x="6926" y="19286"/>
                  <a:pt x="6309" y="19302"/>
                  <a:pt x="5703" y="19360"/>
                </a:cubicBezTo>
                <a:cubicBezTo>
                  <a:pt x="5703" y="19335"/>
                  <a:pt x="5703" y="19309"/>
                  <a:pt x="5703" y="19284"/>
                </a:cubicBezTo>
                <a:cubicBezTo>
                  <a:pt x="5805" y="18078"/>
                  <a:pt x="5780" y="16847"/>
                  <a:pt x="5652" y="15642"/>
                </a:cubicBezTo>
                <a:cubicBezTo>
                  <a:pt x="6501" y="15536"/>
                  <a:pt x="7363" y="15479"/>
                  <a:pt x="8229" y="15479"/>
                </a:cubicBezTo>
                <a:cubicBezTo>
                  <a:pt x="8617" y="15479"/>
                  <a:pt x="9006" y="15490"/>
                  <a:pt x="9395" y="15514"/>
                </a:cubicBezTo>
                <a:cubicBezTo>
                  <a:pt x="9472" y="15514"/>
                  <a:pt x="9549" y="15488"/>
                  <a:pt x="9626" y="15463"/>
                </a:cubicBezTo>
                <a:close/>
                <a:moveTo>
                  <a:pt x="39127" y="23610"/>
                </a:moveTo>
                <a:cubicBezTo>
                  <a:pt x="39277" y="23610"/>
                  <a:pt x="39427" y="23613"/>
                  <a:pt x="39576" y="23617"/>
                </a:cubicBezTo>
                <a:cubicBezTo>
                  <a:pt x="39679" y="24591"/>
                  <a:pt x="39602" y="25592"/>
                  <a:pt x="39653" y="26592"/>
                </a:cubicBezTo>
                <a:cubicBezTo>
                  <a:pt x="38884" y="26592"/>
                  <a:pt x="38089" y="26720"/>
                  <a:pt x="37346" y="26976"/>
                </a:cubicBezTo>
                <a:cubicBezTo>
                  <a:pt x="37397" y="25874"/>
                  <a:pt x="37294" y="24797"/>
                  <a:pt x="37063" y="23720"/>
                </a:cubicBezTo>
                <a:cubicBezTo>
                  <a:pt x="37739" y="23656"/>
                  <a:pt x="38431" y="23610"/>
                  <a:pt x="39127" y="23610"/>
                </a:cubicBezTo>
                <a:close/>
                <a:moveTo>
                  <a:pt x="8390" y="25533"/>
                </a:moveTo>
                <a:cubicBezTo>
                  <a:pt x="8597" y="25533"/>
                  <a:pt x="8804" y="25536"/>
                  <a:pt x="9011" y="25540"/>
                </a:cubicBezTo>
                <a:lnTo>
                  <a:pt x="9241" y="25745"/>
                </a:lnTo>
                <a:cubicBezTo>
                  <a:pt x="9344" y="26617"/>
                  <a:pt x="9395" y="27489"/>
                  <a:pt x="9344" y="28361"/>
                </a:cubicBezTo>
                <a:cubicBezTo>
                  <a:pt x="8088" y="28540"/>
                  <a:pt x="6857" y="28848"/>
                  <a:pt x="5626" y="28976"/>
                </a:cubicBezTo>
                <a:cubicBezTo>
                  <a:pt x="5626" y="28976"/>
                  <a:pt x="5626" y="28951"/>
                  <a:pt x="5626" y="28951"/>
                </a:cubicBezTo>
                <a:cubicBezTo>
                  <a:pt x="5677" y="27848"/>
                  <a:pt x="5677" y="26720"/>
                  <a:pt x="5626" y="25617"/>
                </a:cubicBezTo>
                <a:cubicBezTo>
                  <a:pt x="6547" y="25575"/>
                  <a:pt x="7468" y="25533"/>
                  <a:pt x="8390" y="25533"/>
                </a:cubicBezTo>
                <a:close/>
                <a:moveTo>
                  <a:pt x="31781" y="4642"/>
                </a:moveTo>
                <a:cubicBezTo>
                  <a:pt x="30961" y="9796"/>
                  <a:pt x="31550" y="14924"/>
                  <a:pt x="31807" y="20104"/>
                </a:cubicBezTo>
                <a:cubicBezTo>
                  <a:pt x="31909" y="22361"/>
                  <a:pt x="32217" y="24566"/>
                  <a:pt x="32345" y="26822"/>
                </a:cubicBezTo>
                <a:cubicBezTo>
                  <a:pt x="32473" y="28848"/>
                  <a:pt x="32550" y="31053"/>
                  <a:pt x="31858" y="33002"/>
                </a:cubicBezTo>
                <a:lnTo>
                  <a:pt x="31858" y="32977"/>
                </a:lnTo>
                <a:cubicBezTo>
                  <a:pt x="31807" y="33054"/>
                  <a:pt x="31807" y="33130"/>
                  <a:pt x="31832" y="33207"/>
                </a:cubicBezTo>
                <a:cubicBezTo>
                  <a:pt x="31294" y="33566"/>
                  <a:pt x="30755" y="33900"/>
                  <a:pt x="30166" y="34156"/>
                </a:cubicBezTo>
                <a:cubicBezTo>
                  <a:pt x="27653" y="34182"/>
                  <a:pt x="25114" y="34207"/>
                  <a:pt x="22601" y="34259"/>
                </a:cubicBezTo>
                <a:cubicBezTo>
                  <a:pt x="20037" y="34079"/>
                  <a:pt x="17473" y="33925"/>
                  <a:pt x="14908" y="33823"/>
                </a:cubicBezTo>
                <a:cubicBezTo>
                  <a:pt x="15319" y="29464"/>
                  <a:pt x="15062" y="25053"/>
                  <a:pt x="14703" y="20694"/>
                </a:cubicBezTo>
                <a:cubicBezTo>
                  <a:pt x="14319" y="15540"/>
                  <a:pt x="13755" y="10386"/>
                  <a:pt x="13755" y="5206"/>
                </a:cubicBezTo>
                <a:lnTo>
                  <a:pt x="13755" y="5206"/>
                </a:lnTo>
                <a:cubicBezTo>
                  <a:pt x="15784" y="5336"/>
                  <a:pt x="17820" y="5401"/>
                  <a:pt x="19857" y="5401"/>
                </a:cubicBezTo>
                <a:cubicBezTo>
                  <a:pt x="23841" y="5401"/>
                  <a:pt x="27828" y="5151"/>
                  <a:pt x="31781" y="4642"/>
                </a:cubicBezTo>
                <a:close/>
                <a:moveTo>
                  <a:pt x="39628" y="31464"/>
                </a:moveTo>
                <a:cubicBezTo>
                  <a:pt x="39730" y="32489"/>
                  <a:pt x="39782" y="33515"/>
                  <a:pt x="39782" y="34566"/>
                </a:cubicBezTo>
                <a:cubicBezTo>
                  <a:pt x="39012" y="34592"/>
                  <a:pt x="38269" y="34669"/>
                  <a:pt x="37551" y="34823"/>
                </a:cubicBezTo>
                <a:cubicBezTo>
                  <a:pt x="37397" y="34336"/>
                  <a:pt x="37474" y="33720"/>
                  <a:pt x="37474" y="33207"/>
                </a:cubicBezTo>
                <a:cubicBezTo>
                  <a:pt x="37499" y="32720"/>
                  <a:pt x="37474" y="32259"/>
                  <a:pt x="37474" y="31771"/>
                </a:cubicBezTo>
                <a:cubicBezTo>
                  <a:pt x="38192" y="31720"/>
                  <a:pt x="38910" y="31592"/>
                  <a:pt x="39628" y="31464"/>
                </a:cubicBezTo>
                <a:close/>
                <a:moveTo>
                  <a:pt x="9344" y="33259"/>
                </a:moveTo>
                <a:cubicBezTo>
                  <a:pt x="9447" y="33951"/>
                  <a:pt x="9498" y="34643"/>
                  <a:pt x="9447" y="35336"/>
                </a:cubicBezTo>
                <a:cubicBezTo>
                  <a:pt x="8485" y="35672"/>
                  <a:pt x="7479" y="35851"/>
                  <a:pt x="6470" y="35851"/>
                </a:cubicBezTo>
                <a:cubicBezTo>
                  <a:pt x="6402" y="35851"/>
                  <a:pt x="6335" y="35850"/>
                  <a:pt x="6267" y="35849"/>
                </a:cubicBezTo>
                <a:cubicBezTo>
                  <a:pt x="6267" y="35746"/>
                  <a:pt x="6267" y="35592"/>
                  <a:pt x="6241" y="35541"/>
                </a:cubicBezTo>
                <a:lnTo>
                  <a:pt x="6241" y="34515"/>
                </a:lnTo>
                <a:lnTo>
                  <a:pt x="6241" y="33695"/>
                </a:lnTo>
                <a:cubicBezTo>
                  <a:pt x="7241" y="33412"/>
                  <a:pt x="8293" y="33259"/>
                  <a:pt x="9344" y="33259"/>
                </a:cubicBezTo>
                <a:close/>
                <a:moveTo>
                  <a:pt x="44320" y="0"/>
                </a:moveTo>
                <a:cubicBezTo>
                  <a:pt x="34089" y="154"/>
                  <a:pt x="23960" y="1180"/>
                  <a:pt x="13780" y="1385"/>
                </a:cubicBezTo>
                <a:cubicBezTo>
                  <a:pt x="13703" y="1334"/>
                  <a:pt x="13652" y="1308"/>
                  <a:pt x="13575" y="1283"/>
                </a:cubicBezTo>
                <a:cubicBezTo>
                  <a:pt x="12934" y="1103"/>
                  <a:pt x="12267" y="1000"/>
                  <a:pt x="11601" y="1000"/>
                </a:cubicBezTo>
                <a:cubicBezTo>
                  <a:pt x="11126" y="975"/>
                  <a:pt x="10639" y="968"/>
                  <a:pt x="10149" y="968"/>
                </a:cubicBezTo>
                <a:cubicBezTo>
                  <a:pt x="9658" y="968"/>
                  <a:pt x="9165" y="975"/>
                  <a:pt x="8677" y="975"/>
                </a:cubicBezTo>
                <a:cubicBezTo>
                  <a:pt x="6780" y="1026"/>
                  <a:pt x="4882" y="1103"/>
                  <a:pt x="3010" y="1257"/>
                </a:cubicBezTo>
                <a:lnTo>
                  <a:pt x="1856" y="1180"/>
                </a:lnTo>
                <a:cubicBezTo>
                  <a:pt x="1759" y="1054"/>
                  <a:pt x="1616" y="990"/>
                  <a:pt x="1472" y="990"/>
                </a:cubicBezTo>
                <a:cubicBezTo>
                  <a:pt x="1352" y="990"/>
                  <a:pt x="1232" y="1035"/>
                  <a:pt x="1138" y="1129"/>
                </a:cubicBezTo>
                <a:cubicBezTo>
                  <a:pt x="574" y="1180"/>
                  <a:pt x="549" y="1975"/>
                  <a:pt x="1087" y="2077"/>
                </a:cubicBezTo>
                <a:cubicBezTo>
                  <a:pt x="1497" y="9155"/>
                  <a:pt x="1497" y="16258"/>
                  <a:pt x="1087" y="23335"/>
                </a:cubicBezTo>
                <a:cubicBezTo>
                  <a:pt x="856" y="26951"/>
                  <a:pt x="805" y="30566"/>
                  <a:pt x="754" y="34182"/>
                </a:cubicBezTo>
                <a:cubicBezTo>
                  <a:pt x="754" y="35028"/>
                  <a:pt x="651" y="35874"/>
                  <a:pt x="651" y="36746"/>
                </a:cubicBezTo>
                <a:cubicBezTo>
                  <a:pt x="651" y="37413"/>
                  <a:pt x="703" y="38105"/>
                  <a:pt x="626" y="38797"/>
                </a:cubicBezTo>
                <a:cubicBezTo>
                  <a:pt x="574" y="39003"/>
                  <a:pt x="549" y="39233"/>
                  <a:pt x="549" y="39464"/>
                </a:cubicBezTo>
                <a:cubicBezTo>
                  <a:pt x="1" y="39564"/>
                  <a:pt x="179" y="40389"/>
                  <a:pt x="730" y="40389"/>
                </a:cubicBezTo>
                <a:cubicBezTo>
                  <a:pt x="746" y="40389"/>
                  <a:pt x="763" y="40389"/>
                  <a:pt x="779" y="40387"/>
                </a:cubicBezTo>
                <a:cubicBezTo>
                  <a:pt x="3318" y="40182"/>
                  <a:pt x="5831" y="39900"/>
                  <a:pt x="8370" y="39644"/>
                </a:cubicBezTo>
                <a:cubicBezTo>
                  <a:pt x="8839" y="39654"/>
                  <a:pt x="9307" y="39661"/>
                  <a:pt x="9774" y="39661"/>
                </a:cubicBezTo>
                <a:cubicBezTo>
                  <a:pt x="11707" y="39661"/>
                  <a:pt x="13624" y="39540"/>
                  <a:pt x="15524" y="39003"/>
                </a:cubicBezTo>
                <a:cubicBezTo>
                  <a:pt x="15626" y="38977"/>
                  <a:pt x="15729" y="38926"/>
                  <a:pt x="15832" y="38874"/>
                </a:cubicBezTo>
                <a:cubicBezTo>
                  <a:pt x="18242" y="38644"/>
                  <a:pt x="20678" y="38438"/>
                  <a:pt x="23088" y="38336"/>
                </a:cubicBezTo>
                <a:cubicBezTo>
                  <a:pt x="23659" y="38306"/>
                  <a:pt x="24239" y="38293"/>
                  <a:pt x="24817" y="38293"/>
                </a:cubicBezTo>
                <a:cubicBezTo>
                  <a:pt x="25226" y="38293"/>
                  <a:pt x="25634" y="38300"/>
                  <a:pt x="26037" y="38310"/>
                </a:cubicBezTo>
                <a:cubicBezTo>
                  <a:pt x="27242" y="38413"/>
                  <a:pt x="28448" y="38541"/>
                  <a:pt x="29627" y="38618"/>
                </a:cubicBezTo>
                <a:cubicBezTo>
                  <a:pt x="30213" y="38660"/>
                  <a:pt x="30800" y="38702"/>
                  <a:pt x="31400" y="38702"/>
                </a:cubicBezTo>
                <a:cubicBezTo>
                  <a:pt x="31535" y="38702"/>
                  <a:pt x="31670" y="38700"/>
                  <a:pt x="31807" y="38695"/>
                </a:cubicBezTo>
                <a:cubicBezTo>
                  <a:pt x="34304" y="38898"/>
                  <a:pt x="36802" y="39133"/>
                  <a:pt x="39286" y="39133"/>
                </a:cubicBezTo>
                <a:cubicBezTo>
                  <a:pt x="39940" y="39133"/>
                  <a:pt x="40592" y="39117"/>
                  <a:pt x="41243" y="39079"/>
                </a:cubicBezTo>
                <a:cubicBezTo>
                  <a:pt x="41419" y="39158"/>
                  <a:pt x="41611" y="39191"/>
                  <a:pt x="41806" y="39191"/>
                </a:cubicBezTo>
                <a:cubicBezTo>
                  <a:pt x="41866" y="39191"/>
                  <a:pt x="41926" y="39188"/>
                  <a:pt x="41987" y="39182"/>
                </a:cubicBezTo>
                <a:cubicBezTo>
                  <a:pt x="42192" y="39131"/>
                  <a:pt x="42371" y="39079"/>
                  <a:pt x="42551" y="38977"/>
                </a:cubicBezTo>
                <a:cubicBezTo>
                  <a:pt x="42833" y="38951"/>
                  <a:pt x="43115" y="38900"/>
                  <a:pt x="43423" y="38874"/>
                </a:cubicBezTo>
                <a:cubicBezTo>
                  <a:pt x="43525" y="38849"/>
                  <a:pt x="43628" y="38797"/>
                  <a:pt x="43705" y="38720"/>
                </a:cubicBezTo>
                <a:cubicBezTo>
                  <a:pt x="43705" y="38695"/>
                  <a:pt x="43730" y="38669"/>
                  <a:pt x="43730" y="38669"/>
                </a:cubicBezTo>
                <a:cubicBezTo>
                  <a:pt x="43756" y="38592"/>
                  <a:pt x="43782" y="38515"/>
                  <a:pt x="43782" y="38438"/>
                </a:cubicBezTo>
                <a:cubicBezTo>
                  <a:pt x="43833" y="27797"/>
                  <a:pt x="44295" y="17155"/>
                  <a:pt x="44705" y="6514"/>
                </a:cubicBezTo>
                <a:cubicBezTo>
                  <a:pt x="44987" y="5257"/>
                  <a:pt x="45166" y="3949"/>
                  <a:pt x="44859" y="2744"/>
                </a:cubicBezTo>
                <a:cubicBezTo>
                  <a:pt x="44884" y="2001"/>
                  <a:pt x="44910" y="1257"/>
                  <a:pt x="44936" y="513"/>
                </a:cubicBezTo>
                <a:cubicBezTo>
                  <a:pt x="44961" y="257"/>
                  <a:pt x="44731" y="52"/>
                  <a:pt x="44474" y="26"/>
                </a:cubicBezTo>
                <a:cubicBezTo>
                  <a:pt x="44423" y="26"/>
                  <a:pt x="44372" y="0"/>
                  <a:pt x="443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Naslov 2">
            <a:extLst>
              <a:ext uri="{FF2B5EF4-FFF2-40B4-BE49-F238E27FC236}">
                <a16:creationId xmlns:a16="http://schemas.microsoft.com/office/drawing/2014/main" id="{09546144-7EE6-91C5-1839-269FD9FE7866}"/>
              </a:ext>
            </a:extLst>
          </p:cNvPr>
          <p:cNvSpPr txBox="1">
            <a:spLocks/>
          </p:cNvSpPr>
          <p:nvPr/>
        </p:nvSpPr>
        <p:spPr>
          <a:xfrm>
            <a:off x="838619" y="407209"/>
            <a:ext cx="1032600" cy="69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1pPr>
            <a:lvl2pPr marR="0" lvl="1"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2pPr>
            <a:lvl3pPr marR="0" lvl="2"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3pPr>
            <a:lvl4pPr marR="0" lvl="3"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4pPr>
            <a:lvl5pPr marR="0" lvl="4"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5pPr>
            <a:lvl6pPr marR="0" lvl="5"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6pPr>
            <a:lvl7pPr marR="0" lvl="6"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7pPr>
            <a:lvl8pPr marR="0" lvl="7"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8pPr>
            <a:lvl9pPr marR="0" lvl="8"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9pPr>
          </a:lstStyle>
          <a:p>
            <a:r>
              <a:rPr lang="hr-HR" b="1" dirty="0"/>
              <a:t>3. </a:t>
            </a:r>
          </a:p>
        </p:txBody>
      </p:sp>
      <p:sp>
        <p:nvSpPr>
          <p:cNvPr id="5" name="Rezervirano mjesto teksta 1">
            <a:extLst>
              <a:ext uri="{FF2B5EF4-FFF2-40B4-BE49-F238E27FC236}">
                <a16:creationId xmlns:a16="http://schemas.microsoft.com/office/drawing/2014/main" id="{BBB02E3E-AF05-01B0-E744-87FC48DD5855}"/>
              </a:ext>
            </a:extLst>
          </p:cNvPr>
          <p:cNvSpPr txBox="1">
            <a:spLocks/>
          </p:cNvSpPr>
          <p:nvPr/>
        </p:nvSpPr>
        <p:spPr>
          <a:xfrm>
            <a:off x="720000" y="3055642"/>
            <a:ext cx="7585381" cy="1115130"/>
          </a:xfrm>
          <a:prstGeom prst="rect">
            <a:avLst/>
          </a:prstGeom>
          <a:noFill/>
          <a:ln w="19050">
            <a:solidFill>
              <a:schemeClr val="tx1"/>
            </a:solidFill>
            <a:prstDash val="dash"/>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1pPr>
            <a:lvl2pPr marL="914400" marR="0" lvl="1"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2pPr>
            <a:lvl3pPr marL="1371600" marR="0" lvl="2"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3pPr>
            <a:lvl4pPr marL="1828800" marR="0" lvl="3"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4pPr>
            <a:lvl5pPr marL="2286000" marR="0" lvl="4"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5pPr>
            <a:lvl6pPr marL="2743200" marR="0" lvl="5"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6pPr>
            <a:lvl7pPr marL="3200400" marR="0" lvl="6"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7pPr>
            <a:lvl8pPr marL="3657600" marR="0" lvl="7"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8pPr>
            <a:lvl9pPr marL="4114800" marR="0" lvl="8" indent="-317500" algn="l" rtl="0">
              <a:lnSpc>
                <a:spcPct val="100000"/>
              </a:lnSpc>
              <a:spcBef>
                <a:spcPts val="1600"/>
              </a:spcBef>
              <a:spcAft>
                <a:spcPts val="160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9pPr>
          </a:lstStyle>
          <a:p>
            <a:pPr marL="139700" indent="0" algn="ctr">
              <a:buFont typeface="Oranienbaum"/>
              <a:buNone/>
            </a:pPr>
            <a:r>
              <a:rPr lang="hr-HR" sz="1800" dirty="0"/>
              <a:t>Klijent se osjeća bespomoćno i predviđa da će problemi trajati vječno, stoga mu terapeut pomaže izazvati predodžbu koja se odnosi na budućnost (zamišljanje gdje se klijent vidi nakon godinu dana) u kojoj je klijent razriješio probleme.</a:t>
            </a:r>
          </a:p>
        </p:txBody>
      </p:sp>
    </p:spTree>
    <p:extLst>
      <p:ext uri="{BB962C8B-B14F-4D97-AF65-F5344CB8AC3E}">
        <p14:creationId xmlns:p14="http://schemas.microsoft.com/office/powerpoint/2010/main" val="609743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teksta 1">
            <a:extLst>
              <a:ext uri="{FF2B5EF4-FFF2-40B4-BE49-F238E27FC236}">
                <a16:creationId xmlns:a16="http://schemas.microsoft.com/office/drawing/2014/main" id="{9B594F3D-84B9-9484-8608-B14E8F7E6CDD}"/>
              </a:ext>
            </a:extLst>
          </p:cNvPr>
          <p:cNvSpPr>
            <a:spLocks noGrp="1"/>
          </p:cNvSpPr>
          <p:nvPr>
            <p:ph type="body" idx="1"/>
          </p:nvPr>
        </p:nvSpPr>
        <p:spPr>
          <a:xfrm>
            <a:off x="720000" y="1638299"/>
            <a:ext cx="7704000" cy="1115130"/>
          </a:xfrm>
        </p:spPr>
        <p:txBody>
          <a:bodyPr/>
          <a:lstStyle/>
          <a:p>
            <a:pPr marL="139700" indent="0">
              <a:buNone/>
            </a:pPr>
            <a:r>
              <a:rPr lang="hr-HR" sz="1800" dirty="0"/>
              <a:t>Terapeut pomaže klijentima izazvati pozitivnu predodžbu koja će zamijeniti negativnu/neugodnu predodžbu.</a:t>
            </a:r>
          </a:p>
        </p:txBody>
      </p:sp>
      <p:sp>
        <p:nvSpPr>
          <p:cNvPr id="3" name="Naslov 2">
            <a:extLst>
              <a:ext uri="{FF2B5EF4-FFF2-40B4-BE49-F238E27FC236}">
                <a16:creationId xmlns:a16="http://schemas.microsoft.com/office/drawing/2014/main" id="{F171096D-E0AA-6E49-F759-2190C3ADCA88}"/>
              </a:ext>
            </a:extLst>
          </p:cNvPr>
          <p:cNvSpPr>
            <a:spLocks noGrp="1"/>
          </p:cNvSpPr>
          <p:nvPr>
            <p:ph type="title"/>
          </p:nvPr>
        </p:nvSpPr>
        <p:spPr>
          <a:xfrm>
            <a:off x="1869930" y="407209"/>
            <a:ext cx="5102370" cy="698700"/>
          </a:xfrm>
        </p:spPr>
        <p:txBody>
          <a:bodyPr/>
          <a:lstStyle/>
          <a:p>
            <a:r>
              <a:rPr lang="hr-HR" b="1" dirty="0"/>
              <a:t>ZAMIJENJIVANJE PREDODŽBI</a:t>
            </a:r>
          </a:p>
        </p:txBody>
      </p:sp>
      <p:sp>
        <p:nvSpPr>
          <p:cNvPr id="4" name="Google Shape;318;p36">
            <a:extLst>
              <a:ext uri="{FF2B5EF4-FFF2-40B4-BE49-F238E27FC236}">
                <a16:creationId xmlns:a16="http://schemas.microsoft.com/office/drawing/2014/main" id="{C4FFA2CC-AD27-11D3-BEFF-73D5CFE9B815}"/>
              </a:ext>
            </a:extLst>
          </p:cNvPr>
          <p:cNvSpPr/>
          <p:nvPr/>
        </p:nvSpPr>
        <p:spPr>
          <a:xfrm rot="5641584" flipH="1">
            <a:off x="666286" y="82954"/>
            <a:ext cx="1291049" cy="1347210"/>
          </a:xfrm>
          <a:custGeom>
            <a:avLst/>
            <a:gdLst/>
            <a:ahLst/>
            <a:cxnLst/>
            <a:rect l="l" t="t" r="r" b="b"/>
            <a:pathLst>
              <a:path w="45167" h="40390" extrusionOk="0">
                <a:moveTo>
                  <a:pt x="39884" y="6180"/>
                </a:moveTo>
                <a:lnTo>
                  <a:pt x="39884" y="6180"/>
                </a:lnTo>
                <a:cubicBezTo>
                  <a:pt x="39808" y="7249"/>
                  <a:pt x="39757" y="8317"/>
                  <a:pt x="39781" y="9411"/>
                </a:cubicBezTo>
                <a:lnTo>
                  <a:pt x="39781" y="9411"/>
                </a:lnTo>
                <a:cubicBezTo>
                  <a:pt x="39730" y="9411"/>
                  <a:pt x="39679" y="9386"/>
                  <a:pt x="39602" y="9386"/>
                </a:cubicBezTo>
                <a:cubicBezTo>
                  <a:pt x="39468" y="9381"/>
                  <a:pt x="39333" y="9379"/>
                  <a:pt x="39198" y="9379"/>
                </a:cubicBezTo>
                <a:cubicBezTo>
                  <a:pt x="38480" y="9379"/>
                  <a:pt x="37750" y="9440"/>
                  <a:pt x="37038" y="9591"/>
                </a:cubicBezTo>
                <a:cubicBezTo>
                  <a:pt x="37063" y="9514"/>
                  <a:pt x="37063" y="9462"/>
                  <a:pt x="37038" y="9386"/>
                </a:cubicBezTo>
                <a:cubicBezTo>
                  <a:pt x="36833" y="8514"/>
                  <a:pt x="36807" y="7616"/>
                  <a:pt x="36653" y="6744"/>
                </a:cubicBezTo>
                <a:cubicBezTo>
                  <a:pt x="37730" y="6488"/>
                  <a:pt x="38807" y="6360"/>
                  <a:pt x="39884" y="6180"/>
                </a:cubicBezTo>
                <a:close/>
                <a:moveTo>
                  <a:pt x="8256" y="5287"/>
                </a:moveTo>
                <a:cubicBezTo>
                  <a:pt x="8661" y="5287"/>
                  <a:pt x="9067" y="5293"/>
                  <a:pt x="9472" y="5308"/>
                </a:cubicBezTo>
                <a:cubicBezTo>
                  <a:pt x="9524" y="6847"/>
                  <a:pt x="9549" y="8385"/>
                  <a:pt x="9472" y="9924"/>
                </a:cubicBezTo>
                <a:cubicBezTo>
                  <a:pt x="8088" y="10001"/>
                  <a:pt x="6729" y="10078"/>
                  <a:pt x="5369" y="10283"/>
                </a:cubicBezTo>
                <a:cubicBezTo>
                  <a:pt x="5472" y="8642"/>
                  <a:pt x="5241" y="7001"/>
                  <a:pt x="5344" y="5360"/>
                </a:cubicBezTo>
                <a:cubicBezTo>
                  <a:pt x="6305" y="5323"/>
                  <a:pt x="7279" y="5287"/>
                  <a:pt x="8256" y="5287"/>
                </a:cubicBezTo>
                <a:close/>
                <a:moveTo>
                  <a:pt x="36704" y="15181"/>
                </a:moveTo>
                <a:lnTo>
                  <a:pt x="36704" y="15181"/>
                </a:lnTo>
                <a:cubicBezTo>
                  <a:pt x="37321" y="15199"/>
                  <a:pt x="37925" y="15217"/>
                  <a:pt x="38534" y="15217"/>
                </a:cubicBezTo>
                <a:cubicBezTo>
                  <a:pt x="38786" y="15217"/>
                  <a:pt x="39039" y="15214"/>
                  <a:pt x="39294" y="15206"/>
                </a:cubicBezTo>
                <a:lnTo>
                  <a:pt x="39294" y="15206"/>
                </a:lnTo>
                <a:cubicBezTo>
                  <a:pt x="39269" y="16206"/>
                  <a:pt x="39294" y="17232"/>
                  <a:pt x="39269" y="18232"/>
                </a:cubicBezTo>
                <a:cubicBezTo>
                  <a:pt x="38725" y="18320"/>
                  <a:pt x="38182" y="18360"/>
                  <a:pt x="37639" y="18360"/>
                </a:cubicBezTo>
                <a:cubicBezTo>
                  <a:pt x="37387" y="18360"/>
                  <a:pt x="37136" y="18351"/>
                  <a:pt x="36884" y="18335"/>
                </a:cubicBezTo>
                <a:lnTo>
                  <a:pt x="36833" y="18360"/>
                </a:lnTo>
                <a:cubicBezTo>
                  <a:pt x="36858" y="17283"/>
                  <a:pt x="36807" y="16232"/>
                  <a:pt x="36704" y="15181"/>
                </a:cubicBezTo>
                <a:close/>
                <a:moveTo>
                  <a:pt x="9626" y="15463"/>
                </a:moveTo>
                <a:cubicBezTo>
                  <a:pt x="9677" y="15591"/>
                  <a:pt x="9703" y="15694"/>
                  <a:pt x="9729" y="15796"/>
                </a:cubicBezTo>
                <a:cubicBezTo>
                  <a:pt x="9780" y="16976"/>
                  <a:pt x="9806" y="18130"/>
                  <a:pt x="9754" y="19309"/>
                </a:cubicBezTo>
                <a:cubicBezTo>
                  <a:pt x="9027" y="19309"/>
                  <a:pt x="8284" y="19286"/>
                  <a:pt x="7543" y="19286"/>
                </a:cubicBezTo>
                <a:cubicBezTo>
                  <a:pt x="6926" y="19286"/>
                  <a:pt x="6309" y="19302"/>
                  <a:pt x="5703" y="19360"/>
                </a:cubicBezTo>
                <a:cubicBezTo>
                  <a:pt x="5703" y="19335"/>
                  <a:pt x="5703" y="19309"/>
                  <a:pt x="5703" y="19284"/>
                </a:cubicBezTo>
                <a:cubicBezTo>
                  <a:pt x="5805" y="18078"/>
                  <a:pt x="5780" y="16847"/>
                  <a:pt x="5652" y="15642"/>
                </a:cubicBezTo>
                <a:cubicBezTo>
                  <a:pt x="6501" y="15536"/>
                  <a:pt x="7363" y="15479"/>
                  <a:pt x="8229" y="15479"/>
                </a:cubicBezTo>
                <a:cubicBezTo>
                  <a:pt x="8617" y="15479"/>
                  <a:pt x="9006" y="15490"/>
                  <a:pt x="9395" y="15514"/>
                </a:cubicBezTo>
                <a:cubicBezTo>
                  <a:pt x="9472" y="15514"/>
                  <a:pt x="9549" y="15488"/>
                  <a:pt x="9626" y="15463"/>
                </a:cubicBezTo>
                <a:close/>
                <a:moveTo>
                  <a:pt x="39127" y="23610"/>
                </a:moveTo>
                <a:cubicBezTo>
                  <a:pt x="39277" y="23610"/>
                  <a:pt x="39427" y="23613"/>
                  <a:pt x="39576" y="23617"/>
                </a:cubicBezTo>
                <a:cubicBezTo>
                  <a:pt x="39679" y="24591"/>
                  <a:pt x="39602" y="25592"/>
                  <a:pt x="39653" y="26592"/>
                </a:cubicBezTo>
                <a:cubicBezTo>
                  <a:pt x="38884" y="26592"/>
                  <a:pt x="38089" y="26720"/>
                  <a:pt x="37346" y="26976"/>
                </a:cubicBezTo>
                <a:cubicBezTo>
                  <a:pt x="37397" y="25874"/>
                  <a:pt x="37294" y="24797"/>
                  <a:pt x="37063" y="23720"/>
                </a:cubicBezTo>
                <a:cubicBezTo>
                  <a:pt x="37739" y="23656"/>
                  <a:pt x="38431" y="23610"/>
                  <a:pt x="39127" y="23610"/>
                </a:cubicBezTo>
                <a:close/>
                <a:moveTo>
                  <a:pt x="8390" y="25533"/>
                </a:moveTo>
                <a:cubicBezTo>
                  <a:pt x="8597" y="25533"/>
                  <a:pt x="8804" y="25536"/>
                  <a:pt x="9011" y="25540"/>
                </a:cubicBezTo>
                <a:lnTo>
                  <a:pt x="9241" y="25745"/>
                </a:lnTo>
                <a:cubicBezTo>
                  <a:pt x="9344" y="26617"/>
                  <a:pt x="9395" y="27489"/>
                  <a:pt x="9344" y="28361"/>
                </a:cubicBezTo>
                <a:cubicBezTo>
                  <a:pt x="8088" y="28540"/>
                  <a:pt x="6857" y="28848"/>
                  <a:pt x="5626" y="28976"/>
                </a:cubicBezTo>
                <a:cubicBezTo>
                  <a:pt x="5626" y="28976"/>
                  <a:pt x="5626" y="28951"/>
                  <a:pt x="5626" y="28951"/>
                </a:cubicBezTo>
                <a:cubicBezTo>
                  <a:pt x="5677" y="27848"/>
                  <a:pt x="5677" y="26720"/>
                  <a:pt x="5626" y="25617"/>
                </a:cubicBezTo>
                <a:cubicBezTo>
                  <a:pt x="6547" y="25575"/>
                  <a:pt x="7468" y="25533"/>
                  <a:pt x="8390" y="25533"/>
                </a:cubicBezTo>
                <a:close/>
                <a:moveTo>
                  <a:pt x="31781" y="4642"/>
                </a:moveTo>
                <a:cubicBezTo>
                  <a:pt x="30961" y="9796"/>
                  <a:pt x="31550" y="14924"/>
                  <a:pt x="31807" y="20104"/>
                </a:cubicBezTo>
                <a:cubicBezTo>
                  <a:pt x="31909" y="22361"/>
                  <a:pt x="32217" y="24566"/>
                  <a:pt x="32345" y="26822"/>
                </a:cubicBezTo>
                <a:cubicBezTo>
                  <a:pt x="32473" y="28848"/>
                  <a:pt x="32550" y="31053"/>
                  <a:pt x="31858" y="33002"/>
                </a:cubicBezTo>
                <a:lnTo>
                  <a:pt x="31858" y="32977"/>
                </a:lnTo>
                <a:cubicBezTo>
                  <a:pt x="31807" y="33054"/>
                  <a:pt x="31807" y="33130"/>
                  <a:pt x="31832" y="33207"/>
                </a:cubicBezTo>
                <a:cubicBezTo>
                  <a:pt x="31294" y="33566"/>
                  <a:pt x="30755" y="33900"/>
                  <a:pt x="30166" y="34156"/>
                </a:cubicBezTo>
                <a:cubicBezTo>
                  <a:pt x="27653" y="34182"/>
                  <a:pt x="25114" y="34207"/>
                  <a:pt x="22601" y="34259"/>
                </a:cubicBezTo>
                <a:cubicBezTo>
                  <a:pt x="20037" y="34079"/>
                  <a:pt x="17473" y="33925"/>
                  <a:pt x="14908" y="33823"/>
                </a:cubicBezTo>
                <a:cubicBezTo>
                  <a:pt x="15319" y="29464"/>
                  <a:pt x="15062" y="25053"/>
                  <a:pt x="14703" y="20694"/>
                </a:cubicBezTo>
                <a:cubicBezTo>
                  <a:pt x="14319" y="15540"/>
                  <a:pt x="13755" y="10386"/>
                  <a:pt x="13755" y="5206"/>
                </a:cubicBezTo>
                <a:lnTo>
                  <a:pt x="13755" y="5206"/>
                </a:lnTo>
                <a:cubicBezTo>
                  <a:pt x="15784" y="5336"/>
                  <a:pt x="17820" y="5401"/>
                  <a:pt x="19857" y="5401"/>
                </a:cubicBezTo>
                <a:cubicBezTo>
                  <a:pt x="23841" y="5401"/>
                  <a:pt x="27828" y="5151"/>
                  <a:pt x="31781" y="4642"/>
                </a:cubicBezTo>
                <a:close/>
                <a:moveTo>
                  <a:pt x="39628" y="31464"/>
                </a:moveTo>
                <a:cubicBezTo>
                  <a:pt x="39730" y="32489"/>
                  <a:pt x="39782" y="33515"/>
                  <a:pt x="39782" y="34566"/>
                </a:cubicBezTo>
                <a:cubicBezTo>
                  <a:pt x="39012" y="34592"/>
                  <a:pt x="38269" y="34669"/>
                  <a:pt x="37551" y="34823"/>
                </a:cubicBezTo>
                <a:cubicBezTo>
                  <a:pt x="37397" y="34336"/>
                  <a:pt x="37474" y="33720"/>
                  <a:pt x="37474" y="33207"/>
                </a:cubicBezTo>
                <a:cubicBezTo>
                  <a:pt x="37499" y="32720"/>
                  <a:pt x="37474" y="32259"/>
                  <a:pt x="37474" y="31771"/>
                </a:cubicBezTo>
                <a:cubicBezTo>
                  <a:pt x="38192" y="31720"/>
                  <a:pt x="38910" y="31592"/>
                  <a:pt x="39628" y="31464"/>
                </a:cubicBezTo>
                <a:close/>
                <a:moveTo>
                  <a:pt x="9344" y="33259"/>
                </a:moveTo>
                <a:cubicBezTo>
                  <a:pt x="9447" y="33951"/>
                  <a:pt x="9498" y="34643"/>
                  <a:pt x="9447" y="35336"/>
                </a:cubicBezTo>
                <a:cubicBezTo>
                  <a:pt x="8485" y="35672"/>
                  <a:pt x="7479" y="35851"/>
                  <a:pt x="6470" y="35851"/>
                </a:cubicBezTo>
                <a:cubicBezTo>
                  <a:pt x="6402" y="35851"/>
                  <a:pt x="6335" y="35850"/>
                  <a:pt x="6267" y="35849"/>
                </a:cubicBezTo>
                <a:cubicBezTo>
                  <a:pt x="6267" y="35746"/>
                  <a:pt x="6267" y="35592"/>
                  <a:pt x="6241" y="35541"/>
                </a:cubicBezTo>
                <a:lnTo>
                  <a:pt x="6241" y="34515"/>
                </a:lnTo>
                <a:lnTo>
                  <a:pt x="6241" y="33695"/>
                </a:lnTo>
                <a:cubicBezTo>
                  <a:pt x="7241" y="33412"/>
                  <a:pt x="8293" y="33259"/>
                  <a:pt x="9344" y="33259"/>
                </a:cubicBezTo>
                <a:close/>
                <a:moveTo>
                  <a:pt x="44320" y="0"/>
                </a:moveTo>
                <a:cubicBezTo>
                  <a:pt x="34089" y="154"/>
                  <a:pt x="23960" y="1180"/>
                  <a:pt x="13780" y="1385"/>
                </a:cubicBezTo>
                <a:cubicBezTo>
                  <a:pt x="13703" y="1334"/>
                  <a:pt x="13652" y="1308"/>
                  <a:pt x="13575" y="1283"/>
                </a:cubicBezTo>
                <a:cubicBezTo>
                  <a:pt x="12934" y="1103"/>
                  <a:pt x="12267" y="1000"/>
                  <a:pt x="11601" y="1000"/>
                </a:cubicBezTo>
                <a:cubicBezTo>
                  <a:pt x="11126" y="975"/>
                  <a:pt x="10639" y="968"/>
                  <a:pt x="10149" y="968"/>
                </a:cubicBezTo>
                <a:cubicBezTo>
                  <a:pt x="9658" y="968"/>
                  <a:pt x="9165" y="975"/>
                  <a:pt x="8677" y="975"/>
                </a:cubicBezTo>
                <a:cubicBezTo>
                  <a:pt x="6780" y="1026"/>
                  <a:pt x="4882" y="1103"/>
                  <a:pt x="3010" y="1257"/>
                </a:cubicBezTo>
                <a:lnTo>
                  <a:pt x="1856" y="1180"/>
                </a:lnTo>
                <a:cubicBezTo>
                  <a:pt x="1759" y="1054"/>
                  <a:pt x="1616" y="990"/>
                  <a:pt x="1472" y="990"/>
                </a:cubicBezTo>
                <a:cubicBezTo>
                  <a:pt x="1352" y="990"/>
                  <a:pt x="1232" y="1035"/>
                  <a:pt x="1138" y="1129"/>
                </a:cubicBezTo>
                <a:cubicBezTo>
                  <a:pt x="574" y="1180"/>
                  <a:pt x="549" y="1975"/>
                  <a:pt x="1087" y="2077"/>
                </a:cubicBezTo>
                <a:cubicBezTo>
                  <a:pt x="1497" y="9155"/>
                  <a:pt x="1497" y="16258"/>
                  <a:pt x="1087" y="23335"/>
                </a:cubicBezTo>
                <a:cubicBezTo>
                  <a:pt x="856" y="26951"/>
                  <a:pt x="805" y="30566"/>
                  <a:pt x="754" y="34182"/>
                </a:cubicBezTo>
                <a:cubicBezTo>
                  <a:pt x="754" y="35028"/>
                  <a:pt x="651" y="35874"/>
                  <a:pt x="651" y="36746"/>
                </a:cubicBezTo>
                <a:cubicBezTo>
                  <a:pt x="651" y="37413"/>
                  <a:pt x="703" y="38105"/>
                  <a:pt x="626" y="38797"/>
                </a:cubicBezTo>
                <a:cubicBezTo>
                  <a:pt x="574" y="39003"/>
                  <a:pt x="549" y="39233"/>
                  <a:pt x="549" y="39464"/>
                </a:cubicBezTo>
                <a:cubicBezTo>
                  <a:pt x="1" y="39564"/>
                  <a:pt x="179" y="40389"/>
                  <a:pt x="730" y="40389"/>
                </a:cubicBezTo>
                <a:cubicBezTo>
                  <a:pt x="746" y="40389"/>
                  <a:pt x="763" y="40389"/>
                  <a:pt x="779" y="40387"/>
                </a:cubicBezTo>
                <a:cubicBezTo>
                  <a:pt x="3318" y="40182"/>
                  <a:pt x="5831" y="39900"/>
                  <a:pt x="8370" y="39644"/>
                </a:cubicBezTo>
                <a:cubicBezTo>
                  <a:pt x="8839" y="39654"/>
                  <a:pt x="9307" y="39661"/>
                  <a:pt x="9774" y="39661"/>
                </a:cubicBezTo>
                <a:cubicBezTo>
                  <a:pt x="11707" y="39661"/>
                  <a:pt x="13624" y="39540"/>
                  <a:pt x="15524" y="39003"/>
                </a:cubicBezTo>
                <a:cubicBezTo>
                  <a:pt x="15626" y="38977"/>
                  <a:pt x="15729" y="38926"/>
                  <a:pt x="15832" y="38874"/>
                </a:cubicBezTo>
                <a:cubicBezTo>
                  <a:pt x="18242" y="38644"/>
                  <a:pt x="20678" y="38438"/>
                  <a:pt x="23088" y="38336"/>
                </a:cubicBezTo>
                <a:cubicBezTo>
                  <a:pt x="23659" y="38306"/>
                  <a:pt x="24239" y="38293"/>
                  <a:pt x="24817" y="38293"/>
                </a:cubicBezTo>
                <a:cubicBezTo>
                  <a:pt x="25226" y="38293"/>
                  <a:pt x="25634" y="38300"/>
                  <a:pt x="26037" y="38310"/>
                </a:cubicBezTo>
                <a:cubicBezTo>
                  <a:pt x="27242" y="38413"/>
                  <a:pt x="28448" y="38541"/>
                  <a:pt x="29627" y="38618"/>
                </a:cubicBezTo>
                <a:cubicBezTo>
                  <a:pt x="30213" y="38660"/>
                  <a:pt x="30800" y="38702"/>
                  <a:pt x="31400" y="38702"/>
                </a:cubicBezTo>
                <a:cubicBezTo>
                  <a:pt x="31535" y="38702"/>
                  <a:pt x="31670" y="38700"/>
                  <a:pt x="31807" y="38695"/>
                </a:cubicBezTo>
                <a:cubicBezTo>
                  <a:pt x="34304" y="38898"/>
                  <a:pt x="36802" y="39133"/>
                  <a:pt x="39286" y="39133"/>
                </a:cubicBezTo>
                <a:cubicBezTo>
                  <a:pt x="39940" y="39133"/>
                  <a:pt x="40592" y="39117"/>
                  <a:pt x="41243" y="39079"/>
                </a:cubicBezTo>
                <a:cubicBezTo>
                  <a:pt x="41419" y="39158"/>
                  <a:pt x="41611" y="39191"/>
                  <a:pt x="41806" y="39191"/>
                </a:cubicBezTo>
                <a:cubicBezTo>
                  <a:pt x="41866" y="39191"/>
                  <a:pt x="41926" y="39188"/>
                  <a:pt x="41987" y="39182"/>
                </a:cubicBezTo>
                <a:cubicBezTo>
                  <a:pt x="42192" y="39131"/>
                  <a:pt x="42371" y="39079"/>
                  <a:pt x="42551" y="38977"/>
                </a:cubicBezTo>
                <a:cubicBezTo>
                  <a:pt x="42833" y="38951"/>
                  <a:pt x="43115" y="38900"/>
                  <a:pt x="43423" y="38874"/>
                </a:cubicBezTo>
                <a:cubicBezTo>
                  <a:pt x="43525" y="38849"/>
                  <a:pt x="43628" y="38797"/>
                  <a:pt x="43705" y="38720"/>
                </a:cubicBezTo>
                <a:cubicBezTo>
                  <a:pt x="43705" y="38695"/>
                  <a:pt x="43730" y="38669"/>
                  <a:pt x="43730" y="38669"/>
                </a:cubicBezTo>
                <a:cubicBezTo>
                  <a:pt x="43756" y="38592"/>
                  <a:pt x="43782" y="38515"/>
                  <a:pt x="43782" y="38438"/>
                </a:cubicBezTo>
                <a:cubicBezTo>
                  <a:pt x="43833" y="27797"/>
                  <a:pt x="44295" y="17155"/>
                  <a:pt x="44705" y="6514"/>
                </a:cubicBezTo>
                <a:cubicBezTo>
                  <a:pt x="44987" y="5257"/>
                  <a:pt x="45166" y="3949"/>
                  <a:pt x="44859" y="2744"/>
                </a:cubicBezTo>
                <a:cubicBezTo>
                  <a:pt x="44884" y="2001"/>
                  <a:pt x="44910" y="1257"/>
                  <a:pt x="44936" y="513"/>
                </a:cubicBezTo>
                <a:cubicBezTo>
                  <a:pt x="44961" y="257"/>
                  <a:pt x="44731" y="52"/>
                  <a:pt x="44474" y="26"/>
                </a:cubicBezTo>
                <a:cubicBezTo>
                  <a:pt x="44423" y="26"/>
                  <a:pt x="44372" y="0"/>
                  <a:pt x="443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Naslov 2">
            <a:extLst>
              <a:ext uri="{FF2B5EF4-FFF2-40B4-BE49-F238E27FC236}">
                <a16:creationId xmlns:a16="http://schemas.microsoft.com/office/drawing/2014/main" id="{09546144-7EE6-91C5-1839-269FD9FE7866}"/>
              </a:ext>
            </a:extLst>
          </p:cNvPr>
          <p:cNvSpPr txBox="1">
            <a:spLocks/>
          </p:cNvSpPr>
          <p:nvPr/>
        </p:nvSpPr>
        <p:spPr>
          <a:xfrm>
            <a:off x="838619" y="407209"/>
            <a:ext cx="1032600" cy="69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1pPr>
            <a:lvl2pPr marR="0" lvl="1"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2pPr>
            <a:lvl3pPr marR="0" lvl="2"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3pPr>
            <a:lvl4pPr marR="0" lvl="3"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4pPr>
            <a:lvl5pPr marR="0" lvl="4"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5pPr>
            <a:lvl6pPr marR="0" lvl="5"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6pPr>
            <a:lvl7pPr marR="0" lvl="6"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7pPr>
            <a:lvl8pPr marR="0" lvl="7"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8pPr>
            <a:lvl9pPr marR="0" lvl="8"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9pPr>
          </a:lstStyle>
          <a:p>
            <a:r>
              <a:rPr lang="hr-HR" b="1" dirty="0"/>
              <a:t>4. </a:t>
            </a:r>
          </a:p>
        </p:txBody>
      </p:sp>
      <p:sp>
        <p:nvSpPr>
          <p:cNvPr id="5" name="Rezervirano mjesto teksta 1">
            <a:extLst>
              <a:ext uri="{FF2B5EF4-FFF2-40B4-BE49-F238E27FC236}">
                <a16:creationId xmlns:a16="http://schemas.microsoft.com/office/drawing/2014/main" id="{C5D75C1D-7D8B-3DAC-C38C-64DF4FB9D8B5}"/>
              </a:ext>
            </a:extLst>
          </p:cNvPr>
          <p:cNvSpPr txBox="1">
            <a:spLocks/>
          </p:cNvSpPr>
          <p:nvPr/>
        </p:nvSpPr>
        <p:spPr>
          <a:xfrm>
            <a:off x="720000" y="3055642"/>
            <a:ext cx="7585381" cy="1115130"/>
          </a:xfrm>
          <a:prstGeom prst="rect">
            <a:avLst/>
          </a:prstGeom>
          <a:noFill/>
          <a:ln w="19050">
            <a:solidFill>
              <a:schemeClr val="tx1"/>
            </a:solidFill>
            <a:prstDash val="dash"/>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1pPr>
            <a:lvl2pPr marL="914400" marR="0" lvl="1"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2pPr>
            <a:lvl3pPr marL="1371600" marR="0" lvl="2"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3pPr>
            <a:lvl4pPr marL="1828800" marR="0" lvl="3"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4pPr>
            <a:lvl5pPr marL="2286000" marR="0" lvl="4"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5pPr>
            <a:lvl6pPr marL="2743200" marR="0" lvl="5"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6pPr>
            <a:lvl7pPr marL="3200400" marR="0" lvl="6"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7pPr>
            <a:lvl8pPr marL="3657600" marR="0" lvl="7"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8pPr>
            <a:lvl9pPr marL="4114800" marR="0" lvl="8" indent="-317500" algn="l" rtl="0">
              <a:lnSpc>
                <a:spcPct val="100000"/>
              </a:lnSpc>
              <a:spcBef>
                <a:spcPts val="1600"/>
              </a:spcBef>
              <a:spcAft>
                <a:spcPts val="160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9pPr>
          </a:lstStyle>
          <a:p>
            <a:pPr marL="139700" indent="0" algn="ctr">
              <a:buFont typeface="Oranienbaum"/>
              <a:buNone/>
            </a:pPr>
            <a:r>
              <a:rPr lang="hr-HR" sz="1800" dirty="0"/>
              <a:t>Klijent zamišlja negativnu predodžbu, stoga mu terapeut predlaže da za početak detaljno zamisli pozitivnu predodžbu kojom će poput mijenjanja televizijskog programa zamijeniti negativnu.</a:t>
            </a:r>
          </a:p>
        </p:txBody>
      </p:sp>
      <p:grpSp>
        <p:nvGrpSpPr>
          <p:cNvPr id="6" name="Google Shape;683;p51">
            <a:extLst>
              <a:ext uri="{FF2B5EF4-FFF2-40B4-BE49-F238E27FC236}">
                <a16:creationId xmlns:a16="http://schemas.microsoft.com/office/drawing/2014/main" id="{A61F63E9-6DDA-76DC-69D9-0581D89AFF66}"/>
              </a:ext>
            </a:extLst>
          </p:cNvPr>
          <p:cNvGrpSpPr/>
          <p:nvPr/>
        </p:nvGrpSpPr>
        <p:grpSpPr>
          <a:xfrm>
            <a:off x="7534680" y="662995"/>
            <a:ext cx="937861" cy="824197"/>
            <a:chOff x="5548219" y="3714207"/>
            <a:chExt cx="658674" cy="747494"/>
          </a:xfrm>
        </p:grpSpPr>
        <p:sp>
          <p:nvSpPr>
            <p:cNvPr id="7" name="Google Shape;684;p51">
              <a:extLst>
                <a:ext uri="{FF2B5EF4-FFF2-40B4-BE49-F238E27FC236}">
                  <a16:creationId xmlns:a16="http://schemas.microsoft.com/office/drawing/2014/main" id="{C054B30E-9814-6CD7-BF1E-8371DC85C28D}"/>
                </a:ext>
              </a:extLst>
            </p:cNvPr>
            <p:cNvSpPr/>
            <p:nvPr/>
          </p:nvSpPr>
          <p:spPr>
            <a:xfrm>
              <a:off x="5548219" y="3714207"/>
              <a:ext cx="658674" cy="747494"/>
            </a:xfrm>
            <a:custGeom>
              <a:avLst/>
              <a:gdLst/>
              <a:ahLst/>
              <a:cxnLst/>
              <a:rect l="l" t="t" r="r" b="b"/>
              <a:pathLst>
                <a:path w="36916" h="41894" extrusionOk="0">
                  <a:moveTo>
                    <a:pt x="34208" y="11305"/>
                  </a:moveTo>
                  <a:lnTo>
                    <a:pt x="34208" y="11305"/>
                  </a:lnTo>
                  <a:cubicBezTo>
                    <a:pt x="35695" y="19587"/>
                    <a:pt x="34028" y="28177"/>
                    <a:pt x="36080" y="36357"/>
                  </a:cubicBezTo>
                  <a:cubicBezTo>
                    <a:pt x="36030" y="36307"/>
                    <a:pt x="35964" y="36285"/>
                    <a:pt x="35897" y="36285"/>
                  </a:cubicBezTo>
                  <a:cubicBezTo>
                    <a:pt x="35791" y="36285"/>
                    <a:pt x="35681" y="36340"/>
                    <a:pt x="35618" y="36434"/>
                  </a:cubicBezTo>
                  <a:cubicBezTo>
                    <a:pt x="34977" y="37152"/>
                    <a:pt x="33772" y="37357"/>
                    <a:pt x="32874" y="37511"/>
                  </a:cubicBezTo>
                  <a:cubicBezTo>
                    <a:pt x="31259" y="37768"/>
                    <a:pt x="29643" y="37870"/>
                    <a:pt x="28002" y="37870"/>
                  </a:cubicBezTo>
                  <a:cubicBezTo>
                    <a:pt x="27494" y="37880"/>
                    <a:pt x="26985" y="37885"/>
                    <a:pt x="26477" y="37885"/>
                  </a:cubicBezTo>
                  <a:cubicBezTo>
                    <a:pt x="23191" y="37885"/>
                    <a:pt x="19907" y="37685"/>
                    <a:pt x="16643" y="37486"/>
                  </a:cubicBezTo>
                  <a:cubicBezTo>
                    <a:pt x="13591" y="37280"/>
                    <a:pt x="10565" y="37127"/>
                    <a:pt x="7514" y="36973"/>
                  </a:cubicBezTo>
                  <a:cubicBezTo>
                    <a:pt x="6232" y="36896"/>
                    <a:pt x="4745" y="36896"/>
                    <a:pt x="3591" y="36229"/>
                  </a:cubicBezTo>
                  <a:cubicBezTo>
                    <a:pt x="2488" y="35588"/>
                    <a:pt x="2232" y="34152"/>
                    <a:pt x="2052" y="33024"/>
                  </a:cubicBezTo>
                  <a:cubicBezTo>
                    <a:pt x="1488" y="29665"/>
                    <a:pt x="1693" y="26177"/>
                    <a:pt x="1693" y="22792"/>
                  </a:cubicBezTo>
                  <a:cubicBezTo>
                    <a:pt x="1693" y="19049"/>
                    <a:pt x="1616" y="15305"/>
                    <a:pt x="1129" y="11612"/>
                  </a:cubicBezTo>
                  <a:cubicBezTo>
                    <a:pt x="1129" y="11587"/>
                    <a:pt x="1129" y="11561"/>
                    <a:pt x="1129" y="11535"/>
                  </a:cubicBezTo>
                  <a:cubicBezTo>
                    <a:pt x="7569" y="11838"/>
                    <a:pt x="14062" y="12309"/>
                    <a:pt x="20536" y="12309"/>
                  </a:cubicBezTo>
                  <a:cubicBezTo>
                    <a:pt x="25043" y="12309"/>
                    <a:pt x="29540" y="12081"/>
                    <a:pt x="34003" y="11407"/>
                  </a:cubicBezTo>
                  <a:cubicBezTo>
                    <a:pt x="34079" y="11381"/>
                    <a:pt x="34156" y="11356"/>
                    <a:pt x="34208" y="11305"/>
                  </a:cubicBezTo>
                  <a:close/>
                  <a:moveTo>
                    <a:pt x="22910" y="1"/>
                  </a:moveTo>
                  <a:cubicBezTo>
                    <a:pt x="22743" y="1"/>
                    <a:pt x="22574" y="101"/>
                    <a:pt x="22515" y="278"/>
                  </a:cubicBezTo>
                  <a:cubicBezTo>
                    <a:pt x="22412" y="663"/>
                    <a:pt x="22156" y="1022"/>
                    <a:pt x="22156" y="1407"/>
                  </a:cubicBezTo>
                  <a:cubicBezTo>
                    <a:pt x="22181" y="1612"/>
                    <a:pt x="22233" y="1791"/>
                    <a:pt x="22387" y="1919"/>
                  </a:cubicBezTo>
                  <a:cubicBezTo>
                    <a:pt x="22361" y="1945"/>
                    <a:pt x="22361" y="1945"/>
                    <a:pt x="22335" y="1971"/>
                  </a:cubicBezTo>
                  <a:cubicBezTo>
                    <a:pt x="21669" y="3304"/>
                    <a:pt x="21028" y="4663"/>
                    <a:pt x="20412" y="6022"/>
                  </a:cubicBezTo>
                  <a:cubicBezTo>
                    <a:pt x="18258" y="5971"/>
                    <a:pt x="16079" y="5894"/>
                    <a:pt x="13925" y="5791"/>
                  </a:cubicBezTo>
                  <a:cubicBezTo>
                    <a:pt x="13155" y="4535"/>
                    <a:pt x="12412" y="3278"/>
                    <a:pt x="11694" y="1996"/>
                  </a:cubicBezTo>
                  <a:cubicBezTo>
                    <a:pt x="11617" y="1894"/>
                    <a:pt x="11514" y="1843"/>
                    <a:pt x="11386" y="1817"/>
                  </a:cubicBezTo>
                  <a:cubicBezTo>
                    <a:pt x="11412" y="1637"/>
                    <a:pt x="11386" y="1458"/>
                    <a:pt x="11360" y="1304"/>
                  </a:cubicBezTo>
                  <a:cubicBezTo>
                    <a:pt x="11360" y="1227"/>
                    <a:pt x="11335" y="1125"/>
                    <a:pt x="11309" y="971"/>
                  </a:cubicBezTo>
                  <a:cubicBezTo>
                    <a:pt x="11714" y="804"/>
                    <a:pt x="11543" y="216"/>
                    <a:pt x="11147" y="216"/>
                  </a:cubicBezTo>
                  <a:cubicBezTo>
                    <a:pt x="11117" y="216"/>
                    <a:pt x="11085" y="220"/>
                    <a:pt x="11053" y="227"/>
                  </a:cubicBezTo>
                  <a:lnTo>
                    <a:pt x="10950" y="227"/>
                  </a:lnTo>
                  <a:cubicBezTo>
                    <a:pt x="10899" y="201"/>
                    <a:pt x="10847" y="176"/>
                    <a:pt x="10796" y="176"/>
                  </a:cubicBezTo>
                  <a:lnTo>
                    <a:pt x="10642" y="176"/>
                  </a:lnTo>
                  <a:cubicBezTo>
                    <a:pt x="10617" y="201"/>
                    <a:pt x="10591" y="201"/>
                    <a:pt x="10540" y="227"/>
                  </a:cubicBezTo>
                  <a:cubicBezTo>
                    <a:pt x="10492" y="220"/>
                    <a:pt x="10444" y="217"/>
                    <a:pt x="10395" y="217"/>
                  </a:cubicBezTo>
                  <a:cubicBezTo>
                    <a:pt x="10264" y="217"/>
                    <a:pt x="10133" y="241"/>
                    <a:pt x="10001" y="278"/>
                  </a:cubicBezTo>
                  <a:cubicBezTo>
                    <a:pt x="9514" y="483"/>
                    <a:pt x="9642" y="1150"/>
                    <a:pt x="9745" y="1560"/>
                  </a:cubicBezTo>
                  <a:cubicBezTo>
                    <a:pt x="9770" y="1843"/>
                    <a:pt x="9976" y="2073"/>
                    <a:pt x="10232" y="2099"/>
                  </a:cubicBezTo>
                  <a:cubicBezTo>
                    <a:pt x="10463" y="2150"/>
                    <a:pt x="10668" y="2150"/>
                    <a:pt x="10873" y="2176"/>
                  </a:cubicBezTo>
                  <a:lnTo>
                    <a:pt x="10950" y="2176"/>
                  </a:lnTo>
                  <a:cubicBezTo>
                    <a:pt x="10950" y="2227"/>
                    <a:pt x="10976" y="2304"/>
                    <a:pt x="11001" y="2355"/>
                  </a:cubicBezTo>
                  <a:cubicBezTo>
                    <a:pt x="11642" y="3484"/>
                    <a:pt x="12309" y="4612"/>
                    <a:pt x="13001" y="5715"/>
                  </a:cubicBezTo>
                  <a:cubicBezTo>
                    <a:pt x="10694" y="5612"/>
                    <a:pt x="8411" y="5509"/>
                    <a:pt x="6129" y="5484"/>
                  </a:cubicBezTo>
                  <a:cubicBezTo>
                    <a:pt x="6111" y="5481"/>
                    <a:pt x="6093" y="5480"/>
                    <a:pt x="6075" y="5480"/>
                  </a:cubicBezTo>
                  <a:cubicBezTo>
                    <a:pt x="5919" y="5480"/>
                    <a:pt x="5791" y="5579"/>
                    <a:pt x="5745" y="5740"/>
                  </a:cubicBezTo>
                  <a:cubicBezTo>
                    <a:pt x="5719" y="5740"/>
                    <a:pt x="5693" y="5766"/>
                    <a:pt x="5668" y="5791"/>
                  </a:cubicBezTo>
                  <a:cubicBezTo>
                    <a:pt x="4027" y="7356"/>
                    <a:pt x="2129" y="8638"/>
                    <a:pt x="539" y="10202"/>
                  </a:cubicBezTo>
                  <a:cubicBezTo>
                    <a:pt x="385" y="10330"/>
                    <a:pt x="360" y="10535"/>
                    <a:pt x="488" y="10689"/>
                  </a:cubicBezTo>
                  <a:cubicBezTo>
                    <a:pt x="1" y="10715"/>
                    <a:pt x="1" y="11433"/>
                    <a:pt x="488" y="11484"/>
                  </a:cubicBezTo>
                  <a:cubicBezTo>
                    <a:pt x="411" y="11561"/>
                    <a:pt x="385" y="11664"/>
                    <a:pt x="411" y="11766"/>
                  </a:cubicBezTo>
                  <a:cubicBezTo>
                    <a:pt x="1232" y="18177"/>
                    <a:pt x="565" y="24587"/>
                    <a:pt x="1052" y="30998"/>
                  </a:cubicBezTo>
                  <a:cubicBezTo>
                    <a:pt x="1232" y="33460"/>
                    <a:pt x="1462" y="36485"/>
                    <a:pt x="4206" y="37332"/>
                  </a:cubicBezTo>
                  <a:cubicBezTo>
                    <a:pt x="5052" y="37562"/>
                    <a:pt x="5924" y="37691"/>
                    <a:pt x="6822" y="37716"/>
                  </a:cubicBezTo>
                  <a:cubicBezTo>
                    <a:pt x="6770" y="38075"/>
                    <a:pt x="6693" y="38409"/>
                    <a:pt x="6642" y="38742"/>
                  </a:cubicBezTo>
                  <a:cubicBezTo>
                    <a:pt x="6642" y="38768"/>
                    <a:pt x="6616" y="38793"/>
                    <a:pt x="6616" y="38793"/>
                  </a:cubicBezTo>
                  <a:cubicBezTo>
                    <a:pt x="6540" y="39152"/>
                    <a:pt x="6463" y="39511"/>
                    <a:pt x="6411" y="39870"/>
                  </a:cubicBezTo>
                  <a:cubicBezTo>
                    <a:pt x="6283" y="40383"/>
                    <a:pt x="6155" y="40896"/>
                    <a:pt x="5975" y="41383"/>
                  </a:cubicBezTo>
                  <a:cubicBezTo>
                    <a:pt x="5877" y="41694"/>
                    <a:pt x="6103" y="41880"/>
                    <a:pt x="6339" y="41880"/>
                  </a:cubicBezTo>
                  <a:cubicBezTo>
                    <a:pt x="6473" y="41880"/>
                    <a:pt x="6610" y="41821"/>
                    <a:pt x="6693" y="41691"/>
                  </a:cubicBezTo>
                  <a:cubicBezTo>
                    <a:pt x="6745" y="41640"/>
                    <a:pt x="6796" y="41563"/>
                    <a:pt x="6847" y="41486"/>
                  </a:cubicBezTo>
                  <a:cubicBezTo>
                    <a:pt x="7001" y="41486"/>
                    <a:pt x="7129" y="41383"/>
                    <a:pt x="7155" y="41204"/>
                  </a:cubicBezTo>
                  <a:lnTo>
                    <a:pt x="7283" y="40716"/>
                  </a:lnTo>
                  <a:lnTo>
                    <a:pt x="7309" y="40691"/>
                  </a:lnTo>
                  <a:cubicBezTo>
                    <a:pt x="7309" y="40665"/>
                    <a:pt x="7334" y="40640"/>
                    <a:pt x="7334" y="40614"/>
                  </a:cubicBezTo>
                  <a:lnTo>
                    <a:pt x="7334" y="40588"/>
                  </a:lnTo>
                  <a:cubicBezTo>
                    <a:pt x="7591" y="40050"/>
                    <a:pt x="7745" y="39460"/>
                    <a:pt x="7796" y="38845"/>
                  </a:cubicBezTo>
                  <a:cubicBezTo>
                    <a:pt x="7873" y="38511"/>
                    <a:pt x="7924" y="38178"/>
                    <a:pt x="8001" y="37844"/>
                  </a:cubicBezTo>
                  <a:cubicBezTo>
                    <a:pt x="8001" y="37819"/>
                    <a:pt x="8001" y="37793"/>
                    <a:pt x="8001" y="37793"/>
                  </a:cubicBezTo>
                  <a:lnTo>
                    <a:pt x="8668" y="37819"/>
                  </a:lnTo>
                  <a:cubicBezTo>
                    <a:pt x="10053" y="37870"/>
                    <a:pt x="11412" y="37921"/>
                    <a:pt x="12796" y="37998"/>
                  </a:cubicBezTo>
                  <a:cubicBezTo>
                    <a:pt x="16361" y="38229"/>
                    <a:pt x="19899" y="38486"/>
                    <a:pt x="23464" y="38614"/>
                  </a:cubicBezTo>
                  <a:cubicBezTo>
                    <a:pt x="24432" y="38662"/>
                    <a:pt x="25400" y="38685"/>
                    <a:pt x="26368" y="38685"/>
                  </a:cubicBezTo>
                  <a:cubicBezTo>
                    <a:pt x="27964" y="38685"/>
                    <a:pt x="29560" y="38623"/>
                    <a:pt x="31156" y="38511"/>
                  </a:cubicBezTo>
                  <a:lnTo>
                    <a:pt x="31156" y="38511"/>
                  </a:lnTo>
                  <a:cubicBezTo>
                    <a:pt x="31105" y="38588"/>
                    <a:pt x="31079" y="38691"/>
                    <a:pt x="31105" y="38793"/>
                  </a:cubicBezTo>
                  <a:cubicBezTo>
                    <a:pt x="31310" y="39742"/>
                    <a:pt x="31643" y="40640"/>
                    <a:pt x="32105" y="41486"/>
                  </a:cubicBezTo>
                  <a:cubicBezTo>
                    <a:pt x="32131" y="41588"/>
                    <a:pt x="32208" y="41640"/>
                    <a:pt x="32285" y="41665"/>
                  </a:cubicBezTo>
                  <a:lnTo>
                    <a:pt x="32285" y="41691"/>
                  </a:lnTo>
                  <a:cubicBezTo>
                    <a:pt x="32365" y="41832"/>
                    <a:pt x="32493" y="41894"/>
                    <a:pt x="32620" y="41894"/>
                  </a:cubicBezTo>
                  <a:cubicBezTo>
                    <a:pt x="32817" y="41894"/>
                    <a:pt x="33013" y="41745"/>
                    <a:pt x="33028" y="41511"/>
                  </a:cubicBezTo>
                  <a:cubicBezTo>
                    <a:pt x="33028" y="41486"/>
                    <a:pt x="33028" y="41460"/>
                    <a:pt x="33028" y="41434"/>
                  </a:cubicBezTo>
                  <a:cubicBezTo>
                    <a:pt x="33182" y="41358"/>
                    <a:pt x="33285" y="41178"/>
                    <a:pt x="33233" y="40999"/>
                  </a:cubicBezTo>
                  <a:cubicBezTo>
                    <a:pt x="33028" y="40332"/>
                    <a:pt x="32772" y="39716"/>
                    <a:pt x="32413" y="39101"/>
                  </a:cubicBezTo>
                  <a:cubicBezTo>
                    <a:pt x="32361" y="39024"/>
                    <a:pt x="32285" y="38973"/>
                    <a:pt x="32182" y="38921"/>
                  </a:cubicBezTo>
                  <a:cubicBezTo>
                    <a:pt x="32156" y="38896"/>
                    <a:pt x="32131" y="38768"/>
                    <a:pt x="32105" y="38691"/>
                  </a:cubicBezTo>
                  <a:cubicBezTo>
                    <a:pt x="32105" y="38588"/>
                    <a:pt x="32054" y="38511"/>
                    <a:pt x="31977" y="38434"/>
                  </a:cubicBezTo>
                  <a:cubicBezTo>
                    <a:pt x="33387" y="38306"/>
                    <a:pt x="35233" y="38075"/>
                    <a:pt x="36182" y="36998"/>
                  </a:cubicBezTo>
                  <a:cubicBezTo>
                    <a:pt x="36259" y="36921"/>
                    <a:pt x="36285" y="36844"/>
                    <a:pt x="36285" y="36742"/>
                  </a:cubicBezTo>
                  <a:cubicBezTo>
                    <a:pt x="36348" y="36774"/>
                    <a:pt x="36413" y="36788"/>
                    <a:pt x="36475" y="36788"/>
                  </a:cubicBezTo>
                  <a:cubicBezTo>
                    <a:pt x="36713" y="36788"/>
                    <a:pt x="36915" y="36576"/>
                    <a:pt x="36874" y="36332"/>
                  </a:cubicBezTo>
                  <a:cubicBezTo>
                    <a:pt x="34721" y="27947"/>
                    <a:pt x="36515" y="19100"/>
                    <a:pt x="34874" y="10612"/>
                  </a:cubicBezTo>
                  <a:cubicBezTo>
                    <a:pt x="34841" y="10412"/>
                    <a:pt x="34701" y="10328"/>
                    <a:pt x="34550" y="10328"/>
                  </a:cubicBezTo>
                  <a:cubicBezTo>
                    <a:pt x="34352" y="10328"/>
                    <a:pt x="34134" y="10471"/>
                    <a:pt x="34105" y="10689"/>
                  </a:cubicBezTo>
                  <a:cubicBezTo>
                    <a:pt x="34003" y="10638"/>
                    <a:pt x="33900" y="10612"/>
                    <a:pt x="33797" y="10612"/>
                  </a:cubicBezTo>
                  <a:cubicBezTo>
                    <a:pt x="29418" y="11287"/>
                    <a:pt x="25004" y="11516"/>
                    <a:pt x="20583" y="11516"/>
                  </a:cubicBezTo>
                  <a:cubicBezTo>
                    <a:pt x="14080" y="11516"/>
                    <a:pt x="7560" y="11020"/>
                    <a:pt x="1103" y="10715"/>
                  </a:cubicBezTo>
                  <a:cubicBezTo>
                    <a:pt x="2693" y="9202"/>
                    <a:pt x="4539" y="7920"/>
                    <a:pt x="6155" y="6381"/>
                  </a:cubicBezTo>
                  <a:cubicBezTo>
                    <a:pt x="6206" y="6356"/>
                    <a:pt x="6232" y="6330"/>
                    <a:pt x="6232" y="6279"/>
                  </a:cubicBezTo>
                  <a:cubicBezTo>
                    <a:pt x="8642" y="6330"/>
                    <a:pt x="11053" y="6433"/>
                    <a:pt x="13437" y="6535"/>
                  </a:cubicBezTo>
                  <a:cubicBezTo>
                    <a:pt x="13899" y="7304"/>
                    <a:pt x="14360" y="8048"/>
                    <a:pt x="14848" y="8817"/>
                  </a:cubicBezTo>
                  <a:cubicBezTo>
                    <a:pt x="14925" y="8949"/>
                    <a:pt x="15042" y="9003"/>
                    <a:pt x="15161" y="9003"/>
                  </a:cubicBezTo>
                  <a:cubicBezTo>
                    <a:pt x="15436" y="9003"/>
                    <a:pt x="15719" y="8711"/>
                    <a:pt x="15540" y="8407"/>
                  </a:cubicBezTo>
                  <a:lnTo>
                    <a:pt x="14412" y="6586"/>
                  </a:lnTo>
                  <a:lnTo>
                    <a:pt x="14412" y="6586"/>
                  </a:lnTo>
                  <a:cubicBezTo>
                    <a:pt x="16284" y="6663"/>
                    <a:pt x="18181" y="6740"/>
                    <a:pt x="20053" y="6792"/>
                  </a:cubicBezTo>
                  <a:cubicBezTo>
                    <a:pt x="19822" y="7304"/>
                    <a:pt x="19592" y="7843"/>
                    <a:pt x="19386" y="8381"/>
                  </a:cubicBezTo>
                  <a:cubicBezTo>
                    <a:pt x="19262" y="8662"/>
                    <a:pt x="19498" y="8858"/>
                    <a:pt x="19748" y="8858"/>
                  </a:cubicBezTo>
                  <a:cubicBezTo>
                    <a:pt x="19909" y="8858"/>
                    <a:pt x="20075" y="8777"/>
                    <a:pt x="20156" y="8586"/>
                  </a:cubicBezTo>
                  <a:cubicBezTo>
                    <a:pt x="20386" y="7997"/>
                    <a:pt x="20643" y="7407"/>
                    <a:pt x="20899" y="6817"/>
                  </a:cubicBezTo>
                  <a:cubicBezTo>
                    <a:pt x="21441" y="6822"/>
                    <a:pt x="21983" y="6826"/>
                    <a:pt x="22524" y="6826"/>
                  </a:cubicBezTo>
                  <a:cubicBezTo>
                    <a:pt x="24598" y="6826"/>
                    <a:pt x="26672" y="6780"/>
                    <a:pt x="28746" y="6638"/>
                  </a:cubicBezTo>
                  <a:cubicBezTo>
                    <a:pt x="28951" y="6612"/>
                    <a:pt x="29105" y="6458"/>
                    <a:pt x="29130" y="6253"/>
                  </a:cubicBezTo>
                  <a:cubicBezTo>
                    <a:pt x="31156" y="6945"/>
                    <a:pt x="32592" y="8484"/>
                    <a:pt x="33900" y="10099"/>
                  </a:cubicBezTo>
                  <a:cubicBezTo>
                    <a:pt x="33982" y="10201"/>
                    <a:pt x="34078" y="10242"/>
                    <a:pt x="34172" y="10242"/>
                  </a:cubicBezTo>
                  <a:cubicBezTo>
                    <a:pt x="34457" y="10242"/>
                    <a:pt x="34715" y="9851"/>
                    <a:pt x="34464" y="9561"/>
                  </a:cubicBezTo>
                  <a:cubicBezTo>
                    <a:pt x="33054" y="7792"/>
                    <a:pt x="31490" y="6202"/>
                    <a:pt x="29284" y="5484"/>
                  </a:cubicBezTo>
                  <a:cubicBezTo>
                    <a:pt x="29248" y="5472"/>
                    <a:pt x="29210" y="5466"/>
                    <a:pt x="29174" y="5466"/>
                  </a:cubicBezTo>
                  <a:cubicBezTo>
                    <a:pt x="28979" y="5466"/>
                    <a:pt x="28797" y="5627"/>
                    <a:pt x="28797" y="5843"/>
                  </a:cubicBezTo>
                  <a:cubicBezTo>
                    <a:pt x="26894" y="5979"/>
                    <a:pt x="25005" y="6041"/>
                    <a:pt x="23109" y="6041"/>
                  </a:cubicBezTo>
                  <a:cubicBezTo>
                    <a:pt x="22502" y="6041"/>
                    <a:pt x="21894" y="6035"/>
                    <a:pt x="21284" y="6022"/>
                  </a:cubicBezTo>
                  <a:cubicBezTo>
                    <a:pt x="21822" y="4791"/>
                    <a:pt x="22412" y="3586"/>
                    <a:pt x="23028" y="2381"/>
                  </a:cubicBezTo>
                  <a:cubicBezTo>
                    <a:pt x="23028" y="2381"/>
                    <a:pt x="23028" y="2355"/>
                    <a:pt x="23028" y="2330"/>
                  </a:cubicBezTo>
                  <a:lnTo>
                    <a:pt x="23053" y="2330"/>
                  </a:lnTo>
                  <a:lnTo>
                    <a:pt x="23156" y="2381"/>
                  </a:lnTo>
                  <a:cubicBezTo>
                    <a:pt x="23195" y="2390"/>
                    <a:pt x="23233" y="2394"/>
                    <a:pt x="23270" y="2394"/>
                  </a:cubicBezTo>
                  <a:cubicBezTo>
                    <a:pt x="23452" y="2394"/>
                    <a:pt x="23605" y="2291"/>
                    <a:pt x="23669" y="2099"/>
                  </a:cubicBezTo>
                  <a:cubicBezTo>
                    <a:pt x="23797" y="1689"/>
                    <a:pt x="24207" y="330"/>
                    <a:pt x="23412" y="176"/>
                  </a:cubicBezTo>
                  <a:lnTo>
                    <a:pt x="23233" y="176"/>
                  </a:lnTo>
                  <a:cubicBezTo>
                    <a:pt x="23156" y="56"/>
                    <a:pt x="23034" y="1"/>
                    <a:pt x="2291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685;p51">
              <a:extLst>
                <a:ext uri="{FF2B5EF4-FFF2-40B4-BE49-F238E27FC236}">
                  <a16:creationId xmlns:a16="http://schemas.microsoft.com/office/drawing/2014/main" id="{00134185-3DE3-F39D-2546-7E6809982C88}"/>
                </a:ext>
              </a:extLst>
            </p:cNvPr>
            <p:cNvSpPr/>
            <p:nvPr/>
          </p:nvSpPr>
          <p:spPr>
            <a:xfrm>
              <a:off x="5613648" y="3964412"/>
              <a:ext cx="416819" cy="361328"/>
            </a:xfrm>
            <a:custGeom>
              <a:avLst/>
              <a:gdLst/>
              <a:ahLst/>
              <a:cxnLst/>
              <a:rect l="l" t="t" r="r" b="b"/>
              <a:pathLst>
                <a:path w="23361" h="20251" extrusionOk="0">
                  <a:moveTo>
                    <a:pt x="10458" y="0"/>
                  </a:moveTo>
                  <a:cubicBezTo>
                    <a:pt x="10127" y="0"/>
                    <a:pt x="9795" y="8"/>
                    <a:pt x="9463" y="25"/>
                  </a:cubicBezTo>
                  <a:cubicBezTo>
                    <a:pt x="8719" y="51"/>
                    <a:pt x="7950" y="128"/>
                    <a:pt x="7206" y="179"/>
                  </a:cubicBezTo>
                  <a:cubicBezTo>
                    <a:pt x="6818" y="166"/>
                    <a:pt x="6431" y="160"/>
                    <a:pt x="6043" y="160"/>
                  </a:cubicBezTo>
                  <a:cubicBezTo>
                    <a:pt x="4149" y="160"/>
                    <a:pt x="2258" y="313"/>
                    <a:pt x="385" y="589"/>
                  </a:cubicBezTo>
                  <a:cubicBezTo>
                    <a:pt x="1" y="666"/>
                    <a:pt x="26" y="1154"/>
                    <a:pt x="308" y="1307"/>
                  </a:cubicBezTo>
                  <a:cubicBezTo>
                    <a:pt x="385" y="1666"/>
                    <a:pt x="437" y="2025"/>
                    <a:pt x="488" y="2384"/>
                  </a:cubicBezTo>
                  <a:cubicBezTo>
                    <a:pt x="488" y="2538"/>
                    <a:pt x="513" y="2666"/>
                    <a:pt x="539" y="2795"/>
                  </a:cubicBezTo>
                  <a:cubicBezTo>
                    <a:pt x="1283" y="8231"/>
                    <a:pt x="539" y="13847"/>
                    <a:pt x="1821" y="19231"/>
                  </a:cubicBezTo>
                  <a:cubicBezTo>
                    <a:pt x="1847" y="19283"/>
                    <a:pt x="1873" y="19360"/>
                    <a:pt x="1924" y="19385"/>
                  </a:cubicBezTo>
                  <a:lnTo>
                    <a:pt x="1949" y="19411"/>
                  </a:lnTo>
                  <a:cubicBezTo>
                    <a:pt x="2026" y="19488"/>
                    <a:pt x="2129" y="19514"/>
                    <a:pt x="2206" y="19514"/>
                  </a:cubicBezTo>
                  <a:cubicBezTo>
                    <a:pt x="2887" y="19502"/>
                    <a:pt x="3568" y="19497"/>
                    <a:pt x="4250" y="19497"/>
                  </a:cubicBezTo>
                  <a:cubicBezTo>
                    <a:pt x="9825" y="19497"/>
                    <a:pt x="15401" y="19838"/>
                    <a:pt x="20976" y="19975"/>
                  </a:cubicBezTo>
                  <a:cubicBezTo>
                    <a:pt x="21232" y="20160"/>
                    <a:pt x="21535" y="20250"/>
                    <a:pt x="21838" y="20250"/>
                  </a:cubicBezTo>
                  <a:cubicBezTo>
                    <a:pt x="22081" y="20250"/>
                    <a:pt x="22323" y="20192"/>
                    <a:pt x="22540" y="20078"/>
                  </a:cubicBezTo>
                  <a:cubicBezTo>
                    <a:pt x="23258" y="19693"/>
                    <a:pt x="23361" y="18924"/>
                    <a:pt x="23053" y="18206"/>
                  </a:cubicBezTo>
                  <a:cubicBezTo>
                    <a:pt x="22284" y="16283"/>
                    <a:pt x="22412" y="13924"/>
                    <a:pt x="22361" y="11872"/>
                  </a:cubicBezTo>
                  <a:cubicBezTo>
                    <a:pt x="22309" y="10257"/>
                    <a:pt x="22309" y="8667"/>
                    <a:pt x="22361" y="7051"/>
                  </a:cubicBezTo>
                  <a:cubicBezTo>
                    <a:pt x="22412" y="5436"/>
                    <a:pt x="22335" y="2974"/>
                    <a:pt x="21361" y="1538"/>
                  </a:cubicBezTo>
                  <a:cubicBezTo>
                    <a:pt x="21386" y="1333"/>
                    <a:pt x="21258" y="1128"/>
                    <a:pt x="21053" y="1102"/>
                  </a:cubicBezTo>
                  <a:cubicBezTo>
                    <a:pt x="20586" y="594"/>
                    <a:pt x="19941" y="296"/>
                    <a:pt x="19094" y="296"/>
                  </a:cubicBezTo>
                  <a:cubicBezTo>
                    <a:pt x="18872" y="296"/>
                    <a:pt x="18636" y="316"/>
                    <a:pt x="18386" y="359"/>
                  </a:cubicBezTo>
                  <a:cubicBezTo>
                    <a:pt x="17848" y="307"/>
                    <a:pt x="17309" y="307"/>
                    <a:pt x="16796" y="307"/>
                  </a:cubicBezTo>
                  <a:cubicBezTo>
                    <a:pt x="14667" y="307"/>
                    <a:pt x="12577" y="0"/>
                    <a:pt x="1045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686;p51">
              <a:extLst>
                <a:ext uri="{FF2B5EF4-FFF2-40B4-BE49-F238E27FC236}">
                  <a16:creationId xmlns:a16="http://schemas.microsoft.com/office/drawing/2014/main" id="{B7D9945C-07F7-A643-C61B-7B7678EB6951}"/>
                </a:ext>
              </a:extLst>
            </p:cNvPr>
            <p:cNvSpPr/>
            <p:nvPr/>
          </p:nvSpPr>
          <p:spPr>
            <a:xfrm>
              <a:off x="6023597" y="3987679"/>
              <a:ext cx="108911" cy="103326"/>
            </a:xfrm>
            <a:custGeom>
              <a:avLst/>
              <a:gdLst/>
              <a:ahLst/>
              <a:cxnLst/>
              <a:rect l="l" t="t" r="r" b="b"/>
              <a:pathLst>
                <a:path w="6104" h="5791" extrusionOk="0">
                  <a:moveTo>
                    <a:pt x="3276" y="793"/>
                  </a:moveTo>
                  <a:cubicBezTo>
                    <a:pt x="3463" y="793"/>
                    <a:pt x="3648" y="835"/>
                    <a:pt x="3821" y="927"/>
                  </a:cubicBezTo>
                  <a:cubicBezTo>
                    <a:pt x="3744" y="1132"/>
                    <a:pt x="3847" y="1362"/>
                    <a:pt x="4026" y="1465"/>
                  </a:cubicBezTo>
                  <a:cubicBezTo>
                    <a:pt x="3205" y="2234"/>
                    <a:pt x="2462" y="3106"/>
                    <a:pt x="1795" y="4029"/>
                  </a:cubicBezTo>
                  <a:cubicBezTo>
                    <a:pt x="1718" y="4106"/>
                    <a:pt x="1693" y="4234"/>
                    <a:pt x="1744" y="4337"/>
                  </a:cubicBezTo>
                  <a:cubicBezTo>
                    <a:pt x="1308" y="3670"/>
                    <a:pt x="1231" y="2850"/>
                    <a:pt x="1513" y="2106"/>
                  </a:cubicBezTo>
                  <a:cubicBezTo>
                    <a:pt x="1837" y="1378"/>
                    <a:pt x="2576" y="793"/>
                    <a:pt x="3276" y="793"/>
                  </a:cubicBezTo>
                  <a:close/>
                  <a:moveTo>
                    <a:pt x="4718" y="1927"/>
                  </a:moveTo>
                  <a:cubicBezTo>
                    <a:pt x="5719" y="3003"/>
                    <a:pt x="4401" y="4982"/>
                    <a:pt x="2859" y="4982"/>
                  </a:cubicBezTo>
                  <a:cubicBezTo>
                    <a:pt x="2821" y="4982"/>
                    <a:pt x="2782" y="4981"/>
                    <a:pt x="2744" y="4978"/>
                  </a:cubicBezTo>
                  <a:cubicBezTo>
                    <a:pt x="2411" y="4952"/>
                    <a:pt x="2103" y="4799"/>
                    <a:pt x="1872" y="4542"/>
                  </a:cubicBezTo>
                  <a:lnTo>
                    <a:pt x="1872" y="4542"/>
                  </a:lnTo>
                  <a:cubicBezTo>
                    <a:pt x="1945" y="4605"/>
                    <a:pt x="2035" y="4633"/>
                    <a:pt x="2124" y="4633"/>
                  </a:cubicBezTo>
                  <a:cubicBezTo>
                    <a:pt x="2255" y="4633"/>
                    <a:pt x="2386" y="4572"/>
                    <a:pt x="2462" y="4465"/>
                  </a:cubicBezTo>
                  <a:cubicBezTo>
                    <a:pt x="3129" y="3542"/>
                    <a:pt x="3898" y="2696"/>
                    <a:pt x="4718" y="1927"/>
                  </a:cubicBezTo>
                  <a:close/>
                  <a:moveTo>
                    <a:pt x="3314" y="1"/>
                  </a:moveTo>
                  <a:cubicBezTo>
                    <a:pt x="2492" y="1"/>
                    <a:pt x="1637" y="499"/>
                    <a:pt x="1052" y="1286"/>
                  </a:cubicBezTo>
                  <a:cubicBezTo>
                    <a:pt x="0" y="2722"/>
                    <a:pt x="564" y="4978"/>
                    <a:pt x="2231" y="5645"/>
                  </a:cubicBezTo>
                  <a:cubicBezTo>
                    <a:pt x="2470" y="5745"/>
                    <a:pt x="2714" y="5790"/>
                    <a:pt x="2956" y="5790"/>
                  </a:cubicBezTo>
                  <a:cubicBezTo>
                    <a:pt x="4012" y="5790"/>
                    <a:pt x="5043" y="4931"/>
                    <a:pt x="5565" y="4055"/>
                  </a:cubicBezTo>
                  <a:cubicBezTo>
                    <a:pt x="6103" y="3209"/>
                    <a:pt x="6000" y="2080"/>
                    <a:pt x="5257" y="1362"/>
                  </a:cubicBezTo>
                  <a:cubicBezTo>
                    <a:pt x="5483" y="1091"/>
                    <a:pt x="5270" y="699"/>
                    <a:pt x="4952" y="699"/>
                  </a:cubicBezTo>
                  <a:cubicBezTo>
                    <a:pt x="4910" y="699"/>
                    <a:pt x="4866" y="706"/>
                    <a:pt x="4821" y="721"/>
                  </a:cubicBezTo>
                  <a:cubicBezTo>
                    <a:pt x="4391" y="220"/>
                    <a:pt x="3860" y="1"/>
                    <a:pt x="331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687;p51">
              <a:extLst>
                <a:ext uri="{FF2B5EF4-FFF2-40B4-BE49-F238E27FC236}">
                  <a16:creationId xmlns:a16="http://schemas.microsoft.com/office/drawing/2014/main" id="{00A76339-7FF4-126B-E012-A67B71B6B284}"/>
                </a:ext>
              </a:extLst>
            </p:cNvPr>
            <p:cNvSpPr/>
            <p:nvPr/>
          </p:nvSpPr>
          <p:spPr>
            <a:xfrm>
              <a:off x="6040975" y="4128546"/>
              <a:ext cx="104789" cy="89676"/>
            </a:xfrm>
            <a:custGeom>
              <a:avLst/>
              <a:gdLst/>
              <a:ahLst/>
              <a:cxnLst/>
              <a:rect l="l" t="t" r="r" b="b"/>
              <a:pathLst>
                <a:path w="5873" h="5026" extrusionOk="0">
                  <a:moveTo>
                    <a:pt x="2669" y="784"/>
                  </a:moveTo>
                  <a:cubicBezTo>
                    <a:pt x="2943" y="784"/>
                    <a:pt x="3220" y="864"/>
                    <a:pt x="3462" y="1032"/>
                  </a:cubicBezTo>
                  <a:lnTo>
                    <a:pt x="3462" y="1083"/>
                  </a:lnTo>
                  <a:cubicBezTo>
                    <a:pt x="2642" y="1801"/>
                    <a:pt x="1898" y="2596"/>
                    <a:pt x="1231" y="3468"/>
                  </a:cubicBezTo>
                  <a:cubicBezTo>
                    <a:pt x="898" y="2878"/>
                    <a:pt x="1078" y="2058"/>
                    <a:pt x="1488" y="1468"/>
                  </a:cubicBezTo>
                  <a:lnTo>
                    <a:pt x="1462" y="1468"/>
                  </a:lnTo>
                  <a:cubicBezTo>
                    <a:pt x="1723" y="1028"/>
                    <a:pt x="2192" y="784"/>
                    <a:pt x="2669" y="784"/>
                  </a:cubicBezTo>
                  <a:close/>
                  <a:moveTo>
                    <a:pt x="4232" y="1570"/>
                  </a:moveTo>
                  <a:cubicBezTo>
                    <a:pt x="4847" y="1981"/>
                    <a:pt x="4924" y="2673"/>
                    <a:pt x="4411" y="3391"/>
                  </a:cubicBezTo>
                  <a:cubicBezTo>
                    <a:pt x="4019" y="3919"/>
                    <a:pt x="3412" y="4210"/>
                    <a:pt x="2793" y="4210"/>
                  </a:cubicBezTo>
                  <a:cubicBezTo>
                    <a:pt x="2481" y="4210"/>
                    <a:pt x="2165" y="4136"/>
                    <a:pt x="1872" y="3981"/>
                  </a:cubicBezTo>
                  <a:cubicBezTo>
                    <a:pt x="2514" y="3083"/>
                    <a:pt x="3283" y="2288"/>
                    <a:pt x="4155" y="1570"/>
                  </a:cubicBezTo>
                  <a:close/>
                  <a:moveTo>
                    <a:pt x="2728" y="1"/>
                  </a:moveTo>
                  <a:cubicBezTo>
                    <a:pt x="2048" y="1"/>
                    <a:pt x="1376" y="306"/>
                    <a:pt x="949" y="904"/>
                  </a:cubicBezTo>
                  <a:cubicBezTo>
                    <a:pt x="1" y="2006"/>
                    <a:pt x="26" y="3596"/>
                    <a:pt x="1180" y="4494"/>
                  </a:cubicBezTo>
                  <a:cubicBezTo>
                    <a:pt x="1643" y="4862"/>
                    <a:pt x="2172" y="5025"/>
                    <a:pt x="2702" y="5025"/>
                  </a:cubicBezTo>
                  <a:cubicBezTo>
                    <a:pt x="3610" y="5025"/>
                    <a:pt x="4520" y="4546"/>
                    <a:pt x="5103" y="3801"/>
                  </a:cubicBezTo>
                  <a:cubicBezTo>
                    <a:pt x="5873" y="2904"/>
                    <a:pt x="5668" y="1545"/>
                    <a:pt x="4668" y="929"/>
                  </a:cubicBezTo>
                  <a:cubicBezTo>
                    <a:pt x="4616" y="724"/>
                    <a:pt x="4437" y="596"/>
                    <a:pt x="4257" y="596"/>
                  </a:cubicBezTo>
                  <a:cubicBezTo>
                    <a:pt x="3824" y="197"/>
                    <a:pt x="3273" y="1"/>
                    <a:pt x="27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288162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teksta 1">
            <a:extLst>
              <a:ext uri="{FF2B5EF4-FFF2-40B4-BE49-F238E27FC236}">
                <a16:creationId xmlns:a16="http://schemas.microsoft.com/office/drawing/2014/main" id="{9B594F3D-84B9-9484-8608-B14E8F7E6CDD}"/>
              </a:ext>
            </a:extLst>
          </p:cNvPr>
          <p:cNvSpPr>
            <a:spLocks noGrp="1"/>
          </p:cNvSpPr>
          <p:nvPr>
            <p:ph type="body" idx="1"/>
          </p:nvPr>
        </p:nvSpPr>
        <p:spPr>
          <a:xfrm>
            <a:off x="720000" y="1737382"/>
            <a:ext cx="7704000" cy="914378"/>
          </a:xfrm>
        </p:spPr>
        <p:txBody>
          <a:bodyPr/>
          <a:lstStyle/>
          <a:p>
            <a:pPr marL="139700" indent="0">
              <a:buNone/>
            </a:pPr>
            <a:r>
              <a:rPr lang="hr-HR" sz="1800" dirty="0"/>
              <a:t>Terapeut pomaže klijentima izazvati pozitivne aspekte neugodne predodžbe.</a:t>
            </a:r>
          </a:p>
        </p:txBody>
      </p:sp>
      <p:sp>
        <p:nvSpPr>
          <p:cNvPr id="3" name="Naslov 2">
            <a:extLst>
              <a:ext uri="{FF2B5EF4-FFF2-40B4-BE49-F238E27FC236}">
                <a16:creationId xmlns:a16="http://schemas.microsoft.com/office/drawing/2014/main" id="{F171096D-E0AA-6E49-F759-2190C3ADCA88}"/>
              </a:ext>
            </a:extLst>
          </p:cNvPr>
          <p:cNvSpPr>
            <a:spLocks noGrp="1"/>
          </p:cNvSpPr>
          <p:nvPr>
            <p:ph type="title"/>
          </p:nvPr>
        </p:nvSpPr>
        <p:spPr>
          <a:xfrm>
            <a:off x="1869930" y="407209"/>
            <a:ext cx="4919490" cy="698700"/>
          </a:xfrm>
        </p:spPr>
        <p:txBody>
          <a:bodyPr/>
          <a:lstStyle/>
          <a:p>
            <a:r>
              <a:rPr lang="hr-HR" b="1" dirty="0"/>
              <a:t>FOKUSIRANJE NA POZITIVNE ASPEKTE SITUACIJE</a:t>
            </a:r>
          </a:p>
        </p:txBody>
      </p:sp>
      <p:sp>
        <p:nvSpPr>
          <p:cNvPr id="4" name="Google Shape;318;p36">
            <a:extLst>
              <a:ext uri="{FF2B5EF4-FFF2-40B4-BE49-F238E27FC236}">
                <a16:creationId xmlns:a16="http://schemas.microsoft.com/office/drawing/2014/main" id="{C4FFA2CC-AD27-11D3-BEFF-73D5CFE9B815}"/>
              </a:ext>
            </a:extLst>
          </p:cNvPr>
          <p:cNvSpPr/>
          <p:nvPr/>
        </p:nvSpPr>
        <p:spPr>
          <a:xfrm rot="5641584" flipH="1">
            <a:off x="666286" y="82954"/>
            <a:ext cx="1291049" cy="1347210"/>
          </a:xfrm>
          <a:custGeom>
            <a:avLst/>
            <a:gdLst/>
            <a:ahLst/>
            <a:cxnLst/>
            <a:rect l="l" t="t" r="r" b="b"/>
            <a:pathLst>
              <a:path w="45167" h="40390" extrusionOk="0">
                <a:moveTo>
                  <a:pt x="39884" y="6180"/>
                </a:moveTo>
                <a:lnTo>
                  <a:pt x="39884" y="6180"/>
                </a:lnTo>
                <a:cubicBezTo>
                  <a:pt x="39808" y="7249"/>
                  <a:pt x="39757" y="8317"/>
                  <a:pt x="39781" y="9411"/>
                </a:cubicBezTo>
                <a:lnTo>
                  <a:pt x="39781" y="9411"/>
                </a:lnTo>
                <a:cubicBezTo>
                  <a:pt x="39730" y="9411"/>
                  <a:pt x="39679" y="9386"/>
                  <a:pt x="39602" y="9386"/>
                </a:cubicBezTo>
                <a:cubicBezTo>
                  <a:pt x="39468" y="9381"/>
                  <a:pt x="39333" y="9379"/>
                  <a:pt x="39198" y="9379"/>
                </a:cubicBezTo>
                <a:cubicBezTo>
                  <a:pt x="38480" y="9379"/>
                  <a:pt x="37750" y="9440"/>
                  <a:pt x="37038" y="9591"/>
                </a:cubicBezTo>
                <a:cubicBezTo>
                  <a:pt x="37063" y="9514"/>
                  <a:pt x="37063" y="9462"/>
                  <a:pt x="37038" y="9386"/>
                </a:cubicBezTo>
                <a:cubicBezTo>
                  <a:pt x="36833" y="8514"/>
                  <a:pt x="36807" y="7616"/>
                  <a:pt x="36653" y="6744"/>
                </a:cubicBezTo>
                <a:cubicBezTo>
                  <a:pt x="37730" y="6488"/>
                  <a:pt x="38807" y="6360"/>
                  <a:pt x="39884" y="6180"/>
                </a:cubicBezTo>
                <a:close/>
                <a:moveTo>
                  <a:pt x="8256" y="5287"/>
                </a:moveTo>
                <a:cubicBezTo>
                  <a:pt x="8661" y="5287"/>
                  <a:pt x="9067" y="5293"/>
                  <a:pt x="9472" y="5308"/>
                </a:cubicBezTo>
                <a:cubicBezTo>
                  <a:pt x="9524" y="6847"/>
                  <a:pt x="9549" y="8385"/>
                  <a:pt x="9472" y="9924"/>
                </a:cubicBezTo>
                <a:cubicBezTo>
                  <a:pt x="8088" y="10001"/>
                  <a:pt x="6729" y="10078"/>
                  <a:pt x="5369" y="10283"/>
                </a:cubicBezTo>
                <a:cubicBezTo>
                  <a:pt x="5472" y="8642"/>
                  <a:pt x="5241" y="7001"/>
                  <a:pt x="5344" y="5360"/>
                </a:cubicBezTo>
                <a:cubicBezTo>
                  <a:pt x="6305" y="5323"/>
                  <a:pt x="7279" y="5287"/>
                  <a:pt x="8256" y="5287"/>
                </a:cubicBezTo>
                <a:close/>
                <a:moveTo>
                  <a:pt x="36704" y="15181"/>
                </a:moveTo>
                <a:lnTo>
                  <a:pt x="36704" y="15181"/>
                </a:lnTo>
                <a:cubicBezTo>
                  <a:pt x="37321" y="15199"/>
                  <a:pt x="37925" y="15217"/>
                  <a:pt x="38534" y="15217"/>
                </a:cubicBezTo>
                <a:cubicBezTo>
                  <a:pt x="38786" y="15217"/>
                  <a:pt x="39039" y="15214"/>
                  <a:pt x="39294" y="15206"/>
                </a:cubicBezTo>
                <a:lnTo>
                  <a:pt x="39294" y="15206"/>
                </a:lnTo>
                <a:cubicBezTo>
                  <a:pt x="39269" y="16206"/>
                  <a:pt x="39294" y="17232"/>
                  <a:pt x="39269" y="18232"/>
                </a:cubicBezTo>
                <a:cubicBezTo>
                  <a:pt x="38725" y="18320"/>
                  <a:pt x="38182" y="18360"/>
                  <a:pt x="37639" y="18360"/>
                </a:cubicBezTo>
                <a:cubicBezTo>
                  <a:pt x="37387" y="18360"/>
                  <a:pt x="37136" y="18351"/>
                  <a:pt x="36884" y="18335"/>
                </a:cubicBezTo>
                <a:lnTo>
                  <a:pt x="36833" y="18360"/>
                </a:lnTo>
                <a:cubicBezTo>
                  <a:pt x="36858" y="17283"/>
                  <a:pt x="36807" y="16232"/>
                  <a:pt x="36704" y="15181"/>
                </a:cubicBezTo>
                <a:close/>
                <a:moveTo>
                  <a:pt x="9626" y="15463"/>
                </a:moveTo>
                <a:cubicBezTo>
                  <a:pt x="9677" y="15591"/>
                  <a:pt x="9703" y="15694"/>
                  <a:pt x="9729" y="15796"/>
                </a:cubicBezTo>
                <a:cubicBezTo>
                  <a:pt x="9780" y="16976"/>
                  <a:pt x="9806" y="18130"/>
                  <a:pt x="9754" y="19309"/>
                </a:cubicBezTo>
                <a:cubicBezTo>
                  <a:pt x="9027" y="19309"/>
                  <a:pt x="8284" y="19286"/>
                  <a:pt x="7543" y="19286"/>
                </a:cubicBezTo>
                <a:cubicBezTo>
                  <a:pt x="6926" y="19286"/>
                  <a:pt x="6309" y="19302"/>
                  <a:pt x="5703" y="19360"/>
                </a:cubicBezTo>
                <a:cubicBezTo>
                  <a:pt x="5703" y="19335"/>
                  <a:pt x="5703" y="19309"/>
                  <a:pt x="5703" y="19284"/>
                </a:cubicBezTo>
                <a:cubicBezTo>
                  <a:pt x="5805" y="18078"/>
                  <a:pt x="5780" y="16847"/>
                  <a:pt x="5652" y="15642"/>
                </a:cubicBezTo>
                <a:cubicBezTo>
                  <a:pt x="6501" y="15536"/>
                  <a:pt x="7363" y="15479"/>
                  <a:pt x="8229" y="15479"/>
                </a:cubicBezTo>
                <a:cubicBezTo>
                  <a:pt x="8617" y="15479"/>
                  <a:pt x="9006" y="15490"/>
                  <a:pt x="9395" y="15514"/>
                </a:cubicBezTo>
                <a:cubicBezTo>
                  <a:pt x="9472" y="15514"/>
                  <a:pt x="9549" y="15488"/>
                  <a:pt x="9626" y="15463"/>
                </a:cubicBezTo>
                <a:close/>
                <a:moveTo>
                  <a:pt x="39127" y="23610"/>
                </a:moveTo>
                <a:cubicBezTo>
                  <a:pt x="39277" y="23610"/>
                  <a:pt x="39427" y="23613"/>
                  <a:pt x="39576" y="23617"/>
                </a:cubicBezTo>
                <a:cubicBezTo>
                  <a:pt x="39679" y="24591"/>
                  <a:pt x="39602" y="25592"/>
                  <a:pt x="39653" y="26592"/>
                </a:cubicBezTo>
                <a:cubicBezTo>
                  <a:pt x="38884" y="26592"/>
                  <a:pt x="38089" y="26720"/>
                  <a:pt x="37346" y="26976"/>
                </a:cubicBezTo>
                <a:cubicBezTo>
                  <a:pt x="37397" y="25874"/>
                  <a:pt x="37294" y="24797"/>
                  <a:pt x="37063" y="23720"/>
                </a:cubicBezTo>
                <a:cubicBezTo>
                  <a:pt x="37739" y="23656"/>
                  <a:pt x="38431" y="23610"/>
                  <a:pt x="39127" y="23610"/>
                </a:cubicBezTo>
                <a:close/>
                <a:moveTo>
                  <a:pt x="8390" y="25533"/>
                </a:moveTo>
                <a:cubicBezTo>
                  <a:pt x="8597" y="25533"/>
                  <a:pt x="8804" y="25536"/>
                  <a:pt x="9011" y="25540"/>
                </a:cubicBezTo>
                <a:lnTo>
                  <a:pt x="9241" y="25745"/>
                </a:lnTo>
                <a:cubicBezTo>
                  <a:pt x="9344" y="26617"/>
                  <a:pt x="9395" y="27489"/>
                  <a:pt x="9344" y="28361"/>
                </a:cubicBezTo>
                <a:cubicBezTo>
                  <a:pt x="8088" y="28540"/>
                  <a:pt x="6857" y="28848"/>
                  <a:pt x="5626" y="28976"/>
                </a:cubicBezTo>
                <a:cubicBezTo>
                  <a:pt x="5626" y="28976"/>
                  <a:pt x="5626" y="28951"/>
                  <a:pt x="5626" y="28951"/>
                </a:cubicBezTo>
                <a:cubicBezTo>
                  <a:pt x="5677" y="27848"/>
                  <a:pt x="5677" y="26720"/>
                  <a:pt x="5626" y="25617"/>
                </a:cubicBezTo>
                <a:cubicBezTo>
                  <a:pt x="6547" y="25575"/>
                  <a:pt x="7468" y="25533"/>
                  <a:pt x="8390" y="25533"/>
                </a:cubicBezTo>
                <a:close/>
                <a:moveTo>
                  <a:pt x="31781" y="4642"/>
                </a:moveTo>
                <a:cubicBezTo>
                  <a:pt x="30961" y="9796"/>
                  <a:pt x="31550" y="14924"/>
                  <a:pt x="31807" y="20104"/>
                </a:cubicBezTo>
                <a:cubicBezTo>
                  <a:pt x="31909" y="22361"/>
                  <a:pt x="32217" y="24566"/>
                  <a:pt x="32345" y="26822"/>
                </a:cubicBezTo>
                <a:cubicBezTo>
                  <a:pt x="32473" y="28848"/>
                  <a:pt x="32550" y="31053"/>
                  <a:pt x="31858" y="33002"/>
                </a:cubicBezTo>
                <a:lnTo>
                  <a:pt x="31858" y="32977"/>
                </a:lnTo>
                <a:cubicBezTo>
                  <a:pt x="31807" y="33054"/>
                  <a:pt x="31807" y="33130"/>
                  <a:pt x="31832" y="33207"/>
                </a:cubicBezTo>
                <a:cubicBezTo>
                  <a:pt x="31294" y="33566"/>
                  <a:pt x="30755" y="33900"/>
                  <a:pt x="30166" y="34156"/>
                </a:cubicBezTo>
                <a:cubicBezTo>
                  <a:pt x="27653" y="34182"/>
                  <a:pt x="25114" y="34207"/>
                  <a:pt x="22601" y="34259"/>
                </a:cubicBezTo>
                <a:cubicBezTo>
                  <a:pt x="20037" y="34079"/>
                  <a:pt x="17473" y="33925"/>
                  <a:pt x="14908" y="33823"/>
                </a:cubicBezTo>
                <a:cubicBezTo>
                  <a:pt x="15319" y="29464"/>
                  <a:pt x="15062" y="25053"/>
                  <a:pt x="14703" y="20694"/>
                </a:cubicBezTo>
                <a:cubicBezTo>
                  <a:pt x="14319" y="15540"/>
                  <a:pt x="13755" y="10386"/>
                  <a:pt x="13755" y="5206"/>
                </a:cubicBezTo>
                <a:lnTo>
                  <a:pt x="13755" y="5206"/>
                </a:lnTo>
                <a:cubicBezTo>
                  <a:pt x="15784" y="5336"/>
                  <a:pt x="17820" y="5401"/>
                  <a:pt x="19857" y="5401"/>
                </a:cubicBezTo>
                <a:cubicBezTo>
                  <a:pt x="23841" y="5401"/>
                  <a:pt x="27828" y="5151"/>
                  <a:pt x="31781" y="4642"/>
                </a:cubicBezTo>
                <a:close/>
                <a:moveTo>
                  <a:pt x="39628" y="31464"/>
                </a:moveTo>
                <a:cubicBezTo>
                  <a:pt x="39730" y="32489"/>
                  <a:pt x="39782" y="33515"/>
                  <a:pt x="39782" y="34566"/>
                </a:cubicBezTo>
                <a:cubicBezTo>
                  <a:pt x="39012" y="34592"/>
                  <a:pt x="38269" y="34669"/>
                  <a:pt x="37551" y="34823"/>
                </a:cubicBezTo>
                <a:cubicBezTo>
                  <a:pt x="37397" y="34336"/>
                  <a:pt x="37474" y="33720"/>
                  <a:pt x="37474" y="33207"/>
                </a:cubicBezTo>
                <a:cubicBezTo>
                  <a:pt x="37499" y="32720"/>
                  <a:pt x="37474" y="32259"/>
                  <a:pt x="37474" y="31771"/>
                </a:cubicBezTo>
                <a:cubicBezTo>
                  <a:pt x="38192" y="31720"/>
                  <a:pt x="38910" y="31592"/>
                  <a:pt x="39628" y="31464"/>
                </a:cubicBezTo>
                <a:close/>
                <a:moveTo>
                  <a:pt x="9344" y="33259"/>
                </a:moveTo>
                <a:cubicBezTo>
                  <a:pt x="9447" y="33951"/>
                  <a:pt x="9498" y="34643"/>
                  <a:pt x="9447" y="35336"/>
                </a:cubicBezTo>
                <a:cubicBezTo>
                  <a:pt x="8485" y="35672"/>
                  <a:pt x="7479" y="35851"/>
                  <a:pt x="6470" y="35851"/>
                </a:cubicBezTo>
                <a:cubicBezTo>
                  <a:pt x="6402" y="35851"/>
                  <a:pt x="6335" y="35850"/>
                  <a:pt x="6267" y="35849"/>
                </a:cubicBezTo>
                <a:cubicBezTo>
                  <a:pt x="6267" y="35746"/>
                  <a:pt x="6267" y="35592"/>
                  <a:pt x="6241" y="35541"/>
                </a:cubicBezTo>
                <a:lnTo>
                  <a:pt x="6241" y="34515"/>
                </a:lnTo>
                <a:lnTo>
                  <a:pt x="6241" y="33695"/>
                </a:lnTo>
                <a:cubicBezTo>
                  <a:pt x="7241" y="33412"/>
                  <a:pt x="8293" y="33259"/>
                  <a:pt x="9344" y="33259"/>
                </a:cubicBezTo>
                <a:close/>
                <a:moveTo>
                  <a:pt x="44320" y="0"/>
                </a:moveTo>
                <a:cubicBezTo>
                  <a:pt x="34089" y="154"/>
                  <a:pt x="23960" y="1180"/>
                  <a:pt x="13780" y="1385"/>
                </a:cubicBezTo>
                <a:cubicBezTo>
                  <a:pt x="13703" y="1334"/>
                  <a:pt x="13652" y="1308"/>
                  <a:pt x="13575" y="1283"/>
                </a:cubicBezTo>
                <a:cubicBezTo>
                  <a:pt x="12934" y="1103"/>
                  <a:pt x="12267" y="1000"/>
                  <a:pt x="11601" y="1000"/>
                </a:cubicBezTo>
                <a:cubicBezTo>
                  <a:pt x="11126" y="975"/>
                  <a:pt x="10639" y="968"/>
                  <a:pt x="10149" y="968"/>
                </a:cubicBezTo>
                <a:cubicBezTo>
                  <a:pt x="9658" y="968"/>
                  <a:pt x="9165" y="975"/>
                  <a:pt x="8677" y="975"/>
                </a:cubicBezTo>
                <a:cubicBezTo>
                  <a:pt x="6780" y="1026"/>
                  <a:pt x="4882" y="1103"/>
                  <a:pt x="3010" y="1257"/>
                </a:cubicBezTo>
                <a:lnTo>
                  <a:pt x="1856" y="1180"/>
                </a:lnTo>
                <a:cubicBezTo>
                  <a:pt x="1759" y="1054"/>
                  <a:pt x="1616" y="990"/>
                  <a:pt x="1472" y="990"/>
                </a:cubicBezTo>
                <a:cubicBezTo>
                  <a:pt x="1352" y="990"/>
                  <a:pt x="1232" y="1035"/>
                  <a:pt x="1138" y="1129"/>
                </a:cubicBezTo>
                <a:cubicBezTo>
                  <a:pt x="574" y="1180"/>
                  <a:pt x="549" y="1975"/>
                  <a:pt x="1087" y="2077"/>
                </a:cubicBezTo>
                <a:cubicBezTo>
                  <a:pt x="1497" y="9155"/>
                  <a:pt x="1497" y="16258"/>
                  <a:pt x="1087" y="23335"/>
                </a:cubicBezTo>
                <a:cubicBezTo>
                  <a:pt x="856" y="26951"/>
                  <a:pt x="805" y="30566"/>
                  <a:pt x="754" y="34182"/>
                </a:cubicBezTo>
                <a:cubicBezTo>
                  <a:pt x="754" y="35028"/>
                  <a:pt x="651" y="35874"/>
                  <a:pt x="651" y="36746"/>
                </a:cubicBezTo>
                <a:cubicBezTo>
                  <a:pt x="651" y="37413"/>
                  <a:pt x="703" y="38105"/>
                  <a:pt x="626" y="38797"/>
                </a:cubicBezTo>
                <a:cubicBezTo>
                  <a:pt x="574" y="39003"/>
                  <a:pt x="549" y="39233"/>
                  <a:pt x="549" y="39464"/>
                </a:cubicBezTo>
                <a:cubicBezTo>
                  <a:pt x="1" y="39564"/>
                  <a:pt x="179" y="40389"/>
                  <a:pt x="730" y="40389"/>
                </a:cubicBezTo>
                <a:cubicBezTo>
                  <a:pt x="746" y="40389"/>
                  <a:pt x="763" y="40389"/>
                  <a:pt x="779" y="40387"/>
                </a:cubicBezTo>
                <a:cubicBezTo>
                  <a:pt x="3318" y="40182"/>
                  <a:pt x="5831" y="39900"/>
                  <a:pt x="8370" y="39644"/>
                </a:cubicBezTo>
                <a:cubicBezTo>
                  <a:pt x="8839" y="39654"/>
                  <a:pt x="9307" y="39661"/>
                  <a:pt x="9774" y="39661"/>
                </a:cubicBezTo>
                <a:cubicBezTo>
                  <a:pt x="11707" y="39661"/>
                  <a:pt x="13624" y="39540"/>
                  <a:pt x="15524" y="39003"/>
                </a:cubicBezTo>
                <a:cubicBezTo>
                  <a:pt x="15626" y="38977"/>
                  <a:pt x="15729" y="38926"/>
                  <a:pt x="15832" y="38874"/>
                </a:cubicBezTo>
                <a:cubicBezTo>
                  <a:pt x="18242" y="38644"/>
                  <a:pt x="20678" y="38438"/>
                  <a:pt x="23088" y="38336"/>
                </a:cubicBezTo>
                <a:cubicBezTo>
                  <a:pt x="23659" y="38306"/>
                  <a:pt x="24239" y="38293"/>
                  <a:pt x="24817" y="38293"/>
                </a:cubicBezTo>
                <a:cubicBezTo>
                  <a:pt x="25226" y="38293"/>
                  <a:pt x="25634" y="38300"/>
                  <a:pt x="26037" y="38310"/>
                </a:cubicBezTo>
                <a:cubicBezTo>
                  <a:pt x="27242" y="38413"/>
                  <a:pt x="28448" y="38541"/>
                  <a:pt x="29627" y="38618"/>
                </a:cubicBezTo>
                <a:cubicBezTo>
                  <a:pt x="30213" y="38660"/>
                  <a:pt x="30800" y="38702"/>
                  <a:pt x="31400" y="38702"/>
                </a:cubicBezTo>
                <a:cubicBezTo>
                  <a:pt x="31535" y="38702"/>
                  <a:pt x="31670" y="38700"/>
                  <a:pt x="31807" y="38695"/>
                </a:cubicBezTo>
                <a:cubicBezTo>
                  <a:pt x="34304" y="38898"/>
                  <a:pt x="36802" y="39133"/>
                  <a:pt x="39286" y="39133"/>
                </a:cubicBezTo>
                <a:cubicBezTo>
                  <a:pt x="39940" y="39133"/>
                  <a:pt x="40592" y="39117"/>
                  <a:pt x="41243" y="39079"/>
                </a:cubicBezTo>
                <a:cubicBezTo>
                  <a:pt x="41419" y="39158"/>
                  <a:pt x="41611" y="39191"/>
                  <a:pt x="41806" y="39191"/>
                </a:cubicBezTo>
                <a:cubicBezTo>
                  <a:pt x="41866" y="39191"/>
                  <a:pt x="41926" y="39188"/>
                  <a:pt x="41987" y="39182"/>
                </a:cubicBezTo>
                <a:cubicBezTo>
                  <a:pt x="42192" y="39131"/>
                  <a:pt x="42371" y="39079"/>
                  <a:pt x="42551" y="38977"/>
                </a:cubicBezTo>
                <a:cubicBezTo>
                  <a:pt x="42833" y="38951"/>
                  <a:pt x="43115" y="38900"/>
                  <a:pt x="43423" y="38874"/>
                </a:cubicBezTo>
                <a:cubicBezTo>
                  <a:pt x="43525" y="38849"/>
                  <a:pt x="43628" y="38797"/>
                  <a:pt x="43705" y="38720"/>
                </a:cubicBezTo>
                <a:cubicBezTo>
                  <a:pt x="43705" y="38695"/>
                  <a:pt x="43730" y="38669"/>
                  <a:pt x="43730" y="38669"/>
                </a:cubicBezTo>
                <a:cubicBezTo>
                  <a:pt x="43756" y="38592"/>
                  <a:pt x="43782" y="38515"/>
                  <a:pt x="43782" y="38438"/>
                </a:cubicBezTo>
                <a:cubicBezTo>
                  <a:pt x="43833" y="27797"/>
                  <a:pt x="44295" y="17155"/>
                  <a:pt x="44705" y="6514"/>
                </a:cubicBezTo>
                <a:cubicBezTo>
                  <a:pt x="44987" y="5257"/>
                  <a:pt x="45166" y="3949"/>
                  <a:pt x="44859" y="2744"/>
                </a:cubicBezTo>
                <a:cubicBezTo>
                  <a:pt x="44884" y="2001"/>
                  <a:pt x="44910" y="1257"/>
                  <a:pt x="44936" y="513"/>
                </a:cubicBezTo>
                <a:cubicBezTo>
                  <a:pt x="44961" y="257"/>
                  <a:pt x="44731" y="52"/>
                  <a:pt x="44474" y="26"/>
                </a:cubicBezTo>
                <a:cubicBezTo>
                  <a:pt x="44423" y="26"/>
                  <a:pt x="44372" y="0"/>
                  <a:pt x="443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Naslov 2">
            <a:extLst>
              <a:ext uri="{FF2B5EF4-FFF2-40B4-BE49-F238E27FC236}">
                <a16:creationId xmlns:a16="http://schemas.microsoft.com/office/drawing/2014/main" id="{09546144-7EE6-91C5-1839-269FD9FE7866}"/>
              </a:ext>
            </a:extLst>
          </p:cNvPr>
          <p:cNvSpPr txBox="1">
            <a:spLocks/>
          </p:cNvSpPr>
          <p:nvPr/>
        </p:nvSpPr>
        <p:spPr>
          <a:xfrm>
            <a:off x="838619" y="407209"/>
            <a:ext cx="1032600" cy="69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1pPr>
            <a:lvl2pPr marR="0" lvl="1"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2pPr>
            <a:lvl3pPr marR="0" lvl="2"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3pPr>
            <a:lvl4pPr marR="0" lvl="3"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4pPr>
            <a:lvl5pPr marR="0" lvl="4"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5pPr>
            <a:lvl6pPr marR="0" lvl="5"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6pPr>
            <a:lvl7pPr marR="0" lvl="6"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7pPr>
            <a:lvl8pPr marR="0" lvl="7"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8pPr>
            <a:lvl9pPr marR="0" lvl="8" algn="l" rtl="0">
              <a:lnSpc>
                <a:spcPct val="100000"/>
              </a:lnSpc>
              <a:spcBef>
                <a:spcPts val="0"/>
              </a:spcBef>
              <a:spcAft>
                <a:spcPts val="0"/>
              </a:spcAft>
              <a:buClr>
                <a:schemeClr val="dk1"/>
              </a:buClr>
              <a:buSzPts val="3200"/>
              <a:buFont typeface="Oranienbaum"/>
              <a:buNone/>
              <a:defRPr sz="3200" b="0" i="0" u="none" strike="noStrike" cap="none">
                <a:solidFill>
                  <a:schemeClr val="dk1"/>
                </a:solidFill>
                <a:latin typeface="Oranienbaum"/>
                <a:ea typeface="Oranienbaum"/>
                <a:cs typeface="Oranienbaum"/>
                <a:sym typeface="Oranienbaum"/>
              </a:defRPr>
            </a:lvl9pPr>
          </a:lstStyle>
          <a:p>
            <a:r>
              <a:rPr lang="hr-HR" b="1" dirty="0"/>
              <a:t>5. </a:t>
            </a:r>
          </a:p>
        </p:txBody>
      </p:sp>
      <p:sp>
        <p:nvSpPr>
          <p:cNvPr id="5" name="Rezervirano mjesto teksta 1">
            <a:extLst>
              <a:ext uri="{FF2B5EF4-FFF2-40B4-BE49-F238E27FC236}">
                <a16:creationId xmlns:a16="http://schemas.microsoft.com/office/drawing/2014/main" id="{5880F14F-8CE6-680B-23C2-A4EF76DB3DFD}"/>
              </a:ext>
            </a:extLst>
          </p:cNvPr>
          <p:cNvSpPr txBox="1">
            <a:spLocks/>
          </p:cNvSpPr>
          <p:nvPr/>
        </p:nvSpPr>
        <p:spPr>
          <a:xfrm>
            <a:off x="720000" y="3055642"/>
            <a:ext cx="7585381" cy="914378"/>
          </a:xfrm>
          <a:prstGeom prst="rect">
            <a:avLst/>
          </a:prstGeom>
          <a:noFill/>
          <a:ln w="19050">
            <a:solidFill>
              <a:schemeClr val="tx1"/>
            </a:solidFill>
            <a:prstDash val="dash"/>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1pPr>
            <a:lvl2pPr marL="914400" marR="0" lvl="1" indent="-317500" algn="l" rtl="0">
              <a:lnSpc>
                <a:spcPct val="100000"/>
              </a:lnSpc>
              <a:spcBef>
                <a:spcPts val="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2pPr>
            <a:lvl3pPr marL="1371600" marR="0" lvl="2"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3pPr>
            <a:lvl4pPr marL="1828800" marR="0" lvl="3"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4pPr>
            <a:lvl5pPr marL="2286000" marR="0" lvl="4"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5pPr>
            <a:lvl6pPr marL="2743200" marR="0" lvl="5"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6pPr>
            <a:lvl7pPr marL="3200400" marR="0" lvl="6"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7pPr>
            <a:lvl8pPr marL="3657600" marR="0" lvl="7" indent="-317500" algn="l" rtl="0">
              <a:lnSpc>
                <a:spcPct val="100000"/>
              </a:lnSpc>
              <a:spcBef>
                <a:spcPts val="1600"/>
              </a:spcBef>
              <a:spcAft>
                <a:spcPts val="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8pPr>
            <a:lvl9pPr marL="4114800" marR="0" lvl="8" indent="-317500" algn="l" rtl="0">
              <a:lnSpc>
                <a:spcPct val="100000"/>
              </a:lnSpc>
              <a:spcBef>
                <a:spcPts val="1600"/>
              </a:spcBef>
              <a:spcAft>
                <a:spcPts val="1600"/>
              </a:spcAft>
              <a:buClr>
                <a:schemeClr val="dk1"/>
              </a:buClr>
              <a:buSzPts val="1400"/>
              <a:buFont typeface="Oranienbaum"/>
              <a:buChar char="■"/>
              <a:defRPr sz="1400" b="0" i="0" u="none" strike="noStrike" cap="none">
                <a:solidFill>
                  <a:schemeClr val="dk1"/>
                </a:solidFill>
                <a:latin typeface="Oranienbaum"/>
                <a:ea typeface="Oranienbaum"/>
                <a:cs typeface="Oranienbaum"/>
                <a:sym typeface="Oranienbaum"/>
              </a:defRPr>
            </a:lvl9pPr>
          </a:lstStyle>
          <a:p>
            <a:pPr marL="139700" indent="0" algn="ctr">
              <a:buFont typeface="Oranienbaum"/>
              <a:buNone/>
            </a:pPr>
            <a:r>
              <a:rPr lang="hr-HR" sz="1800" dirty="0"/>
              <a:t>Klijentici koja strepi od carskog reza, terapeut pomaže pri zamišljanju vedrih lica partnera i medicinskog osoblja te držanja novorođenog djeteta u rukama. </a:t>
            </a:r>
          </a:p>
        </p:txBody>
      </p:sp>
    </p:spTree>
    <p:extLst>
      <p:ext uri="{BB962C8B-B14F-4D97-AF65-F5344CB8AC3E}">
        <p14:creationId xmlns:p14="http://schemas.microsoft.com/office/powerpoint/2010/main" val="2072788075"/>
      </p:ext>
    </p:extLst>
  </p:cSld>
  <p:clrMapOvr>
    <a:masterClrMapping/>
  </p:clrMapOvr>
</p:sld>
</file>

<file path=ppt/theme/theme1.xml><?xml version="1.0" encoding="utf-8"?>
<a:theme xmlns:a="http://schemas.openxmlformats.org/drawingml/2006/main" name="Hollywood Aesthetic Portfolio by Slidesgo">
  <a:themeElements>
    <a:clrScheme name="Simple Light">
      <a:dk1>
        <a:srgbClr val="2D2D2C"/>
      </a:dk1>
      <a:lt1>
        <a:srgbClr val="E1E0DC"/>
      </a:lt1>
      <a:dk2>
        <a:srgbClr val="9E9E9E"/>
      </a:dk2>
      <a:lt2>
        <a:srgbClr val="FFFFFF"/>
      </a:lt2>
      <a:accent1>
        <a:srgbClr val="FFFFFF"/>
      </a:accent1>
      <a:accent2>
        <a:srgbClr val="FFFFFF"/>
      </a:accent2>
      <a:accent3>
        <a:srgbClr val="FFFFFF"/>
      </a:accent3>
      <a:accent4>
        <a:srgbClr val="FFFFFF"/>
      </a:accent4>
      <a:accent5>
        <a:srgbClr val="FFFFFF"/>
      </a:accent5>
      <a:accent6>
        <a:srgbClr val="FFFFFF"/>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369</TotalTime>
  <Words>1164</Words>
  <Application>Microsoft Office PowerPoint</Application>
  <PresentationFormat>On-screen Show (16:9)</PresentationFormat>
  <Paragraphs>103</Paragraphs>
  <Slides>20</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Pinyon Script</vt:lpstr>
      <vt:lpstr>Arial</vt:lpstr>
      <vt:lpstr>Montserrat</vt:lpstr>
      <vt:lpstr>Oranienbaum</vt:lpstr>
      <vt:lpstr>Wingdings</vt:lpstr>
      <vt:lpstr>Hollywood Aesthetic Portfolio by Slidesgo</vt:lpstr>
      <vt:lpstr>Imaginacija (Predočavanje)</vt:lpstr>
      <vt:lpstr>Predodžba Automatska misao u obliku slike  Karakteristike predodžbi: - vizualne, senzorne (ton glasa) i somatske (senzacije) - spontane i vrlo kratke - često neugodne i klijenti ih potiskuju iz svijesti - klijent ih rijetko verbalizira i na njih odgovara što održava neugodu</vt:lpstr>
      <vt:lpstr>Predodžbe u BKT-u</vt:lpstr>
      <vt:lpstr>1  IZAZIVANJE POZITIVNIH PREDODŽBI</vt:lpstr>
      <vt:lpstr>FOKUSIRANJE NA POZITIVNA SJEĆANJA</vt:lpstr>
      <vt:lpstr>UVJEŽBAVANJE TEHNIKA ZA SUOČAVANJE</vt:lpstr>
      <vt:lpstr>UDALJAVANJE</vt:lpstr>
      <vt:lpstr>ZAMIJENJIVANJE PREDODŽBI</vt:lpstr>
      <vt:lpstr>FOKUSIRANJE NA POZITIVNE ASPEKTE SITUACIJE</vt:lpstr>
      <vt:lpstr>2  IDENTIFIKACIJA NEGATIVNIH PREDODŽBI</vt:lpstr>
      <vt:lpstr>PowerPoint Presentation</vt:lpstr>
      <vt:lpstr>3  EDUKACIJA KLIJENATA O UZNEMIRUJUĆIM PREDODŽBAMA I INTERVENCIJA</vt:lpstr>
      <vt:lpstr>Intervencija</vt:lpstr>
      <vt:lpstr>1. MIJENJANJE FILMA</vt:lpstr>
      <vt:lpstr>2. PRAĆENJE PREDODŽBE DO KRAJA</vt:lpstr>
      <vt:lpstr>PowerPoint Presentation</vt:lpstr>
      <vt:lpstr>PowerPoint Presentation</vt:lpstr>
      <vt:lpstr>3. TESTIRANJE STVARNOSTI PREDODŽBE</vt:lpstr>
      <vt:lpstr>ZAKLJUČNO</vt:lpstr>
      <vt:lpstr>HVALA NA PAŽNJI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Hollywood Aesthetic Portfolio</dc:title>
  <dc:creator>Natasa Maric</dc:creator>
  <cp:lastModifiedBy>hubikotvr@outlook.com</cp:lastModifiedBy>
  <cp:revision>58</cp:revision>
  <dcterms:modified xsi:type="dcterms:W3CDTF">2023-03-10T12:19:03Z</dcterms:modified>
</cp:coreProperties>
</file>