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5" r:id="rId9"/>
    <p:sldId id="264" r:id="rId10"/>
    <p:sldId id="274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2" autoAdjust="0"/>
    <p:restoredTop sz="91529" autoAdjust="0"/>
  </p:normalViewPr>
  <p:slideViewPr>
    <p:cSldViewPr snapToGrid="0">
      <p:cViewPr varScale="1">
        <p:scale>
          <a:sx n="102" d="100"/>
          <a:sy n="102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BE4F2C-F26A-4BA9-94A2-F7F4A355269D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hr-HR"/>
        </a:p>
      </dgm:t>
    </dgm:pt>
    <dgm:pt modelId="{96870BE5-7A4F-4931-B081-F88545EC1E49}">
      <dgm:prSet phldrT="[Tekst]"/>
      <dgm:spPr/>
      <dgm:t>
        <a:bodyPr/>
        <a:lstStyle/>
        <a:p>
          <a:r>
            <a:rPr lang="hr-HR" dirty="0"/>
            <a:t>Predisponirajući faktori</a:t>
          </a:r>
        </a:p>
      </dgm:t>
    </dgm:pt>
    <dgm:pt modelId="{BB8D3888-ECF5-4C92-A71A-5B6EFD2F903A}" type="parTrans" cxnId="{719C798D-0DAC-4855-90F8-41880D2C66D1}">
      <dgm:prSet/>
      <dgm:spPr/>
      <dgm:t>
        <a:bodyPr/>
        <a:lstStyle/>
        <a:p>
          <a:endParaRPr lang="hr-HR"/>
        </a:p>
      </dgm:t>
    </dgm:pt>
    <dgm:pt modelId="{339B50C8-C237-4D6A-804D-C3412A7C23A3}" type="sibTrans" cxnId="{719C798D-0DAC-4855-90F8-41880D2C66D1}">
      <dgm:prSet/>
      <dgm:spPr/>
      <dgm:t>
        <a:bodyPr/>
        <a:lstStyle/>
        <a:p>
          <a:endParaRPr lang="hr-HR"/>
        </a:p>
      </dgm:t>
    </dgm:pt>
    <dgm:pt modelId="{2E0C7A78-35E3-4E93-91BB-E72F5650FFE8}">
      <dgm:prSet phldrT="[Tekst]" custT="1"/>
      <dgm:spPr/>
      <dgm:t>
        <a:bodyPr/>
        <a:lstStyle/>
        <a:p>
          <a:pPr algn="l"/>
          <a:r>
            <a:rPr lang="hr-HR" sz="3200" dirty="0"/>
            <a:t>Rođen prijevremeno u 35. tjednu trudnoće kao </a:t>
          </a:r>
          <a:r>
            <a:rPr lang="hr-HR" sz="3200" dirty="0" err="1"/>
            <a:t>neurorizično</a:t>
          </a:r>
          <a:r>
            <a:rPr lang="hr-HR" sz="3200" dirty="0"/>
            <a:t> dijete (krvarenje mozga I./II. stupanj)</a:t>
          </a:r>
        </a:p>
      </dgm:t>
    </dgm:pt>
    <dgm:pt modelId="{F28F9A92-74FA-4377-88AA-E59CCD7177A0}" type="parTrans" cxnId="{50C6C447-9C6B-4E24-B523-575E40B75CC4}">
      <dgm:prSet/>
      <dgm:spPr/>
      <dgm:t>
        <a:bodyPr/>
        <a:lstStyle/>
        <a:p>
          <a:endParaRPr lang="hr-HR"/>
        </a:p>
      </dgm:t>
    </dgm:pt>
    <dgm:pt modelId="{82AFFD8D-56A0-4C91-BCAF-F1BEE40BB753}" type="sibTrans" cxnId="{50C6C447-9C6B-4E24-B523-575E40B75CC4}">
      <dgm:prSet/>
      <dgm:spPr/>
      <dgm:t>
        <a:bodyPr/>
        <a:lstStyle/>
        <a:p>
          <a:endParaRPr lang="hr-HR"/>
        </a:p>
      </dgm:t>
    </dgm:pt>
    <dgm:pt modelId="{A3E8E47B-89C9-4998-A7C4-D42630F3FAAC}">
      <dgm:prSet phldrT="[Tekst]"/>
      <dgm:spPr/>
      <dgm:t>
        <a:bodyPr/>
        <a:lstStyle/>
        <a:p>
          <a:r>
            <a:rPr lang="hr-HR" dirty="0"/>
            <a:t>Precipitirajući faktori</a:t>
          </a:r>
        </a:p>
      </dgm:t>
    </dgm:pt>
    <dgm:pt modelId="{ED96D970-AD16-4341-BF6D-C9FCCA14A3FB}" type="parTrans" cxnId="{256BA73C-F945-4A7A-A8C3-E8F564819312}">
      <dgm:prSet/>
      <dgm:spPr/>
      <dgm:t>
        <a:bodyPr/>
        <a:lstStyle/>
        <a:p>
          <a:endParaRPr lang="hr-HR"/>
        </a:p>
      </dgm:t>
    </dgm:pt>
    <dgm:pt modelId="{DDBA44FF-DD47-41D5-9528-6C82F160E586}" type="sibTrans" cxnId="{256BA73C-F945-4A7A-A8C3-E8F564819312}">
      <dgm:prSet/>
      <dgm:spPr/>
      <dgm:t>
        <a:bodyPr/>
        <a:lstStyle/>
        <a:p>
          <a:endParaRPr lang="hr-HR"/>
        </a:p>
      </dgm:t>
    </dgm:pt>
    <dgm:pt modelId="{7C136D1E-D9C8-4117-AF8B-1C676ABD8FAE}">
      <dgm:prSet phldrT="[Tekst]" custT="1"/>
      <dgm:spPr/>
      <dgm:t>
        <a:bodyPr/>
        <a:lstStyle/>
        <a:p>
          <a:endParaRPr lang="hr-HR" sz="3200" dirty="0"/>
        </a:p>
      </dgm:t>
    </dgm:pt>
    <dgm:pt modelId="{9A92138C-7333-41C5-B675-9EE6744DED83}" type="parTrans" cxnId="{C2546A6E-B641-4C62-BE21-7983425C2DC5}">
      <dgm:prSet/>
      <dgm:spPr/>
      <dgm:t>
        <a:bodyPr/>
        <a:lstStyle/>
        <a:p>
          <a:endParaRPr lang="hr-HR"/>
        </a:p>
      </dgm:t>
    </dgm:pt>
    <dgm:pt modelId="{3BE2EB8C-2F48-44BB-82AA-4E1E4ADDE603}" type="sibTrans" cxnId="{C2546A6E-B641-4C62-BE21-7983425C2DC5}">
      <dgm:prSet/>
      <dgm:spPr/>
      <dgm:t>
        <a:bodyPr/>
        <a:lstStyle/>
        <a:p>
          <a:endParaRPr lang="hr-HR"/>
        </a:p>
      </dgm:t>
    </dgm:pt>
    <dgm:pt modelId="{675D85C2-6D5B-4B6D-BAC7-EC2A7344DD86}">
      <dgm:prSet phldrT="[Tekst]" custT="1"/>
      <dgm:spPr/>
      <dgm:t>
        <a:bodyPr/>
        <a:lstStyle/>
        <a:p>
          <a:r>
            <a:rPr lang="hr-HR" sz="3200" dirty="0"/>
            <a:t>Polazak u 5. razred</a:t>
          </a:r>
        </a:p>
      </dgm:t>
    </dgm:pt>
    <dgm:pt modelId="{5384326A-01F2-4C68-BCB9-60B82C67A39D}" type="parTrans" cxnId="{CDC42A3D-8D66-44BF-A1BD-FB4A75C74114}">
      <dgm:prSet/>
      <dgm:spPr/>
      <dgm:t>
        <a:bodyPr/>
        <a:lstStyle/>
        <a:p>
          <a:endParaRPr lang="hr-HR"/>
        </a:p>
      </dgm:t>
    </dgm:pt>
    <dgm:pt modelId="{741B4986-D05F-4E00-BE04-8E6BE4BCDC05}" type="sibTrans" cxnId="{CDC42A3D-8D66-44BF-A1BD-FB4A75C74114}">
      <dgm:prSet/>
      <dgm:spPr/>
      <dgm:t>
        <a:bodyPr/>
        <a:lstStyle/>
        <a:p>
          <a:endParaRPr lang="hr-HR"/>
        </a:p>
      </dgm:t>
    </dgm:pt>
    <dgm:pt modelId="{D398D11B-9FEB-4C83-A782-7BA945F3335A}">
      <dgm:prSet phldrT="[Tekst]" custT="1"/>
      <dgm:spPr/>
      <dgm:t>
        <a:bodyPr/>
        <a:lstStyle/>
        <a:p>
          <a:r>
            <a:rPr lang="hr-HR" sz="3200" dirty="0"/>
            <a:t>Više školskih obaveza</a:t>
          </a:r>
        </a:p>
      </dgm:t>
    </dgm:pt>
    <dgm:pt modelId="{3119E275-0486-4544-82A6-0F03814255D7}" type="parTrans" cxnId="{00180CB2-8FA5-48EA-8747-B5C38DB94617}">
      <dgm:prSet/>
      <dgm:spPr/>
      <dgm:t>
        <a:bodyPr/>
        <a:lstStyle/>
        <a:p>
          <a:endParaRPr lang="hr-HR"/>
        </a:p>
      </dgm:t>
    </dgm:pt>
    <dgm:pt modelId="{9218981B-F5A5-41EF-8FBB-475DEE0F9DED}" type="sibTrans" cxnId="{00180CB2-8FA5-48EA-8747-B5C38DB94617}">
      <dgm:prSet/>
      <dgm:spPr/>
      <dgm:t>
        <a:bodyPr/>
        <a:lstStyle/>
        <a:p>
          <a:endParaRPr lang="hr-HR"/>
        </a:p>
      </dgm:t>
    </dgm:pt>
    <dgm:pt modelId="{5CA961D0-6FAB-48BD-91D1-9E7CA297F133}" type="pres">
      <dgm:prSet presAssocID="{C1BE4F2C-F26A-4BA9-94A2-F7F4A355269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1D9628A-06DE-4827-8C3E-00AEBFB35A27}" type="pres">
      <dgm:prSet presAssocID="{96870BE5-7A4F-4931-B081-F88545EC1E49}" presName="composite" presStyleCnt="0"/>
      <dgm:spPr/>
    </dgm:pt>
    <dgm:pt modelId="{B33DC02D-EF0A-4F36-B65B-CA77703787C4}" type="pres">
      <dgm:prSet presAssocID="{96870BE5-7A4F-4931-B081-F88545EC1E4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735274-B0FC-4388-BF2C-9BFFAC70EA2A}" type="pres">
      <dgm:prSet presAssocID="{96870BE5-7A4F-4931-B081-F88545EC1E4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838C44-04C2-4238-9395-98EDE05C851D}" type="pres">
      <dgm:prSet presAssocID="{339B50C8-C237-4D6A-804D-C3412A7C23A3}" presName="space" presStyleCnt="0"/>
      <dgm:spPr/>
    </dgm:pt>
    <dgm:pt modelId="{E1D920EF-7191-4B3D-A2A3-65C314D74E4F}" type="pres">
      <dgm:prSet presAssocID="{A3E8E47B-89C9-4998-A7C4-D42630F3FAAC}" presName="composite" presStyleCnt="0"/>
      <dgm:spPr/>
    </dgm:pt>
    <dgm:pt modelId="{E8831B67-3006-438A-9C28-291D5AF80323}" type="pres">
      <dgm:prSet presAssocID="{A3E8E47B-89C9-4998-A7C4-D42630F3FAAC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F4F91A-DDBD-4F34-BCD5-082B0D6B352E}" type="pres">
      <dgm:prSet presAssocID="{A3E8E47B-89C9-4998-A7C4-D42630F3FAAC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2567FA-939A-4A74-87FA-5F10D293ABDC}" type="presOf" srcId="{D398D11B-9FEB-4C83-A782-7BA945F3335A}" destId="{9EF4F91A-DDBD-4F34-BCD5-082B0D6B352E}" srcOrd="0" destOrd="2" presId="urn:microsoft.com/office/officeart/2005/8/layout/hList1"/>
    <dgm:cxn modelId="{50C6C447-9C6B-4E24-B523-575E40B75CC4}" srcId="{96870BE5-7A4F-4931-B081-F88545EC1E49}" destId="{2E0C7A78-35E3-4E93-91BB-E72F5650FFE8}" srcOrd="0" destOrd="0" parTransId="{F28F9A92-74FA-4377-88AA-E59CCD7177A0}" sibTransId="{82AFFD8D-56A0-4C91-BCAF-F1BEE40BB753}"/>
    <dgm:cxn modelId="{719C798D-0DAC-4855-90F8-41880D2C66D1}" srcId="{C1BE4F2C-F26A-4BA9-94A2-F7F4A355269D}" destId="{96870BE5-7A4F-4931-B081-F88545EC1E49}" srcOrd="0" destOrd="0" parTransId="{BB8D3888-ECF5-4C92-A71A-5B6EFD2F903A}" sibTransId="{339B50C8-C237-4D6A-804D-C3412A7C23A3}"/>
    <dgm:cxn modelId="{74D997C4-1A4E-4A2A-961C-D8E7D07F409C}" type="presOf" srcId="{7C136D1E-D9C8-4117-AF8B-1C676ABD8FAE}" destId="{9EF4F91A-DDBD-4F34-BCD5-082B0D6B352E}" srcOrd="0" destOrd="0" presId="urn:microsoft.com/office/officeart/2005/8/layout/hList1"/>
    <dgm:cxn modelId="{ACCDFF54-F971-4890-A338-7215226E68B1}" type="presOf" srcId="{C1BE4F2C-F26A-4BA9-94A2-F7F4A355269D}" destId="{5CA961D0-6FAB-48BD-91D1-9E7CA297F133}" srcOrd="0" destOrd="0" presId="urn:microsoft.com/office/officeart/2005/8/layout/hList1"/>
    <dgm:cxn modelId="{C2546A6E-B641-4C62-BE21-7983425C2DC5}" srcId="{A3E8E47B-89C9-4998-A7C4-D42630F3FAAC}" destId="{7C136D1E-D9C8-4117-AF8B-1C676ABD8FAE}" srcOrd="0" destOrd="0" parTransId="{9A92138C-7333-41C5-B675-9EE6744DED83}" sibTransId="{3BE2EB8C-2F48-44BB-82AA-4E1E4ADDE603}"/>
    <dgm:cxn modelId="{81E4FDAB-E028-48E9-92A9-134680758214}" type="presOf" srcId="{2E0C7A78-35E3-4E93-91BB-E72F5650FFE8}" destId="{5E735274-B0FC-4388-BF2C-9BFFAC70EA2A}" srcOrd="0" destOrd="0" presId="urn:microsoft.com/office/officeart/2005/8/layout/hList1"/>
    <dgm:cxn modelId="{5F4ADC95-F56D-4DD2-AF2B-6D830B6C5828}" type="presOf" srcId="{A3E8E47B-89C9-4998-A7C4-D42630F3FAAC}" destId="{E8831B67-3006-438A-9C28-291D5AF80323}" srcOrd="0" destOrd="0" presId="urn:microsoft.com/office/officeart/2005/8/layout/hList1"/>
    <dgm:cxn modelId="{BFAD81D3-43CC-4AB0-83C1-7B62B1B28035}" type="presOf" srcId="{675D85C2-6D5B-4B6D-BAC7-EC2A7344DD86}" destId="{9EF4F91A-DDBD-4F34-BCD5-082B0D6B352E}" srcOrd="0" destOrd="1" presId="urn:microsoft.com/office/officeart/2005/8/layout/hList1"/>
    <dgm:cxn modelId="{CDC42A3D-8D66-44BF-A1BD-FB4A75C74114}" srcId="{A3E8E47B-89C9-4998-A7C4-D42630F3FAAC}" destId="{675D85C2-6D5B-4B6D-BAC7-EC2A7344DD86}" srcOrd="1" destOrd="0" parTransId="{5384326A-01F2-4C68-BCB9-60B82C67A39D}" sibTransId="{741B4986-D05F-4E00-BE04-8E6BE4BCDC05}"/>
    <dgm:cxn modelId="{E497F6E9-0EA5-4014-9AC8-84A8BDE9173D}" type="presOf" srcId="{96870BE5-7A4F-4931-B081-F88545EC1E49}" destId="{B33DC02D-EF0A-4F36-B65B-CA77703787C4}" srcOrd="0" destOrd="0" presId="urn:microsoft.com/office/officeart/2005/8/layout/hList1"/>
    <dgm:cxn modelId="{256BA73C-F945-4A7A-A8C3-E8F564819312}" srcId="{C1BE4F2C-F26A-4BA9-94A2-F7F4A355269D}" destId="{A3E8E47B-89C9-4998-A7C4-D42630F3FAAC}" srcOrd="1" destOrd="0" parTransId="{ED96D970-AD16-4341-BF6D-C9FCCA14A3FB}" sibTransId="{DDBA44FF-DD47-41D5-9528-6C82F160E586}"/>
    <dgm:cxn modelId="{00180CB2-8FA5-48EA-8747-B5C38DB94617}" srcId="{A3E8E47B-89C9-4998-A7C4-D42630F3FAAC}" destId="{D398D11B-9FEB-4C83-A782-7BA945F3335A}" srcOrd="2" destOrd="0" parTransId="{3119E275-0486-4544-82A6-0F03814255D7}" sibTransId="{9218981B-F5A5-41EF-8FBB-475DEE0F9DED}"/>
    <dgm:cxn modelId="{C6E48750-8FDB-44E5-A435-5CF3273E9C22}" type="presParOf" srcId="{5CA961D0-6FAB-48BD-91D1-9E7CA297F133}" destId="{C1D9628A-06DE-4827-8C3E-00AEBFB35A27}" srcOrd="0" destOrd="0" presId="urn:microsoft.com/office/officeart/2005/8/layout/hList1"/>
    <dgm:cxn modelId="{893A5AD9-07D6-4EA5-AF4C-1B2BA93D6242}" type="presParOf" srcId="{C1D9628A-06DE-4827-8C3E-00AEBFB35A27}" destId="{B33DC02D-EF0A-4F36-B65B-CA77703787C4}" srcOrd="0" destOrd="0" presId="urn:microsoft.com/office/officeart/2005/8/layout/hList1"/>
    <dgm:cxn modelId="{1A2A44C2-6A19-43F1-A280-3FC4DC7D5596}" type="presParOf" srcId="{C1D9628A-06DE-4827-8C3E-00AEBFB35A27}" destId="{5E735274-B0FC-4388-BF2C-9BFFAC70EA2A}" srcOrd="1" destOrd="0" presId="urn:microsoft.com/office/officeart/2005/8/layout/hList1"/>
    <dgm:cxn modelId="{3CFB1C96-E076-419C-8BC0-4B51A1AABE10}" type="presParOf" srcId="{5CA961D0-6FAB-48BD-91D1-9E7CA297F133}" destId="{42838C44-04C2-4238-9395-98EDE05C851D}" srcOrd="1" destOrd="0" presId="urn:microsoft.com/office/officeart/2005/8/layout/hList1"/>
    <dgm:cxn modelId="{3AEA07DD-3EE4-4727-A9CA-AE8809BD4F77}" type="presParOf" srcId="{5CA961D0-6FAB-48BD-91D1-9E7CA297F133}" destId="{E1D920EF-7191-4B3D-A2A3-65C314D74E4F}" srcOrd="2" destOrd="0" presId="urn:microsoft.com/office/officeart/2005/8/layout/hList1"/>
    <dgm:cxn modelId="{9793745E-369C-4926-B3C5-5CF76817E7E9}" type="presParOf" srcId="{E1D920EF-7191-4B3D-A2A3-65C314D74E4F}" destId="{E8831B67-3006-438A-9C28-291D5AF80323}" srcOrd="0" destOrd="0" presId="urn:microsoft.com/office/officeart/2005/8/layout/hList1"/>
    <dgm:cxn modelId="{7A1BCE4E-3FC7-4349-8F84-2F531E7D893F}" type="presParOf" srcId="{E1D920EF-7191-4B3D-A2A3-65C314D74E4F}" destId="{9EF4F91A-DDBD-4F34-BCD5-082B0D6B352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FED115-1B6B-4E09-9AC8-5B29ECF9C66D}" type="doc">
      <dgm:prSet loTypeId="urn:microsoft.com/office/officeart/2005/8/layout/process4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hr-HR"/>
        </a:p>
      </dgm:t>
    </dgm:pt>
    <dgm:pt modelId="{A99DDB18-6D3B-4F18-ADBA-62CF1CE9A583}">
      <dgm:prSet phldrT="[Tekst]" custT="1"/>
      <dgm:spPr/>
      <dgm:t>
        <a:bodyPr/>
        <a:lstStyle/>
        <a:p>
          <a:r>
            <a:rPr lang="hr-HR" sz="2400" b="1" dirty="0"/>
            <a:t>SITUACIJA</a:t>
          </a:r>
        </a:p>
        <a:p>
          <a:r>
            <a:rPr lang="hr-HR" sz="2400" dirty="0"/>
            <a:t>Pisanje domaće zadaće iz matematike</a:t>
          </a:r>
        </a:p>
      </dgm:t>
    </dgm:pt>
    <dgm:pt modelId="{2DC0354A-38A8-4A86-96D1-0E2514797700}" type="parTrans" cxnId="{981B66F1-85AF-4594-A539-26B802BDE6B1}">
      <dgm:prSet/>
      <dgm:spPr/>
      <dgm:t>
        <a:bodyPr/>
        <a:lstStyle/>
        <a:p>
          <a:endParaRPr lang="hr-HR"/>
        </a:p>
      </dgm:t>
    </dgm:pt>
    <dgm:pt modelId="{47058866-6491-4F46-B97E-4E90283665BC}" type="sibTrans" cxnId="{981B66F1-85AF-4594-A539-26B802BDE6B1}">
      <dgm:prSet/>
      <dgm:spPr/>
      <dgm:t>
        <a:bodyPr/>
        <a:lstStyle/>
        <a:p>
          <a:endParaRPr lang="hr-HR"/>
        </a:p>
      </dgm:t>
    </dgm:pt>
    <dgm:pt modelId="{A63929D8-EEAF-4E94-9D9D-E481BA50DDD4}">
      <dgm:prSet phldrT="[Tekst]" custT="1"/>
      <dgm:spPr/>
      <dgm:t>
        <a:bodyPr/>
        <a:lstStyle/>
        <a:p>
          <a:pPr>
            <a:buNone/>
          </a:pPr>
          <a:r>
            <a:rPr lang="hr-HR" sz="2400" b="1" dirty="0"/>
            <a:t>AUTOMATSKA MISAO</a:t>
          </a:r>
        </a:p>
        <a:p>
          <a:pPr>
            <a:buNone/>
          </a:pPr>
          <a:r>
            <a:rPr lang="hr-HR" sz="2400" dirty="0"/>
            <a:t>„Nikad ovo neću shvatiti, ovo je dosadno, nikad u životu mi to neće trebati…”</a:t>
          </a:r>
        </a:p>
      </dgm:t>
    </dgm:pt>
    <dgm:pt modelId="{7F07FB7E-85BC-43BC-8B0D-FF3506DECD97}" type="parTrans" cxnId="{C944A746-1E59-459F-A642-B95B33B3B189}">
      <dgm:prSet/>
      <dgm:spPr/>
      <dgm:t>
        <a:bodyPr/>
        <a:lstStyle/>
        <a:p>
          <a:endParaRPr lang="hr-HR"/>
        </a:p>
      </dgm:t>
    </dgm:pt>
    <dgm:pt modelId="{83A1DCC0-CDEC-45BC-BAE3-5CD3C1E79EB6}" type="sibTrans" cxnId="{C944A746-1E59-459F-A642-B95B33B3B189}">
      <dgm:prSet/>
      <dgm:spPr/>
      <dgm:t>
        <a:bodyPr/>
        <a:lstStyle/>
        <a:p>
          <a:endParaRPr lang="hr-HR"/>
        </a:p>
      </dgm:t>
    </dgm:pt>
    <dgm:pt modelId="{074BA894-7811-4889-BA0C-6F5150BEAD75}">
      <dgm:prSet phldrT="[Tekst]" custT="1"/>
      <dgm:spPr/>
      <dgm:t>
        <a:bodyPr/>
        <a:lstStyle/>
        <a:p>
          <a:pPr>
            <a:buNone/>
          </a:pPr>
          <a:r>
            <a:rPr lang="hr-HR" sz="2400" b="1" dirty="0"/>
            <a:t>EMOICJE</a:t>
          </a:r>
        </a:p>
        <a:p>
          <a:pPr>
            <a:buNone/>
          </a:pPr>
          <a:r>
            <a:rPr lang="hr-HR" sz="2400" dirty="0"/>
            <a:t>Ljutnja, frustracija</a:t>
          </a:r>
        </a:p>
      </dgm:t>
    </dgm:pt>
    <dgm:pt modelId="{97B62D75-8B15-4FD9-B575-FF96CC1685AF}" type="parTrans" cxnId="{FAAB71C4-3EEC-4BEF-AA3E-F2698108A4E5}">
      <dgm:prSet/>
      <dgm:spPr/>
      <dgm:t>
        <a:bodyPr/>
        <a:lstStyle/>
        <a:p>
          <a:endParaRPr lang="hr-HR"/>
        </a:p>
      </dgm:t>
    </dgm:pt>
    <dgm:pt modelId="{9E9B5D9D-2C14-4D10-8A08-2AF1E824C6F1}" type="sibTrans" cxnId="{FAAB71C4-3EEC-4BEF-AA3E-F2698108A4E5}">
      <dgm:prSet/>
      <dgm:spPr/>
      <dgm:t>
        <a:bodyPr/>
        <a:lstStyle/>
        <a:p>
          <a:endParaRPr lang="hr-HR"/>
        </a:p>
      </dgm:t>
    </dgm:pt>
    <dgm:pt modelId="{BE2C65F8-5C5E-42EF-9946-DF770731867A}">
      <dgm:prSet phldrT="[Tekst]" custT="1"/>
      <dgm:spPr/>
      <dgm:t>
        <a:bodyPr/>
        <a:lstStyle/>
        <a:p>
          <a:r>
            <a:rPr lang="hr-HR" sz="2400" b="1" dirty="0"/>
            <a:t>FIZIOLOGIJA</a:t>
          </a:r>
        </a:p>
        <a:p>
          <a:r>
            <a:rPr lang="hr-HR" sz="2400" dirty="0"/>
            <a:t>Grč u želucu, glavobolja („ne mogu misliti”)</a:t>
          </a:r>
        </a:p>
      </dgm:t>
    </dgm:pt>
    <dgm:pt modelId="{369EF951-9D8F-4211-8E5C-AFA4BE366177}" type="parTrans" cxnId="{97841EAE-DCF9-4577-AB0E-2D96D54EB283}">
      <dgm:prSet/>
      <dgm:spPr/>
      <dgm:t>
        <a:bodyPr/>
        <a:lstStyle/>
        <a:p>
          <a:endParaRPr lang="hr-HR"/>
        </a:p>
      </dgm:t>
    </dgm:pt>
    <dgm:pt modelId="{B8F1396C-D130-49D2-94AD-926BF72A195B}" type="sibTrans" cxnId="{97841EAE-DCF9-4577-AB0E-2D96D54EB283}">
      <dgm:prSet/>
      <dgm:spPr/>
      <dgm:t>
        <a:bodyPr/>
        <a:lstStyle/>
        <a:p>
          <a:endParaRPr lang="hr-HR"/>
        </a:p>
      </dgm:t>
    </dgm:pt>
    <dgm:pt modelId="{8F32462F-328A-4AB2-9578-224B234376C4}">
      <dgm:prSet custT="1"/>
      <dgm:spPr/>
      <dgm:t>
        <a:bodyPr/>
        <a:lstStyle/>
        <a:p>
          <a:r>
            <a:rPr lang="hr-HR" sz="2400" b="1" dirty="0"/>
            <a:t>PONAŠANJE</a:t>
          </a:r>
        </a:p>
        <a:p>
          <a:r>
            <a:rPr lang="hr-HR" sz="2400" dirty="0"/>
            <a:t>Vrti školski pribor po rukama, ispušta i diže predmete s poda, odbija pisati zadaću, diže glas na mamu koja inzistira na rješavanju, svađa se </a:t>
          </a:r>
        </a:p>
      </dgm:t>
    </dgm:pt>
    <dgm:pt modelId="{0A08349A-A144-40FC-88D0-E91B02AC50FF}" type="parTrans" cxnId="{219852E9-874A-41E5-9ED2-8619677ED1DF}">
      <dgm:prSet/>
      <dgm:spPr/>
      <dgm:t>
        <a:bodyPr/>
        <a:lstStyle/>
        <a:p>
          <a:endParaRPr lang="hr-HR"/>
        </a:p>
      </dgm:t>
    </dgm:pt>
    <dgm:pt modelId="{540A9B81-BD8A-4286-B8E5-236CF2B6FB31}" type="sibTrans" cxnId="{219852E9-874A-41E5-9ED2-8619677ED1DF}">
      <dgm:prSet/>
      <dgm:spPr/>
      <dgm:t>
        <a:bodyPr/>
        <a:lstStyle/>
        <a:p>
          <a:endParaRPr lang="hr-HR"/>
        </a:p>
      </dgm:t>
    </dgm:pt>
    <dgm:pt modelId="{8EA776D9-7327-41E5-9E31-9E32E40E4613}" type="pres">
      <dgm:prSet presAssocID="{FCFED115-1B6B-4E09-9AC8-5B29ECF9C66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D3FA79-6D96-4576-828F-A38258C2303E}" type="pres">
      <dgm:prSet presAssocID="{8F32462F-328A-4AB2-9578-224B234376C4}" presName="boxAndChildren" presStyleCnt="0"/>
      <dgm:spPr/>
    </dgm:pt>
    <dgm:pt modelId="{BDF3C942-2AF6-423C-8416-A4E2DBCFEB05}" type="pres">
      <dgm:prSet presAssocID="{8F32462F-328A-4AB2-9578-224B234376C4}" presName="parentTextBox" presStyleLbl="node1" presStyleIdx="0" presStyleCnt="5" custScaleY="138798"/>
      <dgm:spPr/>
      <dgm:t>
        <a:bodyPr/>
        <a:lstStyle/>
        <a:p>
          <a:endParaRPr lang="en-US"/>
        </a:p>
      </dgm:t>
    </dgm:pt>
    <dgm:pt modelId="{8EE6B6E1-5520-4F95-BB8D-0B0200131D7D}" type="pres">
      <dgm:prSet presAssocID="{B8F1396C-D130-49D2-94AD-926BF72A195B}" presName="sp" presStyleCnt="0"/>
      <dgm:spPr/>
    </dgm:pt>
    <dgm:pt modelId="{4EC5C09B-DBDD-49CA-8195-98244682DA07}" type="pres">
      <dgm:prSet presAssocID="{BE2C65F8-5C5E-42EF-9946-DF770731867A}" presName="arrowAndChildren" presStyleCnt="0"/>
      <dgm:spPr/>
    </dgm:pt>
    <dgm:pt modelId="{56C31BF7-A394-415F-985A-397958FD0C55}" type="pres">
      <dgm:prSet presAssocID="{BE2C65F8-5C5E-42EF-9946-DF770731867A}" presName="parentTextArrow" presStyleLbl="node1" presStyleIdx="1" presStyleCnt="5" custLinFactNeighborX="-938" custLinFactNeighborY="-2314"/>
      <dgm:spPr/>
      <dgm:t>
        <a:bodyPr/>
        <a:lstStyle/>
        <a:p>
          <a:endParaRPr lang="en-US"/>
        </a:p>
      </dgm:t>
    </dgm:pt>
    <dgm:pt modelId="{535492D5-5F85-4503-89FA-7AEB9865E473}" type="pres">
      <dgm:prSet presAssocID="{9E9B5D9D-2C14-4D10-8A08-2AF1E824C6F1}" presName="sp" presStyleCnt="0"/>
      <dgm:spPr/>
    </dgm:pt>
    <dgm:pt modelId="{425BCE4F-2DBD-4509-A4E2-58EA38A5004D}" type="pres">
      <dgm:prSet presAssocID="{074BA894-7811-4889-BA0C-6F5150BEAD75}" presName="arrowAndChildren" presStyleCnt="0"/>
      <dgm:spPr/>
    </dgm:pt>
    <dgm:pt modelId="{BC3F70EF-64BE-496C-A997-CFF6B33FB773}" type="pres">
      <dgm:prSet presAssocID="{074BA894-7811-4889-BA0C-6F5150BEAD75}" presName="parentTextArrow" presStyleLbl="node1" presStyleIdx="2" presStyleCnt="5"/>
      <dgm:spPr/>
      <dgm:t>
        <a:bodyPr/>
        <a:lstStyle/>
        <a:p>
          <a:endParaRPr lang="en-US"/>
        </a:p>
      </dgm:t>
    </dgm:pt>
    <dgm:pt modelId="{30A858BE-0232-4426-8659-D2438ACB5CE9}" type="pres">
      <dgm:prSet presAssocID="{83A1DCC0-CDEC-45BC-BAE3-5CD3C1E79EB6}" presName="sp" presStyleCnt="0"/>
      <dgm:spPr/>
    </dgm:pt>
    <dgm:pt modelId="{8C20D61E-C77C-4B49-BBE7-122938DE63FD}" type="pres">
      <dgm:prSet presAssocID="{A63929D8-EEAF-4E94-9D9D-E481BA50DDD4}" presName="arrowAndChildren" presStyleCnt="0"/>
      <dgm:spPr/>
    </dgm:pt>
    <dgm:pt modelId="{A8EBAF80-4E7C-42B7-9794-F81F9065838C}" type="pres">
      <dgm:prSet presAssocID="{A63929D8-EEAF-4E94-9D9D-E481BA50DDD4}" presName="parentTextArrow" presStyleLbl="node1" presStyleIdx="3" presStyleCnt="5"/>
      <dgm:spPr/>
      <dgm:t>
        <a:bodyPr/>
        <a:lstStyle/>
        <a:p>
          <a:endParaRPr lang="en-US"/>
        </a:p>
      </dgm:t>
    </dgm:pt>
    <dgm:pt modelId="{E7D2B76F-1D43-49D6-BBAB-911C74D6685C}" type="pres">
      <dgm:prSet presAssocID="{47058866-6491-4F46-B97E-4E90283665BC}" presName="sp" presStyleCnt="0"/>
      <dgm:spPr/>
    </dgm:pt>
    <dgm:pt modelId="{ACBD36DA-E47D-4905-A30E-18F7A8E0D8EC}" type="pres">
      <dgm:prSet presAssocID="{A99DDB18-6D3B-4F18-ADBA-62CF1CE9A583}" presName="arrowAndChildren" presStyleCnt="0"/>
      <dgm:spPr/>
    </dgm:pt>
    <dgm:pt modelId="{74F420A9-D5B7-49A8-A33F-B8A0A71884F0}" type="pres">
      <dgm:prSet presAssocID="{A99DDB18-6D3B-4F18-ADBA-62CF1CE9A583}" presName="parentTextArrow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981B66F1-85AF-4594-A539-26B802BDE6B1}" srcId="{FCFED115-1B6B-4E09-9AC8-5B29ECF9C66D}" destId="{A99DDB18-6D3B-4F18-ADBA-62CF1CE9A583}" srcOrd="0" destOrd="0" parTransId="{2DC0354A-38A8-4A86-96D1-0E2514797700}" sibTransId="{47058866-6491-4F46-B97E-4E90283665BC}"/>
    <dgm:cxn modelId="{52539A53-A155-412F-A951-7206AF3B5A5D}" type="presOf" srcId="{A99DDB18-6D3B-4F18-ADBA-62CF1CE9A583}" destId="{74F420A9-D5B7-49A8-A33F-B8A0A71884F0}" srcOrd="0" destOrd="0" presId="urn:microsoft.com/office/officeart/2005/8/layout/process4"/>
    <dgm:cxn modelId="{219852E9-874A-41E5-9ED2-8619677ED1DF}" srcId="{FCFED115-1B6B-4E09-9AC8-5B29ECF9C66D}" destId="{8F32462F-328A-4AB2-9578-224B234376C4}" srcOrd="4" destOrd="0" parTransId="{0A08349A-A144-40FC-88D0-E91B02AC50FF}" sibTransId="{540A9B81-BD8A-4286-B8E5-236CF2B6FB31}"/>
    <dgm:cxn modelId="{FAAB71C4-3EEC-4BEF-AA3E-F2698108A4E5}" srcId="{FCFED115-1B6B-4E09-9AC8-5B29ECF9C66D}" destId="{074BA894-7811-4889-BA0C-6F5150BEAD75}" srcOrd="2" destOrd="0" parTransId="{97B62D75-8B15-4FD9-B575-FF96CC1685AF}" sibTransId="{9E9B5D9D-2C14-4D10-8A08-2AF1E824C6F1}"/>
    <dgm:cxn modelId="{21D64DEE-828E-4A63-AE15-4B1FECD12601}" type="presOf" srcId="{FCFED115-1B6B-4E09-9AC8-5B29ECF9C66D}" destId="{8EA776D9-7327-41E5-9E31-9E32E40E4613}" srcOrd="0" destOrd="0" presId="urn:microsoft.com/office/officeart/2005/8/layout/process4"/>
    <dgm:cxn modelId="{D0619030-7A41-4868-83E9-682955339947}" type="presOf" srcId="{8F32462F-328A-4AB2-9578-224B234376C4}" destId="{BDF3C942-2AF6-423C-8416-A4E2DBCFEB05}" srcOrd="0" destOrd="0" presId="urn:microsoft.com/office/officeart/2005/8/layout/process4"/>
    <dgm:cxn modelId="{C944A746-1E59-459F-A642-B95B33B3B189}" srcId="{FCFED115-1B6B-4E09-9AC8-5B29ECF9C66D}" destId="{A63929D8-EEAF-4E94-9D9D-E481BA50DDD4}" srcOrd="1" destOrd="0" parTransId="{7F07FB7E-85BC-43BC-8B0D-FF3506DECD97}" sibTransId="{83A1DCC0-CDEC-45BC-BAE3-5CD3C1E79EB6}"/>
    <dgm:cxn modelId="{97841EAE-DCF9-4577-AB0E-2D96D54EB283}" srcId="{FCFED115-1B6B-4E09-9AC8-5B29ECF9C66D}" destId="{BE2C65F8-5C5E-42EF-9946-DF770731867A}" srcOrd="3" destOrd="0" parTransId="{369EF951-9D8F-4211-8E5C-AFA4BE366177}" sibTransId="{B8F1396C-D130-49D2-94AD-926BF72A195B}"/>
    <dgm:cxn modelId="{8218B102-9C5F-4976-9EA2-593B67E3AA74}" type="presOf" srcId="{A63929D8-EEAF-4E94-9D9D-E481BA50DDD4}" destId="{A8EBAF80-4E7C-42B7-9794-F81F9065838C}" srcOrd="0" destOrd="0" presId="urn:microsoft.com/office/officeart/2005/8/layout/process4"/>
    <dgm:cxn modelId="{D40ECD70-AB4C-46BD-89B7-D0D23A453A92}" type="presOf" srcId="{BE2C65F8-5C5E-42EF-9946-DF770731867A}" destId="{56C31BF7-A394-415F-985A-397958FD0C55}" srcOrd="0" destOrd="0" presId="urn:microsoft.com/office/officeart/2005/8/layout/process4"/>
    <dgm:cxn modelId="{58F1AE2C-39D5-4A19-B218-661DA554F25E}" type="presOf" srcId="{074BA894-7811-4889-BA0C-6F5150BEAD75}" destId="{BC3F70EF-64BE-496C-A997-CFF6B33FB773}" srcOrd="0" destOrd="0" presId="urn:microsoft.com/office/officeart/2005/8/layout/process4"/>
    <dgm:cxn modelId="{ACBB0CCD-C280-4F0D-A0B8-A99E97920B69}" type="presParOf" srcId="{8EA776D9-7327-41E5-9E31-9E32E40E4613}" destId="{F6D3FA79-6D96-4576-828F-A38258C2303E}" srcOrd="0" destOrd="0" presId="urn:microsoft.com/office/officeart/2005/8/layout/process4"/>
    <dgm:cxn modelId="{DC5CB5AC-8461-4CA7-ACDD-A8D8A86EEB8D}" type="presParOf" srcId="{F6D3FA79-6D96-4576-828F-A38258C2303E}" destId="{BDF3C942-2AF6-423C-8416-A4E2DBCFEB05}" srcOrd="0" destOrd="0" presId="urn:microsoft.com/office/officeart/2005/8/layout/process4"/>
    <dgm:cxn modelId="{BDBE0842-9D98-49F1-B0F7-AB1DD73F02C1}" type="presParOf" srcId="{8EA776D9-7327-41E5-9E31-9E32E40E4613}" destId="{8EE6B6E1-5520-4F95-BB8D-0B0200131D7D}" srcOrd="1" destOrd="0" presId="urn:microsoft.com/office/officeart/2005/8/layout/process4"/>
    <dgm:cxn modelId="{B0E5AFDD-10CF-44A9-B91A-58CDBEBA2A63}" type="presParOf" srcId="{8EA776D9-7327-41E5-9E31-9E32E40E4613}" destId="{4EC5C09B-DBDD-49CA-8195-98244682DA07}" srcOrd="2" destOrd="0" presId="urn:microsoft.com/office/officeart/2005/8/layout/process4"/>
    <dgm:cxn modelId="{9AD412CE-F9EE-4658-B3EA-EE0FF0990B2F}" type="presParOf" srcId="{4EC5C09B-DBDD-49CA-8195-98244682DA07}" destId="{56C31BF7-A394-415F-985A-397958FD0C55}" srcOrd="0" destOrd="0" presId="urn:microsoft.com/office/officeart/2005/8/layout/process4"/>
    <dgm:cxn modelId="{D964BDEA-208E-4F87-A501-F17ABE937200}" type="presParOf" srcId="{8EA776D9-7327-41E5-9E31-9E32E40E4613}" destId="{535492D5-5F85-4503-89FA-7AEB9865E473}" srcOrd="3" destOrd="0" presId="urn:microsoft.com/office/officeart/2005/8/layout/process4"/>
    <dgm:cxn modelId="{AEEF23BE-EF38-4A10-8BE5-526B622E68B2}" type="presParOf" srcId="{8EA776D9-7327-41E5-9E31-9E32E40E4613}" destId="{425BCE4F-2DBD-4509-A4E2-58EA38A5004D}" srcOrd="4" destOrd="0" presId="urn:microsoft.com/office/officeart/2005/8/layout/process4"/>
    <dgm:cxn modelId="{EE4495FE-0FD8-43F4-A7ED-314B1D724F37}" type="presParOf" srcId="{425BCE4F-2DBD-4509-A4E2-58EA38A5004D}" destId="{BC3F70EF-64BE-496C-A997-CFF6B33FB773}" srcOrd="0" destOrd="0" presId="urn:microsoft.com/office/officeart/2005/8/layout/process4"/>
    <dgm:cxn modelId="{92CD0D98-B2BB-44B1-8F9B-A6AEDC91441B}" type="presParOf" srcId="{8EA776D9-7327-41E5-9E31-9E32E40E4613}" destId="{30A858BE-0232-4426-8659-D2438ACB5CE9}" srcOrd="5" destOrd="0" presId="urn:microsoft.com/office/officeart/2005/8/layout/process4"/>
    <dgm:cxn modelId="{53567C4B-F45A-4700-9DC0-0F9B7D865A23}" type="presParOf" srcId="{8EA776D9-7327-41E5-9E31-9E32E40E4613}" destId="{8C20D61E-C77C-4B49-BBE7-122938DE63FD}" srcOrd="6" destOrd="0" presId="urn:microsoft.com/office/officeart/2005/8/layout/process4"/>
    <dgm:cxn modelId="{6117B41A-14A4-4087-9552-6546ECEF5746}" type="presParOf" srcId="{8C20D61E-C77C-4B49-BBE7-122938DE63FD}" destId="{A8EBAF80-4E7C-42B7-9794-F81F9065838C}" srcOrd="0" destOrd="0" presId="urn:microsoft.com/office/officeart/2005/8/layout/process4"/>
    <dgm:cxn modelId="{EC4B3FA8-50F9-434B-A8E3-BC7E5B52D108}" type="presParOf" srcId="{8EA776D9-7327-41E5-9E31-9E32E40E4613}" destId="{E7D2B76F-1D43-49D6-BBAB-911C74D6685C}" srcOrd="7" destOrd="0" presId="urn:microsoft.com/office/officeart/2005/8/layout/process4"/>
    <dgm:cxn modelId="{955F3561-05B3-44C7-8CBC-79AC475201F0}" type="presParOf" srcId="{8EA776D9-7327-41E5-9E31-9E32E40E4613}" destId="{ACBD36DA-E47D-4905-A30E-18F7A8E0D8EC}" srcOrd="8" destOrd="0" presId="urn:microsoft.com/office/officeart/2005/8/layout/process4"/>
    <dgm:cxn modelId="{448F7B8D-E35F-4E46-84CF-F99B4410B39E}" type="presParOf" srcId="{ACBD36DA-E47D-4905-A30E-18F7A8E0D8EC}" destId="{74F420A9-D5B7-49A8-A33F-B8A0A71884F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CFED115-1B6B-4E09-9AC8-5B29ECF9C66D}" type="doc">
      <dgm:prSet loTypeId="urn:microsoft.com/office/officeart/2005/8/layout/process4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hr-HR"/>
        </a:p>
      </dgm:t>
    </dgm:pt>
    <dgm:pt modelId="{A99DDB18-6D3B-4F18-ADBA-62CF1CE9A583}">
      <dgm:prSet phldrT="[Tekst]" custT="1"/>
      <dgm:spPr/>
      <dgm:t>
        <a:bodyPr/>
        <a:lstStyle/>
        <a:p>
          <a:r>
            <a:rPr lang="hr-HR" sz="2400" b="1" dirty="0"/>
            <a:t>SITUACIJA</a:t>
          </a:r>
        </a:p>
        <a:p>
          <a:r>
            <a:rPr lang="hr-HR" sz="2400" dirty="0"/>
            <a:t>Sat tehničkog na kojem dobivaju zadatak izmjeriti stol te izračunati opseg i površinu</a:t>
          </a:r>
        </a:p>
      </dgm:t>
    </dgm:pt>
    <dgm:pt modelId="{2DC0354A-38A8-4A86-96D1-0E2514797700}" type="parTrans" cxnId="{981B66F1-85AF-4594-A539-26B802BDE6B1}">
      <dgm:prSet/>
      <dgm:spPr/>
      <dgm:t>
        <a:bodyPr/>
        <a:lstStyle/>
        <a:p>
          <a:endParaRPr lang="hr-HR"/>
        </a:p>
      </dgm:t>
    </dgm:pt>
    <dgm:pt modelId="{47058866-6491-4F46-B97E-4E90283665BC}" type="sibTrans" cxnId="{981B66F1-85AF-4594-A539-26B802BDE6B1}">
      <dgm:prSet/>
      <dgm:spPr/>
      <dgm:t>
        <a:bodyPr/>
        <a:lstStyle/>
        <a:p>
          <a:endParaRPr lang="hr-HR"/>
        </a:p>
      </dgm:t>
    </dgm:pt>
    <dgm:pt modelId="{A63929D8-EEAF-4E94-9D9D-E481BA50DDD4}">
      <dgm:prSet phldrT="[Tekst]" custT="1"/>
      <dgm:spPr/>
      <dgm:t>
        <a:bodyPr/>
        <a:lstStyle/>
        <a:p>
          <a:pPr>
            <a:buNone/>
          </a:pPr>
          <a:r>
            <a:rPr lang="hr-HR" sz="2400" b="1" dirty="0"/>
            <a:t>AUTOMATSKA MISAO</a:t>
          </a:r>
        </a:p>
        <a:p>
          <a:pPr>
            <a:buNone/>
          </a:pPr>
          <a:r>
            <a:rPr lang="hr-HR" sz="2400" dirty="0"/>
            <a:t>„Ovo je dosadno!” </a:t>
          </a:r>
        </a:p>
      </dgm:t>
    </dgm:pt>
    <dgm:pt modelId="{7F07FB7E-85BC-43BC-8B0D-FF3506DECD97}" type="parTrans" cxnId="{C944A746-1E59-459F-A642-B95B33B3B189}">
      <dgm:prSet/>
      <dgm:spPr/>
      <dgm:t>
        <a:bodyPr/>
        <a:lstStyle/>
        <a:p>
          <a:endParaRPr lang="hr-HR"/>
        </a:p>
      </dgm:t>
    </dgm:pt>
    <dgm:pt modelId="{83A1DCC0-CDEC-45BC-BAE3-5CD3C1E79EB6}" type="sibTrans" cxnId="{C944A746-1E59-459F-A642-B95B33B3B189}">
      <dgm:prSet/>
      <dgm:spPr/>
      <dgm:t>
        <a:bodyPr/>
        <a:lstStyle/>
        <a:p>
          <a:endParaRPr lang="hr-HR"/>
        </a:p>
      </dgm:t>
    </dgm:pt>
    <dgm:pt modelId="{074BA894-7811-4889-BA0C-6F5150BEAD75}">
      <dgm:prSet phldrT="[Tekst]" custT="1"/>
      <dgm:spPr/>
      <dgm:t>
        <a:bodyPr/>
        <a:lstStyle/>
        <a:p>
          <a:pPr>
            <a:buNone/>
          </a:pPr>
          <a:r>
            <a:rPr lang="hr-HR" sz="2400" b="1" dirty="0"/>
            <a:t>EMOICJE</a:t>
          </a:r>
        </a:p>
        <a:p>
          <a:pPr>
            <a:buNone/>
          </a:pPr>
          <a:r>
            <a:rPr lang="hr-HR" sz="2400" dirty="0"/>
            <a:t>Ravnodušnost, nezainteresiranost</a:t>
          </a:r>
        </a:p>
      </dgm:t>
    </dgm:pt>
    <dgm:pt modelId="{97B62D75-8B15-4FD9-B575-FF96CC1685AF}" type="parTrans" cxnId="{FAAB71C4-3EEC-4BEF-AA3E-F2698108A4E5}">
      <dgm:prSet/>
      <dgm:spPr/>
      <dgm:t>
        <a:bodyPr/>
        <a:lstStyle/>
        <a:p>
          <a:endParaRPr lang="hr-HR"/>
        </a:p>
      </dgm:t>
    </dgm:pt>
    <dgm:pt modelId="{9E9B5D9D-2C14-4D10-8A08-2AF1E824C6F1}" type="sibTrans" cxnId="{FAAB71C4-3EEC-4BEF-AA3E-F2698108A4E5}">
      <dgm:prSet/>
      <dgm:spPr/>
      <dgm:t>
        <a:bodyPr/>
        <a:lstStyle/>
        <a:p>
          <a:endParaRPr lang="hr-HR"/>
        </a:p>
      </dgm:t>
    </dgm:pt>
    <dgm:pt modelId="{8F32462F-328A-4AB2-9578-224B234376C4}">
      <dgm:prSet custT="1"/>
      <dgm:spPr/>
      <dgm:t>
        <a:bodyPr/>
        <a:lstStyle/>
        <a:p>
          <a:r>
            <a:rPr lang="hr-HR" sz="2400" b="1" dirty="0"/>
            <a:t>PONAŠANJE</a:t>
          </a:r>
        </a:p>
        <a:p>
          <a:r>
            <a:rPr lang="hr-HR" sz="2400" dirty="0"/>
            <a:t>Priča s prijateljem iz klupe, šalje poruke na papirićima drugim učenicima, ne rješava zadani zadatak te dobiva negativnu bilješku u e-Dnevnik</a:t>
          </a:r>
        </a:p>
      </dgm:t>
    </dgm:pt>
    <dgm:pt modelId="{0A08349A-A144-40FC-88D0-E91B02AC50FF}" type="parTrans" cxnId="{219852E9-874A-41E5-9ED2-8619677ED1DF}">
      <dgm:prSet/>
      <dgm:spPr/>
      <dgm:t>
        <a:bodyPr/>
        <a:lstStyle/>
        <a:p>
          <a:endParaRPr lang="hr-HR"/>
        </a:p>
      </dgm:t>
    </dgm:pt>
    <dgm:pt modelId="{540A9B81-BD8A-4286-B8E5-236CF2B6FB31}" type="sibTrans" cxnId="{219852E9-874A-41E5-9ED2-8619677ED1DF}">
      <dgm:prSet/>
      <dgm:spPr/>
      <dgm:t>
        <a:bodyPr/>
        <a:lstStyle/>
        <a:p>
          <a:endParaRPr lang="hr-HR"/>
        </a:p>
      </dgm:t>
    </dgm:pt>
    <dgm:pt modelId="{8EA776D9-7327-41E5-9E31-9E32E40E4613}" type="pres">
      <dgm:prSet presAssocID="{FCFED115-1B6B-4E09-9AC8-5B29ECF9C66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D3FA79-6D96-4576-828F-A38258C2303E}" type="pres">
      <dgm:prSet presAssocID="{8F32462F-328A-4AB2-9578-224B234376C4}" presName="boxAndChildren" presStyleCnt="0"/>
      <dgm:spPr/>
    </dgm:pt>
    <dgm:pt modelId="{BDF3C942-2AF6-423C-8416-A4E2DBCFEB05}" type="pres">
      <dgm:prSet presAssocID="{8F32462F-328A-4AB2-9578-224B234376C4}" presName="parentTextBox" presStyleLbl="node1" presStyleIdx="0" presStyleCnt="4"/>
      <dgm:spPr/>
      <dgm:t>
        <a:bodyPr/>
        <a:lstStyle/>
        <a:p>
          <a:endParaRPr lang="en-US"/>
        </a:p>
      </dgm:t>
    </dgm:pt>
    <dgm:pt modelId="{535492D5-5F85-4503-89FA-7AEB9865E473}" type="pres">
      <dgm:prSet presAssocID="{9E9B5D9D-2C14-4D10-8A08-2AF1E824C6F1}" presName="sp" presStyleCnt="0"/>
      <dgm:spPr/>
    </dgm:pt>
    <dgm:pt modelId="{425BCE4F-2DBD-4509-A4E2-58EA38A5004D}" type="pres">
      <dgm:prSet presAssocID="{074BA894-7811-4889-BA0C-6F5150BEAD75}" presName="arrowAndChildren" presStyleCnt="0"/>
      <dgm:spPr/>
    </dgm:pt>
    <dgm:pt modelId="{BC3F70EF-64BE-496C-A997-CFF6B33FB773}" type="pres">
      <dgm:prSet presAssocID="{074BA894-7811-4889-BA0C-6F5150BEAD75}" presName="parentTextArrow" presStyleLbl="node1" presStyleIdx="1" presStyleCnt="4" custScaleY="84606"/>
      <dgm:spPr/>
      <dgm:t>
        <a:bodyPr/>
        <a:lstStyle/>
        <a:p>
          <a:endParaRPr lang="en-US"/>
        </a:p>
      </dgm:t>
    </dgm:pt>
    <dgm:pt modelId="{30A858BE-0232-4426-8659-D2438ACB5CE9}" type="pres">
      <dgm:prSet presAssocID="{83A1DCC0-CDEC-45BC-BAE3-5CD3C1E79EB6}" presName="sp" presStyleCnt="0"/>
      <dgm:spPr/>
    </dgm:pt>
    <dgm:pt modelId="{8C20D61E-C77C-4B49-BBE7-122938DE63FD}" type="pres">
      <dgm:prSet presAssocID="{A63929D8-EEAF-4E94-9D9D-E481BA50DDD4}" presName="arrowAndChildren" presStyleCnt="0"/>
      <dgm:spPr/>
    </dgm:pt>
    <dgm:pt modelId="{A8EBAF80-4E7C-42B7-9794-F81F9065838C}" type="pres">
      <dgm:prSet presAssocID="{A63929D8-EEAF-4E94-9D9D-E481BA50DDD4}" presName="parentTextArrow" presStyleLbl="node1" presStyleIdx="2" presStyleCnt="4" custScaleY="76184"/>
      <dgm:spPr/>
      <dgm:t>
        <a:bodyPr/>
        <a:lstStyle/>
        <a:p>
          <a:endParaRPr lang="en-US"/>
        </a:p>
      </dgm:t>
    </dgm:pt>
    <dgm:pt modelId="{E7D2B76F-1D43-49D6-BBAB-911C74D6685C}" type="pres">
      <dgm:prSet presAssocID="{47058866-6491-4F46-B97E-4E90283665BC}" presName="sp" presStyleCnt="0"/>
      <dgm:spPr/>
    </dgm:pt>
    <dgm:pt modelId="{ACBD36DA-E47D-4905-A30E-18F7A8E0D8EC}" type="pres">
      <dgm:prSet presAssocID="{A99DDB18-6D3B-4F18-ADBA-62CF1CE9A583}" presName="arrowAndChildren" presStyleCnt="0"/>
      <dgm:spPr/>
    </dgm:pt>
    <dgm:pt modelId="{74F420A9-D5B7-49A8-A33F-B8A0A71884F0}" type="pres">
      <dgm:prSet presAssocID="{A99DDB18-6D3B-4F18-ADBA-62CF1CE9A583}" presName="parentTextArrow" presStyleLbl="node1" presStyleIdx="3" presStyleCnt="4" custScaleY="77225"/>
      <dgm:spPr/>
      <dgm:t>
        <a:bodyPr/>
        <a:lstStyle/>
        <a:p>
          <a:endParaRPr lang="en-US"/>
        </a:p>
      </dgm:t>
    </dgm:pt>
  </dgm:ptLst>
  <dgm:cxnLst>
    <dgm:cxn modelId="{981B66F1-85AF-4594-A539-26B802BDE6B1}" srcId="{FCFED115-1B6B-4E09-9AC8-5B29ECF9C66D}" destId="{A99DDB18-6D3B-4F18-ADBA-62CF1CE9A583}" srcOrd="0" destOrd="0" parTransId="{2DC0354A-38A8-4A86-96D1-0E2514797700}" sibTransId="{47058866-6491-4F46-B97E-4E90283665BC}"/>
    <dgm:cxn modelId="{52539A53-A155-412F-A951-7206AF3B5A5D}" type="presOf" srcId="{A99DDB18-6D3B-4F18-ADBA-62CF1CE9A583}" destId="{74F420A9-D5B7-49A8-A33F-B8A0A71884F0}" srcOrd="0" destOrd="0" presId="urn:microsoft.com/office/officeart/2005/8/layout/process4"/>
    <dgm:cxn modelId="{219852E9-874A-41E5-9ED2-8619677ED1DF}" srcId="{FCFED115-1B6B-4E09-9AC8-5B29ECF9C66D}" destId="{8F32462F-328A-4AB2-9578-224B234376C4}" srcOrd="3" destOrd="0" parTransId="{0A08349A-A144-40FC-88D0-E91B02AC50FF}" sibTransId="{540A9B81-BD8A-4286-B8E5-236CF2B6FB31}"/>
    <dgm:cxn modelId="{FAAB71C4-3EEC-4BEF-AA3E-F2698108A4E5}" srcId="{FCFED115-1B6B-4E09-9AC8-5B29ECF9C66D}" destId="{074BA894-7811-4889-BA0C-6F5150BEAD75}" srcOrd="2" destOrd="0" parTransId="{97B62D75-8B15-4FD9-B575-FF96CC1685AF}" sibTransId="{9E9B5D9D-2C14-4D10-8A08-2AF1E824C6F1}"/>
    <dgm:cxn modelId="{21D64DEE-828E-4A63-AE15-4B1FECD12601}" type="presOf" srcId="{FCFED115-1B6B-4E09-9AC8-5B29ECF9C66D}" destId="{8EA776D9-7327-41E5-9E31-9E32E40E4613}" srcOrd="0" destOrd="0" presId="urn:microsoft.com/office/officeart/2005/8/layout/process4"/>
    <dgm:cxn modelId="{D0619030-7A41-4868-83E9-682955339947}" type="presOf" srcId="{8F32462F-328A-4AB2-9578-224B234376C4}" destId="{BDF3C942-2AF6-423C-8416-A4E2DBCFEB05}" srcOrd="0" destOrd="0" presId="urn:microsoft.com/office/officeart/2005/8/layout/process4"/>
    <dgm:cxn modelId="{C944A746-1E59-459F-A642-B95B33B3B189}" srcId="{FCFED115-1B6B-4E09-9AC8-5B29ECF9C66D}" destId="{A63929D8-EEAF-4E94-9D9D-E481BA50DDD4}" srcOrd="1" destOrd="0" parTransId="{7F07FB7E-85BC-43BC-8B0D-FF3506DECD97}" sibTransId="{83A1DCC0-CDEC-45BC-BAE3-5CD3C1E79EB6}"/>
    <dgm:cxn modelId="{8218B102-9C5F-4976-9EA2-593B67E3AA74}" type="presOf" srcId="{A63929D8-EEAF-4E94-9D9D-E481BA50DDD4}" destId="{A8EBAF80-4E7C-42B7-9794-F81F9065838C}" srcOrd="0" destOrd="0" presId="urn:microsoft.com/office/officeart/2005/8/layout/process4"/>
    <dgm:cxn modelId="{58F1AE2C-39D5-4A19-B218-661DA554F25E}" type="presOf" srcId="{074BA894-7811-4889-BA0C-6F5150BEAD75}" destId="{BC3F70EF-64BE-496C-A997-CFF6B33FB773}" srcOrd="0" destOrd="0" presId="urn:microsoft.com/office/officeart/2005/8/layout/process4"/>
    <dgm:cxn modelId="{ACBB0CCD-C280-4F0D-A0B8-A99E97920B69}" type="presParOf" srcId="{8EA776D9-7327-41E5-9E31-9E32E40E4613}" destId="{F6D3FA79-6D96-4576-828F-A38258C2303E}" srcOrd="0" destOrd="0" presId="urn:microsoft.com/office/officeart/2005/8/layout/process4"/>
    <dgm:cxn modelId="{DC5CB5AC-8461-4CA7-ACDD-A8D8A86EEB8D}" type="presParOf" srcId="{F6D3FA79-6D96-4576-828F-A38258C2303E}" destId="{BDF3C942-2AF6-423C-8416-A4E2DBCFEB05}" srcOrd="0" destOrd="0" presId="urn:microsoft.com/office/officeart/2005/8/layout/process4"/>
    <dgm:cxn modelId="{D964BDEA-208E-4F87-A501-F17ABE937200}" type="presParOf" srcId="{8EA776D9-7327-41E5-9E31-9E32E40E4613}" destId="{535492D5-5F85-4503-89FA-7AEB9865E473}" srcOrd="1" destOrd="0" presId="urn:microsoft.com/office/officeart/2005/8/layout/process4"/>
    <dgm:cxn modelId="{AEEF23BE-EF38-4A10-8BE5-526B622E68B2}" type="presParOf" srcId="{8EA776D9-7327-41E5-9E31-9E32E40E4613}" destId="{425BCE4F-2DBD-4509-A4E2-58EA38A5004D}" srcOrd="2" destOrd="0" presId="urn:microsoft.com/office/officeart/2005/8/layout/process4"/>
    <dgm:cxn modelId="{EE4495FE-0FD8-43F4-A7ED-314B1D724F37}" type="presParOf" srcId="{425BCE4F-2DBD-4509-A4E2-58EA38A5004D}" destId="{BC3F70EF-64BE-496C-A997-CFF6B33FB773}" srcOrd="0" destOrd="0" presId="urn:microsoft.com/office/officeart/2005/8/layout/process4"/>
    <dgm:cxn modelId="{92CD0D98-B2BB-44B1-8F9B-A6AEDC91441B}" type="presParOf" srcId="{8EA776D9-7327-41E5-9E31-9E32E40E4613}" destId="{30A858BE-0232-4426-8659-D2438ACB5CE9}" srcOrd="3" destOrd="0" presId="urn:microsoft.com/office/officeart/2005/8/layout/process4"/>
    <dgm:cxn modelId="{53567C4B-F45A-4700-9DC0-0F9B7D865A23}" type="presParOf" srcId="{8EA776D9-7327-41E5-9E31-9E32E40E4613}" destId="{8C20D61E-C77C-4B49-BBE7-122938DE63FD}" srcOrd="4" destOrd="0" presId="urn:microsoft.com/office/officeart/2005/8/layout/process4"/>
    <dgm:cxn modelId="{6117B41A-14A4-4087-9552-6546ECEF5746}" type="presParOf" srcId="{8C20D61E-C77C-4B49-BBE7-122938DE63FD}" destId="{A8EBAF80-4E7C-42B7-9794-F81F9065838C}" srcOrd="0" destOrd="0" presId="urn:microsoft.com/office/officeart/2005/8/layout/process4"/>
    <dgm:cxn modelId="{EC4B3FA8-50F9-434B-A8E3-BC7E5B52D108}" type="presParOf" srcId="{8EA776D9-7327-41E5-9E31-9E32E40E4613}" destId="{E7D2B76F-1D43-49D6-BBAB-911C74D6685C}" srcOrd="5" destOrd="0" presId="urn:microsoft.com/office/officeart/2005/8/layout/process4"/>
    <dgm:cxn modelId="{955F3561-05B3-44C7-8CBC-79AC475201F0}" type="presParOf" srcId="{8EA776D9-7327-41E5-9E31-9E32E40E4613}" destId="{ACBD36DA-E47D-4905-A30E-18F7A8E0D8EC}" srcOrd="6" destOrd="0" presId="urn:microsoft.com/office/officeart/2005/8/layout/process4"/>
    <dgm:cxn modelId="{448F7B8D-E35F-4E46-84CF-F99B4410B39E}" type="presParOf" srcId="{ACBD36DA-E47D-4905-A30E-18F7A8E0D8EC}" destId="{74F420A9-D5B7-49A8-A33F-B8A0A71884F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CFED115-1B6B-4E09-9AC8-5B29ECF9C66D}" type="doc">
      <dgm:prSet loTypeId="urn:microsoft.com/office/officeart/2005/8/layout/process4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hr-HR"/>
        </a:p>
      </dgm:t>
    </dgm:pt>
    <dgm:pt modelId="{A99DDB18-6D3B-4F18-ADBA-62CF1CE9A583}">
      <dgm:prSet phldrT="[Tekst]" custT="1"/>
      <dgm:spPr/>
      <dgm:t>
        <a:bodyPr/>
        <a:lstStyle/>
        <a:p>
          <a:r>
            <a:rPr lang="hr-HR" sz="2400" b="1" dirty="0"/>
            <a:t>SITUACIJA</a:t>
          </a:r>
        </a:p>
        <a:p>
          <a:r>
            <a:rPr lang="hr-HR" sz="2400" b="0" dirty="0"/>
            <a:t>Rukama razmazao ugljenu sliku u učionici iz povijesti</a:t>
          </a:r>
        </a:p>
      </dgm:t>
    </dgm:pt>
    <dgm:pt modelId="{2DC0354A-38A8-4A86-96D1-0E2514797700}" type="parTrans" cxnId="{981B66F1-85AF-4594-A539-26B802BDE6B1}">
      <dgm:prSet/>
      <dgm:spPr/>
      <dgm:t>
        <a:bodyPr/>
        <a:lstStyle/>
        <a:p>
          <a:endParaRPr lang="hr-HR"/>
        </a:p>
      </dgm:t>
    </dgm:pt>
    <dgm:pt modelId="{47058866-6491-4F46-B97E-4E90283665BC}" type="sibTrans" cxnId="{981B66F1-85AF-4594-A539-26B802BDE6B1}">
      <dgm:prSet/>
      <dgm:spPr/>
      <dgm:t>
        <a:bodyPr/>
        <a:lstStyle/>
        <a:p>
          <a:endParaRPr lang="hr-HR"/>
        </a:p>
      </dgm:t>
    </dgm:pt>
    <dgm:pt modelId="{A63929D8-EEAF-4E94-9D9D-E481BA50DDD4}">
      <dgm:prSet phldrT="[Tekst]" custT="1"/>
      <dgm:spPr/>
      <dgm:t>
        <a:bodyPr/>
        <a:lstStyle/>
        <a:p>
          <a:pPr>
            <a:buNone/>
          </a:pPr>
          <a:r>
            <a:rPr lang="hr-HR" sz="2400" b="1" dirty="0"/>
            <a:t>AUTOMATSKA MISAO</a:t>
          </a:r>
        </a:p>
        <a:p>
          <a:pPr>
            <a:buNone/>
          </a:pPr>
          <a:r>
            <a:rPr lang="hr-HR" sz="2400" dirty="0"/>
            <a:t>„Zašto sam to išao dirati, svi će biti ljuti”, „Samo radim štetu” </a:t>
          </a:r>
        </a:p>
      </dgm:t>
    </dgm:pt>
    <dgm:pt modelId="{7F07FB7E-85BC-43BC-8B0D-FF3506DECD97}" type="parTrans" cxnId="{C944A746-1E59-459F-A642-B95B33B3B189}">
      <dgm:prSet/>
      <dgm:spPr/>
      <dgm:t>
        <a:bodyPr/>
        <a:lstStyle/>
        <a:p>
          <a:endParaRPr lang="hr-HR"/>
        </a:p>
      </dgm:t>
    </dgm:pt>
    <dgm:pt modelId="{83A1DCC0-CDEC-45BC-BAE3-5CD3C1E79EB6}" type="sibTrans" cxnId="{C944A746-1E59-459F-A642-B95B33B3B189}">
      <dgm:prSet/>
      <dgm:spPr/>
      <dgm:t>
        <a:bodyPr/>
        <a:lstStyle/>
        <a:p>
          <a:endParaRPr lang="hr-HR"/>
        </a:p>
      </dgm:t>
    </dgm:pt>
    <dgm:pt modelId="{074BA894-7811-4889-BA0C-6F5150BEAD75}">
      <dgm:prSet phldrT="[Tekst]" custT="1"/>
      <dgm:spPr/>
      <dgm:t>
        <a:bodyPr/>
        <a:lstStyle/>
        <a:p>
          <a:pPr>
            <a:buNone/>
          </a:pPr>
          <a:r>
            <a:rPr lang="hr-HR" sz="2400" b="1" dirty="0"/>
            <a:t>EMOICJE</a:t>
          </a:r>
        </a:p>
        <a:p>
          <a:pPr>
            <a:buNone/>
          </a:pPr>
          <a:r>
            <a:rPr lang="hr-HR" sz="2400" dirty="0"/>
            <a:t>Strah, ljutnja, tuga</a:t>
          </a:r>
        </a:p>
      </dgm:t>
    </dgm:pt>
    <dgm:pt modelId="{97B62D75-8B15-4FD9-B575-FF96CC1685AF}" type="parTrans" cxnId="{FAAB71C4-3EEC-4BEF-AA3E-F2698108A4E5}">
      <dgm:prSet/>
      <dgm:spPr/>
      <dgm:t>
        <a:bodyPr/>
        <a:lstStyle/>
        <a:p>
          <a:endParaRPr lang="hr-HR"/>
        </a:p>
      </dgm:t>
    </dgm:pt>
    <dgm:pt modelId="{9E9B5D9D-2C14-4D10-8A08-2AF1E824C6F1}" type="sibTrans" cxnId="{FAAB71C4-3EEC-4BEF-AA3E-F2698108A4E5}">
      <dgm:prSet/>
      <dgm:spPr/>
      <dgm:t>
        <a:bodyPr/>
        <a:lstStyle/>
        <a:p>
          <a:endParaRPr lang="hr-HR"/>
        </a:p>
      </dgm:t>
    </dgm:pt>
    <dgm:pt modelId="{8F32462F-328A-4AB2-9578-224B234376C4}">
      <dgm:prSet custT="1"/>
      <dgm:spPr/>
      <dgm:t>
        <a:bodyPr/>
        <a:lstStyle/>
        <a:p>
          <a:r>
            <a:rPr lang="hr-HR" sz="2400" b="1" dirty="0"/>
            <a:t>PONAŠANJE</a:t>
          </a:r>
        </a:p>
        <a:p>
          <a:r>
            <a:rPr lang="hr-HR" sz="2400" dirty="0"/>
            <a:t>Govori da se slučajno okrznuo o sliku i da se zato razmazala, svađa se s učenicima iz razreda koji govore da su vidjeli da rukama razmazuje ugljen</a:t>
          </a:r>
        </a:p>
      </dgm:t>
    </dgm:pt>
    <dgm:pt modelId="{0A08349A-A144-40FC-88D0-E91B02AC50FF}" type="parTrans" cxnId="{219852E9-874A-41E5-9ED2-8619677ED1DF}">
      <dgm:prSet/>
      <dgm:spPr/>
      <dgm:t>
        <a:bodyPr/>
        <a:lstStyle/>
        <a:p>
          <a:endParaRPr lang="hr-HR"/>
        </a:p>
      </dgm:t>
    </dgm:pt>
    <dgm:pt modelId="{540A9B81-BD8A-4286-B8E5-236CF2B6FB31}" type="sibTrans" cxnId="{219852E9-874A-41E5-9ED2-8619677ED1DF}">
      <dgm:prSet/>
      <dgm:spPr/>
      <dgm:t>
        <a:bodyPr/>
        <a:lstStyle/>
        <a:p>
          <a:endParaRPr lang="hr-HR"/>
        </a:p>
      </dgm:t>
    </dgm:pt>
    <dgm:pt modelId="{4196974B-E5CA-43A0-A66C-701F13E9E6B0}">
      <dgm:prSet phldrT="[Tekst]" custT="1"/>
      <dgm:spPr/>
      <dgm:t>
        <a:bodyPr/>
        <a:lstStyle/>
        <a:p>
          <a:r>
            <a:rPr lang="hr-HR" sz="2400" b="1" dirty="0"/>
            <a:t>FIZIOLOGIJA</a:t>
          </a:r>
        </a:p>
        <a:p>
          <a:r>
            <a:rPr lang="hr-HR" sz="2400" dirty="0"/>
            <a:t>Srce mu ubrzano kuca, znoji se</a:t>
          </a:r>
        </a:p>
      </dgm:t>
    </dgm:pt>
    <dgm:pt modelId="{757409B3-4F0C-45C5-AD18-E533BE97A4C6}" type="parTrans" cxnId="{D217F0DC-ED50-404C-9670-2CB27834623B}">
      <dgm:prSet/>
      <dgm:spPr/>
      <dgm:t>
        <a:bodyPr/>
        <a:lstStyle/>
        <a:p>
          <a:endParaRPr lang="hr-HR"/>
        </a:p>
      </dgm:t>
    </dgm:pt>
    <dgm:pt modelId="{6B2CD9D3-6774-4805-BC92-F3B66FB43DB3}" type="sibTrans" cxnId="{D217F0DC-ED50-404C-9670-2CB27834623B}">
      <dgm:prSet/>
      <dgm:spPr/>
      <dgm:t>
        <a:bodyPr/>
        <a:lstStyle/>
        <a:p>
          <a:endParaRPr lang="hr-HR"/>
        </a:p>
      </dgm:t>
    </dgm:pt>
    <dgm:pt modelId="{8EA776D9-7327-41E5-9E31-9E32E40E4613}" type="pres">
      <dgm:prSet presAssocID="{FCFED115-1B6B-4E09-9AC8-5B29ECF9C66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D3FA79-6D96-4576-828F-A38258C2303E}" type="pres">
      <dgm:prSet presAssocID="{8F32462F-328A-4AB2-9578-224B234376C4}" presName="boxAndChildren" presStyleCnt="0"/>
      <dgm:spPr/>
    </dgm:pt>
    <dgm:pt modelId="{BDF3C942-2AF6-423C-8416-A4E2DBCFEB05}" type="pres">
      <dgm:prSet presAssocID="{8F32462F-328A-4AB2-9578-224B234376C4}" presName="parentTextBox" presStyleLbl="node1" presStyleIdx="0" presStyleCnt="5" custScaleY="137630"/>
      <dgm:spPr/>
      <dgm:t>
        <a:bodyPr/>
        <a:lstStyle/>
        <a:p>
          <a:endParaRPr lang="en-US"/>
        </a:p>
      </dgm:t>
    </dgm:pt>
    <dgm:pt modelId="{50FC1901-B164-4EA7-8BE4-133115094D09}" type="pres">
      <dgm:prSet presAssocID="{6B2CD9D3-6774-4805-BC92-F3B66FB43DB3}" presName="sp" presStyleCnt="0"/>
      <dgm:spPr/>
    </dgm:pt>
    <dgm:pt modelId="{3A9A33AE-E389-4B3B-9C51-92129B34D7D1}" type="pres">
      <dgm:prSet presAssocID="{4196974B-E5CA-43A0-A66C-701F13E9E6B0}" presName="arrowAndChildren" presStyleCnt="0"/>
      <dgm:spPr/>
    </dgm:pt>
    <dgm:pt modelId="{48CA0928-D3B3-456B-B80A-84B4C0408FA1}" type="pres">
      <dgm:prSet presAssocID="{4196974B-E5CA-43A0-A66C-701F13E9E6B0}" presName="parentTextArrow" presStyleLbl="node1" presStyleIdx="1" presStyleCnt="5" custScaleY="69646" custLinFactNeighborX="-938" custLinFactNeighborY="-2314"/>
      <dgm:spPr/>
      <dgm:t>
        <a:bodyPr/>
        <a:lstStyle/>
        <a:p>
          <a:endParaRPr lang="en-US"/>
        </a:p>
      </dgm:t>
    </dgm:pt>
    <dgm:pt modelId="{535492D5-5F85-4503-89FA-7AEB9865E473}" type="pres">
      <dgm:prSet presAssocID="{9E9B5D9D-2C14-4D10-8A08-2AF1E824C6F1}" presName="sp" presStyleCnt="0"/>
      <dgm:spPr/>
    </dgm:pt>
    <dgm:pt modelId="{425BCE4F-2DBD-4509-A4E2-58EA38A5004D}" type="pres">
      <dgm:prSet presAssocID="{074BA894-7811-4889-BA0C-6F5150BEAD75}" presName="arrowAndChildren" presStyleCnt="0"/>
      <dgm:spPr/>
    </dgm:pt>
    <dgm:pt modelId="{BC3F70EF-64BE-496C-A997-CFF6B33FB773}" type="pres">
      <dgm:prSet presAssocID="{074BA894-7811-4889-BA0C-6F5150BEAD75}" presName="parentTextArrow" presStyleLbl="node1" presStyleIdx="2" presStyleCnt="5" custScaleY="84606"/>
      <dgm:spPr/>
      <dgm:t>
        <a:bodyPr/>
        <a:lstStyle/>
        <a:p>
          <a:endParaRPr lang="en-US"/>
        </a:p>
      </dgm:t>
    </dgm:pt>
    <dgm:pt modelId="{30A858BE-0232-4426-8659-D2438ACB5CE9}" type="pres">
      <dgm:prSet presAssocID="{83A1DCC0-CDEC-45BC-BAE3-5CD3C1E79EB6}" presName="sp" presStyleCnt="0"/>
      <dgm:spPr/>
    </dgm:pt>
    <dgm:pt modelId="{8C20D61E-C77C-4B49-BBE7-122938DE63FD}" type="pres">
      <dgm:prSet presAssocID="{A63929D8-EEAF-4E94-9D9D-E481BA50DDD4}" presName="arrowAndChildren" presStyleCnt="0"/>
      <dgm:spPr/>
    </dgm:pt>
    <dgm:pt modelId="{A8EBAF80-4E7C-42B7-9794-F81F9065838C}" type="pres">
      <dgm:prSet presAssocID="{A63929D8-EEAF-4E94-9D9D-E481BA50DDD4}" presName="parentTextArrow" presStyleLbl="node1" presStyleIdx="3" presStyleCnt="5" custScaleY="76184"/>
      <dgm:spPr/>
      <dgm:t>
        <a:bodyPr/>
        <a:lstStyle/>
        <a:p>
          <a:endParaRPr lang="en-US"/>
        </a:p>
      </dgm:t>
    </dgm:pt>
    <dgm:pt modelId="{E7D2B76F-1D43-49D6-BBAB-911C74D6685C}" type="pres">
      <dgm:prSet presAssocID="{47058866-6491-4F46-B97E-4E90283665BC}" presName="sp" presStyleCnt="0"/>
      <dgm:spPr/>
    </dgm:pt>
    <dgm:pt modelId="{ACBD36DA-E47D-4905-A30E-18F7A8E0D8EC}" type="pres">
      <dgm:prSet presAssocID="{A99DDB18-6D3B-4F18-ADBA-62CF1CE9A583}" presName="arrowAndChildren" presStyleCnt="0"/>
      <dgm:spPr/>
    </dgm:pt>
    <dgm:pt modelId="{74F420A9-D5B7-49A8-A33F-B8A0A71884F0}" type="pres">
      <dgm:prSet presAssocID="{A99DDB18-6D3B-4F18-ADBA-62CF1CE9A583}" presName="parentTextArrow" presStyleLbl="node1" presStyleIdx="4" presStyleCnt="5" custScaleY="77225"/>
      <dgm:spPr/>
      <dgm:t>
        <a:bodyPr/>
        <a:lstStyle/>
        <a:p>
          <a:endParaRPr lang="en-US"/>
        </a:p>
      </dgm:t>
    </dgm:pt>
  </dgm:ptLst>
  <dgm:cxnLst>
    <dgm:cxn modelId="{D217F0DC-ED50-404C-9670-2CB27834623B}" srcId="{FCFED115-1B6B-4E09-9AC8-5B29ECF9C66D}" destId="{4196974B-E5CA-43A0-A66C-701F13E9E6B0}" srcOrd="3" destOrd="0" parTransId="{757409B3-4F0C-45C5-AD18-E533BE97A4C6}" sibTransId="{6B2CD9D3-6774-4805-BC92-F3B66FB43DB3}"/>
    <dgm:cxn modelId="{981B66F1-85AF-4594-A539-26B802BDE6B1}" srcId="{FCFED115-1B6B-4E09-9AC8-5B29ECF9C66D}" destId="{A99DDB18-6D3B-4F18-ADBA-62CF1CE9A583}" srcOrd="0" destOrd="0" parTransId="{2DC0354A-38A8-4A86-96D1-0E2514797700}" sibTransId="{47058866-6491-4F46-B97E-4E90283665BC}"/>
    <dgm:cxn modelId="{52539A53-A155-412F-A951-7206AF3B5A5D}" type="presOf" srcId="{A99DDB18-6D3B-4F18-ADBA-62CF1CE9A583}" destId="{74F420A9-D5B7-49A8-A33F-B8A0A71884F0}" srcOrd="0" destOrd="0" presId="urn:microsoft.com/office/officeart/2005/8/layout/process4"/>
    <dgm:cxn modelId="{74AEA318-3025-482B-B356-07CFA00777EC}" type="presOf" srcId="{4196974B-E5CA-43A0-A66C-701F13E9E6B0}" destId="{48CA0928-D3B3-456B-B80A-84B4C0408FA1}" srcOrd="0" destOrd="0" presId="urn:microsoft.com/office/officeart/2005/8/layout/process4"/>
    <dgm:cxn modelId="{219852E9-874A-41E5-9ED2-8619677ED1DF}" srcId="{FCFED115-1B6B-4E09-9AC8-5B29ECF9C66D}" destId="{8F32462F-328A-4AB2-9578-224B234376C4}" srcOrd="4" destOrd="0" parTransId="{0A08349A-A144-40FC-88D0-E91B02AC50FF}" sibTransId="{540A9B81-BD8A-4286-B8E5-236CF2B6FB31}"/>
    <dgm:cxn modelId="{FAAB71C4-3EEC-4BEF-AA3E-F2698108A4E5}" srcId="{FCFED115-1B6B-4E09-9AC8-5B29ECF9C66D}" destId="{074BA894-7811-4889-BA0C-6F5150BEAD75}" srcOrd="2" destOrd="0" parTransId="{97B62D75-8B15-4FD9-B575-FF96CC1685AF}" sibTransId="{9E9B5D9D-2C14-4D10-8A08-2AF1E824C6F1}"/>
    <dgm:cxn modelId="{21D64DEE-828E-4A63-AE15-4B1FECD12601}" type="presOf" srcId="{FCFED115-1B6B-4E09-9AC8-5B29ECF9C66D}" destId="{8EA776D9-7327-41E5-9E31-9E32E40E4613}" srcOrd="0" destOrd="0" presId="urn:microsoft.com/office/officeart/2005/8/layout/process4"/>
    <dgm:cxn modelId="{D0619030-7A41-4868-83E9-682955339947}" type="presOf" srcId="{8F32462F-328A-4AB2-9578-224B234376C4}" destId="{BDF3C942-2AF6-423C-8416-A4E2DBCFEB05}" srcOrd="0" destOrd="0" presId="urn:microsoft.com/office/officeart/2005/8/layout/process4"/>
    <dgm:cxn modelId="{C944A746-1E59-459F-A642-B95B33B3B189}" srcId="{FCFED115-1B6B-4E09-9AC8-5B29ECF9C66D}" destId="{A63929D8-EEAF-4E94-9D9D-E481BA50DDD4}" srcOrd="1" destOrd="0" parTransId="{7F07FB7E-85BC-43BC-8B0D-FF3506DECD97}" sibTransId="{83A1DCC0-CDEC-45BC-BAE3-5CD3C1E79EB6}"/>
    <dgm:cxn modelId="{8218B102-9C5F-4976-9EA2-593B67E3AA74}" type="presOf" srcId="{A63929D8-EEAF-4E94-9D9D-E481BA50DDD4}" destId="{A8EBAF80-4E7C-42B7-9794-F81F9065838C}" srcOrd="0" destOrd="0" presId="urn:microsoft.com/office/officeart/2005/8/layout/process4"/>
    <dgm:cxn modelId="{58F1AE2C-39D5-4A19-B218-661DA554F25E}" type="presOf" srcId="{074BA894-7811-4889-BA0C-6F5150BEAD75}" destId="{BC3F70EF-64BE-496C-A997-CFF6B33FB773}" srcOrd="0" destOrd="0" presId="urn:microsoft.com/office/officeart/2005/8/layout/process4"/>
    <dgm:cxn modelId="{ACBB0CCD-C280-4F0D-A0B8-A99E97920B69}" type="presParOf" srcId="{8EA776D9-7327-41E5-9E31-9E32E40E4613}" destId="{F6D3FA79-6D96-4576-828F-A38258C2303E}" srcOrd="0" destOrd="0" presId="urn:microsoft.com/office/officeart/2005/8/layout/process4"/>
    <dgm:cxn modelId="{DC5CB5AC-8461-4CA7-ACDD-A8D8A86EEB8D}" type="presParOf" srcId="{F6D3FA79-6D96-4576-828F-A38258C2303E}" destId="{BDF3C942-2AF6-423C-8416-A4E2DBCFEB05}" srcOrd="0" destOrd="0" presId="urn:microsoft.com/office/officeart/2005/8/layout/process4"/>
    <dgm:cxn modelId="{21D99F4A-5044-4B78-988D-1B600AE6A07D}" type="presParOf" srcId="{8EA776D9-7327-41E5-9E31-9E32E40E4613}" destId="{50FC1901-B164-4EA7-8BE4-133115094D09}" srcOrd="1" destOrd="0" presId="urn:microsoft.com/office/officeart/2005/8/layout/process4"/>
    <dgm:cxn modelId="{44A05DB3-0E17-4B66-BA5A-DCCA9D9B2BAE}" type="presParOf" srcId="{8EA776D9-7327-41E5-9E31-9E32E40E4613}" destId="{3A9A33AE-E389-4B3B-9C51-92129B34D7D1}" srcOrd="2" destOrd="0" presId="urn:microsoft.com/office/officeart/2005/8/layout/process4"/>
    <dgm:cxn modelId="{E9876E19-4B84-42DB-9677-0A8098729CD2}" type="presParOf" srcId="{3A9A33AE-E389-4B3B-9C51-92129B34D7D1}" destId="{48CA0928-D3B3-456B-B80A-84B4C0408FA1}" srcOrd="0" destOrd="0" presId="urn:microsoft.com/office/officeart/2005/8/layout/process4"/>
    <dgm:cxn modelId="{D964BDEA-208E-4F87-A501-F17ABE937200}" type="presParOf" srcId="{8EA776D9-7327-41E5-9E31-9E32E40E4613}" destId="{535492D5-5F85-4503-89FA-7AEB9865E473}" srcOrd="3" destOrd="0" presId="urn:microsoft.com/office/officeart/2005/8/layout/process4"/>
    <dgm:cxn modelId="{AEEF23BE-EF38-4A10-8BE5-526B622E68B2}" type="presParOf" srcId="{8EA776D9-7327-41E5-9E31-9E32E40E4613}" destId="{425BCE4F-2DBD-4509-A4E2-58EA38A5004D}" srcOrd="4" destOrd="0" presId="urn:microsoft.com/office/officeart/2005/8/layout/process4"/>
    <dgm:cxn modelId="{EE4495FE-0FD8-43F4-A7ED-314B1D724F37}" type="presParOf" srcId="{425BCE4F-2DBD-4509-A4E2-58EA38A5004D}" destId="{BC3F70EF-64BE-496C-A997-CFF6B33FB773}" srcOrd="0" destOrd="0" presId="urn:microsoft.com/office/officeart/2005/8/layout/process4"/>
    <dgm:cxn modelId="{92CD0D98-B2BB-44B1-8F9B-A6AEDC91441B}" type="presParOf" srcId="{8EA776D9-7327-41E5-9E31-9E32E40E4613}" destId="{30A858BE-0232-4426-8659-D2438ACB5CE9}" srcOrd="5" destOrd="0" presId="urn:microsoft.com/office/officeart/2005/8/layout/process4"/>
    <dgm:cxn modelId="{53567C4B-F45A-4700-9DC0-0F9B7D865A23}" type="presParOf" srcId="{8EA776D9-7327-41E5-9E31-9E32E40E4613}" destId="{8C20D61E-C77C-4B49-BBE7-122938DE63FD}" srcOrd="6" destOrd="0" presId="urn:microsoft.com/office/officeart/2005/8/layout/process4"/>
    <dgm:cxn modelId="{6117B41A-14A4-4087-9552-6546ECEF5746}" type="presParOf" srcId="{8C20D61E-C77C-4B49-BBE7-122938DE63FD}" destId="{A8EBAF80-4E7C-42B7-9794-F81F9065838C}" srcOrd="0" destOrd="0" presId="urn:microsoft.com/office/officeart/2005/8/layout/process4"/>
    <dgm:cxn modelId="{EC4B3FA8-50F9-434B-A8E3-BC7E5B52D108}" type="presParOf" srcId="{8EA776D9-7327-41E5-9E31-9E32E40E4613}" destId="{E7D2B76F-1D43-49D6-BBAB-911C74D6685C}" srcOrd="7" destOrd="0" presId="urn:microsoft.com/office/officeart/2005/8/layout/process4"/>
    <dgm:cxn modelId="{955F3561-05B3-44C7-8CBC-79AC475201F0}" type="presParOf" srcId="{8EA776D9-7327-41E5-9E31-9E32E40E4613}" destId="{ACBD36DA-E47D-4905-A30E-18F7A8E0D8EC}" srcOrd="8" destOrd="0" presId="urn:microsoft.com/office/officeart/2005/8/layout/process4"/>
    <dgm:cxn modelId="{448F7B8D-E35F-4E46-84CF-F99B4410B39E}" type="presParOf" srcId="{ACBD36DA-E47D-4905-A30E-18F7A8E0D8EC}" destId="{74F420A9-D5B7-49A8-A33F-B8A0A71884F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CFED115-1B6B-4E09-9AC8-5B29ECF9C66D}" type="doc">
      <dgm:prSet loTypeId="urn:microsoft.com/office/officeart/2005/8/layout/process4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hr-HR"/>
        </a:p>
      </dgm:t>
    </dgm:pt>
    <dgm:pt modelId="{A99DDB18-6D3B-4F18-ADBA-62CF1CE9A583}">
      <dgm:prSet phldrT="[Tekst]" custT="1"/>
      <dgm:spPr/>
      <dgm:t>
        <a:bodyPr/>
        <a:lstStyle/>
        <a:p>
          <a:r>
            <a:rPr lang="hr-HR" sz="2400" b="1" dirty="0"/>
            <a:t>SITUACIJA</a:t>
          </a:r>
        </a:p>
        <a:p>
          <a:r>
            <a:rPr lang="en-US" sz="2400" b="0" dirty="0" err="1"/>
            <a:t>Nogometna</a:t>
          </a:r>
          <a:r>
            <a:rPr lang="en-US" sz="2400" b="0" dirty="0"/>
            <a:t> </a:t>
          </a:r>
          <a:r>
            <a:rPr lang="en-US" sz="2400" b="0" dirty="0" err="1"/>
            <a:t>utakmica</a:t>
          </a:r>
          <a:endParaRPr lang="hr-HR" sz="2400" b="0" dirty="0"/>
        </a:p>
      </dgm:t>
    </dgm:pt>
    <dgm:pt modelId="{2DC0354A-38A8-4A86-96D1-0E2514797700}" type="parTrans" cxnId="{981B66F1-85AF-4594-A539-26B802BDE6B1}">
      <dgm:prSet/>
      <dgm:spPr/>
      <dgm:t>
        <a:bodyPr/>
        <a:lstStyle/>
        <a:p>
          <a:endParaRPr lang="hr-HR"/>
        </a:p>
      </dgm:t>
    </dgm:pt>
    <dgm:pt modelId="{47058866-6491-4F46-B97E-4E90283665BC}" type="sibTrans" cxnId="{981B66F1-85AF-4594-A539-26B802BDE6B1}">
      <dgm:prSet/>
      <dgm:spPr/>
      <dgm:t>
        <a:bodyPr/>
        <a:lstStyle/>
        <a:p>
          <a:endParaRPr lang="hr-HR"/>
        </a:p>
      </dgm:t>
    </dgm:pt>
    <dgm:pt modelId="{A63929D8-EEAF-4E94-9D9D-E481BA50DDD4}">
      <dgm:prSet phldrT="[Tekst]" custT="1"/>
      <dgm:spPr/>
      <dgm:t>
        <a:bodyPr/>
        <a:lstStyle/>
        <a:p>
          <a:pPr>
            <a:buNone/>
          </a:pPr>
          <a:r>
            <a:rPr lang="hr-HR" sz="2400" b="1" dirty="0"/>
            <a:t>AUTOMATSKA MISAO</a:t>
          </a:r>
        </a:p>
        <a:p>
          <a:pPr>
            <a:buNone/>
          </a:pPr>
          <a:r>
            <a:rPr lang="hr-HR" sz="2400" dirty="0"/>
            <a:t>„</a:t>
          </a:r>
          <a:r>
            <a:rPr lang="en-US" sz="2400" dirty="0" err="1"/>
            <a:t>Zeznut</a:t>
          </a:r>
          <a:r>
            <a:rPr lang="en-US" sz="2400" dirty="0"/>
            <a:t> </a:t>
          </a:r>
          <a:r>
            <a:rPr lang="en-US" sz="2400" dirty="0" err="1"/>
            <a:t>ću</a:t>
          </a:r>
          <a:r>
            <a:rPr lang="en-US" sz="2400" dirty="0"/>
            <a:t>, </a:t>
          </a:r>
          <a:r>
            <a:rPr lang="en-US" sz="2400" dirty="0" err="1"/>
            <a:t>trener</a:t>
          </a:r>
          <a:r>
            <a:rPr lang="en-US" sz="2400" dirty="0"/>
            <a:t> </a:t>
          </a:r>
          <a:r>
            <a:rPr lang="en-US" sz="2400" dirty="0" err="1"/>
            <a:t>i</a:t>
          </a:r>
          <a:r>
            <a:rPr lang="en-US" sz="2400" dirty="0"/>
            <a:t> </a:t>
          </a:r>
          <a:r>
            <a:rPr lang="en-US" sz="2400" dirty="0" err="1"/>
            <a:t>drugi</a:t>
          </a:r>
          <a:r>
            <a:rPr lang="en-US" sz="2400" dirty="0"/>
            <a:t> </a:t>
          </a:r>
          <a:r>
            <a:rPr lang="en-US" sz="2400" dirty="0" err="1"/>
            <a:t>igrači</a:t>
          </a:r>
          <a:r>
            <a:rPr lang="en-US" sz="2400" dirty="0"/>
            <a:t> </a:t>
          </a:r>
          <a:r>
            <a:rPr lang="en-US" sz="2400" dirty="0" err="1"/>
            <a:t>će</a:t>
          </a:r>
          <a:r>
            <a:rPr lang="en-US" sz="2400" dirty="0"/>
            <a:t> </a:t>
          </a:r>
          <a:r>
            <a:rPr lang="en-US" sz="2400" dirty="0" err="1"/>
            <a:t>biti</a:t>
          </a:r>
          <a:r>
            <a:rPr lang="en-US" sz="2400" dirty="0"/>
            <a:t> </a:t>
          </a:r>
          <a:r>
            <a:rPr lang="en-US" sz="2400" dirty="0" err="1"/>
            <a:t>ljuti</a:t>
          </a:r>
          <a:r>
            <a:rPr lang="en-US" sz="2400" dirty="0"/>
            <a:t> </a:t>
          </a:r>
          <a:r>
            <a:rPr lang="en-US" sz="2400" dirty="0" err="1"/>
            <a:t>na</a:t>
          </a:r>
          <a:r>
            <a:rPr lang="en-US" sz="2400" dirty="0"/>
            <a:t> </a:t>
          </a:r>
          <a:r>
            <a:rPr lang="en-US" sz="2400" dirty="0" err="1"/>
            <a:t>mene</a:t>
          </a:r>
          <a:r>
            <a:rPr lang="hr-HR" sz="2400" dirty="0"/>
            <a:t>” </a:t>
          </a:r>
        </a:p>
      </dgm:t>
    </dgm:pt>
    <dgm:pt modelId="{7F07FB7E-85BC-43BC-8B0D-FF3506DECD97}" type="parTrans" cxnId="{C944A746-1E59-459F-A642-B95B33B3B189}">
      <dgm:prSet/>
      <dgm:spPr/>
      <dgm:t>
        <a:bodyPr/>
        <a:lstStyle/>
        <a:p>
          <a:endParaRPr lang="hr-HR"/>
        </a:p>
      </dgm:t>
    </dgm:pt>
    <dgm:pt modelId="{83A1DCC0-CDEC-45BC-BAE3-5CD3C1E79EB6}" type="sibTrans" cxnId="{C944A746-1E59-459F-A642-B95B33B3B189}">
      <dgm:prSet/>
      <dgm:spPr/>
      <dgm:t>
        <a:bodyPr/>
        <a:lstStyle/>
        <a:p>
          <a:endParaRPr lang="hr-HR"/>
        </a:p>
      </dgm:t>
    </dgm:pt>
    <dgm:pt modelId="{074BA894-7811-4889-BA0C-6F5150BEAD75}">
      <dgm:prSet phldrT="[Tekst]" custT="1"/>
      <dgm:spPr/>
      <dgm:t>
        <a:bodyPr/>
        <a:lstStyle/>
        <a:p>
          <a:pPr>
            <a:buNone/>
          </a:pPr>
          <a:r>
            <a:rPr lang="hr-HR" sz="2400" b="1" dirty="0"/>
            <a:t>EMOICJE</a:t>
          </a:r>
        </a:p>
        <a:p>
          <a:pPr>
            <a:buNone/>
          </a:pPr>
          <a:r>
            <a:rPr lang="hr-HR" sz="2400" dirty="0"/>
            <a:t>Strah, ljutnja, tuga</a:t>
          </a:r>
        </a:p>
      </dgm:t>
    </dgm:pt>
    <dgm:pt modelId="{97B62D75-8B15-4FD9-B575-FF96CC1685AF}" type="parTrans" cxnId="{FAAB71C4-3EEC-4BEF-AA3E-F2698108A4E5}">
      <dgm:prSet/>
      <dgm:spPr/>
      <dgm:t>
        <a:bodyPr/>
        <a:lstStyle/>
        <a:p>
          <a:endParaRPr lang="hr-HR"/>
        </a:p>
      </dgm:t>
    </dgm:pt>
    <dgm:pt modelId="{9E9B5D9D-2C14-4D10-8A08-2AF1E824C6F1}" type="sibTrans" cxnId="{FAAB71C4-3EEC-4BEF-AA3E-F2698108A4E5}">
      <dgm:prSet/>
      <dgm:spPr/>
      <dgm:t>
        <a:bodyPr/>
        <a:lstStyle/>
        <a:p>
          <a:endParaRPr lang="hr-HR"/>
        </a:p>
      </dgm:t>
    </dgm:pt>
    <dgm:pt modelId="{8F32462F-328A-4AB2-9578-224B234376C4}">
      <dgm:prSet custT="1"/>
      <dgm:spPr/>
      <dgm:t>
        <a:bodyPr/>
        <a:lstStyle/>
        <a:p>
          <a:r>
            <a:rPr lang="hr-HR" sz="2400" b="1" dirty="0"/>
            <a:t>PONAŠANJE</a:t>
          </a:r>
        </a:p>
        <a:p>
          <a:r>
            <a:rPr lang="en-US" sz="2400" dirty="0"/>
            <a:t>Ne </a:t>
          </a:r>
          <a:r>
            <a:rPr lang="en-US" sz="2400" dirty="0" err="1"/>
            <a:t>odlazi</a:t>
          </a:r>
          <a:r>
            <a:rPr lang="en-US" sz="2400" dirty="0"/>
            <a:t> </a:t>
          </a:r>
          <a:r>
            <a:rPr lang="en-US" sz="2400" dirty="0" err="1"/>
            <a:t>na</a:t>
          </a:r>
          <a:r>
            <a:rPr lang="en-US" sz="2400" dirty="0"/>
            <a:t> </a:t>
          </a:r>
          <a:r>
            <a:rPr lang="en-US" sz="2400" dirty="0" err="1"/>
            <a:t>utakmicu</a:t>
          </a:r>
          <a:endParaRPr lang="hr-HR" sz="2400" dirty="0"/>
        </a:p>
      </dgm:t>
    </dgm:pt>
    <dgm:pt modelId="{0A08349A-A144-40FC-88D0-E91B02AC50FF}" type="parTrans" cxnId="{219852E9-874A-41E5-9ED2-8619677ED1DF}">
      <dgm:prSet/>
      <dgm:spPr/>
      <dgm:t>
        <a:bodyPr/>
        <a:lstStyle/>
        <a:p>
          <a:endParaRPr lang="hr-HR"/>
        </a:p>
      </dgm:t>
    </dgm:pt>
    <dgm:pt modelId="{540A9B81-BD8A-4286-B8E5-236CF2B6FB31}" type="sibTrans" cxnId="{219852E9-874A-41E5-9ED2-8619677ED1DF}">
      <dgm:prSet/>
      <dgm:spPr/>
      <dgm:t>
        <a:bodyPr/>
        <a:lstStyle/>
        <a:p>
          <a:endParaRPr lang="hr-HR"/>
        </a:p>
      </dgm:t>
    </dgm:pt>
    <dgm:pt modelId="{4196974B-E5CA-43A0-A66C-701F13E9E6B0}">
      <dgm:prSet phldrT="[Tekst]" custT="1"/>
      <dgm:spPr/>
      <dgm:t>
        <a:bodyPr/>
        <a:lstStyle/>
        <a:p>
          <a:r>
            <a:rPr lang="hr-HR" sz="2400" b="1" dirty="0"/>
            <a:t>FIZIOLOGIJA</a:t>
          </a:r>
        </a:p>
        <a:p>
          <a:r>
            <a:rPr lang="hr-HR" sz="2400" dirty="0"/>
            <a:t>Srce mu ubrzano kuca, znoji se</a:t>
          </a:r>
          <a:r>
            <a:rPr lang="en-US" sz="2400" dirty="0"/>
            <a:t>, </a:t>
          </a:r>
          <a:r>
            <a:rPr lang="en-US" sz="2400" dirty="0" err="1"/>
            <a:t>osjeća</a:t>
          </a:r>
          <a:r>
            <a:rPr lang="en-US" sz="2400" dirty="0"/>
            <a:t> </a:t>
          </a:r>
          <a:r>
            <a:rPr lang="en-US" sz="2400" dirty="0" err="1"/>
            <a:t>vrućinu</a:t>
          </a:r>
          <a:r>
            <a:rPr lang="en-US" sz="2400" dirty="0"/>
            <a:t>, </a:t>
          </a:r>
          <a:r>
            <a:rPr lang="en-US" sz="2400" dirty="0" err="1"/>
            <a:t>ruke</a:t>
          </a:r>
          <a:r>
            <a:rPr lang="en-US" sz="2400" dirty="0"/>
            <a:t> mu se </a:t>
          </a:r>
          <a:r>
            <a:rPr lang="en-US" sz="2400" dirty="0" err="1"/>
            <a:t>tresu</a:t>
          </a:r>
          <a:endParaRPr lang="hr-HR" sz="2400" dirty="0"/>
        </a:p>
      </dgm:t>
    </dgm:pt>
    <dgm:pt modelId="{757409B3-4F0C-45C5-AD18-E533BE97A4C6}" type="parTrans" cxnId="{D217F0DC-ED50-404C-9670-2CB27834623B}">
      <dgm:prSet/>
      <dgm:spPr/>
      <dgm:t>
        <a:bodyPr/>
        <a:lstStyle/>
        <a:p>
          <a:endParaRPr lang="hr-HR"/>
        </a:p>
      </dgm:t>
    </dgm:pt>
    <dgm:pt modelId="{6B2CD9D3-6774-4805-BC92-F3B66FB43DB3}" type="sibTrans" cxnId="{D217F0DC-ED50-404C-9670-2CB27834623B}">
      <dgm:prSet/>
      <dgm:spPr/>
      <dgm:t>
        <a:bodyPr/>
        <a:lstStyle/>
        <a:p>
          <a:endParaRPr lang="hr-HR"/>
        </a:p>
      </dgm:t>
    </dgm:pt>
    <dgm:pt modelId="{8EA776D9-7327-41E5-9E31-9E32E40E4613}" type="pres">
      <dgm:prSet presAssocID="{FCFED115-1B6B-4E09-9AC8-5B29ECF9C66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D3FA79-6D96-4576-828F-A38258C2303E}" type="pres">
      <dgm:prSet presAssocID="{8F32462F-328A-4AB2-9578-224B234376C4}" presName="boxAndChildren" presStyleCnt="0"/>
      <dgm:spPr/>
    </dgm:pt>
    <dgm:pt modelId="{BDF3C942-2AF6-423C-8416-A4E2DBCFEB05}" type="pres">
      <dgm:prSet presAssocID="{8F32462F-328A-4AB2-9578-224B234376C4}" presName="parentTextBox" presStyleLbl="node1" presStyleIdx="0" presStyleCnt="5" custScaleY="137630"/>
      <dgm:spPr/>
      <dgm:t>
        <a:bodyPr/>
        <a:lstStyle/>
        <a:p>
          <a:endParaRPr lang="en-US"/>
        </a:p>
      </dgm:t>
    </dgm:pt>
    <dgm:pt modelId="{50FC1901-B164-4EA7-8BE4-133115094D09}" type="pres">
      <dgm:prSet presAssocID="{6B2CD9D3-6774-4805-BC92-F3B66FB43DB3}" presName="sp" presStyleCnt="0"/>
      <dgm:spPr/>
    </dgm:pt>
    <dgm:pt modelId="{3A9A33AE-E389-4B3B-9C51-92129B34D7D1}" type="pres">
      <dgm:prSet presAssocID="{4196974B-E5CA-43A0-A66C-701F13E9E6B0}" presName="arrowAndChildren" presStyleCnt="0"/>
      <dgm:spPr/>
    </dgm:pt>
    <dgm:pt modelId="{48CA0928-D3B3-456B-B80A-84B4C0408FA1}" type="pres">
      <dgm:prSet presAssocID="{4196974B-E5CA-43A0-A66C-701F13E9E6B0}" presName="parentTextArrow" presStyleLbl="node1" presStyleIdx="1" presStyleCnt="5" custScaleY="69646" custLinFactNeighborX="-938" custLinFactNeighborY="-2314"/>
      <dgm:spPr/>
      <dgm:t>
        <a:bodyPr/>
        <a:lstStyle/>
        <a:p>
          <a:endParaRPr lang="en-US"/>
        </a:p>
      </dgm:t>
    </dgm:pt>
    <dgm:pt modelId="{535492D5-5F85-4503-89FA-7AEB9865E473}" type="pres">
      <dgm:prSet presAssocID="{9E9B5D9D-2C14-4D10-8A08-2AF1E824C6F1}" presName="sp" presStyleCnt="0"/>
      <dgm:spPr/>
    </dgm:pt>
    <dgm:pt modelId="{425BCE4F-2DBD-4509-A4E2-58EA38A5004D}" type="pres">
      <dgm:prSet presAssocID="{074BA894-7811-4889-BA0C-6F5150BEAD75}" presName="arrowAndChildren" presStyleCnt="0"/>
      <dgm:spPr/>
    </dgm:pt>
    <dgm:pt modelId="{BC3F70EF-64BE-496C-A997-CFF6B33FB773}" type="pres">
      <dgm:prSet presAssocID="{074BA894-7811-4889-BA0C-6F5150BEAD75}" presName="parentTextArrow" presStyleLbl="node1" presStyleIdx="2" presStyleCnt="5" custScaleY="84606"/>
      <dgm:spPr/>
      <dgm:t>
        <a:bodyPr/>
        <a:lstStyle/>
        <a:p>
          <a:endParaRPr lang="en-US"/>
        </a:p>
      </dgm:t>
    </dgm:pt>
    <dgm:pt modelId="{30A858BE-0232-4426-8659-D2438ACB5CE9}" type="pres">
      <dgm:prSet presAssocID="{83A1DCC0-CDEC-45BC-BAE3-5CD3C1E79EB6}" presName="sp" presStyleCnt="0"/>
      <dgm:spPr/>
    </dgm:pt>
    <dgm:pt modelId="{8C20D61E-C77C-4B49-BBE7-122938DE63FD}" type="pres">
      <dgm:prSet presAssocID="{A63929D8-EEAF-4E94-9D9D-E481BA50DDD4}" presName="arrowAndChildren" presStyleCnt="0"/>
      <dgm:spPr/>
    </dgm:pt>
    <dgm:pt modelId="{A8EBAF80-4E7C-42B7-9794-F81F9065838C}" type="pres">
      <dgm:prSet presAssocID="{A63929D8-EEAF-4E94-9D9D-E481BA50DDD4}" presName="parentTextArrow" presStyleLbl="node1" presStyleIdx="3" presStyleCnt="5" custScaleY="76184"/>
      <dgm:spPr/>
      <dgm:t>
        <a:bodyPr/>
        <a:lstStyle/>
        <a:p>
          <a:endParaRPr lang="en-US"/>
        </a:p>
      </dgm:t>
    </dgm:pt>
    <dgm:pt modelId="{E7D2B76F-1D43-49D6-BBAB-911C74D6685C}" type="pres">
      <dgm:prSet presAssocID="{47058866-6491-4F46-B97E-4E90283665BC}" presName="sp" presStyleCnt="0"/>
      <dgm:spPr/>
    </dgm:pt>
    <dgm:pt modelId="{ACBD36DA-E47D-4905-A30E-18F7A8E0D8EC}" type="pres">
      <dgm:prSet presAssocID="{A99DDB18-6D3B-4F18-ADBA-62CF1CE9A583}" presName="arrowAndChildren" presStyleCnt="0"/>
      <dgm:spPr/>
    </dgm:pt>
    <dgm:pt modelId="{74F420A9-D5B7-49A8-A33F-B8A0A71884F0}" type="pres">
      <dgm:prSet presAssocID="{A99DDB18-6D3B-4F18-ADBA-62CF1CE9A583}" presName="parentTextArrow" presStyleLbl="node1" presStyleIdx="4" presStyleCnt="5" custScaleY="77225" custLinFactNeighborY="-247"/>
      <dgm:spPr/>
      <dgm:t>
        <a:bodyPr/>
        <a:lstStyle/>
        <a:p>
          <a:endParaRPr lang="en-US"/>
        </a:p>
      </dgm:t>
    </dgm:pt>
  </dgm:ptLst>
  <dgm:cxnLst>
    <dgm:cxn modelId="{D217F0DC-ED50-404C-9670-2CB27834623B}" srcId="{FCFED115-1B6B-4E09-9AC8-5B29ECF9C66D}" destId="{4196974B-E5CA-43A0-A66C-701F13E9E6B0}" srcOrd="3" destOrd="0" parTransId="{757409B3-4F0C-45C5-AD18-E533BE97A4C6}" sibTransId="{6B2CD9D3-6774-4805-BC92-F3B66FB43DB3}"/>
    <dgm:cxn modelId="{981B66F1-85AF-4594-A539-26B802BDE6B1}" srcId="{FCFED115-1B6B-4E09-9AC8-5B29ECF9C66D}" destId="{A99DDB18-6D3B-4F18-ADBA-62CF1CE9A583}" srcOrd="0" destOrd="0" parTransId="{2DC0354A-38A8-4A86-96D1-0E2514797700}" sibTransId="{47058866-6491-4F46-B97E-4E90283665BC}"/>
    <dgm:cxn modelId="{52539A53-A155-412F-A951-7206AF3B5A5D}" type="presOf" srcId="{A99DDB18-6D3B-4F18-ADBA-62CF1CE9A583}" destId="{74F420A9-D5B7-49A8-A33F-B8A0A71884F0}" srcOrd="0" destOrd="0" presId="urn:microsoft.com/office/officeart/2005/8/layout/process4"/>
    <dgm:cxn modelId="{74AEA318-3025-482B-B356-07CFA00777EC}" type="presOf" srcId="{4196974B-E5CA-43A0-A66C-701F13E9E6B0}" destId="{48CA0928-D3B3-456B-B80A-84B4C0408FA1}" srcOrd="0" destOrd="0" presId="urn:microsoft.com/office/officeart/2005/8/layout/process4"/>
    <dgm:cxn modelId="{219852E9-874A-41E5-9ED2-8619677ED1DF}" srcId="{FCFED115-1B6B-4E09-9AC8-5B29ECF9C66D}" destId="{8F32462F-328A-4AB2-9578-224B234376C4}" srcOrd="4" destOrd="0" parTransId="{0A08349A-A144-40FC-88D0-E91B02AC50FF}" sibTransId="{540A9B81-BD8A-4286-B8E5-236CF2B6FB31}"/>
    <dgm:cxn modelId="{FAAB71C4-3EEC-4BEF-AA3E-F2698108A4E5}" srcId="{FCFED115-1B6B-4E09-9AC8-5B29ECF9C66D}" destId="{074BA894-7811-4889-BA0C-6F5150BEAD75}" srcOrd="2" destOrd="0" parTransId="{97B62D75-8B15-4FD9-B575-FF96CC1685AF}" sibTransId="{9E9B5D9D-2C14-4D10-8A08-2AF1E824C6F1}"/>
    <dgm:cxn modelId="{21D64DEE-828E-4A63-AE15-4B1FECD12601}" type="presOf" srcId="{FCFED115-1B6B-4E09-9AC8-5B29ECF9C66D}" destId="{8EA776D9-7327-41E5-9E31-9E32E40E4613}" srcOrd="0" destOrd="0" presId="urn:microsoft.com/office/officeart/2005/8/layout/process4"/>
    <dgm:cxn modelId="{D0619030-7A41-4868-83E9-682955339947}" type="presOf" srcId="{8F32462F-328A-4AB2-9578-224B234376C4}" destId="{BDF3C942-2AF6-423C-8416-A4E2DBCFEB05}" srcOrd="0" destOrd="0" presId="urn:microsoft.com/office/officeart/2005/8/layout/process4"/>
    <dgm:cxn modelId="{C944A746-1E59-459F-A642-B95B33B3B189}" srcId="{FCFED115-1B6B-4E09-9AC8-5B29ECF9C66D}" destId="{A63929D8-EEAF-4E94-9D9D-E481BA50DDD4}" srcOrd="1" destOrd="0" parTransId="{7F07FB7E-85BC-43BC-8B0D-FF3506DECD97}" sibTransId="{83A1DCC0-CDEC-45BC-BAE3-5CD3C1E79EB6}"/>
    <dgm:cxn modelId="{8218B102-9C5F-4976-9EA2-593B67E3AA74}" type="presOf" srcId="{A63929D8-EEAF-4E94-9D9D-E481BA50DDD4}" destId="{A8EBAF80-4E7C-42B7-9794-F81F9065838C}" srcOrd="0" destOrd="0" presId="urn:microsoft.com/office/officeart/2005/8/layout/process4"/>
    <dgm:cxn modelId="{58F1AE2C-39D5-4A19-B218-661DA554F25E}" type="presOf" srcId="{074BA894-7811-4889-BA0C-6F5150BEAD75}" destId="{BC3F70EF-64BE-496C-A997-CFF6B33FB773}" srcOrd="0" destOrd="0" presId="urn:microsoft.com/office/officeart/2005/8/layout/process4"/>
    <dgm:cxn modelId="{ACBB0CCD-C280-4F0D-A0B8-A99E97920B69}" type="presParOf" srcId="{8EA776D9-7327-41E5-9E31-9E32E40E4613}" destId="{F6D3FA79-6D96-4576-828F-A38258C2303E}" srcOrd="0" destOrd="0" presId="urn:microsoft.com/office/officeart/2005/8/layout/process4"/>
    <dgm:cxn modelId="{DC5CB5AC-8461-4CA7-ACDD-A8D8A86EEB8D}" type="presParOf" srcId="{F6D3FA79-6D96-4576-828F-A38258C2303E}" destId="{BDF3C942-2AF6-423C-8416-A4E2DBCFEB05}" srcOrd="0" destOrd="0" presId="urn:microsoft.com/office/officeart/2005/8/layout/process4"/>
    <dgm:cxn modelId="{21D99F4A-5044-4B78-988D-1B600AE6A07D}" type="presParOf" srcId="{8EA776D9-7327-41E5-9E31-9E32E40E4613}" destId="{50FC1901-B164-4EA7-8BE4-133115094D09}" srcOrd="1" destOrd="0" presId="urn:microsoft.com/office/officeart/2005/8/layout/process4"/>
    <dgm:cxn modelId="{44A05DB3-0E17-4B66-BA5A-DCCA9D9B2BAE}" type="presParOf" srcId="{8EA776D9-7327-41E5-9E31-9E32E40E4613}" destId="{3A9A33AE-E389-4B3B-9C51-92129B34D7D1}" srcOrd="2" destOrd="0" presId="urn:microsoft.com/office/officeart/2005/8/layout/process4"/>
    <dgm:cxn modelId="{E9876E19-4B84-42DB-9677-0A8098729CD2}" type="presParOf" srcId="{3A9A33AE-E389-4B3B-9C51-92129B34D7D1}" destId="{48CA0928-D3B3-456B-B80A-84B4C0408FA1}" srcOrd="0" destOrd="0" presId="urn:microsoft.com/office/officeart/2005/8/layout/process4"/>
    <dgm:cxn modelId="{D964BDEA-208E-4F87-A501-F17ABE937200}" type="presParOf" srcId="{8EA776D9-7327-41E5-9E31-9E32E40E4613}" destId="{535492D5-5F85-4503-89FA-7AEB9865E473}" srcOrd="3" destOrd="0" presId="urn:microsoft.com/office/officeart/2005/8/layout/process4"/>
    <dgm:cxn modelId="{AEEF23BE-EF38-4A10-8BE5-526B622E68B2}" type="presParOf" srcId="{8EA776D9-7327-41E5-9E31-9E32E40E4613}" destId="{425BCE4F-2DBD-4509-A4E2-58EA38A5004D}" srcOrd="4" destOrd="0" presId="urn:microsoft.com/office/officeart/2005/8/layout/process4"/>
    <dgm:cxn modelId="{EE4495FE-0FD8-43F4-A7ED-314B1D724F37}" type="presParOf" srcId="{425BCE4F-2DBD-4509-A4E2-58EA38A5004D}" destId="{BC3F70EF-64BE-496C-A997-CFF6B33FB773}" srcOrd="0" destOrd="0" presId="urn:microsoft.com/office/officeart/2005/8/layout/process4"/>
    <dgm:cxn modelId="{92CD0D98-B2BB-44B1-8F9B-A6AEDC91441B}" type="presParOf" srcId="{8EA776D9-7327-41E5-9E31-9E32E40E4613}" destId="{30A858BE-0232-4426-8659-D2438ACB5CE9}" srcOrd="5" destOrd="0" presId="urn:microsoft.com/office/officeart/2005/8/layout/process4"/>
    <dgm:cxn modelId="{53567C4B-F45A-4700-9DC0-0F9B7D865A23}" type="presParOf" srcId="{8EA776D9-7327-41E5-9E31-9E32E40E4613}" destId="{8C20D61E-C77C-4B49-BBE7-122938DE63FD}" srcOrd="6" destOrd="0" presId="urn:microsoft.com/office/officeart/2005/8/layout/process4"/>
    <dgm:cxn modelId="{6117B41A-14A4-4087-9552-6546ECEF5746}" type="presParOf" srcId="{8C20D61E-C77C-4B49-BBE7-122938DE63FD}" destId="{A8EBAF80-4E7C-42B7-9794-F81F9065838C}" srcOrd="0" destOrd="0" presId="urn:microsoft.com/office/officeart/2005/8/layout/process4"/>
    <dgm:cxn modelId="{EC4B3FA8-50F9-434B-A8E3-BC7E5B52D108}" type="presParOf" srcId="{8EA776D9-7327-41E5-9E31-9E32E40E4613}" destId="{E7D2B76F-1D43-49D6-BBAB-911C74D6685C}" srcOrd="7" destOrd="0" presId="urn:microsoft.com/office/officeart/2005/8/layout/process4"/>
    <dgm:cxn modelId="{955F3561-05B3-44C7-8CBC-79AC475201F0}" type="presParOf" srcId="{8EA776D9-7327-41E5-9E31-9E32E40E4613}" destId="{ACBD36DA-E47D-4905-A30E-18F7A8E0D8EC}" srcOrd="8" destOrd="0" presId="urn:microsoft.com/office/officeart/2005/8/layout/process4"/>
    <dgm:cxn modelId="{448F7B8D-E35F-4E46-84CF-F99B4410B39E}" type="presParOf" srcId="{ACBD36DA-E47D-4905-A30E-18F7A8E0D8EC}" destId="{74F420A9-D5B7-49A8-A33F-B8A0A71884F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3DC02D-EF0A-4F36-B65B-CA77703787C4}">
      <dsp:nvSpPr>
        <dsp:cNvPr id="0" name=""/>
        <dsp:cNvSpPr/>
      </dsp:nvSpPr>
      <dsp:spPr>
        <a:xfrm>
          <a:off x="51" y="663945"/>
          <a:ext cx="4937521" cy="167548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488" tIns="199136" rIns="348488" bIns="199136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900" kern="1200" dirty="0"/>
            <a:t>Predisponirajući faktori</a:t>
          </a:r>
        </a:p>
      </dsp:txBody>
      <dsp:txXfrm>
        <a:off x="51" y="663945"/>
        <a:ext cx="4937521" cy="1675485"/>
      </dsp:txXfrm>
    </dsp:sp>
    <dsp:sp modelId="{5E735274-B0FC-4388-BF2C-9BFFAC70EA2A}">
      <dsp:nvSpPr>
        <dsp:cNvPr id="0" name=""/>
        <dsp:cNvSpPr/>
      </dsp:nvSpPr>
      <dsp:spPr>
        <a:xfrm>
          <a:off x="51" y="2339430"/>
          <a:ext cx="4937521" cy="2555595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3200" kern="1200" dirty="0"/>
            <a:t>Rođen prijevremeno u 35. tjednu trudnoće kao </a:t>
          </a:r>
          <a:r>
            <a:rPr lang="hr-HR" sz="3200" kern="1200" dirty="0" err="1"/>
            <a:t>neurorizično</a:t>
          </a:r>
          <a:r>
            <a:rPr lang="hr-HR" sz="3200" kern="1200" dirty="0"/>
            <a:t> dijete (krvarenje mozga I./II. stupanj)</a:t>
          </a:r>
        </a:p>
      </dsp:txBody>
      <dsp:txXfrm>
        <a:off x="51" y="2339430"/>
        <a:ext cx="4937521" cy="2555595"/>
      </dsp:txXfrm>
    </dsp:sp>
    <dsp:sp modelId="{E8831B67-3006-438A-9C28-291D5AF80323}">
      <dsp:nvSpPr>
        <dsp:cNvPr id="0" name=""/>
        <dsp:cNvSpPr/>
      </dsp:nvSpPr>
      <dsp:spPr>
        <a:xfrm>
          <a:off x="5628826" y="663945"/>
          <a:ext cx="4937521" cy="1675485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34925" cap="flat" cmpd="sng" algn="in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488" tIns="199136" rIns="348488" bIns="199136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900" kern="1200" dirty="0"/>
            <a:t>Precipitirajući faktori</a:t>
          </a:r>
        </a:p>
      </dsp:txBody>
      <dsp:txXfrm>
        <a:off x="5628826" y="663945"/>
        <a:ext cx="4937521" cy="1675485"/>
      </dsp:txXfrm>
    </dsp:sp>
    <dsp:sp modelId="{9EF4F91A-DDBD-4F34-BCD5-082B0D6B352E}">
      <dsp:nvSpPr>
        <dsp:cNvPr id="0" name=""/>
        <dsp:cNvSpPr/>
      </dsp:nvSpPr>
      <dsp:spPr>
        <a:xfrm>
          <a:off x="5628826" y="2339430"/>
          <a:ext cx="4937521" cy="2555595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34925" cap="flat" cmpd="sng" algn="in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3200" kern="1200" dirty="0"/>
            <a:t>Polazak u 5. razred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3200" kern="1200" dirty="0"/>
            <a:t>Više školskih obaveza</a:t>
          </a:r>
        </a:p>
      </dsp:txBody>
      <dsp:txXfrm>
        <a:off x="5628826" y="2339430"/>
        <a:ext cx="4937521" cy="25555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F3C942-2AF6-423C-8416-A4E2DBCFEB05}">
      <dsp:nvSpPr>
        <dsp:cNvPr id="0" name=""/>
        <dsp:cNvSpPr/>
      </dsp:nvSpPr>
      <dsp:spPr>
        <a:xfrm>
          <a:off x="0" y="4803230"/>
          <a:ext cx="12046856" cy="109362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PONAŠANJE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Vrti školski pribor po rukama, ispušta i diže predmete s poda, odbija pisati zadaću, diže glas na mamu koja inzistira na rješavanju, svađa se </a:t>
          </a:r>
        </a:p>
      </dsp:txBody>
      <dsp:txXfrm>
        <a:off x="0" y="4803230"/>
        <a:ext cx="12046856" cy="1093620"/>
      </dsp:txXfrm>
    </dsp:sp>
    <dsp:sp modelId="{56C31BF7-A394-415F-985A-397958FD0C55}">
      <dsp:nvSpPr>
        <dsp:cNvPr id="0" name=""/>
        <dsp:cNvSpPr/>
      </dsp:nvSpPr>
      <dsp:spPr>
        <a:xfrm rot="10800000">
          <a:off x="0" y="3575182"/>
          <a:ext cx="12046856" cy="1211825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FIZIOLOGIJA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Grč u želucu, glavobolja („ne mogu misliti”)</a:t>
          </a:r>
        </a:p>
      </dsp:txBody>
      <dsp:txXfrm rot="10800000">
        <a:off x="0" y="3575182"/>
        <a:ext cx="12046856" cy="787408"/>
      </dsp:txXfrm>
    </dsp:sp>
    <dsp:sp modelId="{BC3F70EF-64BE-496C-A997-CFF6B33FB773}">
      <dsp:nvSpPr>
        <dsp:cNvPr id="0" name=""/>
        <dsp:cNvSpPr/>
      </dsp:nvSpPr>
      <dsp:spPr>
        <a:xfrm rot="10800000">
          <a:off x="0" y="2403218"/>
          <a:ext cx="12046856" cy="1211825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dirty="0"/>
            <a:t>EMOICJE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Ljutnja, frustracija</a:t>
          </a:r>
        </a:p>
      </dsp:txBody>
      <dsp:txXfrm rot="10800000">
        <a:off x="0" y="2403218"/>
        <a:ext cx="12046856" cy="787408"/>
      </dsp:txXfrm>
    </dsp:sp>
    <dsp:sp modelId="{A8EBAF80-4E7C-42B7-9794-F81F9065838C}">
      <dsp:nvSpPr>
        <dsp:cNvPr id="0" name=""/>
        <dsp:cNvSpPr/>
      </dsp:nvSpPr>
      <dsp:spPr>
        <a:xfrm rot="10800000">
          <a:off x="0" y="1203211"/>
          <a:ext cx="12046856" cy="1211825"/>
        </a:xfrm>
        <a:prstGeom prst="upArrowCallou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dirty="0"/>
            <a:t>AUTOMATSKA MISAO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„Nikad ovo neću shvatiti, ovo je dosadno, nikad u životu mi to neće trebati…”</a:t>
          </a:r>
        </a:p>
      </dsp:txBody>
      <dsp:txXfrm rot="10800000">
        <a:off x="0" y="1203211"/>
        <a:ext cx="12046856" cy="787408"/>
      </dsp:txXfrm>
    </dsp:sp>
    <dsp:sp modelId="{74F420A9-D5B7-49A8-A33F-B8A0A71884F0}">
      <dsp:nvSpPr>
        <dsp:cNvPr id="0" name=""/>
        <dsp:cNvSpPr/>
      </dsp:nvSpPr>
      <dsp:spPr>
        <a:xfrm rot="10800000">
          <a:off x="0" y="3205"/>
          <a:ext cx="12046856" cy="1211825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SITUACIJA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Pisanje domaće zadaće iz matematike</a:t>
          </a:r>
        </a:p>
      </dsp:txBody>
      <dsp:txXfrm rot="10800000">
        <a:off x="0" y="3205"/>
        <a:ext cx="12046856" cy="7874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F3C942-2AF6-423C-8416-A4E2DBCFEB05}">
      <dsp:nvSpPr>
        <dsp:cNvPr id="0" name=""/>
        <dsp:cNvSpPr/>
      </dsp:nvSpPr>
      <dsp:spPr>
        <a:xfrm>
          <a:off x="0" y="4586910"/>
          <a:ext cx="12046856" cy="12682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PONAŠANJE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Priča s prijateljem iz klupe, šalje poruke na papirićima drugim učenicima, ne rješava zadani zadatak te dobiva negativnu bilješku u e-Dnevnik</a:t>
          </a:r>
        </a:p>
      </dsp:txBody>
      <dsp:txXfrm>
        <a:off x="0" y="4586910"/>
        <a:ext cx="12046856" cy="1268243"/>
      </dsp:txXfrm>
    </dsp:sp>
    <dsp:sp modelId="{BC3F70EF-64BE-496C-A997-CFF6B33FB773}">
      <dsp:nvSpPr>
        <dsp:cNvPr id="0" name=""/>
        <dsp:cNvSpPr/>
      </dsp:nvSpPr>
      <dsp:spPr>
        <a:xfrm rot="10800000">
          <a:off x="0" y="2955644"/>
          <a:ext cx="12046856" cy="1650290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dirty="0"/>
            <a:t>EMOICJE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Ravnodušnost, nezainteresiranost</a:t>
          </a:r>
        </a:p>
      </dsp:txBody>
      <dsp:txXfrm rot="10800000">
        <a:off x="0" y="2955644"/>
        <a:ext cx="12046856" cy="1072309"/>
      </dsp:txXfrm>
    </dsp:sp>
    <dsp:sp modelId="{A8EBAF80-4E7C-42B7-9794-F81F9065838C}">
      <dsp:nvSpPr>
        <dsp:cNvPr id="0" name=""/>
        <dsp:cNvSpPr/>
      </dsp:nvSpPr>
      <dsp:spPr>
        <a:xfrm rot="10800000">
          <a:off x="0" y="1488654"/>
          <a:ext cx="12046856" cy="1486013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dirty="0"/>
            <a:t>AUTOMATSKA MISAO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„Ovo je dosadno!” </a:t>
          </a:r>
        </a:p>
      </dsp:txBody>
      <dsp:txXfrm rot="10800000">
        <a:off x="0" y="1488654"/>
        <a:ext cx="12046856" cy="965567"/>
      </dsp:txXfrm>
    </dsp:sp>
    <dsp:sp modelId="{74F420A9-D5B7-49A8-A33F-B8A0A71884F0}">
      <dsp:nvSpPr>
        <dsp:cNvPr id="0" name=""/>
        <dsp:cNvSpPr/>
      </dsp:nvSpPr>
      <dsp:spPr>
        <a:xfrm rot="10800000">
          <a:off x="0" y="1358"/>
          <a:ext cx="12046856" cy="1506319"/>
        </a:xfrm>
        <a:prstGeom prst="upArrowCallou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SITUACIJA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Sat tehničkog na kojem dobivaju zadatak izmjeriti stol te izračunati opseg i površinu</a:t>
          </a:r>
        </a:p>
      </dsp:txBody>
      <dsp:txXfrm rot="10800000">
        <a:off x="0" y="1358"/>
        <a:ext cx="12046856" cy="9787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F3C942-2AF6-423C-8416-A4E2DBCFEB05}">
      <dsp:nvSpPr>
        <dsp:cNvPr id="0" name=""/>
        <dsp:cNvSpPr/>
      </dsp:nvSpPr>
      <dsp:spPr>
        <a:xfrm>
          <a:off x="0" y="4635364"/>
          <a:ext cx="12046856" cy="136525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PONAŠANJE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Govori da se slučajno okrznuo o sliku i da se zato razmazala, svađa se s učenicima iz razreda koji govore da su vidjeli da rukama razmazuje ugljen</a:t>
          </a:r>
        </a:p>
      </dsp:txBody>
      <dsp:txXfrm>
        <a:off x="0" y="4635364"/>
        <a:ext cx="12046856" cy="1365252"/>
      </dsp:txXfrm>
    </dsp:sp>
    <dsp:sp modelId="{48CA0928-D3B3-456B-B80A-84B4C0408FA1}">
      <dsp:nvSpPr>
        <dsp:cNvPr id="0" name=""/>
        <dsp:cNvSpPr/>
      </dsp:nvSpPr>
      <dsp:spPr>
        <a:xfrm rot="10800000">
          <a:off x="0" y="3552383"/>
          <a:ext cx="12046856" cy="1062557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FIZIOLOGIJA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Srce mu ubrzano kuca, znoji se</a:t>
          </a:r>
        </a:p>
      </dsp:txBody>
      <dsp:txXfrm rot="10800000">
        <a:off x="0" y="3552383"/>
        <a:ext cx="12046856" cy="690418"/>
      </dsp:txXfrm>
    </dsp:sp>
    <dsp:sp modelId="{BC3F70EF-64BE-496C-A997-CFF6B33FB773}">
      <dsp:nvSpPr>
        <dsp:cNvPr id="0" name=""/>
        <dsp:cNvSpPr/>
      </dsp:nvSpPr>
      <dsp:spPr>
        <a:xfrm rot="10800000">
          <a:off x="0" y="2311771"/>
          <a:ext cx="12046856" cy="1290795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dirty="0"/>
            <a:t>EMOICJE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Strah, ljutnja, tuga</a:t>
          </a:r>
        </a:p>
      </dsp:txBody>
      <dsp:txXfrm rot="10800000">
        <a:off x="0" y="2311771"/>
        <a:ext cx="12046856" cy="838720"/>
      </dsp:txXfrm>
    </dsp:sp>
    <dsp:sp modelId="{A8EBAF80-4E7C-42B7-9794-F81F9065838C}">
      <dsp:nvSpPr>
        <dsp:cNvPr id="0" name=""/>
        <dsp:cNvSpPr/>
      </dsp:nvSpPr>
      <dsp:spPr>
        <a:xfrm rot="10800000">
          <a:off x="0" y="1164346"/>
          <a:ext cx="12046856" cy="1162304"/>
        </a:xfrm>
        <a:prstGeom prst="upArrowCallou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dirty="0"/>
            <a:t>AUTOMATSKA MISAO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„Zašto sam to išao dirati, svi će biti ljuti”, „Samo radim štetu” </a:t>
          </a:r>
        </a:p>
      </dsp:txBody>
      <dsp:txXfrm rot="10800000">
        <a:off x="0" y="1164346"/>
        <a:ext cx="12046856" cy="755230"/>
      </dsp:txXfrm>
    </dsp:sp>
    <dsp:sp modelId="{74F420A9-D5B7-49A8-A33F-B8A0A71884F0}">
      <dsp:nvSpPr>
        <dsp:cNvPr id="0" name=""/>
        <dsp:cNvSpPr/>
      </dsp:nvSpPr>
      <dsp:spPr>
        <a:xfrm rot="10800000">
          <a:off x="0" y="1039"/>
          <a:ext cx="12046856" cy="1178186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SITUACIJA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0" kern="1200" dirty="0"/>
            <a:t>Rukama razmazao ugljenu sliku u učionici iz povijesti</a:t>
          </a:r>
        </a:p>
      </dsp:txBody>
      <dsp:txXfrm rot="10800000">
        <a:off x="0" y="1039"/>
        <a:ext cx="12046856" cy="7655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F3C942-2AF6-423C-8416-A4E2DBCFEB05}">
      <dsp:nvSpPr>
        <dsp:cNvPr id="0" name=""/>
        <dsp:cNvSpPr/>
      </dsp:nvSpPr>
      <dsp:spPr>
        <a:xfrm>
          <a:off x="0" y="4635364"/>
          <a:ext cx="12046856" cy="136525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PONAŠANJE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Ne </a:t>
          </a:r>
          <a:r>
            <a:rPr lang="en-US" sz="2400" kern="1200" dirty="0" err="1"/>
            <a:t>odlazi</a:t>
          </a:r>
          <a:r>
            <a:rPr lang="en-US" sz="2400" kern="1200" dirty="0"/>
            <a:t> </a:t>
          </a:r>
          <a:r>
            <a:rPr lang="en-US" sz="2400" kern="1200" dirty="0" err="1"/>
            <a:t>na</a:t>
          </a:r>
          <a:r>
            <a:rPr lang="en-US" sz="2400" kern="1200" dirty="0"/>
            <a:t> </a:t>
          </a:r>
          <a:r>
            <a:rPr lang="en-US" sz="2400" kern="1200" dirty="0" err="1"/>
            <a:t>utakmicu</a:t>
          </a:r>
          <a:endParaRPr lang="hr-HR" sz="2400" kern="1200" dirty="0"/>
        </a:p>
      </dsp:txBody>
      <dsp:txXfrm>
        <a:off x="0" y="4635364"/>
        <a:ext cx="12046856" cy="1365252"/>
      </dsp:txXfrm>
    </dsp:sp>
    <dsp:sp modelId="{48CA0928-D3B3-456B-B80A-84B4C0408FA1}">
      <dsp:nvSpPr>
        <dsp:cNvPr id="0" name=""/>
        <dsp:cNvSpPr/>
      </dsp:nvSpPr>
      <dsp:spPr>
        <a:xfrm rot="10800000">
          <a:off x="0" y="3552383"/>
          <a:ext cx="12046856" cy="1062557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FIZIOLOGIJA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Srce mu ubrzano kuca, znoji se</a:t>
          </a:r>
          <a:r>
            <a:rPr lang="en-US" sz="2400" kern="1200" dirty="0"/>
            <a:t>, </a:t>
          </a:r>
          <a:r>
            <a:rPr lang="en-US" sz="2400" kern="1200" dirty="0" err="1"/>
            <a:t>osjeća</a:t>
          </a:r>
          <a:r>
            <a:rPr lang="en-US" sz="2400" kern="1200" dirty="0"/>
            <a:t> </a:t>
          </a:r>
          <a:r>
            <a:rPr lang="en-US" sz="2400" kern="1200" dirty="0" err="1"/>
            <a:t>vrućinu</a:t>
          </a:r>
          <a:r>
            <a:rPr lang="en-US" sz="2400" kern="1200" dirty="0"/>
            <a:t>, </a:t>
          </a:r>
          <a:r>
            <a:rPr lang="en-US" sz="2400" kern="1200" dirty="0" err="1"/>
            <a:t>ruke</a:t>
          </a:r>
          <a:r>
            <a:rPr lang="en-US" sz="2400" kern="1200" dirty="0"/>
            <a:t> mu se </a:t>
          </a:r>
          <a:r>
            <a:rPr lang="en-US" sz="2400" kern="1200" dirty="0" err="1"/>
            <a:t>tresu</a:t>
          </a:r>
          <a:endParaRPr lang="hr-HR" sz="2400" kern="1200" dirty="0"/>
        </a:p>
      </dsp:txBody>
      <dsp:txXfrm rot="10800000">
        <a:off x="0" y="3552383"/>
        <a:ext cx="12046856" cy="690418"/>
      </dsp:txXfrm>
    </dsp:sp>
    <dsp:sp modelId="{BC3F70EF-64BE-496C-A997-CFF6B33FB773}">
      <dsp:nvSpPr>
        <dsp:cNvPr id="0" name=""/>
        <dsp:cNvSpPr/>
      </dsp:nvSpPr>
      <dsp:spPr>
        <a:xfrm rot="10800000">
          <a:off x="0" y="2311771"/>
          <a:ext cx="12046856" cy="1290795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dirty="0"/>
            <a:t>EMOICJE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Strah, ljutnja, tuga</a:t>
          </a:r>
        </a:p>
      </dsp:txBody>
      <dsp:txXfrm rot="10800000">
        <a:off x="0" y="2311771"/>
        <a:ext cx="12046856" cy="838720"/>
      </dsp:txXfrm>
    </dsp:sp>
    <dsp:sp modelId="{A8EBAF80-4E7C-42B7-9794-F81F9065838C}">
      <dsp:nvSpPr>
        <dsp:cNvPr id="0" name=""/>
        <dsp:cNvSpPr/>
      </dsp:nvSpPr>
      <dsp:spPr>
        <a:xfrm rot="10800000">
          <a:off x="0" y="1164346"/>
          <a:ext cx="12046856" cy="1162304"/>
        </a:xfrm>
        <a:prstGeom prst="upArrowCallou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dirty="0"/>
            <a:t>AUTOMATSKA MISAO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„</a:t>
          </a:r>
          <a:r>
            <a:rPr lang="en-US" sz="2400" kern="1200" dirty="0" err="1"/>
            <a:t>Zeznut</a:t>
          </a:r>
          <a:r>
            <a:rPr lang="en-US" sz="2400" kern="1200" dirty="0"/>
            <a:t> </a:t>
          </a:r>
          <a:r>
            <a:rPr lang="en-US" sz="2400" kern="1200" dirty="0" err="1"/>
            <a:t>ću</a:t>
          </a:r>
          <a:r>
            <a:rPr lang="en-US" sz="2400" kern="1200" dirty="0"/>
            <a:t>, </a:t>
          </a:r>
          <a:r>
            <a:rPr lang="en-US" sz="2400" kern="1200" dirty="0" err="1"/>
            <a:t>trener</a:t>
          </a:r>
          <a:r>
            <a:rPr lang="en-US" sz="2400" kern="1200" dirty="0"/>
            <a:t> </a:t>
          </a:r>
          <a:r>
            <a:rPr lang="en-US" sz="2400" kern="1200" dirty="0" err="1"/>
            <a:t>i</a:t>
          </a:r>
          <a:r>
            <a:rPr lang="en-US" sz="2400" kern="1200" dirty="0"/>
            <a:t> </a:t>
          </a:r>
          <a:r>
            <a:rPr lang="en-US" sz="2400" kern="1200" dirty="0" err="1"/>
            <a:t>drugi</a:t>
          </a:r>
          <a:r>
            <a:rPr lang="en-US" sz="2400" kern="1200" dirty="0"/>
            <a:t> </a:t>
          </a:r>
          <a:r>
            <a:rPr lang="en-US" sz="2400" kern="1200" dirty="0" err="1"/>
            <a:t>igrači</a:t>
          </a:r>
          <a:r>
            <a:rPr lang="en-US" sz="2400" kern="1200" dirty="0"/>
            <a:t> </a:t>
          </a:r>
          <a:r>
            <a:rPr lang="en-US" sz="2400" kern="1200" dirty="0" err="1"/>
            <a:t>će</a:t>
          </a:r>
          <a:r>
            <a:rPr lang="en-US" sz="2400" kern="1200" dirty="0"/>
            <a:t> </a:t>
          </a:r>
          <a:r>
            <a:rPr lang="en-US" sz="2400" kern="1200" dirty="0" err="1"/>
            <a:t>biti</a:t>
          </a:r>
          <a:r>
            <a:rPr lang="en-US" sz="2400" kern="1200" dirty="0"/>
            <a:t> </a:t>
          </a:r>
          <a:r>
            <a:rPr lang="en-US" sz="2400" kern="1200" dirty="0" err="1"/>
            <a:t>ljuti</a:t>
          </a:r>
          <a:r>
            <a:rPr lang="en-US" sz="2400" kern="1200" dirty="0"/>
            <a:t> </a:t>
          </a:r>
          <a:r>
            <a:rPr lang="en-US" sz="2400" kern="1200" dirty="0" err="1"/>
            <a:t>na</a:t>
          </a:r>
          <a:r>
            <a:rPr lang="en-US" sz="2400" kern="1200" dirty="0"/>
            <a:t> </a:t>
          </a:r>
          <a:r>
            <a:rPr lang="en-US" sz="2400" kern="1200" dirty="0" err="1"/>
            <a:t>mene</a:t>
          </a:r>
          <a:r>
            <a:rPr lang="hr-HR" sz="2400" kern="1200" dirty="0"/>
            <a:t>” </a:t>
          </a:r>
        </a:p>
      </dsp:txBody>
      <dsp:txXfrm rot="10800000">
        <a:off x="0" y="1164346"/>
        <a:ext cx="12046856" cy="755230"/>
      </dsp:txXfrm>
    </dsp:sp>
    <dsp:sp modelId="{74F420A9-D5B7-49A8-A33F-B8A0A71884F0}">
      <dsp:nvSpPr>
        <dsp:cNvPr id="0" name=""/>
        <dsp:cNvSpPr/>
      </dsp:nvSpPr>
      <dsp:spPr>
        <a:xfrm rot="10800000">
          <a:off x="0" y="0"/>
          <a:ext cx="12046856" cy="1178186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SITUACIJA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err="1"/>
            <a:t>Nogometna</a:t>
          </a:r>
          <a:r>
            <a:rPr lang="en-US" sz="2400" b="0" kern="1200" dirty="0"/>
            <a:t> </a:t>
          </a:r>
          <a:r>
            <a:rPr lang="en-US" sz="2400" b="0" kern="1200" dirty="0" err="1"/>
            <a:t>utakmica</a:t>
          </a:r>
          <a:endParaRPr lang="hr-HR" sz="2400" b="0" kern="1200" dirty="0"/>
        </a:p>
      </dsp:txBody>
      <dsp:txXfrm rot="10800000">
        <a:off x="0" y="0"/>
        <a:ext cx="12046856" cy="765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C0BB00-2C89-4385-B1B7-F5DCC5170D8D}" type="datetimeFigureOut">
              <a:rPr lang="hr-HR" smtClean="0"/>
              <a:t>13.01.2023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F24EE4-E336-4BAF-BE0D-C8FAB055EA0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7011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24EE4-E336-4BAF-BE0D-C8FAB055EA0B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6185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Majka: „Na kraju dana kada bi se ja umorna od posla i </a:t>
            </a:r>
            <a:r>
              <a:rPr lang="hr-HR" dirty="0" err="1"/>
              <a:t>razvažanja</a:t>
            </a:r>
            <a:r>
              <a:rPr lang="hr-HR" dirty="0"/>
              <a:t> B. od nogometnog treninga do glazbene škole, doslovno srušila na krevet i molila za pola sata odmora, on bi tražio još i još aktivnosti. Imam osjećaj da se to dijete ne može umoriti!”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24EE4-E336-4BAF-BE0D-C8FAB055EA0B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70346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err="1"/>
              <a:t>Predisponirajuće</a:t>
            </a:r>
            <a:r>
              <a:rPr lang="hr-HR" dirty="0"/>
              <a:t> faktore navodi majka, </a:t>
            </a:r>
            <a:r>
              <a:rPr lang="hr-HR" dirty="0" err="1"/>
              <a:t>precipitirajuće</a:t>
            </a:r>
            <a:r>
              <a:rPr lang="hr-HR" dirty="0"/>
              <a:t> i majka i učenik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24EE4-E336-4BAF-BE0D-C8FAB055EA0B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6172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B613523-EC04-4F18-9725-1B6A15F9577F}" type="datetimeFigureOut">
              <a:rPr lang="hr-HR" smtClean="0"/>
              <a:t>13.01.2023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7DA18CE-CC27-463E-9EE8-693DF78BA69C}" type="slidenum">
              <a:rPr lang="hr-HR" smtClean="0"/>
              <a:t>‹#›</a:t>
            </a:fld>
            <a:endParaRPr lang="hr-H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2490702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3523-EC04-4F18-9725-1B6A15F9577F}" type="datetimeFigureOut">
              <a:rPr lang="hr-HR" smtClean="0"/>
              <a:t>13.01.2023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18CE-CC27-463E-9EE8-693DF78BA6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0300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3523-EC04-4F18-9725-1B6A15F9577F}" type="datetimeFigureOut">
              <a:rPr lang="hr-HR" smtClean="0"/>
              <a:t>13.01.2023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18CE-CC27-463E-9EE8-693DF78BA6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97692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3523-EC04-4F18-9725-1B6A15F9577F}" type="datetimeFigureOut">
              <a:rPr lang="hr-HR" smtClean="0"/>
              <a:t>13.01.2023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18CE-CC27-463E-9EE8-693DF78BA6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44616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613523-EC04-4F18-9725-1B6A15F9577F}" type="datetimeFigureOut">
              <a:rPr lang="hr-HR" smtClean="0"/>
              <a:t>13.01.2023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DA18CE-CC27-463E-9EE8-693DF78BA69C}" type="slidenum">
              <a:rPr lang="hr-HR" smtClean="0"/>
              <a:t>‹#›</a:t>
            </a:fld>
            <a:endParaRPr lang="hr-H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719834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3523-EC04-4F18-9725-1B6A15F9577F}" type="datetimeFigureOut">
              <a:rPr lang="hr-HR" smtClean="0"/>
              <a:t>13.01.2023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18CE-CC27-463E-9EE8-693DF78BA6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7938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3523-EC04-4F18-9725-1B6A15F9577F}" type="datetimeFigureOut">
              <a:rPr lang="hr-HR" smtClean="0"/>
              <a:t>13.01.2023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18CE-CC27-463E-9EE8-693DF78BA6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63548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3523-EC04-4F18-9725-1B6A15F9577F}" type="datetimeFigureOut">
              <a:rPr lang="hr-HR" smtClean="0"/>
              <a:t>13.01.2023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18CE-CC27-463E-9EE8-693DF78BA6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9509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3523-EC04-4F18-9725-1B6A15F9577F}" type="datetimeFigureOut">
              <a:rPr lang="hr-HR" smtClean="0"/>
              <a:t>13.01.2023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18CE-CC27-463E-9EE8-693DF78BA6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1048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613523-EC04-4F18-9725-1B6A15F9577F}" type="datetimeFigureOut">
              <a:rPr lang="hr-HR" smtClean="0"/>
              <a:t>13.01.2023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DA18CE-CC27-463E-9EE8-693DF78BA69C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14085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613523-EC04-4F18-9725-1B6A15F9577F}" type="datetimeFigureOut">
              <a:rPr lang="hr-HR" smtClean="0"/>
              <a:t>13.01.2023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DA18CE-CC27-463E-9EE8-693DF78BA69C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387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B613523-EC04-4F18-9725-1B6A15F9577F}" type="datetimeFigureOut">
              <a:rPr lang="hr-HR" smtClean="0"/>
              <a:t>13.01.2023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7DA18CE-CC27-463E-9EE8-693DF78BA69C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21651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2A75BF-F3EF-4C80-A1C5-12D7C01848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6000" dirty="0"/>
              <a:t>Hiperaktivnost kod djeteta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61F54DF-F265-4499-BB99-9BCF1F240B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7454694" cy="1784121"/>
          </a:xfrm>
        </p:spPr>
        <p:txBody>
          <a:bodyPr>
            <a:normAutofit fontScale="92500" lnSpcReduction="10000"/>
          </a:bodyPr>
          <a:lstStyle/>
          <a:p>
            <a:r>
              <a:rPr lang="hr-HR" sz="2400" dirty="0"/>
              <a:t>				        Petra </a:t>
            </a:r>
            <a:r>
              <a:rPr lang="hr-HR" sz="2400" dirty="0" err="1"/>
              <a:t>Štahan</a:t>
            </a:r>
            <a:r>
              <a:rPr lang="hr-HR" sz="2400" dirty="0"/>
              <a:t>, </a:t>
            </a:r>
            <a:r>
              <a:rPr lang="hr-HR" sz="2400" dirty="0" err="1"/>
              <a:t>mag.psych</a:t>
            </a:r>
            <a:r>
              <a:rPr lang="hr-HR" sz="2400" dirty="0"/>
              <a:t>.</a:t>
            </a:r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r>
              <a:rPr lang="hr-HR" sz="2400" dirty="0"/>
              <a:t>Zagreb, 14.1.2023.</a:t>
            </a:r>
          </a:p>
        </p:txBody>
      </p:sp>
    </p:spTree>
    <p:extLst>
      <p:ext uri="{BB962C8B-B14F-4D97-AF65-F5344CB8AC3E}">
        <p14:creationId xmlns:p14="http://schemas.microsoft.com/office/powerpoint/2010/main" val="422890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076422-9939-4BF6-9283-3D476E2E9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110671"/>
            <a:ext cx="9601200" cy="1485900"/>
          </a:xfrm>
        </p:spPr>
        <p:txBody>
          <a:bodyPr/>
          <a:lstStyle/>
          <a:p>
            <a:r>
              <a:rPr lang="hr-HR" dirty="0"/>
              <a:t>Opis problema (</a:t>
            </a:r>
            <a:r>
              <a:rPr lang="en-US" dirty="0"/>
              <a:t>4</a:t>
            </a:r>
            <a:r>
              <a:rPr lang="hr-HR" dirty="0"/>
              <a:t>)</a:t>
            </a:r>
          </a:p>
        </p:txBody>
      </p:sp>
      <p:graphicFrame>
        <p:nvGraphicFramePr>
          <p:cNvPr id="6" name="Dijagram 5">
            <a:extLst>
              <a:ext uri="{FF2B5EF4-FFF2-40B4-BE49-F238E27FC236}">
                <a16:creationId xmlns:a16="http://schemas.microsoft.com/office/drawing/2014/main" id="{88D6E21D-5AAA-42EF-B85C-BAF7ECDFD5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2320888"/>
              </p:ext>
            </p:extLst>
          </p:nvPr>
        </p:nvGraphicFramePr>
        <p:xfrm>
          <a:off x="0" y="856344"/>
          <a:ext cx="12046857" cy="6001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004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EC9FFF-8FD6-4DE7-9603-DAF8DDAAB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886" y="495300"/>
            <a:ext cx="9601200" cy="939800"/>
          </a:xfrm>
        </p:spPr>
        <p:txBody>
          <a:bodyPr>
            <a:normAutofit fontScale="90000"/>
          </a:bodyPr>
          <a:lstStyle/>
          <a:p>
            <a:r>
              <a:rPr lang="hr-HR" dirty="0"/>
              <a:t>Modulirajuće varijable </a:t>
            </a:r>
            <a:r>
              <a:rPr lang="hr-HR" sz="3100" dirty="0">
                <a:solidFill>
                  <a:srgbClr val="FF0000"/>
                </a:solidFill>
              </a:rPr>
              <a:t>(koje pojačavaju simptome)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B112542-E424-46E2-9B0D-FA4917AE2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3886" y="2064657"/>
            <a:ext cx="10900462" cy="365760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hr-HR" sz="2800" b="1" dirty="0"/>
              <a:t>SITUACIONE</a:t>
            </a:r>
            <a:r>
              <a:rPr lang="hr-HR" sz="2800" dirty="0"/>
              <a:t>: zadnji nastavni sat, petak,  nastava iz matematike, hrvatskog jezika i tehničke </a:t>
            </a:r>
            <a:r>
              <a:rPr lang="en-US" sz="2800" dirty="0"/>
              <a:t>k</a:t>
            </a:r>
            <a:r>
              <a:rPr lang="hr-HR" sz="2800" dirty="0" err="1"/>
              <a:t>ulture</a:t>
            </a:r>
            <a:r>
              <a:rPr lang="en-US" sz="2800" dirty="0"/>
              <a:t>, </a:t>
            </a:r>
            <a:r>
              <a:rPr lang="en-US" sz="2800" dirty="0" err="1"/>
              <a:t>nogometna</a:t>
            </a:r>
            <a:r>
              <a:rPr lang="en-US" sz="2800" dirty="0"/>
              <a:t> </a:t>
            </a:r>
            <a:r>
              <a:rPr lang="en-US" sz="2800" dirty="0" err="1"/>
              <a:t>utakmica</a:t>
            </a:r>
            <a:endParaRPr lang="hr-HR" sz="2800" dirty="0"/>
          </a:p>
          <a:p>
            <a:pPr marL="0" indent="0">
              <a:lnSpc>
                <a:spcPct val="100000"/>
              </a:lnSpc>
              <a:buNone/>
            </a:pPr>
            <a:r>
              <a:rPr lang="hr-HR" sz="2800" b="1" dirty="0"/>
              <a:t>BIHEVIORALNE</a:t>
            </a:r>
            <a:r>
              <a:rPr lang="hr-HR" sz="2800" dirty="0"/>
              <a:t>: vikanje</a:t>
            </a:r>
            <a:r>
              <a:rPr lang="en-US" sz="2800" dirty="0"/>
              <a:t> </a:t>
            </a:r>
            <a:r>
              <a:rPr lang="en-US" sz="2800" dirty="0" err="1"/>
              <a:t>drugih</a:t>
            </a:r>
            <a:r>
              <a:rPr lang="en-US" sz="2800" dirty="0"/>
              <a:t>, </a:t>
            </a:r>
            <a:r>
              <a:rPr lang="en-US" sz="2800" dirty="0" err="1"/>
              <a:t>kritiziranje</a:t>
            </a:r>
            <a:r>
              <a:rPr lang="en-US" sz="2800" dirty="0"/>
              <a:t>, </a:t>
            </a:r>
            <a:r>
              <a:rPr lang="en-US" sz="2800" dirty="0" err="1"/>
              <a:t>negativne</a:t>
            </a:r>
            <a:r>
              <a:rPr lang="en-US" sz="2800" dirty="0"/>
              <a:t> </a:t>
            </a:r>
            <a:r>
              <a:rPr lang="en-US" sz="2800" dirty="0" err="1"/>
              <a:t>bilješke</a:t>
            </a:r>
            <a:r>
              <a:rPr lang="en-US" sz="2800" dirty="0"/>
              <a:t> u e-</a:t>
            </a:r>
            <a:r>
              <a:rPr lang="en-US" sz="2800" dirty="0" err="1"/>
              <a:t>Dnevniku</a:t>
            </a:r>
            <a:endParaRPr lang="en-US" sz="2800" dirty="0"/>
          </a:p>
          <a:p>
            <a:pPr marL="0" indent="0">
              <a:lnSpc>
                <a:spcPct val="100000"/>
              </a:lnSpc>
              <a:buNone/>
            </a:pPr>
            <a:r>
              <a:rPr lang="hr-HR" sz="2800" b="1" dirty="0"/>
              <a:t>KOGNITIVNE</a:t>
            </a:r>
            <a:r>
              <a:rPr lang="hr-HR" sz="2800" dirty="0"/>
              <a:t>: „nikad ovo neću shvatiti”, „opet sam zabrljao”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sz="2800" b="1" dirty="0"/>
              <a:t>INTERPERSONALNE</a:t>
            </a:r>
            <a:r>
              <a:rPr lang="hr-HR" sz="2800" dirty="0"/>
              <a:t>: grupni rad</a:t>
            </a:r>
          </a:p>
        </p:txBody>
      </p:sp>
    </p:spTree>
    <p:extLst>
      <p:ext uri="{BB962C8B-B14F-4D97-AF65-F5344CB8AC3E}">
        <p14:creationId xmlns:p14="http://schemas.microsoft.com/office/powerpoint/2010/main" val="298914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EC9FFF-8FD6-4DE7-9603-DAF8DDAAB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886" y="495300"/>
            <a:ext cx="9601200" cy="939800"/>
          </a:xfrm>
        </p:spPr>
        <p:txBody>
          <a:bodyPr>
            <a:normAutofit fontScale="90000"/>
          </a:bodyPr>
          <a:lstStyle/>
          <a:p>
            <a:r>
              <a:rPr lang="hr-HR" dirty="0"/>
              <a:t>Modulirajuće varijable </a:t>
            </a:r>
            <a:r>
              <a:rPr lang="hr-HR" sz="3100" dirty="0">
                <a:solidFill>
                  <a:schemeClr val="accent6">
                    <a:lumMod val="75000"/>
                  </a:schemeClr>
                </a:solidFill>
              </a:rPr>
              <a:t>(koje smanjuju simptome)</a:t>
            </a:r>
            <a:endParaRPr lang="hr-H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B112542-E424-46E2-9B0D-FA4917AE2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35200"/>
            <a:ext cx="9601200" cy="365760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hr-HR" sz="2800" b="1" dirty="0"/>
              <a:t>SITUACIONE</a:t>
            </a:r>
            <a:r>
              <a:rPr lang="hr-HR" sz="2800" dirty="0"/>
              <a:t>: početak nastavnog dana, nastavni sat iz geografije, vjeronauka i tjelesnog, glazbena škola, vikend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sz="2800" b="1" dirty="0"/>
              <a:t>BIHEVIORALNE</a:t>
            </a:r>
            <a:r>
              <a:rPr lang="hr-HR" sz="2800" dirty="0"/>
              <a:t>: mogućnost kretanja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hr-HR" sz="2800" dirty="0"/>
              <a:t>, stiskanje pop </a:t>
            </a:r>
            <a:r>
              <a:rPr lang="hr-HR" sz="2800" dirty="0" err="1"/>
              <a:t>it-a</a:t>
            </a:r>
            <a:endParaRPr lang="hr-HR" sz="2800" dirty="0"/>
          </a:p>
          <a:p>
            <a:pPr marL="0" indent="0">
              <a:lnSpc>
                <a:spcPct val="100000"/>
              </a:lnSpc>
              <a:buNone/>
            </a:pPr>
            <a:r>
              <a:rPr lang="hr-HR" sz="2800" b="1" dirty="0"/>
              <a:t>INTERPERSONALNE</a:t>
            </a:r>
            <a:r>
              <a:rPr lang="hr-HR" sz="2800" dirty="0"/>
              <a:t>: rad na do</a:t>
            </a:r>
            <a:r>
              <a:rPr lang="en-US" sz="2800" dirty="0" err="1"/>
              <a:t>punskoj</a:t>
            </a:r>
            <a:r>
              <a:rPr lang="en-US" sz="2800" dirty="0"/>
              <a:t> </a:t>
            </a:r>
            <a:r>
              <a:rPr lang="en-US" sz="2800" dirty="0" err="1"/>
              <a:t>nastavi</a:t>
            </a:r>
            <a:r>
              <a:rPr lang="hr-HR" sz="2800" dirty="0"/>
              <a:t>, rad s učiteljicom u glazbenoj školi „1 na 1”</a:t>
            </a:r>
          </a:p>
        </p:txBody>
      </p:sp>
    </p:spTree>
    <p:extLst>
      <p:ext uri="{BB962C8B-B14F-4D97-AF65-F5344CB8AC3E}">
        <p14:creationId xmlns:p14="http://schemas.microsoft.com/office/powerpoint/2010/main" val="290935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65E5712-789A-4C8E-AAF3-604AC1D27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PODRŽAVAJUĆE OKOLNOSTI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437A4B4-CBF5-4925-8F91-2D203FBEA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Sam od </a:t>
            </a:r>
            <a:r>
              <a:rPr lang="en-US" sz="2800" dirty="0" err="1"/>
              <a:t>sebe</a:t>
            </a:r>
            <a:r>
              <a:rPr lang="en-US" sz="2800" dirty="0"/>
              <a:t>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izrazito</a:t>
            </a:r>
            <a:r>
              <a:rPr lang="en-US" sz="2800" dirty="0"/>
              <a:t> </a:t>
            </a:r>
            <a:r>
              <a:rPr lang="en-US" sz="2800" dirty="0" err="1"/>
              <a:t>visoka</a:t>
            </a:r>
            <a:r>
              <a:rPr lang="en-US" sz="2800" dirty="0"/>
              <a:t> </a:t>
            </a:r>
            <a:r>
              <a:rPr lang="en-US" sz="2800" dirty="0" err="1"/>
              <a:t>očekivanja</a:t>
            </a:r>
            <a:endParaRPr lang="en-US" sz="2800" dirty="0"/>
          </a:p>
          <a:p>
            <a:r>
              <a:rPr lang="en-US" sz="2800" dirty="0" err="1"/>
              <a:t>Sniženog</a:t>
            </a:r>
            <a:r>
              <a:rPr lang="en-US" sz="2800" dirty="0"/>
              <a:t> </a:t>
            </a:r>
            <a:r>
              <a:rPr lang="en-US" sz="2800" dirty="0" err="1"/>
              <a:t>samopoštovanja</a:t>
            </a:r>
            <a:endParaRPr lang="hr-HR" sz="2800" dirty="0"/>
          </a:p>
          <a:p>
            <a:r>
              <a:rPr lang="hr-HR" sz="2800" dirty="0"/>
              <a:t>Baka s kojom često piše zadaću, a za koju majka tvrdi da nema razumijevanja za njegove „ispade” </a:t>
            </a:r>
          </a:p>
        </p:txBody>
      </p:sp>
    </p:spTree>
    <p:extLst>
      <p:ext uri="{BB962C8B-B14F-4D97-AF65-F5344CB8AC3E}">
        <p14:creationId xmlns:p14="http://schemas.microsoft.com/office/powerpoint/2010/main" val="3786733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7A90BD-41B3-4171-8CA9-0FFF2FA9F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Izbjegavanja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1BA1386-4E8E-49FE-8F56-E8D7E0447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Složene</a:t>
            </a:r>
            <a:r>
              <a:rPr lang="en-US" sz="2800" dirty="0"/>
              <a:t> </a:t>
            </a:r>
            <a:r>
              <a:rPr lang="en-US" sz="2800" dirty="0" err="1"/>
              <a:t>školske</a:t>
            </a:r>
            <a:r>
              <a:rPr lang="en-US" sz="2800" dirty="0"/>
              <a:t> </a:t>
            </a:r>
            <a:r>
              <a:rPr lang="en-US" sz="2800" dirty="0" err="1"/>
              <a:t>zadatke</a:t>
            </a:r>
            <a:endParaRPr lang="en-US" sz="2800" dirty="0"/>
          </a:p>
          <a:p>
            <a:r>
              <a:rPr lang="en-US" sz="2800" dirty="0"/>
              <a:t> </a:t>
            </a:r>
            <a:r>
              <a:rPr lang="en-US" sz="2800" dirty="0" err="1"/>
              <a:t>Ulazak</a:t>
            </a:r>
            <a:r>
              <a:rPr lang="en-US" sz="2800" dirty="0"/>
              <a:t> u </a:t>
            </a:r>
            <a:r>
              <a:rPr lang="en-US" sz="2800" dirty="0" err="1"/>
              <a:t>igru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nogometnoj</a:t>
            </a:r>
            <a:r>
              <a:rPr lang="en-US" sz="2800" dirty="0"/>
              <a:t> </a:t>
            </a:r>
            <a:r>
              <a:rPr lang="en-US" sz="2800" dirty="0" err="1"/>
              <a:t>utakmici</a:t>
            </a:r>
            <a:endParaRPr lang="en-US" sz="2800" dirty="0"/>
          </a:p>
          <a:p>
            <a:r>
              <a:rPr lang="en-US" sz="2800" dirty="0" err="1"/>
              <a:t>Opisuje</a:t>
            </a:r>
            <a:r>
              <a:rPr lang="en-US" sz="2800" dirty="0"/>
              <a:t> </a:t>
            </a:r>
            <a:r>
              <a:rPr lang="en-US" sz="2800" dirty="0" err="1"/>
              <a:t>kako</a:t>
            </a:r>
            <a:r>
              <a:rPr lang="en-US" sz="2800" dirty="0"/>
              <a:t> u </a:t>
            </a:r>
            <a:r>
              <a:rPr lang="en-US" sz="2800" dirty="0" err="1"/>
              <a:t>posljednje</a:t>
            </a:r>
            <a:r>
              <a:rPr lang="en-US" sz="2800" dirty="0"/>
              <a:t> </a:t>
            </a:r>
            <a:r>
              <a:rPr lang="en-US" sz="2800" dirty="0" err="1"/>
              <a:t>vrijeme</a:t>
            </a:r>
            <a:r>
              <a:rPr lang="en-US" sz="2800" dirty="0"/>
              <a:t> </a:t>
            </a:r>
            <a:r>
              <a:rPr lang="en-US" sz="2800" dirty="0" err="1"/>
              <a:t>osjeća</a:t>
            </a:r>
            <a:r>
              <a:rPr lang="en-US" sz="2800" dirty="0"/>
              <a:t> </a:t>
            </a:r>
            <a:r>
              <a:rPr lang="en-US" sz="2800" dirty="0" err="1"/>
              <a:t>veliku</a:t>
            </a:r>
            <a:r>
              <a:rPr lang="en-US" sz="2800" dirty="0"/>
              <a:t> </a:t>
            </a:r>
            <a:r>
              <a:rPr lang="en-US" sz="2800" dirty="0" err="1"/>
              <a:t>tremu</a:t>
            </a:r>
            <a:r>
              <a:rPr lang="en-US" sz="2800" dirty="0"/>
              <a:t>  </a:t>
            </a:r>
            <a:r>
              <a:rPr lang="en-US" sz="2800" dirty="0" err="1"/>
              <a:t>prije</a:t>
            </a:r>
            <a:r>
              <a:rPr lang="en-US" sz="2800" dirty="0"/>
              <a:t> </a:t>
            </a:r>
            <a:r>
              <a:rPr lang="en-US" sz="2800" dirty="0" err="1"/>
              <a:t>nastupa</a:t>
            </a:r>
            <a:r>
              <a:rPr lang="en-US" sz="2800" dirty="0"/>
              <a:t> u </a:t>
            </a:r>
            <a:r>
              <a:rPr lang="en-US" sz="2800" dirty="0" err="1"/>
              <a:t>glazbenoj</a:t>
            </a:r>
            <a:r>
              <a:rPr lang="en-US" sz="2800" dirty="0"/>
              <a:t> </a:t>
            </a:r>
            <a:r>
              <a:rPr lang="en-US" sz="2800" dirty="0" err="1"/>
              <a:t>školi</a:t>
            </a:r>
            <a:r>
              <a:rPr lang="en-US" sz="2800" dirty="0"/>
              <a:t> , </a:t>
            </a:r>
            <a:r>
              <a:rPr lang="en-US" sz="2800" dirty="0" err="1"/>
              <a:t>mnogo</a:t>
            </a:r>
            <a:r>
              <a:rPr lang="en-US" sz="2800" dirty="0"/>
              <a:t> </a:t>
            </a:r>
            <a:r>
              <a:rPr lang="en-US" sz="2800" dirty="0" err="1"/>
              <a:t>jaču</a:t>
            </a:r>
            <a:r>
              <a:rPr lang="en-US" sz="2800" dirty="0"/>
              <a:t> </a:t>
            </a:r>
            <a:r>
              <a:rPr lang="en-US" sz="2800" dirty="0" err="1"/>
              <a:t>nego</a:t>
            </a:r>
            <a:r>
              <a:rPr lang="en-US" sz="2800" dirty="0"/>
              <a:t> </a:t>
            </a:r>
            <a:r>
              <a:rPr lang="en-US" sz="2800" dirty="0" err="1"/>
              <a:t>ranije</a:t>
            </a:r>
            <a:r>
              <a:rPr lang="en-US" sz="2800" dirty="0"/>
              <a:t> </a:t>
            </a:r>
            <a:r>
              <a:rPr lang="en-US" sz="2800" dirty="0">
                <a:sym typeface="Wingdings" panose="05000000000000000000" pitchFamily="2" charset="2"/>
              </a:rPr>
              <a:t> </a:t>
            </a:r>
            <a:r>
              <a:rPr lang="en-US" sz="2800" dirty="0" err="1">
                <a:sym typeface="Wingdings" panose="05000000000000000000" pitchFamily="2" charset="2"/>
              </a:rPr>
              <a:t>izbjegava</a:t>
            </a:r>
            <a:r>
              <a:rPr lang="en-US" sz="2800" dirty="0">
                <a:sym typeface="Wingdings" panose="05000000000000000000" pitchFamily="2" charset="2"/>
              </a:rPr>
              <a:t> solo </a:t>
            </a:r>
            <a:r>
              <a:rPr lang="en-US" sz="2800" dirty="0" err="1">
                <a:sym typeface="Wingdings" panose="05000000000000000000" pitchFamily="2" charset="2"/>
              </a:rPr>
              <a:t>dionice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379804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392DD6-F756-4D76-AC2D-D55A4D230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Indikacije za BKT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8735409-C451-43A6-9247-5CBBF3D3B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U kontaktu emocionalno topao, otvoren, </a:t>
            </a:r>
            <a:r>
              <a:rPr lang="hr-HR" sz="2800" b="1" dirty="0"/>
              <a:t>suradljiv</a:t>
            </a:r>
          </a:p>
          <a:p>
            <a:r>
              <a:rPr lang="hr-HR" sz="2800" dirty="0"/>
              <a:t>Intelektualne sposobnosti na razini prosjeka za dob</a:t>
            </a:r>
          </a:p>
          <a:p>
            <a:r>
              <a:rPr lang="hr-HR" sz="2800" dirty="0"/>
              <a:t>Visoko emocionalno inteligentan</a:t>
            </a:r>
          </a:p>
          <a:p>
            <a:r>
              <a:rPr lang="hr-HR" sz="2800" dirty="0"/>
              <a:t>Podržavajući i motivirani roditelji</a:t>
            </a:r>
          </a:p>
        </p:txBody>
      </p:sp>
    </p:spTree>
    <p:extLst>
      <p:ext uri="{BB962C8B-B14F-4D97-AF65-F5344CB8AC3E}">
        <p14:creationId xmlns:p14="http://schemas.microsoft.com/office/powerpoint/2010/main" val="1681896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9C4ED4-62E9-458C-B46F-1160EE45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523" y="619432"/>
            <a:ext cx="9655277" cy="1552268"/>
          </a:xfrm>
        </p:spPr>
        <p:txBody>
          <a:bodyPr/>
          <a:lstStyle/>
          <a:p>
            <a:r>
              <a:rPr lang="hr-HR" dirty="0"/>
              <a:t>Ciljevi tretmana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8EC29DD-7FE5-4392-AAE0-41B067AD1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Povećati</a:t>
            </a:r>
            <a:r>
              <a:rPr lang="en-US" sz="2800" dirty="0"/>
              <a:t> </a:t>
            </a:r>
            <a:r>
              <a:rPr lang="en-US" sz="2800" dirty="0" err="1"/>
              <a:t>praćenje</a:t>
            </a:r>
            <a:r>
              <a:rPr lang="en-US" sz="2800" dirty="0"/>
              <a:t> </a:t>
            </a:r>
            <a:r>
              <a:rPr lang="en-US" sz="2800" dirty="0" err="1"/>
              <a:t>nastave</a:t>
            </a:r>
            <a:endParaRPr lang="en-US" sz="2800" dirty="0"/>
          </a:p>
          <a:p>
            <a:r>
              <a:rPr lang="en-US" sz="2800" dirty="0" err="1"/>
              <a:t>Povećati</a:t>
            </a:r>
            <a:r>
              <a:rPr lang="en-US" sz="2800" dirty="0"/>
              <a:t> </a:t>
            </a:r>
            <a:r>
              <a:rPr lang="en-US" sz="2800" dirty="0" err="1"/>
              <a:t>učestalost</a:t>
            </a:r>
            <a:r>
              <a:rPr lang="en-US" sz="2800" dirty="0"/>
              <a:t> </a:t>
            </a:r>
            <a:r>
              <a:rPr lang="en-US" sz="2800" dirty="0" err="1"/>
              <a:t>pisanja</a:t>
            </a:r>
            <a:r>
              <a:rPr lang="en-US" sz="2800" dirty="0"/>
              <a:t> </a:t>
            </a:r>
            <a:r>
              <a:rPr lang="en-US" sz="2800" dirty="0" err="1"/>
              <a:t>domaćih</a:t>
            </a:r>
            <a:r>
              <a:rPr lang="en-US" sz="2800" dirty="0"/>
              <a:t> </a:t>
            </a:r>
            <a:r>
              <a:rPr lang="en-US" sz="2800" dirty="0" err="1"/>
              <a:t>zadaća</a:t>
            </a:r>
            <a:endParaRPr lang="en-US" sz="2800" dirty="0"/>
          </a:p>
          <a:p>
            <a:r>
              <a:rPr lang="en-US" sz="2800" dirty="0" err="1"/>
              <a:t>Povećati</a:t>
            </a:r>
            <a:r>
              <a:rPr lang="en-US" sz="2800" dirty="0"/>
              <a:t> </a:t>
            </a:r>
            <a:r>
              <a:rPr lang="en-US" sz="2800" dirty="0" err="1"/>
              <a:t>točnost</a:t>
            </a:r>
            <a:r>
              <a:rPr lang="en-US" sz="2800" dirty="0"/>
              <a:t> u </a:t>
            </a:r>
            <a:r>
              <a:rPr lang="en-US" sz="2800" dirty="0" err="1"/>
              <a:t>školskom</a:t>
            </a:r>
            <a:r>
              <a:rPr lang="en-US" sz="2800" dirty="0"/>
              <a:t> </a:t>
            </a:r>
            <a:r>
              <a:rPr lang="en-US" sz="2800" dirty="0" err="1"/>
              <a:t>radu</a:t>
            </a:r>
            <a:endParaRPr lang="en-US" sz="2800" dirty="0"/>
          </a:p>
          <a:p>
            <a:r>
              <a:rPr lang="en-US" sz="2800" dirty="0" err="1"/>
              <a:t>Poboljšati</a:t>
            </a:r>
            <a:r>
              <a:rPr lang="en-US" sz="2800" dirty="0"/>
              <a:t> </a:t>
            </a:r>
            <a:r>
              <a:rPr lang="en-US" sz="2800" dirty="0" err="1"/>
              <a:t>suradnju</a:t>
            </a:r>
            <a:r>
              <a:rPr lang="en-US" sz="2800" dirty="0"/>
              <a:t>, </a:t>
            </a:r>
            <a:r>
              <a:rPr lang="en-US" sz="2800" dirty="0" err="1"/>
              <a:t>komunikaciju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odnos</a:t>
            </a:r>
            <a:r>
              <a:rPr lang="en-US" sz="2800" dirty="0"/>
              <a:t> s </a:t>
            </a:r>
            <a:r>
              <a:rPr lang="en-US" sz="2800" dirty="0" err="1"/>
              <a:t>roditeljima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263806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E8623D-7178-49CA-AEDE-EB5CF8551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Korištene i planirane tehnike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FEE7D1A-DE6D-4634-8349-3442B45DE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641987"/>
            <a:ext cx="10623755" cy="5083278"/>
          </a:xfrm>
        </p:spPr>
        <p:txBody>
          <a:bodyPr>
            <a:normAutofit fontScale="85000" lnSpcReduction="20000"/>
          </a:bodyPr>
          <a:lstStyle/>
          <a:p>
            <a:r>
              <a:rPr lang="en-US" sz="3400" dirty="0" err="1"/>
              <a:t>Provedena</a:t>
            </a:r>
            <a:r>
              <a:rPr lang="en-US" sz="3400" dirty="0"/>
              <a:t> je </a:t>
            </a:r>
            <a:r>
              <a:rPr lang="en-US" sz="3400" dirty="0" err="1"/>
              <a:t>psihoedukacija</a:t>
            </a:r>
            <a:r>
              <a:rPr lang="en-US" sz="3400" dirty="0"/>
              <a:t> </a:t>
            </a:r>
            <a:r>
              <a:rPr lang="en-US" sz="3400" dirty="0" err="1"/>
              <a:t>roditelja</a:t>
            </a:r>
            <a:r>
              <a:rPr lang="en-US" sz="3400" dirty="0"/>
              <a:t> </a:t>
            </a:r>
            <a:r>
              <a:rPr lang="en-US" sz="3400" dirty="0" err="1"/>
              <a:t>i</a:t>
            </a:r>
            <a:r>
              <a:rPr lang="en-US" sz="3400" dirty="0"/>
              <a:t> </a:t>
            </a:r>
            <a:r>
              <a:rPr lang="en-US" sz="3400" dirty="0" err="1"/>
              <a:t>učenika</a:t>
            </a:r>
            <a:r>
              <a:rPr lang="en-US" sz="3400" dirty="0"/>
              <a:t>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3400" dirty="0"/>
              <a:t>PLANIRANO: </a:t>
            </a:r>
          </a:p>
          <a:p>
            <a:pPr algn="just"/>
            <a:r>
              <a:rPr lang="en-US" sz="3100" dirty="0" err="1">
                <a:solidFill>
                  <a:schemeClr val="accent2"/>
                </a:solidFill>
              </a:rPr>
              <a:t>Biblioterapija</a:t>
            </a:r>
            <a:r>
              <a:rPr lang="en-US" sz="3100" dirty="0">
                <a:solidFill>
                  <a:schemeClr val="accent2"/>
                </a:solidFill>
              </a:rPr>
              <a:t> (za </a:t>
            </a:r>
            <a:r>
              <a:rPr lang="en-US" sz="3100" dirty="0" err="1">
                <a:solidFill>
                  <a:schemeClr val="accent2"/>
                </a:solidFill>
              </a:rPr>
              <a:t>roditelje</a:t>
            </a:r>
            <a:r>
              <a:rPr lang="en-US" sz="3100" dirty="0">
                <a:solidFill>
                  <a:schemeClr val="accent2"/>
                </a:solidFill>
              </a:rPr>
              <a:t>, </a:t>
            </a:r>
            <a:r>
              <a:rPr lang="en-US" sz="3100" dirty="0" err="1">
                <a:solidFill>
                  <a:schemeClr val="accent2"/>
                </a:solidFill>
              </a:rPr>
              <a:t>osobito</a:t>
            </a:r>
            <a:r>
              <a:rPr lang="en-US" sz="3100" dirty="0">
                <a:solidFill>
                  <a:schemeClr val="accent2"/>
                </a:solidFill>
              </a:rPr>
              <a:t> </a:t>
            </a:r>
            <a:r>
              <a:rPr lang="en-US" sz="3100" dirty="0" err="1">
                <a:solidFill>
                  <a:schemeClr val="accent2"/>
                </a:solidFill>
              </a:rPr>
              <a:t>majku</a:t>
            </a:r>
            <a:r>
              <a:rPr lang="en-US" sz="3100" dirty="0">
                <a:solidFill>
                  <a:schemeClr val="accent2"/>
                </a:solidFill>
              </a:rPr>
              <a:t>)</a:t>
            </a:r>
          </a:p>
          <a:p>
            <a:pPr algn="just"/>
            <a:r>
              <a:rPr lang="en-US" sz="3100" dirty="0" err="1">
                <a:solidFill>
                  <a:schemeClr val="tx1"/>
                </a:solidFill>
              </a:rPr>
              <a:t>Funkcionalna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analiza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ponašanja</a:t>
            </a:r>
            <a:endParaRPr lang="en-US" sz="3100" dirty="0">
              <a:solidFill>
                <a:schemeClr val="tx1"/>
              </a:solidFill>
            </a:endParaRPr>
          </a:p>
          <a:p>
            <a:pPr algn="just"/>
            <a:r>
              <a:rPr lang="en-US" sz="3100" dirty="0" err="1">
                <a:solidFill>
                  <a:schemeClr val="tx1"/>
                </a:solidFill>
              </a:rPr>
              <a:t>Uvježbavanje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primjena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tehnike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unutarnjeg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samogovora</a:t>
            </a:r>
            <a:r>
              <a:rPr lang="en-US" sz="3100" dirty="0">
                <a:solidFill>
                  <a:schemeClr val="tx1"/>
                </a:solidFill>
              </a:rPr>
              <a:t>, </a:t>
            </a:r>
            <a:r>
              <a:rPr lang="en-US" sz="3100" dirty="0" err="1">
                <a:solidFill>
                  <a:schemeClr val="tx1"/>
                </a:solidFill>
              </a:rPr>
              <a:t>zadavanje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b="0" i="0" dirty="0" err="1">
                <a:solidFill>
                  <a:schemeClr val="tx1"/>
                </a:solidFill>
                <a:effectLst/>
              </a:rPr>
              <a:t>stupnjevitih</a:t>
            </a:r>
            <a:r>
              <a:rPr lang="en-US" sz="3100" b="0" i="0" dirty="0">
                <a:solidFill>
                  <a:schemeClr val="tx1"/>
                </a:solidFill>
                <a:effectLst/>
              </a:rPr>
              <a:t> </a:t>
            </a:r>
            <a:r>
              <a:rPr lang="en-US" sz="3100" b="0" i="0" dirty="0" err="1">
                <a:solidFill>
                  <a:schemeClr val="tx1"/>
                </a:solidFill>
                <a:effectLst/>
              </a:rPr>
              <a:t>zadataka</a:t>
            </a:r>
            <a:r>
              <a:rPr lang="en-US" sz="3100" b="0" i="0" dirty="0">
                <a:solidFill>
                  <a:schemeClr val="tx1"/>
                </a:solidFill>
                <a:effectLst/>
              </a:rPr>
              <a:t>, </a:t>
            </a:r>
            <a:r>
              <a:rPr lang="en-US" sz="3100" b="0" i="0" dirty="0" err="1">
                <a:solidFill>
                  <a:schemeClr val="tx1"/>
                </a:solidFill>
                <a:effectLst/>
              </a:rPr>
              <a:t>tehnika</a:t>
            </a:r>
            <a:r>
              <a:rPr lang="en-US" sz="3100" b="0" i="0" dirty="0">
                <a:solidFill>
                  <a:schemeClr val="tx1"/>
                </a:solidFill>
                <a:effectLst/>
              </a:rPr>
              <a:t> </a:t>
            </a:r>
            <a:r>
              <a:rPr lang="en-US" sz="3100" b="0" i="0" dirty="0" err="1">
                <a:solidFill>
                  <a:schemeClr val="tx1"/>
                </a:solidFill>
                <a:effectLst/>
              </a:rPr>
              <a:t>žetoniranja</a:t>
            </a:r>
            <a:endParaRPr lang="en-US" sz="3100" dirty="0">
              <a:solidFill>
                <a:schemeClr val="tx1"/>
              </a:solidFill>
            </a:endParaRPr>
          </a:p>
          <a:p>
            <a:pPr algn="just"/>
            <a:r>
              <a:rPr lang="en-US" sz="3100" dirty="0" err="1">
                <a:solidFill>
                  <a:schemeClr val="tx1"/>
                </a:solidFill>
              </a:rPr>
              <a:t>Tehnike</a:t>
            </a:r>
            <a:r>
              <a:rPr lang="en-US" sz="3100" dirty="0">
                <a:solidFill>
                  <a:schemeClr val="tx1"/>
                </a:solidFill>
              </a:rPr>
              <a:t> za </a:t>
            </a:r>
            <a:r>
              <a:rPr lang="en-US" sz="3100" dirty="0" err="1">
                <a:solidFill>
                  <a:schemeClr val="tx1"/>
                </a:solidFill>
              </a:rPr>
              <a:t>kontrolu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ljutnje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anksioznosti</a:t>
            </a:r>
            <a:endParaRPr lang="en-US" sz="3100" dirty="0">
              <a:solidFill>
                <a:schemeClr val="tx1"/>
              </a:solidFill>
            </a:endParaRPr>
          </a:p>
          <a:p>
            <a:pPr algn="just"/>
            <a:r>
              <a:rPr lang="en-US" sz="3100" dirty="0" err="1">
                <a:solidFill>
                  <a:schemeClr val="tx1"/>
                </a:solidFill>
              </a:rPr>
              <a:t>Poučavanje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tehnikama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relakscije</a:t>
            </a:r>
            <a:endParaRPr lang="en-US" sz="3100" dirty="0">
              <a:solidFill>
                <a:schemeClr val="tx1"/>
              </a:solidFill>
            </a:endParaRPr>
          </a:p>
          <a:p>
            <a:pPr algn="just"/>
            <a:r>
              <a:rPr lang="en-US" sz="3100" dirty="0" err="1">
                <a:solidFill>
                  <a:schemeClr val="tx1"/>
                </a:solidFill>
              </a:rPr>
              <a:t>Identifikacija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kognitivna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restrukturacija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negativnih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automatskih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misli</a:t>
            </a:r>
            <a:endParaRPr lang="en-US" sz="3100" dirty="0">
              <a:solidFill>
                <a:schemeClr val="tx1"/>
              </a:solidFill>
            </a:endParaRPr>
          </a:p>
          <a:p>
            <a:pPr algn="just"/>
            <a:r>
              <a:rPr lang="en-US" sz="3100" dirty="0">
                <a:solidFill>
                  <a:schemeClr val="tx1"/>
                </a:solidFill>
              </a:rPr>
              <a:t>Rad </a:t>
            </a:r>
            <a:r>
              <a:rPr lang="en-US" sz="3100" dirty="0" err="1">
                <a:solidFill>
                  <a:schemeClr val="tx1"/>
                </a:solidFill>
              </a:rPr>
              <a:t>na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niskom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samopoštovanju</a:t>
            </a:r>
            <a:endParaRPr lang="hr-HR"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7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FF3BC7-FD75-6CA5-413D-1BF76EE27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HVALA NA PAŽNJI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33B4466-1D6C-7F8A-9EE5-F7ACFE3F62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43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058E72-8687-4E81-926E-91155F5FF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Demografski podaci (1)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4AB1789-C2B7-4E47-B60B-83C7040C8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913" y="1775477"/>
            <a:ext cx="11025809" cy="4850295"/>
          </a:xfrm>
        </p:spPr>
        <p:txBody>
          <a:bodyPr>
            <a:normAutofit/>
          </a:bodyPr>
          <a:lstStyle/>
          <a:p>
            <a:r>
              <a:rPr lang="hr-HR" sz="2800" dirty="0"/>
              <a:t>11 godina</a:t>
            </a:r>
          </a:p>
          <a:p>
            <a:r>
              <a:rPr lang="hr-HR" sz="2800" dirty="0"/>
              <a:t>Jedinac, živi s majkom i ocem na zasebnom katu obiteljske kuće </a:t>
            </a:r>
          </a:p>
          <a:p>
            <a:r>
              <a:rPr lang="hr-HR" sz="2800" dirty="0"/>
              <a:t>Učenik 5. razreda općeobrazovne te 3. razreda glazbene škole</a:t>
            </a:r>
          </a:p>
          <a:p>
            <a:r>
              <a:rPr lang="hr-HR" sz="2800" dirty="0"/>
              <a:t>Redovito trenira nogomet, povremeno planinari s roditeljima</a:t>
            </a:r>
          </a:p>
          <a:p>
            <a:r>
              <a:rPr lang="hr-HR" sz="2800" dirty="0"/>
              <a:t>Majka i otac stalno zaposleni, dobrih prihoda</a:t>
            </a:r>
          </a:p>
          <a:p>
            <a:r>
              <a:rPr lang="hr-HR" sz="2800" dirty="0"/>
              <a:t>Podrška šire obitelji  </a:t>
            </a:r>
          </a:p>
          <a:p>
            <a:r>
              <a:rPr lang="hr-HR" sz="2800" dirty="0"/>
              <a:t>Timskom obradom u nižim razredima ustanovljene specifične teškoće u učenju (disgrafija i disleksija)</a:t>
            </a:r>
          </a:p>
          <a:p>
            <a:pPr marL="0" indent="0">
              <a:buNone/>
            </a:pPr>
            <a:endParaRPr lang="hr-HR" sz="2800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61146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CC59E5-C8BF-4487-AE25-0DABA7DB9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1950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hr-HR" dirty="0"/>
              <a:t>Razlog dolaska (1)</a:t>
            </a:r>
            <a:br>
              <a:rPr lang="hr-HR" dirty="0"/>
            </a:br>
            <a:r>
              <a:rPr lang="hr-HR" dirty="0"/>
              <a:t/>
            </a:r>
            <a:br>
              <a:rPr lang="hr-HR" dirty="0"/>
            </a:br>
            <a:r>
              <a:rPr lang="en-US" dirty="0"/>
              <a:t>PONAŠANJE U </a:t>
            </a:r>
            <a:r>
              <a:rPr lang="hr-HR" dirty="0"/>
              <a:t>ŠKOL</a:t>
            </a:r>
            <a:r>
              <a:rPr lang="en-US" dirty="0"/>
              <a:t>I</a:t>
            </a:r>
            <a:r>
              <a:rPr lang="hr-HR" dirty="0"/>
              <a:t>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774AE9F-84D3-45BA-A7D4-BC4BBAFF5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171700"/>
            <a:ext cx="10495722" cy="35814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r-HR" sz="2800" dirty="0"/>
              <a:t>nezainteresiranost</a:t>
            </a:r>
          </a:p>
          <a:p>
            <a:pPr>
              <a:lnSpc>
                <a:spcPct val="100000"/>
              </a:lnSpc>
            </a:pPr>
            <a:r>
              <a:rPr lang="hr-HR" sz="2800" dirty="0"/>
              <a:t>ometanje nastave pričanjem, okretanjem ili dovikivanjem </a:t>
            </a:r>
          </a:p>
          <a:p>
            <a:pPr>
              <a:lnSpc>
                <a:spcPct val="100000"/>
              </a:lnSpc>
            </a:pPr>
            <a:r>
              <a:rPr lang="hr-HR" sz="2800" dirty="0"/>
              <a:t>usmjerenost na aktivnosti koje nisu dio nastavnog procesa (npr. zabavlja se na pametnom satu, piše poruke na papiriće pa ih baca učenicima na drugom kraju učionice…)</a:t>
            </a:r>
          </a:p>
          <a:p>
            <a:pPr>
              <a:lnSpc>
                <a:spcPct val="100000"/>
              </a:lnSpc>
            </a:pPr>
            <a:r>
              <a:rPr lang="hr-HR" sz="2800" dirty="0" err="1"/>
              <a:t>nepisanje</a:t>
            </a:r>
            <a:r>
              <a:rPr lang="hr-HR" sz="2800" dirty="0"/>
              <a:t> domaćih zadaća</a:t>
            </a:r>
          </a:p>
        </p:txBody>
      </p:sp>
    </p:spTree>
    <p:extLst>
      <p:ext uri="{BB962C8B-B14F-4D97-AF65-F5344CB8AC3E}">
        <p14:creationId xmlns:p14="http://schemas.microsoft.com/office/powerpoint/2010/main" val="1516801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68EA13D-4291-4117-8ACC-70C0BBFC4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627086"/>
            <a:ext cx="9601200" cy="324031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r-HR" sz="2800" dirty="0"/>
              <a:t>Učestali sukobi s roditeljima i bakom tijekom pisanja domaće zadaće</a:t>
            </a:r>
          </a:p>
          <a:p>
            <a:pPr>
              <a:lnSpc>
                <a:spcPct val="100000"/>
              </a:lnSpc>
            </a:pPr>
            <a:r>
              <a:rPr lang="hr-HR" sz="2800" dirty="0"/>
              <a:t>Učestalo griješi zbog brzopletosti</a:t>
            </a:r>
          </a:p>
          <a:p>
            <a:pPr>
              <a:lnSpc>
                <a:spcPct val="100000"/>
              </a:lnSpc>
            </a:pPr>
            <a:r>
              <a:rPr lang="hr-HR" sz="2800" dirty="0"/>
              <a:t>Odbija roditeljske zahtjeve koji mu nisu po volji</a:t>
            </a:r>
            <a:endParaRPr lang="en-US" sz="2800" dirty="0"/>
          </a:p>
        </p:txBody>
      </p:sp>
      <p:sp>
        <p:nvSpPr>
          <p:cNvPr id="4" name="Naslov 1">
            <a:extLst>
              <a:ext uri="{FF2B5EF4-FFF2-40B4-BE49-F238E27FC236}">
                <a16:creationId xmlns:a16="http://schemas.microsoft.com/office/drawing/2014/main" id="{B52EBC61-B0D9-4B08-9278-9879E1E9D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1950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hr-HR" dirty="0"/>
              <a:t>Razlog dolaska (2)</a:t>
            </a:r>
            <a:br>
              <a:rPr lang="hr-HR" dirty="0"/>
            </a:br>
            <a:r>
              <a:rPr lang="hr-HR" dirty="0"/>
              <a:t/>
            </a:r>
            <a:br>
              <a:rPr lang="hr-HR" dirty="0"/>
            </a:br>
            <a:r>
              <a:rPr lang="hr-HR" dirty="0"/>
              <a:t>PONAŠANJE KOD KUĆE:</a:t>
            </a:r>
          </a:p>
        </p:txBody>
      </p:sp>
    </p:spTree>
    <p:extLst>
      <p:ext uri="{BB962C8B-B14F-4D97-AF65-F5344CB8AC3E}">
        <p14:creationId xmlns:p14="http://schemas.microsoft.com/office/powerpoint/2010/main" val="3357611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7E33524-C59D-4412-8CC2-336DFC74C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Razvoj problema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AFCC5EB-2752-49D3-B264-A861E0CF3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1923142"/>
            <a:ext cx="11146971" cy="3581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hr-HR" sz="2800" dirty="0"/>
              <a:t>Majka opisuje kako je oduvijek neumoran, pun energije, uključen u puno aktivnosti</a:t>
            </a:r>
          </a:p>
          <a:p>
            <a:pPr marL="0" indent="0">
              <a:lnSpc>
                <a:spcPct val="100000"/>
              </a:lnSpc>
              <a:buNone/>
            </a:pPr>
            <a:endParaRPr lang="hr-HR" sz="2800" dirty="0"/>
          </a:p>
          <a:p>
            <a:pPr>
              <a:lnSpc>
                <a:spcPct val="100000"/>
              </a:lnSpc>
            </a:pPr>
            <a:r>
              <a:rPr lang="hr-HR" sz="2800" dirty="0"/>
              <a:t>Majka i učiteljica razredne nastave opisuju kako je i u razrednoj nastavi bio nemirniji, kratkotrajne pažnje te ga je bilo potrebno stalno poticati i usmjeravati na rad,  ali se „to uspijevalo držati pod kontrolom”</a:t>
            </a:r>
          </a:p>
          <a:p>
            <a:pPr marL="0" indent="0">
              <a:lnSpc>
                <a:spcPct val="100000"/>
              </a:lnSpc>
              <a:buNone/>
            </a:pPr>
            <a:endParaRPr lang="hr-HR" sz="2800" dirty="0"/>
          </a:p>
          <a:p>
            <a:pPr>
              <a:lnSpc>
                <a:spcPct val="100000"/>
              </a:lnSpc>
            </a:pPr>
            <a:r>
              <a:rPr lang="hr-HR" sz="2800" dirty="0"/>
              <a:t>Polaskom u 5. razred, simptomi su se intenzivirali</a:t>
            </a:r>
          </a:p>
          <a:p>
            <a:pPr marL="0" indent="0">
              <a:buNone/>
            </a:pP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620226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14C2988B-F133-4D38-ACDB-A93B50652C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9432355"/>
              </p:ext>
            </p:extLst>
          </p:nvPr>
        </p:nvGraphicFramePr>
        <p:xfrm>
          <a:off x="1059544" y="696685"/>
          <a:ext cx="10566400" cy="5558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10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076422-9939-4BF6-9283-3D476E2E9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110671"/>
            <a:ext cx="9601200" cy="1485900"/>
          </a:xfrm>
        </p:spPr>
        <p:txBody>
          <a:bodyPr/>
          <a:lstStyle/>
          <a:p>
            <a:r>
              <a:rPr lang="hr-HR" dirty="0"/>
              <a:t>Opis problema (1)</a:t>
            </a:r>
          </a:p>
        </p:txBody>
      </p:sp>
      <p:graphicFrame>
        <p:nvGraphicFramePr>
          <p:cNvPr id="6" name="Dijagram 5">
            <a:extLst>
              <a:ext uri="{FF2B5EF4-FFF2-40B4-BE49-F238E27FC236}">
                <a16:creationId xmlns:a16="http://schemas.microsoft.com/office/drawing/2014/main" id="{88D6E21D-5AAA-42EF-B85C-BAF7ECDFD5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3608675"/>
              </p:ext>
            </p:extLst>
          </p:nvPr>
        </p:nvGraphicFramePr>
        <p:xfrm>
          <a:off x="0" y="957942"/>
          <a:ext cx="12046857" cy="5900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2619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076422-9939-4BF6-9283-3D476E2E9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110671"/>
            <a:ext cx="9601200" cy="1485900"/>
          </a:xfrm>
        </p:spPr>
        <p:txBody>
          <a:bodyPr/>
          <a:lstStyle/>
          <a:p>
            <a:r>
              <a:rPr lang="hr-HR" dirty="0"/>
              <a:t>Opis problema (2)</a:t>
            </a:r>
          </a:p>
        </p:txBody>
      </p:sp>
      <p:graphicFrame>
        <p:nvGraphicFramePr>
          <p:cNvPr id="6" name="Dijagram 5">
            <a:extLst>
              <a:ext uri="{FF2B5EF4-FFF2-40B4-BE49-F238E27FC236}">
                <a16:creationId xmlns:a16="http://schemas.microsoft.com/office/drawing/2014/main" id="{88D6E21D-5AAA-42EF-B85C-BAF7ECDFD5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5090134"/>
              </p:ext>
            </p:extLst>
          </p:nvPr>
        </p:nvGraphicFramePr>
        <p:xfrm>
          <a:off x="0" y="1001486"/>
          <a:ext cx="12046857" cy="5856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313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076422-9939-4BF6-9283-3D476E2E9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110671"/>
            <a:ext cx="9601200" cy="1485900"/>
          </a:xfrm>
        </p:spPr>
        <p:txBody>
          <a:bodyPr/>
          <a:lstStyle/>
          <a:p>
            <a:r>
              <a:rPr lang="hr-HR" dirty="0"/>
              <a:t>Opis problema (3)</a:t>
            </a:r>
          </a:p>
        </p:txBody>
      </p:sp>
      <p:graphicFrame>
        <p:nvGraphicFramePr>
          <p:cNvPr id="6" name="Dijagram 5">
            <a:extLst>
              <a:ext uri="{FF2B5EF4-FFF2-40B4-BE49-F238E27FC236}">
                <a16:creationId xmlns:a16="http://schemas.microsoft.com/office/drawing/2014/main" id="{88D6E21D-5AAA-42EF-B85C-BAF7ECDFD5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8637708"/>
              </p:ext>
            </p:extLst>
          </p:nvPr>
        </p:nvGraphicFramePr>
        <p:xfrm>
          <a:off x="0" y="856344"/>
          <a:ext cx="12046857" cy="6001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5556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Žetva">
  <a:themeElements>
    <a:clrScheme name="Prilagođeno 2">
      <a:dk1>
        <a:sysClr val="windowText" lastClr="000000"/>
      </a:dk1>
      <a:lt1>
        <a:srgbClr val="F2F2F2"/>
      </a:lt1>
      <a:dk2>
        <a:srgbClr val="44546A"/>
      </a:dk2>
      <a:lt2>
        <a:srgbClr val="FFFFFF"/>
      </a:lt2>
      <a:accent1>
        <a:srgbClr val="4472C4"/>
      </a:accent1>
      <a:accent2>
        <a:srgbClr val="ED7D31"/>
      </a:accent2>
      <a:accent3>
        <a:srgbClr val="FFFFFF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Žetv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Žetv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TM10001105[[fn=Žetva]]</Template>
  <TotalTime>676</TotalTime>
  <Words>839</Words>
  <Application>Microsoft Office PowerPoint</Application>
  <PresentationFormat>Widescreen</PresentationFormat>
  <Paragraphs>120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Calibri</vt:lpstr>
      <vt:lpstr>Franklin Gothic Book</vt:lpstr>
      <vt:lpstr>Wingdings</vt:lpstr>
      <vt:lpstr>Žetva</vt:lpstr>
      <vt:lpstr>Hiperaktivnost kod djeteta</vt:lpstr>
      <vt:lpstr>Demografski podaci (1)</vt:lpstr>
      <vt:lpstr>Razlog dolaska (1)  PONAŠANJE U ŠKOLI:</vt:lpstr>
      <vt:lpstr>Razlog dolaska (2)  PONAŠANJE KOD KUĆE:</vt:lpstr>
      <vt:lpstr>Razvoj problema</vt:lpstr>
      <vt:lpstr>PowerPoint Presentation</vt:lpstr>
      <vt:lpstr>Opis problema (1)</vt:lpstr>
      <vt:lpstr>Opis problema (2)</vt:lpstr>
      <vt:lpstr>Opis problema (3)</vt:lpstr>
      <vt:lpstr>Opis problema (4)</vt:lpstr>
      <vt:lpstr>Modulirajuće varijable (koje pojačavaju simptome)</vt:lpstr>
      <vt:lpstr>Modulirajuće varijable (koje smanjuju simptome)</vt:lpstr>
      <vt:lpstr>PODRŽAVAJUĆE OKOLNOSTI</vt:lpstr>
      <vt:lpstr>Izbjegavanja</vt:lpstr>
      <vt:lpstr>Indikacije za BKT</vt:lpstr>
      <vt:lpstr>Ciljevi tretmana</vt:lpstr>
      <vt:lpstr>Korištene i planirane tehnike</vt:lpstr>
      <vt:lpstr>HVALA NA PAŽNJI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Hiperaktivnost kod djeteta</dc:title>
  <dc:creator>Korisnik</dc:creator>
  <cp:lastModifiedBy>hubikotvr@outlook.com</cp:lastModifiedBy>
  <cp:revision>30</cp:revision>
  <dcterms:created xsi:type="dcterms:W3CDTF">2022-12-29T09:55:55Z</dcterms:created>
  <dcterms:modified xsi:type="dcterms:W3CDTF">2023-01-13T15:25:16Z</dcterms:modified>
</cp:coreProperties>
</file>