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2D497-7606-4C44-9C27-4630B839963C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C0AA7F3D-442C-438D-8504-061BC7DE9CE5}">
      <dgm:prSet phldrT="[Tekst]"/>
      <dgm:spPr/>
      <dgm:t>
        <a:bodyPr/>
        <a:lstStyle/>
        <a:p>
          <a:r>
            <a:rPr lang="hr-HR" dirty="0" smtClean="0"/>
            <a:t>Tuga</a:t>
          </a:r>
          <a:endParaRPr lang="hr-HR" dirty="0"/>
        </a:p>
      </dgm:t>
    </dgm:pt>
    <dgm:pt modelId="{F774D9B2-0C6C-4682-91E2-692795CF5352}" type="parTrans" cxnId="{EE40F797-D55D-4B53-BF6D-CA1321493578}">
      <dgm:prSet/>
      <dgm:spPr/>
      <dgm:t>
        <a:bodyPr/>
        <a:lstStyle/>
        <a:p>
          <a:endParaRPr lang="hr-HR"/>
        </a:p>
      </dgm:t>
    </dgm:pt>
    <dgm:pt modelId="{CBE0739A-8925-43D9-872A-F7BB6A999911}" type="sibTrans" cxnId="{EE40F797-D55D-4B53-BF6D-CA1321493578}">
      <dgm:prSet/>
      <dgm:spPr/>
      <dgm:t>
        <a:bodyPr/>
        <a:lstStyle/>
        <a:p>
          <a:endParaRPr lang="hr-HR"/>
        </a:p>
      </dgm:t>
    </dgm:pt>
    <dgm:pt modelId="{A544C41B-1ABA-4A68-856A-72AF4EC5B94F}">
      <dgm:prSet phldrT="[Tekst]" custT="1"/>
      <dgm:spPr/>
      <dgm:t>
        <a:bodyPr/>
        <a:lstStyle/>
        <a:p>
          <a:r>
            <a:rPr lang="hr-HR" sz="1400" i="1" dirty="0" smtClean="0"/>
            <a:t>Znak da nam nešto nedostaje u životu.</a:t>
          </a:r>
          <a:endParaRPr lang="hr-HR" sz="1400" i="1" dirty="0"/>
        </a:p>
      </dgm:t>
    </dgm:pt>
    <dgm:pt modelId="{EB5DCEC3-E375-40D4-90AD-1E8E54B7C47A}" type="parTrans" cxnId="{D6AEAB29-DCDA-4D4A-B940-E83694027756}">
      <dgm:prSet/>
      <dgm:spPr/>
      <dgm:t>
        <a:bodyPr/>
        <a:lstStyle/>
        <a:p>
          <a:endParaRPr lang="hr-HR"/>
        </a:p>
      </dgm:t>
    </dgm:pt>
    <dgm:pt modelId="{2DAD25EA-8E48-46A1-9253-04C559700F50}" type="sibTrans" cxnId="{D6AEAB29-DCDA-4D4A-B940-E83694027756}">
      <dgm:prSet/>
      <dgm:spPr/>
      <dgm:t>
        <a:bodyPr/>
        <a:lstStyle/>
        <a:p>
          <a:endParaRPr lang="hr-HR"/>
        </a:p>
      </dgm:t>
    </dgm:pt>
    <dgm:pt modelId="{789F579D-03D1-4A2C-87C1-3123948F47AA}">
      <dgm:prSet phldrT="[Tekst]"/>
      <dgm:spPr/>
      <dgm:t>
        <a:bodyPr/>
        <a:lstStyle/>
        <a:p>
          <a:r>
            <a:rPr lang="hr-HR" dirty="0" smtClean="0"/>
            <a:t>Krivnja</a:t>
          </a:r>
          <a:endParaRPr lang="hr-HR" dirty="0"/>
        </a:p>
      </dgm:t>
    </dgm:pt>
    <dgm:pt modelId="{4655D759-719D-4F29-A226-0F667BE973AB}" type="parTrans" cxnId="{71677580-7387-4000-9EF5-BEF65C07B769}">
      <dgm:prSet/>
      <dgm:spPr/>
      <dgm:t>
        <a:bodyPr/>
        <a:lstStyle/>
        <a:p>
          <a:endParaRPr lang="hr-HR"/>
        </a:p>
      </dgm:t>
    </dgm:pt>
    <dgm:pt modelId="{F8D17F69-F085-462F-A035-05F9DA83B75C}" type="sibTrans" cxnId="{71677580-7387-4000-9EF5-BEF65C07B769}">
      <dgm:prSet/>
      <dgm:spPr/>
      <dgm:t>
        <a:bodyPr/>
        <a:lstStyle/>
        <a:p>
          <a:endParaRPr lang="hr-HR"/>
        </a:p>
      </dgm:t>
    </dgm:pt>
    <dgm:pt modelId="{6ECD0073-752A-473A-BA2C-B43D58F11A52}">
      <dgm:prSet phldrT="[Tekst]" custT="1"/>
      <dgm:spPr/>
      <dgm:t>
        <a:bodyPr/>
        <a:lstStyle/>
        <a:p>
          <a:r>
            <a:rPr lang="hr-HR" sz="1400" i="1" dirty="0" smtClean="0"/>
            <a:t>Motivacija da učinimo ono što nam je uistinu bitno.</a:t>
          </a:r>
          <a:endParaRPr lang="hr-HR" sz="1400" i="1" dirty="0"/>
        </a:p>
      </dgm:t>
    </dgm:pt>
    <dgm:pt modelId="{9986E8F3-82BF-4CDB-9B6A-02FC68865EFB}" type="parTrans" cxnId="{06A92F26-1602-4C52-8086-A4FDB2D38C63}">
      <dgm:prSet/>
      <dgm:spPr/>
      <dgm:t>
        <a:bodyPr/>
        <a:lstStyle/>
        <a:p>
          <a:endParaRPr lang="hr-HR"/>
        </a:p>
      </dgm:t>
    </dgm:pt>
    <dgm:pt modelId="{0CAAF231-DAFB-4CCE-8CE2-69EB831EE298}" type="sibTrans" cxnId="{06A92F26-1602-4C52-8086-A4FDB2D38C63}">
      <dgm:prSet/>
      <dgm:spPr/>
      <dgm:t>
        <a:bodyPr/>
        <a:lstStyle/>
        <a:p>
          <a:endParaRPr lang="hr-HR"/>
        </a:p>
      </dgm:t>
    </dgm:pt>
    <dgm:pt modelId="{ECB3D7A6-0BBA-443A-9830-3DB3B06B1D5C}">
      <dgm:prSet phldrT="[Tekst]"/>
      <dgm:spPr/>
      <dgm:t>
        <a:bodyPr/>
        <a:lstStyle/>
        <a:p>
          <a:r>
            <a:rPr lang="hr-HR" dirty="0" smtClean="0"/>
            <a:t>Anksioznost</a:t>
          </a:r>
          <a:endParaRPr lang="hr-HR" dirty="0"/>
        </a:p>
      </dgm:t>
    </dgm:pt>
    <dgm:pt modelId="{04EFB261-0353-4814-AD65-BDC2E944335C}" type="parTrans" cxnId="{391C800C-64D3-45A9-90AA-F1A1DE5870B8}">
      <dgm:prSet/>
      <dgm:spPr/>
      <dgm:t>
        <a:bodyPr/>
        <a:lstStyle/>
        <a:p>
          <a:endParaRPr lang="hr-HR"/>
        </a:p>
      </dgm:t>
    </dgm:pt>
    <dgm:pt modelId="{B6F834A9-FFA8-4D1B-9CE2-69C93D5B440A}" type="sibTrans" cxnId="{391C800C-64D3-45A9-90AA-F1A1DE5870B8}">
      <dgm:prSet/>
      <dgm:spPr/>
      <dgm:t>
        <a:bodyPr/>
        <a:lstStyle/>
        <a:p>
          <a:endParaRPr lang="hr-HR"/>
        </a:p>
      </dgm:t>
    </dgm:pt>
    <dgm:pt modelId="{523FC0EC-B851-4064-9563-6A9AE912C03B}">
      <dgm:prSet phldrT="[Tekst]" custT="1"/>
      <dgm:spPr/>
      <dgm:t>
        <a:bodyPr/>
        <a:lstStyle/>
        <a:p>
          <a:r>
            <a:rPr lang="hr-HR" sz="1400" i="1" dirty="0" smtClean="0"/>
            <a:t>Snaga da se nosimo sa izazovima.</a:t>
          </a:r>
          <a:endParaRPr lang="hr-HR" sz="1400" i="1" dirty="0"/>
        </a:p>
      </dgm:t>
    </dgm:pt>
    <dgm:pt modelId="{F7EAE440-72C2-428A-AFA2-83AF30A059F0}" type="parTrans" cxnId="{CEDD7FA4-220B-46F7-8ACE-9AED7F47B43C}">
      <dgm:prSet/>
      <dgm:spPr/>
      <dgm:t>
        <a:bodyPr/>
        <a:lstStyle/>
        <a:p>
          <a:endParaRPr lang="hr-HR"/>
        </a:p>
      </dgm:t>
    </dgm:pt>
    <dgm:pt modelId="{FF771E60-1710-4CA9-BC9F-356AD635523F}" type="sibTrans" cxnId="{CEDD7FA4-220B-46F7-8ACE-9AED7F47B43C}">
      <dgm:prSet/>
      <dgm:spPr/>
      <dgm:t>
        <a:bodyPr/>
        <a:lstStyle/>
        <a:p>
          <a:endParaRPr lang="hr-HR"/>
        </a:p>
      </dgm:t>
    </dgm:pt>
    <dgm:pt modelId="{46DADCBF-3280-4734-9011-5C81DF78CB7C}">
      <dgm:prSet/>
      <dgm:spPr/>
      <dgm:t>
        <a:bodyPr/>
        <a:lstStyle/>
        <a:p>
          <a:r>
            <a:rPr lang="hr-HR" dirty="0" smtClean="0"/>
            <a:t>Ljutnja</a:t>
          </a:r>
          <a:endParaRPr lang="hr-HR" dirty="0"/>
        </a:p>
      </dgm:t>
    </dgm:pt>
    <dgm:pt modelId="{5B17CEA3-185F-4994-9AB8-D24B4FBA3B93}" type="parTrans" cxnId="{BAA88A78-8EAB-42BA-9A9E-CC4DA062EF09}">
      <dgm:prSet/>
      <dgm:spPr/>
      <dgm:t>
        <a:bodyPr/>
        <a:lstStyle/>
        <a:p>
          <a:endParaRPr lang="hr-HR"/>
        </a:p>
      </dgm:t>
    </dgm:pt>
    <dgm:pt modelId="{2CEED9B2-34AA-48ED-BC14-AC384E033C0B}" type="sibTrans" cxnId="{BAA88A78-8EAB-42BA-9A9E-CC4DA062EF09}">
      <dgm:prSet/>
      <dgm:spPr/>
      <dgm:t>
        <a:bodyPr/>
        <a:lstStyle/>
        <a:p>
          <a:endParaRPr lang="hr-HR"/>
        </a:p>
      </dgm:t>
    </dgm:pt>
    <dgm:pt modelId="{4A85B7B3-BA3E-4FEF-A30D-6AF1738E1BEB}" type="pres">
      <dgm:prSet presAssocID="{7172D497-7606-4C44-9C27-4630B839963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B1F6960-C447-4B80-B32F-D4EB815646AB}" type="pres">
      <dgm:prSet presAssocID="{C0AA7F3D-442C-438D-8504-061BC7DE9CE5}" presName="composite" presStyleCnt="0"/>
      <dgm:spPr/>
    </dgm:pt>
    <dgm:pt modelId="{F21CB956-F7FC-4052-97A4-C07949A028C8}" type="pres">
      <dgm:prSet presAssocID="{C0AA7F3D-442C-438D-8504-061BC7DE9CE5}" presName="BackAccent" presStyleLbl="bgShp" presStyleIdx="0" presStyleCnt="4"/>
      <dgm:spPr/>
    </dgm:pt>
    <dgm:pt modelId="{60AA7182-6F6C-4AAE-9A85-2B3FD6C9AE98}" type="pres">
      <dgm:prSet presAssocID="{C0AA7F3D-442C-438D-8504-061BC7DE9CE5}" presName="Accent" presStyleLbl="alignNode1" presStyleIdx="0" presStyleCnt="4"/>
      <dgm:spPr/>
    </dgm:pt>
    <dgm:pt modelId="{991A9647-6EBE-40AF-99A4-ADCBF54EA3E0}" type="pres">
      <dgm:prSet presAssocID="{C0AA7F3D-442C-438D-8504-061BC7DE9CE5}" presName="Child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346BA4-7EE7-4D53-ABC1-15DA92B46DF6}" type="pres">
      <dgm:prSet presAssocID="{C0AA7F3D-442C-438D-8504-061BC7DE9CE5}" presName="Parent" presStyleLbl="revTx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BA4A03-A96F-4E1D-AE9B-9E2F825B6337}" type="pres">
      <dgm:prSet presAssocID="{CBE0739A-8925-43D9-872A-F7BB6A999911}" presName="sibTrans" presStyleCnt="0"/>
      <dgm:spPr/>
    </dgm:pt>
    <dgm:pt modelId="{04985B47-4053-4E39-9FEF-8A8485B995ED}" type="pres">
      <dgm:prSet presAssocID="{789F579D-03D1-4A2C-87C1-3123948F47AA}" presName="composite" presStyleCnt="0"/>
      <dgm:spPr/>
    </dgm:pt>
    <dgm:pt modelId="{C3498796-9D76-4AF5-B30B-A673E04223A0}" type="pres">
      <dgm:prSet presAssocID="{789F579D-03D1-4A2C-87C1-3123948F47AA}" presName="BackAccent" presStyleLbl="bgShp" presStyleIdx="1" presStyleCnt="4"/>
      <dgm:spPr/>
    </dgm:pt>
    <dgm:pt modelId="{FCAB7533-42AA-417E-BBF5-940EDCDCAA27}" type="pres">
      <dgm:prSet presAssocID="{789F579D-03D1-4A2C-87C1-3123948F47AA}" presName="Accent" presStyleLbl="alignNode1" presStyleIdx="1" presStyleCnt="4"/>
      <dgm:spPr/>
    </dgm:pt>
    <dgm:pt modelId="{A5524733-9D46-4354-86B1-28297D9CE41E}" type="pres">
      <dgm:prSet presAssocID="{789F579D-03D1-4A2C-87C1-3123948F47AA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E2C13A-29F8-4C5F-83AF-AAEC3B494E0B}" type="pres">
      <dgm:prSet presAssocID="{789F579D-03D1-4A2C-87C1-3123948F47AA}" presName="Parent" presStyleLbl="revTx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8BB647-AACD-4420-8F55-719E09AE15F9}" type="pres">
      <dgm:prSet presAssocID="{F8D17F69-F085-462F-A035-05F9DA83B75C}" presName="sibTrans" presStyleCnt="0"/>
      <dgm:spPr/>
    </dgm:pt>
    <dgm:pt modelId="{00C3CD0B-48B6-49AD-A8F1-981F53048AD8}" type="pres">
      <dgm:prSet presAssocID="{ECB3D7A6-0BBA-443A-9830-3DB3B06B1D5C}" presName="composite" presStyleCnt="0"/>
      <dgm:spPr/>
    </dgm:pt>
    <dgm:pt modelId="{7704BBEF-E15A-4861-A4B8-187655A3B0EE}" type="pres">
      <dgm:prSet presAssocID="{ECB3D7A6-0BBA-443A-9830-3DB3B06B1D5C}" presName="BackAccent" presStyleLbl="bgShp" presStyleIdx="2" presStyleCnt="4"/>
      <dgm:spPr/>
    </dgm:pt>
    <dgm:pt modelId="{BEC3B1F1-18C0-481F-83E3-166ACBF124A4}" type="pres">
      <dgm:prSet presAssocID="{ECB3D7A6-0BBA-443A-9830-3DB3B06B1D5C}" presName="Accent" presStyleLbl="alignNode1" presStyleIdx="2" presStyleCnt="4"/>
      <dgm:spPr/>
    </dgm:pt>
    <dgm:pt modelId="{D5953D30-1005-493F-96E0-33BEADDFA874}" type="pres">
      <dgm:prSet presAssocID="{ECB3D7A6-0BBA-443A-9830-3DB3B06B1D5C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3B9A35-96B4-440A-9AE4-BB935DEFA923}" type="pres">
      <dgm:prSet presAssocID="{ECB3D7A6-0BBA-443A-9830-3DB3B06B1D5C}" presName="Parent" presStyleLbl="revTx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DEB02F-8BD4-4E49-946C-1FDE3EA159B6}" type="pres">
      <dgm:prSet presAssocID="{B6F834A9-FFA8-4D1B-9CE2-69C93D5B440A}" presName="sibTrans" presStyleCnt="0"/>
      <dgm:spPr/>
    </dgm:pt>
    <dgm:pt modelId="{C6D6B228-7A3B-486B-98F4-7741FC343FF8}" type="pres">
      <dgm:prSet presAssocID="{46DADCBF-3280-4734-9011-5C81DF78CB7C}" presName="composite" presStyleCnt="0"/>
      <dgm:spPr/>
    </dgm:pt>
    <dgm:pt modelId="{35F96DB7-1720-4D20-8A0A-712639E51E99}" type="pres">
      <dgm:prSet presAssocID="{46DADCBF-3280-4734-9011-5C81DF78CB7C}" presName="BackAccent" presStyleLbl="bgShp" presStyleIdx="3" presStyleCnt="4"/>
      <dgm:spPr/>
    </dgm:pt>
    <dgm:pt modelId="{E2A6656A-1A25-4774-B110-4D98021A9A72}" type="pres">
      <dgm:prSet presAssocID="{46DADCBF-3280-4734-9011-5C81DF78CB7C}" presName="Accent" presStyleLbl="alignNode1" presStyleIdx="3" presStyleCnt="4"/>
      <dgm:spPr/>
    </dgm:pt>
    <dgm:pt modelId="{50E11D35-F449-4F9C-9E68-539D8A0DC528}" type="pres">
      <dgm:prSet presAssocID="{46DADCBF-3280-4734-9011-5C81DF78CB7C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5FADF482-E986-4AD5-8E9D-F2610E98D420}" type="pres">
      <dgm:prSet presAssocID="{46DADCBF-3280-4734-9011-5C81DF78CB7C}" presName="Parent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677580-7387-4000-9EF5-BEF65C07B769}" srcId="{7172D497-7606-4C44-9C27-4630B839963C}" destId="{789F579D-03D1-4A2C-87C1-3123948F47AA}" srcOrd="1" destOrd="0" parTransId="{4655D759-719D-4F29-A226-0F667BE973AB}" sibTransId="{F8D17F69-F085-462F-A035-05F9DA83B75C}"/>
    <dgm:cxn modelId="{CEDD7FA4-220B-46F7-8ACE-9AED7F47B43C}" srcId="{ECB3D7A6-0BBA-443A-9830-3DB3B06B1D5C}" destId="{523FC0EC-B851-4064-9563-6A9AE912C03B}" srcOrd="0" destOrd="0" parTransId="{F7EAE440-72C2-428A-AFA2-83AF30A059F0}" sibTransId="{FF771E60-1710-4CA9-BC9F-356AD635523F}"/>
    <dgm:cxn modelId="{2D985896-79CC-4980-99EA-C3261F4050DB}" type="presOf" srcId="{A544C41B-1ABA-4A68-856A-72AF4EC5B94F}" destId="{991A9647-6EBE-40AF-99A4-ADCBF54EA3E0}" srcOrd="0" destOrd="0" presId="urn:microsoft.com/office/officeart/2008/layout/IncreasingCircleProcess"/>
    <dgm:cxn modelId="{06A92F26-1602-4C52-8086-A4FDB2D38C63}" srcId="{789F579D-03D1-4A2C-87C1-3123948F47AA}" destId="{6ECD0073-752A-473A-BA2C-B43D58F11A52}" srcOrd="0" destOrd="0" parTransId="{9986E8F3-82BF-4CDB-9B6A-02FC68865EFB}" sibTransId="{0CAAF231-DAFB-4CCE-8CE2-69EB831EE298}"/>
    <dgm:cxn modelId="{391C800C-64D3-45A9-90AA-F1A1DE5870B8}" srcId="{7172D497-7606-4C44-9C27-4630B839963C}" destId="{ECB3D7A6-0BBA-443A-9830-3DB3B06B1D5C}" srcOrd="2" destOrd="0" parTransId="{04EFB261-0353-4814-AD65-BDC2E944335C}" sibTransId="{B6F834A9-FFA8-4D1B-9CE2-69C93D5B440A}"/>
    <dgm:cxn modelId="{D6AEAB29-DCDA-4D4A-B940-E83694027756}" srcId="{C0AA7F3D-442C-438D-8504-061BC7DE9CE5}" destId="{A544C41B-1ABA-4A68-856A-72AF4EC5B94F}" srcOrd="0" destOrd="0" parTransId="{EB5DCEC3-E375-40D4-90AD-1E8E54B7C47A}" sibTransId="{2DAD25EA-8E48-46A1-9253-04C559700F50}"/>
    <dgm:cxn modelId="{BAA88A78-8EAB-42BA-9A9E-CC4DA062EF09}" srcId="{7172D497-7606-4C44-9C27-4630B839963C}" destId="{46DADCBF-3280-4734-9011-5C81DF78CB7C}" srcOrd="3" destOrd="0" parTransId="{5B17CEA3-185F-4994-9AB8-D24B4FBA3B93}" sibTransId="{2CEED9B2-34AA-48ED-BC14-AC384E033C0B}"/>
    <dgm:cxn modelId="{74BE3374-9EEB-4FCD-843D-0D37E911AE8F}" type="presOf" srcId="{7172D497-7606-4C44-9C27-4630B839963C}" destId="{4A85B7B3-BA3E-4FEF-A30D-6AF1738E1BEB}" srcOrd="0" destOrd="0" presId="urn:microsoft.com/office/officeart/2008/layout/IncreasingCircleProcess"/>
    <dgm:cxn modelId="{C8CA58AA-4BE5-474D-850E-CA843F6CDC3D}" type="presOf" srcId="{6ECD0073-752A-473A-BA2C-B43D58F11A52}" destId="{A5524733-9D46-4354-86B1-28297D9CE41E}" srcOrd="0" destOrd="0" presId="urn:microsoft.com/office/officeart/2008/layout/IncreasingCircleProcess"/>
    <dgm:cxn modelId="{763A8C6D-E153-405F-9452-3102FF4F249D}" type="presOf" srcId="{46DADCBF-3280-4734-9011-5C81DF78CB7C}" destId="{5FADF482-E986-4AD5-8E9D-F2610E98D420}" srcOrd="0" destOrd="0" presId="urn:microsoft.com/office/officeart/2008/layout/IncreasingCircleProcess"/>
    <dgm:cxn modelId="{273F7DCD-1027-476B-A73C-CFC635D674FE}" type="presOf" srcId="{789F579D-03D1-4A2C-87C1-3123948F47AA}" destId="{2EE2C13A-29F8-4C5F-83AF-AAEC3B494E0B}" srcOrd="0" destOrd="0" presId="urn:microsoft.com/office/officeart/2008/layout/IncreasingCircleProcess"/>
    <dgm:cxn modelId="{9399B053-8898-44DB-8C0B-5612FB81CE6E}" type="presOf" srcId="{C0AA7F3D-442C-438D-8504-061BC7DE9CE5}" destId="{35346BA4-7EE7-4D53-ABC1-15DA92B46DF6}" srcOrd="0" destOrd="0" presId="urn:microsoft.com/office/officeart/2008/layout/IncreasingCircleProcess"/>
    <dgm:cxn modelId="{EE40F797-D55D-4B53-BF6D-CA1321493578}" srcId="{7172D497-7606-4C44-9C27-4630B839963C}" destId="{C0AA7F3D-442C-438D-8504-061BC7DE9CE5}" srcOrd="0" destOrd="0" parTransId="{F774D9B2-0C6C-4682-91E2-692795CF5352}" sibTransId="{CBE0739A-8925-43D9-872A-F7BB6A999911}"/>
    <dgm:cxn modelId="{4EA8DAF7-A10E-4C33-AF70-47B4EE7CC856}" type="presOf" srcId="{ECB3D7A6-0BBA-443A-9830-3DB3B06B1D5C}" destId="{FF3B9A35-96B4-440A-9AE4-BB935DEFA923}" srcOrd="0" destOrd="0" presId="urn:microsoft.com/office/officeart/2008/layout/IncreasingCircleProcess"/>
    <dgm:cxn modelId="{C73410F3-2017-4419-9BA3-22340952EF16}" type="presOf" srcId="{523FC0EC-B851-4064-9563-6A9AE912C03B}" destId="{D5953D30-1005-493F-96E0-33BEADDFA874}" srcOrd="0" destOrd="0" presId="urn:microsoft.com/office/officeart/2008/layout/IncreasingCircleProcess"/>
    <dgm:cxn modelId="{605A296C-B8E9-46DE-80A2-A851E4806C3D}" type="presParOf" srcId="{4A85B7B3-BA3E-4FEF-A30D-6AF1738E1BEB}" destId="{DB1F6960-C447-4B80-B32F-D4EB815646AB}" srcOrd="0" destOrd="0" presId="urn:microsoft.com/office/officeart/2008/layout/IncreasingCircleProcess"/>
    <dgm:cxn modelId="{3FF3899F-E54D-43C3-975E-C1EE3000C25A}" type="presParOf" srcId="{DB1F6960-C447-4B80-B32F-D4EB815646AB}" destId="{F21CB956-F7FC-4052-97A4-C07949A028C8}" srcOrd="0" destOrd="0" presId="urn:microsoft.com/office/officeart/2008/layout/IncreasingCircleProcess"/>
    <dgm:cxn modelId="{5B4B704F-A2C4-4619-8F5A-462B64001AA4}" type="presParOf" srcId="{DB1F6960-C447-4B80-B32F-D4EB815646AB}" destId="{60AA7182-6F6C-4AAE-9A85-2B3FD6C9AE98}" srcOrd="1" destOrd="0" presId="urn:microsoft.com/office/officeart/2008/layout/IncreasingCircleProcess"/>
    <dgm:cxn modelId="{586A66B9-6401-4A91-B233-80EFBDB09A47}" type="presParOf" srcId="{DB1F6960-C447-4B80-B32F-D4EB815646AB}" destId="{991A9647-6EBE-40AF-99A4-ADCBF54EA3E0}" srcOrd="2" destOrd="0" presId="urn:microsoft.com/office/officeart/2008/layout/IncreasingCircleProcess"/>
    <dgm:cxn modelId="{CF5B1DC4-A585-4164-8F0B-0AD9F75CE620}" type="presParOf" srcId="{DB1F6960-C447-4B80-B32F-D4EB815646AB}" destId="{35346BA4-7EE7-4D53-ABC1-15DA92B46DF6}" srcOrd="3" destOrd="0" presId="urn:microsoft.com/office/officeart/2008/layout/IncreasingCircleProcess"/>
    <dgm:cxn modelId="{E54A76E5-076F-4467-9815-542C7B8B0EC0}" type="presParOf" srcId="{4A85B7B3-BA3E-4FEF-A30D-6AF1738E1BEB}" destId="{23BA4A03-A96F-4E1D-AE9B-9E2F825B6337}" srcOrd="1" destOrd="0" presId="urn:microsoft.com/office/officeart/2008/layout/IncreasingCircleProcess"/>
    <dgm:cxn modelId="{2452A467-303F-4D33-BC22-8347C6C14C37}" type="presParOf" srcId="{4A85B7B3-BA3E-4FEF-A30D-6AF1738E1BEB}" destId="{04985B47-4053-4E39-9FEF-8A8485B995ED}" srcOrd="2" destOrd="0" presId="urn:microsoft.com/office/officeart/2008/layout/IncreasingCircleProcess"/>
    <dgm:cxn modelId="{B10543C1-319C-4E94-B29A-9397992E413A}" type="presParOf" srcId="{04985B47-4053-4E39-9FEF-8A8485B995ED}" destId="{C3498796-9D76-4AF5-B30B-A673E04223A0}" srcOrd="0" destOrd="0" presId="urn:microsoft.com/office/officeart/2008/layout/IncreasingCircleProcess"/>
    <dgm:cxn modelId="{76F0E0E3-7428-48F3-A2FD-3BE990BF1997}" type="presParOf" srcId="{04985B47-4053-4E39-9FEF-8A8485B995ED}" destId="{FCAB7533-42AA-417E-BBF5-940EDCDCAA27}" srcOrd="1" destOrd="0" presId="urn:microsoft.com/office/officeart/2008/layout/IncreasingCircleProcess"/>
    <dgm:cxn modelId="{936DFD3F-8730-4057-B702-135EE67650DA}" type="presParOf" srcId="{04985B47-4053-4E39-9FEF-8A8485B995ED}" destId="{A5524733-9D46-4354-86B1-28297D9CE41E}" srcOrd="2" destOrd="0" presId="urn:microsoft.com/office/officeart/2008/layout/IncreasingCircleProcess"/>
    <dgm:cxn modelId="{F489651C-17E4-438D-966F-D3C951C749A0}" type="presParOf" srcId="{04985B47-4053-4E39-9FEF-8A8485B995ED}" destId="{2EE2C13A-29F8-4C5F-83AF-AAEC3B494E0B}" srcOrd="3" destOrd="0" presId="urn:microsoft.com/office/officeart/2008/layout/IncreasingCircleProcess"/>
    <dgm:cxn modelId="{3D304446-6D82-49EB-B6EB-CE3EF311A5B4}" type="presParOf" srcId="{4A85B7B3-BA3E-4FEF-A30D-6AF1738E1BEB}" destId="{A58BB647-AACD-4420-8F55-719E09AE15F9}" srcOrd="3" destOrd="0" presId="urn:microsoft.com/office/officeart/2008/layout/IncreasingCircleProcess"/>
    <dgm:cxn modelId="{14890C76-D29E-4425-8109-C012B047E860}" type="presParOf" srcId="{4A85B7B3-BA3E-4FEF-A30D-6AF1738E1BEB}" destId="{00C3CD0B-48B6-49AD-A8F1-981F53048AD8}" srcOrd="4" destOrd="0" presId="urn:microsoft.com/office/officeart/2008/layout/IncreasingCircleProcess"/>
    <dgm:cxn modelId="{0BECBACC-F0BE-41D9-A54A-5172CD445913}" type="presParOf" srcId="{00C3CD0B-48B6-49AD-A8F1-981F53048AD8}" destId="{7704BBEF-E15A-4861-A4B8-187655A3B0EE}" srcOrd="0" destOrd="0" presId="urn:microsoft.com/office/officeart/2008/layout/IncreasingCircleProcess"/>
    <dgm:cxn modelId="{5FBE3EE4-997A-4020-8C82-B45453218D8E}" type="presParOf" srcId="{00C3CD0B-48B6-49AD-A8F1-981F53048AD8}" destId="{BEC3B1F1-18C0-481F-83E3-166ACBF124A4}" srcOrd="1" destOrd="0" presId="urn:microsoft.com/office/officeart/2008/layout/IncreasingCircleProcess"/>
    <dgm:cxn modelId="{EF23326D-40AF-42A9-B36A-16E79592CBE4}" type="presParOf" srcId="{00C3CD0B-48B6-49AD-A8F1-981F53048AD8}" destId="{D5953D30-1005-493F-96E0-33BEADDFA874}" srcOrd="2" destOrd="0" presId="urn:microsoft.com/office/officeart/2008/layout/IncreasingCircleProcess"/>
    <dgm:cxn modelId="{664139F5-86C3-4CB2-B171-85C19F328824}" type="presParOf" srcId="{00C3CD0B-48B6-49AD-A8F1-981F53048AD8}" destId="{FF3B9A35-96B4-440A-9AE4-BB935DEFA923}" srcOrd="3" destOrd="0" presId="urn:microsoft.com/office/officeart/2008/layout/IncreasingCircleProcess"/>
    <dgm:cxn modelId="{A0B733D1-EEBF-4335-97C1-027A9A2A9CE0}" type="presParOf" srcId="{4A85B7B3-BA3E-4FEF-A30D-6AF1738E1BEB}" destId="{76DEB02F-8BD4-4E49-946C-1FDE3EA159B6}" srcOrd="5" destOrd="0" presId="urn:microsoft.com/office/officeart/2008/layout/IncreasingCircleProcess"/>
    <dgm:cxn modelId="{D95CEE26-CB49-4A47-BB41-2B30B62F7E6F}" type="presParOf" srcId="{4A85B7B3-BA3E-4FEF-A30D-6AF1738E1BEB}" destId="{C6D6B228-7A3B-486B-98F4-7741FC343FF8}" srcOrd="6" destOrd="0" presId="urn:microsoft.com/office/officeart/2008/layout/IncreasingCircleProcess"/>
    <dgm:cxn modelId="{A04BE898-79C6-483A-A306-22274348488F}" type="presParOf" srcId="{C6D6B228-7A3B-486B-98F4-7741FC343FF8}" destId="{35F96DB7-1720-4D20-8A0A-712639E51E99}" srcOrd="0" destOrd="0" presId="urn:microsoft.com/office/officeart/2008/layout/IncreasingCircleProcess"/>
    <dgm:cxn modelId="{45830CD1-7F4E-4D25-9B01-02CD05F7227A}" type="presParOf" srcId="{C6D6B228-7A3B-486B-98F4-7741FC343FF8}" destId="{E2A6656A-1A25-4774-B110-4D98021A9A72}" srcOrd="1" destOrd="0" presId="urn:microsoft.com/office/officeart/2008/layout/IncreasingCircleProcess"/>
    <dgm:cxn modelId="{132AB727-69D6-470D-B91A-0AEDE7FC1AE0}" type="presParOf" srcId="{C6D6B228-7A3B-486B-98F4-7741FC343FF8}" destId="{50E11D35-F449-4F9C-9E68-539D8A0DC528}" srcOrd="2" destOrd="0" presId="urn:microsoft.com/office/officeart/2008/layout/IncreasingCircleProcess"/>
    <dgm:cxn modelId="{899EB6A2-4E75-4F93-9275-E9EE24048709}" type="presParOf" srcId="{C6D6B228-7A3B-486B-98F4-7741FC343FF8}" destId="{5FADF482-E986-4AD5-8E9D-F2610E98D42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1F7DA-DA7E-443A-BECA-D6818FD1AC32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A100D405-DC5E-49B9-AB4C-B2565A37CE0E}">
      <dgm:prSet phldrT="[Tekst]"/>
      <dgm:spPr/>
      <dgm:t>
        <a:bodyPr/>
        <a:lstStyle/>
        <a:p>
          <a:r>
            <a:rPr lang="hr-HR" dirty="0" smtClean="0"/>
            <a:t>LISTA EMOCIJA</a:t>
          </a:r>
          <a:endParaRPr lang="hr-HR" dirty="0"/>
        </a:p>
      </dgm:t>
    </dgm:pt>
    <dgm:pt modelId="{3E512AD0-4179-499A-B415-EE408A343193}" type="parTrans" cxnId="{1497A0B5-E534-4168-8022-ACAE8029D89C}">
      <dgm:prSet/>
      <dgm:spPr/>
      <dgm:t>
        <a:bodyPr/>
        <a:lstStyle/>
        <a:p>
          <a:endParaRPr lang="hr-HR"/>
        </a:p>
      </dgm:t>
    </dgm:pt>
    <dgm:pt modelId="{A2CBF171-3F94-4B0C-AA22-A982BFF28711}" type="sibTrans" cxnId="{1497A0B5-E534-4168-8022-ACAE8029D89C}">
      <dgm:prSet/>
      <dgm:spPr/>
      <dgm:t>
        <a:bodyPr/>
        <a:lstStyle/>
        <a:p>
          <a:endParaRPr lang="hr-HR"/>
        </a:p>
      </dgm:t>
    </dgm:pt>
    <dgm:pt modelId="{8CD90F28-00D4-4BF9-B401-48203FE2909E}">
      <dgm:prSet phldrT="[Tekst]"/>
      <dgm:spPr/>
      <dgm:t>
        <a:bodyPr/>
        <a:lstStyle/>
        <a:p>
          <a:r>
            <a:rPr lang="hr-HR" dirty="0" smtClean="0"/>
            <a:t>GRAFIKON EMOCIJA</a:t>
          </a:r>
          <a:endParaRPr lang="hr-HR" dirty="0"/>
        </a:p>
      </dgm:t>
    </dgm:pt>
    <dgm:pt modelId="{37D144EF-1579-4178-AC8D-CEC71EAF4A12}" type="parTrans" cxnId="{ACCB083C-B021-4255-A8EB-CD9291CFE484}">
      <dgm:prSet/>
      <dgm:spPr/>
      <dgm:t>
        <a:bodyPr/>
        <a:lstStyle/>
        <a:p>
          <a:endParaRPr lang="hr-HR"/>
        </a:p>
      </dgm:t>
    </dgm:pt>
    <dgm:pt modelId="{ED75720F-0FCF-48ED-8446-E90D99158773}" type="sibTrans" cxnId="{ACCB083C-B021-4255-A8EB-CD9291CFE484}">
      <dgm:prSet/>
      <dgm:spPr/>
      <dgm:t>
        <a:bodyPr/>
        <a:lstStyle/>
        <a:p>
          <a:endParaRPr lang="hr-HR"/>
        </a:p>
      </dgm:t>
    </dgm:pt>
    <dgm:pt modelId="{01AC6D4B-87C6-4468-A382-1486BBAD7111}" type="pres">
      <dgm:prSet presAssocID="{EAF1F7DA-DA7E-443A-BECA-D6818FD1AC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00BC7AB-3881-4E95-9FDE-9C03425C6888}" type="pres">
      <dgm:prSet presAssocID="{A100D405-DC5E-49B9-AB4C-B2565A37CE0E}" presName="composite" presStyleCnt="0"/>
      <dgm:spPr/>
    </dgm:pt>
    <dgm:pt modelId="{C2A70A94-37E6-48C0-AAE7-2DC26E282D77}" type="pres">
      <dgm:prSet presAssocID="{A100D405-DC5E-49B9-AB4C-B2565A37CE0E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8643E3E-310A-4599-A301-638A7F182693}" type="pres">
      <dgm:prSet presAssocID="{A100D405-DC5E-49B9-AB4C-B2565A37CE0E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3A1112-3FD3-4531-8333-932BC13D75B3}" type="pres">
      <dgm:prSet presAssocID="{A2CBF171-3F94-4B0C-AA22-A982BFF28711}" presName="sibTrans" presStyleCnt="0"/>
      <dgm:spPr/>
    </dgm:pt>
    <dgm:pt modelId="{4CC2055C-5489-4CBB-8AAD-F74F79CB097E}" type="pres">
      <dgm:prSet presAssocID="{8CD90F28-00D4-4BF9-B401-48203FE2909E}" presName="composite" presStyleCnt="0"/>
      <dgm:spPr/>
    </dgm:pt>
    <dgm:pt modelId="{2065524D-02A9-450D-A457-69A69EF05CB9}" type="pres">
      <dgm:prSet presAssocID="{8CD90F28-00D4-4BF9-B401-48203FE2909E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7503E9FB-5CE8-4CD3-9813-7F481D7FC096}" type="pres">
      <dgm:prSet presAssocID="{8CD90F28-00D4-4BF9-B401-48203FE2909E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F9A4C92-4022-44A6-89D5-181BA46057BB}" type="presOf" srcId="{8CD90F28-00D4-4BF9-B401-48203FE2909E}" destId="{7503E9FB-5CE8-4CD3-9813-7F481D7FC096}" srcOrd="0" destOrd="0" presId="urn:microsoft.com/office/officeart/2008/layout/BendingPictureCaptionList"/>
    <dgm:cxn modelId="{8F4253B0-7137-4850-92FB-E96CC6ACDA1F}" type="presOf" srcId="{A100D405-DC5E-49B9-AB4C-B2565A37CE0E}" destId="{98643E3E-310A-4599-A301-638A7F182693}" srcOrd="0" destOrd="0" presId="urn:microsoft.com/office/officeart/2008/layout/BendingPictureCaptionList"/>
    <dgm:cxn modelId="{ACCB083C-B021-4255-A8EB-CD9291CFE484}" srcId="{EAF1F7DA-DA7E-443A-BECA-D6818FD1AC32}" destId="{8CD90F28-00D4-4BF9-B401-48203FE2909E}" srcOrd="1" destOrd="0" parTransId="{37D144EF-1579-4178-AC8D-CEC71EAF4A12}" sibTransId="{ED75720F-0FCF-48ED-8446-E90D99158773}"/>
    <dgm:cxn modelId="{7A7E8444-C952-4636-990E-E5FA60558F9A}" type="presOf" srcId="{EAF1F7DA-DA7E-443A-BECA-D6818FD1AC32}" destId="{01AC6D4B-87C6-4468-A382-1486BBAD7111}" srcOrd="0" destOrd="0" presId="urn:microsoft.com/office/officeart/2008/layout/BendingPictureCaptionList"/>
    <dgm:cxn modelId="{1497A0B5-E534-4168-8022-ACAE8029D89C}" srcId="{EAF1F7DA-DA7E-443A-BECA-D6818FD1AC32}" destId="{A100D405-DC5E-49B9-AB4C-B2565A37CE0E}" srcOrd="0" destOrd="0" parTransId="{3E512AD0-4179-499A-B415-EE408A343193}" sibTransId="{A2CBF171-3F94-4B0C-AA22-A982BFF28711}"/>
    <dgm:cxn modelId="{A64F51E1-570D-4AB0-84F3-B0F8F6E056CB}" type="presParOf" srcId="{01AC6D4B-87C6-4468-A382-1486BBAD7111}" destId="{E00BC7AB-3881-4E95-9FDE-9C03425C6888}" srcOrd="0" destOrd="0" presId="urn:microsoft.com/office/officeart/2008/layout/BendingPictureCaptionList"/>
    <dgm:cxn modelId="{6FBE217F-B2F1-4915-BC37-CB1612022F8C}" type="presParOf" srcId="{E00BC7AB-3881-4E95-9FDE-9C03425C6888}" destId="{C2A70A94-37E6-48C0-AAE7-2DC26E282D77}" srcOrd="0" destOrd="0" presId="urn:microsoft.com/office/officeart/2008/layout/BendingPictureCaptionList"/>
    <dgm:cxn modelId="{5A6AC9F9-E9B2-4314-A200-AEDB0032477F}" type="presParOf" srcId="{E00BC7AB-3881-4E95-9FDE-9C03425C6888}" destId="{98643E3E-310A-4599-A301-638A7F182693}" srcOrd="1" destOrd="0" presId="urn:microsoft.com/office/officeart/2008/layout/BendingPictureCaptionList"/>
    <dgm:cxn modelId="{B5DD3907-1D27-4E94-8152-F2C487A38EF6}" type="presParOf" srcId="{01AC6D4B-87C6-4468-A382-1486BBAD7111}" destId="{6F3A1112-3FD3-4531-8333-932BC13D75B3}" srcOrd="1" destOrd="0" presId="urn:microsoft.com/office/officeart/2008/layout/BendingPictureCaptionList"/>
    <dgm:cxn modelId="{B8762C6F-B956-4529-8A6F-0B2563C02349}" type="presParOf" srcId="{01AC6D4B-87C6-4468-A382-1486BBAD7111}" destId="{4CC2055C-5489-4CBB-8AAD-F74F79CB097E}" srcOrd="2" destOrd="0" presId="urn:microsoft.com/office/officeart/2008/layout/BendingPictureCaptionList"/>
    <dgm:cxn modelId="{18FD0556-AD36-40E4-B769-7B0B9BB9B386}" type="presParOf" srcId="{4CC2055C-5489-4CBB-8AAD-F74F79CB097E}" destId="{2065524D-02A9-450D-A457-69A69EF05CB9}" srcOrd="0" destOrd="0" presId="urn:microsoft.com/office/officeart/2008/layout/BendingPictureCaptionList"/>
    <dgm:cxn modelId="{AA344EFD-4479-4200-B161-A30E725CB945}" type="presParOf" srcId="{4CC2055C-5489-4CBB-8AAD-F74F79CB097E}" destId="{7503E9FB-5CE8-4CD3-9813-7F481D7FC09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C68539-639F-4173-8085-9BEF00ABA2C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7D5561E9-3C55-4493-8188-DC8B6FA0E42F}">
      <dgm:prSet custT="1"/>
      <dgm:spPr/>
      <dgm:t>
        <a:bodyPr/>
        <a:lstStyle/>
        <a:p>
          <a:pPr algn="ctr" rtl="0"/>
          <a:r>
            <a:rPr lang="hr-HR" sz="2000" b="0" i="0" dirty="0" smtClean="0"/>
            <a:t>Procjena intenziteta emocija prije i poslije intervencije, kako bi lakše procijenili idući korak u terapiji</a:t>
          </a:r>
          <a:endParaRPr lang="hr-HR" sz="2000" dirty="0"/>
        </a:p>
      </dgm:t>
    </dgm:pt>
    <dgm:pt modelId="{07B017E9-4FC1-4EE5-9DA3-73DFCB9D644F}" type="parTrans" cxnId="{7C24C251-D7C7-4266-970D-67D651AAD19F}">
      <dgm:prSet/>
      <dgm:spPr/>
      <dgm:t>
        <a:bodyPr/>
        <a:lstStyle/>
        <a:p>
          <a:endParaRPr lang="hr-HR"/>
        </a:p>
      </dgm:t>
    </dgm:pt>
    <dgm:pt modelId="{EB2FEF91-25EF-4796-9B9B-81E5535F5931}" type="sibTrans" cxnId="{7C24C251-D7C7-4266-970D-67D651AAD19F}">
      <dgm:prSet/>
      <dgm:spPr/>
      <dgm:t>
        <a:bodyPr/>
        <a:lstStyle/>
        <a:p>
          <a:endParaRPr lang="hr-HR"/>
        </a:p>
      </dgm:t>
    </dgm:pt>
    <dgm:pt modelId="{DF3F1BEB-ED41-42CA-8AC7-D62D9EC61206}">
      <dgm:prSet custT="1"/>
      <dgm:spPr/>
      <dgm:t>
        <a:bodyPr/>
        <a:lstStyle/>
        <a:p>
          <a:pPr algn="ctr" rtl="0"/>
          <a:r>
            <a:rPr lang="hr-HR" sz="2000" b="0" i="0" dirty="0" smtClean="0"/>
            <a:t>Označiti što na skali predstavlja početna i krajnja vrijednost </a:t>
          </a:r>
          <a:br>
            <a:rPr lang="hr-HR" sz="2000" b="0" i="0" dirty="0" smtClean="0"/>
          </a:br>
          <a:r>
            <a:rPr lang="hr-HR" sz="2000" b="0" i="1" dirty="0" smtClean="0"/>
            <a:t>(10 najveća tuga, 0 uopće nisam tužan)</a:t>
          </a:r>
          <a:endParaRPr lang="hr-HR" sz="2000" i="1" dirty="0"/>
        </a:p>
      </dgm:t>
    </dgm:pt>
    <dgm:pt modelId="{17F13403-64A5-42B0-A45B-41186733D48C}" type="parTrans" cxnId="{B3C2C4D4-E392-47BE-BEFA-13E5BD2CB8F5}">
      <dgm:prSet/>
      <dgm:spPr/>
      <dgm:t>
        <a:bodyPr/>
        <a:lstStyle/>
        <a:p>
          <a:endParaRPr lang="hr-HR"/>
        </a:p>
      </dgm:t>
    </dgm:pt>
    <dgm:pt modelId="{19A40239-D3C3-4599-A908-D9929D745EC7}" type="sibTrans" cxnId="{B3C2C4D4-E392-47BE-BEFA-13E5BD2CB8F5}">
      <dgm:prSet/>
      <dgm:spPr/>
      <dgm:t>
        <a:bodyPr/>
        <a:lstStyle/>
        <a:p>
          <a:endParaRPr lang="hr-HR"/>
        </a:p>
      </dgm:t>
    </dgm:pt>
    <dgm:pt modelId="{9EC1ED2B-F7B6-4A20-8181-57EC372C2640}">
      <dgm:prSet custT="1"/>
      <dgm:spPr/>
      <dgm:t>
        <a:bodyPr/>
        <a:lstStyle/>
        <a:p>
          <a:pPr algn="ctr" rtl="0"/>
          <a:r>
            <a:rPr lang="hr-HR" sz="2000" b="0" i="0" dirty="0" smtClean="0"/>
            <a:t>Grafički prikaz skale intenziteta emocije ukoliko klijent ima poteškoća sa numeracijom emocija</a:t>
          </a:r>
        </a:p>
        <a:p>
          <a:pPr algn="ctr" rtl="0"/>
          <a:r>
            <a:rPr lang="hr-HR" sz="2000" b="0" i="1" dirty="0" smtClean="0"/>
            <a:t>(malo, srednje, jako)</a:t>
          </a:r>
          <a:endParaRPr lang="hr-HR" sz="2000" i="1" dirty="0"/>
        </a:p>
      </dgm:t>
    </dgm:pt>
    <dgm:pt modelId="{6C64C711-7349-4501-810C-C63F3F7C8792}" type="parTrans" cxnId="{51956303-F5AE-44AA-882A-6B5F99F3B289}">
      <dgm:prSet/>
      <dgm:spPr/>
      <dgm:t>
        <a:bodyPr/>
        <a:lstStyle/>
        <a:p>
          <a:endParaRPr lang="hr-HR"/>
        </a:p>
      </dgm:t>
    </dgm:pt>
    <dgm:pt modelId="{3162E0F3-FA18-4BD7-80CF-22A9D2A452B0}" type="sibTrans" cxnId="{51956303-F5AE-44AA-882A-6B5F99F3B289}">
      <dgm:prSet/>
      <dgm:spPr/>
      <dgm:t>
        <a:bodyPr/>
        <a:lstStyle/>
        <a:p>
          <a:endParaRPr lang="hr-HR"/>
        </a:p>
      </dgm:t>
    </dgm:pt>
    <dgm:pt modelId="{5A908F34-488E-4CDC-B1BD-C0C30F0B8AD4}" type="pres">
      <dgm:prSet presAssocID="{64C68539-639F-4173-8085-9BEF00ABA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9C0EFEE-E698-460E-9E91-4B34E0309D57}" type="pres">
      <dgm:prSet presAssocID="{7D5561E9-3C55-4493-8188-DC8B6FA0E4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DD5740-93D7-492E-B242-51412001E710}" type="pres">
      <dgm:prSet presAssocID="{EB2FEF91-25EF-4796-9B9B-81E5535F5931}" presName="spacer" presStyleCnt="0"/>
      <dgm:spPr/>
    </dgm:pt>
    <dgm:pt modelId="{F672893D-3CAF-4106-BCC3-4E16CEA51053}" type="pres">
      <dgm:prSet presAssocID="{DF3F1BEB-ED41-42CA-8AC7-D62D9EC612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F80102-C6CA-457B-815D-D8DF2A6AAE5B}" type="pres">
      <dgm:prSet presAssocID="{19A40239-D3C3-4599-A908-D9929D745EC7}" presName="spacer" presStyleCnt="0"/>
      <dgm:spPr/>
    </dgm:pt>
    <dgm:pt modelId="{04E87AA7-FA1E-4F1A-8BB0-ACAFE769DA9E}" type="pres">
      <dgm:prSet presAssocID="{9EC1ED2B-F7B6-4A20-8181-57EC372C26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F66FE8-A4F8-42AB-AA6A-ECE6502B3131}" type="presOf" srcId="{64C68539-639F-4173-8085-9BEF00ABA2C7}" destId="{5A908F34-488E-4CDC-B1BD-C0C30F0B8AD4}" srcOrd="0" destOrd="0" presId="urn:microsoft.com/office/officeart/2005/8/layout/vList2"/>
    <dgm:cxn modelId="{51956303-F5AE-44AA-882A-6B5F99F3B289}" srcId="{64C68539-639F-4173-8085-9BEF00ABA2C7}" destId="{9EC1ED2B-F7B6-4A20-8181-57EC372C2640}" srcOrd="2" destOrd="0" parTransId="{6C64C711-7349-4501-810C-C63F3F7C8792}" sibTransId="{3162E0F3-FA18-4BD7-80CF-22A9D2A452B0}"/>
    <dgm:cxn modelId="{B3C2C4D4-E392-47BE-BEFA-13E5BD2CB8F5}" srcId="{64C68539-639F-4173-8085-9BEF00ABA2C7}" destId="{DF3F1BEB-ED41-42CA-8AC7-D62D9EC61206}" srcOrd="1" destOrd="0" parTransId="{17F13403-64A5-42B0-A45B-41186733D48C}" sibTransId="{19A40239-D3C3-4599-A908-D9929D745EC7}"/>
    <dgm:cxn modelId="{D6FFD976-193D-485F-9869-A9CA9011C014}" type="presOf" srcId="{7D5561E9-3C55-4493-8188-DC8B6FA0E42F}" destId="{59C0EFEE-E698-460E-9E91-4B34E0309D57}" srcOrd="0" destOrd="0" presId="urn:microsoft.com/office/officeart/2005/8/layout/vList2"/>
    <dgm:cxn modelId="{7C24C251-D7C7-4266-970D-67D651AAD19F}" srcId="{64C68539-639F-4173-8085-9BEF00ABA2C7}" destId="{7D5561E9-3C55-4493-8188-DC8B6FA0E42F}" srcOrd="0" destOrd="0" parTransId="{07B017E9-4FC1-4EE5-9DA3-73DFCB9D644F}" sibTransId="{EB2FEF91-25EF-4796-9B9B-81E5535F5931}"/>
    <dgm:cxn modelId="{AA7D715C-5779-4329-843B-F29AE8E2B460}" type="presOf" srcId="{DF3F1BEB-ED41-42CA-8AC7-D62D9EC61206}" destId="{F672893D-3CAF-4106-BCC3-4E16CEA51053}" srcOrd="0" destOrd="0" presId="urn:microsoft.com/office/officeart/2005/8/layout/vList2"/>
    <dgm:cxn modelId="{7131CC85-7A8C-4AF4-B1E7-72BA8E9CFCE6}" type="presOf" srcId="{9EC1ED2B-F7B6-4A20-8181-57EC372C2640}" destId="{04E87AA7-FA1E-4F1A-8BB0-ACAFE769DA9E}" srcOrd="0" destOrd="0" presId="urn:microsoft.com/office/officeart/2005/8/layout/vList2"/>
    <dgm:cxn modelId="{DB858FA9-D763-4C77-9C5F-4171FA8DCA79}" type="presParOf" srcId="{5A908F34-488E-4CDC-B1BD-C0C30F0B8AD4}" destId="{59C0EFEE-E698-460E-9E91-4B34E0309D57}" srcOrd="0" destOrd="0" presId="urn:microsoft.com/office/officeart/2005/8/layout/vList2"/>
    <dgm:cxn modelId="{328B830C-C8DF-4F9C-BB1D-9053C93B56EF}" type="presParOf" srcId="{5A908F34-488E-4CDC-B1BD-C0C30F0B8AD4}" destId="{87DD5740-93D7-492E-B242-51412001E710}" srcOrd="1" destOrd="0" presId="urn:microsoft.com/office/officeart/2005/8/layout/vList2"/>
    <dgm:cxn modelId="{51A67A7D-CE29-4D7A-BDC1-61EFFD65EE76}" type="presParOf" srcId="{5A908F34-488E-4CDC-B1BD-C0C30F0B8AD4}" destId="{F672893D-3CAF-4106-BCC3-4E16CEA51053}" srcOrd="2" destOrd="0" presId="urn:microsoft.com/office/officeart/2005/8/layout/vList2"/>
    <dgm:cxn modelId="{C1F152C8-0EC1-48F0-9DE2-874E2E9B4BBB}" type="presParOf" srcId="{5A908F34-488E-4CDC-B1BD-C0C30F0B8AD4}" destId="{CBF80102-C6CA-457B-815D-D8DF2A6AAE5B}" srcOrd="3" destOrd="0" presId="urn:microsoft.com/office/officeart/2005/8/layout/vList2"/>
    <dgm:cxn modelId="{68EF784B-F2BC-4BFF-9B83-9E1AFBB2572F}" type="presParOf" srcId="{5A908F34-488E-4CDC-B1BD-C0C30F0B8AD4}" destId="{04E87AA7-FA1E-4F1A-8BB0-ACAFE769DA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44F94E-1EB4-4BB4-84A1-C09455C7EC8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882EE53C-1FD3-4BFA-83EF-25E18CE8DE6F}">
      <dgm:prSet/>
      <dgm:spPr/>
      <dgm:t>
        <a:bodyPr/>
        <a:lstStyle/>
        <a:p>
          <a:pPr rtl="0"/>
          <a:r>
            <a:rPr lang="hr-HR" b="0" i="0" smtClean="0"/>
            <a:t>Želimo smanjiti pretjerane negativne emocije</a:t>
          </a:r>
          <a:endParaRPr lang="hr-HR" b="0"/>
        </a:p>
      </dgm:t>
    </dgm:pt>
    <dgm:pt modelId="{DA442697-9D29-49F4-BE24-A5127BC1F571}" type="parTrans" cxnId="{0666F1BB-34A2-48D5-878F-CF8F993FBC4D}">
      <dgm:prSet/>
      <dgm:spPr/>
      <dgm:t>
        <a:bodyPr/>
        <a:lstStyle/>
        <a:p>
          <a:endParaRPr lang="hr-HR" b="0"/>
        </a:p>
      </dgm:t>
    </dgm:pt>
    <dgm:pt modelId="{BFD7B1F7-44BB-4101-9A7A-7F58F643303B}" type="sibTrans" cxnId="{0666F1BB-34A2-48D5-878F-CF8F993FBC4D}">
      <dgm:prSet/>
      <dgm:spPr/>
      <dgm:t>
        <a:bodyPr/>
        <a:lstStyle/>
        <a:p>
          <a:endParaRPr lang="hr-HR" b="0"/>
        </a:p>
      </dgm:t>
    </dgm:pt>
    <dgm:pt modelId="{B578F54B-4D24-477F-A0FB-A30A0025DB76}">
      <dgm:prSet/>
      <dgm:spPr/>
      <dgm:t>
        <a:bodyPr/>
        <a:lstStyle/>
        <a:p>
          <a:pPr rtl="0"/>
          <a:r>
            <a:rPr lang="hr-HR" b="0" i="0" dirty="0" smtClean="0"/>
            <a:t>Ne ocjenjujemo niti osporavamo </a:t>
          </a:r>
          <a:r>
            <a:rPr lang="hr-HR" b="0" i="0" dirty="0" err="1" smtClean="0"/>
            <a:t>klijentove</a:t>
          </a:r>
          <a:r>
            <a:rPr lang="hr-HR" b="0" i="0" dirty="0" smtClean="0"/>
            <a:t> emocije, poštujemo ih i </a:t>
          </a:r>
          <a:r>
            <a:rPr lang="hr-HR" b="0" i="0" dirty="0" err="1" smtClean="0"/>
            <a:t>empatiziramo</a:t>
          </a:r>
          <a:endParaRPr lang="hr-HR" b="0" dirty="0"/>
        </a:p>
      </dgm:t>
    </dgm:pt>
    <dgm:pt modelId="{F34DE49E-6140-4BDD-8C53-B8AF0D5985E7}" type="parTrans" cxnId="{97863BDD-7FD3-4010-8B51-5637EBF634CF}">
      <dgm:prSet/>
      <dgm:spPr/>
      <dgm:t>
        <a:bodyPr/>
        <a:lstStyle/>
        <a:p>
          <a:endParaRPr lang="hr-HR" b="0"/>
        </a:p>
      </dgm:t>
    </dgm:pt>
    <dgm:pt modelId="{A6A78A25-CCD5-4C90-A4BE-858FF6B7C851}" type="sibTrans" cxnId="{97863BDD-7FD3-4010-8B51-5637EBF634CF}">
      <dgm:prSet/>
      <dgm:spPr/>
      <dgm:t>
        <a:bodyPr/>
        <a:lstStyle/>
        <a:p>
          <a:endParaRPr lang="hr-HR" b="0"/>
        </a:p>
      </dgm:t>
    </dgm:pt>
    <dgm:pt modelId="{F4B468AB-9DA7-468A-8F41-7CDDDE7D9DDE}">
      <dgm:prSet/>
      <dgm:spPr/>
      <dgm:t>
        <a:bodyPr/>
        <a:lstStyle/>
        <a:p>
          <a:pPr rtl="0"/>
          <a:r>
            <a:rPr lang="hr-HR" b="0" i="0" smtClean="0"/>
            <a:t>Procjenjujemo kognicije koje vode do negativnih emocija, definiramo ciljeve i moguće prepreke</a:t>
          </a:r>
          <a:endParaRPr lang="hr-HR" b="0"/>
        </a:p>
      </dgm:t>
    </dgm:pt>
    <dgm:pt modelId="{D78FA97B-EBEA-4D55-A131-747808E634EB}" type="parTrans" cxnId="{ED9BE737-4F54-466B-842D-741750983410}">
      <dgm:prSet/>
      <dgm:spPr/>
      <dgm:t>
        <a:bodyPr/>
        <a:lstStyle/>
        <a:p>
          <a:endParaRPr lang="hr-HR" b="0"/>
        </a:p>
      </dgm:t>
    </dgm:pt>
    <dgm:pt modelId="{EBDF37EE-EF19-4B83-BB34-5969C5E89697}" type="sibTrans" cxnId="{ED9BE737-4F54-466B-842D-741750983410}">
      <dgm:prSet/>
      <dgm:spPr/>
      <dgm:t>
        <a:bodyPr/>
        <a:lstStyle/>
        <a:p>
          <a:endParaRPr lang="hr-HR" b="0"/>
        </a:p>
      </dgm:t>
    </dgm:pt>
    <dgm:pt modelId="{3C05C307-B240-43D3-B2B2-4258804B2A7F}">
      <dgm:prSet/>
      <dgm:spPr/>
      <dgm:t>
        <a:bodyPr/>
        <a:lstStyle/>
        <a:p>
          <a:pPr rtl="0"/>
          <a:r>
            <a:rPr lang="hr-HR" b="0" i="0" smtClean="0"/>
            <a:t>U početku tretmana većina klijenata ne razumije jasno razliku između njihovih misli i emocija </a:t>
          </a:r>
          <a:endParaRPr lang="hr-HR" b="0"/>
        </a:p>
      </dgm:t>
    </dgm:pt>
    <dgm:pt modelId="{F926A01C-741B-4383-AFAD-DDC2D415F1F2}" type="parTrans" cxnId="{CACE9965-2E80-4098-9616-B23C44B7D254}">
      <dgm:prSet/>
      <dgm:spPr/>
      <dgm:t>
        <a:bodyPr/>
        <a:lstStyle/>
        <a:p>
          <a:endParaRPr lang="hr-HR" b="0"/>
        </a:p>
      </dgm:t>
    </dgm:pt>
    <dgm:pt modelId="{8BE14AB6-CCD6-4249-AAFF-D484F20F6ED0}" type="sibTrans" cxnId="{CACE9965-2E80-4098-9616-B23C44B7D254}">
      <dgm:prSet/>
      <dgm:spPr/>
      <dgm:t>
        <a:bodyPr/>
        <a:lstStyle/>
        <a:p>
          <a:endParaRPr lang="hr-HR" b="0"/>
        </a:p>
      </dgm:t>
    </dgm:pt>
    <dgm:pt modelId="{1C781F85-5308-4160-A389-2EDE2412ED8C}" type="pres">
      <dgm:prSet presAssocID="{4944F94E-1EB4-4BB4-84A1-C09455C7EC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5ED13511-E8C3-4C77-B9BF-9D20431901A2}" type="pres">
      <dgm:prSet presAssocID="{882EE53C-1FD3-4BFA-83EF-25E18CE8DE6F}" presName="thickLine" presStyleLbl="alignNode1" presStyleIdx="0" presStyleCnt="4"/>
      <dgm:spPr/>
    </dgm:pt>
    <dgm:pt modelId="{B04272DF-EE02-4ECC-8A6B-1A91E7EDBA0E}" type="pres">
      <dgm:prSet presAssocID="{882EE53C-1FD3-4BFA-83EF-25E18CE8DE6F}" presName="horz1" presStyleCnt="0"/>
      <dgm:spPr/>
    </dgm:pt>
    <dgm:pt modelId="{E600113B-1A7F-40C2-B917-8AFDDC0503D1}" type="pres">
      <dgm:prSet presAssocID="{882EE53C-1FD3-4BFA-83EF-25E18CE8DE6F}" presName="tx1" presStyleLbl="revTx" presStyleIdx="0" presStyleCnt="4"/>
      <dgm:spPr/>
      <dgm:t>
        <a:bodyPr/>
        <a:lstStyle/>
        <a:p>
          <a:endParaRPr lang="hr-HR"/>
        </a:p>
      </dgm:t>
    </dgm:pt>
    <dgm:pt modelId="{97BA446F-1DE9-4981-B4D4-979CB4B2606B}" type="pres">
      <dgm:prSet presAssocID="{882EE53C-1FD3-4BFA-83EF-25E18CE8DE6F}" presName="vert1" presStyleCnt="0"/>
      <dgm:spPr/>
    </dgm:pt>
    <dgm:pt modelId="{41D679C5-9208-4B35-8C48-CD982A47AB92}" type="pres">
      <dgm:prSet presAssocID="{B578F54B-4D24-477F-A0FB-A30A0025DB76}" presName="thickLine" presStyleLbl="alignNode1" presStyleIdx="1" presStyleCnt="4"/>
      <dgm:spPr/>
    </dgm:pt>
    <dgm:pt modelId="{09ED74A1-EC0D-44DE-96BF-85B225E4B21D}" type="pres">
      <dgm:prSet presAssocID="{B578F54B-4D24-477F-A0FB-A30A0025DB76}" presName="horz1" presStyleCnt="0"/>
      <dgm:spPr/>
    </dgm:pt>
    <dgm:pt modelId="{49DD4E91-EC35-439E-9FE4-B0CB1A41FA5D}" type="pres">
      <dgm:prSet presAssocID="{B578F54B-4D24-477F-A0FB-A30A0025DB76}" presName="tx1" presStyleLbl="revTx" presStyleIdx="1" presStyleCnt="4"/>
      <dgm:spPr/>
      <dgm:t>
        <a:bodyPr/>
        <a:lstStyle/>
        <a:p>
          <a:endParaRPr lang="hr-HR"/>
        </a:p>
      </dgm:t>
    </dgm:pt>
    <dgm:pt modelId="{5B13D5BE-2E0E-4776-8506-B5D12EB356A1}" type="pres">
      <dgm:prSet presAssocID="{B578F54B-4D24-477F-A0FB-A30A0025DB76}" presName="vert1" presStyleCnt="0"/>
      <dgm:spPr/>
    </dgm:pt>
    <dgm:pt modelId="{30AC34B3-C970-4C32-8379-36313169E1B7}" type="pres">
      <dgm:prSet presAssocID="{F4B468AB-9DA7-468A-8F41-7CDDDE7D9DDE}" presName="thickLine" presStyleLbl="alignNode1" presStyleIdx="2" presStyleCnt="4"/>
      <dgm:spPr/>
    </dgm:pt>
    <dgm:pt modelId="{68B419CF-42CA-4DF4-B7DB-5AC4C2ABDD35}" type="pres">
      <dgm:prSet presAssocID="{F4B468AB-9DA7-468A-8F41-7CDDDE7D9DDE}" presName="horz1" presStyleCnt="0"/>
      <dgm:spPr/>
    </dgm:pt>
    <dgm:pt modelId="{D618290C-331E-43F2-B108-4491F72BBCFF}" type="pres">
      <dgm:prSet presAssocID="{F4B468AB-9DA7-468A-8F41-7CDDDE7D9DDE}" presName="tx1" presStyleLbl="revTx" presStyleIdx="2" presStyleCnt="4"/>
      <dgm:spPr/>
      <dgm:t>
        <a:bodyPr/>
        <a:lstStyle/>
        <a:p>
          <a:endParaRPr lang="hr-HR"/>
        </a:p>
      </dgm:t>
    </dgm:pt>
    <dgm:pt modelId="{80C7DDD7-EFE4-46A2-BFE1-C15C7363286E}" type="pres">
      <dgm:prSet presAssocID="{F4B468AB-9DA7-468A-8F41-7CDDDE7D9DDE}" presName="vert1" presStyleCnt="0"/>
      <dgm:spPr/>
    </dgm:pt>
    <dgm:pt modelId="{C5B8C15E-DE7E-41E6-A00B-FA3B264D0AEF}" type="pres">
      <dgm:prSet presAssocID="{3C05C307-B240-43D3-B2B2-4258804B2A7F}" presName="thickLine" presStyleLbl="alignNode1" presStyleIdx="3" presStyleCnt="4"/>
      <dgm:spPr/>
    </dgm:pt>
    <dgm:pt modelId="{D6E9240B-4DF2-42B9-B71F-EB33F9B71608}" type="pres">
      <dgm:prSet presAssocID="{3C05C307-B240-43D3-B2B2-4258804B2A7F}" presName="horz1" presStyleCnt="0"/>
      <dgm:spPr/>
    </dgm:pt>
    <dgm:pt modelId="{34CB7919-CD39-4516-B6F6-42D29E401B70}" type="pres">
      <dgm:prSet presAssocID="{3C05C307-B240-43D3-B2B2-4258804B2A7F}" presName="tx1" presStyleLbl="revTx" presStyleIdx="3" presStyleCnt="4"/>
      <dgm:spPr/>
      <dgm:t>
        <a:bodyPr/>
        <a:lstStyle/>
        <a:p>
          <a:endParaRPr lang="hr-HR"/>
        </a:p>
      </dgm:t>
    </dgm:pt>
    <dgm:pt modelId="{1880D90C-4CAF-43A9-A71E-6EE7C019D8C2}" type="pres">
      <dgm:prSet presAssocID="{3C05C307-B240-43D3-B2B2-4258804B2A7F}" presName="vert1" presStyleCnt="0"/>
      <dgm:spPr/>
    </dgm:pt>
  </dgm:ptLst>
  <dgm:cxnLst>
    <dgm:cxn modelId="{8A51E301-B17D-4121-B364-85082BA07014}" type="presOf" srcId="{B578F54B-4D24-477F-A0FB-A30A0025DB76}" destId="{49DD4E91-EC35-439E-9FE4-B0CB1A41FA5D}" srcOrd="0" destOrd="0" presId="urn:microsoft.com/office/officeart/2008/layout/LinedList"/>
    <dgm:cxn modelId="{C4515131-0F3D-468B-BDD1-6231DFAE4F33}" type="presOf" srcId="{F4B468AB-9DA7-468A-8F41-7CDDDE7D9DDE}" destId="{D618290C-331E-43F2-B108-4491F72BBCFF}" srcOrd="0" destOrd="0" presId="urn:microsoft.com/office/officeart/2008/layout/LinedList"/>
    <dgm:cxn modelId="{0666F1BB-34A2-48D5-878F-CF8F993FBC4D}" srcId="{4944F94E-1EB4-4BB4-84A1-C09455C7EC85}" destId="{882EE53C-1FD3-4BFA-83EF-25E18CE8DE6F}" srcOrd="0" destOrd="0" parTransId="{DA442697-9D29-49F4-BE24-A5127BC1F571}" sibTransId="{BFD7B1F7-44BB-4101-9A7A-7F58F643303B}"/>
    <dgm:cxn modelId="{40F1BF82-AA18-4B4F-AAB9-B6CFD352BA2E}" type="presOf" srcId="{882EE53C-1FD3-4BFA-83EF-25E18CE8DE6F}" destId="{E600113B-1A7F-40C2-B917-8AFDDC0503D1}" srcOrd="0" destOrd="0" presId="urn:microsoft.com/office/officeart/2008/layout/LinedList"/>
    <dgm:cxn modelId="{B0C3AF40-FB5B-4871-8E86-796102FBF153}" type="presOf" srcId="{3C05C307-B240-43D3-B2B2-4258804B2A7F}" destId="{34CB7919-CD39-4516-B6F6-42D29E401B70}" srcOrd="0" destOrd="0" presId="urn:microsoft.com/office/officeart/2008/layout/LinedList"/>
    <dgm:cxn modelId="{97863BDD-7FD3-4010-8B51-5637EBF634CF}" srcId="{4944F94E-1EB4-4BB4-84A1-C09455C7EC85}" destId="{B578F54B-4D24-477F-A0FB-A30A0025DB76}" srcOrd="1" destOrd="0" parTransId="{F34DE49E-6140-4BDD-8C53-B8AF0D5985E7}" sibTransId="{A6A78A25-CCD5-4C90-A4BE-858FF6B7C851}"/>
    <dgm:cxn modelId="{CACE9965-2E80-4098-9616-B23C44B7D254}" srcId="{4944F94E-1EB4-4BB4-84A1-C09455C7EC85}" destId="{3C05C307-B240-43D3-B2B2-4258804B2A7F}" srcOrd="3" destOrd="0" parTransId="{F926A01C-741B-4383-AFAD-DDC2D415F1F2}" sibTransId="{8BE14AB6-CCD6-4249-AAFF-D484F20F6ED0}"/>
    <dgm:cxn modelId="{88A8DCCC-2D4E-4552-8207-139AC1056FA7}" type="presOf" srcId="{4944F94E-1EB4-4BB4-84A1-C09455C7EC85}" destId="{1C781F85-5308-4160-A389-2EDE2412ED8C}" srcOrd="0" destOrd="0" presId="urn:microsoft.com/office/officeart/2008/layout/LinedList"/>
    <dgm:cxn modelId="{ED9BE737-4F54-466B-842D-741750983410}" srcId="{4944F94E-1EB4-4BB4-84A1-C09455C7EC85}" destId="{F4B468AB-9DA7-468A-8F41-7CDDDE7D9DDE}" srcOrd="2" destOrd="0" parTransId="{D78FA97B-EBEA-4D55-A131-747808E634EB}" sibTransId="{EBDF37EE-EF19-4B83-BB34-5969C5E89697}"/>
    <dgm:cxn modelId="{A954E30C-5ABE-4B84-ADC3-F9D800C2816B}" type="presParOf" srcId="{1C781F85-5308-4160-A389-2EDE2412ED8C}" destId="{5ED13511-E8C3-4C77-B9BF-9D20431901A2}" srcOrd="0" destOrd="0" presId="urn:microsoft.com/office/officeart/2008/layout/LinedList"/>
    <dgm:cxn modelId="{0667AA44-12FD-4B2E-ADFF-01986278BC7B}" type="presParOf" srcId="{1C781F85-5308-4160-A389-2EDE2412ED8C}" destId="{B04272DF-EE02-4ECC-8A6B-1A91E7EDBA0E}" srcOrd="1" destOrd="0" presId="urn:microsoft.com/office/officeart/2008/layout/LinedList"/>
    <dgm:cxn modelId="{04821C51-A498-4B11-B5E2-13CCD7BCD27D}" type="presParOf" srcId="{B04272DF-EE02-4ECC-8A6B-1A91E7EDBA0E}" destId="{E600113B-1A7F-40C2-B917-8AFDDC0503D1}" srcOrd="0" destOrd="0" presId="urn:microsoft.com/office/officeart/2008/layout/LinedList"/>
    <dgm:cxn modelId="{3092D7FA-B75E-46D7-9A58-F3F006C5A088}" type="presParOf" srcId="{B04272DF-EE02-4ECC-8A6B-1A91E7EDBA0E}" destId="{97BA446F-1DE9-4981-B4D4-979CB4B2606B}" srcOrd="1" destOrd="0" presId="urn:microsoft.com/office/officeart/2008/layout/LinedList"/>
    <dgm:cxn modelId="{0ACCD305-C8E0-4190-9016-0F0D608FB75A}" type="presParOf" srcId="{1C781F85-5308-4160-A389-2EDE2412ED8C}" destId="{41D679C5-9208-4B35-8C48-CD982A47AB92}" srcOrd="2" destOrd="0" presId="urn:microsoft.com/office/officeart/2008/layout/LinedList"/>
    <dgm:cxn modelId="{9EC5AE6F-0327-43D4-A1E8-2424BC3C6C7A}" type="presParOf" srcId="{1C781F85-5308-4160-A389-2EDE2412ED8C}" destId="{09ED74A1-EC0D-44DE-96BF-85B225E4B21D}" srcOrd="3" destOrd="0" presId="urn:microsoft.com/office/officeart/2008/layout/LinedList"/>
    <dgm:cxn modelId="{2EA0347D-2AA7-4488-8457-E6FE8CECC2F0}" type="presParOf" srcId="{09ED74A1-EC0D-44DE-96BF-85B225E4B21D}" destId="{49DD4E91-EC35-439E-9FE4-B0CB1A41FA5D}" srcOrd="0" destOrd="0" presId="urn:microsoft.com/office/officeart/2008/layout/LinedList"/>
    <dgm:cxn modelId="{1E60C6FD-C00B-4912-8E9F-902FB3C29306}" type="presParOf" srcId="{09ED74A1-EC0D-44DE-96BF-85B225E4B21D}" destId="{5B13D5BE-2E0E-4776-8506-B5D12EB356A1}" srcOrd="1" destOrd="0" presId="urn:microsoft.com/office/officeart/2008/layout/LinedList"/>
    <dgm:cxn modelId="{022C9F66-3827-4921-AC0F-A381B00D2FFB}" type="presParOf" srcId="{1C781F85-5308-4160-A389-2EDE2412ED8C}" destId="{30AC34B3-C970-4C32-8379-36313169E1B7}" srcOrd="4" destOrd="0" presId="urn:microsoft.com/office/officeart/2008/layout/LinedList"/>
    <dgm:cxn modelId="{1AB63963-1A0E-44A8-8D4D-5AD5840AF244}" type="presParOf" srcId="{1C781F85-5308-4160-A389-2EDE2412ED8C}" destId="{68B419CF-42CA-4DF4-B7DB-5AC4C2ABDD35}" srcOrd="5" destOrd="0" presId="urn:microsoft.com/office/officeart/2008/layout/LinedList"/>
    <dgm:cxn modelId="{2C0B1313-0FD6-4E10-95BE-419870F6ED48}" type="presParOf" srcId="{68B419CF-42CA-4DF4-B7DB-5AC4C2ABDD35}" destId="{D618290C-331E-43F2-B108-4491F72BBCFF}" srcOrd="0" destOrd="0" presId="urn:microsoft.com/office/officeart/2008/layout/LinedList"/>
    <dgm:cxn modelId="{B80EBE39-AFC3-4F70-9A11-609E8B16BFD0}" type="presParOf" srcId="{68B419CF-42CA-4DF4-B7DB-5AC4C2ABDD35}" destId="{80C7DDD7-EFE4-46A2-BFE1-C15C7363286E}" srcOrd="1" destOrd="0" presId="urn:microsoft.com/office/officeart/2008/layout/LinedList"/>
    <dgm:cxn modelId="{60266BB8-8E50-4562-A389-56DCAA2F6047}" type="presParOf" srcId="{1C781F85-5308-4160-A389-2EDE2412ED8C}" destId="{C5B8C15E-DE7E-41E6-A00B-FA3B264D0AEF}" srcOrd="6" destOrd="0" presId="urn:microsoft.com/office/officeart/2008/layout/LinedList"/>
    <dgm:cxn modelId="{83BEC6D1-974F-4C44-A2E6-94B759A7A11A}" type="presParOf" srcId="{1C781F85-5308-4160-A389-2EDE2412ED8C}" destId="{D6E9240B-4DF2-42B9-B71F-EB33F9B71608}" srcOrd="7" destOrd="0" presId="urn:microsoft.com/office/officeart/2008/layout/LinedList"/>
    <dgm:cxn modelId="{C33CAD42-6594-4CC4-8CCE-D5AA8477D49E}" type="presParOf" srcId="{D6E9240B-4DF2-42B9-B71F-EB33F9B71608}" destId="{34CB7919-CD39-4516-B6F6-42D29E401B70}" srcOrd="0" destOrd="0" presId="urn:microsoft.com/office/officeart/2008/layout/LinedList"/>
    <dgm:cxn modelId="{1FD3C5C9-E8B3-4077-8C9E-B3AAA6F3615A}" type="presParOf" srcId="{D6E9240B-4DF2-42B9-B71F-EB33F9B71608}" destId="{1880D90C-4CAF-43A9-A71E-6EE7C019D8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76239D-AEA8-4B0F-9974-FD6A94C0B667}" type="doc">
      <dgm:prSet loTypeId="urn:microsoft.com/office/officeart/2005/8/layout/pyramid2" loCatId="pyramid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9B57D700-9227-4571-B137-6735C2CCD2A8}">
      <dgm:prSet custT="1"/>
      <dgm:spPr/>
      <dgm:t>
        <a:bodyPr/>
        <a:lstStyle/>
        <a:p>
          <a:pPr rtl="0"/>
          <a:r>
            <a:rPr lang="hr-HR" sz="1000" b="1" i="0" dirty="0" smtClean="0"/>
            <a:t>BKT model (emocije, ponašanje, </a:t>
          </a:r>
          <a:r>
            <a:rPr lang="hr-HR" sz="1000" b="1" i="0" dirty="0" err="1" smtClean="0"/>
            <a:t>kognicije</a:t>
          </a:r>
          <a:r>
            <a:rPr lang="hr-HR" sz="1000" b="1" i="0" dirty="0" smtClean="0"/>
            <a:t>)</a:t>
          </a:r>
          <a:endParaRPr lang="hr-HR" sz="1000" b="1" dirty="0"/>
        </a:p>
      </dgm:t>
    </dgm:pt>
    <dgm:pt modelId="{77FD3175-239A-49EA-BC2F-AAB460A5BC5F}" type="parTrans" cxnId="{1582A618-D847-4756-BE0B-8823F191CBAF}">
      <dgm:prSet/>
      <dgm:spPr/>
      <dgm:t>
        <a:bodyPr/>
        <a:lstStyle/>
        <a:p>
          <a:endParaRPr lang="hr-HR" sz="1000" b="1"/>
        </a:p>
      </dgm:t>
    </dgm:pt>
    <dgm:pt modelId="{CE2F2FA5-68D5-44E0-B594-B9BCE05FE5A8}" type="sibTrans" cxnId="{1582A618-D847-4756-BE0B-8823F191CBAF}">
      <dgm:prSet/>
      <dgm:spPr/>
      <dgm:t>
        <a:bodyPr/>
        <a:lstStyle/>
        <a:p>
          <a:endParaRPr lang="hr-HR" sz="1000" b="1"/>
        </a:p>
      </dgm:t>
    </dgm:pt>
    <dgm:pt modelId="{F6CBF9D1-A965-416E-B964-067401DE3B04}">
      <dgm:prSet custT="1"/>
      <dgm:spPr/>
      <dgm:t>
        <a:bodyPr/>
        <a:lstStyle/>
        <a:p>
          <a:pPr rtl="0"/>
          <a:r>
            <a:rPr lang="hr-HR" sz="1000" b="1" i="0" dirty="0" smtClean="0"/>
            <a:t>Emocija: </a:t>
          </a:r>
          <a:r>
            <a:rPr lang="hr-HR" sz="1000" b="1" i="1" dirty="0" smtClean="0"/>
            <a:t>Osjećam se anksiozno. </a:t>
          </a:r>
          <a:r>
            <a:rPr lang="hr-HR" sz="1000" b="1" i="0" dirty="0" smtClean="0"/>
            <a:t/>
          </a:r>
          <a:br>
            <a:rPr lang="hr-HR" sz="1000" b="1" i="0" dirty="0" smtClean="0"/>
          </a:br>
          <a:r>
            <a:rPr lang="hr-HR" sz="1000" b="1" i="0" dirty="0" smtClean="0"/>
            <a:t>(što osjećaš - riječi poput anksiozno, ljuto, tužno, sretno,..)</a:t>
          </a:r>
          <a:endParaRPr lang="hr-HR" sz="1000" b="1" dirty="0"/>
        </a:p>
      </dgm:t>
    </dgm:pt>
    <dgm:pt modelId="{772BE3A5-2C6C-41F3-BABA-3BCE9DE78D1A}" type="parTrans" cxnId="{E1FB5965-7F57-4E7D-9DBE-01959D258B77}">
      <dgm:prSet/>
      <dgm:spPr/>
      <dgm:t>
        <a:bodyPr/>
        <a:lstStyle/>
        <a:p>
          <a:endParaRPr lang="hr-HR" sz="1000" b="1"/>
        </a:p>
      </dgm:t>
    </dgm:pt>
    <dgm:pt modelId="{29926B23-CFE3-42C0-95D0-6885B34AC7D6}" type="sibTrans" cxnId="{E1FB5965-7F57-4E7D-9DBE-01959D258B77}">
      <dgm:prSet/>
      <dgm:spPr/>
      <dgm:t>
        <a:bodyPr/>
        <a:lstStyle/>
        <a:p>
          <a:endParaRPr lang="hr-HR" sz="1000" b="1"/>
        </a:p>
      </dgm:t>
    </dgm:pt>
    <dgm:pt modelId="{C6909BA3-FA21-4AF5-93D5-24DA857A9446}">
      <dgm:prSet custT="1"/>
      <dgm:spPr/>
      <dgm:t>
        <a:bodyPr/>
        <a:lstStyle/>
        <a:p>
          <a:pPr rtl="0"/>
          <a:r>
            <a:rPr lang="hr-HR" sz="1000" b="1" i="0" dirty="0" err="1" smtClean="0"/>
            <a:t>Kognicija</a:t>
          </a:r>
          <a:r>
            <a:rPr lang="hr-HR" sz="1000" b="1" i="0" dirty="0" smtClean="0"/>
            <a:t>: </a:t>
          </a:r>
          <a:r>
            <a:rPr lang="hr-HR" sz="1000" b="1" i="1" dirty="0" smtClean="0"/>
            <a:t>Osjećam se kao da ništa ne mogu. Osjećam se beskorisno.</a:t>
          </a:r>
          <a:br>
            <a:rPr lang="hr-HR" sz="1000" b="1" i="1" dirty="0" smtClean="0"/>
          </a:br>
          <a:r>
            <a:rPr lang="hr-HR" sz="1000" b="1" i="0" dirty="0" smtClean="0"/>
            <a:t>(ideje u obliku riječi, slike, imaginacije)</a:t>
          </a:r>
          <a:endParaRPr lang="hr-HR" sz="1000" b="1" dirty="0"/>
        </a:p>
      </dgm:t>
    </dgm:pt>
    <dgm:pt modelId="{0433434C-EFC5-4CE2-9401-8781879FB9A4}" type="parTrans" cxnId="{97EB0DED-4B41-4AAF-BA88-658591DF4335}">
      <dgm:prSet/>
      <dgm:spPr/>
      <dgm:t>
        <a:bodyPr/>
        <a:lstStyle/>
        <a:p>
          <a:endParaRPr lang="hr-HR" sz="1000" b="1"/>
        </a:p>
      </dgm:t>
    </dgm:pt>
    <dgm:pt modelId="{C4CA290E-4E23-4007-98CF-18B8613EC691}" type="sibTrans" cxnId="{97EB0DED-4B41-4AAF-BA88-658591DF4335}">
      <dgm:prSet/>
      <dgm:spPr/>
      <dgm:t>
        <a:bodyPr/>
        <a:lstStyle/>
        <a:p>
          <a:endParaRPr lang="hr-HR" sz="1000" b="1"/>
        </a:p>
      </dgm:t>
    </dgm:pt>
    <dgm:pt modelId="{EC60CF46-31BC-4815-ADC3-23C8DBF8A5F1}">
      <dgm:prSet custT="1"/>
      <dgm:spPr/>
      <dgm:t>
        <a:bodyPr/>
        <a:lstStyle/>
        <a:p>
          <a:pPr rtl="0"/>
          <a:r>
            <a:rPr lang="hr-HR" sz="1000" b="1" i="0" dirty="0" smtClean="0"/>
            <a:t>Ako klijent opisuje svoje misli kroz osjećaje, potrebno ga je upitati kako se osjećao kad je to mislio? Koje emocije je imao? </a:t>
          </a:r>
        </a:p>
        <a:p>
          <a:pPr rtl="0"/>
          <a:r>
            <a:rPr lang="hr-HR" sz="1000" b="1" i="1" dirty="0" smtClean="0"/>
            <a:t>On nije želio pričati sa mnom. Nije ga bilo briga što sam zvala. Tuga, ljutnja, bijes, strah..</a:t>
          </a:r>
          <a:endParaRPr lang="hr-HR" sz="1000" b="1" dirty="0"/>
        </a:p>
      </dgm:t>
    </dgm:pt>
    <dgm:pt modelId="{965E8539-C362-41F5-8028-C71753C9C1FB}" type="parTrans" cxnId="{B482B380-057B-42F0-97FE-A70913BCDA5D}">
      <dgm:prSet/>
      <dgm:spPr/>
      <dgm:t>
        <a:bodyPr/>
        <a:lstStyle/>
        <a:p>
          <a:endParaRPr lang="hr-HR" sz="1000" b="1"/>
        </a:p>
      </dgm:t>
    </dgm:pt>
    <dgm:pt modelId="{B34C7BCD-65D4-4491-8D15-D881D50BC932}" type="sibTrans" cxnId="{B482B380-057B-42F0-97FE-A70913BCDA5D}">
      <dgm:prSet/>
      <dgm:spPr/>
      <dgm:t>
        <a:bodyPr/>
        <a:lstStyle/>
        <a:p>
          <a:endParaRPr lang="hr-HR" sz="1000" b="1"/>
        </a:p>
      </dgm:t>
    </dgm:pt>
    <dgm:pt modelId="{7B41D940-90ED-4C4B-B601-809C09A843A8}" type="pres">
      <dgm:prSet presAssocID="{9776239D-AEA8-4B0F-9974-FD6A94C0B66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DBD4120F-5358-4E2E-AABF-0DD88EE85831}" type="pres">
      <dgm:prSet presAssocID="{9776239D-AEA8-4B0F-9974-FD6A94C0B667}" presName="pyramid" presStyleLbl="node1" presStyleIdx="0" presStyleCnt="1"/>
      <dgm:spPr/>
    </dgm:pt>
    <dgm:pt modelId="{D21417D0-E3CF-4B43-9FBB-7DFAE9A5E55B}" type="pres">
      <dgm:prSet presAssocID="{9776239D-AEA8-4B0F-9974-FD6A94C0B667}" presName="theList" presStyleCnt="0"/>
      <dgm:spPr/>
    </dgm:pt>
    <dgm:pt modelId="{B34C6488-548D-447C-87A0-539F621D5DC0}" type="pres">
      <dgm:prSet presAssocID="{9B57D700-9227-4571-B137-6735C2CCD2A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1DE010-5C3A-4D85-BB1C-87AC857F845E}" type="pres">
      <dgm:prSet presAssocID="{9B57D700-9227-4571-B137-6735C2CCD2A8}" presName="aSpace" presStyleCnt="0"/>
      <dgm:spPr/>
    </dgm:pt>
    <dgm:pt modelId="{9A76ED77-3158-4961-9E92-BF8C3E826E32}" type="pres">
      <dgm:prSet presAssocID="{F6CBF9D1-A965-416E-B964-067401DE3B0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58AB1C-6ACA-4BC3-AAD8-36A9D6307545}" type="pres">
      <dgm:prSet presAssocID="{F6CBF9D1-A965-416E-B964-067401DE3B04}" presName="aSpace" presStyleCnt="0"/>
      <dgm:spPr/>
    </dgm:pt>
    <dgm:pt modelId="{0CBA5AF5-077A-4368-9635-BF2DBCEA8D8B}" type="pres">
      <dgm:prSet presAssocID="{C6909BA3-FA21-4AF5-93D5-24DA857A944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E9B35B-B764-4DE0-8A76-283A07344AA9}" type="pres">
      <dgm:prSet presAssocID="{C6909BA3-FA21-4AF5-93D5-24DA857A9446}" presName="aSpace" presStyleCnt="0"/>
      <dgm:spPr/>
    </dgm:pt>
    <dgm:pt modelId="{996DBD7E-CE15-4736-BED1-56A5A250D351}" type="pres">
      <dgm:prSet presAssocID="{EC60CF46-31BC-4815-ADC3-23C8DBF8A5F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BA5E85-9436-4FA6-87C2-FE67EE532D42}" type="pres">
      <dgm:prSet presAssocID="{EC60CF46-31BC-4815-ADC3-23C8DBF8A5F1}" presName="aSpace" presStyleCnt="0"/>
      <dgm:spPr/>
    </dgm:pt>
  </dgm:ptLst>
  <dgm:cxnLst>
    <dgm:cxn modelId="{1582A618-D847-4756-BE0B-8823F191CBAF}" srcId="{9776239D-AEA8-4B0F-9974-FD6A94C0B667}" destId="{9B57D700-9227-4571-B137-6735C2CCD2A8}" srcOrd="0" destOrd="0" parTransId="{77FD3175-239A-49EA-BC2F-AAB460A5BC5F}" sibTransId="{CE2F2FA5-68D5-44E0-B594-B9BCE05FE5A8}"/>
    <dgm:cxn modelId="{EE5429EE-3077-4F09-843D-AE123A429425}" type="presOf" srcId="{F6CBF9D1-A965-416E-B964-067401DE3B04}" destId="{9A76ED77-3158-4961-9E92-BF8C3E826E32}" srcOrd="0" destOrd="0" presId="urn:microsoft.com/office/officeart/2005/8/layout/pyramid2"/>
    <dgm:cxn modelId="{B482B380-057B-42F0-97FE-A70913BCDA5D}" srcId="{9776239D-AEA8-4B0F-9974-FD6A94C0B667}" destId="{EC60CF46-31BC-4815-ADC3-23C8DBF8A5F1}" srcOrd="3" destOrd="0" parTransId="{965E8539-C362-41F5-8028-C71753C9C1FB}" sibTransId="{B34C7BCD-65D4-4491-8D15-D881D50BC932}"/>
    <dgm:cxn modelId="{86A1466E-DF7F-4C25-9FBF-DD9AFBA86BB7}" type="presOf" srcId="{C6909BA3-FA21-4AF5-93D5-24DA857A9446}" destId="{0CBA5AF5-077A-4368-9635-BF2DBCEA8D8B}" srcOrd="0" destOrd="0" presId="urn:microsoft.com/office/officeart/2005/8/layout/pyramid2"/>
    <dgm:cxn modelId="{511B3FD5-2694-49AB-A34E-6883996AB664}" type="presOf" srcId="{9776239D-AEA8-4B0F-9974-FD6A94C0B667}" destId="{7B41D940-90ED-4C4B-B601-809C09A843A8}" srcOrd="0" destOrd="0" presId="urn:microsoft.com/office/officeart/2005/8/layout/pyramid2"/>
    <dgm:cxn modelId="{DB4EF5BE-8FD9-481A-8382-38E07421A6C1}" type="presOf" srcId="{9B57D700-9227-4571-B137-6735C2CCD2A8}" destId="{B34C6488-548D-447C-87A0-539F621D5DC0}" srcOrd="0" destOrd="0" presId="urn:microsoft.com/office/officeart/2005/8/layout/pyramid2"/>
    <dgm:cxn modelId="{D4B5D8B6-6040-44D3-B9B2-2BF60D022D70}" type="presOf" srcId="{EC60CF46-31BC-4815-ADC3-23C8DBF8A5F1}" destId="{996DBD7E-CE15-4736-BED1-56A5A250D351}" srcOrd="0" destOrd="0" presId="urn:microsoft.com/office/officeart/2005/8/layout/pyramid2"/>
    <dgm:cxn modelId="{97EB0DED-4B41-4AAF-BA88-658591DF4335}" srcId="{9776239D-AEA8-4B0F-9974-FD6A94C0B667}" destId="{C6909BA3-FA21-4AF5-93D5-24DA857A9446}" srcOrd="2" destOrd="0" parTransId="{0433434C-EFC5-4CE2-9401-8781879FB9A4}" sibTransId="{C4CA290E-4E23-4007-98CF-18B8613EC691}"/>
    <dgm:cxn modelId="{E1FB5965-7F57-4E7D-9DBE-01959D258B77}" srcId="{9776239D-AEA8-4B0F-9974-FD6A94C0B667}" destId="{F6CBF9D1-A965-416E-B964-067401DE3B04}" srcOrd="1" destOrd="0" parTransId="{772BE3A5-2C6C-41F3-BABA-3BCE9DE78D1A}" sibTransId="{29926B23-CFE3-42C0-95D0-6885B34AC7D6}"/>
    <dgm:cxn modelId="{4B7BD62C-C277-4DE6-991C-3F915F739B77}" type="presParOf" srcId="{7B41D940-90ED-4C4B-B601-809C09A843A8}" destId="{DBD4120F-5358-4E2E-AABF-0DD88EE85831}" srcOrd="0" destOrd="0" presId="urn:microsoft.com/office/officeart/2005/8/layout/pyramid2"/>
    <dgm:cxn modelId="{CBFCB50A-0CCA-4360-A687-66CA393BE47D}" type="presParOf" srcId="{7B41D940-90ED-4C4B-B601-809C09A843A8}" destId="{D21417D0-E3CF-4B43-9FBB-7DFAE9A5E55B}" srcOrd="1" destOrd="0" presId="urn:microsoft.com/office/officeart/2005/8/layout/pyramid2"/>
    <dgm:cxn modelId="{10EBCDC8-3B17-4DF3-8FC3-863BA8AECD39}" type="presParOf" srcId="{D21417D0-E3CF-4B43-9FBB-7DFAE9A5E55B}" destId="{B34C6488-548D-447C-87A0-539F621D5DC0}" srcOrd="0" destOrd="0" presId="urn:microsoft.com/office/officeart/2005/8/layout/pyramid2"/>
    <dgm:cxn modelId="{01534D91-D7FD-4C7E-93A5-13B16204AC17}" type="presParOf" srcId="{D21417D0-E3CF-4B43-9FBB-7DFAE9A5E55B}" destId="{D51DE010-5C3A-4D85-BB1C-87AC857F845E}" srcOrd="1" destOrd="0" presId="urn:microsoft.com/office/officeart/2005/8/layout/pyramid2"/>
    <dgm:cxn modelId="{87122DFF-D99C-4A8D-8DE9-556CA598457B}" type="presParOf" srcId="{D21417D0-E3CF-4B43-9FBB-7DFAE9A5E55B}" destId="{9A76ED77-3158-4961-9E92-BF8C3E826E32}" srcOrd="2" destOrd="0" presId="urn:microsoft.com/office/officeart/2005/8/layout/pyramid2"/>
    <dgm:cxn modelId="{DBF83F82-2A20-4D39-A18B-B3F3D618AC1D}" type="presParOf" srcId="{D21417D0-E3CF-4B43-9FBB-7DFAE9A5E55B}" destId="{5058AB1C-6ACA-4BC3-AAD8-36A9D6307545}" srcOrd="3" destOrd="0" presId="urn:microsoft.com/office/officeart/2005/8/layout/pyramid2"/>
    <dgm:cxn modelId="{B74CDAE8-8254-40A0-B873-562A2CBA2841}" type="presParOf" srcId="{D21417D0-E3CF-4B43-9FBB-7DFAE9A5E55B}" destId="{0CBA5AF5-077A-4368-9635-BF2DBCEA8D8B}" srcOrd="4" destOrd="0" presId="urn:microsoft.com/office/officeart/2005/8/layout/pyramid2"/>
    <dgm:cxn modelId="{CEAED15B-110C-4756-A5FF-D266F0FC4C1C}" type="presParOf" srcId="{D21417D0-E3CF-4B43-9FBB-7DFAE9A5E55B}" destId="{AEE9B35B-B764-4DE0-8A76-283A07344AA9}" srcOrd="5" destOrd="0" presId="urn:microsoft.com/office/officeart/2005/8/layout/pyramid2"/>
    <dgm:cxn modelId="{34EF827F-B96D-4410-86C9-9E7A7008055E}" type="presParOf" srcId="{D21417D0-E3CF-4B43-9FBB-7DFAE9A5E55B}" destId="{996DBD7E-CE15-4736-BED1-56A5A250D351}" srcOrd="6" destOrd="0" presId="urn:microsoft.com/office/officeart/2005/8/layout/pyramid2"/>
    <dgm:cxn modelId="{EC2C1A3D-B382-4FBB-8A1B-4774CFF8E281}" type="presParOf" srcId="{D21417D0-E3CF-4B43-9FBB-7DFAE9A5E55B}" destId="{97BA5E85-9436-4FA6-87C2-FE67EE532D4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00150E-8E38-43D7-BCC6-2C9A44449057}" type="doc">
      <dgm:prSet loTypeId="urn:microsoft.com/office/officeart/2005/8/layout/process4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461636C8-64EE-486A-AD96-7B6B9B555285}">
      <dgm:prSet phldrT="[Tekst]" custT="1"/>
      <dgm:spPr/>
      <dgm:t>
        <a:bodyPr/>
        <a:lstStyle/>
        <a:p>
          <a:r>
            <a:rPr lang="hr-HR" sz="1100" dirty="0" smtClean="0"/>
            <a:t>Kako si se osjećao kada ti se šef nije povratno javio?</a:t>
          </a:r>
          <a:endParaRPr lang="hr-HR" sz="1100" dirty="0"/>
        </a:p>
      </dgm:t>
    </dgm:pt>
    <dgm:pt modelId="{CD787EED-67CB-475D-ABD0-66821D4F97B3}" type="parTrans" cxnId="{0AA1FEB4-F718-4314-9002-5712F7044742}">
      <dgm:prSet/>
      <dgm:spPr/>
      <dgm:t>
        <a:bodyPr/>
        <a:lstStyle/>
        <a:p>
          <a:endParaRPr lang="hr-HR" sz="1100"/>
        </a:p>
      </dgm:t>
    </dgm:pt>
    <dgm:pt modelId="{F7ED27F6-EF8C-4FF2-99EF-30EB0CE57B46}" type="sibTrans" cxnId="{0AA1FEB4-F718-4314-9002-5712F7044742}">
      <dgm:prSet/>
      <dgm:spPr/>
      <dgm:t>
        <a:bodyPr/>
        <a:lstStyle/>
        <a:p>
          <a:endParaRPr lang="hr-HR" sz="1100"/>
        </a:p>
      </dgm:t>
    </dgm:pt>
    <dgm:pt modelId="{2207F779-F7D8-4792-996D-FB1D46C95224}">
      <dgm:prSet phldrT="[Tekst]" custT="1"/>
      <dgm:spPr/>
      <dgm:t>
        <a:bodyPr/>
        <a:lstStyle/>
        <a:p>
          <a:r>
            <a:rPr lang="hr-HR" sz="1100" dirty="0" smtClean="0"/>
            <a:t>Bio sam tužan.</a:t>
          </a:r>
          <a:endParaRPr lang="hr-HR" sz="1100" dirty="0"/>
        </a:p>
      </dgm:t>
    </dgm:pt>
    <dgm:pt modelId="{7C8BDA1F-3D9B-422F-8917-A84C67A0E5B0}" type="parTrans" cxnId="{C4C60B32-4C9C-42AD-96A5-7498B9ED152A}">
      <dgm:prSet/>
      <dgm:spPr/>
      <dgm:t>
        <a:bodyPr/>
        <a:lstStyle/>
        <a:p>
          <a:endParaRPr lang="hr-HR" sz="1100"/>
        </a:p>
      </dgm:t>
    </dgm:pt>
    <dgm:pt modelId="{A3B36BD8-4D1A-4711-947C-CA7F15416228}" type="sibTrans" cxnId="{C4C60B32-4C9C-42AD-96A5-7498B9ED152A}">
      <dgm:prSet/>
      <dgm:spPr/>
      <dgm:t>
        <a:bodyPr/>
        <a:lstStyle/>
        <a:p>
          <a:endParaRPr lang="hr-HR" sz="1100"/>
        </a:p>
      </dgm:t>
    </dgm:pt>
    <dgm:pt modelId="{08817C8A-7A3C-4BE1-BC16-98D39158D104}">
      <dgm:prSet phldrT="[Tekst]" custT="1"/>
      <dgm:spPr/>
      <dgm:t>
        <a:bodyPr/>
        <a:lstStyle/>
        <a:p>
          <a:r>
            <a:rPr lang="hr-HR" sz="1100" dirty="0" smtClean="0"/>
            <a:t>Što ti je prošlo kroz glavu u tom trenutku?</a:t>
          </a:r>
          <a:endParaRPr lang="hr-HR" sz="1100" dirty="0"/>
        </a:p>
      </dgm:t>
    </dgm:pt>
    <dgm:pt modelId="{524C9B0D-677C-4428-A761-E1B398C8EBC6}" type="parTrans" cxnId="{366E6C20-3CB2-48F1-96AD-38D3B09C9481}">
      <dgm:prSet/>
      <dgm:spPr/>
      <dgm:t>
        <a:bodyPr/>
        <a:lstStyle/>
        <a:p>
          <a:endParaRPr lang="hr-HR" sz="1100"/>
        </a:p>
      </dgm:t>
    </dgm:pt>
    <dgm:pt modelId="{05FBA328-E2D0-426E-B196-C1AAF23281C8}" type="sibTrans" cxnId="{366E6C20-3CB2-48F1-96AD-38D3B09C9481}">
      <dgm:prSet/>
      <dgm:spPr/>
      <dgm:t>
        <a:bodyPr/>
        <a:lstStyle/>
        <a:p>
          <a:endParaRPr lang="hr-HR" sz="1100"/>
        </a:p>
      </dgm:t>
    </dgm:pt>
    <dgm:pt modelId="{D4575E18-4FE3-46D7-B11E-AC190FE89A86}">
      <dgm:prSet phldrT="[Tekst]" custT="1"/>
      <dgm:spPr/>
      <dgm:t>
        <a:bodyPr/>
        <a:lstStyle/>
        <a:p>
          <a:r>
            <a:rPr lang="hr-HR" sz="1100" dirty="0" smtClean="0"/>
            <a:t>Pomislio sam: „Što ako mi ne bude želio dati preporuku? Što ako ne dobijem posao?”</a:t>
          </a:r>
          <a:endParaRPr lang="hr-HR" sz="1100" dirty="0"/>
        </a:p>
      </dgm:t>
    </dgm:pt>
    <dgm:pt modelId="{AFC6D4F0-93E1-47E1-A7A5-F71C0BA8B9F0}" type="parTrans" cxnId="{EAB3028C-A584-4AC3-A947-FE61D7765DA7}">
      <dgm:prSet/>
      <dgm:spPr/>
      <dgm:t>
        <a:bodyPr/>
        <a:lstStyle/>
        <a:p>
          <a:endParaRPr lang="hr-HR" sz="1100"/>
        </a:p>
      </dgm:t>
    </dgm:pt>
    <dgm:pt modelId="{30BE4F9C-D782-4F85-BABC-6A353A5A1EAF}" type="sibTrans" cxnId="{EAB3028C-A584-4AC3-A947-FE61D7765DA7}">
      <dgm:prSet/>
      <dgm:spPr/>
      <dgm:t>
        <a:bodyPr/>
        <a:lstStyle/>
        <a:p>
          <a:endParaRPr lang="hr-HR" sz="1100"/>
        </a:p>
      </dgm:t>
    </dgm:pt>
    <dgm:pt modelId="{7A0E4C69-B621-4ACE-BCB2-0EE10883CDD3}">
      <dgm:prSet phldrT="[Tekst]" custT="1"/>
      <dgm:spPr/>
      <dgm:t>
        <a:bodyPr/>
        <a:lstStyle/>
        <a:p>
          <a:r>
            <a:rPr lang="hr-HR" sz="1100" dirty="0" smtClean="0"/>
            <a:t>Osjećao si se tužno? Pokušajmo zamisliti situaciju gdje pretražuješ online poslove? Misliš si „Što ako mi šef ne bude dao preporuku? Što ako ne dobijem posao?” i osjećaš se?</a:t>
          </a:r>
          <a:endParaRPr lang="hr-HR" sz="1100" dirty="0"/>
        </a:p>
      </dgm:t>
    </dgm:pt>
    <dgm:pt modelId="{038D93DD-B34A-466D-B979-DC96B8809D92}" type="parTrans" cxnId="{7215A595-0EAA-48A9-8055-D6EC3482175A}">
      <dgm:prSet/>
      <dgm:spPr/>
      <dgm:t>
        <a:bodyPr/>
        <a:lstStyle/>
        <a:p>
          <a:endParaRPr lang="hr-HR" sz="1100"/>
        </a:p>
      </dgm:t>
    </dgm:pt>
    <dgm:pt modelId="{2C9CF669-7B2A-4293-8106-9F9D1BD32223}" type="sibTrans" cxnId="{7215A595-0EAA-48A9-8055-D6EC3482175A}">
      <dgm:prSet/>
      <dgm:spPr/>
      <dgm:t>
        <a:bodyPr/>
        <a:lstStyle/>
        <a:p>
          <a:endParaRPr lang="hr-HR" sz="1100"/>
        </a:p>
      </dgm:t>
    </dgm:pt>
    <dgm:pt modelId="{F9AD39CC-0509-47DA-8E9A-160EF864ED00}">
      <dgm:prSet phldrT="[Tekst]" custT="1"/>
      <dgm:spPr/>
      <dgm:t>
        <a:bodyPr/>
        <a:lstStyle/>
        <a:p>
          <a:r>
            <a:rPr lang="hr-HR" sz="1100" dirty="0" smtClean="0"/>
            <a:t>Nervozno, valjda..</a:t>
          </a:r>
          <a:endParaRPr lang="hr-HR" sz="1100" dirty="0"/>
        </a:p>
      </dgm:t>
    </dgm:pt>
    <dgm:pt modelId="{E3F70321-FD8C-425A-88CF-A70F3761A55A}" type="parTrans" cxnId="{FC88AE0B-DD1B-4ABC-8F27-EF675580BC60}">
      <dgm:prSet/>
      <dgm:spPr/>
      <dgm:t>
        <a:bodyPr/>
        <a:lstStyle/>
        <a:p>
          <a:endParaRPr lang="hr-HR" sz="1100"/>
        </a:p>
      </dgm:t>
    </dgm:pt>
    <dgm:pt modelId="{01ECECFB-9CCA-4EAD-8C50-1106E1D16243}" type="sibTrans" cxnId="{FC88AE0B-DD1B-4ABC-8F27-EF675580BC60}">
      <dgm:prSet/>
      <dgm:spPr/>
      <dgm:t>
        <a:bodyPr/>
        <a:lstStyle/>
        <a:p>
          <a:endParaRPr lang="hr-HR" sz="1100"/>
        </a:p>
      </dgm:t>
    </dgm:pt>
    <dgm:pt modelId="{A5D21114-2565-42A6-85AE-96F0B75BDA0D}" type="pres">
      <dgm:prSet presAssocID="{E600150E-8E38-43D7-BCC6-2C9A444490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73EE49-CA5C-423F-88F2-A4ECEC3C3819}" type="pres">
      <dgm:prSet presAssocID="{7A0E4C69-B621-4ACE-BCB2-0EE10883CDD3}" presName="boxAndChildren" presStyleCnt="0"/>
      <dgm:spPr/>
    </dgm:pt>
    <dgm:pt modelId="{CCDD3E8D-ECF9-4401-A151-6EDBF50DF952}" type="pres">
      <dgm:prSet presAssocID="{7A0E4C69-B621-4ACE-BCB2-0EE10883CDD3}" presName="parentTextBox" presStyleLbl="node1" presStyleIdx="0" presStyleCnt="3"/>
      <dgm:spPr/>
      <dgm:t>
        <a:bodyPr/>
        <a:lstStyle/>
        <a:p>
          <a:endParaRPr lang="hr-HR"/>
        </a:p>
      </dgm:t>
    </dgm:pt>
    <dgm:pt modelId="{570D12AA-9968-4265-9D2C-6F0E50137E59}" type="pres">
      <dgm:prSet presAssocID="{7A0E4C69-B621-4ACE-BCB2-0EE10883CDD3}" presName="entireBox" presStyleLbl="node1" presStyleIdx="0" presStyleCnt="3"/>
      <dgm:spPr/>
      <dgm:t>
        <a:bodyPr/>
        <a:lstStyle/>
        <a:p>
          <a:endParaRPr lang="hr-HR"/>
        </a:p>
      </dgm:t>
    </dgm:pt>
    <dgm:pt modelId="{92EA5E6A-DAE4-4D8C-B44D-2F834DA1A5AB}" type="pres">
      <dgm:prSet presAssocID="{7A0E4C69-B621-4ACE-BCB2-0EE10883CDD3}" presName="descendantBox" presStyleCnt="0"/>
      <dgm:spPr/>
    </dgm:pt>
    <dgm:pt modelId="{515CF144-5534-478C-83F8-CF7AFF24BFDF}" type="pres">
      <dgm:prSet presAssocID="{F9AD39CC-0509-47DA-8E9A-160EF864ED00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158A06-063B-4BC5-8BC2-10F4645997FE}" type="pres">
      <dgm:prSet presAssocID="{05FBA328-E2D0-426E-B196-C1AAF23281C8}" presName="sp" presStyleCnt="0"/>
      <dgm:spPr/>
    </dgm:pt>
    <dgm:pt modelId="{388EAFBC-339B-4640-AE7A-BB78C170FF8E}" type="pres">
      <dgm:prSet presAssocID="{08817C8A-7A3C-4BE1-BC16-98D39158D104}" presName="arrowAndChildren" presStyleCnt="0"/>
      <dgm:spPr/>
    </dgm:pt>
    <dgm:pt modelId="{CAAC8BFF-8790-49A8-B406-D3BB0909337E}" type="pres">
      <dgm:prSet presAssocID="{08817C8A-7A3C-4BE1-BC16-98D39158D104}" presName="parentTextArrow" presStyleLbl="node1" presStyleIdx="0" presStyleCnt="3"/>
      <dgm:spPr/>
      <dgm:t>
        <a:bodyPr/>
        <a:lstStyle/>
        <a:p>
          <a:endParaRPr lang="hr-HR"/>
        </a:p>
      </dgm:t>
    </dgm:pt>
    <dgm:pt modelId="{2C5AD470-160E-4382-878E-BC74B327BDCF}" type="pres">
      <dgm:prSet presAssocID="{08817C8A-7A3C-4BE1-BC16-98D39158D104}" presName="arrow" presStyleLbl="node1" presStyleIdx="1" presStyleCnt="3"/>
      <dgm:spPr/>
      <dgm:t>
        <a:bodyPr/>
        <a:lstStyle/>
        <a:p>
          <a:endParaRPr lang="hr-HR"/>
        </a:p>
      </dgm:t>
    </dgm:pt>
    <dgm:pt modelId="{A5937EDC-2A15-4E87-AD41-E4DD8F215DAC}" type="pres">
      <dgm:prSet presAssocID="{08817C8A-7A3C-4BE1-BC16-98D39158D104}" presName="descendantArrow" presStyleCnt="0"/>
      <dgm:spPr/>
    </dgm:pt>
    <dgm:pt modelId="{EED8874C-E3C7-4051-BCFF-81C43FC15355}" type="pres">
      <dgm:prSet presAssocID="{D4575E18-4FE3-46D7-B11E-AC190FE89A8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43B9D8-2B1B-420A-B378-DBABABF1916B}" type="pres">
      <dgm:prSet presAssocID="{F7ED27F6-EF8C-4FF2-99EF-30EB0CE57B46}" presName="sp" presStyleCnt="0"/>
      <dgm:spPr/>
    </dgm:pt>
    <dgm:pt modelId="{3F6688C4-56EC-4ECB-BEEF-D64AB77F3621}" type="pres">
      <dgm:prSet presAssocID="{461636C8-64EE-486A-AD96-7B6B9B555285}" presName="arrowAndChildren" presStyleCnt="0"/>
      <dgm:spPr/>
    </dgm:pt>
    <dgm:pt modelId="{C5C0EAAA-0F53-4F7C-8A3B-2B31B28EF334}" type="pres">
      <dgm:prSet presAssocID="{461636C8-64EE-486A-AD96-7B6B9B555285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59E3852B-CD46-4F19-BD63-B76403792EEC}" type="pres">
      <dgm:prSet presAssocID="{461636C8-64EE-486A-AD96-7B6B9B555285}" presName="arrow" presStyleLbl="node1" presStyleIdx="2" presStyleCnt="3"/>
      <dgm:spPr/>
      <dgm:t>
        <a:bodyPr/>
        <a:lstStyle/>
        <a:p>
          <a:endParaRPr lang="hr-HR"/>
        </a:p>
      </dgm:t>
    </dgm:pt>
    <dgm:pt modelId="{57FDB370-5BDD-4325-9D47-F60EF685FFDD}" type="pres">
      <dgm:prSet presAssocID="{461636C8-64EE-486A-AD96-7B6B9B555285}" presName="descendantArrow" presStyleCnt="0"/>
      <dgm:spPr/>
    </dgm:pt>
    <dgm:pt modelId="{CED0ACE5-C8F1-41FA-91D5-5DCC3E6CD639}" type="pres">
      <dgm:prSet presAssocID="{2207F779-F7D8-4792-996D-FB1D46C95224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F77EB95-8DE8-4268-89C5-09196CC08529}" type="presOf" srcId="{E600150E-8E38-43D7-BCC6-2C9A44449057}" destId="{A5D21114-2565-42A6-85AE-96F0B75BDA0D}" srcOrd="0" destOrd="0" presId="urn:microsoft.com/office/officeart/2005/8/layout/process4"/>
    <dgm:cxn modelId="{69B00AF8-346F-469B-8CF3-95ECCAFCAF3F}" type="presOf" srcId="{2207F779-F7D8-4792-996D-FB1D46C95224}" destId="{CED0ACE5-C8F1-41FA-91D5-5DCC3E6CD639}" srcOrd="0" destOrd="0" presId="urn:microsoft.com/office/officeart/2005/8/layout/process4"/>
    <dgm:cxn modelId="{EAB3028C-A584-4AC3-A947-FE61D7765DA7}" srcId="{08817C8A-7A3C-4BE1-BC16-98D39158D104}" destId="{D4575E18-4FE3-46D7-B11E-AC190FE89A86}" srcOrd="0" destOrd="0" parTransId="{AFC6D4F0-93E1-47E1-A7A5-F71C0BA8B9F0}" sibTransId="{30BE4F9C-D782-4F85-BABC-6A353A5A1EAF}"/>
    <dgm:cxn modelId="{DD10649D-96A1-4455-994B-DE7BF763BCEE}" type="presOf" srcId="{7A0E4C69-B621-4ACE-BCB2-0EE10883CDD3}" destId="{CCDD3E8D-ECF9-4401-A151-6EDBF50DF952}" srcOrd="0" destOrd="0" presId="urn:microsoft.com/office/officeart/2005/8/layout/process4"/>
    <dgm:cxn modelId="{3B6A2285-DD13-4987-83FE-476061C556CF}" type="presOf" srcId="{D4575E18-4FE3-46D7-B11E-AC190FE89A86}" destId="{EED8874C-E3C7-4051-BCFF-81C43FC15355}" srcOrd="0" destOrd="0" presId="urn:microsoft.com/office/officeart/2005/8/layout/process4"/>
    <dgm:cxn modelId="{0AA1FEB4-F718-4314-9002-5712F7044742}" srcId="{E600150E-8E38-43D7-BCC6-2C9A44449057}" destId="{461636C8-64EE-486A-AD96-7B6B9B555285}" srcOrd="0" destOrd="0" parTransId="{CD787EED-67CB-475D-ABD0-66821D4F97B3}" sibTransId="{F7ED27F6-EF8C-4FF2-99EF-30EB0CE57B46}"/>
    <dgm:cxn modelId="{6DC4C4CA-12CC-4FAD-9154-9E728FD5F4B2}" type="presOf" srcId="{461636C8-64EE-486A-AD96-7B6B9B555285}" destId="{59E3852B-CD46-4F19-BD63-B76403792EEC}" srcOrd="1" destOrd="0" presId="urn:microsoft.com/office/officeart/2005/8/layout/process4"/>
    <dgm:cxn modelId="{7215A595-0EAA-48A9-8055-D6EC3482175A}" srcId="{E600150E-8E38-43D7-BCC6-2C9A44449057}" destId="{7A0E4C69-B621-4ACE-BCB2-0EE10883CDD3}" srcOrd="2" destOrd="0" parTransId="{038D93DD-B34A-466D-B979-DC96B8809D92}" sibTransId="{2C9CF669-7B2A-4293-8106-9F9D1BD32223}"/>
    <dgm:cxn modelId="{34D3E93F-2AE5-44E7-9293-B227C6610625}" type="presOf" srcId="{461636C8-64EE-486A-AD96-7B6B9B555285}" destId="{C5C0EAAA-0F53-4F7C-8A3B-2B31B28EF334}" srcOrd="0" destOrd="0" presId="urn:microsoft.com/office/officeart/2005/8/layout/process4"/>
    <dgm:cxn modelId="{C4C60B32-4C9C-42AD-96A5-7498B9ED152A}" srcId="{461636C8-64EE-486A-AD96-7B6B9B555285}" destId="{2207F779-F7D8-4792-996D-FB1D46C95224}" srcOrd="0" destOrd="0" parTransId="{7C8BDA1F-3D9B-422F-8917-A84C67A0E5B0}" sibTransId="{A3B36BD8-4D1A-4711-947C-CA7F15416228}"/>
    <dgm:cxn modelId="{2DBCDBA4-B651-4C7B-A4ED-1F0BF47B1AC2}" type="presOf" srcId="{7A0E4C69-B621-4ACE-BCB2-0EE10883CDD3}" destId="{570D12AA-9968-4265-9D2C-6F0E50137E59}" srcOrd="1" destOrd="0" presId="urn:microsoft.com/office/officeart/2005/8/layout/process4"/>
    <dgm:cxn modelId="{F1788DAD-CB3C-4469-8E16-FD52D9814638}" type="presOf" srcId="{08817C8A-7A3C-4BE1-BC16-98D39158D104}" destId="{CAAC8BFF-8790-49A8-B406-D3BB0909337E}" srcOrd="0" destOrd="0" presId="urn:microsoft.com/office/officeart/2005/8/layout/process4"/>
    <dgm:cxn modelId="{6EAB8CFD-373B-4627-AD8A-1C1F6CEFB9B8}" type="presOf" srcId="{08817C8A-7A3C-4BE1-BC16-98D39158D104}" destId="{2C5AD470-160E-4382-878E-BC74B327BDCF}" srcOrd="1" destOrd="0" presId="urn:microsoft.com/office/officeart/2005/8/layout/process4"/>
    <dgm:cxn modelId="{366E6C20-3CB2-48F1-96AD-38D3B09C9481}" srcId="{E600150E-8E38-43D7-BCC6-2C9A44449057}" destId="{08817C8A-7A3C-4BE1-BC16-98D39158D104}" srcOrd="1" destOrd="0" parTransId="{524C9B0D-677C-4428-A761-E1B398C8EBC6}" sibTransId="{05FBA328-E2D0-426E-B196-C1AAF23281C8}"/>
    <dgm:cxn modelId="{FC88AE0B-DD1B-4ABC-8F27-EF675580BC60}" srcId="{7A0E4C69-B621-4ACE-BCB2-0EE10883CDD3}" destId="{F9AD39CC-0509-47DA-8E9A-160EF864ED00}" srcOrd="0" destOrd="0" parTransId="{E3F70321-FD8C-425A-88CF-A70F3761A55A}" sibTransId="{01ECECFB-9CCA-4EAD-8C50-1106E1D16243}"/>
    <dgm:cxn modelId="{65030927-7610-4C18-9A73-1D0FF9E0A9F9}" type="presOf" srcId="{F9AD39CC-0509-47DA-8E9A-160EF864ED00}" destId="{515CF144-5534-478C-83F8-CF7AFF24BFDF}" srcOrd="0" destOrd="0" presId="urn:microsoft.com/office/officeart/2005/8/layout/process4"/>
    <dgm:cxn modelId="{888B7B20-A180-4019-91E4-4212557DAA46}" type="presParOf" srcId="{A5D21114-2565-42A6-85AE-96F0B75BDA0D}" destId="{F773EE49-CA5C-423F-88F2-A4ECEC3C3819}" srcOrd="0" destOrd="0" presId="urn:microsoft.com/office/officeart/2005/8/layout/process4"/>
    <dgm:cxn modelId="{D43004E0-D4FD-488C-A528-CF1C90042BE4}" type="presParOf" srcId="{F773EE49-CA5C-423F-88F2-A4ECEC3C3819}" destId="{CCDD3E8D-ECF9-4401-A151-6EDBF50DF952}" srcOrd="0" destOrd="0" presId="urn:microsoft.com/office/officeart/2005/8/layout/process4"/>
    <dgm:cxn modelId="{4427B3D4-CC4B-4779-8F88-EE1D6B9856F2}" type="presParOf" srcId="{F773EE49-CA5C-423F-88F2-A4ECEC3C3819}" destId="{570D12AA-9968-4265-9D2C-6F0E50137E59}" srcOrd="1" destOrd="0" presId="urn:microsoft.com/office/officeart/2005/8/layout/process4"/>
    <dgm:cxn modelId="{C6BD1BF7-9017-4003-89D4-05A04FA70246}" type="presParOf" srcId="{F773EE49-CA5C-423F-88F2-A4ECEC3C3819}" destId="{92EA5E6A-DAE4-4D8C-B44D-2F834DA1A5AB}" srcOrd="2" destOrd="0" presId="urn:microsoft.com/office/officeart/2005/8/layout/process4"/>
    <dgm:cxn modelId="{9BD6AA9D-9021-4ECC-8716-8F8B173CDB2A}" type="presParOf" srcId="{92EA5E6A-DAE4-4D8C-B44D-2F834DA1A5AB}" destId="{515CF144-5534-478C-83F8-CF7AFF24BFDF}" srcOrd="0" destOrd="0" presId="urn:microsoft.com/office/officeart/2005/8/layout/process4"/>
    <dgm:cxn modelId="{E297371C-9DB9-4904-98D5-6BB3F9295738}" type="presParOf" srcId="{A5D21114-2565-42A6-85AE-96F0B75BDA0D}" destId="{CC158A06-063B-4BC5-8BC2-10F4645997FE}" srcOrd="1" destOrd="0" presId="urn:microsoft.com/office/officeart/2005/8/layout/process4"/>
    <dgm:cxn modelId="{5AD8D629-B661-4F71-ADE9-B7CC86E8BCC7}" type="presParOf" srcId="{A5D21114-2565-42A6-85AE-96F0B75BDA0D}" destId="{388EAFBC-339B-4640-AE7A-BB78C170FF8E}" srcOrd="2" destOrd="0" presId="urn:microsoft.com/office/officeart/2005/8/layout/process4"/>
    <dgm:cxn modelId="{3FE2157B-C0A7-42F3-821D-266F1E63300B}" type="presParOf" srcId="{388EAFBC-339B-4640-AE7A-BB78C170FF8E}" destId="{CAAC8BFF-8790-49A8-B406-D3BB0909337E}" srcOrd="0" destOrd="0" presId="urn:microsoft.com/office/officeart/2005/8/layout/process4"/>
    <dgm:cxn modelId="{F6D0A1D8-0BC3-42F2-8957-692258F84BD1}" type="presParOf" srcId="{388EAFBC-339B-4640-AE7A-BB78C170FF8E}" destId="{2C5AD470-160E-4382-878E-BC74B327BDCF}" srcOrd="1" destOrd="0" presId="urn:microsoft.com/office/officeart/2005/8/layout/process4"/>
    <dgm:cxn modelId="{1A0EF4EA-14A1-4634-BA4F-95362C609EE3}" type="presParOf" srcId="{388EAFBC-339B-4640-AE7A-BB78C170FF8E}" destId="{A5937EDC-2A15-4E87-AD41-E4DD8F215DAC}" srcOrd="2" destOrd="0" presId="urn:microsoft.com/office/officeart/2005/8/layout/process4"/>
    <dgm:cxn modelId="{7B6B847D-26D4-45FF-B9CA-6701E60A31CF}" type="presParOf" srcId="{A5937EDC-2A15-4E87-AD41-E4DD8F215DAC}" destId="{EED8874C-E3C7-4051-BCFF-81C43FC15355}" srcOrd="0" destOrd="0" presId="urn:microsoft.com/office/officeart/2005/8/layout/process4"/>
    <dgm:cxn modelId="{1F0879F3-718A-418B-A619-4B400C2972B1}" type="presParOf" srcId="{A5D21114-2565-42A6-85AE-96F0B75BDA0D}" destId="{BC43B9D8-2B1B-420A-B378-DBABABF1916B}" srcOrd="3" destOrd="0" presId="urn:microsoft.com/office/officeart/2005/8/layout/process4"/>
    <dgm:cxn modelId="{6CEB2405-ACB2-40DC-B139-429C573DF802}" type="presParOf" srcId="{A5D21114-2565-42A6-85AE-96F0B75BDA0D}" destId="{3F6688C4-56EC-4ECB-BEEF-D64AB77F3621}" srcOrd="4" destOrd="0" presId="urn:microsoft.com/office/officeart/2005/8/layout/process4"/>
    <dgm:cxn modelId="{C4A77C4D-15E8-47D2-9925-B9894468094E}" type="presParOf" srcId="{3F6688C4-56EC-4ECB-BEEF-D64AB77F3621}" destId="{C5C0EAAA-0F53-4F7C-8A3B-2B31B28EF334}" srcOrd="0" destOrd="0" presId="urn:microsoft.com/office/officeart/2005/8/layout/process4"/>
    <dgm:cxn modelId="{EF32CBD7-F044-40F2-98B3-D5C41B3B0032}" type="presParOf" srcId="{3F6688C4-56EC-4ECB-BEEF-D64AB77F3621}" destId="{59E3852B-CD46-4F19-BD63-B76403792EEC}" srcOrd="1" destOrd="0" presId="urn:microsoft.com/office/officeart/2005/8/layout/process4"/>
    <dgm:cxn modelId="{3CAB5A93-D551-48C5-9A0C-7A30DAE79E08}" type="presParOf" srcId="{3F6688C4-56EC-4ECB-BEEF-D64AB77F3621}" destId="{57FDB370-5BDD-4325-9D47-F60EF685FFDD}" srcOrd="2" destOrd="0" presId="urn:microsoft.com/office/officeart/2005/8/layout/process4"/>
    <dgm:cxn modelId="{430CE18F-A3AB-45AD-BD73-B74C84A46C23}" type="presParOf" srcId="{57FDB370-5BDD-4325-9D47-F60EF685FFDD}" destId="{CED0ACE5-C8F1-41FA-91D5-5DCC3E6CD6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71F3FC-A2D2-4F06-A184-847175B11ED9}" type="doc">
      <dgm:prSet loTypeId="urn:microsoft.com/office/officeart/2005/8/layout/h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DFCFCE08-A37D-4B00-9174-EA8C4C0A9959}">
      <dgm:prSet/>
      <dgm:spPr/>
      <dgm:t>
        <a:bodyPr/>
        <a:lstStyle/>
        <a:p>
          <a:pPr rtl="0"/>
          <a:r>
            <a:rPr lang="hr-HR" b="0" i="0" smtClean="0"/>
            <a:t>Kada klijent treba:</a:t>
          </a:r>
          <a:endParaRPr lang="hr-HR"/>
        </a:p>
      </dgm:t>
    </dgm:pt>
    <dgm:pt modelId="{A97F07E2-2D9F-4A7E-9E33-B8C40BF777B5}" type="parTrans" cxnId="{49798972-A388-4A75-9B8B-930E2A301B56}">
      <dgm:prSet/>
      <dgm:spPr/>
      <dgm:t>
        <a:bodyPr/>
        <a:lstStyle/>
        <a:p>
          <a:endParaRPr lang="hr-HR"/>
        </a:p>
      </dgm:t>
    </dgm:pt>
    <dgm:pt modelId="{5853622D-A9E9-4C44-884F-9702B2FCBCDF}" type="sibTrans" cxnId="{49798972-A388-4A75-9B8B-930E2A301B56}">
      <dgm:prSet/>
      <dgm:spPr/>
      <dgm:t>
        <a:bodyPr/>
        <a:lstStyle/>
        <a:p>
          <a:endParaRPr lang="hr-HR"/>
        </a:p>
      </dgm:t>
    </dgm:pt>
    <dgm:pt modelId="{DEEFE5A8-A02C-4B6E-AA83-72F81F67DA28}">
      <dgm:prSet/>
      <dgm:spPr/>
      <dgm:t>
        <a:bodyPr/>
        <a:lstStyle/>
        <a:p>
          <a:pPr rtl="0"/>
          <a:r>
            <a:rPr lang="hr-HR" b="0" i="0" smtClean="0"/>
            <a:t>Steći bolji pristup svojim mislima</a:t>
          </a:r>
          <a:endParaRPr lang="hr-HR"/>
        </a:p>
      </dgm:t>
    </dgm:pt>
    <dgm:pt modelId="{7FDF1947-6C75-47F9-AF56-88785B168D3A}" type="parTrans" cxnId="{22930908-8E4C-4F75-BA77-2AF77DFBCEC7}">
      <dgm:prSet/>
      <dgm:spPr/>
      <dgm:t>
        <a:bodyPr/>
        <a:lstStyle/>
        <a:p>
          <a:endParaRPr lang="hr-HR"/>
        </a:p>
      </dgm:t>
    </dgm:pt>
    <dgm:pt modelId="{8F6F2AE8-79A5-48AE-BCA8-E6C4025DF982}" type="sibTrans" cxnId="{22930908-8E4C-4F75-BA77-2AF77DFBCEC7}">
      <dgm:prSet/>
      <dgm:spPr/>
      <dgm:t>
        <a:bodyPr/>
        <a:lstStyle/>
        <a:p>
          <a:endParaRPr lang="hr-HR"/>
        </a:p>
      </dgm:t>
    </dgm:pt>
    <dgm:pt modelId="{47FC92FF-63F6-4917-8D6A-3273E7FDBB35}">
      <dgm:prSet/>
      <dgm:spPr/>
      <dgm:t>
        <a:bodyPr/>
        <a:lstStyle/>
        <a:p>
          <a:pPr rtl="0"/>
          <a:r>
            <a:rPr lang="hr-HR" b="0" i="0" smtClean="0"/>
            <a:t>Promijeniti svoje kognicije na razini emocija</a:t>
          </a:r>
          <a:endParaRPr lang="hr-HR"/>
        </a:p>
      </dgm:t>
    </dgm:pt>
    <dgm:pt modelId="{DE1F67CB-E1B0-4821-AD2B-34027B754321}" type="parTrans" cxnId="{A348EE31-E5EB-4813-A2BD-BEEDFC0EE52B}">
      <dgm:prSet/>
      <dgm:spPr/>
      <dgm:t>
        <a:bodyPr/>
        <a:lstStyle/>
        <a:p>
          <a:endParaRPr lang="hr-HR"/>
        </a:p>
      </dgm:t>
    </dgm:pt>
    <dgm:pt modelId="{2BE6E073-215D-463C-B8CD-9F302C25911C}" type="sibTrans" cxnId="{A348EE31-E5EB-4813-A2BD-BEEDFC0EE52B}">
      <dgm:prSet/>
      <dgm:spPr/>
      <dgm:t>
        <a:bodyPr/>
        <a:lstStyle/>
        <a:p>
          <a:endParaRPr lang="hr-HR"/>
        </a:p>
      </dgm:t>
    </dgm:pt>
    <dgm:pt modelId="{A5F85D22-7D05-40BC-86E0-253AB8360F87}">
      <dgm:prSet/>
      <dgm:spPr/>
      <dgm:t>
        <a:bodyPr/>
        <a:lstStyle/>
        <a:p>
          <a:pPr rtl="0"/>
          <a:r>
            <a:rPr lang="hr-HR" b="0" i="0" smtClean="0"/>
            <a:t>Naučiti da emocije nisu opasne, nekontrolirajuće ili netolerantne</a:t>
          </a:r>
          <a:endParaRPr lang="hr-HR"/>
        </a:p>
      </dgm:t>
    </dgm:pt>
    <dgm:pt modelId="{844AA14F-21C4-40F6-A2C5-ECDAA9CB7938}" type="parTrans" cxnId="{4F73D669-CEF8-4455-99D2-A827C99AAC40}">
      <dgm:prSet/>
      <dgm:spPr/>
      <dgm:t>
        <a:bodyPr/>
        <a:lstStyle/>
        <a:p>
          <a:endParaRPr lang="hr-HR"/>
        </a:p>
      </dgm:t>
    </dgm:pt>
    <dgm:pt modelId="{3411CA43-6DC0-42F5-983D-463D3BD09AF9}" type="sibTrans" cxnId="{4F73D669-CEF8-4455-99D2-A827C99AAC40}">
      <dgm:prSet/>
      <dgm:spPr/>
      <dgm:t>
        <a:bodyPr/>
        <a:lstStyle/>
        <a:p>
          <a:endParaRPr lang="hr-HR"/>
        </a:p>
      </dgm:t>
    </dgm:pt>
    <dgm:pt modelId="{151D6CA7-9253-4799-8C5C-13DD3279C8BB}">
      <dgm:prSet/>
      <dgm:spPr/>
      <dgm:t>
        <a:bodyPr/>
        <a:lstStyle/>
        <a:p>
          <a:pPr rtl="0"/>
          <a:r>
            <a:rPr lang="hr-HR" b="0" i="0" dirty="0" smtClean="0"/>
            <a:t>Ispitati nedostatke ili posljedice svojeg </a:t>
          </a:r>
          <a:r>
            <a:rPr lang="hr-HR" b="0" i="0" dirty="0" err="1" smtClean="0"/>
            <a:t>maloadaptivnog</a:t>
          </a:r>
          <a:r>
            <a:rPr lang="hr-HR" b="0" i="0" dirty="0" smtClean="0"/>
            <a:t> ponašanje</a:t>
          </a:r>
          <a:endParaRPr lang="hr-HR" dirty="0"/>
        </a:p>
      </dgm:t>
    </dgm:pt>
    <dgm:pt modelId="{A3016A89-75CF-4CFD-A69F-CEA4FC0DB41C}" type="parTrans" cxnId="{BFA4A61E-2BE0-49D0-9096-5F78A48B502C}">
      <dgm:prSet/>
      <dgm:spPr/>
      <dgm:t>
        <a:bodyPr/>
        <a:lstStyle/>
        <a:p>
          <a:endParaRPr lang="hr-HR"/>
        </a:p>
      </dgm:t>
    </dgm:pt>
    <dgm:pt modelId="{B0A4D0EB-D60B-4B4F-9C0F-65B7598B22C3}" type="sibTrans" cxnId="{BFA4A61E-2BE0-49D0-9096-5F78A48B502C}">
      <dgm:prSet/>
      <dgm:spPr/>
      <dgm:t>
        <a:bodyPr/>
        <a:lstStyle/>
        <a:p>
          <a:endParaRPr lang="hr-HR"/>
        </a:p>
      </dgm:t>
    </dgm:pt>
    <dgm:pt modelId="{BC6F5AB6-6E3D-462E-ADA5-4EAECAD8373F}">
      <dgm:prSet/>
      <dgm:spPr/>
      <dgm:t>
        <a:bodyPr/>
        <a:lstStyle/>
        <a:p>
          <a:pPr rtl="0"/>
          <a:r>
            <a:rPr lang="hr-HR" b="0" i="0" dirty="0" smtClean="0"/>
            <a:t>Tehnike: imaginacija, izlaganje, fokus na tjelesne senzacije</a:t>
          </a:r>
          <a:endParaRPr lang="hr-HR" dirty="0"/>
        </a:p>
      </dgm:t>
    </dgm:pt>
    <dgm:pt modelId="{4F84327B-EF17-4071-A308-732290AADE69}" type="parTrans" cxnId="{8F59D659-1943-43FD-8965-22FD50E08E14}">
      <dgm:prSet/>
      <dgm:spPr/>
      <dgm:t>
        <a:bodyPr/>
        <a:lstStyle/>
        <a:p>
          <a:endParaRPr lang="hr-HR"/>
        </a:p>
      </dgm:t>
    </dgm:pt>
    <dgm:pt modelId="{22CACFC5-77B3-48C4-A3BC-0866E057FCAC}" type="sibTrans" cxnId="{8F59D659-1943-43FD-8965-22FD50E08E14}">
      <dgm:prSet/>
      <dgm:spPr/>
      <dgm:t>
        <a:bodyPr/>
        <a:lstStyle/>
        <a:p>
          <a:endParaRPr lang="hr-HR"/>
        </a:p>
      </dgm:t>
    </dgm:pt>
    <dgm:pt modelId="{6637E482-5740-4DB7-BD81-B55A658ED7D2}">
      <dgm:prSet/>
      <dgm:spPr/>
      <dgm:t>
        <a:bodyPr/>
        <a:lstStyle/>
        <a:p>
          <a:pPr rtl="0"/>
          <a:endParaRPr lang="hr-HR" dirty="0"/>
        </a:p>
      </dgm:t>
    </dgm:pt>
    <dgm:pt modelId="{76316CD1-CF52-40C1-ADA0-4CA7F9CE669C}" type="parTrans" cxnId="{10FFAC01-C221-431C-B146-5504AF7DF7FA}">
      <dgm:prSet/>
      <dgm:spPr/>
      <dgm:t>
        <a:bodyPr/>
        <a:lstStyle/>
        <a:p>
          <a:endParaRPr lang="hr-HR"/>
        </a:p>
      </dgm:t>
    </dgm:pt>
    <dgm:pt modelId="{5FE9AE92-5D70-44A4-B63E-D4130E8A3411}" type="sibTrans" cxnId="{10FFAC01-C221-431C-B146-5504AF7DF7FA}">
      <dgm:prSet/>
      <dgm:spPr/>
      <dgm:t>
        <a:bodyPr/>
        <a:lstStyle/>
        <a:p>
          <a:endParaRPr lang="hr-HR"/>
        </a:p>
      </dgm:t>
    </dgm:pt>
    <dgm:pt modelId="{BA74A08C-AB2D-436B-97BC-C6BA8DE06B0F}">
      <dgm:prSet/>
      <dgm:spPr/>
      <dgm:t>
        <a:bodyPr/>
        <a:lstStyle/>
        <a:p>
          <a:pPr rtl="0"/>
          <a:endParaRPr lang="hr-HR" dirty="0"/>
        </a:p>
      </dgm:t>
    </dgm:pt>
    <dgm:pt modelId="{681CE56C-D16D-439A-8B5F-90B5D298731D}" type="parTrans" cxnId="{A3F1A185-6E91-4D64-9B89-645B8FFFF14F}">
      <dgm:prSet/>
      <dgm:spPr/>
      <dgm:t>
        <a:bodyPr/>
        <a:lstStyle/>
        <a:p>
          <a:endParaRPr lang="hr-HR"/>
        </a:p>
      </dgm:t>
    </dgm:pt>
    <dgm:pt modelId="{A7C4D052-ACD5-492B-AF21-F1EF43A8EF39}" type="sibTrans" cxnId="{A3F1A185-6E91-4D64-9B89-645B8FFFF14F}">
      <dgm:prSet/>
      <dgm:spPr/>
      <dgm:t>
        <a:bodyPr/>
        <a:lstStyle/>
        <a:p>
          <a:endParaRPr lang="hr-HR"/>
        </a:p>
      </dgm:t>
    </dgm:pt>
    <dgm:pt modelId="{C17F7C06-C8F8-4DC4-BB3D-6D86F30D6B3B}" type="pres">
      <dgm:prSet presAssocID="{E371F3FC-A2D2-4F06-A184-847175B11ED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D08C803-F530-435A-A2AB-6F7ABE6E93E6}" type="pres">
      <dgm:prSet presAssocID="{DFCFCE08-A37D-4B00-9174-EA8C4C0A9959}" presName="compositeNode" presStyleCnt="0">
        <dgm:presLayoutVars>
          <dgm:bulletEnabled val="1"/>
        </dgm:presLayoutVars>
      </dgm:prSet>
      <dgm:spPr/>
    </dgm:pt>
    <dgm:pt modelId="{8A0BBC47-BC9D-42AE-B8BD-B27966FA4F6A}" type="pres">
      <dgm:prSet presAssocID="{DFCFCE08-A37D-4B00-9174-EA8C4C0A9959}" presName="imag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B49D4AA0-5566-494A-965B-80238E2CA020}" type="pres">
      <dgm:prSet presAssocID="{DFCFCE08-A37D-4B00-9174-EA8C4C0A995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4F640D-C3FB-48D5-9DB4-5566B90A56FD}" type="pres">
      <dgm:prSet presAssocID="{DFCFCE08-A37D-4B00-9174-EA8C4C0A9959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3F1A185-6E91-4D64-9B89-645B8FFFF14F}" srcId="{DFCFCE08-A37D-4B00-9174-EA8C4C0A9959}" destId="{BA74A08C-AB2D-436B-97BC-C6BA8DE06B0F}" srcOrd="4" destOrd="0" parTransId="{681CE56C-D16D-439A-8B5F-90B5D298731D}" sibTransId="{A7C4D052-ACD5-492B-AF21-F1EF43A8EF39}"/>
    <dgm:cxn modelId="{22280FC5-7881-4E33-9626-E576CA8353B0}" type="presOf" srcId="{6637E482-5740-4DB7-BD81-B55A658ED7D2}" destId="{B49D4AA0-5566-494A-965B-80238E2CA020}" srcOrd="0" destOrd="5" presId="urn:microsoft.com/office/officeart/2005/8/layout/hList2"/>
    <dgm:cxn modelId="{A348EE31-E5EB-4813-A2BD-BEEDFC0EE52B}" srcId="{DFCFCE08-A37D-4B00-9174-EA8C4C0A9959}" destId="{47FC92FF-63F6-4917-8D6A-3273E7FDBB35}" srcOrd="1" destOrd="0" parTransId="{DE1F67CB-E1B0-4821-AD2B-34027B754321}" sibTransId="{2BE6E073-215D-463C-B8CD-9F302C25911C}"/>
    <dgm:cxn modelId="{10FFAC01-C221-431C-B146-5504AF7DF7FA}" srcId="{DFCFCE08-A37D-4B00-9174-EA8C4C0A9959}" destId="{6637E482-5740-4DB7-BD81-B55A658ED7D2}" srcOrd="5" destOrd="0" parTransId="{76316CD1-CF52-40C1-ADA0-4CA7F9CE669C}" sibTransId="{5FE9AE92-5D70-44A4-B63E-D4130E8A3411}"/>
    <dgm:cxn modelId="{63E7E819-35F8-4B8A-9474-C92672D7236C}" type="presOf" srcId="{151D6CA7-9253-4799-8C5C-13DD3279C8BB}" destId="{B49D4AA0-5566-494A-965B-80238E2CA020}" srcOrd="0" destOrd="3" presId="urn:microsoft.com/office/officeart/2005/8/layout/hList2"/>
    <dgm:cxn modelId="{4A50FD73-D77F-4CB3-8D41-D61A22AC910E}" type="presOf" srcId="{E371F3FC-A2D2-4F06-A184-847175B11ED9}" destId="{C17F7C06-C8F8-4DC4-BB3D-6D86F30D6B3B}" srcOrd="0" destOrd="0" presId="urn:microsoft.com/office/officeart/2005/8/layout/hList2"/>
    <dgm:cxn modelId="{4F73D669-CEF8-4455-99D2-A827C99AAC40}" srcId="{DFCFCE08-A37D-4B00-9174-EA8C4C0A9959}" destId="{A5F85D22-7D05-40BC-86E0-253AB8360F87}" srcOrd="2" destOrd="0" parTransId="{844AA14F-21C4-40F6-A2C5-ECDAA9CB7938}" sibTransId="{3411CA43-6DC0-42F5-983D-463D3BD09AF9}"/>
    <dgm:cxn modelId="{5A1F99E9-0553-489F-BA48-A9E31B142556}" type="presOf" srcId="{BA74A08C-AB2D-436B-97BC-C6BA8DE06B0F}" destId="{B49D4AA0-5566-494A-965B-80238E2CA020}" srcOrd="0" destOrd="4" presId="urn:microsoft.com/office/officeart/2005/8/layout/hList2"/>
    <dgm:cxn modelId="{BFA4A61E-2BE0-49D0-9096-5F78A48B502C}" srcId="{DFCFCE08-A37D-4B00-9174-EA8C4C0A9959}" destId="{151D6CA7-9253-4799-8C5C-13DD3279C8BB}" srcOrd="3" destOrd="0" parTransId="{A3016A89-75CF-4CFD-A69F-CEA4FC0DB41C}" sibTransId="{B0A4D0EB-D60B-4B4F-9C0F-65B7598B22C3}"/>
    <dgm:cxn modelId="{8F59D659-1943-43FD-8965-22FD50E08E14}" srcId="{DFCFCE08-A37D-4B00-9174-EA8C4C0A9959}" destId="{BC6F5AB6-6E3D-462E-ADA5-4EAECAD8373F}" srcOrd="6" destOrd="0" parTransId="{4F84327B-EF17-4071-A308-732290AADE69}" sibTransId="{22CACFC5-77B3-48C4-A3BC-0866E057FCAC}"/>
    <dgm:cxn modelId="{B6A90E6C-11B7-442E-85AD-94DDDA5B2479}" type="presOf" srcId="{DEEFE5A8-A02C-4B6E-AA83-72F81F67DA28}" destId="{B49D4AA0-5566-494A-965B-80238E2CA020}" srcOrd="0" destOrd="0" presId="urn:microsoft.com/office/officeart/2005/8/layout/hList2"/>
    <dgm:cxn modelId="{E053BD76-9D84-4C15-9FE9-95702C1352B2}" type="presOf" srcId="{DFCFCE08-A37D-4B00-9174-EA8C4C0A9959}" destId="{744F640D-C3FB-48D5-9DB4-5566B90A56FD}" srcOrd="0" destOrd="0" presId="urn:microsoft.com/office/officeart/2005/8/layout/hList2"/>
    <dgm:cxn modelId="{85F68CE6-7A9C-46AD-9F73-6D7C9E6768B1}" type="presOf" srcId="{BC6F5AB6-6E3D-462E-ADA5-4EAECAD8373F}" destId="{B49D4AA0-5566-494A-965B-80238E2CA020}" srcOrd="0" destOrd="6" presId="urn:microsoft.com/office/officeart/2005/8/layout/hList2"/>
    <dgm:cxn modelId="{889976F0-9340-422A-BBC8-BECF6C56F453}" type="presOf" srcId="{A5F85D22-7D05-40BC-86E0-253AB8360F87}" destId="{B49D4AA0-5566-494A-965B-80238E2CA020}" srcOrd="0" destOrd="2" presId="urn:microsoft.com/office/officeart/2005/8/layout/hList2"/>
    <dgm:cxn modelId="{60B3DDF3-C48C-4A22-8F57-005BA0943EED}" type="presOf" srcId="{47FC92FF-63F6-4917-8D6A-3273E7FDBB35}" destId="{B49D4AA0-5566-494A-965B-80238E2CA020}" srcOrd="0" destOrd="1" presId="urn:microsoft.com/office/officeart/2005/8/layout/hList2"/>
    <dgm:cxn modelId="{22930908-8E4C-4F75-BA77-2AF77DFBCEC7}" srcId="{DFCFCE08-A37D-4B00-9174-EA8C4C0A9959}" destId="{DEEFE5A8-A02C-4B6E-AA83-72F81F67DA28}" srcOrd="0" destOrd="0" parTransId="{7FDF1947-6C75-47F9-AF56-88785B168D3A}" sibTransId="{8F6F2AE8-79A5-48AE-BCA8-E6C4025DF982}"/>
    <dgm:cxn modelId="{49798972-A388-4A75-9B8B-930E2A301B56}" srcId="{E371F3FC-A2D2-4F06-A184-847175B11ED9}" destId="{DFCFCE08-A37D-4B00-9174-EA8C4C0A9959}" srcOrd="0" destOrd="0" parTransId="{A97F07E2-2D9F-4A7E-9E33-B8C40BF777B5}" sibTransId="{5853622D-A9E9-4C44-884F-9702B2FCBCDF}"/>
    <dgm:cxn modelId="{DFB9E97C-4FDB-431D-8F57-FA24863D62AF}" type="presParOf" srcId="{C17F7C06-C8F8-4DC4-BB3D-6D86F30D6B3B}" destId="{9D08C803-F530-435A-A2AB-6F7ABE6E93E6}" srcOrd="0" destOrd="0" presId="urn:microsoft.com/office/officeart/2005/8/layout/hList2"/>
    <dgm:cxn modelId="{2995BD48-A69B-4806-BDDE-E699452037BF}" type="presParOf" srcId="{9D08C803-F530-435A-A2AB-6F7ABE6E93E6}" destId="{8A0BBC47-BC9D-42AE-B8BD-B27966FA4F6A}" srcOrd="0" destOrd="0" presId="urn:microsoft.com/office/officeart/2005/8/layout/hList2"/>
    <dgm:cxn modelId="{27D478E4-4F6B-45E3-B1C8-10A88B69CCEC}" type="presParOf" srcId="{9D08C803-F530-435A-A2AB-6F7ABE6E93E6}" destId="{B49D4AA0-5566-494A-965B-80238E2CA020}" srcOrd="1" destOrd="0" presId="urn:microsoft.com/office/officeart/2005/8/layout/hList2"/>
    <dgm:cxn modelId="{FF83A7DD-E078-4E72-BFAD-1D5F4F53BBA3}" type="presParOf" srcId="{9D08C803-F530-435A-A2AB-6F7ABE6E93E6}" destId="{744F640D-C3FB-48D5-9DB4-5566B90A56F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5D8E07-E51E-4FA1-BFBE-E9FDEDCFBBC4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7B803A1A-1FD1-4182-B914-7B4A1B1B92EB}">
      <dgm:prSet/>
      <dgm:spPr/>
      <dgm:t>
        <a:bodyPr/>
        <a:lstStyle/>
        <a:p>
          <a:pPr rtl="0"/>
          <a:r>
            <a:rPr lang="hr-HR" b="0" i="0" smtClean="0"/>
            <a:t>Neki klijenti imaju disfunkcionalna uvjerenja o doživljavanju emocija</a:t>
          </a:r>
          <a:endParaRPr lang="hr-HR"/>
        </a:p>
      </dgm:t>
    </dgm:pt>
    <dgm:pt modelId="{D4A1473D-2AA8-4FB9-B4BE-7CA91B48D732}" type="parTrans" cxnId="{ECECE50E-7D57-40F9-B5D2-0ED445A46DC1}">
      <dgm:prSet/>
      <dgm:spPr/>
      <dgm:t>
        <a:bodyPr/>
        <a:lstStyle/>
        <a:p>
          <a:endParaRPr lang="hr-HR"/>
        </a:p>
      </dgm:t>
    </dgm:pt>
    <dgm:pt modelId="{A933A0F7-5C1F-49DC-B890-ADECA2E7929C}" type="sibTrans" cxnId="{ECECE50E-7D57-40F9-B5D2-0ED445A46DC1}">
      <dgm:prSet/>
      <dgm:spPr/>
      <dgm:t>
        <a:bodyPr/>
        <a:lstStyle/>
        <a:p>
          <a:endParaRPr lang="hr-HR"/>
        </a:p>
      </dgm:t>
    </dgm:pt>
    <dgm:pt modelId="{B22A6860-1FA3-4639-B301-68712DDD1AC3}">
      <dgm:prSet/>
      <dgm:spPr/>
      <dgm:t>
        <a:bodyPr/>
        <a:lstStyle/>
        <a:p>
          <a:pPr rtl="0"/>
          <a:r>
            <a:rPr lang="hr-HR" b="0" i="0" dirty="0" smtClean="0"/>
            <a:t>Npr. ako se uznemirim, biti će sve gore i gore, neću se moći smiriti, izgubiti ću kontrolu, završiti ću u bolnici,..</a:t>
          </a:r>
          <a:endParaRPr lang="hr-HR" dirty="0"/>
        </a:p>
      </dgm:t>
    </dgm:pt>
    <dgm:pt modelId="{B610E9CB-6E06-4F9D-AE16-CE523EA9BD48}" type="parTrans" cxnId="{795E7B86-0CC6-4A59-9D6C-87232CF1193A}">
      <dgm:prSet/>
      <dgm:spPr/>
      <dgm:t>
        <a:bodyPr/>
        <a:lstStyle/>
        <a:p>
          <a:endParaRPr lang="hr-HR"/>
        </a:p>
      </dgm:t>
    </dgm:pt>
    <dgm:pt modelId="{6012CDE2-45EC-468F-822D-DE45297C14C2}" type="sibTrans" cxnId="{795E7B86-0CC6-4A59-9D6C-87232CF1193A}">
      <dgm:prSet/>
      <dgm:spPr/>
      <dgm:t>
        <a:bodyPr/>
        <a:lstStyle/>
        <a:p>
          <a:endParaRPr lang="hr-HR"/>
        </a:p>
      </dgm:t>
    </dgm:pt>
    <dgm:pt modelId="{49837AF2-409F-491D-88AE-D8559B22854C}">
      <dgm:prSet/>
      <dgm:spPr/>
      <dgm:t>
        <a:bodyPr/>
        <a:lstStyle/>
        <a:p>
          <a:pPr rtl="0"/>
          <a:r>
            <a:rPr lang="hr-HR" b="0" i="0" smtClean="0"/>
            <a:t>Klijent počne izbjegavati situacije u kojima bi se mogao uznemiriti</a:t>
          </a:r>
          <a:endParaRPr lang="hr-HR"/>
        </a:p>
      </dgm:t>
    </dgm:pt>
    <dgm:pt modelId="{FE7C0406-320A-4642-B193-8327A393EC78}" type="parTrans" cxnId="{4F7FFE85-2D4F-4B65-9A0A-C69DAFA42005}">
      <dgm:prSet/>
      <dgm:spPr/>
      <dgm:t>
        <a:bodyPr/>
        <a:lstStyle/>
        <a:p>
          <a:endParaRPr lang="hr-HR"/>
        </a:p>
      </dgm:t>
    </dgm:pt>
    <dgm:pt modelId="{4C5DFD95-ED5E-45E8-AD01-C9F7A76DA1EB}" type="sibTrans" cxnId="{4F7FFE85-2D4F-4B65-9A0A-C69DAFA42005}">
      <dgm:prSet/>
      <dgm:spPr/>
      <dgm:t>
        <a:bodyPr/>
        <a:lstStyle/>
        <a:p>
          <a:endParaRPr lang="hr-HR"/>
        </a:p>
      </dgm:t>
    </dgm:pt>
    <dgm:pt modelId="{FE4EBD79-B903-4DB7-8903-0A9FE44ECDBE}">
      <dgm:prSet/>
      <dgm:spPr/>
      <dgm:t>
        <a:bodyPr/>
        <a:lstStyle/>
        <a:p>
          <a:pPr rtl="0"/>
          <a:r>
            <a:rPr lang="hr-HR" b="0" i="0" smtClean="0"/>
            <a:t>Takva uvjerenja koče napredak u tretmanu</a:t>
          </a:r>
          <a:endParaRPr lang="hr-HR"/>
        </a:p>
      </dgm:t>
    </dgm:pt>
    <dgm:pt modelId="{664ED9E8-036F-4DA9-9EDA-DBCE0DCF7F5D}" type="parTrans" cxnId="{8E514124-ACC1-4661-8C00-0C945FAC00B6}">
      <dgm:prSet/>
      <dgm:spPr/>
      <dgm:t>
        <a:bodyPr/>
        <a:lstStyle/>
        <a:p>
          <a:endParaRPr lang="hr-HR"/>
        </a:p>
      </dgm:t>
    </dgm:pt>
    <dgm:pt modelId="{9338D106-96F3-4182-AC26-8F8F054BBECE}" type="sibTrans" cxnId="{8E514124-ACC1-4661-8C00-0C945FAC00B6}">
      <dgm:prSet/>
      <dgm:spPr/>
      <dgm:t>
        <a:bodyPr/>
        <a:lstStyle/>
        <a:p>
          <a:endParaRPr lang="hr-HR"/>
        </a:p>
      </dgm:t>
    </dgm:pt>
    <dgm:pt modelId="{3FED7407-84ED-40BB-870A-652AAC881DAA}">
      <dgm:prSet/>
      <dgm:spPr/>
      <dgm:t>
        <a:bodyPr/>
        <a:lstStyle/>
        <a:p>
          <a:pPr rtl="0"/>
          <a:r>
            <a:rPr lang="hr-HR" b="0" i="0" smtClean="0"/>
            <a:t>Tehnika: kognitivno restrukturiranje, bihevioralni eksperiment, mindfulness</a:t>
          </a:r>
          <a:endParaRPr lang="hr-HR"/>
        </a:p>
      </dgm:t>
    </dgm:pt>
    <dgm:pt modelId="{EF00ADF6-944F-414E-85B3-4E98991FC712}" type="parTrans" cxnId="{ECB02CE4-1813-4C42-8D33-FEE063131408}">
      <dgm:prSet/>
      <dgm:spPr/>
      <dgm:t>
        <a:bodyPr/>
        <a:lstStyle/>
        <a:p>
          <a:endParaRPr lang="hr-HR"/>
        </a:p>
      </dgm:t>
    </dgm:pt>
    <dgm:pt modelId="{1424C5FE-57F4-4EAF-9CD8-A7EE8654744A}" type="sibTrans" cxnId="{ECB02CE4-1813-4C42-8D33-FEE063131408}">
      <dgm:prSet/>
      <dgm:spPr/>
      <dgm:t>
        <a:bodyPr/>
        <a:lstStyle/>
        <a:p>
          <a:endParaRPr lang="hr-HR"/>
        </a:p>
      </dgm:t>
    </dgm:pt>
    <dgm:pt modelId="{76010FE8-AF3F-4F0C-8630-8B317701D1A3}" type="pres">
      <dgm:prSet presAssocID="{315D8E07-E51E-4FA1-BFBE-E9FDEDCFBBC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5E47EAB-A27D-46C0-BACB-ED902FB21FC1}" type="pres">
      <dgm:prSet presAssocID="{7B803A1A-1FD1-4182-B914-7B4A1B1B92EB}" presName="composite" presStyleCnt="0"/>
      <dgm:spPr/>
    </dgm:pt>
    <dgm:pt modelId="{48241EB6-30A7-44FA-A5EE-7F8504AF6704}" type="pres">
      <dgm:prSet presAssocID="{7B803A1A-1FD1-4182-B914-7B4A1B1B92EB}" presName="LShape" presStyleLbl="alignNode1" presStyleIdx="0" presStyleCnt="9"/>
      <dgm:spPr/>
    </dgm:pt>
    <dgm:pt modelId="{EBC88B03-1222-4983-99A4-A39ED9DEA025}" type="pres">
      <dgm:prSet presAssocID="{7B803A1A-1FD1-4182-B914-7B4A1B1B92E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E961F0-1603-4165-A3AF-AF6BD66D2CD6}" type="pres">
      <dgm:prSet presAssocID="{7B803A1A-1FD1-4182-B914-7B4A1B1B92EB}" presName="Triangle" presStyleLbl="alignNode1" presStyleIdx="1" presStyleCnt="9"/>
      <dgm:spPr/>
    </dgm:pt>
    <dgm:pt modelId="{46AB3D0F-5DE4-447C-AA72-CEE8DEE68AA7}" type="pres">
      <dgm:prSet presAssocID="{A933A0F7-5C1F-49DC-B890-ADECA2E7929C}" presName="sibTrans" presStyleCnt="0"/>
      <dgm:spPr/>
    </dgm:pt>
    <dgm:pt modelId="{61CFDF0A-4ECA-4487-A2FC-E10B5462CEC5}" type="pres">
      <dgm:prSet presAssocID="{A933A0F7-5C1F-49DC-B890-ADECA2E7929C}" presName="space" presStyleCnt="0"/>
      <dgm:spPr/>
    </dgm:pt>
    <dgm:pt modelId="{2C1DAAE1-F88C-46AA-9B06-95CADACE98A8}" type="pres">
      <dgm:prSet presAssocID="{B22A6860-1FA3-4639-B301-68712DDD1AC3}" presName="composite" presStyleCnt="0"/>
      <dgm:spPr/>
    </dgm:pt>
    <dgm:pt modelId="{4E3FE2CF-2E6C-45F1-8965-8D0864E3C8F7}" type="pres">
      <dgm:prSet presAssocID="{B22A6860-1FA3-4639-B301-68712DDD1AC3}" presName="LShape" presStyleLbl="alignNode1" presStyleIdx="2" presStyleCnt="9"/>
      <dgm:spPr/>
    </dgm:pt>
    <dgm:pt modelId="{92EF0726-3271-4591-9C5C-03F24C9F4B0E}" type="pres">
      <dgm:prSet presAssocID="{B22A6860-1FA3-4639-B301-68712DDD1AC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7F1232-1C51-4B66-B75B-8E9EC147F2E7}" type="pres">
      <dgm:prSet presAssocID="{B22A6860-1FA3-4639-B301-68712DDD1AC3}" presName="Triangle" presStyleLbl="alignNode1" presStyleIdx="3" presStyleCnt="9"/>
      <dgm:spPr/>
    </dgm:pt>
    <dgm:pt modelId="{7BA427A8-0E25-48ED-B115-215415B1D0F4}" type="pres">
      <dgm:prSet presAssocID="{6012CDE2-45EC-468F-822D-DE45297C14C2}" presName="sibTrans" presStyleCnt="0"/>
      <dgm:spPr/>
    </dgm:pt>
    <dgm:pt modelId="{3C33BE1A-DEE4-4C2C-B28A-05FBA590A568}" type="pres">
      <dgm:prSet presAssocID="{6012CDE2-45EC-468F-822D-DE45297C14C2}" presName="space" presStyleCnt="0"/>
      <dgm:spPr/>
    </dgm:pt>
    <dgm:pt modelId="{78A9F2EB-0803-4506-8D8D-344FD4DA2406}" type="pres">
      <dgm:prSet presAssocID="{49837AF2-409F-491D-88AE-D8559B22854C}" presName="composite" presStyleCnt="0"/>
      <dgm:spPr/>
    </dgm:pt>
    <dgm:pt modelId="{BADF0126-153B-4724-88F6-C6074926941E}" type="pres">
      <dgm:prSet presAssocID="{49837AF2-409F-491D-88AE-D8559B22854C}" presName="LShape" presStyleLbl="alignNode1" presStyleIdx="4" presStyleCnt="9"/>
      <dgm:spPr/>
    </dgm:pt>
    <dgm:pt modelId="{A1564A41-D509-4DF2-AC4D-656C12D7E6E6}" type="pres">
      <dgm:prSet presAssocID="{49837AF2-409F-491D-88AE-D8559B22854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07010B-05A7-40C5-9743-E4B378A48257}" type="pres">
      <dgm:prSet presAssocID="{49837AF2-409F-491D-88AE-D8559B22854C}" presName="Triangle" presStyleLbl="alignNode1" presStyleIdx="5" presStyleCnt="9"/>
      <dgm:spPr/>
    </dgm:pt>
    <dgm:pt modelId="{968C5AB2-49C9-43D8-909E-66C8658B58AD}" type="pres">
      <dgm:prSet presAssocID="{4C5DFD95-ED5E-45E8-AD01-C9F7A76DA1EB}" presName="sibTrans" presStyleCnt="0"/>
      <dgm:spPr/>
    </dgm:pt>
    <dgm:pt modelId="{D87DFA3B-E995-4EB6-8D7A-24D26861CAB4}" type="pres">
      <dgm:prSet presAssocID="{4C5DFD95-ED5E-45E8-AD01-C9F7A76DA1EB}" presName="space" presStyleCnt="0"/>
      <dgm:spPr/>
    </dgm:pt>
    <dgm:pt modelId="{1D60E215-BC4B-42CD-BF89-2B7DDFF738CA}" type="pres">
      <dgm:prSet presAssocID="{FE4EBD79-B903-4DB7-8903-0A9FE44ECDBE}" presName="composite" presStyleCnt="0"/>
      <dgm:spPr/>
    </dgm:pt>
    <dgm:pt modelId="{2075BC89-1ACB-4E58-A542-516892F9D0A4}" type="pres">
      <dgm:prSet presAssocID="{FE4EBD79-B903-4DB7-8903-0A9FE44ECDBE}" presName="LShape" presStyleLbl="alignNode1" presStyleIdx="6" presStyleCnt="9"/>
      <dgm:spPr/>
    </dgm:pt>
    <dgm:pt modelId="{E55B08EC-FEB3-4B01-9E14-29246D25B54F}" type="pres">
      <dgm:prSet presAssocID="{FE4EBD79-B903-4DB7-8903-0A9FE44ECDB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6563EC-39C8-4A30-B62F-ECB1299C059B}" type="pres">
      <dgm:prSet presAssocID="{FE4EBD79-B903-4DB7-8903-0A9FE44ECDBE}" presName="Triangle" presStyleLbl="alignNode1" presStyleIdx="7" presStyleCnt="9"/>
      <dgm:spPr/>
    </dgm:pt>
    <dgm:pt modelId="{5040C568-EA96-42F5-89AB-5CCC2F2E4DFD}" type="pres">
      <dgm:prSet presAssocID="{9338D106-96F3-4182-AC26-8F8F054BBECE}" presName="sibTrans" presStyleCnt="0"/>
      <dgm:spPr/>
    </dgm:pt>
    <dgm:pt modelId="{E6B2EE42-FE71-4B2E-AB68-46ACA4618027}" type="pres">
      <dgm:prSet presAssocID="{9338D106-96F3-4182-AC26-8F8F054BBECE}" presName="space" presStyleCnt="0"/>
      <dgm:spPr/>
    </dgm:pt>
    <dgm:pt modelId="{F6543CC1-6340-46C0-B2CC-46A58D50E7D8}" type="pres">
      <dgm:prSet presAssocID="{3FED7407-84ED-40BB-870A-652AAC881DAA}" presName="composite" presStyleCnt="0"/>
      <dgm:spPr/>
    </dgm:pt>
    <dgm:pt modelId="{ECCB8979-27C7-428B-962D-27C0B019F01A}" type="pres">
      <dgm:prSet presAssocID="{3FED7407-84ED-40BB-870A-652AAC881DAA}" presName="LShape" presStyleLbl="alignNode1" presStyleIdx="8" presStyleCnt="9"/>
      <dgm:spPr/>
    </dgm:pt>
    <dgm:pt modelId="{E6396C8A-364A-43EF-A6FA-8318F88F2AB1}" type="pres">
      <dgm:prSet presAssocID="{3FED7407-84ED-40BB-870A-652AAC881DA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CB02CE4-1813-4C42-8D33-FEE063131408}" srcId="{315D8E07-E51E-4FA1-BFBE-E9FDEDCFBBC4}" destId="{3FED7407-84ED-40BB-870A-652AAC881DAA}" srcOrd="4" destOrd="0" parTransId="{EF00ADF6-944F-414E-85B3-4E98991FC712}" sibTransId="{1424C5FE-57F4-4EAF-9CD8-A7EE8654744A}"/>
    <dgm:cxn modelId="{795E7B86-0CC6-4A59-9D6C-87232CF1193A}" srcId="{315D8E07-E51E-4FA1-BFBE-E9FDEDCFBBC4}" destId="{B22A6860-1FA3-4639-B301-68712DDD1AC3}" srcOrd="1" destOrd="0" parTransId="{B610E9CB-6E06-4F9D-AE16-CE523EA9BD48}" sibTransId="{6012CDE2-45EC-468F-822D-DE45297C14C2}"/>
    <dgm:cxn modelId="{09D22031-EB80-4DF2-B944-CA56ABCBFCC7}" type="presOf" srcId="{7B803A1A-1FD1-4182-B914-7B4A1B1B92EB}" destId="{EBC88B03-1222-4983-99A4-A39ED9DEA025}" srcOrd="0" destOrd="0" presId="urn:microsoft.com/office/officeart/2009/3/layout/StepUpProcess"/>
    <dgm:cxn modelId="{8E514124-ACC1-4661-8C00-0C945FAC00B6}" srcId="{315D8E07-E51E-4FA1-BFBE-E9FDEDCFBBC4}" destId="{FE4EBD79-B903-4DB7-8903-0A9FE44ECDBE}" srcOrd="3" destOrd="0" parTransId="{664ED9E8-036F-4DA9-9EDA-DBCE0DCF7F5D}" sibTransId="{9338D106-96F3-4182-AC26-8F8F054BBECE}"/>
    <dgm:cxn modelId="{4F7FFE85-2D4F-4B65-9A0A-C69DAFA42005}" srcId="{315D8E07-E51E-4FA1-BFBE-E9FDEDCFBBC4}" destId="{49837AF2-409F-491D-88AE-D8559B22854C}" srcOrd="2" destOrd="0" parTransId="{FE7C0406-320A-4642-B193-8327A393EC78}" sibTransId="{4C5DFD95-ED5E-45E8-AD01-C9F7A76DA1EB}"/>
    <dgm:cxn modelId="{C7C85CCF-CB1E-4A65-9665-8DD65BEFFCF3}" type="presOf" srcId="{49837AF2-409F-491D-88AE-D8559B22854C}" destId="{A1564A41-D509-4DF2-AC4D-656C12D7E6E6}" srcOrd="0" destOrd="0" presId="urn:microsoft.com/office/officeart/2009/3/layout/StepUpProcess"/>
    <dgm:cxn modelId="{CEC1927F-9471-4F5E-8002-C046C70D0FB3}" type="presOf" srcId="{FE4EBD79-B903-4DB7-8903-0A9FE44ECDBE}" destId="{E55B08EC-FEB3-4B01-9E14-29246D25B54F}" srcOrd="0" destOrd="0" presId="urn:microsoft.com/office/officeart/2009/3/layout/StepUpProcess"/>
    <dgm:cxn modelId="{ECECE50E-7D57-40F9-B5D2-0ED445A46DC1}" srcId="{315D8E07-E51E-4FA1-BFBE-E9FDEDCFBBC4}" destId="{7B803A1A-1FD1-4182-B914-7B4A1B1B92EB}" srcOrd="0" destOrd="0" parTransId="{D4A1473D-2AA8-4FB9-B4BE-7CA91B48D732}" sibTransId="{A933A0F7-5C1F-49DC-B890-ADECA2E7929C}"/>
    <dgm:cxn modelId="{8878212E-8F30-4C94-97AE-7595CF03B880}" type="presOf" srcId="{3FED7407-84ED-40BB-870A-652AAC881DAA}" destId="{E6396C8A-364A-43EF-A6FA-8318F88F2AB1}" srcOrd="0" destOrd="0" presId="urn:microsoft.com/office/officeart/2009/3/layout/StepUpProcess"/>
    <dgm:cxn modelId="{7759FE96-EC5F-4EDD-88CB-6A532315466F}" type="presOf" srcId="{B22A6860-1FA3-4639-B301-68712DDD1AC3}" destId="{92EF0726-3271-4591-9C5C-03F24C9F4B0E}" srcOrd="0" destOrd="0" presId="urn:microsoft.com/office/officeart/2009/3/layout/StepUpProcess"/>
    <dgm:cxn modelId="{701ADC09-C3CA-4E94-970A-4335576DCEE7}" type="presOf" srcId="{315D8E07-E51E-4FA1-BFBE-E9FDEDCFBBC4}" destId="{76010FE8-AF3F-4F0C-8630-8B317701D1A3}" srcOrd="0" destOrd="0" presId="urn:microsoft.com/office/officeart/2009/3/layout/StepUpProcess"/>
    <dgm:cxn modelId="{F0027820-7AF5-42CB-AD63-0DAF8FB1258D}" type="presParOf" srcId="{76010FE8-AF3F-4F0C-8630-8B317701D1A3}" destId="{15E47EAB-A27D-46C0-BACB-ED902FB21FC1}" srcOrd="0" destOrd="0" presId="urn:microsoft.com/office/officeart/2009/3/layout/StepUpProcess"/>
    <dgm:cxn modelId="{97CCAE4E-8094-4E14-B406-9A8BC95B4DB7}" type="presParOf" srcId="{15E47EAB-A27D-46C0-BACB-ED902FB21FC1}" destId="{48241EB6-30A7-44FA-A5EE-7F8504AF6704}" srcOrd="0" destOrd="0" presId="urn:microsoft.com/office/officeart/2009/3/layout/StepUpProcess"/>
    <dgm:cxn modelId="{B185D026-4DF0-401B-A81E-E6D8F7626347}" type="presParOf" srcId="{15E47EAB-A27D-46C0-BACB-ED902FB21FC1}" destId="{EBC88B03-1222-4983-99A4-A39ED9DEA025}" srcOrd="1" destOrd="0" presId="urn:microsoft.com/office/officeart/2009/3/layout/StepUpProcess"/>
    <dgm:cxn modelId="{EB424BB8-EEAC-4299-B5E2-5F00852115FA}" type="presParOf" srcId="{15E47EAB-A27D-46C0-BACB-ED902FB21FC1}" destId="{0BE961F0-1603-4165-A3AF-AF6BD66D2CD6}" srcOrd="2" destOrd="0" presId="urn:microsoft.com/office/officeart/2009/3/layout/StepUpProcess"/>
    <dgm:cxn modelId="{264A77CC-270D-4CFB-AD97-A2625B86A5A5}" type="presParOf" srcId="{76010FE8-AF3F-4F0C-8630-8B317701D1A3}" destId="{46AB3D0F-5DE4-447C-AA72-CEE8DEE68AA7}" srcOrd="1" destOrd="0" presId="urn:microsoft.com/office/officeart/2009/3/layout/StepUpProcess"/>
    <dgm:cxn modelId="{CA87F0FD-6521-4E55-9FDF-E13B8EC23EA8}" type="presParOf" srcId="{46AB3D0F-5DE4-447C-AA72-CEE8DEE68AA7}" destId="{61CFDF0A-4ECA-4487-A2FC-E10B5462CEC5}" srcOrd="0" destOrd="0" presId="urn:microsoft.com/office/officeart/2009/3/layout/StepUpProcess"/>
    <dgm:cxn modelId="{BDE4EE73-0075-49B2-AAC5-56FCD714CEB3}" type="presParOf" srcId="{76010FE8-AF3F-4F0C-8630-8B317701D1A3}" destId="{2C1DAAE1-F88C-46AA-9B06-95CADACE98A8}" srcOrd="2" destOrd="0" presId="urn:microsoft.com/office/officeart/2009/3/layout/StepUpProcess"/>
    <dgm:cxn modelId="{1B525EB4-7204-4E47-88DF-068736F8A567}" type="presParOf" srcId="{2C1DAAE1-F88C-46AA-9B06-95CADACE98A8}" destId="{4E3FE2CF-2E6C-45F1-8965-8D0864E3C8F7}" srcOrd="0" destOrd="0" presId="urn:microsoft.com/office/officeart/2009/3/layout/StepUpProcess"/>
    <dgm:cxn modelId="{FE27737E-09FE-4316-84DA-9BCF7424A633}" type="presParOf" srcId="{2C1DAAE1-F88C-46AA-9B06-95CADACE98A8}" destId="{92EF0726-3271-4591-9C5C-03F24C9F4B0E}" srcOrd="1" destOrd="0" presId="urn:microsoft.com/office/officeart/2009/3/layout/StepUpProcess"/>
    <dgm:cxn modelId="{D635E331-1498-4371-9CA0-037DD20D22AE}" type="presParOf" srcId="{2C1DAAE1-F88C-46AA-9B06-95CADACE98A8}" destId="{D77F1232-1C51-4B66-B75B-8E9EC147F2E7}" srcOrd="2" destOrd="0" presId="urn:microsoft.com/office/officeart/2009/3/layout/StepUpProcess"/>
    <dgm:cxn modelId="{653A84DD-6C92-4A05-92C5-3C77551AEBB8}" type="presParOf" srcId="{76010FE8-AF3F-4F0C-8630-8B317701D1A3}" destId="{7BA427A8-0E25-48ED-B115-215415B1D0F4}" srcOrd="3" destOrd="0" presId="urn:microsoft.com/office/officeart/2009/3/layout/StepUpProcess"/>
    <dgm:cxn modelId="{7572C51A-84B8-45FD-8EC2-5957F1E09B1F}" type="presParOf" srcId="{7BA427A8-0E25-48ED-B115-215415B1D0F4}" destId="{3C33BE1A-DEE4-4C2C-B28A-05FBA590A568}" srcOrd="0" destOrd="0" presId="urn:microsoft.com/office/officeart/2009/3/layout/StepUpProcess"/>
    <dgm:cxn modelId="{6B682B1B-5AAA-4F4D-92B1-FDBAD00A4372}" type="presParOf" srcId="{76010FE8-AF3F-4F0C-8630-8B317701D1A3}" destId="{78A9F2EB-0803-4506-8D8D-344FD4DA2406}" srcOrd="4" destOrd="0" presId="urn:microsoft.com/office/officeart/2009/3/layout/StepUpProcess"/>
    <dgm:cxn modelId="{806BE8EE-F676-4BCD-972C-A1D051C3477D}" type="presParOf" srcId="{78A9F2EB-0803-4506-8D8D-344FD4DA2406}" destId="{BADF0126-153B-4724-88F6-C6074926941E}" srcOrd="0" destOrd="0" presId="urn:microsoft.com/office/officeart/2009/3/layout/StepUpProcess"/>
    <dgm:cxn modelId="{A1A35C9B-C6F9-4036-884F-9139D2270848}" type="presParOf" srcId="{78A9F2EB-0803-4506-8D8D-344FD4DA2406}" destId="{A1564A41-D509-4DF2-AC4D-656C12D7E6E6}" srcOrd="1" destOrd="0" presId="urn:microsoft.com/office/officeart/2009/3/layout/StepUpProcess"/>
    <dgm:cxn modelId="{9C53A208-21A3-4A19-AB70-895D29FF14F3}" type="presParOf" srcId="{78A9F2EB-0803-4506-8D8D-344FD4DA2406}" destId="{1207010B-05A7-40C5-9743-E4B378A48257}" srcOrd="2" destOrd="0" presId="urn:microsoft.com/office/officeart/2009/3/layout/StepUpProcess"/>
    <dgm:cxn modelId="{4E5CE102-0BCE-4517-9000-734453DCD136}" type="presParOf" srcId="{76010FE8-AF3F-4F0C-8630-8B317701D1A3}" destId="{968C5AB2-49C9-43D8-909E-66C8658B58AD}" srcOrd="5" destOrd="0" presId="urn:microsoft.com/office/officeart/2009/3/layout/StepUpProcess"/>
    <dgm:cxn modelId="{05B7D712-3C1A-4233-A60D-35CA0E609888}" type="presParOf" srcId="{968C5AB2-49C9-43D8-909E-66C8658B58AD}" destId="{D87DFA3B-E995-4EB6-8D7A-24D26861CAB4}" srcOrd="0" destOrd="0" presId="urn:microsoft.com/office/officeart/2009/3/layout/StepUpProcess"/>
    <dgm:cxn modelId="{070732C9-C33D-44B0-BB82-29C40A2CA1E4}" type="presParOf" srcId="{76010FE8-AF3F-4F0C-8630-8B317701D1A3}" destId="{1D60E215-BC4B-42CD-BF89-2B7DDFF738CA}" srcOrd="6" destOrd="0" presId="urn:microsoft.com/office/officeart/2009/3/layout/StepUpProcess"/>
    <dgm:cxn modelId="{5678E220-900A-420C-A0ED-840E0ED0118B}" type="presParOf" srcId="{1D60E215-BC4B-42CD-BF89-2B7DDFF738CA}" destId="{2075BC89-1ACB-4E58-A542-516892F9D0A4}" srcOrd="0" destOrd="0" presId="urn:microsoft.com/office/officeart/2009/3/layout/StepUpProcess"/>
    <dgm:cxn modelId="{BC608393-F0A9-44FB-9B2F-6014DF98D06B}" type="presParOf" srcId="{1D60E215-BC4B-42CD-BF89-2B7DDFF738CA}" destId="{E55B08EC-FEB3-4B01-9E14-29246D25B54F}" srcOrd="1" destOrd="0" presId="urn:microsoft.com/office/officeart/2009/3/layout/StepUpProcess"/>
    <dgm:cxn modelId="{DF22CAD2-D257-4B5B-9F66-8093A5912B24}" type="presParOf" srcId="{1D60E215-BC4B-42CD-BF89-2B7DDFF738CA}" destId="{AD6563EC-39C8-4A30-B62F-ECB1299C059B}" srcOrd="2" destOrd="0" presId="urn:microsoft.com/office/officeart/2009/3/layout/StepUpProcess"/>
    <dgm:cxn modelId="{0FBC5E8A-FE51-41CE-AFE5-6318350E66BA}" type="presParOf" srcId="{76010FE8-AF3F-4F0C-8630-8B317701D1A3}" destId="{5040C568-EA96-42F5-89AB-5CCC2F2E4DFD}" srcOrd="7" destOrd="0" presId="urn:microsoft.com/office/officeart/2009/3/layout/StepUpProcess"/>
    <dgm:cxn modelId="{18502444-E914-4E3E-BBE0-8EF857F36528}" type="presParOf" srcId="{5040C568-EA96-42F5-89AB-5CCC2F2E4DFD}" destId="{E6B2EE42-FE71-4B2E-AB68-46ACA4618027}" srcOrd="0" destOrd="0" presId="urn:microsoft.com/office/officeart/2009/3/layout/StepUpProcess"/>
    <dgm:cxn modelId="{4CCB533C-73EA-4833-B6CA-7AFA45CA65C9}" type="presParOf" srcId="{76010FE8-AF3F-4F0C-8630-8B317701D1A3}" destId="{F6543CC1-6340-46C0-B2CC-46A58D50E7D8}" srcOrd="8" destOrd="0" presId="urn:microsoft.com/office/officeart/2009/3/layout/StepUpProcess"/>
    <dgm:cxn modelId="{1C0B95E8-E381-4BD8-9C2D-5F698E181EFC}" type="presParOf" srcId="{F6543CC1-6340-46C0-B2CC-46A58D50E7D8}" destId="{ECCB8979-27C7-428B-962D-27C0B019F01A}" srcOrd="0" destOrd="0" presId="urn:microsoft.com/office/officeart/2009/3/layout/StepUpProcess"/>
    <dgm:cxn modelId="{7D475FDB-7281-44E9-A469-A01B37493CC3}" type="presParOf" srcId="{F6543CC1-6340-46C0-B2CC-46A58D50E7D8}" destId="{E6396C8A-364A-43EF-A6FA-8318F88F2AB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EDF7D2-0BAF-4AE8-9C5A-46C04CAD48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C8F110CA-EB67-44B4-B466-FC7D17DF3132}">
      <dgm:prSet/>
      <dgm:spPr/>
      <dgm:t>
        <a:bodyPr/>
        <a:lstStyle/>
        <a:p>
          <a:pPr rtl="0"/>
          <a:r>
            <a:rPr lang="hr-HR" b="0" i="0" smtClean="0"/>
            <a:t>Problem solving</a:t>
          </a:r>
          <a:endParaRPr lang="hr-HR"/>
        </a:p>
      </dgm:t>
    </dgm:pt>
    <dgm:pt modelId="{7B601F1C-A170-446F-8E31-FCD9C8F47B18}" type="parTrans" cxnId="{0443B22D-912B-4A23-B471-78FE7D738105}">
      <dgm:prSet/>
      <dgm:spPr/>
      <dgm:t>
        <a:bodyPr/>
        <a:lstStyle/>
        <a:p>
          <a:endParaRPr lang="hr-HR"/>
        </a:p>
      </dgm:t>
    </dgm:pt>
    <dgm:pt modelId="{01F39F4A-1128-41F4-9C9B-5EC97C0AD52D}" type="sibTrans" cxnId="{0443B22D-912B-4A23-B471-78FE7D738105}">
      <dgm:prSet/>
      <dgm:spPr/>
      <dgm:t>
        <a:bodyPr/>
        <a:lstStyle/>
        <a:p>
          <a:endParaRPr lang="hr-HR"/>
        </a:p>
      </dgm:t>
    </dgm:pt>
    <dgm:pt modelId="{88265382-402F-4BE7-BA8E-D68466EFA84F}">
      <dgm:prSet/>
      <dgm:spPr/>
      <dgm:t>
        <a:bodyPr/>
        <a:lstStyle/>
        <a:p>
          <a:pPr rtl="0"/>
          <a:r>
            <a:rPr lang="hr-HR" b="0" i="0" smtClean="0"/>
            <a:t>Procjena i odgovor na negativne emocije</a:t>
          </a:r>
          <a:endParaRPr lang="hr-HR"/>
        </a:p>
      </dgm:t>
    </dgm:pt>
    <dgm:pt modelId="{CFEC8652-7ABB-4202-9C65-DDFD4581A86E}" type="parTrans" cxnId="{787FBBBF-CD64-4650-9A3B-D21E99402EC9}">
      <dgm:prSet/>
      <dgm:spPr/>
      <dgm:t>
        <a:bodyPr/>
        <a:lstStyle/>
        <a:p>
          <a:endParaRPr lang="hr-HR"/>
        </a:p>
      </dgm:t>
    </dgm:pt>
    <dgm:pt modelId="{BC7A1386-D30E-42F0-8B01-1DF504723459}" type="sibTrans" cxnId="{787FBBBF-CD64-4650-9A3B-D21E99402EC9}">
      <dgm:prSet/>
      <dgm:spPr/>
      <dgm:t>
        <a:bodyPr/>
        <a:lstStyle/>
        <a:p>
          <a:endParaRPr lang="hr-HR"/>
        </a:p>
      </dgm:t>
    </dgm:pt>
    <dgm:pt modelId="{4788D578-36A0-4117-AD20-1B211ADBE3EF}">
      <dgm:prSet/>
      <dgm:spPr/>
      <dgm:t>
        <a:bodyPr/>
        <a:lstStyle/>
        <a:p>
          <a:pPr rtl="0"/>
          <a:r>
            <a:rPr lang="hr-HR" b="0" i="0" smtClean="0"/>
            <a:t>Mindfulness</a:t>
          </a:r>
          <a:endParaRPr lang="hr-HR"/>
        </a:p>
      </dgm:t>
    </dgm:pt>
    <dgm:pt modelId="{F36740C5-4214-49BD-AB5B-86585D54D683}" type="parTrans" cxnId="{6717F0D4-1217-4BA3-B24F-428D15362EDF}">
      <dgm:prSet/>
      <dgm:spPr/>
      <dgm:t>
        <a:bodyPr/>
        <a:lstStyle/>
        <a:p>
          <a:endParaRPr lang="hr-HR"/>
        </a:p>
      </dgm:t>
    </dgm:pt>
    <dgm:pt modelId="{DCC9A53C-6FAB-4D2B-8EAA-8E8A898D7587}" type="sibTrans" cxnId="{6717F0D4-1217-4BA3-B24F-428D15362EDF}">
      <dgm:prSet/>
      <dgm:spPr/>
      <dgm:t>
        <a:bodyPr/>
        <a:lstStyle/>
        <a:p>
          <a:endParaRPr lang="hr-HR"/>
        </a:p>
      </dgm:t>
    </dgm:pt>
    <dgm:pt modelId="{91D5E78B-684B-4619-9321-25A98B94A9C1}">
      <dgm:prSet/>
      <dgm:spPr/>
      <dgm:t>
        <a:bodyPr/>
        <a:lstStyle/>
        <a:p>
          <a:pPr rtl="0"/>
          <a:r>
            <a:rPr lang="hr-HR" b="0" i="0" dirty="0" smtClean="0"/>
            <a:t>Uključivanje u socijalne, ugodne i produktivne aktivnosti</a:t>
          </a:r>
          <a:endParaRPr lang="hr-HR" dirty="0"/>
        </a:p>
      </dgm:t>
    </dgm:pt>
    <dgm:pt modelId="{2532E8A9-47FF-420B-9803-68977B6D0CCF}" type="parTrans" cxnId="{7868C65A-CB33-4E0A-9AC1-6383A4B4BB05}">
      <dgm:prSet/>
      <dgm:spPr/>
      <dgm:t>
        <a:bodyPr/>
        <a:lstStyle/>
        <a:p>
          <a:endParaRPr lang="hr-HR"/>
        </a:p>
      </dgm:t>
    </dgm:pt>
    <dgm:pt modelId="{D70E5250-ECFB-4123-8E9C-B8381984A998}" type="sibTrans" cxnId="{7868C65A-CB33-4E0A-9AC1-6383A4B4BB05}">
      <dgm:prSet/>
      <dgm:spPr/>
      <dgm:t>
        <a:bodyPr/>
        <a:lstStyle/>
        <a:p>
          <a:endParaRPr lang="hr-HR"/>
        </a:p>
      </dgm:t>
    </dgm:pt>
    <dgm:pt modelId="{C0BB53FE-1C39-4EF8-9C68-AC61E20794A0}">
      <dgm:prSet/>
      <dgm:spPr/>
      <dgm:t>
        <a:bodyPr/>
        <a:lstStyle/>
        <a:p>
          <a:pPr rtl="0"/>
          <a:r>
            <a:rPr lang="hr-HR" b="0" i="0" smtClean="0"/>
            <a:t>Vježbanje</a:t>
          </a:r>
          <a:endParaRPr lang="hr-HR"/>
        </a:p>
      </dgm:t>
    </dgm:pt>
    <dgm:pt modelId="{7B421477-BE28-416D-9B5E-86EE2C25E115}" type="parTrans" cxnId="{5E3029C5-9EEF-451C-B2AC-8BD068B3E2DD}">
      <dgm:prSet/>
      <dgm:spPr/>
      <dgm:t>
        <a:bodyPr/>
        <a:lstStyle/>
        <a:p>
          <a:endParaRPr lang="hr-HR"/>
        </a:p>
      </dgm:t>
    </dgm:pt>
    <dgm:pt modelId="{03EA8188-068D-4DFD-B029-974B5AD8A066}" type="sibTrans" cxnId="{5E3029C5-9EEF-451C-B2AC-8BD068B3E2DD}">
      <dgm:prSet/>
      <dgm:spPr/>
      <dgm:t>
        <a:bodyPr/>
        <a:lstStyle/>
        <a:p>
          <a:endParaRPr lang="hr-HR"/>
        </a:p>
      </dgm:t>
    </dgm:pt>
    <dgm:pt modelId="{AF5D3662-CD64-445D-8B42-13DD2CEFA5BC}">
      <dgm:prSet/>
      <dgm:spPr/>
      <dgm:t>
        <a:bodyPr/>
        <a:lstStyle/>
        <a:p>
          <a:pPr rtl="0"/>
          <a:r>
            <a:rPr lang="hr-HR" b="0" i="0" dirty="0" smtClean="0"/>
            <a:t>Prihvaćanje negativnih emocija (ne osuđujući)</a:t>
          </a:r>
          <a:endParaRPr lang="hr-HR" dirty="0"/>
        </a:p>
      </dgm:t>
    </dgm:pt>
    <dgm:pt modelId="{D7E4E305-9817-4A64-92FD-38F9C57E77C6}" type="parTrans" cxnId="{9627136A-138D-46E5-9B01-F0D1ACD23DC0}">
      <dgm:prSet/>
      <dgm:spPr/>
      <dgm:t>
        <a:bodyPr/>
        <a:lstStyle/>
        <a:p>
          <a:endParaRPr lang="hr-HR"/>
        </a:p>
      </dgm:t>
    </dgm:pt>
    <dgm:pt modelId="{05F4153B-59F2-43B5-87B8-01822377CC2E}" type="sibTrans" cxnId="{9627136A-138D-46E5-9B01-F0D1ACD23DC0}">
      <dgm:prSet/>
      <dgm:spPr/>
      <dgm:t>
        <a:bodyPr/>
        <a:lstStyle/>
        <a:p>
          <a:endParaRPr lang="hr-HR"/>
        </a:p>
      </dgm:t>
    </dgm:pt>
    <dgm:pt modelId="{BDA90F25-DFB4-4659-AB36-BBB89ACC9557}">
      <dgm:prSet/>
      <dgm:spPr/>
      <dgm:t>
        <a:bodyPr/>
        <a:lstStyle/>
        <a:p>
          <a:pPr rtl="0"/>
          <a:r>
            <a:rPr lang="hr-HR" b="0" i="0" dirty="0" smtClean="0"/>
            <a:t>Relaksacija, vođena imaginacija, vježbe disanja</a:t>
          </a:r>
          <a:endParaRPr lang="hr-HR" dirty="0"/>
        </a:p>
      </dgm:t>
    </dgm:pt>
    <dgm:pt modelId="{9E5CF4DF-E4B3-4B75-B2D2-361E9EAF9DB5}" type="parTrans" cxnId="{E176654D-DF47-46C7-8865-854AF775792C}">
      <dgm:prSet/>
      <dgm:spPr/>
      <dgm:t>
        <a:bodyPr/>
        <a:lstStyle/>
        <a:p>
          <a:endParaRPr lang="hr-HR"/>
        </a:p>
      </dgm:t>
    </dgm:pt>
    <dgm:pt modelId="{98B602B5-9A32-473A-99BA-9B751E660091}" type="sibTrans" cxnId="{E176654D-DF47-46C7-8865-854AF775792C}">
      <dgm:prSet/>
      <dgm:spPr/>
      <dgm:t>
        <a:bodyPr/>
        <a:lstStyle/>
        <a:p>
          <a:endParaRPr lang="hr-HR"/>
        </a:p>
      </dgm:t>
    </dgm:pt>
    <dgm:pt modelId="{C1A9BDD5-7361-4662-8C5C-B0ED7EFC8B26}">
      <dgm:prSet/>
      <dgm:spPr/>
      <dgm:t>
        <a:bodyPr/>
        <a:lstStyle/>
        <a:p>
          <a:endParaRPr lang="hr-HR"/>
        </a:p>
      </dgm:t>
    </dgm:pt>
    <dgm:pt modelId="{C687E8A6-8580-4C27-AC4D-328FE73C8C9B}" type="parTrans" cxnId="{B1B7AB82-7E8B-4C93-9524-E2D33AC6F2D7}">
      <dgm:prSet/>
      <dgm:spPr/>
      <dgm:t>
        <a:bodyPr/>
        <a:lstStyle/>
        <a:p>
          <a:endParaRPr lang="hr-HR"/>
        </a:p>
      </dgm:t>
    </dgm:pt>
    <dgm:pt modelId="{C59C5F97-8F49-4097-9E82-9B5B741E80E5}" type="sibTrans" cxnId="{B1B7AB82-7E8B-4C93-9524-E2D33AC6F2D7}">
      <dgm:prSet/>
      <dgm:spPr/>
      <dgm:t>
        <a:bodyPr/>
        <a:lstStyle/>
        <a:p>
          <a:endParaRPr lang="hr-HR"/>
        </a:p>
      </dgm:t>
    </dgm:pt>
    <dgm:pt modelId="{5E88C837-93EF-4C05-903B-18778FF73DD3}">
      <dgm:prSet/>
      <dgm:spPr/>
      <dgm:t>
        <a:bodyPr/>
        <a:lstStyle/>
        <a:p>
          <a:endParaRPr lang="hr-HR"/>
        </a:p>
      </dgm:t>
    </dgm:pt>
    <dgm:pt modelId="{8FDD6830-42A3-42CB-9A5D-8D6E0D971859}" type="parTrans" cxnId="{8066FE67-4D6C-4EE1-8B80-3910E7037A5C}">
      <dgm:prSet/>
      <dgm:spPr/>
      <dgm:t>
        <a:bodyPr/>
        <a:lstStyle/>
        <a:p>
          <a:endParaRPr lang="hr-HR"/>
        </a:p>
      </dgm:t>
    </dgm:pt>
    <dgm:pt modelId="{773AB0B2-0C68-4A03-AD54-E3BB77D18B4A}" type="sibTrans" cxnId="{8066FE67-4D6C-4EE1-8B80-3910E7037A5C}">
      <dgm:prSet/>
      <dgm:spPr/>
      <dgm:t>
        <a:bodyPr/>
        <a:lstStyle/>
        <a:p>
          <a:endParaRPr lang="hr-HR"/>
        </a:p>
      </dgm:t>
    </dgm:pt>
    <dgm:pt modelId="{1A35BB76-2C82-4DB8-BE2A-74A41EE05A5B}" type="pres">
      <dgm:prSet presAssocID="{7FEDF7D2-0BAF-4AE8-9C5A-46C04CAD48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F0ECD6E-582F-42B5-BE16-071D71D7AABA}" type="pres">
      <dgm:prSet presAssocID="{7FEDF7D2-0BAF-4AE8-9C5A-46C04CAD48EB}" presName="Name1" presStyleCnt="0"/>
      <dgm:spPr/>
      <dgm:t>
        <a:bodyPr/>
        <a:lstStyle/>
        <a:p>
          <a:endParaRPr lang="hr-HR"/>
        </a:p>
      </dgm:t>
    </dgm:pt>
    <dgm:pt modelId="{F5F88555-5388-4845-914A-A521BA3479EB}" type="pres">
      <dgm:prSet presAssocID="{7FEDF7D2-0BAF-4AE8-9C5A-46C04CAD48EB}" presName="cycle" presStyleCnt="0"/>
      <dgm:spPr/>
      <dgm:t>
        <a:bodyPr/>
        <a:lstStyle/>
        <a:p>
          <a:endParaRPr lang="hr-HR"/>
        </a:p>
      </dgm:t>
    </dgm:pt>
    <dgm:pt modelId="{B3301FB3-E102-4034-AA90-E1BBE328BC52}" type="pres">
      <dgm:prSet presAssocID="{7FEDF7D2-0BAF-4AE8-9C5A-46C04CAD48EB}" presName="srcNode" presStyleLbl="node1" presStyleIdx="0" presStyleCnt="7"/>
      <dgm:spPr/>
      <dgm:t>
        <a:bodyPr/>
        <a:lstStyle/>
        <a:p>
          <a:endParaRPr lang="hr-HR"/>
        </a:p>
      </dgm:t>
    </dgm:pt>
    <dgm:pt modelId="{AA1691E3-C838-410A-9337-888B198B0D5E}" type="pres">
      <dgm:prSet presAssocID="{7FEDF7D2-0BAF-4AE8-9C5A-46C04CAD48EB}" presName="conn" presStyleLbl="parChTrans1D2" presStyleIdx="0" presStyleCnt="1"/>
      <dgm:spPr/>
      <dgm:t>
        <a:bodyPr/>
        <a:lstStyle/>
        <a:p>
          <a:endParaRPr lang="hr-HR"/>
        </a:p>
      </dgm:t>
    </dgm:pt>
    <dgm:pt modelId="{481A3C11-CB79-420D-9029-72E620F34D90}" type="pres">
      <dgm:prSet presAssocID="{7FEDF7D2-0BAF-4AE8-9C5A-46C04CAD48EB}" presName="extraNode" presStyleLbl="node1" presStyleIdx="0" presStyleCnt="7"/>
      <dgm:spPr/>
      <dgm:t>
        <a:bodyPr/>
        <a:lstStyle/>
        <a:p>
          <a:endParaRPr lang="hr-HR"/>
        </a:p>
      </dgm:t>
    </dgm:pt>
    <dgm:pt modelId="{346F58A5-1E0C-46D9-92BF-1295232C0762}" type="pres">
      <dgm:prSet presAssocID="{7FEDF7D2-0BAF-4AE8-9C5A-46C04CAD48EB}" presName="dstNode" presStyleLbl="node1" presStyleIdx="0" presStyleCnt="7"/>
      <dgm:spPr/>
      <dgm:t>
        <a:bodyPr/>
        <a:lstStyle/>
        <a:p>
          <a:endParaRPr lang="hr-HR"/>
        </a:p>
      </dgm:t>
    </dgm:pt>
    <dgm:pt modelId="{4530DF45-9BF5-4FA8-9F03-E86236C4499F}" type="pres">
      <dgm:prSet presAssocID="{C8F110CA-EB67-44B4-B466-FC7D17DF313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9EE3DE-A04E-4772-A73C-30813742564C}" type="pres">
      <dgm:prSet presAssocID="{C8F110CA-EB67-44B4-B466-FC7D17DF3132}" presName="accent_1" presStyleCnt="0"/>
      <dgm:spPr/>
      <dgm:t>
        <a:bodyPr/>
        <a:lstStyle/>
        <a:p>
          <a:endParaRPr lang="hr-HR"/>
        </a:p>
      </dgm:t>
    </dgm:pt>
    <dgm:pt modelId="{15EF8788-6D8F-4C1F-B87A-01DD7212C176}" type="pres">
      <dgm:prSet presAssocID="{C8F110CA-EB67-44B4-B466-FC7D17DF3132}" presName="accentRepeatNode" presStyleLbl="solidFgAcc1" presStyleIdx="0" presStyleCnt="7"/>
      <dgm:spPr/>
      <dgm:t>
        <a:bodyPr/>
        <a:lstStyle/>
        <a:p>
          <a:endParaRPr lang="hr-HR"/>
        </a:p>
      </dgm:t>
    </dgm:pt>
    <dgm:pt modelId="{B48DB19C-DF91-4CB4-A8D4-E9B6CC5B20A1}" type="pres">
      <dgm:prSet presAssocID="{88265382-402F-4BE7-BA8E-D68466EFA84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8A94F4-CFD1-47DA-98CA-70E170999885}" type="pres">
      <dgm:prSet presAssocID="{88265382-402F-4BE7-BA8E-D68466EFA84F}" presName="accent_2" presStyleCnt="0"/>
      <dgm:spPr/>
      <dgm:t>
        <a:bodyPr/>
        <a:lstStyle/>
        <a:p>
          <a:endParaRPr lang="hr-HR"/>
        </a:p>
      </dgm:t>
    </dgm:pt>
    <dgm:pt modelId="{14549C86-905D-4D59-863B-111BDADF361E}" type="pres">
      <dgm:prSet presAssocID="{88265382-402F-4BE7-BA8E-D68466EFA84F}" presName="accentRepeatNode" presStyleLbl="solidFgAcc1" presStyleIdx="1" presStyleCnt="7"/>
      <dgm:spPr/>
      <dgm:t>
        <a:bodyPr/>
        <a:lstStyle/>
        <a:p>
          <a:endParaRPr lang="hr-HR"/>
        </a:p>
      </dgm:t>
    </dgm:pt>
    <dgm:pt modelId="{F3024586-30FA-4E72-9946-22A6105BF2F8}" type="pres">
      <dgm:prSet presAssocID="{4788D578-36A0-4117-AD20-1B211ADBE3E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F8DFCD-286F-4403-8FB7-6A3D99F5F45C}" type="pres">
      <dgm:prSet presAssocID="{4788D578-36A0-4117-AD20-1B211ADBE3EF}" presName="accent_3" presStyleCnt="0"/>
      <dgm:spPr/>
      <dgm:t>
        <a:bodyPr/>
        <a:lstStyle/>
        <a:p>
          <a:endParaRPr lang="hr-HR"/>
        </a:p>
      </dgm:t>
    </dgm:pt>
    <dgm:pt modelId="{D97E862D-82A5-4079-9C99-452B46EF17B1}" type="pres">
      <dgm:prSet presAssocID="{4788D578-36A0-4117-AD20-1B211ADBE3EF}" presName="accentRepeatNode" presStyleLbl="solidFgAcc1" presStyleIdx="2" presStyleCnt="7"/>
      <dgm:spPr/>
      <dgm:t>
        <a:bodyPr/>
        <a:lstStyle/>
        <a:p>
          <a:endParaRPr lang="hr-HR"/>
        </a:p>
      </dgm:t>
    </dgm:pt>
    <dgm:pt modelId="{6362757E-B563-4AD2-A10D-BDBE84A78E61}" type="pres">
      <dgm:prSet presAssocID="{91D5E78B-684B-4619-9321-25A98B94A9C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3E28AA-4F75-44A8-92BF-AC238C817170}" type="pres">
      <dgm:prSet presAssocID="{91D5E78B-684B-4619-9321-25A98B94A9C1}" presName="accent_4" presStyleCnt="0"/>
      <dgm:spPr/>
      <dgm:t>
        <a:bodyPr/>
        <a:lstStyle/>
        <a:p>
          <a:endParaRPr lang="hr-HR"/>
        </a:p>
      </dgm:t>
    </dgm:pt>
    <dgm:pt modelId="{4F7ED3D9-8A29-4BBE-8AA1-DA1DE2473D9D}" type="pres">
      <dgm:prSet presAssocID="{91D5E78B-684B-4619-9321-25A98B94A9C1}" presName="accentRepeatNode" presStyleLbl="solidFgAcc1" presStyleIdx="3" presStyleCnt="7"/>
      <dgm:spPr/>
      <dgm:t>
        <a:bodyPr/>
        <a:lstStyle/>
        <a:p>
          <a:endParaRPr lang="hr-HR"/>
        </a:p>
      </dgm:t>
    </dgm:pt>
    <dgm:pt modelId="{2B8E0C74-0041-4F1B-A68A-8020226DF37A}" type="pres">
      <dgm:prSet presAssocID="{C0BB53FE-1C39-4EF8-9C68-AC61E20794A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029795-CA0F-408A-BFD6-5E3073C9C04B}" type="pres">
      <dgm:prSet presAssocID="{C0BB53FE-1C39-4EF8-9C68-AC61E20794A0}" presName="accent_5" presStyleCnt="0"/>
      <dgm:spPr/>
      <dgm:t>
        <a:bodyPr/>
        <a:lstStyle/>
        <a:p>
          <a:endParaRPr lang="hr-HR"/>
        </a:p>
      </dgm:t>
    </dgm:pt>
    <dgm:pt modelId="{8CCBBD61-8134-48F3-9931-F01F6387EBFF}" type="pres">
      <dgm:prSet presAssocID="{C0BB53FE-1C39-4EF8-9C68-AC61E20794A0}" presName="accentRepeatNode" presStyleLbl="solidFgAcc1" presStyleIdx="4" presStyleCnt="7"/>
      <dgm:spPr/>
      <dgm:t>
        <a:bodyPr/>
        <a:lstStyle/>
        <a:p>
          <a:endParaRPr lang="hr-HR"/>
        </a:p>
      </dgm:t>
    </dgm:pt>
    <dgm:pt modelId="{CEEC8B65-17C0-4A35-AA78-DC0F110D0D3C}" type="pres">
      <dgm:prSet presAssocID="{AF5D3662-CD64-445D-8B42-13DD2CEFA5B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00884E-9B49-4AEA-9707-F0BF2BABEA21}" type="pres">
      <dgm:prSet presAssocID="{AF5D3662-CD64-445D-8B42-13DD2CEFA5BC}" presName="accent_6" presStyleCnt="0"/>
      <dgm:spPr/>
      <dgm:t>
        <a:bodyPr/>
        <a:lstStyle/>
        <a:p>
          <a:endParaRPr lang="hr-HR"/>
        </a:p>
      </dgm:t>
    </dgm:pt>
    <dgm:pt modelId="{F9576FF4-879A-4507-BA50-29EC930C52B0}" type="pres">
      <dgm:prSet presAssocID="{AF5D3662-CD64-445D-8B42-13DD2CEFA5BC}" presName="accentRepeatNode" presStyleLbl="solidFgAcc1" presStyleIdx="5" presStyleCnt="7"/>
      <dgm:spPr/>
      <dgm:t>
        <a:bodyPr/>
        <a:lstStyle/>
        <a:p>
          <a:endParaRPr lang="hr-HR"/>
        </a:p>
      </dgm:t>
    </dgm:pt>
    <dgm:pt modelId="{51FF3900-CFC5-4278-BFF8-65ACF773F6C2}" type="pres">
      <dgm:prSet presAssocID="{BDA90F25-DFB4-4659-AB36-BBB89ACC955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6414C3-8757-47B1-B1E9-4159B179D040}" type="pres">
      <dgm:prSet presAssocID="{BDA90F25-DFB4-4659-AB36-BBB89ACC9557}" presName="accent_7" presStyleCnt="0"/>
      <dgm:spPr/>
      <dgm:t>
        <a:bodyPr/>
        <a:lstStyle/>
        <a:p>
          <a:endParaRPr lang="hr-HR"/>
        </a:p>
      </dgm:t>
    </dgm:pt>
    <dgm:pt modelId="{324C9B7B-11A6-4708-9B04-286EEFDD0EF8}" type="pres">
      <dgm:prSet presAssocID="{BDA90F25-DFB4-4659-AB36-BBB89ACC9557}" presName="accentRepeatNode" presStyleLbl="solidFgAcc1" presStyleIdx="6" presStyleCnt="7"/>
      <dgm:spPr/>
      <dgm:t>
        <a:bodyPr/>
        <a:lstStyle/>
        <a:p>
          <a:endParaRPr lang="hr-HR"/>
        </a:p>
      </dgm:t>
    </dgm:pt>
  </dgm:ptLst>
  <dgm:cxnLst>
    <dgm:cxn modelId="{E176654D-DF47-46C7-8865-854AF775792C}" srcId="{7FEDF7D2-0BAF-4AE8-9C5A-46C04CAD48EB}" destId="{BDA90F25-DFB4-4659-AB36-BBB89ACC9557}" srcOrd="6" destOrd="0" parTransId="{9E5CF4DF-E4B3-4B75-B2D2-361E9EAF9DB5}" sibTransId="{98B602B5-9A32-473A-99BA-9B751E660091}"/>
    <dgm:cxn modelId="{1CC4F49D-0377-4692-80C0-767A1D70E8ED}" type="presOf" srcId="{01F39F4A-1128-41F4-9C9B-5EC97C0AD52D}" destId="{AA1691E3-C838-410A-9337-888B198B0D5E}" srcOrd="0" destOrd="0" presId="urn:microsoft.com/office/officeart/2008/layout/VerticalCurvedList"/>
    <dgm:cxn modelId="{8066FE67-4D6C-4EE1-8B80-3910E7037A5C}" srcId="{7FEDF7D2-0BAF-4AE8-9C5A-46C04CAD48EB}" destId="{5E88C837-93EF-4C05-903B-18778FF73DD3}" srcOrd="8" destOrd="0" parTransId="{8FDD6830-42A3-42CB-9A5D-8D6E0D971859}" sibTransId="{773AB0B2-0C68-4A03-AD54-E3BB77D18B4A}"/>
    <dgm:cxn modelId="{9627136A-138D-46E5-9B01-F0D1ACD23DC0}" srcId="{7FEDF7D2-0BAF-4AE8-9C5A-46C04CAD48EB}" destId="{AF5D3662-CD64-445D-8B42-13DD2CEFA5BC}" srcOrd="5" destOrd="0" parTransId="{D7E4E305-9817-4A64-92FD-38F9C57E77C6}" sibTransId="{05F4153B-59F2-43B5-87B8-01822377CC2E}"/>
    <dgm:cxn modelId="{A75FD69C-F1B6-4ECE-A8D9-E4D0EDB8E60C}" type="presOf" srcId="{7FEDF7D2-0BAF-4AE8-9C5A-46C04CAD48EB}" destId="{1A35BB76-2C82-4DB8-BE2A-74A41EE05A5B}" srcOrd="0" destOrd="0" presId="urn:microsoft.com/office/officeart/2008/layout/VerticalCurvedList"/>
    <dgm:cxn modelId="{791B0A10-6462-4254-BDA1-537979E6AA55}" type="presOf" srcId="{91D5E78B-684B-4619-9321-25A98B94A9C1}" destId="{6362757E-B563-4AD2-A10D-BDBE84A78E61}" srcOrd="0" destOrd="0" presId="urn:microsoft.com/office/officeart/2008/layout/VerticalCurvedList"/>
    <dgm:cxn modelId="{C2A7E6AF-9110-4C55-B45D-FFE9115E6674}" type="presOf" srcId="{88265382-402F-4BE7-BA8E-D68466EFA84F}" destId="{B48DB19C-DF91-4CB4-A8D4-E9B6CC5B20A1}" srcOrd="0" destOrd="0" presId="urn:microsoft.com/office/officeart/2008/layout/VerticalCurvedList"/>
    <dgm:cxn modelId="{787FBBBF-CD64-4650-9A3B-D21E99402EC9}" srcId="{7FEDF7D2-0BAF-4AE8-9C5A-46C04CAD48EB}" destId="{88265382-402F-4BE7-BA8E-D68466EFA84F}" srcOrd="1" destOrd="0" parTransId="{CFEC8652-7ABB-4202-9C65-DDFD4581A86E}" sibTransId="{BC7A1386-D30E-42F0-8B01-1DF504723459}"/>
    <dgm:cxn modelId="{5E3029C5-9EEF-451C-B2AC-8BD068B3E2DD}" srcId="{7FEDF7D2-0BAF-4AE8-9C5A-46C04CAD48EB}" destId="{C0BB53FE-1C39-4EF8-9C68-AC61E20794A0}" srcOrd="4" destOrd="0" parTransId="{7B421477-BE28-416D-9B5E-86EE2C25E115}" sibTransId="{03EA8188-068D-4DFD-B029-974B5AD8A066}"/>
    <dgm:cxn modelId="{6717F0D4-1217-4BA3-B24F-428D15362EDF}" srcId="{7FEDF7D2-0BAF-4AE8-9C5A-46C04CAD48EB}" destId="{4788D578-36A0-4117-AD20-1B211ADBE3EF}" srcOrd="2" destOrd="0" parTransId="{F36740C5-4214-49BD-AB5B-86585D54D683}" sibTransId="{DCC9A53C-6FAB-4D2B-8EAA-8E8A898D7587}"/>
    <dgm:cxn modelId="{FC0BD4C5-F501-44C7-B5AD-1FCFF7431E3F}" type="presOf" srcId="{C8F110CA-EB67-44B4-B466-FC7D17DF3132}" destId="{4530DF45-9BF5-4FA8-9F03-E86236C4499F}" srcOrd="0" destOrd="0" presId="urn:microsoft.com/office/officeart/2008/layout/VerticalCurvedList"/>
    <dgm:cxn modelId="{0443B22D-912B-4A23-B471-78FE7D738105}" srcId="{7FEDF7D2-0BAF-4AE8-9C5A-46C04CAD48EB}" destId="{C8F110CA-EB67-44B4-B466-FC7D17DF3132}" srcOrd="0" destOrd="0" parTransId="{7B601F1C-A170-446F-8E31-FCD9C8F47B18}" sibTransId="{01F39F4A-1128-41F4-9C9B-5EC97C0AD52D}"/>
    <dgm:cxn modelId="{D7548B9D-2593-4984-BB32-ABFD9DBF04A9}" type="presOf" srcId="{BDA90F25-DFB4-4659-AB36-BBB89ACC9557}" destId="{51FF3900-CFC5-4278-BFF8-65ACF773F6C2}" srcOrd="0" destOrd="0" presId="urn:microsoft.com/office/officeart/2008/layout/VerticalCurvedList"/>
    <dgm:cxn modelId="{7868C65A-CB33-4E0A-9AC1-6383A4B4BB05}" srcId="{7FEDF7D2-0BAF-4AE8-9C5A-46C04CAD48EB}" destId="{91D5E78B-684B-4619-9321-25A98B94A9C1}" srcOrd="3" destOrd="0" parTransId="{2532E8A9-47FF-420B-9803-68977B6D0CCF}" sibTransId="{D70E5250-ECFB-4123-8E9C-B8381984A998}"/>
    <dgm:cxn modelId="{AA7FE2B7-3206-417E-AE3B-830DDA2B5D3D}" type="presOf" srcId="{4788D578-36A0-4117-AD20-1B211ADBE3EF}" destId="{F3024586-30FA-4E72-9946-22A6105BF2F8}" srcOrd="0" destOrd="0" presId="urn:microsoft.com/office/officeart/2008/layout/VerticalCurvedList"/>
    <dgm:cxn modelId="{B1B7AB82-7E8B-4C93-9524-E2D33AC6F2D7}" srcId="{7FEDF7D2-0BAF-4AE8-9C5A-46C04CAD48EB}" destId="{C1A9BDD5-7361-4662-8C5C-B0ED7EFC8B26}" srcOrd="7" destOrd="0" parTransId="{C687E8A6-8580-4C27-AC4D-328FE73C8C9B}" sibTransId="{C59C5F97-8F49-4097-9E82-9B5B741E80E5}"/>
    <dgm:cxn modelId="{677EC126-9C51-4CA9-AD9E-2A127ABE576A}" type="presOf" srcId="{AF5D3662-CD64-445D-8B42-13DD2CEFA5BC}" destId="{CEEC8B65-17C0-4A35-AA78-DC0F110D0D3C}" srcOrd="0" destOrd="0" presId="urn:microsoft.com/office/officeart/2008/layout/VerticalCurvedList"/>
    <dgm:cxn modelId="{CE0B5EEA-9C95-4487-9C96-4A4A6FE59603}" type="presOf" srcId="{C0BB53FE-1C39-4EF8-9C68-AC61E20794A0}" destId="{2B8E0C74-0041-4F1B-A68A-8020226DF37A}" srcOrd="0" destOrd="0" presId="urn:microsoft.com/office/officeart/2008/layout/VerticalCurvedList"/>
    <dgm:cxn modelId="{76E0A8F4-5F07-4C0F-A46A-010CE28429BC}" type="presParOf" srcId="{1A35BB76-2C82-4DB8-BE2A-74A41EE05A5B}" destId="{CF0ECD6E-582F-42B5-BE16-071D71D7AABA}" srcOrd="0" destOrd="0" presId="urn:microsoft.com/office/officeart/2008/layout/VerticalCurvedList"/>
    <dgm:cxn modelId="{FED8DB78-F90C-4087-BE94-6123DC4A38B3}" type="presParOf" srcId="{CF0ECD6E-582F-42B5-BE16-071D71D7AABA}" destId="{F5F88555-5388-4845-914A-A521BA3479EB}" srcOrd="0" destOrd="0" presId="urn:microsoft.com/office/officeart/2008/layout/VerticalCurvedList"/>
    <dgm:cxn modelId="{50285CCC-28F2-4F01-98A0-0425CEB29ADA}" type="presParOf" srcId="{F5F88555-5388-4845-914A-A521BA3479EB}" destId="{B3301FB3-E102-4034-AA90-E1BBE328BC52}" srcOrd="0" destOrd="0" presId="urn:microsoft.com/office/officeart/2008/layout/VerticalCurvedList"/>
    <dgm:cxn modelId="{4AD9DBE9-8180-46EC-86D8-0339BA989B0C}" type="presParOf" srcId="{F5F88555-5388-4845-914A-A521BA3479EB}" destId="{AA1691E3-C838-410A-9337-888B198B0D5E}" srcOrd="1" destOrd="0" presId="urn:microsoft.com/office/officeart/2008/layout/VerticalCurvedList"/>
    <dgm:cxn modelId="{FDBC0468-4323-4F2E-A5D4-ADBFEED8FEA6}" type="presParOf" srcId="{F5F88555-5388-4845-914A-A521BA3479EB}" destId="{481A3C11-CB79-420D-9029-72E620F34D90}" srcOrd="2" destOrd="0" presId="urn:microsoft.com/office/officeart/2008/layout/VerticalCurvedList"/>
    <dgm:cxn modelId="{66482C51-BF63-4106-AF53-AAB89AA8E845}" type="presParOf" srcId="{F5F88555-5388-4845-914A-A521BA3479EB}" destId="{346F58A5-1E0C-46D9-92BF-1295232C0762}" srcOrd="3" destOrd="0" presId="urn:microsoft.com/office/officeart/2008/layout/VerticalCurvedList"/>
    <dgm:cxn modelId="{779E0AD2-19A4-4F29-80A4-4217A17DF694}" type="presParOf" srcId="{CF0ECD6E-582F-42B5-BE16-071D71D7AABA}" destId="{4530DF45-9BF5-4FA8-9F03-E86236C4499F}" srcOrd="1" destOrd="0" presId="urn:microsoft.com/office/officeart/2008/layout/VerticalCurvedList"/>
    <dgm:cxn modelId="{EE1C8203-46DE-4221-BA34-23D127453999}" type="presParOf" srcId="{CF0ECD6E-582F-42B5-BE16-071D71D7AABA}" destId="{479EE3DE-A04E-4772-A73C-30813742564C}" srcOrd="2" destOrd="0" presId="urn:microsoft.com/office/officeart/2008/layout/VerticalCurvedList"/>
    <dgm:cxn modelId="{7998544E-745F-4BD5-AC45-B00835056158}" type="presParOf" srcId="{479EE3DE-A04E-4772-A73C-30813742564C}" destId="{15EF8788-6D8F-4C1F-B87A-01DD7212C176}" srcOrd="0" destOrd="0" presId="urn:microsoft.com/office/officeart/2008/layout/VerticalCurvedList"/>
    <dgm:cxn modelId="{37C60D35-E3AE-4BAE-8366-6732F35AA5EA}" type="presParOf" srcId="{CF0ECD6E-582F-42B5-BE16-071D71D7AABA}" destId="{B48DB19C-DF91-4CB4-A8D4-E9B6CC5B20A1}" srcOrd="3" destOrd="0" presId="urn:microsoft.com/office/officeart/2008/layout/VerticalCurvedList"/>
    <dgm:cxn modelId="{6E1563F6-693D-4C6B-8BA1-FEBDAF301CF2}" type="presParOf" srcId="{CF0ECD6E-582F-42B5-BE16-071D71D7AABA}" destId="{458A94F4-CFD1-47DA-98CA-70E170999885}" srcOrd="4" destOrd="0" presId="urn:microsoft.com/office/officeart/2008/layout/VerticalCurvedList"/>
    <dgm:cxn modelId="{E3DF1A33-D6AB-48CF-80F6-C30435709D86}" type="presParOf" srcId="{458A94F4-CFD1-47DA-98CA-70E170999885}" destId="{14549C86-905D-4D59-863B-111BDADF361E}" srcOrd="0" destOrd="0" presId="urn:microsoft.com/office/officeart/2008/layout/VerticalCurvedList"/>
    <dgm:cxn modelId="{1B350067-C4E6-4948-B6BD-863A7A3A43AA}" type="presParOf" srcId="{CF0ECD6E-582F-42B5-BE16-071D71D7AABA}" destId="{F3024586-30FA-4E72-9946-22A6105BF2F8}" srcOrd="5" destOrd="0" presId="urn:microsoft.com/office/officeart/2008/layout/VerticalCurvedList"/>
    <dgm:cxn modelId="{79997DF7-6B2E-4180-A502-0D41D99F8BF0}" type="presParOf" srcId="{CF0ECD6E-582F-42B5-BE16-071D71D7AABA}" destId="{F6F8DFCD-286F-4403-8FB7-6A3D99F5F45C}" srcOrd="6" destOrd="0" presId="urn:microsoft.com/office/officeart/2008/layout/VerticalCurvedList"/>
    <dgm:cxn modelId="{20442B24-0CF4-417E-B016-4668B2CE29E1}" type="presParOf" srcId="{F6F8DFCD-286F-4403-8FB7-6A3D99F5F45C}" destId="{D97E862D-82A5-4079-9C99-452B46EF17B1}" srcOrd="0" destOrd="0" presId="urn:microsoft.com/office/officeart/2008/layout/VerticalCurvedList"/>
    <dgm:cxn modelId="{549A7034-E53B-40B7-B415-7723B2C2FA42}" type="presParOf" srcId="{CF0ECD6E-582F-42B5-BE16-071D71D7AABA}" destId="{6362757E-B563-4AD2-A10D-BDBE84A78E61}" srcOrd="7" destOrd="0" presId="urn:microsoft.com/office/officeart/2008/layout/VerticalCurvedList"/>
    <dgm:cxn modelId="{3E951074-8B7D-4933-A00D-68E133D94D66}" type="presParOf" srcId="{CF0ECD6E-582F-42B5-BE16-071D71D7AABA}" destId="{FA3E28AA-4F75-44A8-92BF-AC238C817170}" srcOrd="8" destOrd="0" presId="urn:microsoft.com/office/officeart/2008/layout/VerticalCurvedList"/>
    <dgm:cxn modelId="{9C83F27A-9BEA-4F19-AEAF-AD97FB244F1D}" type="presParOf" srcId="{FA3E28AA-4F75-44A8-92BF-AC238C817170}" destId="{4F7ED3D9-8A29-4BBE-8AA1-DA1DE2473D9D}" srcOrd="0" destOrd="0" presId="urn:microsoft.com/office/officeart/2008/layout/VerticalCurvedList"/>
    <dgm:cxn modelId="{C530D271-8AAB-4C9E-8724-D198E03E5495}" type="presParOf" srcId="{CF0ECD6E-582F-42B5-BE16-071D71D7AABA}" destId="{2B8E0C74-0041-4F1B-A68A-8020226DF37A}" srcOrd="9" destOrd="0" presId="urn:microsoft.com/office/officeart/2008/layout/VerticalCurvedList"/>
    <dgm:cxn modelId="{CFD96BE2-412B-4A53-A919-9AE3FC0D4928}" type="presParOf" srcId="{CF0ECD6E-582F-42B5-BE16-071D71D7AABA}" destId="{99029795-CA0F-408A-BFD6-5E3073C9C04B}" srcOrd="10" destOrd="0" presId="urn:microsoft.com/office/officeart/2008/layout/VerticalCurvedList"/>
    <dgm:cxn modelId="{2F214011-9DD0-42DF-8D10-B2F570CA94ED}" type="presParOf" srcId="{99029795-CA0F-408A-BFD6-5E3073C9C04B}" destId="{8CCBBD61-8134-48F3-9931-F01F6387EBFF}" srcOrd="0" destOrd="0" presId="urn:microsoft.com/office/officeart/2008/layout/VerticalCurvedList"/>
    <dgm:cxn modelId="{34F78693-002B-4123-8669-B107477CC43C}" type="presParOf" srcId="{CF0ECD6E-582F-42B5-BE16-071D71D7AABA}" destId="{CEEC8B65-17C0-4A35-AA78-DC0F110D0D3C}" srcOrd="11" destOrd="0" presId="urn:microsoft.com/office/officeart/2008/layout/VerticalCurvedList"/>
    <dgm:cxn modelId="{3594B709-4841-43B5-90C5-FB2E68995839}" type="presParOf" srcId="{CF0ECD6E-582F-42B5-BE16-071D71D7AABA}" destId="{0200884E-9B49-4AEA-9707-F0BF2BABEA21}" srcOrd="12" destOrd="0" presId="urn:microsoft.com/office/officeart/2008/layout/VerticalCurvedList"/>
    <dgm:cxn modelId="{7D816F09-FE2A-4AEC-8810-C5C787146D68}" type="presParOf" srcId="{0200884E-9B49-4AEA-9707-F0BF2BABEA21}" destId="{F9576FF4-879A-4507-BA50-29EC930C52B0}" srcOrd="0" destOrd="0" presId="urn:microsoft.com/office/officeart/2008/layout/VerticalCurvedList"/>
    <dgm:cxn modelId="{628F5FE1-9661-4B6F-A561-6033B5167E47}" type="presParOf" srcId="{CF0ECD6E-582F-42B5-BE16-071D71D7AABA}" destId="{51FF3900-CFC5-4278-BFF8-65ACF773F6C2}" srcOrd="13" destOrd="0" presId="urn:microsoft.com/office/officeart/2008/layout/VerticalCurvedList"/>
    <dgm:cxn modelId="{7A6ACB72-FADD-4F7D-B7F4-70839E68C87A}" type="presParOf" srcId="{CF0ECD6E-582F-42B5-BE16-071D71D7AABA}" destId="{7E6414C3-8757-47B1-B1E9-4159B179D040}" srcOrd="14" destOrd="0" presId="urn:microsoft.com/office/officeart/2008/layout/VerticalCurvedList"/>
    <dgm:cxn modelId="{F0C7121C-ED06-491D-88F8-9AF7E80266CE}" type="presParOf" srcId="{7E6414C3-8757-47B1-B1E9-4159B179D040}" destId="{324C9B7B-11A6-4708-9B04-286EEFDD0E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CB956-F7FC-4052-97A4-C07949A028C8}">
      <dsp:nvSpPr>
        <dsp:cNvPr id="0" name=""/>
        <dsp:cNvSpPr/>
      </dsp:nvSpPr>
      <dsp:spPr>
        <a:xfrm>
          <a:off x="3019" y="0"/>
          <a:ext cx="508893" cy="50889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A7182-6F6C-4AAE-9A85-2B3FD6C9AE98}">
      <dsp:nvSpPr>
        <dsp:cNvPr id="0" name=""/>
        <dsp:cNvSpPr/>
      </dsp:nvSpPr>
      <dsp:spPr>
        <a:xfrm>
          <a:off x="53908" y="50889"/>
          <a:ext cx="407114" cy="407114"/>
        </a:xfrm>
        <a:prstGeom prst="chord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A9647-6EBE-40AF-99A4-ADCBF54EA3E0}">
      <dsp:nvSpPr>
        <dsp:cNvPr id="0" name=""/>
        <dsp:cNvSpPr/>
      </dsp:nvSpPr>
      <dsp:spPr>
        <a:xfrm>
          <a:off x="617932" y="508893"/>
          <a:ext cx="1505475" cy="214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i="1" kern="1200" dirty="0" smtClean="0"/>
            <a:t>Znak da nam nešto nedostaje u životu.</a:t>
          </a:r>
          <a:endParaRPr lang="hr-HR" sz="1400" i="1" kern="1200" dirty="0"/>
        </a:p>
      </dsp:txBody>
      <dsp:txXfrm>
        <a:off x="617932" y="508893"/>
        <a:ext cx="1505475" cy="2141592"/>
      </dsp:txXfrm>
    </dsp:sp>
    <dsp:sp modelId="{35346BA4-7EE7-4D53-ABC1-15DA92B46DF6}">
      <dsp:nvSpPr>
        <dsp:cNvPr id="0" name=""/>
        <dsp:cNvSpPr/>
      </dsp:nvSpPr>
      <dsp:spPr>
        <a:xfrm>
          <a:off x="617932" y="0"/>
          <a:ext cx="1505475" cy="50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Tuga</a:t>
          </a:r>
          <a:endParaRPr lang="hr-HR" sz="2000" kern="1200" dirty="0"/>
        </a:p>
      </dsp:txBody>
      <dsp:txXfrm>
        <a:off x="617932" y="0"/>
        <a:ext cx="1505475" cy="508893"/>
      </dsp:txXfrm>
    </dsp:sp>
    <dsp:sp modelId="{C3498796-9D76-4AF5-B30B-A673E04223A0}">
      <dsp:nvSpPr>
        <dsp:cNvPr id="0" name=""/>
        <dsp:cNvSpPr/>
      </dsp:nvSpPr>
      <dsp:spPr>
        <a:xfrm>
          <a:off x="2229427" y="0"/>
          <a:ext cx="508893" cy="50889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B7533-42AA-417E-BBF5-940EDCDCAA27}">
      <dsp:nvSpPr>
        <dsp:cNvPr id="0" name=""/>
        <dsp:cNvSpPr/>
      </dsp:nvSpPr>
      <dsp:spPr>
        <a:xfrm>
          <a:off x="2280316" y="50889"/>
          <a:ext cx="407114" cy="407114"/>
        </a:xfrm>
        <a:prstGeom prst="chord">
          <a:avLst>
            <a:gd name="adj1" fmla="val 0"/>
            <a:gd name="adj2" fmla="val 10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24733-9D46-4354-86B1-28297D9CE41E}">
      <dsp:nvSpPr>
        <dsp:cNvPr id="0" name=""/>
        <dsp:cNvSpPr/>
      </dsp:nvSpPr>
      <dsp:spPr>
        <a:xfrm>
          <a:off x="2844340" y="508893"/>
          <a:ext cx="1505475" cy="214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i="1" kern="1200" dirty="0" smtClean="0"/>
            <a:t>Motivacija da učinimo ono što nam je uistinu bitno.</a:t>
          </a:r>
          <a:endParaRPr lang="hr-HR" sz="1400" i="1" kern="1200" dirty="0"/>
        </a:p>
      </dsp:txBody>
      <dsp:txXfrm>
        <a:off x="2844340" y="508893"/>
        <a:ext cx="1505475" cy="2141592"/>
      </dsp:txXfrm>
    </dsp:sp>
    <dsp:sp modelId="{2EE2C13A-29F8-4C5F-83AF-AAEC3B494E0B}">
      <dsp:nvSpPr>
        <dsp:cNvPr id="0" name=""/>
        <dsp:cNvSpPr/>
      </dsp:nvSpPr>
      <dsp:spPr>
        <a:xfrm>
          <a:off x="2844340" y="0"/>
          <a:ext cx="1505475" cy="50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Krivnja</a:t>
          </a:r>
          <a:endParaRPr lang="hr-HR" sz="2000" kern="1200" dirty="0"/>
        </a:p>
      </dsp:txBody>
      <dsp:txXfrm>
        <a:off x="2844340" y="0"/>
        <a:ext cx="1505475" cy="508893"/>
      </dsp:txXfrm>
    </dsp:sp>
    <dsp:sp modelId="{7704BBEF-E15A-4861-A4B8-187655A3B0EE}">
      <dsp:nvSpPr>
        <dsp:cNvPr id="0" name=""/>
        <dsp:cNvSpPr/>
      </dsp:nvSpPr>
      <dsp:spPr>
        <a:xfrm>
          <a:off x="4455835" y="0"/>
          <a:ext cx="508893" cy="50889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3B1F1-18C0-481F-83E3-166ACBF124A4}">
      <dsp:nvSpPr>
        <dsp:cNvPr id="0" name=""/>
        <dsp:cNvSpPr/>
      </dsp:nvSpPr>
      <dsp:spPr>
        <a:xfrm>
          <a:off x="4506725" y="50889"/>
          <a:ext cx="407114" cy="407114"/>
        </a:xfrm>
        <a:prstGeom prst="chord">
          <a:avLst>
            <a:gd name="adj1" fmla="val 19800000"/>
            <a:gd name="adj2" fmla="val 126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53D30-1005-493F-96E0-33BEADDFA874}">
      <dsp:nvSpPr>
        <dsp:cNvPr id="0" name=""/>
        <dsp:cNvSpPr/>
      </dsp:nvSpPr>
      <dsp:spPr>
        <a:xfrm>
          <a:off x="5070748" y="508893"/>
          <a:ext cx="1505475" cy="214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i="1" kern="1200" dirty="0" smtClean="0"/>
            <a:t>Snaga da se nosimo sa izazovima.</a:t>
          </a:r>
          <a:endParaRPr lang="hr-HR" sz="1400" i="1" kern="1200" dirty="0"/>
        </a:p>
      </dsp:txBody>
      <dsp:txXfrm>
        <a:off x="5070748" y="508893"/>
        <a:ext cx="1505475" cy="2141592"/>
      </dsp:txXfrm>
    </dsp:sp>
    <dsp:sp modelId="{FF3B9A35-96B4-440A-9AE4-BB935DEFA923}">
      <dsp:nvSpPr>
        <dsp:cNvPr id="0" name=""/>
        <dsp:cNvSpPr/>
      </dsp:nvSpPr>
      <dsp:spPr>
        <a:xfrm>
          <a:off x="5070748" y="0"/>
          <a:ext cx="1505475" cy="50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Anksioznost</a:t>
          </a:r>
          <a:endParaRPr lang="hr-HR" sz="2000" kern="1200" dirty="0"/>
        </a:p>
      </dsp:txBody>
      <dsp:txXfrm>
        <a:off x="5070748" y="0"/>
        <a:ext cx="1505475" cy="508893"/>
      </dsp:txXfrm>
    </dsp:sp>
    <dsp:sp modelId="{35F96DB7-1720-4D20-8A0A-712639E51E99}">
      <dsp:nvSpPr>
        <dsp:cNvPr id="0" name=""/>
        <dsp:cNvSpPr/>
      </dsp:nvSpPr>
      <dsp:spPr>
        <a:xfrm>
          <a:off x="6682243" y="0"/>
          <a:ext cx="508893" cy="50889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6656A-1A25-4774-B110-4D98021A9A72}">
      <dsp:nvSpPr>
        <dsp:cNvPr id="0" name=""/>
        <dsp:cNvSpPr/>
      </dsp:nvSpPr>
      <dsp:spPr>
        <a:xfrm>
          <a:off x="6733133" y="50889"/>
          <a:ext cx="407114" cy="40711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DF482-E986-4AD5-8E9D-F2610E98D420}">
      <dsp:nvSpPr>
        <dsp:cNvPr id="0" name=""/>
        <dsp:cNvSpPr/>
      </dsp:nvSpPr>
      <dsp:spPr>
        <a:xfrm>
          <a:off x="7297156" y="0"/>
          <a:ext cx="1505475" cy="50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Ljutnja</a:t>
          </a:r>
          <a:endParaRPr lang="hr-HR" sz="2000" kern="1200" dirty="0"/>
        </a:p>
      </dsp:txBody>
      <dsp:txXfrm>
        <a:off x="7297156" y="0"/>
        <a:ext cx="1505475" cy="508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70A94-37E6-48C0-AAE7-2DC26E282D77}">
      <dsp:nvSpPr>
        <dsp:cNvPr id="0" name=""/>
        <dsp:cNvSpPr/>
      </dsp:nvSpPr>
      <dsp:spPr>
        <a:xfrm>
          <a:off x="282040" y="509"/>
          <a:ext cx="4229448" cy="33835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643E3E-310A-4599-A301-638A7F182693}">
      <dsp:nvSpPr>
        <dsp:cNvPr id="0" name=""/>
        <dsp:cNvSpPr/>
      </dsp:nvSpPr>
      <dsp:spPr>
        <a:xfrm>
          <a:off x="662690" y="3045712"/>
          <a:ext cx="3764209" cy="11842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LISTA EMOCIJA</a:t>
          </a:r>
          <a:endParaRPr lang="hr-HR" sz="3400" kern="1200" dirty="0"/>
        </a:p>
      </dsp:txBody>
      <dsp:txXfrm>
        <a:off x="662690" y="3045712"/>
        <a:ext cx="3764209" cy="1184245"/>
      </dsp:txXfrm>
    </dsp:sp>
    <dsp:sp modelId="{2065524D-02A9-450D-A457-69A69EF05CB9}">
      <dsp:nvSpPr>
        <dsp:cNvPr id="0" name=""/>
        <dsp:cNvSpPr/>
      </dsp:nvSpPr>
      <dsp:spPr>
        <a:xfrm>
          <a:off x="4934433" y="509"/>
          <a:ext cx="4229448" cy="33835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03E9FB-5CE8-4CD3-9813-7F481D7FC096}">
      <dsp:nvSpPr>
        <dsp:cNvPr id="0" name=""/>
        <dsp:cNvSpPr/>
      </dsp:nvSpPr>
      <dsp:spPr>
        <a:xfrm>
          <a:off x="5315084" y="3045712"/>
          <a:ext cx="3764209" cy="11842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GRAFIKON EMOCIJA</a:t>
          </a:r>
          <a:endParaRPr lang="hr-HR" sz="3400" kern="1200" dirty="0"/>
        </a:p>
      </dsp:txBody>
      <dsp:txXfrm>
        <a:off x="5315084" y="3045712"/>
        <a:ext cx="3764209" cy="1184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0EFEE-E698-460E-9E91-4B34E0309D57}">
      <dsp:nvSpPr>
        <dsp:cNvPr id="0" name=""/>
        <dsp:cNvSpPr/>
      </dsp:nvSpPr>
      <dsp:spPr>
        <a:xfrm>
          <a:off x="0" y="51737"/>
          <a:ext cx="5116000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dirty="0" smtClean="0"/>
            <a:t>Procjena intenziteta emocija prije i poslije intervencije, kako bi lakše procijenili idući korak u terapiji</a:t>
          </a:r>
          <a:endParaRPr lang="hr-HR" sz="2000" kern="1200" dirty="0"/>
        </a:p>
      </dsp:txBody>
      <dsp:txXfrm>
        <a:off x="72393" y="124130"/>
        <a:ext cx="4971214" cy="1338188"/>
      </dsp:txXfrm>
    </dsp:sp>
    <dsp:sp modelId="{F672893D-3CAF-4106-BCC3-4E16CEA51053}">
      <dsp:nvSpPr>
        <dsp:cNvPr id="0" name=""/>
        <dsp:cNvSpPr/>
      </dsp:nvSpPr>
      <dsp:spPr>
        <a:xfrm>
          <a:off x="0" y="1721912"/>
          <a:ext cx="5116000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dirty="0" smtClean="0"/>
            <a:t>Označiti što na skali predstavlja početna i krajnja vrijednost </a:t>
          </a:r>
          <a:br>
            <a:rPr lang="hr-HR" sz="2000" b="0" i="0" kern="1200" dirty="0" smtClean="0"/>
          </a:br>
          <a:r>
            <a:rPr lang="hr-HR" sz="2000" b="0" i="1" kern="1200" dirty="0" smtClean="0"/>
            <a:t>(10 najveća tuga, 0 uopće nisam tužan)</a:t>
          </a:r>
          <a:endParaRPr lang="hr-HR" sz="2000" i="1" kern="1200" dirty="0"/>
        </a:p>
      </dsp:txBody>
      <dsp:txXfrm>
        <a:off x="72393" y="1794305"/>
        <a:ext cx="4971214" cy="1338188"/>
      </dsp:txXfrm>
    </dsp:sp>
    <dsp:sp modelId="{04E87AA7-FA1E-4F1A-8BB0-ACAFE769DA9E}">
      <dsp:nvSpPr>
        <dsp:cNvPr id="0" name=""/>
        <dsp:cNvSpPr/>
      </dsp:nvSpPr>
      <dsp:spPr>
        <a:xfrm>
          <a:off x="0" y="3392087"/>
          <a:ext cx="5116000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dirty="0" smtClean="0"/>
            <a:t>Grafički prikaz skale intenziteta emocije ukoliko klijent ima poteškoća sa numeracijom emocija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1" kern="1200" dirty="0" smtClean="0"/>
            <a:t>(malo, srednje, jako)</a:t>
          </a:r>
          <a:endParaRPr lang="hr-HR" sz="2000" i="1" kern="1200" dirty="0"/>
        </a:p>
      </dsp:txBody>
      <dsp:txXfrm>
        <a:off x="72393" y="3464480"/>
        <a:ext cx="4971214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13511-E8C3-4C77-B9BF-9D20431901A2}">
      <dsp:nvSpPr>
        <dsp:cNvPr id="0" name=""/>
        <dsp:cNvSpPr/>
      </dsp:nvSpPr>
      <dsp:spPr>
        <a:xfrm>
          <a:off x="0" y="0"/>
          <a:ext cx="376821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0113B-1A7F-40C2-B917-8AFDDC0503D1}">
      <dsp:nvSpPr>
        <dsp:cNvPr id="0" name=""/>
        <dsp:cNvSpPr/>
      </dsp:nvSpPr>
      <dsp:spPr>
        <a:xfrm>
          <a:off x="0" y="0"/>
          <a:ext cx="3768210" cy="98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i="0" kern="1200" smtClean="0"/>
            <a:t>Želimo smanjiti pretjerane negativne emocije</a:t>
          </a:r>
          <a:endParaRPr lang="hr-HR" sz="1800" b="0" kern="1200"/>
        </a:p>
      </dsp:txBody>
      <dsp:txXfrm>
        <a:off x="0" y="0"/>
        <a:ext cx="3768210" cy="985964"/>
      </dsp:txXfrm>
    </dsp:sp>
    <dsp:sp modelId="{41D679C5-9208-4B35-8C48-CD982A47AB92}">
      <dsp:nvSpPr>
        <dsp:cNvPr id="0" name=""/>
        <dsp:cNvSpPr/>
      </dsp:nvSpPr>
      <dsp:spPr>
        <a:xfrm>
          <a:off x="0" y="985963"/>
          <a:ext cx="376821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D4E91-EC35-439E-9FE4-B0CB1A41FA5D}">
      <dsp:nvSpPr>
        <dsp:cNvPr id="0" name=""/>
        <dsp:cNvSpPr/>
      </dsp:nvSpPr>
      <dsp:spPr>
        <a:xfrm>
          <a:off x="0" y="985964"/>
          <a:ext cx="3768210" cy="98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i="0" kern="1200" dirty="0" smtClean="0"/>
            <a:t>Ne ocjenjujemo niti osporavamo </a:t>
          </a:r>
          <a:r>
            <a:rPr lang="hr-HR" sz="1800" b="0" i="0" kern="1200" dirty="0" err="1" smtClean="0"/>
            <a:t>klijentove</a:t>
          </a:r>
          <a:r>
            <a:rPr lang="hr-HR" sz="1800" b="0" i="0" kern="1200" dirty="0" smtClean="0"/>
            <a:t> emocije, poštujemo ih i </a:t>
          </a:r>
          <a:r>
            <a:rPr lang="hr-HR" sz="1800" b="0" i="0" kern="1200" dirty="0" err="1" smtClean="0"/>
            <a:t>empatiziramo</a:t>
          </a:r>
          <a:endParaRPr lang="hr-HR" sz="1800" b="0" kern="1200" dirty="0"/>
        </a:p>
      </dsp:txBody>
      <dsp:txXfrm>
        <a:off x="0" y="985964"/>
        <a:ext cx="3768210" cy="985964"/>
      </dsp:txXfrm>
    </dsp:sp>
    <dsp:sp modelId="{30AC34B3-C970-4C32-8379-36313169E1B7}">
      <dsp:nvSpPr>
        <dsp:cNvPr id="0" name=""/>
        <dsp:cNvSpPr/>
      </dsp:nvSpPr>
      <dsp:spPr>
        <a:xfrm>
          <a:off x="0" y="1971927"/>
          <a:ext cx="376821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290C-331E-43F2-B108-4491F72BBCFF}">
      <dsp:nvSpPr>
        <dsp:cNvPr id="0" name=""/>
        <dsp:cNvSpPr/>
      </dsp:nvSpPr>
      <dsp:spPr>
        <a:xfrm>
          <a:off x="0" y="1971928"/>
          <a:ext cx="3768210" cy="98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i="0" kern="1200" smtClean="0"/>
            <a:t>Procjenjujemo kognicije koje vode do negativnih emocija, definiramo ciljeve i moguće prepreke</a:t>
          </a:r>
          <a:endParaRPr lang="hr-HR" sz="1800" b="0" kern="1200"/>
        </a:p>
      </dsp:txBody>
      <dsp:txXfrm>
        <a:off x="0" y="1971928"/>
        <a:ext cx="3768210" cy="985964"/>
      </dsp:txXfrm>
    </dsp:sp>
    <dsp:sp modelId="{C5B8C15E-DE7E-41E6-A00B-FA3B264D0AEF}">
      <dsp:nvSpPr>
        <dsp:cNvPr id="0" name=""/>
        <dsp:cNvSpPr/>
      </dsp:nvSpPr>
      <dsp:spPr>
        <a:xfrm>
          <a:off x="0" y="2957892"/>
          <a:ext cx="376821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B7919-CD39-4516-B6F6-42D29E401B70}">
      <dsp:nvSpPr>
        <dsp:cNvPr id="0" name=""/>
        <dsp:cNvSpPr/>
      </dsp:nvSpPr>
      <dsp:spPr>
        <a:xfrm>
          <a:off x="0" y="2957892"/>
          <a:ext cx="3768210" cy="98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i="0" kern="1200" smtClean="0"/>
            <a:t>U početku tretmana većina klijenata ne razumije jasno razliku između njihovih misli i emocija </a:t>
          </a:r>
          <a:endParaRPr lang="hr-HR" sz="1800" b="0" kern="1200"/>
        </a:p>
      </dsp:txBody>
      <dsp:txXfrm>
        <a:off x="0" y="2957892"/>
        <a:ext cx="3768210" cy="985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4120F-5358-4E2E-AABF-0DD88EE85831}">
      <dsp:nvSpPr>
        <dsp:cNvPr id="0" name=""/>
        <dsp:cNvSpPr/>
      </dsp:nvSpPr>
      <dsp:spPr>
        <a:xfrm>
          <a:off x="47359" y="0"/>
          <a:ext cx="4555200" cy="45552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4C6488-548D-447C-87A0-539F621D5DC0}">
      <dsp:nvSpPr>
        <dsp:cNvPr id="0" name=""/>
        <dsp:cNvSpPr/>
      </dsp:nvSpPr>
      <dsp:spPr>
        <a:xfrm>
          <a:off x="2324959" y="455964"/>
          <a:ext cx="2960880" cy="80961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i="0" kern="1200" dirty="0" smtClean="0"/>
            <a:t>BKT model (emocije, ponašanje, </a:t>
          </a:r>
          <a:r>
            <a:rPr lang="hr-HR" sz="1000" b="1" i="0" kern="1200" dirty="0" err="1" smtClean="0"/>
            <a:t>kognicije</a:t>
          </a:r>
          <a:r>
            <a:rPr lang="hr-HR" sz="1000" b="1" i="0" kern="1200" dirty="0" smtClean="0"/>
            <a:t>)</a:t>
          </a:r>
          <a:endParaRPr lang="hr-HR" sz="1000" b="1" kern="1200" dirty="0"/>
        </a:p>
      </dsp:txBody>
      <dsp:txXfrm>
        <a:off x="2364481" y="495486"/>
        <a:ext cx="2881836" cy="730571"/>
      </dsp:txXfrm>
    </dsp:sp>
    <dsp:sp modelId="{9A76ED77-3158-4961-9E92-BF8C3E826E32}">
      <dsp:nvSpPr>
        <dsp:cNvPr id="0" name=""/>
        <dsp:cNvSpPr/>
      </dsp:nvSpPr>
      <dsp:spPr>
        <a:xfrm>
          <a:off x="2324959" y="1366782"/>
          <a:ext cx="2960880" cy="80961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i="0" kern="1200" dirty="0" smtClean="0"/>
            <a:t>Emocija: </a:t>
          </a:r>
          <a:r>
            <a:rPr lang="hr-HR" sz="1000" b="1" i="1" kern="1200" dirty="0" smtClean="0"/>
            <a:t>Osjećam se anksiozno. </a:t>
          </a:r>
          <a:r>
            <a:rPr lang="hr-HR" sz="1000" b="1" i="0" kern="1200" dirty="0" smtClean="0"/>
            <a:t/>
          </a:r>
          <a:br>
            <a:rPr lang="hr-HR" sz="1000" b="1" i="0" kern="1200" dirty="0" smtClean="0"/>
          </a:br>
          <a:r>
            <a:rPr lang="hr-HR" sz="1000" b="1" i="0" kern="1200" dirty="0" smtClean="0"/>
            <a:t>(što osjećaš - riječi poput anksiozno, ljuto, tužno, sretno,..)</a:t>
          </a:r>
          <a:endParaRPr lang="hr-HR" sz="1000" b="1" kern="1200" dirty="0"/>
        </a:p>
      </dsp:txBody>
      <dsp:txXfrm>
        <a:off x="2364481" y="1406304"/>
        <a:ext cx="2881836" cy="730571"/>
      </dsp:txXfrm>
    </dsp:sp>
    <dsp:sp modelId="{0CBA5AF5-077A-4368-9635-BF2DBCEA8D8B}">
      <dsp:nvSpPr>
        <dsp:cNvPr id="0" name=""/>
        <dsp:cNvSpPr/>
      </dsp:nvSpPr>
      <dsp:spPr>
        <a:xfrm>
          <a:off x="2324959" y="2277600"/>
          <a:ext cx="2960880" cy="80961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i="0" kern="1200" dirty="0" err="1" smtClean="0"/>
            <a:t>Kognicija</a:t>
          </a:r>
          <a:r>
            <a:rPr lang="hr-HR" sz="1000" b="1" i="0" kern="1200" dirty="0" smtClean="0"/>
            <a:t>: </a:t>
          </a:r>
          <a:r>
            <a:rPr lang="hr-HR" sz="1000" b="1" i="1" kern="1200" dirty="0" smtClean="0"/>
            <a:t>Osjećam se kao da ništa ne mogu. Osjećam se beskorisno.</a:t>
          </a:r>
          <a:br>
            <a:rPr lang="hr-HR" sz="1000" b="1" i="1" kern="1200" dirty="0" smtClean="0"/>
          </a:br>
          <a:r>
            <a:rPr lang="hr-HR" sz="1000" b="1" i="0" kern="1200" dirty="0" smtClean="0"/>
            <a:t>(ideje u obliku riječi, slike, imaginacije)</a:t>
          </a:r>
          <a:endParaRPr lang="hr-HR" sz="1000" b="1" kern="1200" dirty="0"/>
        </a:p>
      </dsp:txBody>
      <dsp:txXfrm>
        <a:off x="2364481" y="2317122"/>
        <a:ext cx="2881836" cy="730571"/>
      </dsp:txXfrm>
    </dsp:sp>
    <dsp:sp modelId="{996DBD7E-CE15-4736-BED1-56A5A250D351}">
      <dsp:nvSpPr>
        <dsp:cNvPr id="0" name=""/>
        <dsp:cNvSpPr/>
      </dsp:nvSpPr>
      <dsp:spPr>
        <a:xfrm>
          <a:off x="2324959" y="3188417"/>
          <a:ext cx="2960880" cy="80961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i="0" kern="1200" dirty="0" smtClean="0"/>
            <a:t>Ako klijent opisuje svoje misli kroz osjećaje, potrebno ga je upitati kako se osjećao kad je to mislio? Koje emocije je imao?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i="1" kern="1200" dirty="0" smtClean="0"/>
            <a:t>On nije želio pričati sa mnom. Nije ga bilo briga što sam zvala. Tuga, ljutnja, bijes, strah..</a:t>
          </a:r>
          <a:endParaRPr lang="hr-HR" sz="1000" b="1" kern="1200" dirty="0"/>
        </a:p>
      </dsp:txBody>
      <dsp:txXfrm>
        <a:off x="2364481" y="3227939"/>
        <a:ext cx="2881836" cy="730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D12AA-9968-4265-9D2C-6F0E50137E59}">
      <dsp:nvSpPr>
        <dsp:cNvPr id="0" name=""/>
        <dsp:cNvSpPr/>
      </dsp:nvSpPr>
      <dsp:spPr>
        <a:xfrm>
          <a:off x="0" y="2807870"/>
          <a:ext cx="6053826" cy="92160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Osjećao si se tužno? Pokušajmo zamisliti situaciju gdje pretražuješ online poslove? Misliš si „Što ako mi šef ne bude dao preporuku? Što ako ne dobijem posao?” i osjećaš se?</a:t>
          </a:r>
          <a:endParaRPr lang="hr-HR" sz="1100" kern="1200" dirty="0"/>
        </a:p>
      </dsp:txBody>
      <dsp:txXfrm>
        <a:off x="0" y="2807870"/>
        <a:ext cx="6053826" cy="497667"/>
      </dsp:txXfrm>
    </dsp:sp>
    <dsp:sp modelId="{515CF144-5534-478C-83F8-CF7AFF24BFDF}">
      <dsp:nvSpPr>
        <dsp:cNvPr id="0" name=""/>
        <dsp:cNvSpPr/>
      </dsp:nvSpPr>
      <dsp:spPr>
        <a:xfrm>
          <a:off x="0" y="3287104"/>
          <a:ext cx="6053826" cy="4239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Nervozno, valjda..</a:t>
          </a:r>
          <a:endParaRPr lang="hr-HR" sz="1100" kern="1200" dirty="0"/>
        </a:p>
      </dsp:txBody>
      <dsp:txXfrm>
        <a:off x="0" y="3287104"/>
        <a:ext cx="6053826" cy="423938"/>
      </dsp:txXfrm>
    </dsp:sp>
    <dsp:sp modelId="{2C5AD470-160E-4382-878E-BC74B327BDCF}">
      <dsp:nvSpPr>
        <dsp:cNvPr id="0" name=""/>
        <dsp:cNvSpPr/>
      </dsp:nvSpPr>
      <dsp:spPr>
        <a:xfrm rot="10800000">
          <a:off x="0" y="1404264"/>
          <a:ext cx="6053826" cy="1417429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Što ti je prošlo kroz glavu u tom trenutku?</a:t>
          </a:r>
          <a:endParaRPr lang="hr-HR" sz="1100" kern="1200" dirty="0"/>
        </a:p>
      </dsp:txBody>
      <dsp:txXfrm rot="-10800000">
        <a:off x="0" y="1404264"/>
        <a:ext cx="6053826" cy="497517"/>
      </dsp:txXfrm>
    </dsp:sp>
    <dsp:sp modelId="{EED8874C-E3C7-4051-BCFF-81C43FC15355}">
      <dsp:nvSpPr>
        <dsp:cNvPr id="0" name=""/>
        <dsp:cNvSpPr/>
      </dsp:nvSpPr>
      <dsp:spPr>
        <a:xfrm>
          <a:off x="0" y="1901782"/>
          <a:ext cx="6053826" cy="4238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Pomislio sam: „Što ako mi ne bude želio dati preporuku? Što ako ne dobijem posao?”</a:t>
          </a:r>
          <a:endParaRPr lang="hr-HR" sz="1100" kern="1200" dirty="0"/>
        </a:p>
      </dsp:txBody>
      <dsp:txXfrm>
        <a:off x="0" y="1901782"/>
        <a:ext cx="6053826" cy="423811"/>
      </dsp:txXfrm>
    </dsp:sp>
    <dsp:sp modelId="{59E3852B-CD46-4F19-BD63-B76403792EEC}">
      <dsp:nvSpPr>
        <dsp:cNvPr id="0" name=""/>
        <dsp:cNvSpPr/>
      </dsp:nvSpPr>
      <dsp:spPr>
        <a:xfrm rot="10800000">
          <a:off x="0" y="659"/>
          <a:ext cx="6053826" cy="1417429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Kako si se osjećao kada ti se šef nije povratno javio?</a:t>
          </a:r>
          <a:endParaRPr lang="hr-HR" sz="1100" kern="1200" dirty="0"/>
        </a:p>
      </dsp:txBody>
      <dsp:txXfrm rot="-10800000">
        <a:off x="0" y="659"/>
        <a:ext cx="6053826" cy="497517"/>
      </dsp:txXfrm>
    </dsp:sp>
    <dsp:sp modelId="{CED0ACE5-C8F1-41FA-91D5-5DCC3E6CD639}">
      <dsp:nvSpPr>
        <dsp:cNvPr id="0" name=""/>
        <dsp:cNvSpPr/>
      </dsp:nvSpPr>
      <dsp:spPr>
        <a:xfrm>
          <a:off x="0" y="498177"/>
          <a:ext cx="6053826" cy="4238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Bio sam tužan.</a:t>
          </a:r>
          <a:endParaRPr lang="hr-HR" sz="1100" kern="1200" dirty="0"/>
        </a:p>
      </dsp:txBody>
      <dsp:txXfrm>
        <a:off x="0" y="498177"/>
        <a:ext cx="6053826" cy="4238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F640D-C3FB-48D5-9DB4-5566B90A56FD}">
      <dsp:nvSpPr>
        <dsp:cNvPr id="0" name=""/>
        <dsp:cNvSpPr/>
      </dsp:nvSpPr>
      <dsp:spPr>
        <a:xfrm rot="16200000">
          <a:off x="-1038432" y="2512401"/>
          <a:ext cx="3722784" cy="78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4542" bIns="0" numCol="1" spcCol="1270" anchor="t" anchorCtr="0">
          <a:noAutofit/>
        </a:bodyPr>
        <a:lstStyle/>
        <a:p>
          <a:pPr lvl="0" algn="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0" i="0" kern="1200" smtClean="0"/>
            <a:t>Kada klijent treba:</a:t>
          </a:r>
          <a:endParaRPr lang="hr-HR" sz="2900" kern="1200"/>
        </a:p>
      </dsp:txBody>
      <dsp:txXfrm>
        <a:off x="-1038432" y="2512401"/>
        <a:ext cx="3722784" cy="787512"/>
      </dsp:txXfrm>
    </dsp:sp>
    <dsp:sp modelId="{B49D4AA0-5566-494A-965B-80238E2CA020}">
      <dsp:nvSpPr>
        <dsp:cNvPr id="0" name=""/>
        <dsp:cNvSpPr/>
      </dsp:nvSpPr>
      <dsp:spPr>
        <a:xfrm>
          <a:off x="1216715" y="1044765"/>
          <a:ext cx="9326880" cy="3722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694542" rIns="213360" bIns="21336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b="0" i="0" kern="1200" smtClean="0"/>
            <a:t>Steći bolji pristup svojim mislima</a:t>
          </a:r>
          <a:endParaRPr lang="hr-HR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b="0" i="0" kern="1200" smtClean="0"/>
            <a:t>Promijeniti svoje kognicije na razini emocija</a:t>
          </a:r>
          <a:endParaRPr lang="hr-HR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b="0" i="0" kern="1200" smtClean="0"/>
            <a:t>Naučiti da emocije nisu opasne, nekontrolirajuće ili netolerantne</a:t>
          </a:r>
          <a:endParaRPr lang="hr-HR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b="0" i="0" kern="1200" dirty="0" smtClean="0"/>
            <a:t>Ispitati nedostatke ili posljedice svojeg </a:t>
          </a:r>
          <a:r>
            <a:rPr lang="hr-HR" sz="2300" b="0" i="0" kern="1200" dirty="0" err="1" smtClean="0"/>
            <a:t>maloadaptivnog</a:t>
          </a:r>
          <a:r>
            <a:rPr lang="hr-HR" sz="2300" b="0" i="0" kern="1200" dirty="0" smtClean="0"/>
            <a:t> ponašanje</a:t>
          </a:r>
          <a:endParaRPr lang="hr-H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300" b="0" i="0" kern="1200" dirty="0" smtClean="0"/>
            <a:t>Tehnike: imaginacija, izlaganje, fokus na tjelesne senzacije</a:t>
          </a:r>
          <a:endParaRPr lang="hr-HR" sz="2300" kern="1200" dirty="0"/>
        </a:p>
      </dsp:txBody>
      <dsp:txXfrm>
        <a:off x="1216715" y="1044765"/>
        <a:ext cx="9326880" cy="3722784"/>
      </dsp:txXfrm>
    </dsp:sp>
    <dsp:sp modelId="{8A0BBC47-BC9D-42AE-B8BD-B27966FA4F6A}">
      <dsp:nvSpPr>
        <dsp:cNvPr id="0" name=""/>
        <dsp:cNvSpPr/>
      </dsp:nvSpPr>
      <dsp:spPr>
        <a:xfrm>
          <a:off x="429203" y="5250"/>
          <a:ext cx="1575024" cy="15750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41EB6-30A7-44FA-A5EE-7F8504AF6704}">
      <dsp:nvSpPr>
        <dsp:cNvPr id="0" name=""/>
        <dsp:cNvSpPr/>
      </dsp:nvSpPr>
      <dsp:spPr>
        <a:xfrm rot="5400000">
          <a:off x="405951" y="2188473"/>
          <a:ext cx="1215488" cy="2022545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88B03-1222-4983-99A4-A39ED9DEA025}">
      <dsp:nvSpPr>
        <dsp:cNvPr id="0" name=""/>
        <dsp:cNvSpPr/>
      </dsp:nvSpPr>
      <dsp:spPr>
        <a:xfrm>
          <a:off x="203056" y="2792778"/>
          <a:ext cx="1825965" cy="16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smtClean="0"/>
            <a:t>Neki klijenti imaju disfunkcionalna uvjerenja o doživljavanju emocija</a:t>
          </a:r>
          <a:endParaRPr lang="hr-HR" sz="1600" kern="1200"/>
        </a:p>
      </dsp:txBody>
      <dsp:txXfrm>
        <a:off x="203056" y="2792778"/>
        <a:ext cx="1825965" cy="1600565"/>
      </dsp:txXfrm>
    </dsp:sp>
    <dsp:sp modelId="{0BE961F0-1603-4165-A3AF-AF6BD66D2CD6}">
      <dsp:nvSpPr>
        <dsp:cNvPr id="0" name=""/>
        <dsp:cNvSpPr/>
      </dsp:nvSpPr>
      <dsp:spPr>
        <a:xfrm>
          <a:off x="1684500" y="2039571"/>
          <a:ext cx="344521" cy="34452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FE2CF-2E6C-45F1-8965-8D0864E3C8F7}">
      <dsp:nvSpPr>
        <dsp:cNvPr id="0" name=""/>
        <dsp:cNvSpPr/>
      </dsp:nvSpPr>
      <dsp:spPr>
        <a:xfrm rot="5400000">
          <a:off x="2641290" y="1635336"/>
          <a:ext cx="1215488" cy="2022545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F0726-3271-4591-9C5C-03F24C9F4B0E}">
      <dsp:nvSpPr>
        <dsp:cNvPr id="0" name=""/>
        <dsp:cNvSpPr/>
      </dsp:nvSpPr>
      <dsp:spPr>
        <a:xfrm>
          <a:off x="2438395" y="2239642"/>
          <a:ext cx="1825965" cy="16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dirty="0" smtClean="0"/>
            <a:t>Npr. ako se uznemirim, biti će sve gore i gore, neću se moći smiriti, izgubiti ću kontrolu, završiti ću u bolnici,..</a:t>
          </a:r>
          <a:endParaRPr lang="hr-HR" sz="1600" kern="1200" dirty="0"/>
        </a:p>
      </dsp:txBody>
      <dsp:txXfrm>
        <a:off x="2438395" y="2239642"/>
        <a:ext cx="1825965" cy="1600565"/>
      </dsp:txXfrm>
    </dsp:sp>
    <dsp:sp modelId="{D77F1232-1C51-4B66-B75B-8E9EC147F2E7}">
      <dsp:nvSpPr>
        <dsp:cNvPr id="0" name=""/>
        <dsp:cNvSpPr/>
      </dsp:nvSpPr>
      <dsp:spPr>
        <a:xfrm>
          <a:off x="3919839" y="1486434"/>
          <a:ext cx="344521" cy="34452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F0126-153B-4724-88F6-C6074926941E}">
      <dsp:nvSpPr>
        <dsp:cNvPr id="0" name=""/>
        <dsp:cNvSpPr/>
      </dsp:nvSpPr>
      <dsp:spPr>
        <a:xfrm rot="5400000">
          <a:off x="4876629" y="1082200"/>
          <a:ext cx="1215488" cy="2022545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64A41-D509-4DF2-AC4D-656C12D7E6E6}">
      <dsp:nvSpPr>
        <dsp:cNvPr id="0" name=""/>
        <dsp:cNvSpPr/>
      </dsp:nvSpPr>
      <dsp:spPr>
        <a:xfrm>
          <a:off x="4673733" y="1686505"/>
          <a:ext cx="1825965" cy="16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smtClean="0"/>
            <a:t>Klijent počne izbjegavati situacije u kojima bi se mogao uznemiriti</a:t>
          </a:r>
          <a:endParaRPr lang="hr-HR" sz="1600" kern="1200"/>
        </a:p>
      </dsp:txBody>
      <dsp:txXfrm>
        <a:off x="4673733" y="1686505"/>
        <a:ext cx="1825965" cy="1600565"/>
      </dsp:txXfrm>
    </dsp:sp>
    <dsp:sp modelId="{1207010B-05A7-40C5-9743-E4B378A48257}">
      <dsp:nvSpPr>
        <dsp:cNvPr id="0" name=""/>
        <dsp:cNvSpPr/>
      </dsp:nvSpPr>
      <dsp:spPr>
        <a:xfrm>
          <a:off x="6155177" y="933297"/>
          <a:ext cx="344521" cy="34452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BC89-1ACB-4E58-A542-516892F9D0A4}">
      <dsp:nvSpPr>
        <dsp:cNvPr id="0" name=""/>
        <dsp:cNvSpPr/>
      </dsp:nvSpPr>
      <dsp:spPr>
        <a:xfrm rot="5400000">
          <a:off x="7111967" y="529063"/>
          <a:ext cx="1215488" cy="2022545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B08EC-FEB3-4B01-9E14-29246D25B54F}">
      <dsp:nvSpPr>
        <dsp:cNvPr id="0" name=""/>
        <dsp:cNvSpPr/>
      </dsp:nvSpPr>
      <dsp:spPr>
        <a:xfrm>
          <a:off x="6909072" y="1133368"/>
          <a:ext cx="1825965" cy="16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smtClean="0"/>
            <a:t>Takva uvjerenja koče napredak u tretmanu</a:t>
          </a:r>
          <a:endParaRPr lang="hr-HR" sz="1600" kern="1200"/>
        </a:p>
      </dsp:txBody>
      <dsp:txXfrm>
        <a:off x="6909072" y="1133368"/>
        <a:ext cx="1825965" cy="1600565"/>
      </dsp:txXfrm>
    </dsp:sp>
    <dsp:sp modelId="{AD6563EC-39C8-4A30-B62F-ECB1299C059B}">
      <dsp:nvSpPr>
        <dsp:cNvPr id="0" name=""/>
        <dsp:cNvSpPr/>
      </dsp:nvSpPr>
      <dsp:spPr>
        <a:xfrm>
          <a:off x="8390516" y="380161"/>
          <a:ext cx="344521" cy="34452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B8979-27C7-428B-962D-27C0B019F01A}">
      <dsp:nvSpPr>
        <dsp:cNvPr id="0" name=""/>
        <dsp:cNvSpPr/>
      </dsp:nvSpPr>
      <dsp:spPr>
        <a:xfrm rot="5400000">
          <a:off x="9347306" y="-24073"/>
          <a:ext cx="1215488" cy="2022545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96C8A-364A-43EF-A6FA-8318F88F2AB1}">
      <dsp:nvSpPr>
        <dsp:cNvPr id="0" name=""/>
        <dsp:cNvSpPr/>
      </dsp:nvSpPr>
      <dsp:spPr>
        <a:xfrm>
          <a:off x="9144411" y="580231"/>
          <a:ext cx="1825965" cy="16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i="0" kern="1200" smtClean="0"/>
            <a:t>Tehnika: kognitivno restrukturiranje, bihevioralni eksperiment, mindfulness</a:t>
          </a:r>
          <a:endParaRPr lang="hr-HR" sz="1600" kern="1200"/>
        </a:p>
      </dsp:txBody>
      <dsp:txXfrm>
        <a:off x="9144411" y="580231"/>
        <a:ext cx="1825965" cy="16005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691E3-C838-410A-9337-888B198B0D5E}">
      <dsp:nvSpPr>
        <dsp:cNvPr id="0" name=""/>
        <dsp:cNvSpPr/>
      </dsp:nvSpPr>
      <dsp:spPr>
        <a:xfrm>
          <a:off x="-5393594" y="-826321"/>
          <a:ext cx="6425443" cy="6425443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0DF45-9BF5-4FA8-9F03-E86236C4499F}">
      <dsp:nvSpPr>
        <dsp:cNvPr id="0" name=""/>
        <dsp:cNvSpPr/>
      </dsp:nvSpPr>
      <dsp:spPr>
        <a:xfrm>
          <a:off x="334811" y="216971"/>
          <a:ext cx="7514769" cy="433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9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smtClean="0"/>
            <a:t>Problem solving</a:t>
          </a:r>
          <a:endParaRPr lang="hr-HR" sz="2000" kern="1200"/>
        </a:p>
      </dsp:txBody>
      <dsp:txXfrm>
        <a:off x="334811" y="216971"/>
        <a:ext cx="7514769" cy="433752"/>
      </dsp:txXfrm>
    </dsp:sp>
    <dsp:sp modelId="{15EF8788-6D8F-4C1F-B87A-01DD7212C176}">
      <dsp:nvSpPr>
        <dsp:cNvPr id="0" name=""/>
        <dsp:cNvSpPr/>
      </dsp:nvSpPr>
      <dsp:spPr>
        <a:xfrm>
          <a:off x="63716" y="162752"/>
          <a:ext cx="542190" cy="54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B19C-DF91-4CB4-A8D4-E9B6CC5B20A1}">
      <dsp:nvSpPr>
        <dsp:cNvPr id="0" name=""/>
        <dsp:cNvSpPr/>
      </dsp:nvSpPr>
      <dsp:spPr>
        <a:xfrm>
          <a:off x="727613" y="867981"/>
          <a:ext cx="7121967" cy="433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9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smtClean="0"/>
            <a:t>Procjena i odgovor na negativne emocije</a:t>
          </a:r>
          <a:endParaRPr lang="hr-HR" sz="2000" kern="1200"/>
        </a:p>
      </dsp:txBody>
      <dsp:txXfrm>
        <a:off x="727613" y="867981"/>
        <a:ext cx="7121967" cy="433752"/>
      </dsp:txXfrm>
    </dsp:sp>
    <dsp:sp modelId="{14549C86-905D-4D59-863B-111BDADF361E}">
      <dsp:nvSpPr>
        <dsp:cNvPr id="0" name=""/>
        <dsp:cNvSpPr/>
      </dsp:nvSpPr>
      <dsp:spPr>
        <a:xfrm>
          <a:off x="456518" y="813762"/>
          <a:ext cx="542190" cy="54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24586-30FA-4E72-9946-22A6105BF2F8}">
      <dsp:nvSpPr>
        <dsp:cNvPr id="0" name=""/>
        <dsp:cNvSpPr/>
      </dsp:nvSpPr>
      <dsp:spPr>
        <a:xfrm>
          <a:off x="942866" y="1518514"/>
          <a:ext cx="6906714" cy="433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9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smtClean="0"/>
            <a:t>Mindfulness</a:t>
          </a:r>
          <a:endParaRPr lang="hr-HR" sz="2000" kern="1200"/>
        </a:p>
      </dsp:txBody>
      <dsp:txXfrm>
        <a:off x="942866" y="1518514"/>
        <a:ext cx="6906714" cy="433752"/>
      </dsp:txXfrm>
    </dsp:sp>
    <dsp:sp modelId="{D97E862D-82A5-4079-9C99-452B46EF17B1}">
      <dsp:nvSpPr>
        <dsp:cNvPr id="0" name=""/>
        <dsp:cNvSpPr/>
      </dsp:nvSpPr>
      <dsp:spPr>
        <a:xfrm>
          <a:off x="671771" y="1464295"/>
          <a:ext cx="542190" cy="54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2757E-B563-4AD2-A10D-BDBE84A78E61}">
      <dsp:nvSpPr>
        <dsp:cNvPr id="0" name=""/>
        <dsp:cNvSpPr/>
      </dsp:nvSpPr>
      <dsp:spPr>
        <a:xfrm>
          <a:off x="1011594" y="2169523"/>
          <a:ext cx="6837986" cy="433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9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dirty="0" smtClean="0"/>
            <a:t>Uključivanje u socijalne, ugodne i produktivne aktivnosti</a:t>
          </a:r>
          <a:endParaRPr lang="hr-HR" sz="2000" kern="1200" dirty="0"/>
        </a:p>
      </dsp:txBody>
      <dsp:txXfrm>
        <a:off x="1011594" y="2169523"/>
        <a:ext cx="6837986" cy="433752"/>
      </dsp:txXfrm>
    </dsp:sp>
    <dsp:sp modelId="{4F7ED3D9-8A29-4BBE-8AA1-DA1DE2473D9D}">
      <dsp:nvSpPr>
        <dsp:cNvPr id="0" name=""/>
        <dsp:cNvSpPr/>
      </dsp:nvSpPr>
      <dsp:spPr>
        <a:xfrm>
          <a:off x="740499" y="2115304"/>
          <a:ext cx="542190" cy="54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E0C74-0041-4F1B-A68A-8020226DF37A}">
      <dsp:nvSpPr>
        <dsp:cNvPr id="0" name=""/>
        <dsp:cNvSpPr/>
      </dsp:nvSpPr>
      <dsp:spPr>
        <a:xfrm>
          <a:off x="942866" y="2820533"/>
          <a:ext cx="6906714" cy="433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9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smtClean="0"/>
            <a:t>Vježbanje</a:t>
          </a:r>
          <a:endParaRPr lang="hr-HR" sz="2000" kern="1200"/>
        </a:p>
      </dsp:txBody>
      <dsp:txXfrm>
        <a:off x="942866" y="2820533"/>
        <a:ext cx="6906714" cy="433752"/>
      </dsp:txXfrm>
    </dsp:sp>
    <dsp:sp modelId="{8CCBBD61-8134-48F3-9931-F01F6387EBFF}">
      <dsp:nvSpPr>
        <dsp:cNvPr id="0" name=""/>
        <dsp:cNvSpPr/>
      </dsp:nvSpPr>
      <dsp:spPr>
        <a:xfrm>
          <a:off x="671771" y="2766314"/>
          <a:ext cx="542190" cy="54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C8B65-17C0-4A35-AA78-DC0F110D0D3C}">
      <dsp:nvSpPr>
        <dsp:cNvPr id="0" name=""/>
        <dsp:cNvSpPr/>
      </dsp:nvSpPr>
      <dsp:spPr>
        <a:xfrm>
          <a:off x="727613" y="3471066"/>
          <a:ext cx="7121967" cy="433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9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dirty="0" smtClean="0"/>
            <a:t>Prihvaćanje negativnih emocija (ne osuđujući)</a:t>
          </a:r>
          <a:endParaRPr lang="hr-HR" sz="2000" kern="1200" dirty="0"/>
        </a:p>
      </dsp:txBody>
      <dsp:txXfrm>
        <a:off x="727613" y="3471066"/>
        <a:ext cx="7121967" cy="433752"/>
      </dsp:txXfrm>
    </dsp:sp>
    <dsp:sp modelId="{F9576FF4-879A-4507-BA50-29EC930C52B0}">
      <dsp:nvSpPr>
        <dsp:cNvPr id="0" name=""/>
        <dsp:cNvSpPr/>
      </dsp:nvSpPr>
      <dsp:spPr>
        <a:xfrm>
          <a:off x="456518" y="3416847"/>
          <a:ext cx="542190" cy="54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F3900-CFC5-4278-BFF8-65ACF773F6C2}">
      <dsp:nvSpPr>
        <dsp:cNvPr id="0" name=""/>
        <dsp:cNvSpPr/>
      </dsp:nvSpPr>
      <dsp:spPr>
        <a:xfrm>
          <a:off x="334811" y="4122076"/>
          <a:ext cx="7514769" cy="433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9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i="0" kern="1200" dirty="0" smtClean="0"/>
            <a:t>Relaksacija, vođena imaginacija, vježbe disanja</a:t>
          </a:r>
          <a:endParaRPr lang="hr-HR" sz="2000" kern="1200" dirty="0"/>
        </a:p>
      </dsp:txBody>
      <dsp:txXfrm>
        <a:off x="334811" y="4122076"/>
        <a:ext cx="7514769" cy="433752"/>
      </dsp:txXfrm>
    </dsp:sp>
    <dsp:sp modelId="{324C9B7B-11A6-4708-9B04-286EEFDD0EF8}">
      <dsp:nvSpPr>
        <dsp:cNvPr id="0" name=""/>
        <dsp:cNvSpPr/>
      </dsp:nvSpPr>
      <dsp:spPr>
        <a:xfrm>
          <a:off x="63716" y="4067857"/>
          <a:ext cx="542190" cy="54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hr-HR" smtClean="0"/>
              <a:t>Uredite stil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606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52517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6FCF9-DEFF-417E-87C0-ACDAB03120EE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DAF12-5E62-43E1-A79C-8138C9E69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97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99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04633" y="1308684"/>
            <a:ext cx="54688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04633" y="4951551"/>
            <a:ext cx="54684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hr-HR" smtClean="0"/>
              <a:t>Uredite stil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8537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528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9252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789990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57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0763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1121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977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hr-HR" smtClean="0"/>
              <a:t>Uredite stil podnaslova matrice</a:t>
            </a: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42594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163803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4592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8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6FCF9-DEFF-417E-87C0-ACDAB03120EE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DAF12-5E62-43E1-A79C-8138C9E69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052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24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663933"/>
            <a:ext cx="109728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84916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344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34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5099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297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hr-HR" smtClean="0"/>
              <a:t>Uredite stil podnaslova matrice</a:t>
            </a: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14915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08219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0632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959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109728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416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98859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956392" y="1662367"/>
            <a:ext cx="5468800" cy="3642800"/>
          </a:xfrm>
        </p:spPr>
        <p:txBody>
          <a:bodyPr/>
          <a:lstStyle/>
          <a:p>
            <a:r>
              <a:rPr lang="hr-HR" dirty="0" smtClean="0"/>
              <a:t>EMOCIJE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525736" y="3565743"/>
            <a:ext cx="5468400" cy="597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r-HR" b="1" dirty="0" smtClean="0"/>
              <a:t>Praktikum II, Rijeka</a:t>
            </a:r>
          </a:p>
          <a:p>
            <a:pPr algn="ctr"/>
            <a:r>
              <a:rPr lang="hr-HR" b="1" dirty="0" smtClean="0"/>
              <a:t>01.04.2023.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7" y="1371599"/>
            <a:ext cx="6806864" cy="43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Testiranje uvjerenja o negativnim emocijama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062000"/>
              </p:ext>
            </p:extLst>
          </p:nvPr>
        </p:nvGraphicFramePr>
        <p:xfrm>
          <a:off x="609600" y="1536633"/>
          <a:ext cx="10972800" cy="477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49" y="3553536"/>
            <a:ext cx="3638513" cy="36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Tehnike za regulaciju emocija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844578"/>
              </p:ext>
            </p:extLst>
          </p:nvPr>
        </p:nvGraphicFramePr>
        <p:xfrm>
          <a:off x="609600" y="1536633"/>
          <a:ext cx="7913298" cy="477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74" y="3489584"/>
            <a:ext cx="2742211" cy="27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Izazivanje i jačanje pozitivnih emocija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Prepoznavanje negativnih emocija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Procjena intenziteta emocija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Razlikovanje automatskih misli i emocija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Slaganje sadržaja automatskih misli i emocija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Jačanje negativnih emocija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Testiranje uvjerenja o negativnim emocijama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Tehnike za regulaciju emocija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32" y="2389516"/>
            <a:ext cx="6386998" cy="39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</a:t>
            </a:r>
            <a:r>
              <a:rPr lang="hr-HR" dirty="0" smtClean="0"/>
              <a:t>mocije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Od primarne važnosti u BKT-u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Cilj je da se klijent osjeća bolje, da se smanje negativne emocije, a povećaju pozitivne emocije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Intenzivne negativne emocije mogu biti </a:t>
            </a:r>
            <a:r>
              <a:rPr lang="hr-HR" dirty="0" err="1" smtClean="0"/>
              <a:t>disfunkcionalne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Važno je prepoznati pozitivne funkcije negativnih emocija</a:t>
            </a: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128027804"/>
              </p:ext>
            </p:extLst>
          </p:nvPr>
        </p:nvGraphicFramePr>
        <p:xfrm>
          <a:off x="1362974" y="4114801"/>
          <a:ext cx="8805652" cy="584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8600536" y="4571633"/>
            <a:ext cx="16562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Energija da se učini prava stvar na pravi način, u skladu sa vrijednostima.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5349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Izazivanje i jačanje pozitivnih emocija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9984" y="1320973"/>
            <a:ext cx="10164793" cy="50539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Pozitivne emocije povećaju osjećaj dobrobiti (psihički i fizički) </a:t>
            </a:r>
            <a:endParaRPr lang="hr-HR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hr-HR" dirty="0" smtClean="0"/>
              <a:t>Prisjećanje pozitivnih događaja/uspomena iz prošlosti i načina kako se osoba suočavala sa teškoćama, omogućuju klijentu da se s istima nosi bolje u sadašnjosti</a:t>
            </a:r>
          </a:p>
          <a:p>
            <a:pPr marL="139700" indent="0">
              <a:lnSpc>
                <a:spcPct val="150000"/>
              </a:lnSpc>
              <a:buNone/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Kako to postići u terapiji:</a:t>
            </a:r>
            <a:endParaRPr lang="hr-HR" dirty="0"/>
          </a:p>
          <a:p>
            <a:pPr lvl="1">
              <a:lnSpc>
                <a:spcPct val="150000"/>
              </a:lnSpc>
            </a:pPr>
            <a:r>
              <a:rPr lang="hr-HR" dirty="0" smtClean="0"/>
              <a:t>pričanje o </a:t>
            </a:r>
            <a:r>
              <a:rPr lang="hr-HR" dirty="0"/>
              <a:t>i</a:t>
            </a:r>
            <a:r>
              <a:rPr lang="hr-HR" dirty="0" smtClean="0"/>
              <a:t>nteresima, pozitivnim događajima </a:t>
            </a:r>
          </a:p>
          <a:p>
            <a:pPr marL="596900" lvl="1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 tokom vikenda, pozitivnim sjećanjima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i</a:t>
            </a:r>
            <a:r>
              <a:rPr lang="hr-HR" dirty="0" smtClean="0"/>
              <a:t>zrada domaćih zadaća s ciljem povećanja </a:t>
            </a:r>
          </a:p>
          <a:p>
            <a:pPr marL="596900" lvl="1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 pozitivnih emocija (uključivanje u socijalne, ugodne, </a:t>
            </a:r>
          </a:p>
          <a:p>
            <a:pPr marL="596900" lvl="1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 značajne i produktivne aktivnosti i davanje na važnosti)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u</a:t>
            </a:r>
            <a:r>
              <a:rPr lang="hr-HR" dirty="0" smtClean="0"/>
              <a:t>čenje klijenta kako da da valjane zaključke o </a:t>
            </a:r>
          </a:p>
          <a:p>
            <a:pPr marL="596900" lvl="1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 njegovim iskustvima (što te to iskustvo naučilo, što ti</a:t>
            </a:r>
          </a:p>
          <a:p>
            <a:pPr marL="596900" lvl="1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 je pokazalo, što to govori o tebi, kako si se osjećao tada)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83" y="2849944"/>
            <a:ext cx="3802117" cy="38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Prepoznavanje negativnih emocija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Ograničen vokabular u imenovanju emocija (pozitivnih i negativnih)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287190234"/>
              </p:ext>
            </p:extLst>
          </p:nvPr>
        </p:nvGraphicFramePr>
        <p:xfrm>
          <a:off x="923026" y="2380891"/>
          <a:ext cx="9445923" cy="423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362" y="172529"/>
            <a:ext cx="5393600" cy="696278"/>
          </a:xfrm>
        </p:spPr>
        <p:txBody>
          <a:bodyPr>
            <a:normAutofit/>
          </a:bodyPr>
          <a:lstStyle/>
          <a:p>
            <a:r>
              <a:rPr lang="hr-HR" sz="2500" dirty="0"/>
              <a:t>Procjena intenziteta emocija</a:t>
            </a: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3639806122"/>
              </p:ext>
            </p:extLst>
          </p:nvPr>
        </p:nvGraphicFramePr>
        <p:xfrm>
          <a:off x="6586000" y="965433"/>
          <a:ext cx="5116000" cy="492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57" y="996476"/>
            <a:ext cx="3572774" cy="230501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2" y="3329643"/>
            <a:ext cx="5650302" cy="131007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17" y="4685516"/>
            <a:ext cx="2989054" cy="20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Razlikovanje automatskih misli </a:t>
            </a:r>
            <a:r>
              <a:rPr lang="hr-HR" dirty="0"/>
              <a:t>i</a:t>
            </a:r>
            <a:r>
              <a:rPr lang="hr-HR" dirty="0" smtClean="0"/>
              <a:t> emocija</a:t>
            </a:r>
            <a:endParaRPr lang="hr-HR" dirty="0"/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391948310"/>
              </p:ext>
            </p:extLst>
          </p:nvPr>
        </p:nvGraphicFramePr>
        <p:xfrm>
          <a:off x="1079835" y="1820174"/>
          <a:ext cx="3768210" cy="394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414242117"/>
              </p:ext>
            </p:extLst>
          </p:nvPr>
        </p:nvGraphicFramePr>
        <p:xfrm>
          <a:off x="5735834" y="1433116"/>
          <a:ext cx="5333200" cy="455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02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Slaganje sadržaja automatskih misli i emocija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Što kada se emocije klijenta ne slažu sa sadržajem njegovih automatskih misli?</a:t>
            </a:r>
          </a:p>
          <a:p>
            <a:pPr marL="13970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62" y="3567327"/>
            <a:ext cx="4856238" cy="3234906"/>
          </a:xfrm>
          <a:prstGeom prst="rect">
            <a:avLst/>
          </a:prstGeom>
        </p:spPr>
      </p:pic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1935639136"/>
              </p:ext>
            </p:extLst>
          </p:nvPr>
        </p:nvGraphicFramePr>
        <p:xfrm>
          <a:off x="966158" y="2579297"/>
          <a:ext cx="6053826" cy="373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9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Jačanje negativnih emocija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422094"/>
              </p:ext>
            </p:extLst>
          </p:nvPr>
        </p:nvGraphicFramePr>
        <p:xfrm>
          <a:off x="609600" y="1536633"/>
          <a:ext cx="10972800" cy="477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9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Emotional Intelligence Infographics by Slidesgo</Template>
  <TotalTime>254</TotalTime>
  <Words>679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Fira Sans Extra Condensed</vt:lpstr>
      <vt:lpstr>Proxima Nova</vt:lpstr>
      <vt:lpstr>Proxima Nova Semibold</vt:lpstr>
      <vt:lpstr>Roboto</vt:lpstr>
      <vt:lpstr>Wingdings</vt:lpstr>
      <vt:lpstr>Emotional Intelligence Infographics by Slidesgo</vt:lpstr>
      <vt:lpstr>Slidesgo Final Pages</vt:lpstr>
      <vt:lpstr>1_Emotional Intelligence Infographics by Slidesgo</vt:lpstr>
      <vt:lpstr>1_Slidesgo Final Pages</vt:lpstr>
      <vt:lpstr>EMOCIJE</vt:lpstr>
      <vt:lpstr>Sadržaj</vt:lpstr>
      <vt:lpstr>Emocije</vt:lpstr>
      <vt:lpstr>Izazivanje i jačanje pozitivnih emocija</vt:lpstr>
      <vt:lpstr>Prepoznavanje negativnih emocija</vt:lpstr>
      <vt:lpstr>Procjena intenziteta emocija</vt:lpstr>
      <vt:lpstr>Razlikovanje automatskih misli i emocija</vt:lpstr>
      <vt:lpstr>Slaganje sadržaja automatskih misli i emocija</vt:lpstr>
      <vt:lpstr>Jačanje negativnih emocija</vt:lpstr>
      <vt:lpstr>Testiranje uvjerenja o negativnim emocijama</vt:lpstr>
      <vt:lpstr>Tehnike za regulaciju emocija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emocije</dc:title>
  <dc:creator>tea.banko@gmail.com</dc:creator>
  <cp:lastModifiedBy>hubikotvr@outlook.com</cp:lastModifiedBy>
  <cp:revision>31</cp:revision>
  <dcterms:created xsi:type="dcterms:W3CDTF">2023-03-02T21:06:01Z</dcterms:created>
  <dcterms:modified xsi:type="dcterms:W3CDTF">2023-05-15T17:50:58Z</dcterms:modified>
</cp:coreProperties>
</file>