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9" r:id="rId4"/>
    <p:sldId id="260" r:id="rId5"/>
    <p:sldId id="261" r:id="rId6"/>
    <p:sldId id="262" r:id="rId7"/>
    <p:sldId id="273" r:id="rId8"/>
    <p:sldId id="274" r:id="rId9"/>
    <p:sldId id="275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8" r:id="rId20"/>
    <p:sldId id="280" r:id="rId21"/>
    <p:sldId id="276" r:id="rId22"/>
    <p:sldId id="281" r:id="rId23"/>
    <p:sldId id="277" r:id="rId24"/>
    <p:sldId id="28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0A622D-9304-4BA4-8066-2E1642074FCB}" v="30" dt="2023-06-09T19:57:02.9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arina Stulic" userId="15ab27979c4c3b01" providerId="LiveId" clId="{140A622D-9304-4BA4-8066-2E1642074FCB}"/>
    <pc:docChg chg="undo custSel addSld delSld modSld sldOrd">
      <pc:chgData name="Katarina Stulic" userId="15ab27979c4c3b01" providerId="LiveId" clId="{140A622D-9304-4BA4-8066-2E1642074FCB}" dt="2023-06-12T14:22:23.509" v="1757" actId="20577"/>
      <pc:docMkLst>
        <pc:docMk/>
      </pc:docMkLst>
      <pc:sldChg chg="modSp mod">
        <pc:chgData name="Katarina Stulic" userId="15ab27979c4c3b01" providerId="LiveId" clId="{140A622D-9304-4BA4-8066-2E1642074FCB}" dt="2023-06-09T20:05:22.866" v="1731" actId="20577"/>
        <pc:sldMkLst>
          <pc:docMk/>
          <pc:sldMk cId="3192301935" sldId="256"/>
        </pc:sldMkLst>
        <pc:spChg chg="mod">
          <ac:chgData name="Katarina Stulic" userId="15ab27979c4c3b01" providerId="LiveId" clId="{140A622D-9304-4BA4-8066-2E1642074FCB}" dt="2023-06-09T20:05:22.866" v="1731" actId="20577"/>
          <ac:spMkLst>
            <pc:docMk/>
            <pc:sldMk cId="3192301935" sldId="256"/>
            <ac:spMk id="2" creationId="{28E48219-BCA8-A1AD-64B5-9DFBDC0184FA}"/>
          </ac:spMkLst>
        </pc:spChg>
        <pc:spChg chg="mod">
          <ac:chgData name="Katarina Stulic" userId="15ab27979c4c3b01" providerId="LiveId" clId="{140A622D-9304-4BA4-8066-2E1642074FCB}" dt="2023-06-09T19:44:54.157" v="1642" actId="255"/>
          <ac:spMkLst>
            <pc:docMk/>
            <pc:sldMk cId="3192301935" sldId="256"/>
            <ac:spMk id="3" creationId="{AF2AE460-0FCF-CB3A-80E3-88F6B7F85D1C}"/>
          </ac:spMkLst>
        </pc:spChg>
      </pc:sldChg>
      <pc:sldChg chg="addSp delSp modSp mod">
        <pc:chgData name="Katarina Stulic" userId="15ab27979c4c3b01" providerId="LiveId" clId="{140A622D-9304-4BA4-8066-2E1642074FCB}" dt="2023-06-12T14:22:23.509" v="1757" actId="20577"/>
        <pc:sldMkLst>
          <pc:docMk/>
          <pc:sldMk cId="427286087" sldId="257"/>
        </pc:sldMkLst>
        <pc:spChg chg="mod">
          <ac:chgData name="Katarina Stulic" userId="15ab27979c4c3b01" providerId="LiveId" clId="{140A622D-9304-4BA4-8066-2E1642074FCB}" dt="2023-06-12T14:22:23.509" v="1757" actId="20577"/>
          <ac:spMkLst>
            <pc:docMk/>
            <pc:sldMk cId="427286087" sldId="257"/>
            <ac:spMk id="3" creationId="{3600955A-3AA4-D348-69D2-CE7DC375484F}"/>
          </ac:spMkLst>
        </pc:spChg>
        <pc:picChg chg="add del mod">
          <ac:chgData name="Katarina Stulic" userId="15ab27979c4c3b01" providerId="LiveId" clId="{140A622D-9304-4BA4-8066-2E1642074FCB}" dt="2023-06-09T19:41:59.044" v="1632" actId="21"/>
          <ac:picMkLst>
            <pc:docMk/>
            <pc:sldMk cId="427286087" sldId="257"/>
            <ac:picMk id="5" creationId="{ABCAE08B-6CC9-065E-F42E-DEA28910D2B4}"/>
          </ac:picMkLst>
        </pc:picChg>
        <pc:picChg chg="add mod">
          <ac:chgData name="Katarina Stulic" userId="15ab27979c4c3b01" providerId="LiveId" clId="{140A622D-9304-4BA4-8066-2E1642074FCB}" dt="2023-06-09T19:43:09.289" v="1637" actId="1076"/>
          <ac:picMkLst>
            <pc:docMk/>
            <pc:sldMk cId="427286087" sldId="257"/>
            <ac:picMk id="7" creationId="{94ECD94D-6FFF-29DC-BC00-F1490CC79264}"/>
          </ac:picMkLst>
        </pc:picChg>
      </pc:sldChg>
      <pc:sldChg chg="del">
        <pc:chgData name="Katarina Stulic" userId="15ab27979c4c3b01" providerId="LiveId" clId="{140A622D-9304-4BA4-8066-2E1642074FCB}" dt="2023-06-09T19:35:55.767" v="1567" actId="2696"/>
        <pc:sldMkLst>
          <pc:docMk/>
          <pc:sldMk cId="1449827399" sldId="258"/>
        </pc:sldMkLst>
      </pc:sldChg>
      <pc:sldChg chg="modSp del">
        <pc:chgData name="Katarina Stulic" userId="15ab27979c4c3b01" providerId="LiveId" clId="{140A622D-9304-4BA4-8066-2E1642074FCB}" dt="2023-06-09T17:14:39.081" v="89" actId="2696"/>
        <pc:sldMkLst>
          <pc:docMk/>
          <pc:sldMk cId="2809767787" sldId="259"/>
        </pc:sldMkLst>
        <pc:graphicFrameChg chg="mod">
          <ac:chgData name="Katarina Stulic" userId="15ab27979c4c3b01" providerId="LiveId" clId="{140A622D-9304-4BA4-8066-2E1642074FCB}" dt="2023-06-09T17:14:34.116" v="88" actId="20577"/>
          <ac:graphicFrameMkLst>
            <pc:docMk/>
            <pc:sldMk cId="2809767787" sldId="259"/>
            <ac:graphicFrameMk id="12" creationId="{C224AD3D-2F31-635C-1ABC-22BCD49443F4}"/>
          </ac:graphicFrameMkLst>
        </pc:graphicFrameChg>
      </pc:sldChg>
      <pc:sldChg chg="modSp mod">
        <pc:chgData name="Katarina Stulic" userId="15ab27979c4c3b01" providerId="LiveId" clId="{140A622D-9304-4BA4-8066-2E1642074FCB}" dt="2023-06-09T17:50:56.727" v="202" actId="1076"/>
        <pc:sldMkLst>
          <pc:docMk/>
          <pc:sldMk cId="1063542303" sldId="260"/>
        </pc:sldMkLst>
        <pc:spChg chg="mod">
          <ac:chgData name="Katarina Stulic" userId="15ab27979c4c3b01" providerId="LiveId" clId="{140A622D-9304-4BA4-8066-2E1642074FCB}" dt="2023-06-09T17:50:56.727" v="202" actId="1076"/>
          <ac:spMkLst>
            <pc:docMk/>
            <pc:sldMk cId="1063542303" sldId="260"/>
            <ac:spMk id="2" creationId="{66E765DB-873E-1A94-2A7F-55E01B442618}"/>
          </ac:spMkLst>
        </pc:spChg>
        <pc:spChg chg="mod">
          <ac:chgData name="Katarina Stulic" userId="15ab27979c4c3b01" providerId="LiveId" clId="{140A622D-9304-4BA4-8066-2E1642074FCB}" dt="2023-06-09T17:42:25.909" v="135" actId="5793"/>
          <ac:spMkLst>
            <pc:docMk/>
            <pc:sldMk cId="1063542303" sldId="260"/>
            <ac:spMk id="3" creationId="{4C9A3059-D6F7-EB31-A9C5-71DB66E3EB86}"/>
          </ac:spMkLst>
        </pc:spChg>
      </pc:sldChg>
      <pc:sldChg chg="addSp delSp modSp mod">
        <pc:chgData name="Katarina Stulic" userId="15ab27979c4c3b01" providerId="LiveId" clId="{140A622D-9304-4BA4-8066-2E1642074FCB}" dt="2023-06-09T19:40:53.021" v="1626" actId="255"/>
        <pc:sldMkLst>
          <pc:docMk/>
          <pc:sldMk cId="4226968500" sldId="261"/>
        </pc:sldMkLst>
        <pc:spChg chg="mod">
          <ac:chgData name="Katarina Stulic" userId="15ab27979c4c3b01" providerId="LiveId" clId="{140A622D-9304-4BA4-8066-2E1642074FCB}" dt="2023-06-09T19:40:53.021" v="1626" actId="255"/>
          <ac:spMkLst>
            <pc:docMk/>
            <pc:sldMk cId="4226968500" sldId="261"/>
            <ac:spMk id="2" creationId="{762E9E61-D73E-0C5B-FA3D-45C6846E191B}"/>
          </ac:spMkLst>
        </pc:spChg>
        <pc:spChg chg="del">
          <ac:chgData name="Katarina Stulic" userId="15ab27979c4c3b01" providerId="LiveId" clId="{140A622D-9304-4BA4-8066-2E1642074FCB}" dt="2023-06-09T19:40:14.775" v="1621" actId="26606"/>
          <ac:spMkLst>
            <pc:docMk/>
            <pc:sldMk cId="4226968500" sldId="261"/>
            <ac:spMk id="15" creationId="{7455F7F3-3A58-4BBB-95C7-CF706F9FFA10}"/>
          </ac:spMkLst>
        </pc:spChg>
        <pc:spChg chg="del">
          <ac:chgData name="Katarina Stulic" userId="15ab27979c4c3b01" providerId="LiveId" clId="{140A622D-9304-4BA4-8066-2E1642074FCB}" dt="2023-06-09T19:40:14.775" v="1621" actId="26606"/>
          <ac:spMkLst>
            <pc:docMk/>
            <pc:sldMk cId="4226968500" sldId="261"/>
            <ac:spMk id="17" creationId="{3AE3D314-6F93-4D91-8C0F-E92657F465C6}"/>
          </ac:spMkLst>
        </pc:spChg>
        <pc:spChg chg="add">
          <ac:chgData name="Katarina Stulic" userId="15ab27979c4c3b01" providerId="LiveId" clId="{140A622D-9304-4BA4-8066-2E1642074FCB}" dt="2023-06-09T19:40:14.775" v="1621" actId="26606"/>
          <ac:spMkLst>
            <pc:docMk/>
            <pc:sldMk cId="4226968500" sldId="261"/>
            <ac:spMk id="22" creationId="{CB1F2238-EA69-4D67-8CD6-BAE676F96F39}"/>
          </ac:spMkLst>
        </pc:spChg>
        <pc:spChg chg="add">
          <ac:chgData name="Katarina Stulic" userId="15ab27979c4c3b01" providerId="LiveId" clId="{140A622D-9304-4BA4-8066-2E1642074FCB}" dt="2023-06-09T19:40:14.775" v="1621" actId="26606"/>
          <ac:spMkLst>
            <pc:docMk/>
            <pc:sldMk cId="4226968500" sldId="261"/>
            <ac:spMk id="24" creationId="{44ACE5D0-1439-4B33-9A21-D86EF78AFC50}"/>
          </ac:spMkLst>
        </pc:spChg>
        <pc:graphicFrameChg chg="mod modGraphic">
          <ac:chgData name="Katarina Stulic" userId="15ab27979c4c3b01" providerId="LiveId" clId="{140A622D-9304-4BA4-8066-2E1642074FCB}" dt="2023-06-09T19:40:44.476" v="1625" actId="14100"/>
          <ac:graphicFrameMkLst>
            <pc:docMk/>
            <pc:sldMk cId="4226968500" sldId="261"/>
            <ac:graphicFrameMk id="4" creationId="{0FBFE6CE-F546-93D5-AFA9-0C90DF082B52}"/>
          </ac:graphicFrameMkLst>
        </pc:graphicFrameChg>
      </pc:sldChg>
      <pc:sldChg chg="addSp modSp mod">
        <pc:chgData name="Katarina Stulic" userId="15ab27979c4c3b01" providerId="LiveId" clId="{140A622D-9304-4BA4-8066-2E1642074FCB}" dt="2023-06-09T17:50:50.216" v="201" actId="1076"/>
        <pc:sldMkLst>
          <pc:docMk/>
          <pc:sldMk cId="1356411508" sldId="262"/>
        </pc:sldMkLst>
        <pc:spChg chg="mod">
          <ac:chgData name="Katarina Stulic" userId="15ab27979c4c3b01" providerId="LiveId" clId="{140A622D-9304-4BA4-8066-2E1642074FCB}" dt="2023-06-09T17:50:50.216" v="201" actId="1076"/>
          <ac:spMkLst>
            <pc:docMk/>
            <pc:sldMk cId="1356411508" sldId="262"/>
            <ac:spMk id="2" creationId="{7748DED1-B7A9-404D-3549-98EDDCFE384B}"/>
          </ac:spMkLst>
        </pc:spChg>
        <pc:spChg chg="mod">
          <ac:chgData name="Katarina Stulic" userId="15ab27979c4c3b01" providerId="LiveId" clId="{140A622D-9304-4BA4-8066-2E1642074FCB}" dt="2023-06-09T17:50:26.494" v="198"/>
          <ac:spMkLst>
            <pc:docMk/>
            <pc:sldMk cId="1356411508" sldId="262"/>
            <ac:spMk id="3" creationId="{8F1374ED-2C6C-4127-5D4F-6992E062C7A4}"/>
          </ac:spMkLst>
        </pc:spChg>
        <pc:spChg chg="add mod">
          <ac:chgData name="Katarina Stulic" userId="15ab27979c4c3b01" providerId="LiveId" clId="{140A622D-9304-4BA4-8066-2E1642074FCB}" dt="2023-06-09T17:50:14.020" v="196" actId="571"/>
          <ac:spMkLst>
            <pc:docMk/>
            <pc:sldMk cId="1356411508" sldId="262"/>
            <ac:spMk id="4" creationId="{CC6AE21E-9F13-B399-28D3-12568E34C5EF}"/>
          </ac:spMkLst>
        </pc:spChg>
      </pc:sldChg>
      <pc:sldChg chg="addSp modSp mod">
        <pc:chgData name="Katarina Stulic" userId="15ab27979c4c3b01" providerId="LiveId" clId="{140A622D-9304-4BA4-8066-2E1642074FCB}" dt="2023-06-09T19:47:52.445" v="1698"/>
        <pc:sldMkLst>
          <pc:docMk/>
          <pc:sldMk cId="3608183482" sldId="263"/>
        </pc:sldMkLst>
        <pc:spChg chg="mod">
          <ac:chgData name="Katarina Stulic" userId="15ab27979c4c3b01" providerId="LiveId" clId="{140A622D-9304-4BA4-8066-2E1642074FCB}" dt="2023-06-09T19:47:52.445" v="1698"/>
          <ac:spMkLst>
            <pc:docMk/>
            <pc:sldMk cId="3608183482" sldId="263"/>
            <ac:spMk id="3" creationId="{6BA059AC-192A-8A4E-4643-374F9FB78703}"/>
          </ac:spMkLst>
        </pc:spChg>
        <pc:picChg chg="add mod">
          <ac:chgData name="Katarina Stulic" userId="15ab27979c4c3b01" providerId="LiveId" clId="{140A622D-9304-4BA4-8066-2E1642074FCB}" dt="2023-06-09T19:47:38.356" v="1695" actId="1076"/>
          <ac:picMkLst>
            <pc:docMk/>
            <pc:sldMk cId="3608183482" sldId="263"/>
            <ac:picMk id="5" creationId="{23891F2B-ACE6-C673-6495-43FC8B29A1B5}"/>
          </ac:picMkLst>
        </pc:picChg>
      </pc:sldChg>
      <pc:sldChg chg="addSp modSp mod">
        <pc:chgData name="Katarina Stulic" userId="15ab27979c4c3b01" providerId="LiveId" clId="{140A622D-9304-4BA4-8066-2E1642074FCB}" dt="2023-06-09T18:14:42.468" v="451" actId="20577"/>
        <pc:sldMkLst>
          <pc:docMk/>
          <pc:sldMk cId="2399640739" sldId="266"/>
        </pc:sldMkLst>
        <pc:spChg chg="mod">
          <ac:chgData name="Katarina Stulic" userId="15ab27979c4c3b01" providerId="LiveId" clId="{140A622D-9304-4BA4-8066-2E1642074FCB}" dt="2023-06-09T18:14:42.468" v="451" actId="20577"/>
          <ac:spMkLst>
            <pc:docMk/>
            <pc:sldMk cId="2399640739" sldId="266"/>
            <ac:spMk id="2" creationId="{B30A0D45-3F19-180C-367A-F66F69A503F5}"/>
          </ac:spMkLst>
        </pc:spChg>
        <pc:spChg chg="mod">
          <ac:chgData name="Katarina Stulic" userId="15ab27979c4c3b01" providerId="LiveId" clId="{140A622D-9304-4BA4-8066-2E1642074FCB}" dt="2023-06-09T18:13:09.756" v="443" actId="14100"/>
          <ac:spMkLst>
            <pc:docMk/>
            <pc:sldMk cId="2399640739" sldId="266"/>
            <ac:spMk id="3" creationId="{0CE01CBA-5014-3F24-47F6-5D3C892334B6}"/>
          </ac:spMkLst>
        </pc:spChg>
        <pc:spChg chg="add mod">
          <ac:chgData name="Katarina Stulic" userId="15ab27979c4c3b01" providerId="LiveId" clId="{140A622D-9304-4BA4-8066-2E1642074FCB}" dt="2023-06-09T18:12:25.939" v="438" actId="1076"/>
          <ac:spMkLst>
            <pc:docMk/>
            <pc:sldMk cId="2399640739" sldId="266"/>
            <ac:spMk id="4" creationId="{B73A9A6A-A19A-DFFE-E6FF-34DD447D63AF}"/>
          </ac:spMkLst>
        </pc:spChg>
        <pc:spChg chg="add mod">
          <ac:chgData name="Katarina Stulic" userId="15ab27979c4c3b01" providerId="LiveId" clId="{140A622D-9304-4BA4-8066-2E1642074FCB}" dt="2023-06-09T18:12:09.023" v="435" actId="1076"/>
          <ac:spMkLst>
            <pc:docMk/>
            <pc:sldMk cId="2399640739" sldId="266"/>
            <ac:spMk id="5" creationId="{A2996665-BAEC-7118-EBEE-AF822C4E726E}"/>
          </ac:spMkLst>
        </pc:spChg>
        <pc:spChg chg="add mod">
          <ac:chgData name="Katarina Stulic" userId="15ab27979c4c3b01" providerId="LiveId" clId="{140A622D-9304-4BA4-8066-2E1642074FCB}" dt="2023-06-09T18:12:32.214" v="439" actId="1076"/>
          <ac:spMkLst>
            <pc:docMk/>
            <pc:sldMk cId="2399640739" sldId="266"/>
            <ac:spMk id="6" creationId="{A0045C85-9E6D-50BD-C3C8-0167AFB321C1}"/>
          </ac:spMkLst>
        </pc:spChg>
      </pc:sldChg>
      <pc:sldChg chg="modSp mod">
        <pc:chgData name="Katarina Stulic" userId="15ab27979c4c3b01" providerId="LiveId" clId="{140A622D-9304-4BA4-8066-2E1642074FCB}" dt="2023-06-09T19:39:16.550" v="1614" actId="1076"/>
        <pc:sldMkLst>
          <pc:docMk/>
          <pc:sldMk cId="1474539343" sldId="267"/>
        </pc:sldMkLst>
        <pc:spChg chg="mod">
          <ac:chgData name="Katarina Stulic" userId="15ab27979c4c3b01" providerId="LiveId" clId="{140A622D-9304-4BA4-8066-2E1642074FCB}" dt="2023-06-09T19:39:16.550" v="1614" actId="1076"/>
          <ac:spMkLst>
            <pc:docMk/>
            <pc:sldMk cId="1474539343" sldId="267"/>
            <ac:spMk id="2" creationId="{601A8E19-BFF3-62C1-BEDC-BDEB815D0C61}"/>
          </ac:spMkLst>
        </pc:spChg>
      </pc:sldChg>
      <pc:sldChg chg="addSp delSp modSp mod">
        <pc:chgData name="Katarina Stulic" userId="15ab27979c4c3b01" providerId="LiveId" clId="{140A622D-9304-4BA4-8066-2E1642074FCB}" dt="2023-06-09T18:03:52.483" v="288" actId="5793"/>
        <pc:sldMkLst>
          <pc:docMk/>
          <pc:sldMk cId="1258783356" sldId="268"/>
        </pc:sldMkLst>
        <pc:spChg chg="mod">
          <ac:chgData name="Katarina Stulic" userId="15ab27979c4c3b01" providerId="LiveId" clId="{140A622D-9304-4BA4-8066-2E1642074FCB}" dt="2023-06-09T18:03:24.374" v="284" actId="14100"/>
          <ac:spMkLst>
            <pc:docMk/>
            <pc:sldMk cId="1258783356" sldId="268"/>
            <ac:spMk id="2" creationId="{4F31A7AD-6FE0-2503-3E56-ABA434AB813A}"/>
          </ac:spMkLst>
        </pc:spChg>
        <pc:spChg chg="mod">
          <ac:chgData name="Katarina Stulic" userId="15ab27979c4c3b01" providerId="LiveId" clId="{140A622D-9304-4BA4-8066-2E1642074FCB}" dt="2023-06-09T18:03:52.483" v="288" actId="5793"/>
          <ac:spMkLst>
            <pc:docMk/>
            <pc:sldMk cId="1258783356" sldId="268"/>
            <ac:spMk id="6" creationId="{C1304A87-76BB-2FEA-F459-ABF0DF8E9849}"/>
          </ac:spMkLst>
        </pc:spChg>
        <pc:spChg chg="add del mod">
          <ac:chgData name="Katarina Stulic" userId="15ab27979c4c3b01" providerId="LiveId" clId="{140A622D-9304-4BA4-8066-2E1642074FCB}" dt="2023-06-09T17:46:20.970" v="173" actId="3680"/>
          <ac:spMkLst>
            <pc:docMk/>
            <pc:sldMk cId="1258783356" sldId="268"/>
            <ac:spMk id="7" creationId="{682B08BF-85EB-372C-1B36-D5F01EF0C206}"/>
          </ac:spMkLst>
        </pc:spChg>
        <pc:spChg chg="add del mod">
          <ac:chgData name="Katarina Stulic" userId="15ab27979c4c3b01" providerId="LiveId" clId="{140A622D-9304-4BA4-8066-2E1642074FCB}" dt="2023-06-09T17:48:45.930" v="188" actId="21"/>
          <ac:spMkLst>
            <pc:docMk/>
            <pc:sldMk cId="1258783356" sldId="268"/>
            <ac:spMk id="13" creationId="{C5841C8C-6CCB-A94C-3F47-1603B0052837}"/>
          </ac:spMkLst>
        </pc:spChg>
        <pc:graphicFrameChg chg="add del mod modGraphic">
          <ac:chgData name="Katarina Stulic" userId="15ab27979c4c3b01" providerId="LiveId" clId="{140A622D-9304-4BA4-8066-2E1642074FCB}" dt="2023-06-09T17:47:37.275" v="180" actId="21"/>
          <ac:graphicFrameMkLst>
            <pc:docMk/>
            <pc:sldMk cId="1258783356" sldId="268"/>
            <ac:graphicFrameMk id="3" creationId="{4E95312F-50D9-C85B-E585-C865396028FD}"/>
          </ac:graphicFrameMkLst>
        </pc:graphicFrameChg>
        <pc:graphicFrameChg chg="add del mod ord modGraphic">
          <ac:chgData name="Katarina Stulic" userId="15ab27979c4c3b01" providerId="LiveId" clId="{140A622D-9304-4BA4-8066-2E1642074FCB}" dt="2023-06-09T17:47:31.149" v="179" actId="21"/>
          <ac:graphicFrameMkLst>
            <pc:docMk/>
            <pc:sldMk cId="1258783356" sldId="268"/>
            <ac:graphicFrameMk id="9" creationId="{9B43C268-C086-FA35-0FB5-EF4A40E082C7}"/>
          </ac:graphicFrameMkLst>
        </pc:graphicFrameChg>
        <pc:graphicFrameChg chg="add mod modGraphic">
          <ac:chgData name="Katarina Stulic" userId="15ab27979c4c3b01" providerId="LiveId" clId="{140A622D-9304-4BA4-8066-2E1642074FCB}" dt="2023-06-09T17:55:12.382" v="272" actId="1076"/>
          <ac:graphicFrameMkLst>
            <pc:docMk/>
            <pc:sldMk cId="1258783356" sldId="268"/>
            <ac:graphicFrameMk id="11" creationId="{42D415E5-7D40-ED9D-C74C-63A8C0DB20A7}"/>
          </ac:graphicFrameMkLst>
        </pc:graphicFrameChg>
        <pc:picChg chg="del">
          <ac:chgData name="Katarina Stulic" userId="15ab27979c4c3b01" providerId="LiveId" clId="{140A622D-9304-4BA4-8066-2E1642074FCB}" dt="2023-06-09T17:08:10.255" v="75" actId="21"/>
          <ac:picMkLst>
            <pc:docMk/>
            <pc:sldMk cId="1258783356" sldId="268"/>
            <ac:picMk id="5" creationId="{7C06C636-5F57-013D-8583-1E2A5BEB2D49}"/>
          </ac:picMkLst>
        </pc:picChg>
      </pc:sldChg>
      <pc:sldChg chg="modSp mod">
        <pc:chgData name="Katarina Stulic" userId="15ab27979c4c3b01" providerId="LiveId" clId="{140A622D-9304-4BA4-8066-2E1642074FCB}" dt="2023-06-09T18:20:43.668" v="616" actId="114"/>
        <pc:sldMkLst>
          <pc:docMk/>
          <pc:sldMk cId="3555989376" sldId="269"/>
        </pc:sldMkLst>
        <pc:spChg chg="mod">
          <ac:chgData name="Katarina Stulic" userId="15ab27979c4c3b01" providerId="LiveId" clId="{140A622D-9304-4BA4-8066-2E1642074FCB}" dt="2023-06-09T18:15:11.723" v="453" actId="255"/>
          <ac:spMkLst>
            <pc:docMk/>
            <pc:sldMk cId="3555989376" sldId="269"/>
            <ac:spMk id="2" creationId="{E2E352C2-45B7-EC67-2079-DC1EC2BFCBEC}"/>
          </ac:spMkLst>
        </pc:spChg>
        <pc:spChg chg="mod">
          <ac:chgData name="Katarina Stulic" userId="15ab27979c4c3b01" providerId="LiveId" clId="{140A622D-9304-4BA4-8066-2E1642074FCB}" dt="2023-06-09T18:20:43.668" v="616" actId="114"/>
          <ac:spMkLst>
            <pc:docMk/>
            <pc:sldMk cId="3555989376" sldId="269"/>
            <ac:spMk id="3" creationId="{B7BC5356-DB25-7A47-B3B2-DE0259F96B73}"/>
          </ac:spMkLst>
        </pc:spChg>
      </pc:sldChg>
      <pc:sldChg chg="modSp mod">
        <pc:chgData name="Katarina Stulic" userId="15ab27979c4c3b01" providerId="LiveId" clId="{140A622D-9304-4BA4-8066-2E1642074FCB}" dt="2023-06-09T18:21:02.996" v="638" actId="20577"/>
        <pc:sldMkLst>
          <pc:docMk/>
          <pc:sldMk cId="966293976" sldId="270"/>
        </pc:sldMkLst>
        <pc:spChg chg="mod">
          <ac:chgData name="Katarina Stulic" userId="15ab27979c4c3b01" providerId="LiveId" clId="{140A622D-9304-4BA4-8066-2E1642074FCB}" dt="2023-06-09T18:21:02.996" v="638" actId="20577"/>
          <ac:spMkLst>
            <pc:docMk/>
            <pc:sldMk cId="966293976" sldId="270"/>
            <ac:spMk id="3" creationId="{B12AEFE3-CBA3-910F-9AE0-C3156CB03852}"/>
          </ac:spMkLst>
        </pc:spChg>
      </pc:sldChg>
      <pc:sldChg chg="modSp mod">
        <pc:chgData name="Katarina Stulic" userId="15ab27979c4c3b01" providerId="LiveId" clId="{140A622D-9304-4BA4-8066-2E1642074FCB}" dt="2023-06-09T18:16:45.581" v="490" actId="20577"/>
        <pc:sldMkLst>
          <pc:docMk/>
          <pc:sldMk cId="2447938810" sldId="271"/>
        </pc:sldMkLst>
        <pc:spChg chg="mod">
          <ac:chgData name="Katarina Stulic" userId="15ab27979c4c3b01" providerId="LiveId" clId="{140A622D-9304-4BA4-8066-2E1642074FCB}" dt="2023-06-09T18:16:45.581" v="490" actId="20577"/>
          <ac:spMkLst>
            <pc:docMk/>
            <pc:sldMk cId="2447938810" sldId="271"/>
            <ac:spMk id="3" creationId="{7B29332B-62E1-393D-3F57-4C324C49AD3E}"/>
          </ac:spMkLst>
        </pc:spChg>
      </pc:sldChg>
      <pc:sldChg chg="addSp delSp modSp mod">
        <pc:chgData name="Katarina Stulic" userId="15ab27979c4c3b01" providerId="LiveId" clId="{140A622D-9304-4BA4-8066-2E1642074FCB}" dt="2023-06-09T19:38:52.636" v="1613" actId="1036"/>
        <pc:sldMkLst>
          <pc:docMk/>
          <pc:sldMk cId="3272265536" sldId="272"/>
        </pc:sldMkLst>
        <pc:spChg chg="mod">
          <ac:chgData name="Katarina Stulic" userId="15ab27979c4c3b01" providerId="LiveId" clId="{140A622D-9304-4BA4-8066-2E1642074FCB}" dt="2023-06-09T19:38:52.636" v="1613" actId="1036"/>
          <ac:spMkLst>
            <pc:docMk/>
            <pc:sldMk cId="3272265536" sldId="272"/>
            <ac:spMk id="2" creationId="{2EA89401-55A7-600D-91BF-AAEBFE954ECB}"/>
          </ac:spMkLst>
        </pc:spChg>
        <pc:spChg chg="mod">
          <ac:chgData name="Katarina Stulic" userId="15ab27979c4c3b01" providerId="LiveId" clId="{140A622D-9304-4BA4-8066-2E1642074FCB}" dt="2023-06-09T19:38:21.442" v="1608" actId="1076"/>
          <ac:spMkLst>
            <pc:docMk/>
            <pc:sldMk cId="3272265536" sldId="272"/>
            <ac:spMk id="3" creationId="{6505D2D1-8450-6384-0F10-3AE846F2FA39}"/>
          </ac:spMkLst>
        </pc:spChg>
        <pc:spChg chg="add mod">
          <ac:chgData name="Katarina Stulic" userId="15ab27979c4c3b01" providerId="LiveId" clId="{140A622D-9304-4BA4-8066-2E1642074FCB}" dt="2023-06-09T19:38:28.966" v="1609" actId="1076"/>
          <ac:spMkLst>
            <pc:docMk/>
            <pc:sldMk cId="3272265536" sldId="272"/>
            <ac:spMk id="4" creationId="{CD7FAF58-6E95-D5BA-C7AC-814C5FFD0146}"/>
          </ac:spMkLst>
        </pc:spChg>
        <pc:spChg chg="add mod">
          <ac:chgData name="Katarina Stulic" userId="15ab27979c4c3b01" providerId="LiveId" clId="{140A622D-9304-4BA4-8066-2E1642074FCB}" dt="2023-06-09T19:38:44.397" v="1611" actId="1076"/>
          <ac:spMkLst>
            <pc:docMk/>
            <pc:sldMk cId="3272265536" sldId="272"/>
            <ac:spMk id="5" creationId="{08EE2489-8CA4-7240-34E1-385A384E7EB1}"/>
          </ac:spMkLst>
        </pc:spChg>
        <pc:spChg chg="add del mod">
          <ac:chgData name="Katarina Stulic" userId="15ab27979c4c3b01" providerId="LiveId" clId="{140A622D-9304-4BA4-8066-2E1642074FCB}" dt="2023-06-09T18:34:40.837" v="715"/>
          <ac:spMkLst>
            <pc:docMk/>
            <pc:sldMk cId="3272265536" sldId="272"/>
            <ac:spMk id="6" creationId="{1F6B237B-292F-266C-D600-D331DEAF4833}"/>
          </ac:spMkLst>
        </pc:spChg>
      </pc:sldChg>
      <pc:sldChg chg="modSp mod">
        <pc:chgData name="Katarina Stulic" userId="15ab27979c4c3b01" providerId="LiveId" clId="{140A622D-9304-4BA4-8066-2E1642074FCB}" dt="2023-06-09T17:50:36.209" v="200"/>
        <pc:sldMkLst>
          <pc:docMk/>
          <pc:sldMk cId="1667035654" sldId="273"/>
        </pc:sldMkLst>
        <pc:spChg chg="mod">
          <ac:chgData name="Katarina Stulic" userId="15ab27979c4c3b01" providerId="LiveId" clId="{140A622D-9304-4BA4-8066-2E1642074FCB}" dt="2023-06-09T17:50:36.209" v="200"/>
          <ac:spMkLst>
            <pc:docMk/>
            <pc:sldMk cId="1667035654" sldId="273"/>
            <ac:spMk id="3" creationId="{651EF7EB-386E-A308-221F-69BAB09EB440}"/>
          </ac:spMkLst>
        </pc:spChg>
      </pc:sldChg>
      <pc:sldChg chg="modSp mod">
        <pc:chgData name="Katarina Stulic" userId="15ab27979c4c3b01" providerId="LiveId" clId="{140A622D-9304-4BA4-8066-2E1642074FCB}" dt="2023-06-09T18:57:04.034" v="1159" actId="20577"/>
        <pc:sldMkLst>
          <pc:docMk/>
          <pc:sldMk cId="1771526216" sldId="274"/>
        </pc:sldMkLst>
        <pc:spChg chg="mod">
          <ac:chgData name="Katarina Stulic" userId="15ab27979c4c3b01" providerId="LiveId" clId="{140A622D-9304-4BA4-8066-2E1642074FCB}" dt="2023-06-09T18:55:04.617" v="1031" actId="20577"/>
          <ac:spMkLst>
            <pc:docMk/>
            <pc:sldMk cId="1771526216" sldId="274"/>
            <ac:spMk id="2" creationId="{7FF33E6B-2004-DCFB-1114-976E3EF4718C}"/>
          </ac:spMkLst>
        </pc:spChg>
        <pc:spChg chg="mod">
          <ac:chgData name="Katarina Stulic" userId="15ab27979c4c3b01" providerId="LiveId" clId="{140A622D-9304-4BA4-8066-2E1642074FCB}" dt="2023-06-09T18:57:04.034" v="1159" actId="20577"/>
          <ac:spMkLst>
            <pc:docMk/>
            <pc:sldMk cId="1771526216" sldId="274"/>
            <ac:spMk id="3" creationId="{FBEB17AA-92DA-75DC-513C-B8BAC8C4E774}"/>
          </ac:spMkLst>
        </pc:spChg>
      </pc:sldChg>
      <pc:sldChg chg="addSp modSp mod">
        <pc:chgData name="Katarina Stulic" userId="15ab27979c4c3b01" providerId="LiveId" clId="{140A622D-9304-4BA4-8066-2E1642074FCB}" dt="2023-06-09T19:49:22.924" v="1706" actId="1076"/>
        <pc:sldMkLst>
          <pc:docMk/>
          <pc:sldMk cId="3823656517" sldId="275"/>
        </pc:sldMkLst>
        <pc:spChg chg="mod">
          <ac:chgData name="Katarina Stulic" userId="15ab27979c4c3b01" providerId="LiveId" clId="{140A622D-9304-4BA4-8066-2E1642074FCB}" dt="2023-06-09T19:47:10.153" v="1684" actId="21"/>
          <ac:spMkLst>
            <pc:docMk/>
            <pc:sldMk cId="3823656517" sldId="275"/>
            <ac:spMk id="3" creationId="{B2AE451B-F45D-9886-587D-77F16F9176CD}"/>
          </ac:spMkLst>
        </pc:spChg>
        <pc:picChg chg="add mod">
          <ac:chgData name="Katarina Stulic" userId="15ab27979c4c3b01" providerId="LiveId" clId="{140A622D-9304-4BA4-8066-2E1642074FCB}" dt="2023-06-09T19:49:22.924" v="1706" actId="1076"/>
          <ac:picMkLst>
            <pc:docMk/>
            <pc:sldMk cId="3823656517" sldId="275"/>
            <ac:picMk id="5" creationId="{1F71B1FD-0917-E4D0-E566-809DA84253ED}"/>
          </ac:picMkLst>
        </pc:picChg>
      </pc:sldChg>
      <pc:sldChg chg="addSp modSp mod">
        <pc:chgData name="Katarina Stulic" userId="15ab27979c4c3b01" providerId="LiveId" clId="{140A622D-9304-4BA4-8066-2E1642074FCB}" dt="2023-06-09T19:37:29.973" v="1605" actId="1076"/>
        <pc:sldMkLst>
          <pc:docMk/>
          <pc:sldMk cId="3578886340" sldId="276"/>
        </pc:sldMkLst>
        <pc:spChg chg="mod">
          <ac:chgData name="Katarina Stulic" userId="15ab27979c4c3b01" providerId="LiveId" clId="{140A622D-9304-4BA4-8066-2E1642074FCB}" dt="2023-06-09T18:53:50.117" v="1005" actId="255"/>
          <ac:spMkLst>
            <pc:docMk/>
            <pc:sldMk cId="3578886340" sldId="276"/>
            <ac:spMk id="2" creationId="{47112E1E-A758-0B8C-DF89-35A6E61AF419}"/>
          </ac:spMkLst>
        </pc:spChg>
        <pc:spChg chg="mod">
          <ac:chgData name="Katarina Stulic" userId="15ab27979c4c3b01" providerId="LiveId" clId="{140A622D-9304-4BA4-8066-2E1642074FCB}" dt="2023-06-09T19:23:58.723" v="1516" actId="20577"/>
          <ac:spMkLst>
            <pc:docMk/>
            <pc:sldMk cId="3578886340" sldId="276"/>
            <ac:spMk id="3" creationId="{06B654C6-C569-84E9-9D80-2C6192059EE8}"/>
          </ac:spMkLst>
        </pc:spChg>
        <pc:picChg chg="add mod">
          <ac:chgData name="Katarina Stulic" userId="15ab27979c4c3b01" providerId="LiveId" clId="{140A622D-9304-4BA4-8066-2E1642074FCB}" dt="2023-06-09T19:37:29.973" v="1605" actId="1076"/>
          <ac:picMkLst>
            <pc:docMk/>
            <pc:sldMk cId="3578886340" sldId="276"/>
            <ac:picMk id="5" creationId="{655958A4-B3B4-31BD-9091-BC6B5599DA97}"/>
          </ac:picMkLst>
        </pc:picChg>
      </pc:sldChg>
      <pc:sldChg chg="modSp mod">
        <pc:chgData name="Katarina Stulic" userId="15ab27979c4c3b01" providerId="LiveId" clId="{140A622D-9304-4BA4-8066-2E1642074FCB}" dt="2023-06-09T19:33:45.497" v="1526" actId="20577"/>
        <pc:sldMkLst>
          <pc:docMk/>
          <pc:sldMk cId="1829083307" sldId="277"/>
        </pc:sldMkLst>
        <pc:spChg chg="mod">
          <ac:chgData name="Katarina Stulic" userId="15ab27979c4c3b01" providerId="LiveId" clId="{140A622D-9304-4BA4-8066-2E1642074FCB}" dt="2023-06-09T19:33:35.144" v="1522" actId="255"/>
          <ac:spMkLst>
            <pc:docMk/>
            <pc:sldMk cId="1829083307" sldId="277"/>
            <ac:spMk id="2" creationId="{1B65ED7C-341F-E878-40B0-26D6F01E28C1}"/>
          </ac:spMkLst>
        </pc:spChg>
        <pc:spChg chg="mod">
          <ac:chgData name="Katarina Stulic" userId="15ab27979c4c3b01" providerId="LiveId" clId="{140A622D-9304-4BA4-8066-2E1642074FCB}" dt="2023-06-09T19:33:45.497" v="1526" actId="20577"/>
          <ac:spMkLst>
            <pc:docMk/>
            <pc:sldMk cId="1829083307" sldId="277"/>
            <ac:spMk id="3" creationId="{3C38788E-9247-32D4-0DDE-74C28BC4BBDD}"/>
          </ac:spMkLst>
        </pc:spChg>
      </pc:sldChg>
      <pc:sldChg chg="addSp delSp modSp mod ord">
        <pc:chgData name="Katarina Stulic" userId="15ab27979c4c3b01" providerId="LiveId" clId="{140A622D-9304-4BA4-8066-2E1642074FCB}" dt="2023-06-09T19:57:16.471" v="1727" actId="1076"/>
        <pc:sldMkLst>
          <pc:docMk/>
          <pc:sldMk cId="2831178067" sldId="278"/>
        </pc:sldMkLst>
        <pc:spChg chg="mod">
          <ac:chgData name="Katarina Stulic" userId="15ab27979c4c3b01" providerId="LiveId" clId="{140A622D-9304-4BA4-8066-2E1642074FCB}" dt="2023-06-09T19:18:40.464" v="1422" actId="1076"/>
          <ac:spMkLst>
            <pc:docMk/>
            <pc:sldMk cId="2831178067" sldId="278"/>
            <ac:spMk id="2" creationId="{78396D90-CDA1-1C74-8423-8FD85AC97C97}"/>
          </ac:spMkLst>
        </pc:spChg>
        <pc:spChg chg="mod">
          <ac:chgData name="Katarina Stulic" userId="15ab27979c4c3b01" providerId="LiveId" clId="{140A622D-9304-4BA4-8066-2E1642074FCB}" dt="2023-06-09T19:19:52.679" v="1429" actId="114"/>
          <ac:spMkLst>
            <pc:docMk/>
            <pc:sldMk cId="2831178067" sldId="278"/>
            <ac:spMk id="3" creationId="{B22E2937-7929-CA6B-870B-6FF63D6A4CE0}"/>
          </ac:spMkLst>
        </pc:spChg>
        <pc:picChg chg="add del mod">
          <ac:chgData name="Katarina Stulic" userId="15ab27979c4c3b01" providerId="LiveId" clId="{140A622D-9304-4BA4-8066-2E1642074FCB}" dt="2023-06-09T19:53:46.041" v="1714" actId="21"/>
          <ac:picMkLst>
            <pc:docMk/>
            <pc:sldMk cId="2831178067" sldId="278"/>
            <ac:picMk id="5" creationId="{B8712DAF-BD05-1496-9714-6570DF1703F8}"/>
          </ac:picMkLst>
        </pc:picChg>
        <pc:picChg chg="add del mod">
          <ac:chgData name="Katarina Stulic" userId="15ab27979c4c3b01" providerId="LiveId" clId="{140A622D-9304-4BA4-8066-2E1642074FCB}" dt="2023-06-09T19:56:47.048" v="1720" actId="21"/>
          <ac:picMkLst>
            <pc:docMk/>
            <pc:sldMk cId="2831178067" sldId="278"/>
            <ac:picMk id="7" creationId="{FB5E3B0E-BFD0-52E5-7340-B11378FA9EA9}"/>
          </ac:picMkLst>
        </pc:picChg>
        <pc:picChg chg="add mod">
          <ac:chgData name="Katarina Stulic" userId="15ab27979c4c3b01" providerId="LiveId" clId="{140A622D-9304-4BA4-8066-2E1642074FCB}" dt="2023-06-09T19:57:16.471" v="1727" actId="1076"/>
          <ac:picMkLst>
            <pc:docMk/>
            <pc:sldMk cId="2831178067" sldId="278"/>
            <ac:picMk id="11" creationId="{FE2D4A8F-AB96-5310-0FEC-555C65DC2168}"/>
          </ac:picMkLst>
        </pc:picChg>
      </pc:sldChg>
      <pc:sldChg chg="addSp delSp modSp new mod setBg">
        <pc:chgData name="Katarina Stulic" userId="15ab27979c4c3b01" providerId="LiveId" clId="{140A622D-9304-4BA4-8066-2E1642074FCB}" dt="2023-06-09T17:40:24.686" v="117" actId="11529"/>
        <pc:sldMkLst>
          <pc:docMk/>
          <pc:sldMk cId="2960618666" sldId="279"/>
        </pc:sldMkLst>
        <pc:spChg chg="del mod">
          <ac:chgData name="Katarina Stulic" userId="15ab27979c4c3b01" providerId="LiveId" clId="{140A622D-9304-4BA4-8066-2E1642074FCB}" dt="2023-06-09T17:17:39.023" v="92" actId="21"/>
          <ac:spMkLst>
            <pc:docMk/>
            <pc:sldMk cId="2960618666" sldId="279"/>
            <ac:spMk id="2" creationId="{6E640DB3-39EF-9A66-CB95-33F1242F5EE9}"/>
          </ac:spMkLst>
        </pc:spChg>
        <pc:spChg chg="del mod">
          <ac:chgData name="Katarina Stulic" userId="15ab27979c4c3b01" providerId="LiveId" clId="{140A622D-9304-4BA4-8066-2E1642074FCB}" dt="2023-06-09T17:18:15.900" v="95" actId="22"/>
          <ac:spMkLst>
            <pc:docMk/>
            <pc:sldMk cId="2960618666" sldId="279"/>
            <ac:spMk id="3" creationId="{CC52DA04-E7BC-9167-77A5-3ED23006CDF3}"/>
          </ac:spMkLst>
        </pc:spChg>
        <pc:spChg chg="add del mod">
          <ac:chgData name="Katarina Stulic" userId="15ab27979c4c3b01" providerId="LiveId" clId="{140A622D-9304-4BA4-8066-2E1642074FCB}" dt="2023-06-09T17:27:18.962" v="100" actId="3680"/>
          <ac:spMkLst>
            <pc:docMk/>
            <pc:sldMk cId="2960618666" sldId="279"/>
            <ac:spMk id="7" creationId="{3BEA03C3-CA33-5A68-C590-C532873397EC}"/>
          </ac:spMkLst>
        </pc:spChg>
        <pc:spChg chg="add">
          <ac:chgData name="Katarina Stulic" userId="15ab27979c4c3b01" providerId="LiveId" clId="{140A622D-9304-4BA4-8066-2E1642074FCB}" dt="2023-06-09T17:14:43.652" v="91" actId="26606"/>
          <ac:spMkLst>
            <pc:docMk/>
            <pc:sldMk cId="2960618666" sldId="279"/>
            <ac:spMk id="8" creationId="{70120F84-A866-4D9F-8B1C-9120A013D654}"/>
          </ac:spMkLst>
        </pc:spChg>
        <pc:spChg chg="add">
          <ac:chgData name="Katarina Stulic" userId="15ab27979c4c3b01" providerId="LiveId" clId="{140A622D-9304-4BA4-8066-2E1642074FCB}" dt="2023-06-09T17:14:43.652" v="91" actId="26606"/>
          <ac:spMkLst>
            <pc:docMk/>
            <pc:sldMk cId="2960618666" sldId="279"/>
            <ac:spMk id="10" creationId="{252FEFEF-6AC0-46B6-AC09-11FC56196FA4}"/>
          </ac:spMkLst>
        </pc:spChg>
        <pc:spChg chg="add del mod">
          <ac:chgData name="Katarina Stulic" userId="15ab27979c4c3b01" providerId="LiveId" clId="{140A622D-9304-4BA4-8066-2E1642074FCB}" dt="2023-06-09T17:28:23.067" v="107" actId="3680"/>
          <ac:spMkLst>
            <pc:docMk/>
            <pc:sldMk cId="2960618666" sldId="279"/>
            <ac:spMk id="12" creationId="{E52707DE-C995-EC51-9D83-451982BCB0FC}"/>
          </ac:spMkLst>
        </pc:spChg>
        <pc:spChg chg="add">
          <ac:chgData name="Katarina Stulic" userId="15ab27979c4c3b01" providerId="LiveId" clId="{140A622D-9304-4BA4-8066-2E1642074FCB}" dt="2023-06-09T17:40:24.686" v="117" actId="11529"/>
          <ac:spMkLst>
            <pc:docMk/>
            <pc:sldMk cId="2960618666" sldId="279"/>
            <ac:spMk id="15" creationId="{CADE253D-2F0F-DE1D-154D-30DF2E4FAE1C}"/>
          </ac:spMkLst>
        </pc:spChg>
        <pc:graphicFrameChg chg="add del mod ord modGraphic">
          <ac:chgData name="Katarina Stulic" userId="15ab27979c4c3b01" providerId="LiveId" clId="{140A622D-9304-4BA4-8066-2E1642074FCB}" dt="2023-06-09T17:27:41.985" v="102" actId="21"/>
          <ac:graphicFrameMkLst>
            <pc:docMk/>
            <pc:sldMk cId="2960618666" sldId="279"/>
            <ac:graphicFrameMk id="9" creationId="{A170B423-54CC-2C02-209F-EEEE27BDF42D}"/>
          </ac:graphicFrameMkLst>
        </pc:graphicFrameChg>
        <pc:graphicFrameChg chg="add del mod ord modGraphic">
          <ac:chgData name="Katarina Stulic" userId="15ab27979c4c3b01" providerId="LiveId" clId="{140A622D-9304-4BA4-8066-2E1642074FCB}" dt="2023-06-09T17:28:05.239" v="106" actId="3680"/>
          <ac:graphicFrameMkLst>
            <pc:docMk/>
            <pc:sldMk cId="2960618666" sldId="279"/>
            <ac:graphicFrameMk id="13" creationId="{9DF7FDE8-9A16-5BB8-4643-18A1EC9E8890}"/>
          </ac:graphicFrameMkLst>
        </pc:graphicFrameChg>
        <pc:graphicFrameChg chg="add mod ord modGraphic">
          <ac:chgData name="Katarina Stulic" userId="15ab27979c4c3b01" providerId="LiveId" clId="{140A622D-9304-4BA4-8066-2E1642074FCB}" dt="2023-06-09T17:39:57.049" v="116" actId="1076"/>
          <ac:graphicFrameMkLst>
            <pc:docMk/>
            <pc:sldMk cId="2960618666" sldId="279"/>
            <ac:graphicFrameMk id="14" creationId="{F1440A29-3069-F5D0-79F7-EB0901B1B629}"/>
          </ac:graphicFrameMkLst>
        </pc:graphicFrameChg>
        <pc:picChg chg="add del mod ord">
          <ac:chgData name="Katarina Stulic" userId="15ab27979c4c3b01" providerId="LiveId" clId="{140A622D-9304-4BA4-8066-2E1642074FCB}" dt="2023-06-09T17:18:28.151" v="96" actId="21"/>
          <ac:picMkLst>
            <pc:docMk/>
            <pc:sldMk cId="2960618666" sldId="279"/>
            <ac:picMk id="5" creationId="{E139496E-AB41-54BB-A882-017938B72781}"/>
          </ac:picMkLst>
        </pc:picChg>
      </pc:sldChg>
      <pc:sldChg chg="addSp delSp modSp new mod setBg">
        <pc:chgData name="Katarina Stulic" userId="15ab27979c4c3b01" providerId="LiveId" clId="{140A622D-9304-4BA4-8066-2E1642074FCB}" dt="2023-06-09T19:38:06.129" v="1607" actId="1035"/>
        <pc:sldMkLst>
          <pc:docMk/>
          <pc:sldMk cId="371862911" sldId="280"/>
        </pc:sldMkLst>
        <pc:spChg chg="mod">
          <ac:chgData name="Katarina Stulic" userId="15ab27979c4c3b01" providerId="LiveId" clId="{140A622D-9304-4BA4-8066-2E1642074FCB}" dt="2023-06-09T19:38:06.129" v="1607" actId="1035"/>
          <ac:spMkLst>
            <pc:docMk/>
            <pc:sldMk cId="371862911" sldId="280"/>
            <ac:spMk id="2" creationId="{F2D5BA16-B622-F86A-01B3-3001CC7303A2}"/>
          </ac:spMkLst>
        </pc:spChg>
        <pc:spChg chg="del mod">
          <ac:chgData name="Katarina Stulic" userId="15ab27979c4c3b01" providerId="LiveId" clId="{140A622D-9304-4BA4-8066-2E1642074FCB}" dt="2023-06-09T19:02:01.147" v="1160" actId="3680"/>
          <ac:spMkLst>
            <pc:docMk/>
            <pc:sldMk cId="371862911" sldId="280"/>
            <ac:spMk id="3" creationId="{41E5B9B1-7387-2E7E-2E52-BEE86CAFCE70}"/>
          </ac:spMkLst>
        </pc:spChg>
        <pc:spChg chg="add mod">
          <ac:chgData name="Katarina Stulic" userId="15ab27979c4c3b01" providerId="LiveId" clId="{140A622D-9304-4BA4-8066-2E1642074FCB}" dt="2023-06-09T19:14:30.207" v="1296" actId="2710"/>
          <ac:spMkLst>
            <pc:docMk/>
            <pc:sldMk cId="371862911" sldId="280"/>
            <ac:spMk id="5" creationId="{C396113D-9702-CBB9-D44F-167954FEC30E}"/>
          </ac:spMkLst>
        </pc:spChg>
        <pc:spChg chg="add">
          <ac:chgData name="Katarina Stulic" userId="15ab27979c4c3b01" providerId="LiveId" clId="{140A622D-9304-4BA4-8066-2E1642074FCB}" dt="2023-06-09T18:54:23.782" v="1007" actId="26606"/>
          <ac:spMkLst>
            <pc:docMk/>
            <pc:sldMk cId="371862911" sldId="280"/>
            <ac:spMk id="8" creationId="{70120F84-A866-4D9F-8B1C-9120A013D654}"/>
          </ac:spMkLst>
        </pc:spChg>
        <pc:spChg chg="add">
          <ac:chgData name="Katarina Stulic" userId="15ab27979c4c3b01" providerId="LiveId" clId="{140A622D-9304-4BA4-8066-2E1642074FCB}" dt="2023-06-09T18:54:23.782" v="1007" actId="26606"/>
          <ac:spMkLst>
            <pc:docMk/>
            <pc:sldMk cId="371862911" sldId="280"/>
            <ac:spMk id="10" creationId="{252FEFEF-6AC0-46B6-AC09-11FC56196FA4}"/>
          </ac:spMkLst>
        </pc:spChg>
        <pc:graphicFrameChg chg="add mod ord modGraphic">
          <ac:chgData name="Katarina Stulic" userId="15ab27979c4c3b01" providerId="LiveId" clId="{140A622D-9304-4BA4-8066-2E1642074FCB}" dt="2023-06-09T19:04:10.281" v="1220" actId="1076"/>
          <ac:graphicFrameMkLst>
            <pc:docMk/>
            <pc:sldMk cId="371862911" sldId="280"/>
            <ac:graphicFrameMk id="4" creationId="{E0A851DF-57FA-E3E8-28A1-CD08CC4E5E97}"/>
          </ac:graphicFrameMkLst>
        </pc:graphicFrameChg>
      </pc:sldChg>
      <pc:sldChg chg="new del">
        <pc:chgData name="Katarina Stulic" userId="15ab27979c4c3b01" providerId="LiveId" clId="{140A622D-9304-4BA4-8066-2E1642074FCB}" dt="2023-06-09T17:49:56.779" v="194" actId="2696"/>
        <pc:sldMkLst>
          <pc:docMk/>
          <pc:sldMk cId="1567642125" sldId="280"/>
        </pc:sldMkLst>
      </pc:sldChg>
      <pc:sldChg chg="addSp modSp new mod setBg">
        <pc:chgData name="Katarina Stulic" userId="15ab27979c4c3b01" providerId="LiveId" clId="{140A622D-9304-4BA4-8066-2E1642074FCB}" dt="2023-06-09T20:16:11.299" v="1734" actId="5793"/>
        <pc:sldMkLst>
          <pc:docMk/>
          <pc:sldMk cId="1011516325" sldId="281"/>
        </pc:sldMkLst>
        <pc:spChg chg="mod">
          <ac:chgData name="Katarina Stulic" userId="15ab27979c4c3b01" providerId="LiveId" clId="{140A622D-9304-4BA4-8066-2E1642074FCB}" dt="2023-06-09T19:43:46.270" v="1641" actId="20577"/>
          <ac:spMkLst>
            <pc:docMk/>
            <pc:sldMk cId="1011516325" sldId="281"/>
            <ac:spMk id="2" creationId="{C9C7E053-5AB4-DCDD-DE2F-090F05A861F2}"/>
          </ac:spMkLst>
        </pc:spChg>
        <pc:spChg chg="mod">
          <ac:chgData name="Katarina Stulic" userId="15ab27979c4c3b01" providerId="LiveId" clId="{140A622D-9304-4BA4-8066-2E1642074FCB}" dt="2023-06-09T20:16:11.299" v="1734" actId="5793"/>
          <ac:spMkLst>
            <pc:docMk/>
            <pc:sldMk cId="1011516325" sldId="281"/>
            <ac:spMk id="3" creationId="{5F2BFE2D-6DC4-0671-5015-ACFEFF0B6770}"/>
          </ac:spMkLst>
        </pc:spChg>
        <pc:spChg chg="add">
          <ac:chgData name="Katarina Stulic" userId="15ab27979c4c3b01" providerId="LiveId" clId="{140A622D-9304-4BA4-8066-2E1642074FCB}" dt="2023-06-09T19:05:54.829" v="1227" actId="26606"/>
          <ac:spMkLst>
            <pc:docMk/>
            <pc:sldMk cId="1011516325" sldId="281"/>
            <ac:spMk id="8" creationId="{70120F84-A866-4D9F-8B1C-9120A013D654}"/>
          </ac:spMkLst>
        </pc:spChg>
        <pc:spChg chg="add">
          <ac:chgData name="Katarina Stulic" userId="15ab27979c4c3b01" providerId="LiveId" clId="{140A622D-9304-4BA4-8066-2E1642074FCB}" dt="2023-06-09T19:05:54.829" v="1227" actId="26606"/>
          <ac:spMkLst>
            <pc:docMk/>
            <pc:sldMk cId="1011516325" sldId="281"/>
            <ac:spMk id="10" creationId="{252FEFEF-6AC0-46B6-AC09-11FC56196FA4}"/>
          </ac:spMkLst>
        </pc:spChg>
      </pc:sldChg>
      <pc:sldChg chg="addSp delSp modSp new mod setBg">
        <pc:chgData name="Katarina Stulic" userId="15ab27979c4c3b01" providerId="LiveId" clId="{140A622D-9304-4BA4-8066-2E1642074FCB}" dt="2023-06-09T19:36:01.471" v="1568" actId="1076"/>
        <pc:sldMkLst>
          <pc:docMk/>
          <pc:sldMk cId="1373823572" sldId="282"/>
        </pc:sldMkLst>
        <pc:spChg chg="mod">
          <ac:chgData name="Katarina Stulic" userId="15ab27979c4c3b01" providerId="LiveId" clId="{140A622D-9304-4BA4-8066-2E1642074FCB}" dt="2023-06-09T19:36:01.471" v="1568" actId="1076"/>
          <ac:spMkLst>
            <pc:docMk/>
            <pc:sldMk cId="1373823572" sldId="282"/>
            <ac:spMk id="2" creationId="{D4E2A27A-7529-C9A0-3B1B-E6FACA6856E0}"/>
          </ac:spMkLst>
        </pc:spChg>
        <pc:spChg chg="del mod">
          <ac:chgData name="Katarina Stulic" userId="15ab27979c4c3b01" providerId="LiveId" clId="{140A622D-9304-4BA4-8066-2E1642074FCB}" dt="2023-06-09T19:34:23.318" v="1529" actId="931"/>
          <ac:spMkLst>
            <pc:docMk/>
            <pc:sldMk cId="1373823572" sldId="282"/>
            <ac:spMk id="3" creationId="{A505AD23-CFFC-7AC2-379A-DAF97051995D}"/>
          </ac:spMkLst>
        </pc:spChg>
        <pc:spChg chg="add">
          <ac:chgData name="Katarina Stulic" userId="15ab27979c4c3b01" providerId="LiveId" clId="{140A622D-9304-4BA4-8066-2E1642074FCB}" dt="2023-06-09T19:34:03.036" v="1528" actId="26606"/>
          <ac:spMkLst>
            <pc:docMk/>
            <pc:sldMk cId="1373823572" sldId="282"/>
            <ac:spMk id="8" creationId="{70120F84-A866-4D9F-8B1C-9120A013D654}"/>
          </ac:spMkLst>
        </pc:spChg>
        <pc:spChg chg="add">
          <ac:chgData name="Katarina Stulic" userId="15ab27979c4c3b01" providerId="LiveId" clId="{140A622D-9304-4BA4-8066-2E1642074FCB}" dt="2023-06-09T19:34:03.036" v="1528" actId="26606"/>
          <ac:spMkLst>
            <pc:docMk/>
            <pc:sldMk cId="1373823572" sldId="282"/>
            <ac:spMk id="10" creationId="{252FEFEF-6AC0-46B6-AC09-11FC56196FA4}"/>
          </ac:spMkLst>
        </pc:spChg>
        <pc:picChg chg="add mod">
          <ac:chgData name="Katarina Stulic" userId="15ab27979c4c3b01" providerId="LiveId" clId="{140A622D-9304-4BA4-8066-2E1642074FCB}" dt="2023-06-09T19:35:29.269" v="1566" actId="1076"/>
          <ac:picMkLst>
            <pc:docMk/>
            <pc:sldMk cId="1373823572" sldId="282"/>
            <ac:picMk id="5" creationId="{9A282AFA-4C51-71D8-724E-3C8B8E5CEA4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965BC9-A750-48CC-9D0A-6C54CD2538C7}" type="doc">
      <dgm:prSet loTypeId="urn:microsoft.com/office/officeart/2005/8/layout/cycle3" loCatId="cycle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AE9A077B-BD22-4191-AFD3-F85F13032A0B}">
      <dgm:prSet phldrT="[Text]"/>
      <dgm:spPr/>
      <dgm:t>
        <a:bodyPr/>
        <a:lstStyle/>
        <a:p>
          <a:r>
            <a:rPr lang="hr-HR" dirty="0"/>
            <a:t>Briga oko dnevnih efekata lošeg spavanja</a:t>
          </a:r>
        </a:p>
      </dgm:t>
    </dgm:pt>
    <dgm:pt modelId="{E7DA956B-E861-442F-BD68-7A56775FB5B2}" type="parTrans" cxnId="{01E46FE6-B3ED-419C-8E4A-2E316A378C38}">
      <dgm:prSet/>
      <dgm:spPr/>
      <dgm:t>
        <a:bodyPr/>
        <a:lstStyle/>
        <a:p>
          <a:endParaRPr lang="hr-HR"/>
        </a:p>
      </dgm:t>
    </dgm:pt>
    <dgm:pt modelId="{D6B987E4-DA67-4CF0-9F83-56B1B994E13E}" type="sibTrans" cxnId="{01E46FE6-B3ED-419C-8E4A-2E316A378C38}">
      <dgm:prSet/>
      <dgm:spPr/>
      <dgm:t>
        <a:bodyPr/>
        <a:lstStyle/>
        <a:p>
          <a:endParaRPr lang="hr-HR"/>
        </a:p>
      </dgm:t>
    </dgm:pt>
    <dgm:pt modelId="{372F6A03-7BFD-453D-9FCD-9CFBA45A871D}">
      <dgm:prSet phldrT="[Text]"/>
      <dgm:spPr/>
      <dgm:t>
        <a:bodyPr/>
        <a:lstStyle/>
        <a:p>
          <a:endParaRPr lang="hr-HR" dirty="0"/>
        </a:p>
        <a:p>
          <a:r>
            <a:rPr lang="hr-HR" dirty="0"/>
            <a:t>Pokušavanje i neuspjeh </a:t>
          </a:r>
        </a:p>
        <a:p>
          <a:endParaRPr lang="hr-HR" dirty="0"/>
        </a:p>
      </dgm:t>
    </dgm:pt>
    <dgm:pt modelId="{517D22B9-60D3-4BB2-8D2E-D8EF218E1459}" type="parTrans" cxnId="{0420BD9A-F7D6-45F3-AF50-D08E5CD63491}">
      <dgm:prSet/>
      <dgm:spPr/>
      <dgm:t>
        <a:bodyPr/>
        <a:lstStyle/>
        <a:p>
          <a:endParaRPr lang="hr-HR"/>
        </a:p>
      </dgm:t>
    </dgm:pt>
    <dgm:pt modelId="{E6A15577-2BAD-4335-B184-638A4272F7D4}" type="sibTrans" cxnId="{0420BD9A-F7D6-45F3-AF50-D08E5CD63491}">
      <dgm:prSet/>
      <dgm:spPr/>
      <dgm:t>
        <a:bodyPr/>
        <a:lstStyle/>
        <a:p>
          <a:endParaRPr lang="hr-HR"/>
        </a:p>
      </dgm:t>
    </dgm:pt>
    <dgm:pt modelId="{86175B1E-FEAC-437B-9825-9B0A580048AA}">
      <dgm:prSet phldrT="[Text]"/>
      <dgm:spPr/>
      <dgm:t>
        <a:bodyPr/>
        <a:lstStyle/>
        <a:p>
          <a:r>
            <a:rPr lang="hr-HR" dirty="0"/>
            <a:t>Nemogućnost spavanja</a:t>
          </a:r>
        </a:p>
      </dgm:t>
    </dgm:pt>
    <dgm:pt modelId="{4000D59C-D1B1-4B1D-880F-9ADF6F540211}" type="parTrans" cxnId="{3BC9575E-CA9E-4BAA-956C-1CCD4727FF62}">
      <dgm:prSet/>
      <dgm:spPr/>
      <dgm:t>
        <a:bodyPr/>
        <a:lstStyle/>
        <a:p>
          <a:endParaRPr lang="hr-HR"/>
        </a:p>
      </dgm:t>
    </dgm:pt>
    <dgm:pt modelId="{C63DB352-B09E-4247-BF98-5E9D36C0752D}" type="sibTrans" cxnId="{3BC9575E-CA9E-4BAA-956C-1CCD4727FF62}">
      <dgm:prSet/>
      <dgm:spPr/>
      <dgm:t>
        <a:bodyPr/>
        <a:lstStyle/>
        <a:p>
          <a:endParaRPr lang="hr-HR"/>
        </a:p>
      </dgm:t>
    </dgm:pt>
    <dgm:pt modelId="{D778FF83-5C27-47D1-9B1B-74A9826E0F3C}">
      <dgm:prSet phldrT="[Text]"/>
      <dgm:spPr/>
      <dgm:t>
        <a:bodyPr/>
        <a:lstStyle/>
        <a:p>
          <a:r>
            <a:rPr lang="hr-HR" dirty="0"/>
            <a:t>Briga oko lošeg spavanja</a:t>
          </a:r>
        </a:p>
      </dgm:t>
    </dgm:pt>
    <dgm:pt modelId="{DCEED8C1-90A5-4E62-909E-E533DC2B7FA1}" type="parTrans" cxnId="{1B7C0998-76DF-4F0B-AB88-E0D52C58CE89}">
      <dgm:prSet/>
      <dgm:spPr/>
      <dgm:t>
        <a:bodyPr/>
        <a:lstStyle/>
        <a:p>
          <a:endParaRPr lang="hr-HR"/>
        </a:p>
      </dgm:t>
    </dgm:pt>
    <dgm:pt modelId="{98A1E01F-371C-4402-A28F-45F46742FAF8}" type="sibTrans" cxnId="{1B7C0998-76DF-4F0B-AB88-E0D52C58CE89}">
      <dgm:prSet/>
      <dgm:spPr/>
      <dgm:t>
        <a:bodyPr/>
        <a:lstStyle/>
        <a:p>
          <a:endParaRPr lang="hr-HR"/>
        </a:p>
      </dgm:t>
    </dgm:pt>
    <dgm:pt modelId="{2DD32999-68A3-402D-BFFA-FFA0971489C1}" type="pres">
      <dgm:prSet presAssocID="{0B965BC9-A750-48CC-9D0A-6C54CD2538C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F72126-4693-47BC-8C09-64F6861A22B1}" type="pres">
      <dgm:prSet presAssocID="{0B965BC9-A750-48CC-9D0A-6C54CD2538C7}" presName="cycle" presStyleCnt="0"/>
      <dgm:spPr/>
    </dgm:pt>
    <dgm:pt modelId="{5BCC0705-3F9C-4003-A1A4-195FA2ADBDEE}" type="pres">
      <dgm:prSet presAssocID="{AE9A077B-BD22-4191-AFD3-F85F13032A0B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649B7D-4A89-476A-8AAB-BAD7A39E85C5}" type="pres">
      <dgm:prSet presAssocID="{D6B987E4-DA67-4CF0-9F83-56B1B994E13E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793BE925-341C-4CE8-A1F4-63C6FA2A4C79}" type="pres">
      <dgm:prSet presAssocID="{372F6A03-7BFD-453D-9FCD-9CFBA45A871D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0C5112-731B-4D28-AFB0-A3E8FC9897B8}" type="pres">
      <dgm:prSet presAssocID="{86175B1E-FEAC-437B-9825-9B0A580048AA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B71402-1152-4BCF-B49B-EFC3DF97AE7F}" type="pres">
      <dgm:prSet presAssocID="{D778FF83-5C27-47D1-9B1B-74A9826E0F3C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EF4278-D645-4769-BFCE-C3E032BF76B3}" type="presOf" srcId="{86175B1E-FEAC-437B-9825-9B0A580048AA}" destId="{4F0C5112-731B-4D28-AFB0-A3E8FC9897B8}" srcOrd="0" destOrd="0" presId="urn:microsoft.com/office/officeart/2005/8/layout/cycle3"/>
    <dgm:cxn modelId="{01E46FE6-B3ED-419C-8E4A-2E316A378C38}" srcId="{0B965BC9-A750-48CC-9D0A-6C54CD2538C7}" destId="{AE9A077B-BD22-4191-AFD3-F85F13032A0B}" srcOrd="0" destOrd="0" parTransId="{E7DA956B-E861-442F-BD68-7A56775FB5B2}" sibTransId="{D6B987E4-DA67-4CF0-9F83-56B1B994E13E}"/>
    <dgm:cxn modelId="{0420BD9A-F7D6-45F3-AF50-D08E5CD63491}" srcId="{0B965BC9-A750-48CC-9D0A-6C54CD2538C7}" destId="{372F6A03-7BFD-453D-9FCD-9CFBA45A871D}" srcOrd="1" destOrd="0" parTransId="{517D22B9-60D3-4BB2-8D2E-D8EF218E1459}" sibTransId="{E6A15577-2BAD-4335-B184-638A4272F7D4}"/>
    <dgm:cxn modelId="{F5B47269-7E82-4BFD-85F7-0ED4CA161087}" type="presOf" srcId="{D778FF83-5C27-47D1-9B1B-74A9826E0F3C}" destId="{E0B71402-1152-4BCF-B49B-EFC3DF97AE7F}" srcOrd="0" destOrd="0" presId="urn:microsoft.com/office/officeart/2005/8/layout/cycle3"/>
    <dgm:cxn modelId="{3BC9575E-CA9E-4BAA-956C-1CCD4727FF62}" srcId="{0B965BC9-A750-48CC-9D0A-6C54CD2538C7}" destId="{86175B1E-FEAC-437B-9825-9B0A580048AA}" srcOrd="2" destOrd="0" parTransId="{4000D59C-D1B1-4B1D-880F-9ADF6F540211}" sibTransId="{C63DB352-B09E-4247-BF98-5E9D36C0752D}"/>
    <dgm:cxn modelId="{1B7C0998-76DF-4F0B-AB88-E0D52C58CE89}" srcId="{0B965BC9-A750-48CC-9D0A-6C54CD2538C7}" destId="{D778FF83-5C27-47D1-9B1B-74A9826E0F3C}" srcOrd="3" destOrd="0" parTransId="{DCEED8C1-90A5-4E62-909E-E533DC2B7FA1}" sibTransId="{98A1E01F-371C-4402-A28F-45F46742FAF8}"/>
    <dgm:cxn modelId="{0939A872-EA5D-4318-8F87-D033B2D781CB}" type="presOf" srcId="{372F6A03-7BFD-453D-9FCD-9CFBA45A871D}" destId="{793BE925-341C-4CE8-A1F4-63C6FA2A4C79}" srcOrd="0" destOrd="0" presId="urn:microsoft.com/office/officeart/2005/8/layout/cycle3"/>
    <dgm:cxn modelId="{1D31542E-4530-4633-B147-048B1C016396}" type="presOf" srcId="{0B965BC9-A750-48CC-9D0A-6C54CD2538C7}" destId="{2DD32999-68A3-402D-BFFA-FFA0971489C1}" srcOrd="0" destOrd="0" presId="urn:microsoft.com/office/officeart/2005/8/layout/cycle3"/>
    <dgm:cxn modelId="{73C3810D-D756-4650-8512-1640EE2CC21C}" type="presOf" srcId="{AE9A077B-BD22-4191-AFD3-F85F13032A0B}" destId="{5BCC0705-3F9C-4003-A1A4-195FA2ADBDEE}" srcOrd="0" destOrd="0" presId="urn:microsoft.com/office/officeart/2005/8/layout/cycle3"/>
    <dgm:cxn modelId="{936789B1-B356-41B7-B96D-2E12A4B7117C}" type="presOf" srcId="{D6B987E4-DA67-4CF0-9F83-56B1B994E13E}" destId="{F9649B7D-4A89-476A-8AAB-BAD7A39E85C5}" srcOrd="0" destOrd="0" presId="urn:microsoft.com/office/officeart/2005/8/layout/cycle3"/>
    <dgm:cxn modelId="{88289392-4042-4946-8FCD-E6F085410F9E}" type="presParOf" srcId="{2DD32999-68A3-402D-BFFA-FFA0971489C1}" destId="{E6F72126-4693-47BC-8C09-64F6861A22B1}" srcOrd="0" destOrd="0" presId="urn:microsoft.com/office/officeart/2005/8/layout/cycle3"/>
    <dgm:cxn modelId="{2A19A204-6FA7-45F5-B370-342078E99BB8}" type="presParOf" srcId="{E6F72126-4693-47BC-8C09-64F6861A22B1}" destId="{5BCC0705-3F9C-4003-A1A4-195FA2ADBDEE}" srcOrd="0" destOrd="0" presId="urn:microsoft.com/office/officeart/2005/8/layout/cycle3"/>
    <dgm:cxn modelId="{219135DA-59ED-471A-B4CE-F514CA3CF4D8}" type="presParOf" srcId="{E6F72126-4693-47BC-8C09-64F6861A22B1}" destId="{F9649B7D-4A89-476A-8AAB-BAD7A39E85C5}" srcOrd="1" destOrd="0" presId="urn:microsoft.com/office/officeart/2005/8/layout/cycle3"/>
    <dgm:cxn modelId="{74934F2D-C388-4095-A2D3-482CA5CCA79B}" type="presParOf" srcId="{E6F72126-4693-47BC-8C09-64F6861A22B1}" destId="{793BE925-341C-4CE8-A1F4-63C6FA2A4C79}" srcOrd="2" destOrd="0" presId="urn:microsoft.com/office/officeart/2005/8/layout/cycle3"/>
    <dgm:cxn modelId="{FCD8A14C-CCE8-415F-A05C-CF778E73AD30}" type="presParOf" srcId="{E6F72126-4693-47BC-8C09-64F6861A22B1}" destId="{4F0C5112-731B-4D28-AFB0-A3E8FC9897B8}" srcOrd="3" destOrd="0" presId="urn:microsoft.com/office/officeart/2005/8/layout/cycle3"/>
    <dgm:cxn modelId="{FCD0BF53-E843-444F-AC9F-4DF84813FDAC}" type="presParOf" srcId="{E6F72126-4693-47BC-8C09-64F6861A22B1}" destId="{E0B71402-1152-4BCF-B49B-EFC3DF97AE7F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0412C0-2275-40C5-8168-7DD7CAFA999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D50395-6311-48DD-8AFF-AF2AFFA068A9}">
      <dgm:prSet/>
      <dgm:spPr/>
      <dgm:t>
        <a:bodyPr/>
        <a:lstStyle/>
        <a:p>
          <a:r>
            <a:rPr lang="hr-HR" dirty="0"/>
            <a:t>ŽIVOTNI FAKTORI </a:t>
          </a:r>
        </a:p>
        <a:p>
          <a:r>
            <a:rPr lang="hr-HR" dirty="0"/>
            <a:t> 4h prije spavanja ograničiti unos kofeina i alkoholnih pića te izbjegavati veće obroke</a:t>
          </a:r>
        </a:p>
        <a:p>
          <a:r>
            <a:rPr lang="hr-HR" dirty="0"/>
            <a:t> 2h prije spavanja smanjiti tjelovježbu</a:t>
          </a:r>
        </a:p>
        <a:p>
          <a:r>
            <a:rPr lang="hr-HR" dirty="0"/>
            <a:t> Smanjiti unos nikotina</a:t>
          </a:r>
        </a:p>
        <a:p>
          <a:r>
            <a:rPr lang="hr-HR" dirty="0"/>
            <a:t> </a:t>
          </a:r>
          <a:endParaRPr lang="en-US" dirty="0"/>
        </a:p>
      </dgm:t>
    </dgm:pt>
    <dgm:pt modelId="{C9CC38CF-A4D2-4D8F-B381-2CC8A710E6EA}" type="parTrans" cxnId="{F356BBE3-3233-4BAE-9B12-EC80D88531B0}">
      <dgm:prSet/>
      <dgm:spPr/>
      <dgm:t>
        <a:bodyPr/>
        <a:lstStyle/>
        <a:p>
          <a:endParaRPr lang="en-US"/>
        </a:p>
      </dgm:t>
    </dgm:pt>
    <dgm:pt modelId="{ECC6CED2-ED46-4141-A324-A18D8A17C646}" type="sibTrans" cxnId="{F356BBE3-3233-4BAE-9B12-EC80D88531B0}">
      <dgm:prSet/>
      <dgm:spPr/>
      <dgm:t>
        <a:bodyPr/>
        <a:lstStyle/>
        <a:p>
          <a:endParaRPr lang="en-US"/>
        </a:p>
      </dgm:t>
    </dgm:pt>
    <dgm:pt modelId="{D47BEA1A-743F-4088-977A-0CC0C198C2BB}">
      <dgm:prSet/>
      <dgm:spPr/>
      <dgm:t>
        <a:bodyPr/>
        <a:lstStyle/>
        <a:p>
          <a:r>
            <a:rPr lang="hr-HR" dirty="0"/>
            <a:t>FAKTORI SPAVAĆE SOBE </a:t>
          </a:r>
        </a:p>
        <a:p>
          <a:endParaRPr lang="hr-HR" dirty="0"/>
        </a:p>
        <a:p>
          <a:r>
            <a:rPr lang="hr-HR" dirty="0"/>
            <a:t>Smanjenje buke i svijetla</a:t>
          </a:r>
        </a:p>
        <a:p>
          <a:r>
            <a:rPr lang="hr-HR" dirty="0"/>
            <a:t>Temperatura sobe oko 18°C</a:t>
          </a:r>
        </a:p>
        <a:p>
          <a:r>
            <a:rPr lang="hr-HR" dirty="0"/>
            <a:t>Udobni madrac i jastuci </a:t>
          </a:r>
          <a:r>
            <a:rPr lang="hr-HR" dirty="0">
              <a:sym typeface="Wingdings" panose="05000000000000000000" pitchFamily="2" charset="2"/>
            </a:rPr>
            <a:t></a:t>
          </a:r>
          <a:r>
            <a:rPr lang="hr-HR" dirty="0"/>
            <a:t> </a:t>
          </a:r>
          <a:endParaRPr lang="en-US" dirty="0"/>
        </a:p>
      </dgm:t>
    </dgm:pt>
    <dgm:pt modelId="{AD200C35-D0C9-476C-8059-04B5EE9CFA96}" type="parTrans" cxnId="{EE120453-E5A7-48ED-8A3D-5A47237D82B5}">
      <dgm:prSet/>
      <dgm:spPr/>
      <dgm:t>
        <a:bodyPr/>
        <a:lstStyle/>
        <a:p>
          <a:endParaRPr lang="en-US"/>
        </a:p>
      </dgm:t>
    </dgm:pt>
    <dgm:pt modelId="{AE0B8AAA-B2CE-4615-A4FB-5CCD9B782591}" type="sibTrans" cxnId="{EE120453-E5A7-48ED-8A3D-5A47237D82B5}">
      <dgm:prSet/>
      <dgm:spPr/>
      <dgm:t>
        <a:bodyPr/>
        <a:lstStyle/>
        <a:p>
          <a:endParaRPr lang="en-US"/>
        </a:p>
      </dgm:t>
    </dgm:pt>
    <dgm:pt modelId="{07D80C49-CE06-478A-83F9-811424373986}" type="pres">
      <dgm:prSet presAssocID="{FA0412C0-2275-40C5-8168-7DD7CAFA999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EC206E2-A2FB-46E4-83BC-0F1CFF77CE70}" type="pres">
      <dgm:prSet presAssocID="{D0D50395-6311-48DD-8AFF-AF2AFFA068A9}" presName="root" presStyleCnt="0"/>
      <dgm:spPr/>
    </dgm:pt>
    <dgm:pt modelId="{440C328E-64AD-4C45-9F32-43D5D5D63135}" type="pres">
      <dgm:prSet presAssocID="{D0D50395-6311-48DD-8AFF-AF2AFFA068A9}" presName="rootComposite" presStyleCnt="0"/>
      <dgm:spPr/>
    </dgm:pt>
    <dgm:pt modelId="{7FDCE985-31E3-4870-B049-5B57031DE415}" type="pres">
      <dgm:prSet presAssocID="{D0D50395-6311-48DD-8AFF-AF2AFFA068A9}" presName="rootText" presStyleLbl="node1" presStyleIdx="0" presStyleCnt="2"/>
      <dgm:spPr/>
      <dgm:t>
        <a:bodyPr/>
        <a:lstStyle/>
        <a:p>
          <a:endParaRPr lang="en-US"/>
        </a:p>
      </dgm:t>
    </dgm:pt>
    <dgm:pt modelId="{270B9BEE-52D1-4013-BF96-91D55F285D66}" type="pres">
      <dgm:prSet presAssocID="{D0D50395-6311-48DD-8AFF-AF2AFFA068A9}" presName="rootConnector" presStyleLbl="node1" presStyleIdx="0" presStyleCnt="2"/>
      <dgm:spPr/>
      <dgm:t>
        <a:bodyPr/>
        <a:lstStyle/>
        <a:p>
          <a:endParaRPr lang="en-US"/>
        </a:p>
      </dgm:t>
    </dgm:pt>
    <dgm:pt modelId="{B50D0CCF-0A98-41FD-9434-F67DBAF666D5}" type="pres">
      <dgm:prSet presAssocID="{D0D50395-6311-48DD-8AFF-AF2AFFA068A9}" presName="childShape" presStyleCnt="0"/>
      <dgm:spPr/>
    </dgm:pt>
    <dgm:pt modelId="{EC3E807C-5DD2-4CD8-B942-31FA79A00514}" type="pres">
      <dgm:prSet presAssocID="{D47BEA1A-743F-4088-977A-0CC0C198C2BB}" presName="root" presStyleCnt="0"/>
      <dgm:spPr/>
    </dgm:pt>
    <dgm:pt modelId="{78C00A7F-880E-4376-9342-74735B8ACDE5}" type="pres">
      <dgm:prSet presAssocID="{D47BEA1A-743F-4088-977A-0CC0C198C2BB}" presName="rootComposite" presStyleCnt="0"/>
      <dgm:spPr/>
    </dgm:pt>
    <dgm:pt modelId="{0F852BD1-6D7A-4A1F-BB65-B655EC5ECC02}" type="pres">
      <dgm:prSet presAssocID="{D47BEA1A-743F-4088-977A-0CC0C198C2BB}" presName="rootText" presStyleLbl="node1" presStyleIdx="1" presStyleCnt="2"/>
      <dgm:spPr/>
      <dgm:t>
        <a:bodyPr/>
        <a:lstStyle/>
        <a:p>
          <a:endParaRPr lang="en-US"/>
        </a:p>
      </dgm:t>
    </dgm:pt>
    <dgm:pt modelId="{2D3613F4-D74D-4646-932B-98EED65DCF2A}" type="pres">
      <dgm:prSet presAssocID="{D47BEA1A-743F-4088-977A-0CC0C198C2BB}" presName="rootConnector" presStyleLbl="node1" presStyleIdx="1" presStyleCnt="2"/>
      <dgm:spPr/>
      <dgm:t>
        <a:bodyPr/>
        <a:lstStyle/>
        <a:p>
          <a:endParaRPr lang="en-US"/>
        </a:p>
      </dgm:t>
    </dgm:pt>
    <dgm:pt modelId="{E4F00EAD-708E-46F9-8611-1432A25BE7A0}" type="pres">
      <dgm:prSet presAssocID="{D47BEA1A-743F-4088-977A-0CC0C198C2BB}" presName="childShape" presStyleCnt="0"/>
      <dgm:spPr/>
    </dgm:pt>
  </dgm:ptLst>
  <dgm:cxnLst>
    <dgm:cxn modelId="{B2B2E395-4C24-4161-9659-2E94B02809D2}" type="presOf" srcId="{D47BEA1A-743F-4088-977A-0CC0C198C2BB}" destId="{0F852BD1-6D7A-4A1F-BB65-B655EC5ECC02}" srcOrd="0" destOrd="0" presId="urn:microsoft.com/office/officeart/2005/8/layout/hierarchy3"/>
    <dgm:cxn modelId="{F356BBE3-3233-4BAE-9B12-EC80D88531B0}" srcId="{FA0412C0-2275-40C5-8168-7DD7CAFA999A}" destId="{D0D50395-6311-48DD-8AFF-AF2AFFA068A9}" srcOrd="0" destOrd="0" parTransId="{C9CC38CF-A4D2-4D8F-B381-2CC8A710E6EA}" sibTransId="{ECC6CED2-ED46-4141-A324-A18D8A17C646}"/>
    <dgm:cxn modelId="{FFE05697-CD03-4CBB-85B3-D77C8F3D218A}" type="presOf" srcId="{D0D50395-6311-48DD-8AFF-AF2AFFA068A9}" destId="{7FDCE985-31E3-4870-B049-5B57031DE415}" srcOrd="0" destOrd="0" presId="urn:microsoft.com/office/officeart/2005/8/layout/hierarchy3"/>
    <dgm:cxn modelId="{C334173A-D284-4AC3-BDB3-A19FE29DD6BC}" type="presOf" srcId="{FA0412C0-2275-40C5-8168-7DD7CAFA999A}" destId="{07D80C49-CE06-478A-83F9-811424373986}" srcOrd="0" destOrd="0" presId="urn:microsoft.com/office/officeart/2005/8/layout/hierarchy3"/>
    <dgm:cxn modelId="{DC666EFE-60CC-46F3-A66C-A3B520E09F96}" type="presOf" srcId="{D47BEA1A-743F-4088-977A-0CC0C198C2BB}" destId="{2D3613F4-D74D-4646-932B-98EED65DCF2A}" srcOrd="1" destOrd="0" presId="urn:microsoft.com/office/officeart/2005/8/layout/hierarchy3"/>
    <dgm:cxn modelId="{040B9F19-2C81-4D4D-B569-53543EEBBE1A}" type="presOf" srcId="{D0D50395-6311-48DD-8AFF-AF2AFFA068A9}" destId="{270B9BEE-52D1-4013-BF96-91D55F285D66}" srcOrd="1" destOrd="0" presId="urn:microsoft.com/office/officeart/2005/8/layout/hierarchy3"/>
    <dgm:cxn modelId="{EE120453-E5A7-48ED-8A3D-5A47237D82B5}" srcId="{FA0412C0-2275-40C5-8168-7DD7CAFA999A}" destId="{D47BEA1A-743F-4088-977A-0CC0C198C2BB}" srcOrd="1" destOrd="0" parTransId="{AD200C35-D0C9-476C-8059-04B5EE9CFA96}" sibTransId="{AE0B8AAA-B2CE-4615-A4FB-5CCD9B782591}"/>
    <dgm:cxn modelId="{4E5D1D97-71DF-454E-A3E9-E3180E0C0C01}" type="presParOf" srcId="{07D80C49-CE06-478A-83F9-811424373986}" destId="{EEC206E2-A2FB-46E4-83BC-0F1CFF77CE70}" srcOrd="0" destOrd="0" presId="urn:microsoft.com/office/officeart/2005/8/layout/hierarchy3"/>
    <dgm:cxn modelId="{45F1ECE2-D553-46A1-BB47-31A1F6F6BEC6}" type="presParOf" srcId="{EEC206E2-A2FB-46E4-83BC-0F1CFF77CE70}" destId="{440C328E-64AD-4C45-9F32-43D5D5D63135}" srcOrd="0" destOrd="0" presId="urn:microsoft.com/office/officeart/2005/8/layout/hierarchy3"/>
    <dgm:cxn modelId="{5344B649-B869-4D3B-BC12-4BA1F0783880}" type="presParOf" srcId="{440C328E-64AD-4C45-9F32-43D5D5D63135}" destId="{7FDCE985-31E3-4870-B049-5B57031DE415}" srcOrd="0" destOrd="0" presId="urn:microsoft.com/office/officeart/2005/8/layout/hierarchy3"/>
    <dgm:cxn modelId="{18E95976-42FE-455C-A5C1-2551AA453AEC}" type="presParOf" srcId="{440C328E-64AD-4C45-9F32-43D5D5D63135}" destId="{270B9BEE-52D1-4013-BF96-91D55F285D66}" srcOrd="1" destOrd="0" presId="urn:microsoft.com/office/officeart/2005/8/layout/hierarchy3"/>
    <dgm:cxn modelId="{B660C213-E804-4329-A56C-7C32E12F235D}" type="presParOf" srcId="{EEC206E2-A2FB-46E4-83BC-0F1CFF77CE70}" destId="{B50D0CCF-0A98-41FD-9434-F67DBAF666D5}" srcOrd="1" destOrd="0" presId="urn:microsoft.com/office/officeart/2005/8/layout/hierarchy3"/>
    <dgm:cxn modelId="{3DFCC3BA-0086-41C1-A9C1-1070DC72D465}" type="presParOf" srcId="{07D80C49-CE06-478A-83F9-811424373986}" destId="{EC3E807C-5DD2-4CD8-B942-31FA79A00514}" srcOrd="1" destOrd="0" presId="urn:microsoft.com/office/officeart/2005/8/layout/hierarchy3"/>
    <dgm:cxn modelId="{D5911256-61D8-4851-8AA0-8C08F69C13D3}" type="presParOf" srcId="{EC3E807C-5DD2-4CD8-B942-31FA79A00514}" destId="{78C00A7F-880E-4376-9342-74735B8ACDE5}" srcOrd="0" destOrd="0" presId="urn:microsoft.com/office/officeart/2005/8/layout/hierarchy3"/>
    <dgm:cxn modelId="{23330D2C-CA17-4275-A13B-59BC1F0C0445}" type="presParOf" srcId="{78C00A7F-880E-4376-9342-74735B8ACDE5}" destId="{0F852BD1-6D7A-4A1F-BB65-B655EC5ECC02}" srcOrd="0" destOrd="0" presId="urn:microsoft.com/office/officeart/2005/8/layout/hierarchy3"/>
    <dgm:cxn modelId="{1D96CC39-BAD6-4EC8-AF6C-2CF6D0223773}" type="presParOf" srcId="{78C00A7F-880E-4376-9342-74735B8ACDE5}" destId="{2D3613F4-D74D-4646-932B-98EED65DCF2A}" srcOrd="1" destOrd="0" presId="urn:microsoft.com/office/officeart/2005/8/layout/hierarchy3"/>
    <dgm:cxn modelId="{A113F5B0-E44D-4F0C-9425-584DDECCB294}" type="presParOf" srcId="{EC3E807C-5DD2-4CD8-B942-31FA79A00514}" destId="{E4F00EAD-708E-46F9-8611-1432A25BE7A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49B7D-4A89-476A-8AAB-BAD7A39E85C5}">
      <dsp:nvSpPr>
        <dsp:cNvPr id="0" name=""/>
        <dsp:cNvSpPr/>
      </dsp:nvSpPr>
      <dsp:spPr>
        <a:xfrm>
          <a:off x="3474283" y="-117080"/>
          <a:ext cx="4138533" cy="4138533"/>
        </a:xfrm>
        <a:prstGeom prst="circularArrow">
          <a:avLst>
            <a:gd name="adj1" fmla="val 4668"/>
            <a:gd name="adj2" fmla="val 272909"/>
            <a:gd name="adj3" fmla="val 12799946"/>
            <a:gd name="adj4" fmla="val 18052389"/>
            <a:gd name="adj5" fmla="val 484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C0705-3F9C-4003-A1A4-195FA2ADBDEE}">
      <dsp:nvSpPr>
        <dsp:cNvPr id="0" name=""/>
        <dsp:cNvSpPr/>
      </dsp:nvSpPr>
      <dsp:spPr>
        <a:xfrm>
          <a:off x="4154955" y="1872"/>
          <a:ext cx="2777188" cy="13885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Briga oko dnevnih efekata lošeg spavanja</a:t>
          </a:r>
        </a:p>
      </dsp:txBody>
      <dsp:txXfrm>
        <a:off x="4222741" y="69658"/>
        <a:ext cx="2641616" cy="1253022"/>
      </dsp:txXfrm>
    </dsp:sp>
    <dsp:sp modelId="{793BE925-341C-4CE8-A1F4-63C6FA2A4C79}">
      <dsp:nvSpPr>
        <dsp:cNvPr id="0" name=""/>
        <dsp:cNvSpPr/>
      </dsp:nvSpPr>
      <dsp:spPr>
        <a:xfrm>
          <a:off x="5640964" y="1487880"/>
          <a:ext cx="2777188" cy="138859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700" kern="1200" dirty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Pokušavanje i neuspjeh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700" kern="1200" dirty="0"/>
        </a:p>
      </dsp:txBody>
      <dsp:txXfrm>
        <a:off x="5708750" y="1555666"/>
        <a:ext cx="2641616" cy="1253022"/>
      </dsp:txXfrm>
    </dsp:sp>
    <dsp:sp modelId="{4F0C5112-731B-4D28-AFB0-A3E8FC9897B8}">
      <dsp:nvSpPr>
        <dsp:cNvPr id="0" name=""/>
        <dsp:cNvSpPr/>
      </dsp:nvSpPr>
      <dsp:spPr>
        <a:xfrm>
          <a:off x="4154955" y="2973889"/>
          <a:ext cx="2777188" cy="138859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Nemogućnost spavanja</a:t>
          </a:r>
        </a:p>
      </dsp:txBody>
      <dsp:txXfrm>
        <a:off x="4222741" y="3041675"/>
        <a:ext cx="2641616" cy="1253022"/>
      </dsp:txXfrm>
    </dsp:sp>
    <dsp:sp modelId="{E0B71402-1152-4BCF-B49B-EFC3DF97AE7F}">
      <dsp:nvSpPr>
        <dsp:cNvPr id="0" name=""/>
        <dsp:cNvSpPr/>
      </dsp:nvSpPr>
      <dsp:spPr>
        <a:xfrm>
          <a:off x="2668947" y="1487880"/>
          <a:ext cx="2777188" cy="138859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Briga oko lošeg spavanja</a:t>
          </a:r>
        </a:p>
      </dsp:txBody>
      <dsp:txXfrm>
        <a:off x="2736733" y="1555666"/>
        <a:ext cx="2641616" cy="12530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DCE985-31E3-4870-B049-5B57031DE415}">
      <dsp:nvSpPr>
        <dsp:cNvPr id="0" name=""/>
        <dsp:cNvSpPr/>
      </dsp:nvSpPr>
      <dsp:spPr>
        <a:xfrm>
          <a:off x="1187" y="551177"/>
          <a:ext cx="4321944" cy="21609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ŽIVOTNI FAKTORI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 4h prije spavanja ograničiti unos kofeina i alkoholnih pića te izbjegavati veće obroke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 2h prije spavanja smanjiti tjelovježbu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 Smanjiti unos nikotina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 </a:t>
          </a:r>
          <a:endParaRPr lang="en-US" sz="1600" kern="1200" dirty="0"/>
        </a:p>
      </dsp:txBody>
      <dsp:txXfrm>
        <a:off x="64480" y="614470"/>
        <a:ext cx="4195358" cy="2034386"/>
      </dsp:txXfrm>
    </dsp:sp>
    <dsp:sp modelId="{0F852BD1-6D7A-4A1F-BB65-B655EC5ECC02}">
      <dsp:nvSpPr>
        <dsp:cNvPr id="0" name=""/>
        <dsp:cNvSpPr/>
      </dsp:nvSpPr>
      <dsp:spPr>
        <a:xfrm>
          <a:off x="5403617" y="551177"/>
          <a:ext cx="4321944" cy="21609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FAKTORI SPAVAĆE SOBE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Smanjenje buke i svijetla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Temperatura sobe oko 18°C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Udobni madrac i jastuci </a:t>
          </a:r>
          <a:r>
            <a:rPr lang="hr-HR" sz="1600" kern="1200" dirty="0">
              <a:sym typeface="Wingdings" panose="05000000000000000000" pitchFamily="2" charset="2"/>
            </a:rPr>
            <a:t></a:t>
          </a:r>
          <a:r>
            <a:rPr lang="hr-HR" sz="1600" kern="1200" dirty="0"/>
            <a:t> </a:t>
          </a:r>
          <a:endParaRPr lang="en-US" sz="1600" kern="1200" dirty="0"/>
        </a:p>
      </dsp:txBody>
      <dsp:txXfrm>
        <a:off x="5466910" y="614470"/>
        <a:ext cx="4195358" cy="2034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8406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8177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054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404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32218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8668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9418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131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4096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956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082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C77EB1E-243A-44C4-99C4-243742C158D0}" type="datetimeFigureOut">
              <a:rPr lang="hr-HR" smtClean="0"/>
              <a:t>15.06.2023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9827892-A9F8-443A-8BD5-93DBCE9368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6143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48219-BCA8-A1AD-64B5-9DFBDC0184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6000" dirty="0"/>
              <a:t>BK </a:t>
            </a:r>
            <a:r>
              <a:rPr lang="hr-HR" sz="6000"/>
              <a:t>tehnike ZA rad </a:t>
            </a:r>
            <a:r>
              <a:rPr lang="hr-HR" sz="6000" dirty="0"/>
              <a:t>s nesanicom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2AE460-0FCF-CB3A-80E3-88F6B7F85D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Katarina Stulić </a:t>
            </a:r>
          </a:p>
        </p:txBody>
      </p:sp>
    </p:spTree>
    <p:extLst>
      <p:ext uri="{BB962C8B-B14F-4D97-AF65-F5344CB8AC3E}">
        <p14:creationId xmlns:p14="http://schemas.microsoft.com/office/powerpoint/2010/main" val="3192301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EA5BD8-C956-7BD0-1477-E070BE459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hr-HR" dirty="0"/>
              <a:t>Bihevioralne tehnike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059AC-192A-8A4E-4643-374F9FB78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1800" b="1" dirty="0"/>
              <a:t>Pisanje dnevnika spavanja </a:t>
            </a:r>
            <a:r>
              <a:rPr lang="hr-HR" sz="1800" dirty="0"/>
              <a:t>– pomaže pri ‘’mjerenju dužine spavanja’’ tj. pri praćenju napretka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Tablica koja se ispunjava svako jutro – pokazuje kako smo spavali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Dnevnik spavanja pisati </a:t>
            </a:r>
            <a:r>
              <a:rPr lang="hr-HR" sz="1800" dirty="0"/>
              <a:t>barem 2 tj. prije tretmanskih intervencija</a:t>
            </a:r>
            <a:endParaRPr lang="hr-HR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Dnevnik pisati sve dok problemi s nesanicom ne prođu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sz="1800" dirty="0"/>
          </a:p>
          <a:p>
            <a:endParaRPr lang="hr-HR" dirty="0"/>
          </a:p>
        </p:txBody>
      </p:sp>
      <p:pic>
        <p:nvPicPr>
          <p:cNvPr id="5" name="Picture 4" descr="A picture containing sketch, drawing, child art, line art&#10;&#10;Description automatically generated">
            <a:extLst>
              <a:ext uri="{FF2B5EF4-FFF2-40B4-BE49-F238E27FC236}">
                <a16:creationId xmlns:a16="http://schemas.microsoft.com/office/drawing/2014/main" id="{23891F2B-ACE6-C673-6495-43FC8B29A1B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9717" y="4419776"/>
            <a:ext cx="2876771" cy="218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183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149CD3-E0E8-7B82-C22E-597E0C066A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5887565"/>
              </p:ext>
            </p:extLst>
          </p:nvPr>
        </p:nvGraphicFramePr>
        <p:xfrm>
          <a:off x="2156969" y="409415"/>
          <a:ext cx="8314483" cy="6017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9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1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80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27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34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39520">
                <a:tc>
                  <a:txBody>
                    <a:bodyPr/>
                    <a:lstStyle/>
                    <a:p>
                      <a:r>
                        <a:rPr lang="hr-HR" dirty="0"/>
                        <a:t>Mjerenje dužine spavanja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99">
                <a:tc>
                  <a:txBody>
                    <a:bodyPr/>
                    <a:lstStyle/>
                    <a:p>
                      <a:r>
                        <a:rPr lang="hr-HR" dirty="0"/>
                        <a:t>1.</a:t>
                      </a:r>
                      <a:r>
                        <a:rPr lang="hr-HR" baseline="0" dirty="0"/>
                        <a:t> Jeste li spavali preko dana </a:t>
                      </a:r>
                      <a:r>
                        <a:rPr lang="hr-HR" baseline="0" dirty="0" err="1"/>
                        <a:t>juče</a:t>
                      </a:r>
                      <a:r>
                        <a:rPr lang="hr-HR" baseline="0" dirty="0"/>
                        <a:t>? Ako da, koliko dugo (u minutama)?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693">
                <a:tc>
                  <a:txBody>
                    <a:bodyPr/>
                    <a:lstStyle/>
                    <a:p>
                      <a:r>
                        <a:rPr lang="hr-HR" dirty="0"/>
                        <a:t>2. U koliko sati ste se ustali jutros?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693">
                <a:tc>
                  <a:txBody>
                    <a:bodyPr/>
                    <a:lstStyle/>
                    <a:p>
                      <a:r>
                        <a:rPr lang="hr-HR" dirty="0"/>
                        <a:t>3. U koliko sati ste se jutros</a:t>
                      </a:r>
                      <a:r>
                        <a:rPr lang="hr-HR" baseline="0" dirty="0"/>
                        <a:t> probudili?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693">
                <a:tc>
                  <a:txBody>
                    <a:bodyPr/>
                    <a:lstStyle/>
                    <a:p>
                      <a:r>
                        <a:rPr lang="hr-HR" dirty="0"/>
                        <a:t>4. U koje vrijeme</a:t>
                      </a:r>
                      <a:r>
                        <a:rPr lang="hr-HR" baseline="0" dirty="0"/>
                        <a:t> ste otišli u krevet sinoć?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5. U koliko</a:t>
                      </a:r>
                      <a:r>
                        <a:rPr lang="hr-HR" baseline="0" dirty="0"/>
                        <a:t> sati ste sinoć ugasili svjetlo namjeravajući spavati?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999">
                <a:tc>
                  <a:txBody>
                    <a:bodyPr/>
                    <a:lstStyle/>
                    <a:p>
                      <a:r>
                        <a:rPr lang="hr-HR" dirty="0"/>
                        <a:t>6.</a:t>
                      </a:r>
                      <a:r>
                        <a:rPr lang="hr-HR" baseline="0" dirty="0"/>
                        <a:t> Koliko vremena vam je bilo potrebno da zaspete? (u minutama)?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999">
                <a:tc>
                  <a:txBody>
                    <a:bodyPr/>
                    <a:lstStyle/>
                    <a:p>
                      <a:r>
                        <a:rPr lang="hr-HR" dirty="0"/>
                        <a:t>7. Koliko dugo ste bili budni </a:t>
                      </a:r>
                      <a:r>
                        <a:rPr lang="hr-HR" b="1" dirty="0"/>
                        <a:t>tijekom</a:t>
                      </a:r>
                      <a:r>
                        <a:rPr lang="hr-HR" dirty="0"/>
                        <a:t> noći (ukupno u minutama)?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999">
                <a:tc>
                  <a:txBody>
                    <a:bodyPr/>
                    <a:lstStyle/>
                    <a:p>
                      <a:r>
                        <a:rPr lang="hr-HR" dirty="0"/>
                        <a:t>8. Koliko ste sveukupno spavali?</a:t>
                      </a:r>
                      <a:r>
                        <a:rPr lang="hr-HR" baseline="0" dirty="0"/>
                        <a:t> (sati/minute)?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2693">
                <a:tc>
                  <a:txBody>
                    <a:bodyPr/>
                    <a:lstStyle/>
                    <a:p>
                      <a:r>
                        <a:rPr lang="hr-HR" dirty="0"/>
                        <a:t>9.Koliko alkohola ste sinoć popili?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2999">
                <a:tc>
                  <a:txBody>
                    <a:bodyPr/>
                    <a:lstStyle/>
                    <a:p>
                      <a:r>
                        <a:rPr lang="hr-HR" dirty="0"/>
                        <a:t>10. Jeste li uzeli</a:t>
                      </a:r>
                      <a:r>
                        <a:rPr lang="hr-HR" baseline="0" dirty="0"/>
                        <a:t> tablete za spavanje sinoć? Ako da, koliko?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9171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0A0D45-3F19-180C-367A-F66F69A50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102" y="628718"/>
            <a:ext cx="10888825" cy="1843894"/>
          </a:xfrm>
        </p:spPr>
        <p:txBody>
          <a:bodyPr>
            <a:normAutofit/>
          </a:bodyPr>
          <a:lstStyle/>
          <a:p>
            <a:r>
              <a:rPr lang="hr-HR" sz="4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Mjerenje kvalitete sna (</a:t>
            </a:r>
            <a:r>
              <a:rPr lang="hr-HR" sz="4000" dirty="0">
                <a:ea typeface="Calibri" panose="020F0502020204030204" pitchFamily="34" charset="0"/>
                <a:cs typeface="Times New Roman" panose="02020603050405020304" pitchFamily="18" charset="0"/>
              </a:rPr>
              <a:t>efikasnost spavanja</a:t>
            </a:r>
            <a:r>
              <a:rPr lang="hr-HR" sz="4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hr-HR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01CBA-5014-3F24-47F6-5D3C89233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Postaviti si dodatni cilj: </a:t>
            </a:r>
            <a:r>
              <a:rPr lang="hr-HR" b="1" dirty="0"/>
              <a:t>Povećati efikasnost spavanja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Osobe s nesanicom – neefikasni spavači – spavaju samo dio noći, dok efikasni spavaju većinu noći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Dobar spavač – spava 90% vremena u noći, 8 h provedeno u krevetu (480 min); od toga 10% budnosti (48 min)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Formula za računanje efikasnosti spavanja: Ukupno vrijeme za koje mislite da spavate : Ukupno vrijeme koje uobičajeno provedete u krevetu * 100</a:t>
            </a:r>
          </a:p>
          <a:p>
            <a:pPr marL="0" indent="0">
              <a:buNone/>
            </a:pPr>
            <a:r>
              <a:rPr lang="hr-HR" dirty="0"/>
              <a:t>                    </a:t>
            </a:r>
          </a:p>
          <a:p>
            <a:pPr marL="0" indent="0">
              <a:buNone/>
            </a:pPr>
            <a:r>
              <a:rPr lang="hr-HR" dirty="0"/>
              <a:t>                            :                            * 100 =                            %</a:t>
            </a:r>
          </a:p>
          <a:p>
            <a:endParaRPr lang="hr-H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3A9A6A-A19A-DFFE-E6FF-34DD447D63AF}"/>
              </a:ext>
            </a:extLst>
          </p:cNvPr>
          <p:cNvSpPr/>
          <p:nvPr/>
        </p:nvSpPr>
        <p:spPr>
          <a:xfrm>
            <a:off x="1366123" y="5226027"/>
            <a:ext cx="151216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996665-BAEC-7118-EBEE-AF822C4E726E}"/>
              </a:ext>
            </a:extLst>
          </p:cNvPr>
          <p:cNvSpPr/>
          <p:nvPr/>
        </p:nvSpPr>
        <p:spPr>
          <a:xfrm>
            <a:off x="3254017" y="5226027"/>
            <a:ext cx="151216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045C85-9E6D-50BD-C3C8-0167AFB321C1}"/>
              </a:ext>
            </a:extLst>
          </p:cNvPr>
          <p:cNvSpPr/>
          <p:nvPr/>
        </p:nvSpPr>
        <p:spPr>
          <a:xfrm>
            <a:off x="5731385" y="5226027"/>
            <a:ext cx="151216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9640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1A8E19-BFF3-62C1-BEDC-BDEB815D0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043" y="756800"/>
            <a:ext cx="9792208" cy="1527078"/>
          </a:xfrm>
        </p:spPr>
        <p:txBody>
          <a:bodyPr>
            <a:normAutofit/>
          </a:bodyPr>
          <a:lstStyle/>
          <a:p>
            <a:r>
              <a:rPr lang="hr-HR" sz="4400" dirty="0"/>
              <a:t>Poboljšanje higijene spavanja 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AE2C9E8B-71BF-08AF-C48A-DEBC3E3D5D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8300289"/>
              </p:ext>
            </p:extLst>
          </p:nvPr>
        </p:nvGraphicFramePr>
        <p:xfrm>
          <a:off x="1203502" y="3040677"/>
          <a:ext cx="9726749" cy="3263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887F8FD-AA2E-FED1-A388-DDF72C96BA04}"/>
              </a:ext>
            </a:extLst>
          </p:cNvPr>
          <p:cNvSpPr txBox="1"/>
          <p:nvPr/>
        </p:nvSpPr>
        <p:spPr>
          <a:xfrm>
            <a:off x="1203502" y="2397210"/>
            <a:ext cx="921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dirty="0"/>
              <a:t>L</a:t>
            </a:r>
            <a:r>
              <a:rPr lang="hr-HR" sz="1800" dirty="0"/>
              <a:t>ista stvari koje možemo kontrolirati da bismo si povećali vjerojatnost dobrog sna tijekom noći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74539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31A7AD-6FE0-2503-3E56-ABA434AB8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250" y="490126"/>
            <a:ext cx="10013664" cy="1527078"/>
          </a:xfrm>
        </p:spPr>
        <p:txBody>
          <a:bodyPr>
            <a:normAutofit/>
          </a:bodyPr>
          <a:lstStyle/>
          <a:p>
            <a:r>
              <a:rPr lang="hr-HR" dirty="0"/>
              <a:t>Priprema za spavanje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304A87-76BB-2FEA-F459-ABF0DF8E9849}"/>
              </a:ext>
            </a:extLst>
          </p:cNvPr>
          <p:cNvSpPr txBox="1"/>
          <p:nvPr/>
        </p:nvSpPr>
        <p:spPr>
          <a:xfrm>
            <a:off x="786250" y="2455740"/>
            <a:ext cx="45426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Razvijanje ‘’wind-down routine’’</a:t>
            </a:r>
          </a:p>
          <a:p>
            <a:r>
              <a:rPr lang="hr-HR" dirty="0"/>
              <a:t>  60-90 minuta prije odlaska u krevet</a:t>
            </a:r>
          </a:p>
          <a:p>
            <a:r>
              <a:rPr lang="hr-HR" dirty="0"/>
              <a:t>Vrijeme opuštanja i pripreme za spavanje </a:t>
            </a:r>
          </a:p>
          <a:p>
            <a:endParaRPr lang="hr-HR" b="1" dirty="0"/>
          </a:p>
          <a:p>
            <a:r>
              <a:rPr lang="hr-HR" b="1" dirty="0"/>
              <a:t>Osmisliti svoju rutinu</a:t>
            </a:r>
            <a:r>
              <a:rPr lang="hr-HR" dirty="0"/>
              <a:t> - npr. usporavati s radnim aktivnostima i završiti ih; odvojiti vrijeme za opuštanje i relaksaciju</a:t>
            </a:r>
          </a:p>
          <a:p>
            <a:endParaRPr lang="hr-HR" dirty="0"/>
          </a:p>
          <a:p>
            <a:r>
              <a:rPr lang="hr-HR" dirty="0"/>
              <a:t>Cilj dobro osmišljene rutine – opuštanje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dirty="0"/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42D415E5-7D40-ED9D-C74C-63A8C0DB2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908535"/>
              </p:ext>
            </p:extLst>
          </p:nvPr>
        </p:nvGraphicFramePr>
        <p:xfrm>
          <a:off x="5587947" y="1867914"/>
          <a:ext cx="6187286" cy="4591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710">
                  <a:extLst>
                    <a:ext uri="{9D8B030D-6E8A-4147-A177-3AD203B41FA5}">
                      <a16:colId xmlns:a16="http://schemas.microsoft.com/office/drawing/2014/main" val="2502257221"/>
                    </a:ext>
                  </a:extLst>
                </a:gridCol>
                <a:gridCol w="4684576">
                  <a:extLst>
                    <a:ext uri="{9D8B030D-6E8A-4147-A177-3AD203B41FA5}">
                      <a16:colId xmlns:a16="http://schemas.microsoft.com/office/drawing/2014/main" val="1847068779"/>
                    </a:ext>
                  </a:extLst>
                </a:gridCol>
              </a:tblGrid>
              <a:tr h="918395">
                <a:tc>
                  <a:txBody>
                    <a:bodyPr/>
                    <a:lstStyle/>
                    <a:p>
                      <a:r>
                        <a:rPr lang="hr-HR" dirty="0"/>
                        <a:t>Prosječno vrijeme</a:t>
                      </a:r>
                      <a:r>
                        <a:rPr lang="hr-HR" baseline="0" dirty="0"/>
                        <a:t> navečer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Planirani raspored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1937111"/>
                  </a:ext>
                </a:extLst>
              </a:tr>
              <a:tr h="367358">
                <a:tc>
                  <a:txBody>
                    <a:bodyPr/>
                    <a:lstStyle/>
                    <a:p>
                      <a:r>
                        <a:rPr lang="hr-HR" dirty="0"/>
                        <a:t>7:30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Uvid</a:t>
                      </a:r>
                      <a:r>
                        <a:rPr lang="hr-HR" baseline="0" dirty="0"/>
                        <a:t> u tablicu ‘’Planiranje vremena’’</a:t>
                      </a:r>
                      <a:endParaRPr lang="hr-H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6402524"/>
                  </a:ext>
                </a:extLst>
              </a:tr>
              <a:tr h="642876">
                <a:tc>
                  <a:txBody>
                    <a:bodyPr/>
                    <a:lstStyle/>
                    <a:p>
                      <a:r>
                        <a:rPr lang="hr-HR" dirty="0"/>
                        <a:t>7:45 – 8:30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Završavanje dnevnih aktivnosti (posao i kućanski poslovi)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3959382"/>
                  </a:ext>
                </a:extLst>
              </a:tr>
              <a:tr h="367358">
                <a:tc>
                  <a:txBody>
                    <a:bodyPr/>
                    <a:lstStyle/>
                    <a:p>
                      <a:r>
                        <a:rPr lang="hr-HR" dirty="0"/>
                        <a:t>8:30 – 10:00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Završavanje ostalih aktivnosti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6672863"/>
                  </a:ext>
                </a:extLst>
              </a:tr>
              <a:tr h="367358">
                <a:tc rowSpan="2">
                  <a:txBody>
                    <a:bodyPr/>
                    <a:lstStyle/>
                    <a:p>
                      <a:r>
                        <a:rPr lang="hr-HR" b="0" dirty="0"/>
                        <a:t>10-11:15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b="0" dirty="0"/>
                        <a:t>Posao i aktivnosti su gotove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4375407"/>
                  </a:ext>
                </a:extLst>
              </a:tr>
              <a:tr h="642876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0" dirty="0"/>
                        <a:t>Vrijeme za relaksaciju (čitanje, TV, relaksirajuće vježbanje, itd.)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9208106"/>
                  </a:ext>
                </a:extLst>
              </a:tr>
              <a:tr h="642876">
                <a:tc>
                  <a:txBody>
                    <a:bodyPr/>
                    <a:lstStyle/>
                    <a:p>
                      <a:r>
                        <a:rPr lang="hr-HR" b="0" dirty="0"/>
                        <a:t>11:15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b="0" dirty="0"/>
                        <a:t>Vrijeme</a:t>
                      </a:r>
                      <a:r>
                        <a:rPr lang="hr-HR" b="0" baseline="0" dirty="0"/>
                        <a:t> prije odlaska u krevet (kupanje, presvlačenje)</a:t>
                      </a:r>
                      <a:endParaRPr lang="hr-HR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479118"/>
                  </a:ext>
                </a:extLst>
              </a:tr>
              <a:tr h="642876">
                <a:tc>
                  <a:txBody>
                    <a:bodyPr/>
                    <a:lstStyle/>
                    <a:p>
                      <a:r>
                        <a:rPr lang="hr-HR" b="0" dirty="0"/>
                        <a:t>11:30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b="0" dirty="0"/>
                        <a:t>Odlazak u krevet</a:t>
                      </a:r>
                    </a:p>
                    <a:p>
                      <a:r>
                        <a:rPr lang="hr-HR" b="0" dirty="0"/>
                        <a:t>Vježbati relaksiranje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5507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783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E352C2-45B7-EC67-2079-DC1EC2BFC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908" y="534230"/>
            <a:ext cx="9792208" cy="1527078"/>
          </a:xfrm>
        </p:spPr>
        <p:txBody>
          <a:bodyPr>
            <a:normAutofit/>
          </a:bodyPr>
          <a:lstStyle/>
          <a:p>
            <a:r>
              <a:rPr lang="hr-HR" sz="4400" dirty="0"/>
              <a:t>Veza krevet – spavanje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C5356-DB25-7A47-B3B2-DE0259F96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908" y="2155371"/>
            <a:ext cx="10006812" cy="3810340"/>
          </a:xfrm>
        </p:spPr>
        <p:txBody>
          <a:bodyPr>
            <a:normAutofit/>
          </a:bodyPr>
          <a:lstStyle/>
          <a:p>
            <a:r>
              <a:rPr lang="hr-HR" sz="1800" dirty="0"/>
              <a:t>Osobe koje pate od nesanice krevet povezuju s anksioznošću (nemogućnost spavanja, osjećaj slabosti, frustracija)</a:t>
            </a:r>
          </a:p>
          <a:p>
            <a:pPr marL="0" indent="0">
              <a:buNone/>
            </a:pPr>
            <a:endParaRPr lang="hr-HR" sz="1800" dirty="0"/>
          </a:p>
          <a:p>
            <a:r>
              <a:rPr lang="hr-HR" dirty="0"/>
              <a:t>Pravila za osnaživanje veze krevet – spavanje: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hr-HR" dirty="0"/>
              <a:t>Pravilo : </a:t>
            </a:r>
            <a:r>
              <a:rPr lang="hr-HR" i="1" dirty="0"/>
              <a:t>krevet služi za spavanje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hr-HR" dirty="0"/>
              <a:t>Pravilo: </a:t>
            </a:r>
            <a:r>
              <a:rPr lang="hr-HR" i="1" dirty="0"/>
              <a:t>četvrt sata </a:t>
            </a:r>
            <a:r>
              <a:rPr lang="hr-HR" dirty="0"/>
              <a:t>( 15 minuta za usnivanje)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hr-HR" dirty="0"/>
              <a:t>Pravilo: </a:t>
            </a:r>
            <a:r>
              <a:rPr lang="hr-HR" i="1" dirty="0"/>
              <a:t>pospanosti </a:t>
            </a:r>
            <a:r>
              <a:rPr lang="hr-HR" dirty="0"/>
              <a:t>(odlazak u krevet samo kada se osobi spava )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hr-HR" dirty="0"/>
              <a:t>Pravilo: </a:t>
            </a:r>
            <a:r>
              <a:rPr lang="hr-HR" i="1" dirty="0"/>
              <a:t>čuvanje spavnja za noć </a:t>
            </a:r>
            <a:r>
              <a:rPr lang="hr-HR" dirty="0"/>
              <a:t>(izbjegavanje dnevnog spavanja)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55989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AEFE3-CBA3-910F-9AE0-C3156CB03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763" y="886408"/>
            <a:ext cx="10155957" cy="5079303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hr-HR" dirty="0"/>
              <a:t>1) </a:t>
            </a:r>
            <a:r>
              <a:rPr lang="hr-HR" sz="1800" b="1" dirty="0"/>
              <a:t>Pravilo krevet služi za spavanje</a:t>
            </a:r>
            <a:endParaRPr lang="hr-HR" sz="1800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Ne koristiti krevet za ništa drugo, osim za spavanje (gledanje TV-a, čitanje, pričanje na mobitel)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Npr. čitanje u krevetu za osobu koja ne pati od nesanice – povezano s ugodom, potiče uspavljivanje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Za osobu s nesanicom – čitanje povezano s osjećajem anksioznosti, ne potiče uspavljivanje</a:t>
            </a:r>
          </a:p>
          <a:p>
            <a:pPr marL="0" indent="0">
              <a:buNone/>
            </a:pPr>
            <a:endParaRPr lang="hr-HR" sz="1800" dirty="0"/>
          </a:p>
          <a:p>
            <a:pPr marL="0" indent="0">
              <a:buNone/>
            </a:pPr>
            <a:r>
              <a:rPr lang="hr-HR" dirty="0"/>
              <a:t>2) </a:t>
            </a:r>
            <a:r>
              <a:rPr lang="hr-HR" sz="1800" b="1" dirty="0"/>
              <a:t>Pravilo četvrt sata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Dobri spavači zaspu unutar 15 minuta od odlaska na spavanje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b="1" dirty="0"/>
              <a:t>‘’Prilika od 15 minuta’’ </a:t>
            </a:r>
            <a:r>
              <a:rPr lang="hr-HR" sz="1800" dirty="0"/>
              <a:t>– ako osoba ne zaspe u vremenu od 15 minuta, to vrijeme se ne produljuje na 30 minuta (jer se jača osjećaj anksioznosti), već se osoba ustaje iz kreveta i radi nešto drugo dok se opet ne osjeti pospanom – ponovno se daje ‘’prilika od 15 minuta’’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66293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9332B-62E1-393D-3F57-4C324C49A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449" y="989046"/>
            <a:ext cx="10123713" cy="536510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hr-HR" sz="3800" b="1" dirty="0"/>
              <a:t>3) Pravilo pospanosti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Osobe koje pate od nesanice ne znaju prepoznati kada su umorne, a kada pospane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Znakovi pospanosti:</a:t>
            </a:r>
          </a:p>
          <a:p>
            <a:pPr lvl="2">
              <a:buSzPct val="70000"/>
              <a:buFont typeface="Courier New" panose="02070309020205020404" pitchFamily="49" charset="0"/>
              <a:buChar char="o"/>
            </a:pPr>
            <a:r>
              <a:rPr lang="hr-HR" sz="3800" dirty="0"/>
              <a:t>Umorne oči</a:t>
            </a:r>
          </a:p>
          <a:p>
            <a:pPr lvl="2">
              <a:buSzPct val="70000"/>
              <a:buFont typeface="Courier New" panose="02070309020205020404" pitchFamily="49" charset="0"/>
              <a:buChar char="o"/>
            </a:pPr>
            <a:r>
              <a:rPr lang="hr-HR" sz="3800" dirty="0"/>
              <a:t>Bolni mišići</a:t>
            </a:r>
          </a:p>
          <a:p>
            <a:pPr lvl="2">
              <a:buSzPct val="70000"/>
              <a:buFont typeface="Courier New" panose="02070309020205020404" pitchFamily="49" charset="0"/>
              <a:buChar char="o"/>
            </a:pPr>
            <a:r>
              <a:rPr lang="hr-HR" sz="3800" dirty="0"/>
              <a:t>Nekontrolirane reakcije kimanja glavom</a:t>
            </a:r>
          </a:p>
          <a:p>
            <a:pPr lvl="2">
              <a:buSzPct val="70000"/>
              <a:buFont typeface="Courier New" panose="02070309020205020404" pitchFamily="49" charset="0"/>
              <a:buChar char="o"/>
            </a:pPr>
            <a:r>
              <a:rPr lang="hr-HR" sz="3800" dirty="0"/>
              <a:t>Manjak energije</a:t>
            </a:r>
          </a:p>
          <a:p>
            <a:pPr lvl="2">
              <a:buSzPct val="70000"/>
              <a:buFont typeface="Courier New" panose="02070309020205020404" pitchFamily="49" charset="0"/>
              <a:buChar char="o"/>
            </a:pPr>
            <a:r>
              <a:rPr lang="hr-HR" sz="3800" dirty="0"/>
              <a:t>Zijevanje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hr-HR" sz="3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3800" dirty="0"/>
              <a:t>Znakovi koji upućuju da je vrijeme za odlazak u krevet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3800" dirty="0"/>
              <a:t>Ne ići u krevet ‘’jer je vrijeme za odlazak na spavanje’’, već kad osjetimo pospanost!</a:t>
            </a:r>
          </a:p>
          <a:p>
            <a:pPr marL="274320" lvl="1" indent="0">
              <a:buNone/>
            </a:pPr>
            <a:endParaRPr lang="hr-HR" sz="3800" dirty="0"/>
          </a:p>
          <a:p>
            <a:pPr marL="0" indent="0">
              <a:buNone/>
            </a:pPr>
            <a:r>
              <a:rPr lang="hr-HR" sz="3800" dirty="0"/>
              <a:t>4) </a:t>
            </a:r>
            <a:r>
              <a:rPr lang="hr-HR" sz="3800" b="1" dirty="0"/>
              <a:t>Pravilo čuvanja spavanja za noć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Izbjegavati spavanje tijekom dana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Iako može biti teško – spavanje preko dana može smanjiti potrebu za spavanjem navečer</a:t>
            </a:r>
          </a:p>
          <a:p>
            <a:pPr marL="274320" lvl="1" indent="0">
              <a:buNone/>
            </a:pPr>
            <a:endParaRPr lang="hr-HR" sz="34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47938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A89401-55A7-600D-91BF-AAEBFE954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672" y="647197"/>
            <a:ext cx="9792208" cy="1527078"/>
          </a:xfrm>
        </p:spPr>
        <p:txBody>
          <a:bodyPr>
            <a:normAutofit/>
          </a:bodyPr>
          <a:lstStyle/>
          <a:p>
            <a:r>
              <a:rPr lang="hr-HR" sz="4400" dirty="0"/>
              <a:t>Reguliranje obrasca spavanja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5D2D1-8450-6384-0F10-3AE846F2F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312" y="2406197"/>
            <a:ext cx="9792208" cy="3407862"/>
          </a:xfrm>
        </p:spPr>
        <p:txBody>
          <a:bodyPr>
            <a:normAutofit/>
          </a:bodyPr>
          <a:lstStyle/>
          <a:p>
            <a:r>
              <a:rPr lang="hr-HR" dirty="0"/>
              <a:t>Koliko je vremena potrebno za spavanje?</a:t>
            </a:r>
          </a:p>
          <a:p>
            <a:pPr lvl="1"/>
            <a:r>
              <a:rPr lang="hr-HR" dirty="0"/>
              <a:t>Prosjek vremena spavanja za 10 dana</a:t>
            </a:r>
          </a:p>
          <a:p>
            <a:r>
              <a:rPr lang="hr-HR" dirty="0"/>
              <a:t>Određivanje količine vremena u krevetu</a:t>
            </a:r>
          </a:p>
          <a:p>
            <a:pPr lvl="1"/>
            <a:r>
              <a:rPr lang="hr-HR" dirty="0"/>
              <a:t>Vrijeme ustajanja</a:t>
            </a:r>
          </a:p>
          <a:p>
            <a:pPr lvl="1"/>
            <a:r>
              <a:rPr lang="hr-HR" dirty="0"/>
              <a:t>Vrijeme odlaska u krevet</a:t>
            </a:r>
          </a:p>
          <a:p>
            <a:r>
              <a:rPr lang="hr-HR" dirty="0"/>
              <a:t>Promjena okvira spavanja</a:t>
            </a:r>
          </a:p>
          <a:p>
            <a:pPr lvl="1"/>
            <a:r>
              <a:rPr lang="hr-HR" dirty="0"/>
              <a:t>Nakon povećanja efikasnosti spavanja (dnevnik spavanja)</a:t>
            </a:r>
          </a:p>
          <a:p>
            <a:pPr lvl="1"/>
            <a:r>
              <a:rPr lang="hr-HR" dirty="0"/>
              <a:t>Na kraju svakog tjedna provjeriti efikasnost spavanja –&gt; produženje okvira spavanja za 15 min</a:t>
            </a:r>
          </a:p>
          <a:p>
            <a:r>
              <a:rPr lang="hr-HR" dirty="0"/>
              <a:t>Praćenje spavanja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CD7FAF58-6E95-D5BA-C7AC-814C5FFD0146}"/>
              </a:ext>
            </a:extLst>
          </p:cNvPr>
          <p:cNvSpPr/>
          <p:nvPr/>
        </p:nvSpPr>
        <p:spPr>
          <a:xfrm>
            <a:off x="4376419" y="3508310"/>
            <a:ext cx="158620" cy="4851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EE2489-8CA4-7240-34E1-385A384E7EB1}"/>
              </a:ext>
            </a:extLst>
          </p:cNvPr>
          <p:cNvSpPr txBox="1"/>
          <p:nvPr/>
        </p:nvSpPr>
        <p:spPr>
          <a:xfrm>
            <a:off x="4646164" y="3566240"/>
            <a:ext cx="3240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Okvir spavanja (min. 5h)</a:t>
            </a:r>
          </a:p>
        </p:txBody>
      </p:sp>
    </p:spTree>
    <p:extLst>
      <p:ext uri="{BB962C8B-B14F-4D97-AF65-F5344CB8AC3E}">
        <p14:creationId xmlns:p14="http://schemas.microsoft.com/office/powerpoint/2010/main" val="3272265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396D90-CDA1-1C74-8423-8FD85AC97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214" y="646197"/>
            <a:ext cx="9792208" cy="1527078"/>
          </a:xfrm>
        </p:spPr>
        <p:txBody>
          <a:bodyPr>
            <a:normAutofit/>
          </a:bodyPr>
          <a:lstStyle/>
          <a:p>
            <a:r>
              <a:rPr lang="hr-HR" dirty="0"/>
              <a:t>Kognitivne tehnike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E2937-7929-CA6B-870B-6FF63D6A4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127" y="2173276"/>
            <a:ext cx="10258593" cy="4535434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Ljudi koji pate od nesanice – fizički iscrpljeni i umorni, dok su misli vrlo „žive” i aktivne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Često nas upravo misli održavaju budnima – analiziranje što se dogodilo tijekom dana i što nas očekuje sutra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1800" b="1" dirty="0"/>
              <a:t>‘’Putting the day to rest’’ </a:t>
            </a:r>
            <a:r>
              <a:rPr lang="hr-HR" sz="1800" dirty="0"/>
              <a:t>– analiziranje na početku večeri, ne pred spavanje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hr-HR" dirty="0"/>
              <a:t>Sjesti predvečer na mirno mjesto barem 20 min.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/>
              <a:t>Sjetiti se što se dogodilo tijekom dana, kako su protekli događaji i što mislimo kakav je bio dan.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/>
              <a:t>Napisati ključne događaje na papir (dnevnik) – zašto se osjećamo dobro? Što nas muči?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/>
              <a:t>Napraviti popis stvari koje trebamo učiniti i korake za njihovo izvršenje.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/>
              <a:t>Razmisliti o sutrašnjem danu i stvarima koje nas očekuju ( napisati raspored u dnevnik)</a:t>
            </a:r>
          </a:p>
          <a:p>
            <a:pPr lvl="1" indent="0">
              <a:buNone/>
            </a:pPr>
            <a:endParaRPr lang="hr-HR" dirty="0"/>
          </a:p>
          <a:p>
            <a:pPr lvl="1" indent="0">
              <a:buNone/>
            </a:pPr>
            <a:r>
              <a:rPr lang="hr-HR" dirty="0"/>
              <a:t>*Ako nam nove zabrinjavajuće misli padnu na pamet u vrijeme spavanja – zabilježimo ih na papirić pored kreveta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sz="1800" dirty="0"/>
          </a:p>
          <a:p>
            <a:endParaRPr lang="hr-HR" dirty="0"/>
          </a:p>
        </p:txBody>
      </p:sp>
      <p:pic>
        <p:nvPicPr>
          <p:cNvPr id="11" name="Picture 10" descr="A picture containing cable, art&#10;&#10;Description automatically generated">
            <a:extLst>
              <a:ext uri="{FF2B5EF4-FFF2-40B4-BE49-F238E27FC236}">
                <a16:creationId xmlns:a16="http://schemas.microsoft.com/office/drawing/2014/main" id="{FE2D4A8F-AB96-5310-0FEC-555C65DC21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4228" y="681517"/>
            <a:ext cx="2095443" cy="124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178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50CD2D-7C95-5D3E-0020-054F21367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hr-HR" dirty="0"/>
              <a:t>Što je nesanica?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0955A-3AA4-D348-69D2-CE7DC3754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Iskustvo lošeg spavanja po noći koje utječe na to kako se osjećamo tijekom dana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b="1" dirty="0"/>
              <a:t>24-satni poremećaj :  </a:t>
            </a:r>
            <a:r>
              <a:rPr lang="hr-HR" sz="1800" dirty="0"/>
              <a:t>uz teškoće spavanja po noći postoje i dnevni problemi → problemi na poslu, u odnosima, umor, iritabilnost, depresivnost ....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Check-lista – potvrđivanje postojanja problema sa spavanjem </a:t>
            </a:r>
          </a:p>
          <a:p>
            <a:endParaRPr lang="hr-HR" dirty="0"/>
          </a:p>
          <a:p>
            <a:r>
              <a:rPr lang="hr-HR" dirty="0"/>
              <a:t>Druge smetnje spavanja : eliminacija zdravstvenih poteškoća (apneja, narkolepsija, parasomnija.. ) </a:t>
            </a:r>
          </a:p>
        </p:txBody>
      </p:sp>
      <p:pic>
        <p:nvPicPr>
          <p:cNvPr id="7" name="Picture 6" descr="A moon with a mustache holding a cup&#10;&#10;Description automatically generated with medium confidence">
            <a:extLst>
              <a:ext uri="{FF2B5EF4-FFF2-40B4-BE49-F238E27FC236}">
                <a16:creationId xmlns:a16="http://schemas.microsoft.com/office/drawing/2014/main" id="{94ECD94D-6FFF-29DC-BC00-F1490CC79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442" y="481399"/>
            <a:ext cx="20574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860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D5BA16-B622-F86A-01B3-3001CC730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766" y="567438"/>
            <a:ext cx="9792208" cy="1527078"/>
          </a:xfrm>
        </p:spPr>
        <p:txBody>
          <a:bodyPr>
            <a:normAutofit/>
          </a:bodyPr>
          <a:lstStyle/>
          <a:p>
            <a:r>
              <a:rPr lang="hr-HR" sz="4400" dirty="0"/>
              <a:t>NAM i nesanica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0A851DF-57FA-E3E8-28A1-CD08CC4E5E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7308058"/>
              </p:ext>
            </p:extLst>
          </p:nvPr>
        </p:nvGraphicFramePr>
        <p:xfrm>
          <a:off x="1066800" y="2352864"/>
          <a:ext cx="100584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395883483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58954336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421347518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40987055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Moje misli</a:t>
                      </a:r>
                      <a:r>
                        <a:rPr lang="hr-HR" baseline="0" dirty="0"/>
                        <a:t> o spavanju i nespavanju (NAM)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Kako se osjećam </a:t>
                      </a:r>
                    </a:p>
                    <a:p>
                      <a:r>
                        <a:rPr lang="hr-HR" dirty="0"/>
                        <a:t>(emocije)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Adekvatniji odgovor na moje misli..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Kako se osjećam sada..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01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‘’Nikada neću zaspati’’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Frustrirano, beznadno,</a:t>
                      </a:r>
                      <a:r>
                        <a:rPr lang="hr-HR" baseline="0" dirty="0"/>
                        <a:t> bez kontrole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‘’Gotovo sigurno ću zaspati. Uvijek zaspem barem na kratko. ‘’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Olakšanje, više opušteno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85683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396113D-9702-CBB9-D44F-167954FEC30E}"/>
              </a:ext>
            </a:extLst>
          </p:cNvPr>
          <p:cNvSpPr txBox="1"/>
          <p:nvPr/>
        </p:nvSpPr>
        <p:spPr>
          <a:xfrm>
            <a:off x="1079241" y="4749282"/>
            <a:ext cx="100459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dirty="0"/>
              <a:t>Provjera točnosti misli (i zamjena adaptivnim mislima ili mislima suočavanja)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dirty="0"/>
              <a:t>Dokazi za i dokazi protiv misli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18629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112E1E-A758-0B8C-DF89-35A6E61AF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hr-HR" sz="4400" dirty="0"/>
              <a:t>Prestati se „truditi”oko sna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654C6-C569-84E9-9D80-2C6192059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800" dirty="0"/>
              <a:t>„ Your problem is not so much being awake, but having a strong emotional response to being awake „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  <p:pic>
        <p:nvPicPr>
          <p:cNvPr id="5" name="Picture 4" descr="A person with a pillow over her head&#10;&#10;Description automatically generated with medium confidence">
            <a:extLst>
              <a:ext uri="{FF2B5EF4-FFF2-40B4-BE49-F238E27FC236}">
                <a16:creationId xmlns:a16="http://schemas.microsoft.com/office/drawing/2014/main" id="{655958A4-B3B4-31BD-9091-BC6B5599DA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862" y="3846814"/>
            <a:ext cx="4486275" cy="227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886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C7E053-5AB4-DCDD-DE2F-090F05A86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hr-HR" sz="4400" dirty="0"/>
              <a:t>Evaluacija dnevnih emocija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BFE2D-6DC4-0671-5015-ACFEFF0B6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hr-HR" dirty="0"/>
              <a:t>Nesanica = 24 - satni problem</a:t>
            </a:r>
          </a:p>
          <a:p>
            <a:r>
              <a:rPr lang="hr-HR" dirty="0"/>
              <a:t>Praćenje misli i emocija tijekom dana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Suočavanje s nesanicom, ali i drugim problemima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115163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65ED7C-341F-E878-40B0-26D6F01E2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hr-HR" sz="4400" dirty="0"/>
              <a:t>Kako zadržati postignuti napredak?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8788E-9247-32D4-0DDE-74C28BC4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hr-HR" dirty="0"/>
              <a:t>1. Koristite sve predložene BK tehnike, a ne samo nekoliko</a:t>
            </a:r>
          </a:p>
          <a:p>
            <a:r>
              <a:rPr lang="hr-HR" dirty="0"/>
              <a:t>2. Imajte na umu da za promjene treba vremena i da će povremeno biti teško (stvaranje nove navike) uz povremene padove. Ostati motiviran i ustrajati</a:t>
            </a:r>
          </a:p>
          <a:p>
            <a:pPr>
              <a:lnSpc>
                <a:spcPct val="150000"/>
              </a:lnSpc>
            </a:pPr>
            <a:r>
              <a:rPr lang="hr-HR" dirty="0"/>
              <a:t>3. Ako dođe do povrata simptoma – ostati pozitivan, jednom ste već uspjeli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dirty="0"/>
              <a:t>*** Loše prospavana noć -  ne znači povratak nesanice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290833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E2A27A-7529-C9A0-3B1B-E6FACA685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1" y="621309"/>
            <a:ext cx="9792208" cy="1527078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 </a:t>
            </a:r>
          </a:p>
        </p:txBody>
      </p:sp>
      <p:pic>
        <p:nvPicPr>
          <p:cNvPr id="5" name="Content Placeholder 4" descr="A picture containing screenshot, colorfulness&#10;&#10;Description automatically generated">
            <a:extLst>
              <a:ext uri="{FF2B5EF4-FFF2-40B4-BE49-F238E27FC236}">
                <a16:creationId xmlns:a16="http://schemas.microsoft.com/office/drawing/2014/main" id="{9A282AFA-4C51-71D8-724E-3C8B8E5CEA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366" y="2397210"/>
            <a:ext cx="5150499" cy="3408362"/>
          </a:xfrm>
        </p:spPr>
      </p:pic>
    </p:spTree>
    <p:extLst>
      <p:ext uri="{BB962C8B-B14F-4D97-AF65-F5344CB8AC3E}">
        <p14:creationId xmlns:p14="http://schemas.microsoft.com/office/powerpoint/2010/main" val="1373823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F1440A29-3069-F5D0-79F7-EB0901B1B6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5973192"/>
              </p:ext>
            </p:extLst>
          </p:nvPr>
        </p:nvGraphicFramePr>
        <p:xfrm>
          <a:off x="2120101" y="502920"/>
          <a:ext cx="790303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4420">
                  <a:extLst>
                    <a:ext uri="{9D8B030D-6E8A-4147-A177-3AD203B41FA5}">
                      <a16:colId xmlns:a16="http://schemas.microsoft.com/office/drawing/2014/main" val="2587213760"/>
                    </a:ext>
                  </a:extLst>
                </a:gridCol>
                <a:gridCol w="1638610">
                  <a:extLst>
                    <a:ext uri="{9D8B030D-6E8A-4147-A177-3AD203B41FA5}">
                      <a16:colId xmlns:a16="http://schemas.microsoft.com/office/drawing/2014/main" val="964521761"/>
                    </a:ext>
                  </a:extLst>
                </a:gridCol>
              </a:tblGrid>
              <a:tr h="357015">
                <a:tc>
                  <a:txBody>
                    <a:bodyPr/>
                    <a:lstStyle/>
                    <a:p>
                      <a:r>
                        <a:rPr lang="hr-HR" b="0" dirty="0">
                          <a:solidFill>
                            <a:schemeClr val="tx1"/>
                          </a:solidFill>
                        </a:rPr>
                        <a:t>Za vrijeme</a:t>
                      </a:r>
                      <a:r>
                        <a:rPr lang="hr-HR" b="0" baseline="0" dirty="0">
                          <a:solidFill>
                            <a:schemeClr val="tx1"/>
                          </a:solidFill>
                        </a:rPr>
                        <a:t> noći (Moj problem je što…)</a:t>
                      </a:r>
                      <a:endParaRPr lang="hr-H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260701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Ne mogu zaspati na početku noći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004633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Ne mogu spavati bez buđenja tijekom noći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070739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Ne mogu zaspati i ne mogu</a:t>
                      </a:r>
                      <a:r>
                        <a:rPr lang="hr-HR" b="0" baseline="0" dirty="0"/>
                        <a:t> spavati bez buđenja</a:t>
                      </a:r>
                      <a:endParaRPr lang="hr-H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809737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Za</a:t>
                      </a:r>
                      <a:r>
                        <a:rPr lang="hr-HR" b="0" baseline="0" dirty="0"/>
                        <a:t> vrijeme dana (Moje loše spavanje rezultira…)</a:t>
                      </a:r>
                      <a:endParaRPr lang="hr-HR" b="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527896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Umor ili smanjena energija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36042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Dnevna</a:t>
                      </a:r>
                      <a:r>
                        <a:rPr lang="hr-HR" b="0" baseline="0" dirty="0"/>
                        <a:t> pospanost</a:t>
                      </a:r>
                      <a:endParaRPr lang="hr-H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882293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Kognitivne teškoće (pažnja, pamćenje)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898646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Smetnje raspoloženja (iritabilnost, loše raspoloženje)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485085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Loša izvedba (posao, obaveze)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646395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Problemi u odnosima (obitelj, prijatelji)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580816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Čestina (Ovi problemi se</a:t>
                      </a:r>
                      <a:r>
                        <a:rPr lang="hr-HR" b="0" baseline="0" dirty="0"/>
                        <a:t> javljaju</a:t>
                      </a:r>
                      <a:r>
                        <a:rPr lang="hr-HR" b="0" dirty="0"/>
                        <a:t>…)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083725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Jednom ili dva puta tjedno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358258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3 ili više noći u</a:t>
                      </a:r>
                      <a:r>
                        <a:rPr lang="hr-HR" b="0" baseline="0" dirty="0"/>
                        <a:t> tjednu</a:t>
                      </a:r>
                      <a:endParaRPr lang="hr-H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626799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Manje od 3 mjeseca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26378"/>
                  </a:ext>
                </a:extLst>
              </a:tr>
              <a:tr h="357015">
                <a:tc>
                  <a:txBody>
                    <a:bodyPr/>
                    <a:lstStyle/>
                    <a:p>
                      <a:r>
                        <a:rPr lang="hr-HR" b="0" dirty="0"/>
                        <a:t>Više od 3 mjeseca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81473"/>
                  </a:ext>
                </a:extLst>
              </a:tr>
            </a:tbl>
          </a:graphicData>
        </a:graphic>
      </p:graphicFrame>
      <p:sp>
        <p:nvSpPr>
          <p:cNvPr id="15" name="Plus Sign 14">
            <a:extLst>
              <a:ext uri="{FF2B5EF4-FFF2-40B4-BE49-F238E27FC236}">
                <a16:creationId xmlns:a16="http://schemas.microsoft.com/office/drawing/2014/main" id="{CADE253D-2F0F-DE1D-154D-30DF2E4FAE1C}"/>
              </a:ext>
            </a:extLst>
          </p:cNvPr>
          <p:cNvSpPr/>
          <p:nvPr/>
        </p:nvSpPr>
        <p:spPr>
          <a:xfrm>
            <a:off x="8976049" y="597159"/>
            <a:ext cx="279918" cy="22393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061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E765DB-873E-1A94-2A7F-55E01B442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385" y="483677"/>
            <a:ext cx="9792208" cy="1527078"/>
          </a:xfrm>
        </p:spPr>
        <p:txBody>
          <a:bodyPr>
            <a:normAutofit/>
          </a:bodyPr>
          <a:lstStyle/>
          <a:p>
            <a:r>
              <a:rPr lang="hr-HR" dirty="0"/>
              <a:t>Uzroci nesanice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A3059-D6F7-EB31-A9C5-71DB66E3E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385" y="2295332"/>
            <a:ext cx="9997336" cy="40292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accent2">
                    <a:lumMod val="75000"/>
                  </a:schemeClr>
                </a:solidFill>
              </a:rPr>
              <a:t>1. Predisponirajući faktori</a:t>
            </a:r>
          </a:p>
          <a:p>
            <a:pPr marL="274320" lvl="1" indent="0">
              <a:buNone/>
            </a:pPr>
            <a:r>
              <a:rPr lang="hr-HR" sz="1800" dirty="0"/>
              <a:t>Genetska komponenta za nesanicu, reaktivnost na stres, anksioznost</a:t>
            </a:r>
          </a:p>
          <a:p>
            <a:pPr marL="0" indent="0">
              <a:buNone/>
            </a:pPr>
            <a:endParaRPr lang="hr-HR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hr-HR" dirty="0">
                <a:solidFill>
                  <a:schemeClr val="accent2">
                    <a:lumMod val="75000"/>
                  </a:schemeClr>
                </a:solidFill>
              </a:rPr>
              <a:t>2. Precipitirajući faktori</a:t>
            </a:r>
          </a:p>
          <a:p>
            <a:pPr marL="274320" lvl="1" indent="0">
              <a:buNone/>
            </a:pPr>
            <a:r>
              <a:rPr lang="hr-HR" sz="1800" dirty="0"/>
              <a:t>Veće životne promjene; nezaposlenost, bolest ..  (dobre i loše)</a:t>
            </a:r>
          </a:p>
          <a:p>
            <a:pPr marL="274320" lvl="1" indent="0">
              <a:buNone/>
            </a:pPr>
            <a:r>
              <a:rPr lang="hr-HR" sz="1800" dirty="0"/>
              <a:t>Obično kratkotrajna nesanica (akutna traje kraće od 3 mjeseca) </a:t>
            </a:r>
          </a:p>
          <a:p>
            <a:pPr marL="457200" lvl="1" indent="0">
              <a:buNone/>
            </a:pPr>
            <a:endParaRPr lang="hr-HR" sz="1800" dirty="0"/>
          </a:p>
          <a:p>
            <a:pPr marL="0" indent="0">
              <a:buNone/>
            </a:pPr>
            <a:r>
              <a:rPr lang="hr-HR" dirty="0">
                <a:solidFill>
                  <a:schemeClr val="accent2">
                    <a:lumMod val="75000"/>
                  </a:schemeClr>
                </a:solidFill>
              </a:rPr>
              <a:t>3. Podržavajući faktori</a:t>
            </a:r>
          </a:p>
          <a:p>
            <a:pPr marL="274320" lvl="1" indent="0">
              <a:buNone/>
            </a:pPr>
            <a:r>
              <a:rPr lang="hr-HR" sz="1800" dirty="0"/>
              <a:t>Briga radi nespavanja -&gt; anksioznost i frustracija</a:t>
            </a:r>
          </a:p>
          <a:p>
            <a:pPr marL="274320" lvl="1" indent="0">
              <a:buNone/>
            </a:pPr>
            <a:r>
              <a:rPr lang="hr-HR" sz="1800" dirty="0"/>
              <a:t>Dovodi do kronične nesanice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63542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B1F2238-EA69-4D67-8CD6-BAE676F96F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4ACE5D0-1439-4B33-9A21-D86EF78AFC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alpha val="91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2E9E61-D73E-0C5B-FA3D-45C6846E1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r>
              <a:rPr lang="hr-HR" sz="4400" dirty="0"/>
              <a:t>Perzistirajuća nesanica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FBFE6CE-F546-93D5-AFA9-0C90DF082B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8955860"/>
              </p:ext>
            </p:extLst>
          </p:nvPr>
        </p:nvGraphicFramePr>
        <p:xfrm>
          <a:off x="514350" y="2103120"/>
          <a:ext cx="11087100" cy="4364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6968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48DED1-B7A9-404D-3549-98EDDCFE3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900" y="621309"/>
            <a:ext cx="9792208" cy="1527078"/>
          </a:xfrm>
        </p:spPr>
        <p:txBody>
          <a:bodyPr>
            <a:normAutofit/>
          </a:bodyPr>
          <a:lstStyle/>
          <a:p>
            <a:r>
              <a:rPr lang="hr-HR" dirty="0"/>
              <a:t>Različiti tretmani u liječenju nesanice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374ED-2C6C-4127-5D4F-6992E062C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397210"/>
            <a:ext cx="9792208" cy="40409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Lijekovi</a:t>
            </a:r>
          </a:p>
          <a:p>
            <a:pPr marL="0" indent="0">
              <a:buNone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Psihoterapijski pristupi</a:t>
            </a:r>
          </a:p>
          <a:p>
            <a:pPr marL="0" indent="0">
              <a:buNone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Ostalo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Lijekovi</a:t>
            </a:r>
          </a:p>
          <a:p>
            <a:r>
              <a:rPr lang="hr-HR" dirty="0"/>
              <a:t> Benzodiazepini – pomažu pri zaspivanju, ali ne pomažu dugoročno ( nisu prikladni za perzistirajuću nesanicu koja traje mjesecima ili godinama )</a:t>
            </a:r>
          </a:p>
          <a:p>
            <a:r>
              <a:rPr lang="hr-HR" dirty="0"/>
              <a:t>Antidepresivi i antihistaminici – propisani za drugu svrhu, ali uzrokuju pospanost</a:t>
            </a:r>
          </a:p>
          <a:p>
            <a:r>
              <a:rPr lang="hr-HR" dirty="0"/>
              <a:t>Melatonin </a:t>
            </a:r>
          </a:p>
          <a:p>
            <a:pPr marL="0" indent="0">
              <a:buNone/>
            </a:pPr>
            <a:r>
              <a:rPr lang="hr-HR" dirty="0"/>
              <a:t>Nema potvrde da funkcioniranju dugoročno, nije dobro rješenje za perzistirajuću nesanicu. </a:t>
            </a:r>
          </a:p>
          <a:p>
            <a:pPr marL="0" indent="0" algn="ctr">
              <a:buNone/>
            </a:pPr>
            <a:r>
              <a:rPr lang="hr-HR" b="1" dirty="0"/>
              <a:t>Nakon prekida uzimanja – povratak problema sa spavanjem!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56411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EF7EB-386E-A308-221F-69BAB09EB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23731"/>
            <a:ext cx="10053320" cy="50419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Psihoterapija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Puno znanstvenih dokaza da pomaže kod problema s nesanicom, osobito KBT – pomaže i kratkoročno i dugoročno (misli, ponašanja i emocije nas ometaju pri spavanju)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Utjecaj jakog svjetla – učinkovit u tretmanu poremećaja cirkadijurnog ritma, kod nesanice upitno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Ostale tehnike </a:t>
            </a:r>
          </a:p>
          <a:p>
            <a:r>
              <a:rPr lang="hr-HR" dirty="0"/>
              <a:t>Čaj od kamilice, čaša toplog mlijeka prije spavanja, posebni jastuci, NLP, itd. – nema znanstvenih dokaza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67035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F33E6B-2004-DCFB-1114-976E3EF47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hr-HR" dirty="0"/>
              <a:t>BK tehnike u tretmanu nesanice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B17AA-92DA-75DC-513C-B8BAC8C4E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/>
              <a:t>Postavljanje jasnih ciljeva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Pisanje dnevnika spavanja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Uspostavljanje higijene spavanja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Priprema za spavanje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Veza krevet – spavanje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Kvaliteta obrasca spavanja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Kognitivne tehnike (Umirivanje misli, evaluacija NAM, ACT, tehnike relaksacije) 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Evaluacija i praćenje </a:t>
            </a:r>
          </a:p>
        </p:txBody>
      </p:sp>
    </p:spTree>
    <p:extLst>
      <p:ext uri="{BB962C8B-B14F-4D97-AF65-F5344CB8AC3E}">
        <p14:creationId xmlns:p14="http://schemas.microsoft.com/office/powerpoint/2010/main" val="1771526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970C43-73AA-C811-C7EF-96E8B7CFA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hr-HR" dirty="0"/>
              <a:t>Postavljanje jasnih ciljeva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E451B-F45D-9886-587D-77F16F917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1800" b="1" dirty="0"/>
              <a:t>Postavljanje osobnog cilja </a:t>
            </a:r>
            <a:r>
              <a:rPr lang="hr-HR" sz="1800" dirty="0"/>
              <a:t>– specifičan i dobro definiran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Loše postavljen cilj: Želim spavati kao prije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800" dirty="0"/>
              <a:t>Dobro postavljen cilj: Želim spavati cijelu noć bez buđenja, biti bolje raspoložen tijekom dana i biti se u stanju bolje slagati s drugim ljudima</a:t>
            </a:r>
            <a:r>
              <a:rPr lang="hr-HR" dirty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dirty="0"/>
          </a:p>
          <a:p>
            <a:endParaRPr lang="hr-HR" dirty="0"/>
          </a:p>
        </p:txBody>
      </p:sp>
      <p:pic>
        <p:nvPicPr>
          <p:cNvPr id="5" name="Picture 4" descr="A group of people running on a yellow arrow&#10;&#10;Description automatically generated with low confidence">
            <a:extLst>
              <a:ext uri="{FF2B5EF4-FFF2-40B4-BE49-F238E27FC236}">
                <a16:creationId xmlns:a16="http://schemas.microsoft.com/office/drawing/2014/main" id="{1F71B1FD-0917-E4D0-E566-809DA84253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5361" y="4156890"/>
            <a:ext cx="3771900" cy="2256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6565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4163</TotalTime>
  <Words>1626</Words>
  <Application>Microsoft Office PowerPoint</Application>
  <PresentationFormat>Widescreen</PresentationFormat>
  <Paragraphs>216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Century Gothic</vt:lpstr>
      <vt:lpstr>Courier New</vt:lpstr>
      <vt:lpstr>Garamond</vt:lpstr>
      <vt:lpstr>Times New Roman</vt:lpstr>
      <vt:lpstr>Wingdings</vt:lpstr>
      <vt:lpstr>Savon</vt:lpstr>
      <vt:lpstr>BK tehnike ZA rad s nesanicom</vt:lpstr>
      <vt:lpstr>Što je nesanica? </vt:lpstr>
      <vt:lpstr>PowerPoint Presentation</vt:lpstr>
      <vt:lpstr>Uzroci nesanice </vt:lpstr>
      <vt:lpstr>Perzistirajuća nesanica</vt:lpstr>
      <vt:lpstr>Različiti tretmani u liječenju nesanice </vt:lpstr>
      <vt:lpstr>PowerPoint Presentation</vt:lpstr>
      <vt:lpstr>BK tehnike u tretmanu nesanice</vt:lpstr>
      <vt:lpstr>Postavljanje jasnih ciljeva </vt:lpstr>
      <vt:lpstr>Bihevioralne tehnike </vt:lpstr>
      <vt:lpstr>PowerPoint Presentation</vt:lpstr>
      <vt:lpstr>Mjerenje kvalitete sna (efikasnost spavanja) </vt:lpstr>
      <vt:lpstr>Poboljšanje higijene spavanja </vt:lpstr>
      <vt:lpstr>Priprema za spavanje </vt:lpstr>
      <vt:lpstr>Veza krevet – spavanje </vt:lpstr>
      <vt:lpstr>PowerPoint Presentation</vt:lpstr>
      <vt:lpstr>PowerPoint Presentation</vt:lpstr>
      <vt:lpstr>Reguliranje obrasca spavanja  </vt:lpstr>
      <vt:lpstr>Kognitivne tehnike </vt:lpstr>
      <vt:lpstr>NAM i nesanica </vt:lpstr>
      <vt:lpstr>Prestati se „truditi”oko sna </vt:lpstr>
      <vt:lpstr>Evaluacija dnevnih emocija </vt:lpstr>
      <vt:lpstr>Kako zadržati postignuti napredak?</vt:lpstr>
      <vt:lpstr>Hvala na pažnji!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KATARINA STULIĆ</dc:creator>
  <cp:lastModifiedBy>hubikotvr@outlook.com</cp:lastModifiedBy>
  <cp:revision>2</cp:revision>
  <dcterms:created xsi:type="dcterms:W3CDTF">2023-06-06T08:45:46Z</dcterms:created>
  <dcterms:modified xsi:type="dcterms:W3CDTF">2023-06-15T12:35:59Z</dcterms:modified>
</cp:coreProperties>
</file>