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9" r:id="rId1"/>
  </p:sldMasterIdLst>
  <p:notesMasterIdLst>
    <p:notesMasterId r:id="rId21"/>
  </p:notesMasterIdLst>
  <p:sldIdLst>
    <p:sldId id="256" r:id="rId2"/>
    <p:sldId id="259" r:id="rId3"/>
    <p:sldId id="260" r:id="rId4"/>
    <p:sldId id="285" r:id="rId5"/>
    <p:sldId id="269" r:id="rId6"/>
    <p:sldId id="268" r:id="rId7"/>
    <p:sldId id="267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273" r:id="rId16"/>
    <p:sldId id="262" r:id="rId17"/>
    <p:sldId id="276" r:id="rId18"/>
    <p:sldId id="277" r:id="rId19"/>
    <p:sldId id="271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3F1F71-84F8-4109-A658-9431CC6F3AA4}" v="1" dt="2023-05-14T10:02:30.154"/>
  </p1510:revLst>
</p1510:revInfo>
</file>

<file path=ppt/tableStyles.xml><?xml version="1.0" encoding="utf-8"?>
<a:tblStyleLst xmlns:a="http://schemas.openxmlformats.org/drawingml/2006/main" def="{21D3216A-4122-48BF-9C9A-532C1E4F4535}">
  <a:tblStyle styleId="{21D3216A-4122-48BF-9C9A-532C1E4F45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35" autoAdjust="0"/>
  </p:normalViewPr>
  <p:slideViewPr>
    <p:cSldViewPr snapToGrid="0">
      <p:cViewPr varScale="1">
        <p:scale>
          <a:sx n="132" d="100"/>
          <a:sy n="132" d="100"/>
        </p:scale>
        <p:origin x="9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10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10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ja J." userId="4d2452badf92693d" providerId="LiveId" clId="{1E3F1F71-84F8-4109-A658-9431CC6F3AA4}"/>
    <pc:docChg chg="modSld">
      <pc:chgData name="Tanja J." userId="4d2452badf92693d" providerId="LiveId" clId="{1E3F1F71-84F8-4109-A658-9431CC6F3AA4}" dt="2023-05-14T10:03:11.803" v="130" actId="207"/>
      <pc:docMkLst>
        <pc:docMk/>
      </pc:docMkLst>
      <pc:sldChg chg="modSp mod">
        <pc:chgData name="Tanja J." userId="4d2452badf92693d" providerId="LiveId" clId="{1E3F1F71-84F8-4109-A658-9431CC6F3AA4}" dt="2023-05-14T10:02:04.167" v="78" actId="20577"/>
        <pc:sldMkLst>
          <pc:docMk/>
          <pc:sldMk cId="0" sldId="256"/>
        </pc:sldMkLst>
        <pc:spChg chg="mod">
          <ac:chgData name="Tanja J." userId="4d2452badf92693d" providerId="LiveId" clId="{1E3F1F71-84F8-4109-A658-9431CC6F3AA4}" dt="2023-05-14T09:58:27.244" v="16" actId="20577"/>
          <ac:spMkLst>
            <pc:docMk/>
            <pc:sldMk cId="0" sldId="256"/>
            <ac:spMk id="10830" creationId="{00000000-0000-0000-0000-000000000000}"/>
          </ac:spMkLst>
        </pc:spChg>
        <pc:spChg chg="mod">
          <ac:chgData name="Tanja J." userId="4d2452badf92693d" providerId="LiveId" clId="{1E3F1F71-84F8-4109-A658-9431CC6F3AA4}" dt="2023-05-14T10:02:04.167" v="78" actId="20577"/>
          <ac:spMkLst>
            <pc:docMk/>
            <pc:sldMk cId="0" sldId="256"/>
            <ac:spMk id="10831" creationId="{00000000-0000-0000-0000-000000000000}"/>
          </ac:spMkLst>
        </pc:spChg>
      </pc:sldChg>
      <pc:sldChg chg="addSp modSp mod modNotes">
        <pc:chgData name="Tanja J." userId="4d2452badf92693d" providerId="LiveId" clId="{1E3F1F71-84F8-4109-A658-9431CC6F3AA4}" dt="2023-05-14T10:03:11.803" v="130" actId="207"/>
        <pc:sldMkLst>
          <pc:docMk/>
          <pc:sldMk cId="0" sldId="258"/>
        </pc:sldMkLst>
        <pc:spChg chg="add mod">
          <ac:chgData name="Tanja J." userId="4d2452badf92693d" providerId="LiveId" clId="{1E3F1F71-84F8-4109-A658-9431CC6F3AA4}" dt="2023-05-14T10:03:11.803" v="130" actId="207"/>
          <ac:spMkLst>
            <pc:docMk/>
            <pc:sldMk cId="0" sldId="258"/>
            <ac:spMk id="2" creationId="{695C5180-E4BA-50DC-DACB-6EB522840B56}"/>
          </ac:spMkLst>
        </pc:spChg>
        <pc:spChg chg="mod">
          <ac:chgData name="Tanja J." userId="4d2452badf92693d" providerId="LiveId" clId="{1E3F1F71-84F8-4109-A658-9431CC6F3AA4}" dt="2023-05-14T10:03:02.383" v="128" actId="122"/>
          <ac:spMkLst>
            <pc:docMk/>
            <pc:sldMk cId="0" sldId="258"/>
            <ac:spMk id="1084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7" name="Google Shape;10827;gd276e7478c_0_28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28" name="Google Shape;10828;gd276e7478c_0_28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Australsko istraživanje: 41,5% sudionika/</a:t>
            </a:r>
            <a:r>
              <a:rPr lang="hr-HR" dirty="0" err="1"/>
              <a:t>ica</a:t>
            </a:r>
            <a:r>
              <a:rPr lang="hr-HR" dirty="0"/>
              <a:t> vjeruje u ovaj mit. Zanimljivost: oni koji vjeruju u taj mit vjerojatnije će pitati suicidalne osobe jesu li razmišljale o suicidu, imaju li namjere i imaju li suicidalni plan. Obrazloženje- oni koji ne očekuju vidjeti znakove upozorenja, spremniji su izravno pitati kako bi bolje procijenili stupanj rizika za suicid.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3644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1630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19752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Hrvatska prema kategorizaciji Svjetske banke spada u zemlju visokih prihoda.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*Pripadnici autohtonih naroda- podaci za države kolonizatore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78524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Tablica- istraživanje na</a:t>
            </a:r>
            <a:r>
              <a:rPr lang="hr-HR" baseline="0" dirty="0" smtClean="0"/>
              <a:t> litvanskim studentima/</a:t>
            </a:r>
            <a:r>
              <a:rPr lang="hr-HR" baseline="0" dirty="0" err="1" smtClean="0"/>
              <a:t>icama</a:t>
            </a:r>
            <a:r>
              <a:rPr lang="hr-HR" baseline="0" dirty="0" smtClean="0"/>
              <a:t> (</a:t>
            </a:r>
            <a:r>
              <a:rPr lang="lt-LT" baseline="0" dirty="0" smtClean="0"/>
              <a:t>(Strukcinskienė, 2019</a:t>
            </a:r>
            <a:r>
              <a:rPr lang="hr-HR" baseline="0" dirty="0" smtClean="0"/>
              <a:t>).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05614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2" name="Google Shape;11062;gd295c0ba34_0_274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3" name="Google Shape;11063;gd295c0ba34_0_274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" name="Google Shape;10905;g12e6bf61bdf_3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06" name="Google Shape;10906;g12e6bf61bdf_3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38 </a:t>
            </a:r>
            <a:r>
              <a:rPr lang="hr-HR" dirty="0" smtClean="0"/>
              <a:t>zemalja</a:t>
            </a:r>
            <a:r>
              <a:rPr lang="hr-HR" baseline="0" dirty="0" smtClean="0"/>
              <a:t> svijeta ima nacionalne strategije prevencije suicida (SZO, 2021).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2" name="Google Shape;11092;g12e6bf61bdf_1_4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93" name="Google Shape;11093;g12e6bf61bdf_1_4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U Hrvatskoj</a:t>
            </a:r>
            <a:r>
              <a:rPr lang="hr-HR" baseline="0" dirty="0" smtClean="0"/>
              <a:t> postoje javnozdravstveni projekti, kao i projekti koje provode organizacije civilnog društva (udruga Životna linija) usmjerene na prevenciju suicida.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baseline="0" dirty="0" smtClean="0"/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baseline="0" dirty="0" smtClean="0"/>
              <a:t>link: kampanja je usmjerena na najčešći mit- razgovor o suicidu može osobu motivirati da ga počini (gledanje videa od 2 minute)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baseline="0" dirty="0" smtClean="0"/>
              <a:t>link: kampanja usmjerena na građevinske radnike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baseline="0" dirty="0" smtClean="0"/>
              <a:t>link: kampanja usmjerena na rudare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8" name="Google Shape;11098;gd295c0ba34_0_23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99" name="Google Shape;11099;gd295c0ba34_0_232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4" name="Google Shape;11044;g12e6bf61bdf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45" name="Google Shape;11045;g12e6bf61bdf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5" name="Google Shape;10865;g12e6bf61bdf_1_6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66" name="Google Shape;10866;g12e6bf61bdf_1_6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2" name="Google Shape;10882;gd295c0ba34_0_214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83" name="Google Shape;10883;gd295c0ba34_0_214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Istraživanje</a:t>
            </a:r>
            <a:r>
              <a:rPr lang="hr-HR" baseline="0" dirty="0"/>
              <a:t> na australskom nacionalnom uzorku pokazalo je da su vjerovanju u mitove najviše skloni muškarci, osobe starije od 60 g. i one osobe koje kod kuće ne govore engleski (nije im materinji). – Nicholas i sur. (2020)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aseline="0" dirty="0"/>
              <a:t>Muškarci skloniji vjerovanju u mitove i u švedskim i austrijskim uzorcima sudionika/</a:t>
            </a:r>
            <a:r>
              <a:rPr lang="hr-HR" baseline="0" dirty="0" err="1"/>
              <a:t>ca</a:t>
            </a:r>
            <a:r>
              <a:rPr lang="hr-HR" baseline="0" dirty="0"/>
              <a:t>.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5" name="Google Shape;11405;gd295c0ba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06" name="Google Shape;11406;gd295c0ba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Važno je kod</a:t>
            </a:r>
            <a:r>
              <a:rPr lang="hr-HR" baseline="0" dirty="0"/>
              <a:t> klijenata/</a:t>
            </a:r>
            <a:r>
              <a:rPr lang="hr-HR" baseline="0" dirty="0" err="1"/>
              <a:t>ica</a:t>
            </a:r>
            <a:r>
              <a:rPr lang="hr-HR" baseline="0" dirty="0"/>
              <a:t> koje imaju suicidalne misli ili namjere ispitati kakva vjerovanja imaju o suicidu, tj. jesu li ona u sadržaju mitovi. Tako možemo kroz </a:t>
            </a:r>
            <a:r>
              <a:rPr lang="hr-HR" baseline="0" dirty="0" err="1"/>
              <a:t>psihoedukaciju</a:t>
            </a:r>
            <a:r>
              <a:rPr lang="hr-HR" baseline="0" dirty="0"/>
              <a:t> utjecati na njih.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aseline="0" dirty="0"/>
              <a:t>Neki preventivni programi učinjeni su na temelju istraživanja rasprostranjenosti mitova (kasnije primjer kampanja u Australiji).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aseline="0" dirty="0"/>
              <a:t>Pokazalo se da vjerovanje u mitove, osobito neke, utječe na nesklonost traženju pomoći kod pojave suicidalnih misli/namjera, kao i na neprepoznavanje ozbiljnosti iskaza suicidalnih osoba i nesklonost pružanju pomoći. Zaštitni faktori koji smanjuju rizik od suicida uključuju pristup uslugama za zaštitu mentalnog zdravlja, snažnu podršku od obitelji i društva, konstruktivne strategije suočavanja i vještine rješavanja problema. (CDC, 2012. prema </a:t>
            </a:r>
            <a:r>
              <a:rPr lang="hr-HR" baseline="0" dirty="0" err="1"/>
              <a:t>Hollinger</a:t>
            </a:r>
            <a:r>
              <a:rPr lang="hr-HR" baseline="0" dirty="0"/>
              <a:t>, 2016.) . Dakle, da bi obitelj i društvo pružili podršku, trebaju znati činjenice o suicidu.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6" name="Google Shape;11026;g12e6bf61bdf_3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27" name="Google Shape;11027;g12e6bf61bdf_3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7" name="Google Shape;11007;g12e6bf61bdf_1_2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08" name="Google Shape;11008;g12e6bf61bdf_1_2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Ovo je jedan od najrasprostranjenijih i najtvrdokornijih mitova.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Osvještavanje posljedica suicida- ovo se osobito odnosi na djecu i mlade koji teško predviđaju dugoročne posljedice i ne shvaćaju jasno pojam konačnosti. Na taj način osoba može steći uvid u to da je suicid trajni čin koji je nemoguće povući onda kad je već učinjeno.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Australsko istraživanje: vjerovanje u ovaj mit (1/3 sudionika/</a:t>
            </a:r>
            <a:r>
              <a:rPr lang="hr-HR" dirty="0" err="1"/>
              <a:t>ca</a:t>
            </a:r>
            <a:r>
              <a:rPr lang="hr-HR" dirty="0"/>
              <a:t>) povezano je s manjom vjerojatnošću postavljanja</a:t>
            </a:r>
            <a:r>
              <a:rPr lang="hr-HR" baseline="0" dirty="0"/>
              <a:t> pitanja o suicidalnosti, kao i s manjom vjerojatnošću da je osobi bilo postavljeno takvo pitanje. (Kasnije: kampanja „You </a:t>
            </a:r>
            <a:r>
              <a:rPr lang="hr-HR" baseline="0" dirty="0" err="1"/>
              <a:t>can</a:t>
            </a:r>
            <a:r>
              <a:rPr lang="hr-HR" baseline="0" dirty="0"/>
              <a:t> talk”)</a:t>
            </a:r>
            <a:endParaRPr lang="hr-HR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9477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1" name="Google Shape;10991;gd276e7478c_0_50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2" name="Google Shape;10992;gd276e7478c_0_50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Istraživanje u kojem su sudjelovali litvanski studenti/</a:t>
            </a:r>
            <a:r>
              <a:rPr lang="hr-HR" dirty="0" err="1"/>
              <a:t>ce</a:t>
            </a:r>
            <a:r>
              <a:rPr lang="hr-HR" dirty="0"/>
              <a:t> pokazalo je da polovica njih ne zna da suicidalnost nije želja za smrću (</a:t>
            </a:r>
            <a:r>
              <a:rPr lang="lt-LT" dirty="0"/>
              <a:t>Strukcinskienė</a:t>
            </a:r>
            <a:r>
              <a:rPr lang="hr-HR" dirty="0"/>
              <a:t>, 2019) već rezultat impulzivnosti, ambivalentnosti, krize ili negativnog životnog događaja.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1665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125" y="-221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1264" y="4434079"/>
            <a:ext cx="9146417" cy="685621"/>
            <a:chOff x="-1264" y="4434079"/>
            <a:chExt cx="9146417" cy="685621"/>
          </a:xfrm>
        </p:grpSpPr>
        <p:grpSp>
          <p:nvGrpSpPr>
            <p:cNvPr id="12" name="Google Shape;12;p2"/>
            <p:cNvGrpSpPr/>
            <p:nvPr/>
          </p:nvGrpSpPr>
          <p:grpSpPr>
            <a:xfrm>
              <a:off x="-1264" y="4434079"/>
              <a:ext cx="9144179" cy="373358"/>
              <a:chOff x="-1264" y="4413917"/>
              <a:chExt cx="9144179" cy="373358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-1175" y="4756675"/>
                <a:ext cx="9144000" cy="306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4" name="Google Shape;14;p2"/>
              <p:cNvGrpSpPr/>
              <p:nvPr/>
            </p:nvGrpSpPr>
            <p:grpSpPr>
              <a:xfrm rot="10800000" flipH="1">
                <a:off x="-1264" y="4413917"/>
                <a:ext cx="9144179" cy="342755"/>
                <a:chOff x="973" y="4471542"/>
                <a:chExt cx="9144179" cy="342755"/>
              </a:xfrm>
            </p:grpSpPr>
            <p:sp>
              <p:nvSpPr>
                <p:cNvPr id="15" name="Google Shape;15;p2"/>
                <p:cNvSpPr/>
                <p:nvPr/>
              </p:nvSpPr>
              <p:spPr>
                <a:xfrm>
                  <a:off x="9034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16;p2"/>
                <p:cNvSpPr/>
                <p:nvPr/>
              </p:nvSpPr>
              <p:spPr>
                <a:xfrm>
                  <a:off x="973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17;p2"/>
                <p:cNvSpPr/>
                <p:nvPr/>
              </p:nvSpPr>
              <p:spPr>
                <a:xfrm>
                  <a:off x="49967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" name="Google Shape;18;p2"/>
                <p:cNvSpPr/>
                <p:nvPr/>
              </p:nvSpPr>
              <p:spPr>
                <a:xfrm>
                  <a:off x="973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19;p2"/>
                <p:cNvSpPr/>
                <p:nvPr/>
              </p:nvSpPr>
              <p:spPr>
                <a:xfrm>
                  <a:off x="921617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20;p2"/>
                <p:cNvSpPr/>
                <p:nvPr/>
              </p:nvSpPr>
              <p:spPr>
                <a:xfrm>
                  <a:off x="83224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" name="Google Shape;21;p2"/>
                <p:cNvSpPr/>
                <p:nvPr/>
              </p:nvSpPr>
              <p:spPr>
                <a:xfrm>
                  <a:off x="1330947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22;p2"/>
                <p:cNvSpPr/>
                <p:nvPr/>
              </p:nvSpPr>
              <p:spPr>
                <a:xfrm>
                  <a:off x="83224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" name="Google Shape;23;p2"/>
                <p:cNvSpPr/>
                <p:nvPr/>
              </p:nvSpPr>
              <p:spPr>
                <a:xfrm>
                  <a:off x="175289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" name="Google Shape;24;p2"/>
                <p:cNvSpPr/>
                <p:nvPr/>
              </p:nvSpPr>
              <p:spPr>
                <a:xfrm>
                  <a:off x="166352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" name="Google Shape;25;p2"/>
                <p:cNvSpPr/>
                <p:nvPr/>
              </p:nvSpPr>
              <p:spPr>
                <a:xfrm>
                  <a:off x="216222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" name="Google Shape;26;p2"/>
                <p:cNvSpPr/>
                <p:nvPr/>
              </p:nvSpPr>
              <p:spPr>
                <a:xfrm>
                  <a:off x="166352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" name="Google Shape;27;p2"/>
                <p:cNvSpPr/>
                <p:nvPr/>
              </p:nvSpPr>
              <p:spPr>
                <a:xfrm>
                  <a:off x="258416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" name="Google Shape;28;p2"/>
                <p:cNvSpPr/>
                <p:nvPr/>
              </p:nvSpPr>
              <p:spPr>
                <a:xfrm>
                  <a:off x="249479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" name="Google Shape;29;p2"/>
                <p:cNvSpPr/>
                <p:nvPr/>
              </p:nvSpPr>
              <p:spPr>
                <a:xfrm>
                  <a:off x="299349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" name="Google Shape;30;p2"/>
                <p:cNvSpPr/>
                <p:nvPr/>
              </p:nvSpPr>
              <p:spPr>
                <a:xfrm>
                  <a:off x="249479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" name="Google Shape;31;p2"/>
                <p:cNvSpPr/>
                <p:nvPr/>
              </p:nvSpPr>
              <p:spPr>
                <a:xfrm>
                  <a:off x="3415443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" name="Google Shape;32;p2"/>
                <p:cNvSpPr/>
                <p:nvPr/>
              </p:nvSpPr>
              <p:spPr>
                <a:xfrm>
                  <a:off x="332607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3" name="Google Shape;33;p2"/>
                <p:cNvSpPr/>
                <p:nvPr/>
              </p:nvSpPr>
              <p:spPr>
                <a:xfrm>
                  <a:off x="382477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4" name="Google Shape;34;p2"/>
                <p:cNvSpPr/>
                <p:nvPr/>
              </p:nvSpPr>
              <p:spPr>
                <a:xfrm>
                  <a:off x="332607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5;p2"/>
                <p:cNvSpPr/>
                <p:nvPr/>
              </p:nvSpPr>
              <p:spPr>
                <a:xfrm>
                  <a:off x="424671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" name="Google Shape;36;p2"/>
                <p:cNvSpPr/>
                <p:nvPr/>
              </p:nvSpPr>
              <p:spPr>
                <a:xfrm>
                  <a:off x="415735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7" name="Google Shape;37;p2"/>
                <p:cNvSpPr/>
                <p:nvPr/>
              </p:nvSpPr>
              <p:spPr>
                <a:xfrm>
                  <a:off x="465604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8" name="Google Shape;38;p2"/>
                <p:cNvSpPr/>
                <p:nvPr/>
              </p:nvSpPr>
              <p:spPr>
                <a:xfrm>
                  <a:off x="415735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" name="Google Shape;39;p2"/>
                <p:cNvSpPr/>
                <p:nvPr/>
              </p:nvSpPr>
              <p:spPr>
                <a:xfrm>
                  <a:off x="507799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" name="Google Shape;40;p2"/>
                <p:cNvSpPr/>
                <p:nvPr/>
              </p:nvSpPr>
              <p:spPr>
                <a:xfrm>
                  <a:off x="4988625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" name="Google Shape;41;p2"/>
                <p:cNvSpPr/>
                <p:nvPr/>
              </p:nvSpPr>
              <p:spPr>
                <a:xfrm>
                  <a:off x="548732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2" name="Google Shape;42;p2"/>
                <p:cNvSpPr/>
                <p:nvPr/>
              </p:nvSpPr>
              <p:spPr>
                <a:xfrm>
                  <a:off x="4988625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" name="Google Shape;43;p2"/>
                <p:cNvSpPr/>
                <p:nvPr/>
              </p:nvSpPr>
              <p:spPr>
                <a:xfrm>
                  <a:off x="590926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" name="Google Shape;44;p2"/>
                <p:cNvSpPr/>
                <p:nvPr/>
              </p:nvSpPr>
              <p:spPr>
                <a:xfrm>
                  <a:off x="581990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5" name="Google Shape;45;p2"/>
                <p:cNvSpPr/>
                <p:nvPr/>
              </p:nvSpPr>
              <p:spPr>
                <a:xfrm>
                  <a:off x="631859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" name="Google Shape;46;p2"/>
                <p:cNvSpPr/>
                <p:nvPr/>
              </p:nvSpPr>
              <p:spPr>
                <a:xfrm>
                  <a:off x="581990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" name="Google Shape;47;p2"/>
                <p:cNvSpPr/>
                <p:nvPr/>
              </p:nvSpPr>
              <p:spPr>
                <a:xfrm>
                  <a:off x="674054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" name="Google Shape;48;p2"/>
                <p:cNvSpPr/>
                <p:nvPr/>
              </p:nvSpPr>
              <p:spPr>
                <a:xfrm>
                  <a:off x="665117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" name="Google Shape;49;p2"/>
                <p:cNvSpPr/>
                <p:nvPr/>
              </p:nvSpPr>
              <p:spPr>
                <a:xfrm>
                  <a:off x="7149874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" name="Google Shape;50;p2"/>
                <p:cNvSpPr/>
                <p:nvPr/>
              </p:nvSpPr>
              <p:spPr>
                <a:xfrm>
                  <a:off x="665117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" name="Google Shape;51;p2"/>
                <p:cNvSpPr/>
                <p:nvPr/>
              </p:nvSpPr>
              <p:spPr>
                <a:xfrm>
                  <a:off x="757181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" name="Google Shape;52;p2"/>
                <p:cNvSpPr/>
                <p:nvPr/>
              </p:nvSpPr>
              <p:spPr>
                <a:xfrm>
                  <a:off x="7482451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" name="Google Shape;53;p2"/>
                <p:cNvSpPr/>
                <p:nvPr/>
              </p:nvSpPr>
              <p:spPr>
                <a:xfrm>
                  <a:off x="798114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4" name="Google Shape;54;p2"/>
                <p:cNvSpPr/>
                <p:nvPr/>
              </p:nvSpPr>
              <p:spPr>
                <a:xfrm>
                  <a:off x="7482451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" name="Google Shape;55;p2"/>
                <p:cNvSpPr/>
                <p:nvPr/>
              </p:nvSpPr>
              <p:spPr>
                <a:xfrm>
                  <a:off x="8403095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6" name="Google Shape;56;p2"/>
                <p:cNvSpPr/>
                <p:nvPr/>
              </p:nvSpPr>
              <p:spPr>
                <a:xfrm>
                  <a:off x="831372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7" name="Google Shape;57;p2"/>
                <p:cNvSpPr/>
                <p:nvPr/>
              </p:nvSpPr>
              <p:spPr>
                <a:xfrm>
                  <a:off x="8812425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8" name="Google Shape;58;p2"/>
                <p:cNvSpPr/>
                <p:nvPr/>
              </p:nvSpPr>
              <p:spPr>
                <a:xfrm>
                  <a:off x="831372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9" name="Google Shape;59;p2"/>
            <p:cNvGrpSpPr/>
            <p:nvPr/>
          </p:nvGrpSpPr>
          <p:grpSpPr>
            <a:xfrm>
              <a:off x="973" y="4814279"/>
              <a:ext cx="9144179" cy="305421"/>
              <a:chOff x="973" y="4814279"/>
              <a:chExt cx="9144179" cy="305421"/>
            </a:xfrm>
          </p:grpSpPr>
          <p:sp>
            <p:nvSpPr>
              <p:cNvPr id="60" name="Google Shape;60;p2"/>
              <p:cNvSpPr/>
              <p:nvPr/>
            </p:nvSpPr>
            <p:spPr>
              <a:xfrm>
                <a:off x="973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703680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107186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703680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973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973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84238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573039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42663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42663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14958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29589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18844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14958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661334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973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66364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643460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893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83224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1534955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938461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1534955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83224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83224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121551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140431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1257906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1257906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980857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1127172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85012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980857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149261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83224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1197639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1474735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9205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166352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236623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176973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236623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166352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166352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2046789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>
                <a:off x="223559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208918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208918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181213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195844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1681395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181213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2"/>
              <p:cNvSpPr/>
              <p:nvPr/>
            </p:nvSpPr>
            <p:spPr>
              <a:xfrm>
                <a:off x="232388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>
                <a:off x="166352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20289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230601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17518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>
                <a:off x="249479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>
                <a:off x="3197506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>
                <a:off x="2601012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3197506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249479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249479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287806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306686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>
                <a:off x="292045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2"/>
              <p:cNvSpPr/>
              <p:nvPr/>
            </p:nvSpPr>
            <p:spPr>
              <a:xfrm>
                <a:off x="292045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2"/>
              <p:cNvSpPr/>
              <p:nvPr/>
            </p:nvSpPr>
            <p:spPr>
              <a:xfrm>
                <a:off x="264340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>
                <a:off x="278972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>
                <a:off x="251267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>
                <a:off x="264340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2"/>
              <p:cNvSpPr/>
              <p:nvPr/>
            </p:nvSpPr>
            <p:spPr>
              <a:xfrm>
                <a:off x="315516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2"/>
              <p:cNvSpPr/>
              <p:nvPr/>
            </p:nvSpPr>
            <p:spPr>
              <a:xfrm>
                <a:off x="249479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>
                <a:off x="28601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>
                <a:off x="313728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2"/>
              <p:cNvSpPr/>
              <p:nvPr/>
            </p:nvSpPr>
            <p:spPr>
              <a:xfrm>
                <a:off x="25831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2"/>
              <p:cNvSpPr/>
              <p:nvPr/>
            </p:nvSpPr>
            <p:spPr>
              <a:xfrm>
                <a:off x="332607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>
                <a:off x="402878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>
                <a:off x="343228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>
                <a:off x="402878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2"/>
              <p:cNvSpPr/>
              <p:nvPr/>
            </p:nvSpPr>
            <p:spPr>
              <a:xfrm>
                <a:off x="332607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2"/>
              <p:cNvSpPr/>
              <p:nvPr/>
            </p:nvSpPr>
            <p:spPr>
              <a:xfrm>
                <a:off x="332607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>
                <a:off x="370934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>
                <a:off x="389814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>
                <a:off x="3751732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2"/>
              <p:cNvSpPr/>
              <p:nvPr/>
            </p:nvSpPr>
            <p:spPr>
              <a:xfrm>
                <a:off x="3751732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2"/>
              <p:cNvSpPr/>
              <p:nvPr/>
            </p:nvSpPr>
            <p:spPr>
              <a:xfrm>
                <a:off x="347468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2"/>
              <p:cNvSpPr/>
              <p:nvPr/>
            </p:nvSpPr>
            <p:spPr>
              <a:xfrm>
                <a:off x="3620998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"/>
              <p:cNvSpPr/>
              <p:nvPr/>
            </p:nvSpPr>
            <p:spPr>
              <a:xfrm>
                <a:off x="334394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"/>
              <p:cNvSpPr/>
              <p:nvPr/>
            </p:nvSpPr>
            <p:spPr>
              <a:xfrm>
                <a:off x="347468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>
                <a:off x="398643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"/>
              <p:cNvSpPr/>
              <p:nvPr/>
            </p:nvSpPr>
            <p:spPr>
              <a:xfrm>
                <a:off x="332607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>
                <a:off x="369146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396856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>
                <a:off x="34144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415735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>
                <a:off x="486005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>
                <a:off x="426356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>
                <a:off x="486005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>
                <a:off x="415735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>
                <a:off x="415735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>
                <a:off x="454061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>
                <a:off x="472941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>
                <a:off x="458300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>
                <a:off x="458300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>
                <a:off x="430595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>
                <a:off x="445227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2"/>
              <p:cNvSpPr/>
              <p:nvPr/>
            </p:nvSpPr>
            <p:spPr>
              <a:xfrm>
                <a:off x="4175221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2"/>
              <p:cNvSpPr/>
              <p:nvPr/>
            </p:nvSpPr>
            <p:spPr>
              <a:xfrm>
                <a:off x="430595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>
                <a:off x="481771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>
                <a:off x="415735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>
                <a:off x="45227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>
                <a:off x="479983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2"/>
              <p:cNvSpPr/>
              <p:nvPr/>
            </p:nvSpPr>
            <p:spPr>
              <a:xfrm>
                <a:off x="42456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2"/>
              <p:cNvSpPr/>
              <p:nvPr/>
            </p:nvSpPr>
            <p:spPr>
              <a:xfrm>
                <a:off x="4988625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>
                <a:off x="569133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>
                <a:off x="509483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>
                <a:off x="569133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>
                <a:off x="4988625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2"/>
              <p:cNvSpPr/>
              <p:nvPr/>
            </p:nvSpPr>
            <p:spPr>
              <a:xfrm>
                <a:off x="4988625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"/>
              <p:cNvSpPr/>
              <p:nvPr/>
            </p:nvSpPr>
            <p:spPr>
              <a:xfrm>
                <a:off x="537189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2"/>
              <p:cNvSpPr/>
              <p:nvPr/>
            </p:nvSpPr>
            <p:spPr>
              <a:xfrm>
                <a:off x="5560691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>
                <a:off x="541428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>
                <a:off x="541428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2"/>
              <p:cNvSpPr/>
              <p:nvPr/>
            </p:nvSpPr>
            <p:spPr>
              <a:xfrm>
                <a:off x="513723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>
                <a:off x="528354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>
                <a:off x="500649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>
                <a:off x="513723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>
                <a:off x="5648986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>
                <a:off x="4988625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>
                <a:off x="53540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>
                <a:off x="563111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"/>
              <p:cNvSpPr/>
              <p:nvPr/>
            </p:nvSpPr>
            <p:spPr>
              <a:xfrm>
                <a:off x="507696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2"/>
              <p:cNvSpPr/>
              <p:nvPr/>
            </p:nvSpPr>
            <p:spPr>
              <a:xfrm>
                <a:off x="581990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2"/>
              <p:cNvSpPr/>
              <p:nvPr/>
            </p:nvSpPr>
            <p:spPr>
              <a:xfrm>
                <a:off x="652260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>
                <a:off x="592611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>
                <a:off x="652260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>
                <a:off x="581990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>
                <a:off x="581990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>
                <a:off x="620316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>
                <a:off x="639196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>
                <a:off x="6245558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>
                <a:off x="6245558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"/>
              <p:cNvSpPr/>
              <p:nvPr/>
            </p:nvSpPr>
            <p:spPr>
              <a:xfrm>
                <a:off x="596850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2"/>
              <p:cNvSpPr/>
              <p:nvPr/>
            </p:nvSpPr>
            <p:spPr>
              <a:xfrm>
                <a:off x="611482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>
                <a:off x="583777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"/>
              <p:cNvSpPr/>
              <p:nvPr/>
            </p:nvSpPr>
            <p:spPr>
              <a:xfrm>
                <a:off x="596850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"/>
              <p:cNvSpPr/>
              <p:nvPr/>
            </p:nvSpPr>
            <p:spPr>
              <a:xfrm>
                <a:off x="648026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"/>
              <p:cNvSpPr/>
              <p:nvPr/>
            </p:nvSpPr>
            <p:spPr>
              <a:xfrm>
                <a:off x="581990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>
                <a:off x="61852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>
                <a:off x="6462387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>
                <a:off x="59082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>
                <a:off x="665117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2"/>
              <p:cNvSpPr/>
              <p:nvPr/>
            </p:nvSpPr>
            <p:spPr>
              <a:xfrm>
                <a:off x="735388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2"/>
              <p:cNvSpPr/>
              <p:nvPr/>
            </p:nvSpPr>
            <p:spPr>
              <a:xfrm>
                <a:off x="675738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2"/>
              <p:cNvSpPr/>
              <p:nvPr/>
            </p:nvSpPr>
            <p:spPr>
              <a:xfrm>
                <a:off x="735388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>
                <a:off x="665117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"/>
              <p:cNvSpPr/>
              <p:nvPr/>
            </p:nvSpPr>
            <p:spPr>
              <a:xfrm>
                <a:off x="665117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"/>
              <p:cNvSpPr/>
              <p:nvPr/>
            </p:nvSpPr>
            <p:spPr>
              <a:xfrm>
                <a:off x="703444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>
                <a:off x="722324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2"/>
              <p:cNvSpPr/>
              <p:nvPr/>
            </p:nvSpPr>
            <p:spPr>
              <a:xfrm>
                <a:off x="707683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2"/>
              <p:cNvSpPr/>
              <p:nvPr/>
            </p:nvSpPr>
            <p:spPr>
              <a:xfrm>
                <a:off x="707683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>
                <a:off x="6799784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2"/>
              <p:cNvSpPr/>
              <p:nvPr/>
            </p:nvSpPr>
            <p:spPr>
              <a:xfrm>
                <a:off x="694609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2"/>
              <p:cNvSpPr/>
              <p:nvPr/>
            </p:nvSpPr>
            <p:spPr>
              <a:xfrm>
                <a:off x="666904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>
                <a:off x="6799784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731153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665117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70165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2"/>
              <p:cNvSpPr/>
              <p:nvPr/>
            </p:nvSpPr>
            <p:spPr>
              <a:xfrm>
                <a:off x="729366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2"/>
              <p:cNvSpPr/>
              <p:nvPr/>
            </p:nvSpPr>
            <p:spPr>
              <a:xfrm>
                <a:off x="67395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7482451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8185158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7588664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2"/>
              <p:cNvSpPr/>
              <p:nvPr/>
            </p:nvSpPr>
            <p:spPr>
              <a:xfrm>
                <a:off x="8185158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2"/>
              <p:cNvSpPr/>
              <p:nvPr/>
            </p:nvSpPr>
            <p:spPr>
              <a:xfrm>
                <a:off x="7482451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>
                <a:off x="7482451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7865716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8054517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7908109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2"/>
              <p:cNvSpPr/>
              <p:nvPr/>
            </p:nvSpPr>
            <p:spPr>
              <a:xfrm>
                <a:off x="7908109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2"/>
              <p:cNvSpPr/>
              <p:nvPr/>
            </p:nvSpPr>
            <p:spPr>
              <a:xfrm>
                <a:off x="763105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777737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750032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2"/>
              <p:cNvSpPr/>
              <p:nvPr/>
            </p:nvSpPr>
            <p:spPr>
              <a:xfrm>
                <a:off x="763105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"/>
              <p:cNvSpPr/>
              <p:nvPr/>
            </p:nvSpPr>
            <p:spPr>
              <a:xfrm>
                <a:off x="8142812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>
                <a:off x="7482451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"/>
              <p:cNvSpPr/>
              <p:nvPr/>
            </p:nvSpPr>
            <p:spPr>
              <a:xfrm>
                <a:off x="78478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"/>
              <p:cNvSpPr/>
              <p:nvPr/>
            </p:nvSpPr>
            <p:spPr>
              <a:xfrm>
                <a:off x="8124938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"/>
              <p:cNvSpPr/>
              <p:nvPr/>
            </p:nvSpPr>
            <p:spPr>
              <a:xfrm>
                <a:off x="7570793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"/>
              <p:cNvSpPr/>
              <p:nvPr/>
            </p:nvSpPr>
            <p:spPr>
              <a:xfrm>
                <a:off x="831372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"/>
              <p:cNvSpPr/>
              <p:nvPr/>
            </p:nvSpPr>
            <p:spPr>
              <a:xfrm>
                <a:off x="9016433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"/>
              <p:cNvSpPr/>
              <p:nvPr/>
            </p:nvSpPr>
            <p:spPr>
              <a:xfrm>
                <a:off x="8419939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"/>
              <p:cNvSpPr/>
              <p:nvPr/>
            </p:nvSpPr>
            <p:spPr>
              <a:xfrm>
                <a:off x="9016433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>
                <a:off x="831372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>
                <a:off x="831372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>
                <a:off x="869699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"/>
              <p:cNvSpPr/>
              <p:nvPr/>
            </p:nvSpPr>
            <p:spPr>
              <a:xfrm>
                <a:off x="888579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"/>
              <p:cNvSpPr/>
              <p:nvPr/>
            </p:nvSpPr>
            <p:spPr>
              <a:xfrm>
                <a:off x="8739384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>
                <a:off x="8739384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>
                <a:off x="8462335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"/>
              <p:cNvSpPr/>
              <p:nvPr/>
            </p:nvSpPr>
            <p:spPr>
              <a:xfrm>
                <a:off x="8608650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>
                <a:off x="833159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"/>
              <p:cNvSpPr/>
              <p:nvPr/>
            </p:nvSpPr>
            <p:spPr>
              <a:xfrm>
                <a:off x="8462335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"/>
              <p:cNvSpPr/>
              <p:nvPr/>
            </p:nvSpPr>
            <p:spPr>
              <a:xfrm>
                <a:off x="897408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>
                <a:off x="831372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>
                <a:off x="86791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2"/>
              <p:cNvSpPr/>
              <p:nvPr/>
            </p:nvSpPr>
            <p:spPr>
              <a:xfrm>
                <a:off x="8956213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2"/>
              <p:cNvSpPr/>
              <p:nvPr/>
            </p:nvSpPr>
            <p:spPr>
              <a:xfrm>
                <a:off x="8402068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9" name="Google Shape;269;p2"/>
          <p:cNvGrpSpPr/>
          <p:nvPr/>
        </p:nvGrpSpPr>
        <p:grpSpPr>
          <a:xfrm rot="10800000" flipH="1">
            <a:off x="-1202" y="-12"/>
            <a:ext cx="9146417" cy="685621"/>
            <a:chOff x="-1264" y="4434079"/>
            <a:chExt cx="9146417" cy="685621"/>
          </a:xfrm>
        </p:grpSpPr>
        <p:grpSp>
          <p:nvGrpSpPr>
            <p:cNvPr id="270" name="Google Shape;270;p2"/>
            <p:cNvGrpSpPr/>
            <p:nvPr/>
          </p:nvGrpSpPr>
          <p:grpSpPr>
            <a:xfrm>
              <a:off x="-1264" y="4434079"/>
              <a:ext cx="9144179" cy="373358"/>
              <a:chOff x="-1264" y="4413917"/>
              <a:chExt cx="9144179" cy="373358"/>
            </a:xfrm>
          </p:grpSpPr>
          <p:sp>
            <p:nvSpPr>
              <p:cNvPr id="271" name="Google Shape;271;p2"/>
              <p:cNvSpPr/>
              <p:nvPr/>
            </p:nvSpPr>
            <p:spPr>
              <a:xfrm>
                <a:off x="-1175" y="4756675"/>
                <a:ext cx="9144000" cy="306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72" name="Google Shape;272;p2"/>
              <p:cNvGrpSpPr/>
              <p:nvPr/>
            </p:nvGrpSpPr>
            <p:grpSpPr>
              <a:xfrm rot="10800000" flipH="1">
                <a:off x="-1264" y="4413917"/>
                <a:ext cx="9144179" cy="342755"/>
                <a:chOff x="973" y="4471542"/>
                <a:chExt cx="9144179" cy="342755"/>
              </a:xfrm>
            </p:grpSpPr>
            <p:sp>
              <p:nvSpPr>
                <p:cNvPr id="273" name="Google Shape;273;p2"/>
                <p:cNvSpPr/>
                <p:nvPr/>
              </p:nvSpPr>
              <p:spPr>
                <a:xfrm>
                  <a:off x="9034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274;p2"/>
                <p:cNvSpPr/>
                <p:nvPr/>
              </p:nvSpPr>
              <p:spPr>
                <a:xfrm>
                  <a:off x="973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275;p2"/>
                <p:cNvSpPr/>
                <p:nvPr/>
              </p:nvSpPr>
              <p:spPr>
                <a:xfrm>
                  <a:off x="49967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276;p2"/>
                <p:cNvSpPr/>
                <p:nvPr/>
              </p:nvSpPr>
              <p:spPr>
                <a:xfrm>
                  <a:off x="973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277;p2"/>
                <p:cNvSpPr/>
                <p:nvPr/>
              </p:nvSpPr>
              <p:spPr>
                <a:xfrm>
                  <a:off x="921617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278;p2"/>
                <p:cNvSpPr/>
                <p:nvPr/>
              </p:nvSpPr>
              <p:spPr>
                <a:xfrm>
                  <a:off x="83224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279;p2"/>
                <p:cNvSpPr/>
                <p:nvPr/>
              </p:nvSpPr>
              <p:spPr>
                <a:xfrm>
                  <a:off x="1330947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280;p2"/>
                <p:cNvSpPr/>
                <p:nvPr/>
              </p:nvSpPr>
              <p:spPr>
                <a:xfrm>
                  <a:off x="83224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281;p2"/>
                <p:cNvSpPr/>
                <p:nvPr/>
              </p:nvSpPr>
              <p:spPr>
                <a:xfrm>
                  <a:off x="175289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282;p2"/>
                <p:cNvSpPr/>
                <p:nvPr/>
              </p:nvSpPr>
              <p:spPr>
                <a:xfrm>
                  <a:off x="166352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283;p2"/>
                <p:cNvSpPr/>
                <p:nvPr/>
              </p:nvSpPr>
              <p:spPr>
                <a:xfrm>
                  <a:off x="216222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284;p2"/>
                <p:cNvSpPr/>
                <p:nvPr/>
              </p:nvSpPr>
              <p:spPr>
                <a:xfrm>
                  <a:off x="166352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5" name="Google Shape;285;p2"/>
                <p:cNvSpPr/>
                <p:nvPr/>
              </p:nvSpPr>
              <p:spPr>
                <a:xfrm>
                  <a:off x="258416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6" name="Google Shape;286;p2"/>
                <p:cNvSpPr/>
                <p:nvPr/>
              </p:nvSpPr>
              <p:spPr>
                <a:xfrm>
                  <a:off x="249479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7" name="Google Shape;287;p2"/>
                <p:cNvSpPr/>
                <p:nvPr/>
              </p:nvSpPr>
              <p:spPr>
                <a:xfrm>
                  <a:off x="299349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8" name="Google Shape;288;p2"/>
                <p:cNvSpPr/>
                <p:nvPr/>
              </p:nvSpPr>
              <p:spPr>
                <a:xfrm>
                  <a:off x="249479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9" name="Google Shape;289;p2"/>
                <p:cNvSpPr/>
                <p:nvPr/>
              </p:nvSpPr>
              <p:spPr>
                <a:xfrm>
                  <a:off x="3415443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0" name="Google Shape;290;p2"/>
                <p:cNvSpPr/>
                <p:nvPr/>
              </p:nvSpPr>
              <p:spPr>
                <a:xfrm>
                  <a:off x="332607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1" name="Google Shape;291;p2"/>
                <p:cNvSpPr/>
                <p:nvPr/>
              </p:nvSpPr>
              <p:spPr>
                <a:xfrm>
                  <a:off x="382477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" name="Google Shape;292;p2"/>
                <p:cNvSpPr/>
                <p:nvPr/>
              </p:nvSpPr>
              <p:spPr>
                <a:xfrm>
                  <a:off x="332607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" name="Google Shape;293;p2"/>
                <p:cNvSpPr/>
                <p:nvPr/>
              </p:nvSpPr>
              <p:spPr>
                <a:xfrm>
                  <a:off x="424671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4" name="Google Shape;294;p2"/>
                <p:cNvSpPr/>
                <p:nvPr/>
              </p:nvSpPr>
              <p:spPr>
                <a:xfrm>
                  <a:off x="415735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5" name="Google Shape;295;p2"/>
                <p:cNvSpPr/>
                <p:nvPr/>
              </p:nvSpPr>
              <p:spPr>
                <a:xfrm>
                  <a:off x="465604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6" name="Google Shape;296;p2"/>
                <p:cNvSpPr/>
                <p:nvPr/>
              </p:nvSpPr>
              <p:spPr>
                <a:xfrm>
                  <a:off x="415735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7" name="Google Shape;297;p2"/>
                <p:cNvSpPr/>
                <p:nvPr/>
              </p:nvSpPr>
              <p:spPr>
                <a:xfrm>
                  <a:off x="507799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8" name="Google Shape;298;p2"/>
                <p:cNvSpPr/>
                <p:nvPr/>
              </p:nvSpPr>
              <p:spPr>
                <a:xfrm>
                  <a:off x="4988625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" name="Google Shape;299;p2"/>
                <p:cNvSpPr/>
                <p:nvPr/>
              </p:nvSpPr>
              <p:spPr>
                <a:xfrm>
                  <a:off x="548732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" name="Google Shape;300;p2"/>
                <p:cNvSpPr/>
                <p:nvPr/>
              </p:nvSpPr>
              <p:spPr>
                <a:xfrm>
                  <a:off x="4988625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" name="Google Shape;301;p2"/>
                <p:cNvSpPr/>
                <p:nvPr/>
              </p:nvSpPr>
              <p:spPr>
                <a:xfrm>
                  <a:off x="590926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" name="Google Shape;302;p2"/>
                <p:cNvSpPr/>
                <p:nvPr/>
              </p:nvSpPr>
              <p:spPr>
                <a:xfrm>
                  <a:off x="581990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3" name="Google Shape;303;p2"/>
                <p:cNvSpPr/>
                <p:nvPr/>
              </p:nvSpPr>
              <p:spPr>
                <a:xfrm>
                  <a:off x="631859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4" name="Google Shape;304;p2"/>
                <p:cNvSpPr/>
                <p:nvPr/>
              </p:nvSpPr>
              <p:spPr>
                <a:xfrm>
                  <a:off x="581990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5" name="Google Shape;305;p2"/>
                <p:cNvSpPr/>
                <p:nvPr/>
              </p:nvSpPr>
              <p:spPr>
                <a:xfrm>
                  <a:off x="674054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6" name="Google Shape;306;p2"/>
                <p:cNvSpPr/>
                <p:nvPr/>
              </p:nvSpPr>
              <p:spPr>
                <a:xfrm>
                  <a:off x="665117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7" name="Google Shape;307;p2"/>
                <p:cNvSpPr/>
                <p:nvPr/>
              </p:nvSpPr>
              <p:spPr>
                <a:xfrm>
                  <a:off x="7149874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2"/>
                <p:cNvSpPr/>
                <p:nvPr/>
              </p:nvSpPr>
              <p:spPr>
                <a:xfrm>
                  <a:off x="665117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9" name="Google Shape;309;p2"/>
                <p:cNvSpPr/>
                <p:nvPr/>
              </p:nvSpPr>
              <p:spPr>
                <a:xfrm>
                  <a:off x="757181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0" name="Google Shape;310;p2"/>
                <p:cNvSpPr/>
                <p:nvPr/>
              </p:nvSpPr>
              <p:spPr>
                <a:xfrm>
                  <a:off x="7482451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2"/>
                <p:cNvSpPr/>
                <p:nvPr/>
              </p:nvSpPr>
              <p:spPr>
                <a:xfrm>
                  <a:off x="798114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2"/>
                <p:cNvSpPr/>
                <p:nvPr/>
              </p:nvSpPr>
              <p:spPr>
                <a:xfrm>
                  <a:off x="7482451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2"/>
                <p:cNvSpPr/>
                <p:nvPr/>
              </p:nvSpPr>
              <p:spPr>
                <a:xfrm>
                  <a:off x="8403095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4" name="Google Shape;314;p2"/>
                <p:cNvSpPr/>
                <p:nvPr/>
              </p:nvSpPr>
              <p:spPr>
                <a:xfrm>
                  <a:off x="831372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5" name="Google Shape;315;p2"/>
                <p:cNvSpPr/>
                <p:nvPr/>
              </p:nvSpPr>
              <p:spPr>
                <a:xfrm>
                  <a:off x="8812425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6" name="Google Shape;316;p2"/>
                <p:cNvSpPr/>
                <p:nvPr/>
              </p:nvSpPr>
              <p:spPr>
                <a:xfrm>
                  <a:off x="831372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17" name="Google Shape;317;p2"/>
            <p:cNvGrpSpPr/>
            <p:nvPr/>
          </p:nvGrpSpPr>
          <p:grpSpPr>
            <a:xfrm>
              <a:off x="973" y="4814279"/>
              <a:ext cx="9144179" cy="305421"/>
              <a:chOff x="973" y="4814279"/>
              <a:chExt cx="9144179" cy="305421"/>
            </a:xfrm>
          </p:grpSpPr>
          <p:sp>
            <p:nvSpPr>
              <p:cNvPr id="318" name="Google Shape;318;p2"/>
              <p:cNvSpPr/>
              <p:nvPr/>
            </p:nvSpPr>
            <p:spPr>
              <a:xfrm>
                <a:off x="973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"/>
              <p:cNvSpPr/>
              <p:nvPr/>
            </p:nvSpPr>
            <p:spPr>
              <a:xfrm>
                <a:off x="703680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"/>
              <p:cNvSpPr/>
              <p:nvPr/>
            </p:nvSpPr>
            <p:spPr>
              <a:xfrm>
                <a:off x="107186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"/>
              <p:cNvSpPr/>
              <p:nvPr/>
            </p:nvSpPr>
            <p:spPr>
              <a:xfrm>
                <a:off x="703680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"/>
              <p:cNvSpPr/>
              <p:nvPr/>
            </p:nvSpPr>
            <p:spPr>
              <a:xfrm>
                <a:off x="973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"/>
              <p:cNvSpPr/>
              <p:nvPr/>
            </p:nvSpPr>
            <p:spPr>
              <a:xfrm>
                <a:off x="973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"/>
              <p:cNvSpPr/>
              <p:nvPr/>
            </p:nvSpPr>
            <p:spPr>
              <a:xfrm>
                <a:off x="384238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"/>
              <p:cNvSpPr/>
              <p:nvPr/>
            </p:nvSpPr>
            <p:spPr>
              <a:xfrm>
                <a:off x="573039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"/>
              <p:cNvSpPr/>
              <p:nvPr/>
            </p:nvSpPr>
            <p:spPr>
              <a:xfrm>
                <a:off x="42663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"/>
              <p:cNvSpPr/>
              <p:nvPr/>
            </p:nvSpPr>
            <p:spPr>
              <a:xfrm>
                <a:off x="42663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"/>
              <p:cNvSpPr/>
              <p:nvPr/>
            </p:nvSpPr>
            <p:spPr>
              <a:xfrm>
                <a:off x="14958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"/>
              <p:cNvSpPr/>
              <p:nvPr/>
            </p:nvSpPr>
            <p:spPr>
              <a:xfrm>
                <a:off x="29589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"/>
              <p:cNvSpPr/>
              <p:nvPr/>
            </p:nvSpPr>
            <p:spPr>
              <a:xfrm>
                <a:off x="18844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2"/>
              <p:cNvSpPr/>
              <p:nvPr/>
            </p:nvSpPr>
            <p:spPr>
              <a:xfrm>
                <a:off x="14958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2"/>
              <p:cNvSpPr/>
              <p:nvPr/>
            </p:nvSpPr>
            <p:spPr>
              <a:xfrm>
                <a:off x="661334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"/>
              <p:cNvSpPr/>
              <p:nvPr/>
            </p:nvSpPr>
            <p:spPr>
              <a:xfrm>
                <a:off x="973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"/>
              <p:cNvSpPr/>
              <p:nvPr/>
            </p:nvSpPr>
            <p:spPr>
              <a:xfrm>
                <a:off x="366364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"/>
              <p:cNvSpPr/>
              <p:nvPr/>
            </p:nvSpPr>
            <p:spPr>
              <a:xfrm>
                <a:off x="643460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"/>
              <p:cNvSpPr/>
              <p:nvPr/>
            </p:nvSpPr>
            <p:spPr>
              <a:xfrm>
                <a:off x="893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"/>
              <p:cNvSpPr/>
              <p:nvPr/>
            </p:nvSpPr>
            <p:spPr>
              <a:xfrm>
                <a:off x="83224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>
                <a:off x="1534955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"/>
              <p:cNvSpPr/>
              <p:nvPr/>
            </p:nvSpPr>
            <p:spPr>
              <a:xfrm>
                <a:off x="938461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"/>
              <p:cNvSpPr/>
              <p:nvPr/>
            </p:nvSpPr>
            <p:spPr>
              <a:xfrm>
                <a:off x="1534955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"/>
              <p:cNvSpPr/>
              <p:nvPr/>
            </p:nvSpPr>
            <p:spPr>
              <a:xfrm>
                <a:off x="83224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"/>
              <p:cNvSpPr/>
              <p:nvPr/>
            </p:nvSpPr>
            <p:spPr>
              <a:xfrm>
                <a:off x="83224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"/>
              <p:cNvSpPr/>
              <p:nvPr/>
            </p:nvSpPr>
            <p:spPr>
              <a:xfrm>
                <a:off x="121551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"/>
              <p:cNvSpPr/>
              <p:nvPr/>
            </p:nvSpPr>
            <p:spPr>
              <a:xfrm>
                <a:off x="140431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"/>
              <p:cNvSpPr/>
              <p:nvPr/>
            </p:nvSpPr>
            <p:spPr>
              <a:xfrm>
                <a:off x="1257906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"/>
              <p:cNvSpPr/>
              <p:nvPr/>
            </p:nvSpPr>
            <p:spPr>
              <a:xfrm>
                <a:off x="1257906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"/>
              <p:cNvSpPr/>
              <p:nvPr/>
            </p:nvSpPr>
            <p:spPr>
              <a:xfrm>
                <a:off x="980857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"/>
              <p:cNvSpPr/>
              <p:nvPr/>
            </p:nvSpPr>
            <p:spPr>
              <a:xfrm>
                <a:off x="1127172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"/>
              <p:cNvSpPr/>
              <p:nvPr/>
            </p:nvSpPr>
            <p:spPr>
              <a:xfrm>
                <a:off x="85012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"/>
              <p:cNvSpPr/>
              <p:nvPr/>
            </p:nvSpPr>
            <p:spPr>
              <a:xfrm>
                <a:off x="980857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"/>
              <p:cNvSpPr/>
              <p:nvPr/>
            </p:nvSpPr>
            <p:spPr>
              <a:xfrm>
                <a:off x="149261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"/>
              <p:cNvSpPr/>
              <p:nvPr/>
            </p:nvSpPr>
            <p:spPr>
              <a:xfrm>
                <a:off x="83224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"/>
              <p:cNvSpPr/>
              <p:nvPr/>
            </p:nvSpPr>
            <p:spPr>
              <a:xfrm>
                <a:off x="1197639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"/>
              <p:cNvSpPr/>
              <p:nvPr/>
            </p:nvSpPr>
            <p:spPr>
              <a:xfrm>
                <a:off x="1474735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"/>
              <p:cNvSpPr/>
              <p:nvPr/>
            </p:nvSpPr>
            <p:spPr>
              <a:xfrm>
                <a:off x="9205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"/>
              <p:cNvSpPr/>
              <p:nvPr/>
            </p:nvSpPr>
            <p:spPr>
              <a:xfrm>
                <a:off x="166352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"/>
              <p:cNvSpPr/>
              <p:nvPr/>
            </p:nvSpPr>
            <p:spPr>
              <a:xfrm>
                <a:off x="236623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>
                <a:off x="176973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"/>
              <p:cNvSpPr/>
              <p:nvPr/>
            </p:nvSpPr>
            <p:spPr>
              <a:xfrm>
                <a:off x="236623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"/>
              <p:cNvSpPr/>
              <p:nvPr/>
            </p:nvSpPr>
            <p:spPr>
              <a:xfrm>
                <a:off x="166352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>
                <a:off x="166352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>
                <a:off x="2046789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>
                <a:off x="223559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>
                <a:off x="208918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"/>
              <p:cNvSpPr/>
              <p:nvPr/>
            </p:nvSpPr>
            <p:spPr>
              <a:xfrm>
                <a:off x="208918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2"/>
              <p:cNvSpPr/>
              <p:nvPr/>
            </p:nvSpPr>
            <p:spPr>
              <a:xfrm>
                <a:off x="181213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>
                <a:off x="195844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>
                <a:off x="1681395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"/>
              <p:cNvSpPr/>
              <p:nvPr/>
            </p:nvSpPr>
            <p:spPr>
              <a:xfrm>
                <a:off x="181213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"/>
              <p:cNvSpPr/>
              <p:nvPr/>
            </p:nvSpPr>
            <p:spPr>
              <a:xfrm>
                <a:off x="232388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2"/>
              <p:cNvSpPr/>
              <p:nvPr/>
            </p:nvSpPr>
            <p:spPr>
              <a:xfrm>
                <a:off x="166352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2"/>
              <p:cNvSpPr/>
              <p:nvPr/>
            </p:nvSpPr>
            <p:spPr>
              <a:xfrm>
                <a:off x="20289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2"/>
              <p:cNvSpPr/>
              <p:nvPr/>
            </p:nvSpPr>
            <p:spPr>
              <a:xfrm>
                <a:off x="230601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2"/>
              <p:cNvSpPr/>
              <p:nvPr/>
            </p:nvSpPr>
            <p:spPr>
              <a:xfrm>
                <a:off x="17518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"/>
              <p:cNvSpPr/>
              <p:nvPr/>
            </p:nvSpPr>
            <p:spPr>
              <a:xfrm>
                <a:off x="249479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2"/>
              <p:cNvSpPr/>
              <p:nvPr/>
            </p:nvSpPr>
            <p:spPr>
              <a:xfrm>
                <a:off x="3197506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2"/>
              <p:cNvSpPr/>
              <p:nvPr/>
            </p:nvSpPr>
            <p:spPr>
              <a:xfrm>
                <a:off x="2601012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2"/>
              <p:cNvSpPr/>
              <p:nvPr/>
            </p:nvSpPr>
            <p:spPr>
              <a:xfrm>
                <a:off x="3197506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"/>
              <p:cNvSpPr/>
              <p:nvPr/>
            </p:nvSpPr>
            <p:spPr>
              <a:xfrm>
                <a:off x="249479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"/>
              <p:cNvSpPr/>
              <p:nvPr/>
            </p:nvSpPr>
            <p:spPr>
              <a:xfrm>
                <a:off x="249479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"/>
              <p:cNvSpPr/>
              <p:nvPr/>
            </p:nvSpPr>
            <p:spPr>
              <a:xfrm>
                <a:off x="287806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"/>
              <p:cNvSpPr/>
              <p:nvPr/>
            </p:nvSpPr>
            <p:spPr>
              <a:xfrm>
                <a:off x="306686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"/>
              <p:cNvSpPr/>
              <p:nvPr/>
            </p:nvSpPr>
            <p:spPr>
              <a:xfrm>
                <a:off x="292045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"/>
              <p:cNvSpPr/>
              <p:nvPr/>
            </p:nvSpPr>
            <p:spPr>
              <a:xfrm>
                <a:off x="292045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2"/>
              <p:cNvSpPr/>
              <p:nvPr/>
            </p:nvSpPr>
            <p:spPr>
              <a:xfrm>
                <a:off x="264340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2"/>
              <p:cNvSpPr/>
              <p:nvPr/>
            </p:nvSpPr>
            <p:spPr>
              <a:xfrm>
                <a:off x="278972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2"/>
              <p:cNvSpPr/>
              <p:nvPr/>
            </p:nvSpPr>
            <p:spPr>
              <a:xfrm>
                <a:off x="251267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"/>
              <p:cNvSpPr/>
              <p:nvPr/>
            </p:nvSpPr>
            <p:spPr>
              <a:xfrm>
                <a:off x="264340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2"/>
              <p:cNvSpPr/>
              <p:nvPr/>
            </p:nvSpPr>
            <p:spPr>
              <a:xfrm>
                <a:off x="315516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2"/>
              <p:cNvSpPr/>
              <p:nvPr/>
            </p:nvSpPr>
            <p:spPr>
              <a:xfrm>
                <a:off x="249479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2"/>
              <p:cNvSpPr/>
              <p:nvPr/>
            </p:nvSpPr>
            <p:spPr>
              <a:xfrm>
                <a:off x="28601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"/>
              <p:cNvSpPr/>
              <p:nvPr/>
            </p:nvSpPr>
            <p:spPr>
              <a:xfrm>
                <a:off x="313728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"/>
              <p:cNvSpPr/>
              <p:nvPr/>
            </p:nvSpPr>
            <p:spPr>
              <a:xfrm>
                <a:off x="25831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"/>
              <p:cNvSpPr/>
              <p:nvPr/>
            </p:nvSpPr>
            <p:spPr>
              <a:xfrm>
                <a:off x="332607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"/>
              <p:cNvSpPr/>
              <p:nvPr/>
            </p:nvSpPr>
            <p:spPr>
              <a:xfrm>
                <a:off x="402878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"/>
              <p:cNvSpPr/>
              <p:nvPr/>
            </p:nvSpPr>
            <p:spPr>
              <a:xfrm>
                <a:off x="343228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"/>
              <p:cNvSpPr/>
              <p:nvPr/>
            </p:nvSpPr>
            <p:spPr>
              <a:xfrm>
                <a:off x="402878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2"/>
              <p:cNvSpPr/>
              <p:nvPr/>
            </p:nvSpPr>
            <p:spPr>
              <a:xfrm>
                <a:off x="332607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2"/>
              <p:cNvSpPr/>
              <p:nvPr/>
            </p:nvSpPr>
            <p:spPr>
              <a:xfrm>
                <a:off x="332607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"/>
              <p:cNvSpPr/>
              <p:nvPr/>
            </p:nvSpPr>
            <p:spPr>
              <a:xfrm>
                <a:off x="370934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2"/>
              <p:cNvSpPr/>
              <p:nvPr/>
            </p:nvSpPr>
            <p:spPr>
              <a:xfrm>
                <a:off x="389814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2"/>
              <p:cNvSpPr/>
              <p:nvPr/>
            </p:nvSpPr>
            <p:spPr>
              <a:xfrm>
                <a:off x="3751732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2"/>
              <p:cNvSpPr/>
              <p:nvPr/>
            </p:nvSpPr>
            <p:spPr>
              <a:xfrm>
                <a:off x="3751732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"/>
              <p:cNvSpPr/>
              <p:nvPr/>
            </p:nvSpPr>
            <p:spPr>
              <a:xfrm>
                <a:off x="347468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2"/>
              <p:cNvSpPr/>
              <p:nvPr/>
            </p:nvSpPr>
            <p:spPr>
              <a:xfrm>
                <a:off x="3620998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"/>
              <p:cNvSpPr/>
              <p:nvPr/>
            </p:nvSpPr>
            <p:spPr>
              <a:xfrm>
                <a:off x="334394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"/>
              <p:cNvSpPr/>
              <p:nvPr/>
            </p:nvSpPr>
            <p:spPr>
              <a:xfrm>
                <a:off x="347468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"/>
              <p:cNvSpPr/>
              <p:nvPr/>
            </p:nvSpPr>
            <p:spPr>
              <a:xfrm>
                <a:off x="398643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"/>
              <p:cNvSpPr/>
              <p:nvPr/>
            </p:nvSpPr>
            <p:spPr>
              <a:xfrm>
                <a:off x="332607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"/>
              <p:cNvSpPr/>
              <p:nvPr/>
            </p:nvSpPr>
            <p:spPr>
              <a:xfrm>
                <a:off x="369146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"/>
              <p:cNvSpPr/>
              <p:nvPr/>
            </p:nvSpPr>
            <p:spPr>
              <a:xfrm>
                <a:off x="396856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"/>
              <p:cNvSpPr/>
              <p:nvPr/>
            </p:nvSpPr>
            <p:spPr>
              <a:xfrm>
                <a:off x="34144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"/>
              <p:cNvSpPr/>
              <p:nvPr/>
            </p:nvSpPr>
            <p:spPr>
              <a:xfrm>
                <a:off x="415735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"/>
              <p:cNvSpPr/>
              <p:nvPr/>
            </p:nvSpPr>
            <p:spPr>
              <a:xfrm>
                <a:off x="486005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"/>
              <p:cNvSpPr/>
              <p:nvPr/>
            </p:nvSpPr>
            <p:spPr>
              <a:xfrm>
                <a:off x="426356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2"/>
              <p:cNvSpPr/>
              <p:nvPr/>
            </p:nvSpPr>
            <p:spPr>
              <a:xfrm>
                <a:off x="486005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2"/>
              <p:cNvSpPr/>
              <p:nvPr/>
            </p:nvSpPr>
            <p:spPr>
              <a:xfrm>
                <a:off x="415735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2"/>
              <p:cNvSpPr/>
              <p:nvPr/>
            </p:nvSpPr>
            <p:spPr>
              <a:xfrm>
                <a:off x="415735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2"/>
              <p:cNvSpPr/>
              <p:nvPr/>
            </p:nvSpPr>
            <p:spPr>
              <a:xfrm>
                <a:off x="454061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2"/>
              <p:cNvSpPr/>
              <p:nvPr/>
            </p:nvSpPr>
            <p:spPr>
              <a:xfrm>
                <a:off x="472941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"/>
              <p:cNvSpPr/>
              <p:nvPr/>
            </p:nvSpPr>
            <p:spPr>
              <a:xfrm>
                <a:off x="458300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2"/>
              <p:cNvSpPr/>
              <p:nvPr/>
            </p:nvSpPr>
            <p:spPr>
              <a:xfrm>
                <a:off x="458300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"/>
              <p:cNvSpPr/>
              <p:nvPr/>
            </p:nvSpPr>
            <p:spPr>
              <a:xfrm>
                <a:off x="430595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"/>
              <p:cNvSpPr/>
              <p:nvPr/>
            </p:nvSpPr>
            <p:spPr>
              <a:xfrm>
                <a:off x="445227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2"/>
              <p:cNvSpPr/>
              <p:nvPr/>
            </p:nvSpPr>
            <p:spPr>
              <a:xfrm>
                <a:off x="4175221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2"/>
              <p:cNvSpPr/>
              <p:nvPr/>
            </p:nvSpPr>
            <p:spPr>
              <a:xfrm>
                <a:off x="430595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2"/>
              <p:cNvSpPr/>
              <p:nvPr/>
            </p:nvSpPr>
            <p:spPr>
              <a:xfrm>
                <a:off x="481771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"/>
              <p:cNvSpPr/>
              <p:nvPr/>
            </p:nvSpPr>
            <p:spPr>
              <a:xfrm>
                <a:off x="415735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"/>
              <p:cNvSpPr/>
              <p:nvPr/>
            </p:nvSpPr>
            <p:spPr>
              <a:xfrm>
                <a:off x="45227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2"/>
              <p:cNvSpPr/>
              <p:nvPr/>
            </p:nvSpPr>
            <p:spPr>
              <a:xfrm>
                <a:off x="479983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2"/>
              <p:cNvSpPr/>
              <p:nvPr/>
            </p:nvSpPr>
            <p:spPr>
              <a:xfrm>
                <a:off x="42456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"/>
              <p:cNvSpPr/>
              <p:nvPr/>
            </p:nvSpPr>
            <p:spPr>
              <a:xfrm>
                <a:off x="4988625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2"/>
              <p:cNvSpPr/>
              <p:nvPr/>
            </p:nvSpPr>
            <p:spPr>
              <a:xfrm>
                <a:off x="569133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2"/>
              <p:cNvSpPr/>
              <p:nvPr/>
            </p:nvSpPr>
            <p:spPr>
              <a:xfrm>
                <a:off x="509483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2"/>
              <p:cNvSpPr/>
              <p:nvPr/>
            </p:nvSpPr>
            <p:spPr>
              <a:xfrm>
                <a:off x="569133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2"/>
              <p:cNvSpPr/>
              <p:nvPr/>
            </p:nvSpPr>
            <p:spPr>
              <a:xfrm>
                <a:off x="4988625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"/>
              <p:cNvSpPr/>
              <p:nvPr/>
            </p:nvSpPr>
            <p:spPr>
              <a:xfrm>
                <a:off x="4988625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"/>
              <p:cNvSpPr/>
              <p:nvPr/>
            </p:nvSpPr>
            <p:spPr>
              <a:xfrm>
                <a:off x="537189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"/>
              <p:cNvSpPr/>
              <p:nvPr/>
            </p:nvSpPr>
            <p:spPr>
              <a:xfrm>
                <a:off x="5560691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"/>
              <p:cNvSpPr/>
              <p:nvPr/>
            </p:nvSpPr>
            <p:spPr>
              <a:xfrm>
                <a:off x="541428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"/>
              <p:cNvSpPr/>
              <p:nvPr/>
            </p:nvSpPr>
            <p:spPr>
              <a:xfrm>
                <a:off x="541428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2"/>
              <p:cNvSpPr/>
              <p:nvPr/>
            </p:nvSpPr>
            <p:spPr>
              <a:xfrm>
                <a:off x="513723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2"/>
              <p:cNvSpPr/>
              <p:nvPr/>
            </p:nvSpPr>
            <p:spPr>
              <a:xfrm>
                <a:off x="528354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2"/>
              <p:cNvSpPr/>
              <p:nvPr/>
            </p:nvSpPr>
            <p:spPr>
              <a:xfrm>
                <a:off x="500649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2"/>
              <p:cNvSpPr/>
              <p:nvPr/>
            </p:nvSpPr>
            <p:spPr>
              <a:xfrm>
                <a:off x="513723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2"/>
              <p:cNvSpPr/>
              <p:nvPr/>
            </p:nvSpPr>
            <p:spPr>
              <a:xfrm>
                <a:off x="5648986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2"/>
              <p:cNvSpPr/>
              <p:nvPr/>
            </p:nvSpPr>
            <p:spPr>
              <a:xfrm>
                <a:off x="4988625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2"/>
              <p:cNvSpPr/>
              <p:nvPr/>
            </p:nvSpPr>
            <p:spPr>
              <a:xfrm>
                <a:off x="53540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2"/>
              <p:cNvSpPr/>
              <p:nvPr/>
            </p:nvSpPr>
            <p:spPr>
              <a:xfrm>
                <a:off x="563111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2"/>
              <p:cNvSpPr/>
              <p:nvPr/>
            </p:nvSpPr>
            <p:spPr>
              <a:xfrm>
                <a:off x="507696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"/>
              <p:cNvSpPr/>
              <p:nvPr/>
            </p:nvSpPr>
            <p:spPr>
              <a:xfrm>
                <a:off x="581990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"/>
              <p:cNvSpPr/>
              <p:nvPr/>
            </p:nvSpPr>
            <p:spPr>
              <a:xfrm>
                <a:off x="652260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"/>
              <p:cNvSpPr/>
              <p:nvPr/>
            </p:nvSpPr>
            <p:spPr>
              <a:xfrm>
                <a:off x="592611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"/>
              <p:cNvSpPr/>
              <p:nvPr/>
            </p:nvSpPr>
            <p:spPr>
              <a:xfrm>
                <a:off x="652260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"/>
              <p:cNvSpPr/>
              <p:nvPr/>
            </p:nvSpPr>
            <p:spPr>
              <a:xfrm>
                <a:off x="581990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"/>
              <p:cNvSpPr/>
              <p:nvPr/>
            </p:nvSpPr>
            <p:spPr>
              <a:xfrm>
                <a:off x="581990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2"/>
              <p:cNvSpPr/>
              <p:nvPr/>
            </p:nvSpPr>
            <p:spPr>
              <a:xfrm>
                <a:off x="620316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2"/>
              <p:cNvSpPr/>
              <p:nvPr/>
            </p:nvSpPr>
            <p:spPr>
              <a:xfrm>
                <a:off x="639196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2"/>
              <p:cNvSpPr/>
              <p:nvPr/>
            </p:nvSpPr>
            <p:spPr>
              <a:xfrm>
                <a:off x="6245558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2"/>
              <p:cNvSpPr/>
              <p:nvPr/>
            </p:nvSpPr>
            <p:spPr>
              <a:xfrm>
                <a:off x="6245558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2"/>
              <p:cNvSpPr/>
              <p:nvPr/>
            </p:nvSpPr>
            <p:spPr>
              <a:xfrm>
                <a:off x="596850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2"/>
              <p:cNvSpPr/>
              <p:nvPr/>
            </p:nvSpPr>
            <p:spPr>
              <a:xfrm>
                <a:off x="611482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2"/>
              <p:cNvSpPr/>
              <p:nvPr/>
            </p:nvSpPr>
            <p:spPr>
              <a:xfrm>
                <a:off x="583777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2"/>
              <p:cNvSpPr/>
              <p:nvPr/>
            </p:nvSpPr>
            <p:spPr>
              <a:xfrm>
                <a:off x="596850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2"/>
              <p:cNvSpPr/>
              <p:nvPr/>
            </p:nvSpPr>
            <p:spPr>
              <a:xfrm>
                <a:off x="648026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2"/>
              <p:cNvSpPr/>
              <p:nvPr/>
            </p:nvSpPr>
            <p:spPr>
              <a:xfrm>
                <a:off x="581990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2"/>
              <p:cNvSpPr/>
              <p:nvPr/>
            </p:nvSpPr>
            <p:spPr>
              <a:xfrm>
                <a:off x="61852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2"/>
              <p:cNvSpPr/>
              <p:nvPr/>
            </p:nvSpPr>
            <p:spPr>
              <a:xfrm>
                <a:off x="6462387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2"/>
              <p:cNvSpPr/>
              <p:nvPr/>
            </p:nvSpPr>
            <p:spPr>
              <a:xfrm>
                <a:off x="59082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2"/>
              <p:cNvSpPr/>
              <p:nvPr/>
            </p:nvSpPr>
            <p:spPr>
              <a:xfrm>
                <a:off x="665117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2"/>
              <p:cNvSpPr/>
              <p:nvPr/>
            </p:nvSpPr>
            <p:spPr>
              <a:xfrm>
                <a:off x="735388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2"/>
              <p:cNvSpPr/>
              <p:nvPr/>
            </p:nvSpPr>
            <p:spPr>
              <a:xfrm>
                <a:off x="675738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2"/>
              <p:cNvSpPr/>
              <p:nvPr/>
            </p:nvSpPr>
            <p:spPr>
              <a:xfrm>
                <a:off x="735388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2"/>
              <p:cNvSpPr/>
              <p:nvPr/>
            </p:nvSpPr>
            <p:spPr>
              <a:xfrm>
                <a:off x="665117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2"/>
              <p:cNvSpPr/>
              <p:nvPr/>
            </p:nvSpPr>
            <p:spPr>
              <a:xfrm>
                <a:off x="665117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2"/>
              <p:cNvSpPr/>
              <p:nvPr/>
            </p:nvSpPr>
            <p:spPr>
              <a:xfrm>
                <a:off x="703444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2"/>
              <p:cNvSpPr/>
              <p:nvPr/>
            </p:nvSpPr>
            <p:spPr>
              <a:xfrm>
                <a:off x="722324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2"/>
              <p:cNvSpPr/>
              <p:nvPr/>
            </p:nvSpPr>
            <p:spPr>
              <a:xfrm>
                <a:off x="707683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2"/>
              <p:cNvSpPr/>
              <p:nvPr/>
            </p:nvSpPr>
            <p:spPr>
              <a:xfrm>
                <a:off x="707683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2"/>
              <p:cNvSpPr/>
              <p:nvPr/>
            </p:nvSpPr>
            <p:spPr>
              <a:xfrm>
                <a:off x="6799784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2"/>
              <p:cNvSpPr/>
              <p:nvPr/>
            </p:nvSpPr>
            <p:spPr>
              <a:xfrm>
                <a:off x="694609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2"/>
              <p:cNvSpPr/>
              <p:nvPr/>
            </p:nvSpPr>
            <p:spPr>
              <a:xfrm>
                <a:off x="666904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2"/>
              <p:cNvSpPr/>
              <p:nvPr/>
            </p:nvSpPr>
            <p:spPr>
              <a:xfrm>
                <a:off x="6799784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2"/>
              <p:cNvSpPr/>
              <p:nvPr/>
            </p:nvSpPr>
            <p:spPr>
              <a:xfrm>
                <a:off x="731153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2"/>
              <p:cNvSpPr/>
              <p:nvPr/>
            </p:nvSpPr>
            <p:spPr>
              <a:xfrm>
                <a:off x="665117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2"/>
              <p:cNvSpPr/>
              <p:nvPr/>
            </p:nvSpPr>
            <p:spPr>
              <a:xfrm>
                <a:off x="70165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2"/>
              <p:cNvSpPr/>
              <p:nvPr/>
            </p:nvSpPr>
            <p:spPr>
              <a:xfrm>
                <a:off x="729366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2"/>
              <p:cNvSpPr/>
              <p:nvPr/>
            </p:nvSpPr>
            <p:spPr>
              <a:xfrm>
                <a:off x="67395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2"/>
              <p:cNvSpPr/>
              <p:nvPr/>
            </p:nvSpPr>
            <p:spPr>
              <a:xfrm>
                <a:off x="7482451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2"/>
              <p:cNvSpPr/>
              <p:nvPr/>
            </p:nvSpPr>
            <p:spPr>
              <a:xfrm>
                <a:off x="8185158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2"/>
              <p:cNvSpPr/>
              <p:nvPr/>
            </p:nvSpPr>
            <p:spPr>
              <a:xfrm>
                <a:off x="7588664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2"/>
              <p:cNvSpPr/>
              <p:nvPr/>
            </p:nvSpPr>
            <p:spPr>
              <a:xfrm>
                <a:off x="8185158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2"/>
              <p:cNvSpPr/>
              <p:nvPr/>
            </p:nvSpPr>
            <p:spPr>
              <a:xfrm>
                <a:off x="7482451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2"/>
              <p:cNvSpPr/>
              <p:nvPr/>
            </p:nvSpPr>
            <p:spPr>
              <a:xfrm>
                <a:off x="7482451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2"/>
              <p:cNvSpPr/>
              <p:nvPr/>
            </p:nvSpPr>
            <p:spPr>
              <a:xfrm>
                <a:off x="7865716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2"/>
              <p:cNvSpPr/>
              <p:nvPr/>
            </p:nvSpPr>
            <p:spPr>
              <a:xfrm>
                <a:off x="8054517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2"/>
              <p:cNvSpPr/>
              <p:nvPr/>
            </p:nvSpPr>
            <p:spPr>
              <a:xfrm>
                <a:off x="7908109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2"/>
              <p:cNvSpPr/>
              <p:nvPr/>
            </p:nvSpPr>
            <p:spPr>
              <a:xfrm>
                <a:off x="7908109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2"/>
              <p:cNvSpPr/>
              <p:nvPr/>
            </p:nvSpPr>
            <p:spPr>
              <a:xfrm>
                <a:off x="763105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2"/>
              <p:cNvSpPr/>
              <p:nvPr/>
            </p:nvSpPr>
            <p:spPr>
              <a:xfrm>
                <a:off x="777737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2"/>
              <p:cNvSpPr/>
              <p:nvPr/>
            </p:nvSpPr>
            <p:spPr>
              <a:xfrm>
                <a:off x="750032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2"/>
              <p:cNvSpPr/>
              <p:nvPr/>
            </p:nvSpPr>
            <p:spPr>
              <a:xfrm>
                <a:off x="763105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2"/>
              <p:cNvSpPr/>
              <p:nvPr/>
            </p:nvSpPr>
            <p:spPr>
              <a:xfrm>
                <a:off x="8142812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2"/>
              <p:cNvSpPr/>
              <p:nvPr/>
            </p:nvSpPr>
            <p:spPr>
              <a:xfrm>
                <a:off x="7482451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2"/>
              <p:cNvSpPr/>
              <p:nvPr/>
            </p:nvSpPr>
            <p:spPr>
              <a:xfrm>
                <a:off x="78478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2"/>
              <p:cNvSpPr/>
              <p:nvPr/>
            </p:nvSpPr>
            <p:spPr>
              <a:xfrm>
                <a:off x="8124938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2"/>
              <p:cNvSpPr/>
              <p:nvPr/>
            </p:nvSpPr>
            <p:spPr>
              <a:xfrm>
                <a:off x="7570793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2"/>
              <p:cNvSpPr/>
              <p:nvPr/>
            </p:nvSpPr>
            <p:spPr>
              <a:xfrm>
                <a:off x="831372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"/>
              <p:cNvSpPr/>
              <p:nvPr/>
            </p:nvSpPr>
            <p:spPr>
              <a:xfrm>
                <a:off x="9016433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2"/>
              <p:cNvSpPr/>
              <p:nvPr/>
            </p:nvSpPr>
            <p:spPr>
              <a:xfrm>
                <a:off x="8419939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2"/>
              <p:cNvSpPr/>
              <p:nvPr/>
            </p:nvSpPr>
            <p:spPr>
              <a:xfrm>
                <a:off x="9016433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2"/>
              <p:cNvSpPr/>
              <p:nvPr/>
            </p:nvSpPr>
            <p:spPr>
              <a:xfrm>
                <a:off x="831372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2"/>
              <p:cNvSpPr/>
              <p:nvPr/>
            </p:nvSpPr>
            <p:spPr>
              <a:xfrm>
                <a:off x="831372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2"/>
              <p:cNvSpPr/>
              <p:nvPr/>
            </p:nvSpPr>
            <p:spPr>
              <a:xfrm>
                <a:off x="869699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2"/>
              <p:cNvSpPr/>
              <p:nvPr/>
            </p:nvSpPr>
            <p:spPr>
              <a:xfrm>
                <a:off x="888579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2"/>
              <p:cNvSpPr/>
              <p:nvPr/>
            </p:nvSpPr>
            <p:spPr>
              <a:xfrm>
                <a:off x="8739384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2"/>
              <p:cNvSpPr/>
              <p:nvPr/>
            </p:nvSpPr>
            <p:spPr>
              <a:xfrm>
                <a:off x="8739384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2"/>
              <p:cNvSpPr/>
              <p:nvPr/>
            </p:nvSpPr>
            <p:spPr>
              <a:xfrm>
                <a:off x="8462335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"/>
              <p:cNvSpPr/>
              <p:nvPr/>
            </p:nvSpPr>
            <p:spPr>
              <a:xfrm>
                <a:off x="8608650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2"/>
              <p:cNvSpPr/>
              <p:nvPr/>
            </p:nvSpPr>
            <p:spPr>
              <a:xfrm>
                <a:off x="833159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2"/>
              <p:cNvSpPr/>
              <p:nvPr/>
            </p:nvSpPr>
            <p:spPr>
              <a:xfrm>
                <a:off x="8462335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2"/>
              <p:cNvSpPr/>
              <p:nvPr/>
            </p:nvSpPr>
            <p:spPr>
              <a:xfrm>
                <a:off x="897408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"/>
              <p:cNvSpPr/>
              <p:nvPr/>
            </p:nvSpPr>
            <p:spPr>
              <a:xfrm>
                <a:off x="831372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2"/>
              <p:cNvSpPr/>
              <p:nvPr/>
            </p:nvSpPr>
            <p:spPr>
              <a:xfrm>
                <a:off x="86791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"/>
              <p:cNvSpPr/>
              <p:nvPr/>
            </p:nvSpPr>
            <p:spPr>
              <a:xfrm>
                <a:off x="8956213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"/>
              <p:cNvSpPr/>
              <p:nvPr/>
            </p:nvSpPr>
            <p:spPr>
              <a:xfrm>
                <a:off x="8402068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27" name="Google Shape;527;p2"/>
          <p:cNvSpPr txBox="1">
            <a:spLocks noGrp="1"/>
          </p:cNvSpPr>
          <p:nvPr>
            <p:ph type="ctrTitle"/>
          </p:nvPr>
        </p:nvSpPr>
        <p:spPr>
          <a:xfrm>
            <a:off x="1261650" y="1525250"/>
            <a:ext cx="6620700" cy="165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28" name="Google Shape;528;p2"/>
          <p:cNvSpPr txBox="1">
            <a:spLocks noGrp="1"/>
          </p:cNvSpPr>
          <p:nvPr>
            <p:ph type="subTitle" idx="1"/>
          </p:nvPr>
        </p:nvSpPr>
        <p:spPr>
          <a:xfrm>
            <a:off x="2096025" y="3138925"/>
            <a:ext cx="5335500" cy="45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Barlow Semi Condensed"/>
              <a:buNone/>
              <a:defRPr sz="28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TITLE_AND_BODY_1_1_3">
    <p:spTree>
      <p:nvGrpSpPr>
        <p:cNvPr id="1" name="Shape 6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9" name="Google Shape;6199;p35"/>
          <p:cNvSpPr/>
          <p:nvPr/>
        </p:nvSpPr>
        <p:spPr>
          <a:xfrm rot="10800000">
            <a:off x="100" y="672800"/>
            <a:ext cx="4102500" cy="3809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0" name="Google Shape;6200;p35"/>
          <p:cNvSpPr/>
          <p:nvPr/>
        </p:nvSpPr>
        <p:spPr>
          <a:xfrm rot="10800000">
            <a:off x="0" y="-8426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1" name="Google Shape;6201;p35"/>
          <p:cNvSpPr/>
          <p:nvPr/>
        </p:nvSpPr>
        <p:spPr>
          <a:xfrm>
            <a:off x="13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2" name="Google Shape;6202;p35"/>
          <p:cNvSpPr txBox="1">
            <a:spLocks noGrp="1"/>
          </p:cNvSpPr>
          <p:nvPr>
            <p:ph type="title"/>
          </p:nvPr>
        </p:nvSpPr>
        <p:spPr>
          <a:xfrm>
            <a:off x="1040813" y="2306550"/>
            <a:ext cx="2517600" cy="5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203" name="Google Shape;6203;p35"/>
          <p:cNvSpPr txBox="1">
            <a:spLocks noGrp="1"/>
          </p:cNvSpPr>
          <p:nvPr>
            <p:ph type="subTitle" idx="1"/>
          </p:nvPr>
        </p:nvSpPr>
        <p:spPr>
          <a:xfrm>
            <a:off x="4648388" y="1764600"/>
            <a:ext cx="3454800" cy="161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6204" name="Google Shape;6204;p35"/>
          <p:cNvGrpSpPr/>
          <p:nvPr/>
        </p:nvGrpSpPr>
        <p:grpSpPr>
          <a:xfrm rot="10800000">
            <a:off x="-24197" y="4426355"/>
            <a:ext cx="9192394" cy="725579"/>
            <a:chOff x="0" y="4421400"/>
            <a:chExt cx="9152125" cy="722400"/>
          </a:xfrm>
        </p:grpSpPr>
        <p:sp>
          <p:nvSpPr>
            <p:cNvPr id="6205" name="Google Shape;6205;p35"/>
            <p:cNvSpPr/>
            <p:nvPr/>
          </p:nvSpPr>
          <p:spPr>
            <a:xfrm rot="10800000" flipH="1">
              <a:off x="400" y="4421400"/>
              <a:ext cx="91491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06" name="Google Shape;6206;p35"/>
            <p:cNvGrpSpPr/>
            <p:nvPr/>
          </p:nvGrpSpPr>
          <p:grpSpPr>
            <a:xfrm>
              <a:off x="0" y="4482751"/>
              <a:ext cx="9149508" cy="288454"/>
              <a:chOff x="0" y="4497713"/>
              <a:chExt cx="9149508" cy="288454"/>
            </a:xfrm>
          </p:grpSpPr>
          <p:sp>
            <p:nvSpPr>
              <p:cNvPr id="6207" name="Google Shape;6207;p35"/>
              <p:cNvSpPr/>
              <p:nvPr/>
            </p:nvSpPr>
            <p:spPr>
              <a:xfrm>
                <a:off x="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8" name="Google Shape;6208;p35"/>
              <p:cNvSpPr/>
              <p:nvPr/>
            </p:nvSpPr>
            <p:spPr>
              <a:xfrm>
                <a:off x="46094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9" name="Google Shape;6209;p35"/>
              <p:cNvSpPr/>
              <p:nvPr/>
            </p:nvSpPr>
            <p:spPr>
              <a:xfrm>
                <a:off x="921466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0" name="Google Shape;6210;p35"/>
              <p:cNvSpPr/>
              <p:nvPr/>
            </p:nvSpPr>
            <p:spPr>
              <a:xfrm>
                <a:off x="1382873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1" name="Google Shape;6211;p35"/>
              <p:cNvSpPr/>
              <p:nvPr/>
            </p:nvSpPr>
            <p:spPr>
              <a:xfrm>
                <a:off x="1843836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2" name="Google Shape;6212;p35"/>
              <p:cNvSpPr/>
              <p:nvPr/>
            </p:nvSpPr>
            <p:spPr>
              <a:xfrm>
                <a:off x="2304339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3" name="Google Shape;6213;p35"/>
              <p:cNvSpPr/>
              <p:nvPr/>
            </p:nvSpPr>
            <p:spPr>
              <a:xfrm>
                <a:off x="2764857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4" name="Google Shape;6214;p35"/>
              <p:cNvSpPr/>
              <p:nvPr/>
            </p:nvSpPr>
            <p:spPr>
              <a:xfrm>
                <a:off x="3226264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5" name="Google Shape;6215;p35"/>
              <p:cNvSpPr/>
              <p:nvPr/>
            </p:nvSpPr>
            <p:spPr>
              <a:xfrm>
                <a:off x="368724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6" name="Google Shape;6216;p35"/>
              <p:cNvSpPr/>
              <p:nvPr/>
            </p:nvSpPr>
            <p:spPr>
              <a:xfrm>
                <a:off x="414818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7" name="Google Shape;6217;p35"/>
              <p:cNvSpPr/>
              <p:nvPr/>
            </p:nvSpPr>
            <p:spPr>
              <a:xfrm>
                <a:off x="4608705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8" name="Google Shape;6218;p35"/>
              <p:cNvSpPr/>
              <p:nvPr/>
            </p:nvSpPr>
            <p:spPr>
              <a:xfrm>
                <a:off x="5001285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9" name="Google Shape;6219;p35"/>
              <p:cNvSpPr/>
              <p:nvPr/>
            </p:nvSpPr>
            <p:spPr>
              <a:xfrm>
                <a:off x="5462232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0" name="Google Shape;6220;p35"/>
              <p:cNvSpPr/>
              <p:nvPr/>
            </p:nvSpPr>
            <p:spPr>
              <a:xfrm>
                <a:off x="5922750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1" name="Google Shape;6221;p35"/>
              <p:cNvSpPr/>
              <p:nvPr/>
            </p:nvSpPr>
            <p:spPr>
              <a:xfrm>
                <a:off x="6384158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2" name="Google Shape;6222;p35"/>
              <p:cNvSpPr/>
              <p:nvPr/>
            </p:nvSpPr>
            <p:spPr>
              <a:xfrm>
                <a:off x="6845120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3" name="Google Shape;6223;p35"/>
              <p:cNvSpPr/>
              <p:nvPr/>
            </p:nvSpPr>
            <p:spPr>
              <a:xfrm>
                <a:off x="7305624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4" name="Google Shape;6224;p35"/>
              <p:cNvSpPr/>
              <p:nvPr/>
            </p:nvSpPr>
            <p:spPr>
              <a:xfrm>
                <a:off x="7766142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5" name="Google Shape;6225;p35"/>
              <p:cNvSpPr/>
              <p:nvPr/>
            </p:nvSpPr>
            <p:spPr>
              <a:xfrm>
                <a:off x="8227549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6" name="Google Shape;6226;p35"/>
              <p:cNvSpPr/>
              <p:nvPr/>
            </p:nvSpPr>
            <p:spPr>
              <a:xfrm>
                <a:off x="8688524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227" name="Google Shape;6227;p35"/>
            <p:cNvCxnSpPr/>
            <p:nvPr/>
          </p:nvCxnSpPr>
          <p:spPr>
            <a:xfrm>
              <a:off x="5425" y="5082438"/>
              <a:ext cx="9146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228" name="Google Shape;6228;p35"/>
            <p:cNvGrpSpPr/>
            <p:nvPr/>
          </p:nvGrpSpPr>
          <p:grpSpPr>
            <a:xfrm>
              <a:off x="575" y="4845174"/>
              <a:ext cx="9149124" cy="185013"/>
              <a:chOff x="575" y="4855562"/>
              <a:chExt cx="9149124" cy="185013"/>
            </a:xfrm>
          </p:grpSpPr>
          <p:sp>
            <p:nvSpPr>
              <p:cNvPr id="6229" name="Google Shape;6229;p35"/>
              <p:cNvSpPr/>
              <p:nvPr/>
            </p:nvSpPr>
            <p:spPr>
              <a:xfrm rot="10800000">
                <a:off x="7399937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0" name="Google Shape;6230;p35"/>
              <p:cNvSpPr/>
              <p:nvPr/>
            </p:nvSpPr>
            <p:spPr>
              <a:xfrm rot="10800000">
                <a:off x="7234996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1" name="Google Shape;6231;p35"/>
              <p:cNvSpPr/>
              <p:nvPr/>
            </p:nvSpPr>
            <p:spPr>
              <a:xfrm rot="10800000">
                <a:off x="7019164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2" name="Google Shape;6232;p35"/>
              <p:cNvSpPr/>
              <p:nvPr/>
            </p:nvSpPr>
            <p:spPr>
              <a:xfrm rot="10800000">
                <a:off x="6854223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3" name="Google Shape;6233;p35"/>
              <p:cNvSpPr/>
              <p:nvPr/>
            </p:nvSpPr>
            <p:spPr>
              <a:xfrm rot="10800000">
                <a:off x="6638931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4" name="Google Shape;6234;p35"/>
              <p:cNvSpPr/>
              <p:nvPr/>
            </p:nvSpPr>
            <p:spPr>
              <a:xfrm rot="10800000">
                <a:off x="6473466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5" name="Google Shape;6235;p35"/>
              <p:cNvSpPr/>
              <p:nvPr/>
            </p:nvSpPr>
            <p:spPr>
              <a:xfrm rot="10800000">
                <a:off x="6258158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6" name="Google Shape;6236;p35"/>
              <p:cNvSpPr/>
              <p:nvPr/>
            </p:nvSpPr>
            <p:spPr>
              <a:xfrm rot="10800000">
                <a:off x="6093217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7" name="Google Shape;6237;p35"/>
              <p:cNvSpPr/>
              <p:nvPr/>
            </p:nvSpPr>
            <p:spPr>
              <a:xfrm rot="10800000">
                <a:off x="58774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8" name="Google Shape;6238;p35"/>
              <p:cNvSpPr/>
              <p:nvPr/>
            </p:nvSpPr>
            <p:spPr>
              <a:xfrm rot="10800000">
                <a:off x="571246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9" name="Google Shape;6239;p35"/>
              <p:cNvSpPr/>
              <p:nvPr/>
            </p:nvSpPr>
            <p:spPr>
              <a:xfrm rot="10800000">
                <a:off x="5496121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0" name="Google Shape;6240;p35"/>
              <p:cNvSpPr/>
              <p:nvPr/>
            </p:nvSpPr>
            <p:spPr>
              <a:xfrm rot="10800000">
                <a:off x="5331180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1" name="Google Shape;6241;p35"/>
              <p:cNvSpPr/>
              <p:nvPr/>
            </p:nvSpPr>
            <p:spPr>
              <a:xfrm rot="10800000">
                <a:off x="5115889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2" name="Google Shape;6242;p35"/>
              <p:cNvSpPr/>
              <p:nvPr/>
            </p:nvSpPr>
            <p:spPr>
              <a:xfrm rot="10800000">
                <a:off x="4950423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3" name="Google Shape;6243;p35"/>
              <p:cNvSpPr/>
              <p:nvPr/>
            </p:nvSpPr>
            <p:spPr>
              <a:xfrm rot="10800000">
                <a:off x="4735115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4" name="Google Shape;6244;p35"/>
              <p:cNvSpPr/>
              <p:nvPr/>
            </p:nvSpPr>
            <p:spPr>
              <a:xfrm rot="10800000">
                <a:off x="4570174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5" name="Google Shape;6245;p35"/>
              <p:cNvSpPr/>
              <p:nvPr/>
            </p:nvSpPr>
            <p:spPr>
              <a:xfrm rot="10800000">
                <a:off x="43543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6" name="Google Shape;6246;p35"/>
              <p:cNvSpPr/>
              <p:nvPr/>
            </p:nvSpPr>
            <p:spPr>
              <a:xfrm rot="10800000">
                <a:off x="4189418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7" name="Google Shape;6247;p35"/>
              <p:cNvSpPr/>
              <p:nvPr/>
            </p:nvSpPr>
            <p:spPr>
              <a:xfrm rot="10800000">
                <a:off x="39736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8" name="Google Shape;6248;p35"/>
              <p:cNvSpPr/>
              <p:nvPr/>
            </p:nvSpPr>
            <p:spPr>
              <a:xfrm rot="10800000">
                <a:off x="3808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9" name="Google Shape;6249;p35"/>
              <p:cNvSpPr/>
              <p:nvPr/>
            </p:nvSpPr>
            <p:spPr>
              <a:xfrm rot="10800000">
                <a:off x="3592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0" name="Google Shape;6250;p35"/>
              <p:cNvSpPr/>
              <p:nvPr/>
            </p:nvSpPr>
            <p:spPr>
              <a:xfrm rot="10800000">
                <a:off x="34273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1" name="Google Shape;6251;p35"/>
              <p:cNvSpPr/>
              <p:nvPr/>
            </p:nvSpPr>
            <p:spPr>
              <a:xfrm rot="10800000">
                <a:off x="32110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2" name="Google Shape;6252;p35"/>
              <p:cNvSpPr/>
              <p:nvPr/>
            </p:nvSpPr>
            <p:spPr>
              <a:xfrm rot="10800000">
                <a:off x="3046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3" name="Google Shape;6253;p35"/>
              <p:cNvSpPr/>
              <p:nvPr/>
            </p:nvSpPr>
            <p:spPr>
              <a:xfrm rot="10800000">
                <a:off x="2830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4" name="Google Shape;6254;p35"/>
              <p:cNvSpPr/>
              <p:nvPr/>
            </p:nvSpPr>
            <p:spPr>
              <a:xfrm rot="10800000">
                <a:off x="26653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5" name="Google Shape;6255;p35"/>
              <p:cNvSpPr/>
              <p:nvPr/>
            </p:nvSpPr>
            <p:spPr>
              <a:xfrm rot="10800000">
                <a:off x="245008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6" name="Google Shape;6256;p35"/>
              <p:cNvSpPr/>
              <p:nvPr/>
            </p:nvSpPr>
            <p:spPr>
              <a:xfrm rot="10800000">
                <a:off x="2284624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7" name="Google Shape;6257;p35"/>
              <p:cNvSpPr/>
              <p:nvPr/>
            </p:nvSpPr>
            <p:spPr>
              <a:xfrm rot="10800000">
                <a:off x="2069316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8" name="Google Shape;6258;p35"/>
              <p:cNvSpPr/>
              <p:nvPr/>
            </p:nvSpPr>
            <p:spPr>
              <a:xfrm rot="10800000">
                <a:off x="19043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9" name="Google Shape;6259;p35"/>
              <p:cNvSpPr/>
              <p:nvPr/>
            </p:nvSpPr>
            <p:spPr>
              <a:xfrm rot="10800000">
                <a:off x="16885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0" name="Google Shape;6260;p35"/>
              <p:cNvSpPr/>
              <p:nvPr/>
            </p:nvSpPr>
            <p:spPr>
              <a:xfrm rot="10800000">
                <a:off x="152361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1" name="Google Shape;6261;p35"/>
              <p:cNvSpPr/>
              <p:nvPr/>
            </p:nvSpPr>
            <p:spPr>
              <a:xfrm rot="10800000">
                <a:off x="1307279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2" name="Google Shape;6262;p35"/>
              <p:cNvSpPr/>
              <p:nvPr/>
            </p:nvSpPr>
            <p:spPr>
              <a:xfrm rot="10800000">
                <a:off x="1142338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3" name="Google Shape;6263;p35"/>
              <p:cNvSpPr/>
              <p:nvPr/>
            </p:nvSpPr>
            <p:spPr>
              <a:xfrm rot="10800000">
                <a:off x="927046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4" name="Google Shape;6264;p35"/>
              <p:cNvSpPr/>
              <p:nvPr/>
            </p:nvSpPr>
            <p:spPr>
              <a:xfrm rot="10800000">
                <a:off x="7615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5" name="Google Shape;6265;p35"/>
              <p:cNvSpPr/>
              <p:nvPr/>
            </p:nvSpPr>
            <p:spPr>
              <a:xfrm rot="10800000">
                <a:off x="546273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6" name="Google Shape;6266;p35"/>
              <p:cNvSpPr/>
              <p:nvPr/>
            </p:nvSpPr>
            <p:spPr>
              <a:xfrm rot="10800000">
                <a:off x="381332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7" name="Google Shape;6267;p35"/>
              <p:cNvSpPr/>
              <p:nvPr/>
            </p:nvSpPr>
            <p:spPr>
              <a:xfrm rot="10800000">
                <a:off x="165517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8" name="Google Shape;6268;p35"/>
              <p:cNvSpPr/>
              <p:nvPr/>
            </p:nvSpPr>
            <p:spPr>
              <a:xfrm rot="10800000">
                <a:off x="5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9" name="Google Shape;6269;p35"/>
              <p:cNvSpPr/>
              <p:nvPr/>
            </p:nvSpPr>
            <p:spPr>
              <a:xfrm rot="10800000">
                <a:off x="81614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0" name="Google Shape;6270;p35"/>
              <p:cNvSpPr/>
              <p:nvPr/>
            </p:nvSpPr>
            <p:spPr>
              <a:xfrm rot="10800000">
                <a:off x="79965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1" name="Google Shape;6271;p35"/>
              <p:cNvSpPr/>
              <p:nvPr/>
            </p:nvSpPr>
            <p:spPr>
              <a:xfrm rot="10800000">
                <a:off x="77807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2" name="Google Shape;6272;p35"/>
              <p:cNvSpPr/>
              <p:nvPr/>
            </p:nvSpPr>
            <p:spPr>
              <a:xfrm rot="10800000">
                <a:off x="76157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3" name="Google Shape;6273;p35"/>
              <p:cNvSpPr/>
              <p:nvPr/>
            </p:nvSpPr>
            <p:spPr>
              <a:xfrm rot="10800000">
                <a:off x="8542279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4" name="Google Shape;6274;p35"/>
              <p:cNvSpPr/>
              <p:nvPr/>
            </p:nvSpPr>
            <p:spPr>
              <a:xfrm rot="10800000">
                <a:off x="837733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5" name="Google Shape;6275;p35"/>
              <p:cNvSpPr/>
              <p:nvPr/>
            </p:nvSpPr>
            <p:spPr>
              <a:xfrm rot="10800000">
                <a:off x="8923071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6" name="Google Shape;6276;p35"/>
              <p:cNvSpPr/>
              <p:nvPr/>
            </p:nvSpPr>
            <p:spPr>
              <a:xfrm rot="10800000">
                <a:off x="8758129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277" name="Google Shape;6277;p35"/>
          <p:cNvGrpSpPr/>
          <p:nvPr/>
        </p:nvGrpSpPr>
        <p:grpSpPr>
          <a:xfrm>
            <a:off x="-24197" y="-2570"/>
            <a:ext cx="9192394" cy="725579"/>
            <a:chOff x="0" y="4421400"/>
            <a:chExt cx="9152125" cy="722400"/>
          </a:xfrm>
        </p:grpSpPr>
        <p:sp>
          <p:nvSpPr>
            <p:cNvPr id="6278" name="Google Shape;6278;p35"/>
            <p:cNvSpPr/>
            <p:nvPr/>
          </p:nvSpPr>
          <p:spPr>
            <a:xfrm rot="10800000" flipH="1">
              <a:off x="400" y="4421400"/>
              <a:ext cx="91491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79" name="Google Shape;6279;p35"/>
            <p:cNvGrpSpPr/>
            <p:nvPr/>
          </p:nvGrpSpPr>
          <p:grpSpPr>
            <a:xfrm>
              <a:off x="0" y="4482751"/>
              <a:ext cx="9149508" cy="288454"/>
              <a:chOff x="0" y="4497713"/>
              <a:chExt cx="9149508" cy="288454"/>
            </a:xfrm>
          </p:grpSpPr>
          <p:sp>
            <p:nvSpPr>
              <p:cNvPr id="6280" name="Google Shape;6280;p35"/>
              <p:cNvSpPr/>
              <p:nvPr/>
            </p:nvSpPr>
            <p:spPr>
              <a:xfrm>
                <a:off x="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1" name="Google Shape;6281;p35"/>
              <p:cNvSpPr/>
              <p:nvPr/>
            </p:nvSpPr>
            <p:spPr>
              <a:xfrm>
                <a:off x="46094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2" name="Google Shape;6282;p35"/>
              <p:cNvSpPr/>
              <p:nvPr/>
            </p:nvSpPr>
            <p:spPr>
              <a:xfrm>
                <a:off x="921466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3" name="Google Shape;6283;p35"/>
              <p:cNvSpPr/>
              <p:nvPr/>
            </p:nvSpPr>
            <p:spPr>
              <a:xfrm>
                <a:off x="1382873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4" name="Google Shape;6284;p35"/>
              <p:cNvSpPr/>
              <p:nvPr/>
            </p:nvSpPr>
            <p:spPr>
              <a:xfrm>
                <a:off x="1843836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5" name="Google Shape;6285;p35"/>
              <p:cNvSpPr/>
              <p:nvPr/>
            </p:nvSpPr>
            <p:spPr>
              <a:xfrm>
                <a:off x="2304339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6" name="Google Shape;6286;p35"/>
              <p:cNvSpPr/>
              <p:nvPr/>
            </p:nvSpPr>
            <p:spPr>
              <a:xfrm>
                <a:off x="2764857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7" name="Google Shape;6287;p35"/>
              <p:cNvSpPr/>
              <p:nvPr/>
            </p:nvSpPr>
            <p:spPr>
              <a:xfrm>
                <a:off x="3226264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8" name="Google Shape;6288;p35"/>
              <p:cNvSpPr/>
              <p:nvPr/>
            </p:nvSpPr>
            <p:spPr>
              <a:xfrm>
                <a:off x="368724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9" name="Google Shape;6289;p35"/>
              <p:cNvSpPr/>
              <p:nvPr/>
            </p:nvSpPr>
            <p:spPr>
              <a:xfrm>
                <a:off x="414818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0" name="Google Shape;6290;p35"/>
              <p:cNvSpPr/>
              <p:nvPr/>
            </p:nvSpPr>
            <p:spPr>
              <a:xfrm>
                <a:off x="4608705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1" name="Google Shape;6291;p35"/>
              <p:cNvSpPr/>
              <p:nvPr/>
            </p:nvSpPr>
            <p:spPr>
              <a:xfrm>
                <a:off x="5001285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2" name="Google Shape;6292;p35"/>
              <p:cNvSpPr/>
              <p:nvPr/>
            </p:nvSpPr>
            <p:spPr>
              <a:xfrm>
                <a:off x="5462232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3" name="Google Shape;6293;p35"/>
              <p:cNvSpPr/>
              <p:nvPr/>
            </p:nvSpPr>
            <p:spPr>
              <a:xfrm>
                <a:off x="5922750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4" name="Google Shape;6294;p35"/>
              <p:cNvSpPr/>
              <p:nvPr/>
            </p:nvSpPr>
            <p:spPr>
              <a:xfrm>
                <a:off x="6384158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5" name="Google Shape;6295;p35"/>
              <p:cNvSpPr/>
              <p:nvPr/>
            </p:nvSpPr>
            <p:spPr>
              <a:xfrm>
                <a:off x="6845120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6" name="Google Shape;6296;p35"/>
              <p:cNvSpPr/>
              <p:nvPr/>
            </p:nvSpPr>
            <p:spPr>
              <a:xfrm>
                <a:off x="7305624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7" name="Google Shape;6297;p35"/>
              <p:cNvSpPr/>
              <p:nvPr/>
            </p:nvSpPr>
            <p:spPr>
              <a:xfrm>
                <a:off x="7766142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8" name="Google Shape;6298;p35"/>
              <p:cNvSpPr/>
              <p:nvPr/>
            </p:nvSpPr>
            <p:spPr>
              <a:xfrm>
                <a:off x="8227549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9" name="Google Shape;6299;p35"/>
              <p:cNvSpPr/>
              <p:nvPr/>
            </p:nvSpPr>
            <p:spPr>
              <a:xfrm>
                <a:off x="8688524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300" name="Google Shape;6300;p35"/>
            <p:cNvCxnSpPr/>
            <p:nvPr/>
          </p:nvCxnSpPr>
          <p:spPr>
            <a:xfrm>
              <a:off x="5425" y="5082438"/>
              <a:ext cx="9146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301" name="Google Shape;6301;p35"/>
            <p:cNvGrpSpPr/>
            <p:nvPr/>
          </p:nvGrpSpPr>
          <p:grpSpPr>
            <a:xfrm>
              <a:off x="575" y="4845174"/>
              <a:ext cx="9149124" cy="185013"/>
              <a:chOff x="575" y="4855562"/>
              <a:chExt cx="9149124" cy="185013"/>
            </a:xfrm>
          </p:grpSpPr>
          <p:sp>
            <p:nvSpPr>
              <p:cNvPr id="6302" name="Google Shape;6302;p35"/>
              <p:cNvSpPr/>
              <p:nvPr/>
            </p:nvSpPr>
            <p:spPr>
              <a:xfrm rot="10800000">
                <a:off x="7399937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3" name="Google Shape;6303;p35"/>
              <p:cNvSpPr/>
              <p:nvPr/>
            </p:nvSpPr>
            <p:spPr>
              <a:xfrm rot="10800000">
                <a:off x="7234996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4" name="Google Shape;6304;p35"/>
              <p:cNvSpPr/>
              <p:nvPr/>
            </p:nvSpPr>
            <p:spPr>
              <a:xfrm rot="10800000">
                <a:off x="7019164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5" name="Google Shape;6305;p35"/>
              <p:cNvSpPr/>
              <p:nvPr/>
            </p:nvSpPr>
            <p:spPr>
              <a:xfrm rot="10800000">
                <a:off x="6854223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6" name="Google Shape;6306;p35"/>
              <p:cNvSpPr/>
              <p:nvPr/>
            </p:nvSpPr>
            <p:spPr>
              <a:xfrm rot="10800000">
                <a:off x="6638931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7" name="Google Shape;6307;p35"/>
              <p:cNvSpPr/>
              <p:nvPr/>
            </p:nvSpPr>
            <p:spPr>
              <a:xfrm rot="10800000">
                <a:off x="6473466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8" name="Google Shape;6308;p35"/>
              <p:cNvSpPr/>
              <p:nvPr/>
            </p:nvSpPr>
            <p:spPr>
              <a:xfrm rot="10800000">
                <a:off x="6258158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9" name="Google Shape;6309;p35"/>
              <p:cNvSpPr/>
              <p:nvPr/>
            </p:nvSpPr>
            <p:spPr>
              <a:xfrm rot="10800000">
                <a:off x="6093217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0" name="Google Shape;6310;p35"/>
              <p:cNvSpPr/>
              <p:nvPr/>
            </p:nvSpPr>
            <p:spPr>
              <a:xfrm rot="10800000">
                <a:off x="58774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1" name="Google Shape;6311;p35"/>
              <p:cNvSpPr/>
              <p:nvPr/>
            </p:nvSpPr>
            <p:spPr>
              <a:xfrm rot="10800000">
                <a:off x="571246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2" name="Google Shape;6312;p35"/>
              <p:cNvSpPr/>
              <p:nvPr/>
            </p:nvSpPr>
            <p:spPr>
              <a:xfrm rot="10800000">
                <a:off x="5496121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3" name="Google Shape;6313;p35"/>
              <p:cNvSpPr/>
              <p:nvPr/>
            </p:nvSpPr>
            <p:spPr>
              <a:xfrm rot="10800000">
                <a:off x="5331180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4" name="Google Shape;6314;p35"/>
              <p:cNvSpPr/>
              <p:nvPr/>
            </p:nvSpPr>
            <p:spPr>
              <a:xfrm rot="10800000">
                <a:off x="5115889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5" name="Google Shape;6315;p35"/>
              <p:cNvSpPr/>
              <p:nvPr/>
            </p:nvSpPr>
            <p:spPr>
              <a:xfrm rot="10800000">
                <a:off x="4950423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6" name="Google Shape;6316;p35"/>
              <p:cNvSpPr/>
              <p:nvPr/>
            </p:nvSpPr>
            <p:spPr>
              <a:xfrm rot="10800000">
                <a:off x="4735115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7" name="Google Shape;6317;p35"/>
              <p:cNvSpPr/>
              <p:nvPr/>
            </p:nvSpPr>
            <p:spPr>
              <a:xfrm rot="10800000">
                <a:off x="4570174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8" name="Google Shape;6318;p35"/>
              <p:cNvSpPr/>
              <p:nvPr/>
            </p:nvSpPr>
            <p:spPr>
              <a:xfrm rot="10800000">
                <a:off x="43543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9" name="Google Shape;6319;p35"/>
              <p:cNvSpPr/>
              <p:nvPr/>
            </p:nvSpPr>
            <p:spPr>
              <a:xfrm rot="10800000">
                <a:off x="4189418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0" name="Google Shape;6320;p35"/>
              <p:cNvSpPr/>
              <p:nvPr/>
            </p:nvSpPr>
            <p:spPr>
              <a:xfrm rot="10800000">
                <a:off x="39736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1" name="Google Shape;6321;p35"/>
              <p:cNvSpPr/>
              <p:nvPr/>
            </p:nvSpPr>
            <p:spPr>
              <a:xfrm rot="10800000">
                <a:off x="3808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2" name="Google Shape;6322;p35"/>
              <p:cNvSpPr/>
              <p:nvPr/>
            </p:nvSpPr>
            <p:spPr>
              <a:xfrm rot="10800000">
                <a:off x="3592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3" name="Google Shape;6323;p35"/>
              <p:cNvSpPr/>
              <p:nvPr/>
            </p:nvSpPr>
            <p:spPr>
              <a:xfrm rot="10800000">
                <a:off x="34273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4" name="Google Shape;6324;p35"/>
              <p:cNvSpPr/>
              <p:nvPr/>
            </p:nvSpPr>
            <p:spPr>
              <a:xfrm rot="10800000">
                <a:off x="32110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5" name="Google Shape;6325;p35"/>
              <p:cNvSpPr/>
              <p:nvPr/>
            </p:nvSpPr>
            <p:spPr>
              <a:xfrm rot="10800000">
                <a:off x="3046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6" name="Google Shape;6326;p35"/>
              <p:cNvSpPr/>
              <p:nvPr/>
            </p:nvSpPr>
            <p:spPr>
              <a:xfrm rot="10800000">
                <a:off x="2830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7" name="Google Shape;6327;p35"/>
              <p:cNvSpPr/>
              <p:nvPr/>
            </p:nvSpPr>
            <p:spPr>
              <a:xfrm rot="10800000">
                <a:off x="26653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8" name="Google Shape;6328;p35"/>
              <p:cNvSpPr/>
              <p:nvPr/>
            </p:nvSpPr>
            <p:spPr>
              <a:xfrm rot="10800000">
                <a:off x="245008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9" name="Google Shape;6329;p35"/>
              <p:cNvSpPr/>
              <p:nvPr/>
            </p:nvSpPr>
            <p:spPr>
              <a:xfrm rot="10800000">
                <a:off x="2284624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0" name="Google Shape;6330;p35"/>
              <p:cNvSpPr/>
              <p:nvPr/>
            </p:nvSpPr>
            <p:spPr>
              <a:xfrm rot="10800000">
                <a:off x="2069316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1" name="Google Shape;6331;p35"/>
              <p:cNvSpPr/>
              <p:nvPr/>
            </p:nvSpPr>
            <p:spPr>
              <a:xfrm rot="10800000">
                <a:off x="19043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2" name="Google Shape;6332;p35"/>
              <p:cNvSpPr/>
              <p:nvPr/>
            </p:nvSpPr>
            <p:spPr>
              <a:xfrm rot="10800000">
                <a:off x="16885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3" name="Google Shape;6333;p35"/>
              <p:cNvSpPr/>
              <p:nvPr/>
            </p:nvSpPr>
            <p:spPr>
              <a:xfrm rot="10800000">
                <a:off x="152361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4" name="Google Shape;6334;p35"/>
              <p:cNvSpPr/>
              <p:nvPr/>
            </p:nvSpPr>
            <p:spPr>
              <a:xfrm rot="10800000">
                <a:off x="1307279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5" name="Google Shape;6335;p35"/>
              <p:cNvSpPr/>
              <p:nvPr/>
            </p:nvSpPr>
            <p:spPr>
              <a:xfrm rot="10800000">
                <a:off x="1142338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6" name="Google Shape;6336;p35"/>
              <p:cNvSpPr/>
              <p:nvPr/>
            </p:nvSpPr>
            <p:spPr>
              <a:xfrm rot="10800000">
                <a:off x="927046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7" name="Google Shape;6337;p35"/>
              <p:cNvSpPr/>
              <p:nvPr/>
            </p:nvSpPr>
            <p:spPr>
              <a:xfrm rot="10800000">
                <a:off x="7615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8" name="Google Shape;6338;p35"/>
              <p:cNvSpPr/>
              <p:nvPr/>
            </p:nvSpPr>
            <p:spPr>
              <a:xfrm rot="10800000">
                <a:off x="546273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9" name="Google Shape;6339;p35"/>
              <p:cNvSpPr/>
              <p:nvPr/>
            </p:nvSpPr>
            <p:spPr>
              <a:xfrm rot="10800000">
                <a:off x="381332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0" name="Google Shape;6340;p35"/>
              <p:cNvSpPr/>
              <p:nvPr/>
            </p:nvSpPr>
            <p:spPr>
              <a:xfrm rot="10800000">
                <a:off x="165517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1" name="Google Shape;6341;p35"/>
              <p:cNvSpPr/>
              <p:nvPr/>
            </p:nvSpPr>
            <p:spPr>
              <a:xfrm rot="10800000">
                <a:off x="5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2" name="Google Shape;6342;p35"/>
              <p:cNvSpPr/>
              <p:nvPr/>
            </p:nvSpPr>
            <p:spPr>
              <a:xfrm rot="10800000">
                <a:off x="81614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3" name="Google Shape;6343;p35"/>
              <p:cNvSpPr/>
              <p:nvPr/>
            </p:nvSpPr>
            <p:spPr>
              <a:xfrm rot="10800000">
                <a:off x="79965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4" name="Google Shape;6344;p35"/>
              <p:cNvSpPr/>
              <p:nvPr/>
            </p:nvSpPr>
            <p:spPr>
              <a:xfrm rot="10800000">
                <a:off x="77807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5" name="Google Shape;6345;p35"/>
              <p:cNvSpPr/>
              <p:nvPr/>
            </p:nvSpPr>
            <p:spPr>
              <a:xfrm rot="10800000">
                <a:off x="76157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6" name="Google Shape;6346;p35"/>
              <p:cNvSpPr/>
              <p:nvPr/>
            </p:nvSpPr>
            <p:spPr>
              <a:xfrm rot="10800000">
                <a:off x="8542279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7" name="Google Shape;6347;p35"/>
              <p:cNvSpPr/>
              <p:nvPr/>
            </p:nvSpPr>
            <p:spPr>
              <a:xfrm rot="10800000">
                <a:off x="837733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8" name="Google Shape;6348;p35"/>
              <p:cNvSpPr/>
              <p:nvPr/>
            </p:nvSpPr>
            <p:spPr>
              <a:xfrm rot="10800000">
                <a:off x="8923071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9" name="Google Shape;6349;p35"/>
              <p:cNvSpPr/>
              <p:nvPr/>
            </p:nvSpPr>
            <p:spPr>
              <a:xfrm rot="10800000">
                <a:off x="8758129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2">
  <p:cSld name="ONE_COLUMN_TEXT_2_1">
    <p:spTree>
      <p:nvGrpSpPr>
        <p:cNvPr id="1" name="Shape 6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3" name="Google Shape;6823;p40"/>
          <p:cNvSpPr/>
          <p:nvPr/>
        </p:nvSpPr>
        <p:spPr>
          <a:xfrm>
            <a:off x="5502675" y="-10850"/>
            <a:ext cx="3505500" cy="515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4" name="Google Shape;6824;p40"/>
          <p:cNvSpPr/>
          <p:nvPr/>
        </p:nvSpPr>
        <p:spPr>
          <a:xfrm>
            <a:off x="5632925" y="-10850"/>
            <a:ext cx="3505500" cy="515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5" name="Google Shape;6825;p40"/>
          <p:cNvSpPr/>
          <p:nvPr/>
        </p:nvSpPr>
        <p:spPr>
          <a:xfrm rot="10800000">
            <a:off x="0" y="-8426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6" name="Google Shape;6826;p40"/>
          <p:cNvSpPr/>
          <p:nvPr/>
        </p:nvSpPr>
        <p:spPr>
          <a:xfrm>
            <a:off x="13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7" name="Google Shape;6827;p40"/>
          <p:cNvSpPr txBox="1">
            <a:spLocks noGrp="1"/>
          </p:cNvSpPr>
          <p:nvPr>
            <p:ph type="title"/>
          </p:nvPr>
        </p:nvSpPr>
        <p:spPr>
          <a:xfrm>
            <a:off x="1039125" y="1327950"/>
            <a:ext cx="4109100" cy="8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828" name="Google Shape;6828;p40"/>
          <p:cNvSpPr txBox="1">
            <a:spLocks noGrp="1"/>
          </p:cNvSpPr>
          <p:nvPr>
            <p:ph type="subTitle" idx="1"/>
          </p:nvPr>
        </p:nvSpPr>
        <p:spPr>
          <a:xfrm>
            <a:off x="1039125" y="2410025"/>
            <a:ext cx="4109100" cy="14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6829" name="Google Shape;6829;p40"/>
          <p:cNvGrpSpPr/>
          <p:nvPr/>
        </p:nvGrpSpPr>
        <p:grpSpPr>
          <a:xfrm rot="10800000">
            <a:off x="-24197" y="4426355"/>
            <a:ext cx="9192394" cy="725579"/>
            <a:chOff x="0" y="4421400"/>
            <a:chExt cx="9152125" cy="722400"/>
          </a:xfrm>
        </p:grpSpPr>
        <p:sp>
          <p:nvSpPr>
            <p:cNvPr id="6830" name="Google Shape;6830;p40"/>
            <p:cNvSpPr/>
            <p:nvPr/>
          </p:nvSpPr>
          <p:spPr>
            <a:xfrm rot="10800000" flipH="1">
              <a:off x="400" y="4421400"/>
              <a:ext cx="91491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31" name="Google Shape;6831;p40"/>
            <p:cNvGrpSpPr/>
            <p:nvPr/>
          </p:nvGrpSpPr>
          <p:grpSpPr>
            <a:xfrm>
              <a:off x="0" y="4482751"/>
              <a:ext cx="9149508" cy="288454"/>
              <a:chOff x="0" y="4497713"/>
              <a:chExt cx="9149508" cy="288454"/>
            </a:xfrm>
          </p:grpSpPr>
          <p:sp>
            <p:nvSpPr>
              <p:cNvPr id="6832" name="Google Shape;6832;p40"/>
              <p:cNvSpPr/>
              <p:nvPr/>
            </p:nvSpPr>
            <p:spPr>
              <a:xfrm>
                <a:off x="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3" name="Google Shape;6833;p40"/>
              <p:cNvSpPr/>
              <p:nvPr/>
            </p:nvSpPr>
            <p:spPr>
              <a:xfrm>
                <a:off x="46094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4" name="Google Shape;6834;p40"/>
              <p:cNvSpPr/>
              <p:nvPr/>
            </p:nvSpPr>
            <p:spPr>
              <a:xfrm>
                <a:off x="921466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5" name="Google Shape;6835;p40"/>
              <p:cNvSpPr/>
              <p:nvPr/>
            </p:nvSpPr>
            <p:spPr>
              <a:xfrm>
                <a:off x="1382873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6" name="Google Shape;6836;p40"/>
              <p:cNvSpPr/>
              <p:nvPr/>
            </p:nvSpPr>
            <p:spPr>
              <a:xfrm>
                <a:off x="1843836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7" name="Google Shape;6837;p40"/>
              <p:cNvSpPr/>
              <p:nvPr/>
            </p:nvSpPr>
            <p:spPr>
              <a:xfrm>
                <a:off x="2304339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8" name="Google Shape;6838;p40"/>
              <p:cNvSpPr/>
              <p:nvPr/>
            </p:nvSpPr>
            <p:spPr>
              <a:xfrm>
                <a:off x="2764857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9" name="Google Shape;6839;p40"/>
              <p:cNvSpPr/>
              <p:nvPr/>
            </p:nvSpPr>
            <p:spPr>
              <a:xfrm>
                <a:off x="3226264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0" name="Google Shape;6840;p40"/>
              <p:cNvSpPr/>
              <p:nvPr/>
            </p:nvSpPr>
            <p:spPr>
              <a:xfrm>
                <a:off x="368724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1" name="Google Shape;6841;p40"/>
              <p:cNvSpPr/>
              <p:nvPr/>
            </p:nvSpPr>
            <p:spPr>
              <a:xfrm>
                <a:off x="414818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2" name="Google Shape;6842;p40"/>
              <p:cNvSpPr/>
              <p:nvPr/>
            </p:nvSpPr>
            <p:spPr>
              <a:xfrm>
                <a:off x="4608705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3" name="Google Shape;6843;p40"/>
              <p:cNvSpPr/>
              <p:nvPr/>
            </p:nvSpPr>
            <p:spPr>
              <a:xfrm>
                <a:off x="5001285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4" name="Google Shape;6844;p40"/>
              <p:cNvSpPr/>
              <p:nvPr/>
            </p:nvSpPr>
            <p:spPr>
              <a:xfrm>
                <a:off x="5462232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5" name="Google Shape;6845;p40"/>
              <p:cNvSpPr/>
              <p:nvPr/>
            </p:nvSpPr>
            <p:spPr>
              <a:xfrm>
                <a:off x="5922750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6" name="Google Shape;6846;p40"/>
              <p:cNvSpPr/>
              <p:nvPr/>
            </p:nvSpPr>
            <p:spPr>
              <a:xfrm>
                <a:off x="6384158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7" name="Google Shape;6847;p40"/>
              <p:cNvSpPr/>
              <p:nvPr/>
            </p:nvSpPr>
            <p:spPr>
              <a:xfrm>
                <a:off x="6845120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8" name="Google Shape;6848;p40"/>
              <p:cNvSpPr/>
              <p:nvPr/>
            </p:nvSpPr>
            <p:spPr>
              <a:xfrm>
                <a:off x="7305624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9" name="Google Shape;6849;p40"/>
              <p:cNvSpPr/>
              <p:nvPr/>
            </p:nvSpPr>
            <p:spPr>
              <a:xfrm>
                <a:off x="7766142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0" name="Google Shape;6850;p40"/>
              <p:cNvSpPr/>
              <p:nvPr/>
            </p:nvSpPr>
            <p:spPr>
              <a:xfrm>
                <a:off x="8227549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1" name="Google Shape;6851;p40"/>
              <p:cNvSpPr/>
              <p:nvPr/>
            </p:nvSpPr>
            <p:spPr>
              <a:xfrm>
                <a:off x="8688524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852" name="Google Shape;6852;p40"/>
            <p:cNvCxnSpPr/>
            <p:nvPr/>
          </p:nvCxnSpPr>
          <p:spPr>
            <a:xfrm>
              <a:off x="5425" y="5082438"/>
              <a:ext cx="9146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853" name="Google Shape;6853;p40"/>
            <p:cNvGrpSpPr/>
            <p:nvPr/>
          </p:nvGrpSpPr>
          <p:grpSpPr>
            <a:xfrm>
              <a:off x="575" y="4845174"/>
              <a:ext cx="9149124" cy="185013"/>
              <a:chOff x="575" y="4855562"/>
              <a:chExt cx="9149124" cy="185013"/>
            </a:xfrm>
          </p:grpSpPr>
          <p:sp>
            <p:nvSpPr>
              <p:cNvPr id="6854" name="Google Shape;6854;p40"/>
              <p:cNvSpPr/>
              <p:nvPr/>
            </p:nvSpPr>
            <p:spPr>
              <a:xfrm rot="10800000">
                <a:off x="7399937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5" name="Google Shape;6855;p40"/>
              <p:cNvSpPr/>
              <p:nvPr/>
            </p:nvSpPr>
            <p:spPr>
              <a:xfrm rot="10800000">
                <a:off x="7234996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6" name="Google Shape;6856;p40"/>
              <p:cNvSpPr/>
              <p:nvPr/>
            </p:nvSpPr>
            <p:spPr>
              <a:xfrm rot="10800000">
                <a:off x="7019164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7" name="Google Shape;6857;p40"/>
              <p:cNvSpPr/>
              <p:nvPr/>
            </p:nvSpPr>
            <p:spPr>
              <a:xfrm rot="10800000">
                <a:off x="6854223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8" name="Google Shape;6858;p40"/>
              <p:cNvSpPr/>
              <p:nvPr/>
            </p:nvSpPr>
            <p:spPr>
              <a:xfrm rot="10800000">
                <a:off x="6638931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9" name="Google Shape;6859;p40"/>
              <p:cNvSpPr/>
              <p:nvPr/>
            </p:nvSpPr>
            <p:spPr>
              <a:xfrm rot="10800000">
                <a:off x="6473466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0" name="Google Shape;6860;p40"/>
              <p:cNvSpPr/>
              <p:nvPr/>
            </p:nvSpPr>
            <p:spPr>
              <a:xfrm rot="10800000">
                <a:off x="6258158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1" name="Google Shape;6861;p40"/>
              <p:cNvSpPr/>
              <p:nvPr/>
            </p:nvSpPr>
            <p:spPr>
              <a:xfrm rot="10800000">
                <a:off x="6093217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2" name="Google Shape;6862;p40"/>
              <p:cNvSpPr/>
              <p:nvPr/>
            </p:nvSpPr>
            <p:spPr>
              <a:xfrm rot="10800000">
                <a:off x="58774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3" name="Google Shape;6863;p40"/>
              <p:cNvSpPr/>
              <p:nvPr/>
            </p:nvSpPr>
            <p:spPr>
              <a:xfrm rot="10800000">
                <a:off x="571246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4" name="Google Shape;6864;p40"/>
              <p:cNvSpPr/>
              <p:nvPr/>
            </p:nvSpPr>
            <p:spPr>
              <a:xfrm rot="10800000">
                <a:off x="5496121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5" name="Google Shape;6865;p40"/>
              <p:cNvSpPr/>
              <p:nvPr/>
            </p:nvSpPr>
            <p:spPr>
              <a:xfrm rot="10800000">
                <a:off x="5331180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6" name="Google Shape;6866;p40"/>
              <p:cNvSpPr/>
              <p:nvPr/>
            </p:nvSpPr>
            <p:spPr>
              <a:xfrm rot="10800000">
                <a:off x="5115889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7" name="Google Shape;6867;p40"/>
              <p:cNvSpPr/>
              <p:nvPr/>
            </p:nvSpPr>
            <p:spPr>
              <a:xfrm rot="10800000">
                <a:off x="4950423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8" name="Google Shape;6868;p40"/>
              <p:cNvSpPr/>
              <p:nvPr/>
            </p:nvSpPr>
            <p:spPr>
              <a:xfrm rot="10800000">
                <a:off x="4735115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9" name="Google Shape;6869;p40"/>
              <p:cNvSpPr/>
              <p:nvPr/>
            </p:nvSpPr>
            <p:spPr>
              <a:xfrm rot="10800000">
                <a:off x="4570174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0" name="Google Shape;6870;p40"/>
              <p:cNvSpPr/>
              <p:nvPr/>
            </p:nvSpPr>
            <p:spPr>
              <a:xfrm rot="10800000">
                <a:off x="43543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1" name="Google Shape;6871;p40"/>
              <p:cNvSpPr/>
              <p:nvPr/>
            </p:nvSpPr>
            <p:spPr>
              <a:xfrm rot="10800000">
                <a:off x="4189418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2" name="Google Shape;6872;p40"/>
              <p:cNvSpPr/>
              <p:nvPr/>
            </p:nvSpPr>
            <p:spPr>
              <a:xfrm rot="10800000">
                <a:off x="39736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3" name="Google Shape;6873;p40"/>
              <p:cNvSpPr/>
              <p:nvPr/>
            </p:nvSpPr>
            <p:spPr>
              <a:xfrm rot="10800000">
                <a:off x="3808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4" name="Google Shape;6874;p40"/>
              <p:cNvSpPr/>
              <p:nvPr/>
            </p:nvSpPr>
            <p:spPr>
              <a:xfrm rot="10800000">
                <a:off x="3592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5" name="Google Shape;6875;p40"/>
              <p:cNvSpPr/>
              <p:nvPr/>
            </p:nvSpPr>
            <p:spPr>
              <a:xfrm rot="10800000">
                <a:off x="34273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6" name="Google Shape;6876;p40"/>
              <p:cNvSpPr/>
              <p:nvPr/>
            </p:nvSpPr>
            <p:spPr>
              <a:xfrm rot="10800000">
                <a:off x="32110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7" name="Google Shape;6877;p40"/>
              <p:cNvSpPr/>
              <p:nvPr/>
            </p:nvSpPr>
            <p:spPr>
              <a:xfrm rot="10800000">
                <a:off x="3046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8" name="Google Shape;6878;p40"/>
              <p:cNvSpPr/>
              <p:nvPr/>
            </p:nvSpPr>
            <p:spPr>
              <a:xfrm rot="10800000">
                <a:off x="2830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9" name="Google Shape;6879;p40"/>
              <p:cNvSpPr/>
              <p:nvPr/>
            </p:nvSpPr>
            <p:spPr>
              <a:xfrm rot="10800000">
                <a:off x="26653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0" name="Google Shape;6880;p40"/>
              <p:cNvSpPr/>
              <p:nvPr/>
            </p:nvSpPr>
            <p:spPr>
              <a:xfrm rot="10800000">
                <a:off x="245008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1" name="Google Shape;6881;p40"/>
              <p:cNvSpPr/>
              <p:nvPr/>
            </p:nvSpPr>
            <p:spPr>
              <a:xfrm rot="10800000">
                <a:off x="2284624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2" name="Google Shape;6882;p40"/>
              <p:cNvSpPr/>
              <p:nvPr/>
            </p:nvSpPr>
            <p:spPr>
              <a:xfrm rot="10800000">
                <a:off x="2069316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3" name="Google Shape;6883;p40"/>
              <p:cNvSpPr/>
              <p:nvPr/>
            </p:nvSpPr>
            <p:spPr>
              <a:xfrm rot="10800000">
                <a:off x="19043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4" name="Google Shape;6884;p40"/>
              <p:cNvSpPr/>
              <p:nvPr/>
            </p:nvSpPr>
            <p:spPr>
              <a:xfrm rot="10800000">
                <a:off x="16885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5" name="Google Shape;6885;p40"/>
              <p:cNvSpPr/>
              <p:nvPr/>
            </p:nvSpPr>
            <p:spPr>
              <a:xfrm rot="10800000">
                <a:off x="152361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6" name="Google Shape;6886;p40"/>
              <p:cNvSpPr/>
              <p:nvPr/>
            </p:nvSpPr>
            <p:spPr>
              <a:xfrm rot="10800000">
                <a:off x="1307279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7" name="Google Shape;6887;p40"/>
              <p:cNvSpPr/>
              <p:nvPr/>
            </p:nvSpPr>
            <p:spPr>
              <a:xfrm rot="10800000">
                <a:off x="1142338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8" name="Google Shape;6888;p40"/>
              <p:cNvSpPr/>
              <p:nvPr/>
            </p:nvSpPr>
            <p:spPr>
              <a:xfrm rot="10800000">
                <a:off x="927046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9" name="Google Shape;6889;p40"/>
              <p:cNvSpPr/>
              <p:nvPr/>
            </p:nvSpPr>
            <p:spPr>
              <a:xfrm rot="10800000">
                <a:off x="7615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0" name="Google Shape;6890;p40"/>
              <p:cNvSpPr/>
              <p:nvPr/>
            </p:nvSpPr>
            <p:spPr>
              <a:xfrm rot="10800000">
                <a:off x="546273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1" name="Google Shape;6891;p40"/>
              <p:cNvSpPr/>
              <p:nvPr/>
            </p:nvSpPr>
            <p:spPr>
              <a:xfrm rot="10800000">
                <a:off x="381332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2" name="Google Shape;6892;p40"/>
              <p:cNvSpPr/>
              <p:nvPr/>
            </p:nvSpPr>
            <p:spPr>
              <a:xfrm rot="10800000">
                <a:off x="165517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3" name="Google Shape;6893;p40"/>
              <p:cNvSpPr/>
              <p:nvPr/>
            </p:nvSpPr>
            <p:spPr>
              <a:xfrm rot="10800000">
                <a:off x="5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4" name="Google Shape;6894;p40"/>
              <p:cNvSpPr/>
              <p:nvPr/>
            </p:nvSpPr>
            <p:spPr>
              <a:xfrm rot="10800000">
                <a:off x="81614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5" name="Google Shape;6895;p40"/>
              <p:cNvSpPr/>
              <p:nvPr/>
            </p:nvSpPr>
            <p:spPr>
              <a:xfrm rot="10800000">
                <a:off x="79965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6" name="Google Shape;6896;p40"/>
              <p:cNvSpPr/>
              <p:nvPr/>
            </p:nvSpPr>
            <p:spPr>
              <a:xfrm rot="10800000">
                <a:off x="77807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7" name="Google Shape;6897;p40"/>
              <p:cNvSpPr/>
              <p:nvPr/>
            </p:nvSpPr>
            <p:spPr>
              <a:xfrm rot="10800000">
                <a:off x="76157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8" name="Google Shape;6898;p40"/>
              <p:cNvSpPr/>
              <p:nvPr/>
            </p:nvSpPr>
            <p:spPr>
              <a:xfrm rot="10800000">
                <a:off x="8542279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9" name="Google Shape;6899;p40"/>
              <p:cNvSpPr/>
              <p:nvPr/>
            </p:nvSpPr>
            <p:spPr>
              <a:xfrm rot="10800000">
                <a:off x="837733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0" name="Google Shape;6900;p40"/>
              <p:cNvSpPr/>
              <p:nvPr/>
            </p:nvSpPr>
            <p:spPr>
              <a:xfrm rot="10800000">
                <a:off x="8923071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1" name="Google Shape;6901;p40"/>
              <p:cNvSpPr/>
              <p:nvPr/>
            </p:nvSpPr>
            <p:spPr>
              <a:xfrm rot="10800000">
                <a:off x="8758129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902" name="Google Shape;6902;p40"/>
          <p:cNvGrpSpPr/>
          <p:nvPr/>
        </p:nvGrpSpPr>
        <p:grpSpPr>
          <a:xfrm>
            <a:off x="-24197" y="-2570"/>
            <a:ext cx="9192394" cy="725579"/>
            <a:chOff x="0" y="4421400"/>
            <a:chExt cx="9152125" cy="722400"/>
          </a:xfrm>
        </p:grpSpPr>
        <p:sp>
          <p:nvSpPr>
            <p:cNvPr id="6903" name="Google Shape;6903;p40"/>
            <p:cNvSpPr/>
            <p:nvPr/>
          </p:nvSpPr>
          <p:spPr>
            <a:xfrm rot="10800000" flipH="1">
              <a:off x="400" y="4421400"/>
              <a:ext cx="91491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904" name="Google Shape;6904;p40"/>
            <p:cNvGrpSpPr/>
            <p:nvPr/>
          </p:nvGrpSpPr>
          <p:grpSpPr>
            <a:xfrm>
              <a:off x="0" y="4482751"/>
              <a:ext cx="9149508" cy="288454"/>
              <a:chOff x="0" y="4497713"/>
              <a:chExt cx="9149508" cy="288454"/>
            </a:xfrm>
          </p:grpSpPr>
          <p:sp>
            <p:nvSpPr>
              <p:cNvPr id="6905" name="Google Shape;6905;p40"/>
              <p:cNvSpPr/>
              <p:nvPr/>
            </p:nvSpPr>
            <p:spPr>
              <a:xfrm>
                <a:off x="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6" name="Google Shape;6906;p40"/>
              <p:cNvSpPr/>
              <p:nvPr/>
            </p:nvSpPr>
            <p:spPr>
              <a:xfrm>
                <a:off x="46094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7" name="Google Shape;6907;p40"/>
              <p:cNvSpPr/>
              <p:nvPr/>
            </p:nvSpPr>
            <p:spPr>
              <a:xfrm>
                <a:off x="921466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8" name="Google Shape;6908;p40"/>
              <p:cNvSpPr/>
              <p:nvPr/>
            </p:nvSpPr>
            <p:spPr>
              <a:xfrm>
                <a:off x="1382873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9" name="Google Shape;6909;p40"/>
              <p:cNvSpPr/>
              <p:nvPr/>
            </p:nvSpPr>
            <p:spPr>
              <a:xfrm>
                <a:off x="1843836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0" name="Google Shape;6910;p40"/>
              <p:cNvSpPr/>
              <p:nvPr/>
            </p:nvSpPr>
            <p:spPr>
              <a:xfrm>
                <a:off x="2304339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1" name="Google Shape;6911;p40"/>
              <p:cNvSpPr/>
              <p:nvPr/>
            </p:nvSpPr>
            <p:spPr>
              <a:xfrm>
                <a:off x="2764857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2" name="Google Shape;6912;p40"/>
              <p:cNvSpPr/>
              <p:nvPr/>
            </p:nvSpPr>
            <p:spPr>
              <a:xfrm>
                <a:off x="3226264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3" name="Google Shape;6913;p40"/>
              <p:cNvSpPr/>
              <p:nvPr/>
            </p:nvSpPr>
            <p:spPr>
              <a:xfrm>
                <a:off x="3687240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4" name="Google Shape;6914;p40"/>
              <p:cNvSpPr/>
              <p:nvPr/>
            </p:nvSpPr>
            <p:spPr>
              <a:xfrm>
                <a:off x="4148188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5" name="Google Shape;6915;p40"/>
              <p:cNvSpPr/>
              <p:nvPr/>
            </p:nvSpPr>
            <p:spPr>
              <a:xfrm>
                <a:off x="4608705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6" name="Google Shape;6916;p40"/>
              <p:cNvSpPr/>
              <p:nvPr/>
            </p:nvSpPr>
            <p:spPr>
              <a:xfrm>
                <a:off x="5001285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7" name="Google Shape;6917;p40"/>
              <p:cNvSpPr/>
              <p:nvPr/>
            </p:nvSpPr>
            <p:spPr>
              <a:xfrm>
                <a:off x="5462232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50" y="19454"/>
                    </a:lnTo>
                    <a:lnTo>
                      <a:pt x="6050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5" y="9940"/>
                    </a:lnTo>
                    <a:lnTo>
                      <a:pt x="20275" y="5077"/>
                    </a:lnTo>
                    <a:lnTo>
                      <a:pt x="11187" y="5077"/>
                    </a:lnTo>
                    <a:lnTo>
                      <a:pt x="1118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8" name="Google Shape;6918;p40"/>
              <p:cNvSpPr/>
              <p:nvPr/>
            </p:nvSpPr>
            <p:spPr>
              <a:xfrm>
                <a:off x="5922750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80" y="14955"/>
                    </a:lnTo>
                    <a:lnTo>
                      <a:pt x="16080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47" y="5077"/>
                    </a:lnTo>
                    <a:lnTo>
                      <a:pt x="11247" y="19454"/>
                    </a:lnTo>
                    <a:lnTo>
                      <a:pt x="31126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9" name="Google Shape;6919;p40"/>
              <p:cNvSpPr/>
              <p:nvPr/>
            </p:nvSpPr>
            <p:spPr>
              <a:xfrm>
                <a:off x="6384158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0" name="Google Shape;6920;p40"/>
              <p:cNvSpPr/>
              <p:nvPr/>
            </p:nvSpPr>
            <p:spPr>
              <a:xfrm>
                <a:off x="6845120" y="4497713"/>
                <a:ext cx="460539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5" h="19454" fill="none" extrusionOk="0">
                    <a:moveTo>
                      <a:pt x="0" y="19454"/>
                    </a:moveTo>
                    <a:lnTo>
                      <a:pt x="6019" y="19454"/>
                    </a:lnTo>
                    <a:lnTo>
                      <a:pt x="6019" y="0"/>
                    </a:lnTo>
                    <a:lnTo>
                      <a:pt x="25107" y="0"/>
                    </a:lnTo>
                    <a:lnTo>
                      <a:pt x="25107" y="14955"/>
                    </a:lnTo>
                    <a:lnTo>
                      <a:pt x="16019" y="14955"/>
                    </a:lnTo>
                    <a:lnTo>
                      <a:pt x="16019" y="9940"/>
                    </a:lnTo>
                    <a:lnTo>
                      <a:pt x="20274" y="9940"/>
                    </a:lnTo>
                    <a:lnTo>
                      <a:pt x="20274" y="5077"/>
                    </a:lnTo>
                    <a:lnTo>
                      <a:pt x="11186" y="5077"/>
                    </a:lnTo>
                    <a:lnTo>
                      <a:pt x="11186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1" name="Google Shape;6921;p40"/>
              <p:cNvSpPr/>
              <p:nvPr/>
            </p:nvSpPr>
            <p:spPr>
              <a:xfrm>
                <a:off x="7305624" y="4497713"/>
                <a:ext cx="46055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66" h="19454" fill="none" extrusionOk="0">
                    <a:moveTo>
                      <a:pt x="1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50" y="14955"/>
                    </a:lnTo>
                    <a:lnTo>
                      <a:pt x="16050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7" y="5077"/>
                    </a:lnTo>
                    <a:lnTo>
                      <a:pt x="11217" y="19454"/>
                    </a:lnTo>
                    <a:lnTo>
                      <a:pt x="3106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2" name="Google Shape;6922;p40"/>
              <p:cNvSpPr/>
              <p:nvPr/>
            </p:nvSpPr>
            <p:spPr>
              <a:xfrm>
                <a:off x="7766142" y="4497713"/>
                <a:ext cx="46144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126" h="19454" fill="none" extrusionOk="0">
                    <a:moveTo>
                      <a:pt x="0" y="19454"/>
                    </a:moveTo>
                    <a:lnTo>
                      <a:pt x="6079" y="19454"/>
                    </a:lnTo>
                    <a:lnTo>
                      <a:pt x="6079" y="0"/>
                    </a:lnTo>
                    <a:lnTo>
                      <a:pt x="25168" y="0"/>
                    </a:lnTo>
                    <a:lnTo>
                      <a:pt x="25168" y="14955"/>
                    </a:lnTo>
                    <a:lnTo>
                      <a:pt x="16079" y="14955"/>
                    </a:lnTo>
                    <a:lnTo>
                      <a:pt x="16079" y="9940"/>
                    </a:lnTo>
                    <a:lnTo>
                      <a:pt x="20335" y="9940"/>
                    </a:lnTo>
                    <a:lnTo>
                      <a:pt x="20335" y="5077"/>
                    </a:lnTo>
                    <a:lnTo>
                      <a:pt x="11277" y="5077"/>
                    </a:lnTo>
                    <a:lnTo>
                      <a:pt x="11277" y="19454"/>
                    </a:lnTo>
                    <a:lnTo>
                      <a:pt x="3112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3" name="Google Shape;6923;p40"/>
              <p:cNvSpPr/>
              <p:nvPr/>
            </p:nvSpPr>
            <p:spPr>
              <a:xfrm>
                <a:off x="8227549" y="4497713"/>
                <a:ext cx="460998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6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8" y="0"/>
                    </a:lnTo>
                    <a:lnTo>
                      <a:pt x="25138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5" y="9940"/>
                    </a:lnTo>
                    <a:lnTo>
                      <a:pt x="20305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4" name="Google Shape;6924;p40"/>
              <p:cNvSpPr/>
              <p:nvPr/>
            </p:nvSpPr>
            <p:spPr>
              <a:xfrm>
                <a:off x="8688524" y="4497713"/>
                <a:ext cx="460983" cy="288454"/>
              </a:xfrm>
              <a:custGeom>
                <a:avLst/>
                <a:gdLst/>
                <a:ahLst/>
                <a:cxnLst/>
                <a:rect l="l" t="t" r="r" b="b"/>
                <a:pathLst>
                  <a:path w="31095" h="19454" fill="none" extrusionOk="0">
                    <a:moveTo>
                      <a:pt x="0" y="19454"/>
                    </a:moveTo>
                    <a:lnTo>
                      <a:pt x="6049" y="19454"/>
                    </a:lnTo>
                    <a:lnTo>
                      <a:pt x="6049" y="0"/>
                    </a:lnTo>
                    <a:lnTo>
                      <a:pt x="25137" y="0"/>
                    </a:lnTo>
                    <a:lnTo>
                      <a:pt x="25137" y="14955"/>
                    </a:lnTo>
                    <a:lnTo>
                      <a:pt x="16049" y="14955"/>
                    </a:lnTo>
                    <a:lnTo>
                      <a:pt x="16049" y="9940"/>
                    </a:lnTo>
                    <a:lnTo>
                      <a:pt x="20304" y="9940"/>
                    </a:lnTo>
                    <a:lnTo>
                      <a:pt x="20304" y="5077"/>
                    </a:lnTo>
                    <a:lnTo>
                      <a:pt x="11216" y="5077"/>
                    </a:lnTo>
                    <a:lnTo>
                      <a:pt x="11216" y="19454"/>
                    </a:lnTo>
                    <a:lnTo>
                      <a:pt x="31095" y="19454"/>
                    </a:lnTo>
                  </a:path>
                </a:pathLst>
              </a:custGeom>
              <a:noFill/>
              <a:ln w="1900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925" name="Google Shape;6925;p40"/>
            <p:cNvCxnSpPr/>
            <p:nvPr/>
          </p:nvCxnSpPr>
          <p:spPr>
            <a:xfrm>
              <a:off x="5425" y="5082438"/>
              <a:ext cx="9146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926" name="Google Shape;6926;p40"/>
            <p:cNvGrpSpPr/>
            <p:nvPr/>
          </p:nvGrpSpPr>
          <p:grpSpPr>
            <a:xfrm>
              <a:off x="575" y="4845174"/>
              <a:ext cx="9149124" cy="185013"/>
              <a:chOff x="575" y="4855562"/>
              <a:chExt cx="9149124" cy="185013"/>
            </a:xfrm>
          </p:grpSpPr>
          <p:sp>
            <p:nvSpPr>
              <p:cNvPr id="6927" name="Google Shape;6927;p40"/>
              <p:cNvSpPr/>
              <p:nvPr/>
            </p:nvSpPr>
            <p:spPr>
              <a:xfrm rot="10800000">
                <a:off x="7399937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8" name="Google Shape;6928;p40"/>
              <p:cNvSpPr/>
              <p:nvPr/>
            </p:nvSpPr>
            <p:spPr>
              <a:xfrm rot="10800000">
                <a:off x="7234996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9" name="Google Shape;6929;p40"/>
              <p:cNvSpPr/>
              <p:nvPr/>
            </p:nvSpPr>
            <p:spPr>
              <a:xfrm rot="10800000">
                <a:off x="7019164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0" name="Google Shape;6930;p40"/>
              <p:cNvSpPr/>
              <p:nvPr/>
            </p:nvSpPr>
            <p:spPr>
              <a:xfrm rot="10800000">
                <a:off x="6854223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1" name="Google Shape;6931;p40"/>
              <p:cNvSpPr/>
              <p:nvPr/>
            </p:nvSpPr>
            <p:spPr>
              <a:xfrm rot="10800000">
                <a:off x="6638931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2" name="Google Shape;6932;p40"/>
              <p:cNvSpPr/>
              <p:nvPr/>
            </p:nvSpPr>
            <p:spPr>
              <a:xfrm rot="10800000">
                <a:off x="6473466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3" name="Google Shape;6933;p40"/>
              <p:cNvSpPr/>
              <p:nvPr/>
            </p:nvSpPr>
            <p:spPr>
              <a:xfrm rot="10800000">
                <a:off x="6258158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4" name="Google Shape;6934;p40"/>
              <p:cNvSpPr/>
              <p:nvPr/>
            </p:nvSpPr>
            <p:spPr>
              <a:xfrm rot="10800000">
                <a:off x="6093217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5" name="Google Shape;6935;p40"/>
              <p:cNvSpPr/>
              <p:nvPr/>
            </p:nvSpPr>
            <p:spPr>
              <a:xfrm rot="10800000">
                <a:off x="58774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6" name="Google Shape;6936;p40"/>
              <p:cNvSpPr/>
              <p:nvPr/>
            </p:nvSpPr>
            <p:spPr>
              <a:xfrm rot="10800000">
                <a:off x="571246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7" name="Google Shape;6937;p40"/>
              <p:cNvSpPr/>
              <p:nvPr/>
            </p:nvSpPr>
            <p:spPr>
              <a:xfrm rot="10800000">
                <a:off x="5496121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8" name="Google Shape;6938;p40"/>
              <p:cNvSpPr/>
              <p:nvPr/>
            </p:nvSpPr>
            <p:spPr>
              <a:xfrm rot="10800000">
                <a:off x="5331180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9" name="Google Shape;6939;p40"/>
              <p:cNvSpPr/>
              <p:nvPr/>
            </p:nvSpPr>
            <p:spPr>
              <a:xfrm rot="10800000">
                <a:off x="5115889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0" name="Google Shape;6940;p40"/>
              <p:cNvSpPr/>
              <p:nvPr/>
            </p:nvSpPr>
            <p:spPr>
              <a:xfrm rot="10800000">
                <a:off x="4950423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1" name="Google Shape;6941;p40"/>
              <p:cNvSpPr/>
              <p:nvPr/>
            </p:nvSpPr>
            <p:spPr>
              <a:xfrm rot="10800000">
                <a:off x="4735115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2" name="Google Shape;6942;p40"/>
              <p:cNvSpPr/>
              <p:nvPr/>
            </p:nvSpPr>
            <p:spPr>
              <a:xfrm rot="10800000">
                <a:off x="4570174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3" name="Google Shape;6943;p40"/>
              <p:cNvSpPr/>
              <p:nvPr/>
            </p:nvSpPr>
            <p:spPr>
              <a:xfrm rot="10800000">
                <a:off x="43543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4" name="Google Shape;6944;p40"/>
              <p:cNvSpPr/>
              <p:nvPr/>
            </p:nvSpPr>
            <p:spPr>
              <a:xfrm rot="10800000">
                <a:off x="4189418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5" name="Google Shape;6945;p40"/>
              <p:cNvSpPr/>
              <p:nvPr/>
            </p:nvSpPr>
            <p:spPr>
              <a:xfrm rot="10800000">
                <a:off x="3973602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6" name="Google Shape;6946;p40"/>
              <p:cNvSpPr/>
              <p:nvPr/>
            </p:nvSpPr>
            <p:spPr>
              <a:xfrm rot="10800000">
                <a:off x="3808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7" name="Google Shape;6947;p40"/>
              <p:cNvSpPr/>
              <p:nvPr/>
            </p:nvSpPr>
            <p:spPr>
              <a:xfrm rot="10800000">
                <a:off x="3592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8" name="Google Shape;6948;p40"/>
              <p:cNvSpPr/>
              <p:nvPr/>
            </p:nvSpPr>
            <p:spPr>
              <a:xfrm rot="10800000">
                <a:off x="34273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9" name="Google Shape;6949;p40"/>
              <p:cNvSpPr/>
              <p:nvPr/>
            </p:nvSpPr>
            <p:spPr>
              <a:xfrm rot="10800000">
                <a:off x="32110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0" name="Google Shape;6950;p40"/>
              <p:cNvSpPr/>
              <p:nvPr/>
            </p:nvSpPr>
            <p:spPr>
              <a:xfrm rot="10800000">
                <a:off x="30461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1" name="Google Shape;6951;p40"/>
              <p:cNvSpPr/>
              <p:nvPr/>
            </p:nvSpPr>
            <p:spPr>
              <a:xfrm rot="10800000">
                <a:off x="28303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2" name="Google Shape;6952;p40"/>
              <p:cNvSpPr/>
              <p:nvPr/>
            </p:nvSpPr>
            <p:spPr>
              <a:xfrm rot="10800000">
                <a:off x="26653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3" name="Google Shape;6953;p40"/>
              <p:cNvSpPr/>
              <p:nvPr/>
            </p:nvSpPr>
            <p:spPr>
              <a:xfrm rot="10800000">
                <a:off x="245008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58" y="1"/>
                    </a:lnTo>
                    <a:lnTo>
                      <a:pt x="9758" y="5472"/>
                    </a:lnTo>
                    <a:lnTo>
                      <a:pt x="504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4" name="Google Shape;6954;p40"/>
              <p:cNvSpPr/>
              <p:nvPr/>
            </p:nvSpPr>
            <p:spPr>
              <a:xfrm rot="10800000">
                <a:off x="2284624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5" name="Google Shape;6955;p40"/>
              <p:cNvSpPr/>
              <p:nvPr/>
            </p:nvSpPr>
            <p:spPr>
              <a:xfrm rot="10800000">
                <a:off x="2069316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5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6" name="Google Shape;6956;p40"/>
              <p:cNvSpPr/>
              <p:nvPr/>
            </p:nvSpPr>
            <p:spPr>
              <a:xfrm rot="10800000">
                <a:off x="19043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7" name="Google Shape;6957;p40"/>
              <p:cNvSpPr/>
              <p:nvPr/>
            </p:nvSpPr>
            <p:spPr>
              <a:xfrm rot="10800000">
                <a:off x="1688559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8" name="Google Shape;6958;p40"/>
              <p:cNvSpPr/>
              <p:nvPr/>
            </p:nvSpPr>
            <p:spPr>
              <a:xfrm rot="10800000">
                <a:off x="152361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9" name="Google Shape;6959;p40"/>
              <p:cNvSpPr/>
              <p:nvPr/>
            </p:nvSpPr>
            <p:spPr>
              <a:xfrm rot="10800000">
                <a:off x="1307279" y="4855567"/>
                <a:ext cx="165483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9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0" name="Google Shape;6960;p40"/>
              <p:cNvSpPr/>
              <p:nvPr/>
            </p:nvSpPr>
            <p:spPr>
              <a:xfrm rot="10800000">
                <a:off x="1142338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1" name="Google Shape;6961;p40"/>
              <p:cNvSpPr/>
              <p:nvPr/>
            </p:nvSpPr>
            <p:spPr>
              <a:xfrm rot="10800000">
                <a:off x="927046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77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2" name="Google Shape;6962;p40"/>
              <p:cNvSpPr/>
              <p:nvPr/>
            </p:nvSpPr>
            <p:spPr>
              <a:xfrm rot="10800000">
                <a:off x="761581" y="4855562"/>
                <a:ext cx="392078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3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3" name="Google Shape;6963;p40"/>
              <p:cNvSpPr/>
              <p:nvPr/>
            </p:nvSpPr>
            <p:spPr>
              <a:xfrm rot="10800000">
                <a:off x="546273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4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4" name="Google Shape;6964;p40"/>
              <p:cNvSpPr/>
              <p:nvPr/>
            </p:nvSpPr>
            <p:spPr>
              <a:xfrm rot="10800000">
                <a:off x="381332" y="4855562"/>
                <a:ext cx="391063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3" h="1" fill="none" extrusionOk="0">
                    <a:moveTo>
                      <a:pt x="1" y="0"/>
                    </a:moveTo>
                    <a:lnTo>
                      <a:pt x="2313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5" name="Google Shape;6965;p40"/>
              <p:cNvSpPr/>
              <p:nvPr/>
            </p:nvSpPr>
            <p:spPr>
              <a:xfrm rot="10800000">
                <a:off x="165517" y="4855567"/>
                <a:ext cx="164959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58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757" y="1"/>
                    </a:lnTo>
                    <a:lnTo>
                      <a:pt x="9757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6" name="Google Shape;6966;p40"/>
              <p:cNvSpPr/>
              <p:nvPr/>
            </p:nvSpPr>
            <p:spPr>
              <a:xfrm rot="10800000">
                <a:off x="575" y="4855562"/>
                <a:ext cx="391046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32" h="1" fill="none" extrusionOk="0">
                    <a:moveTo>
                      <a:pt x="0" y="0"/>
                    </a:moveTo>
                    <a:lnTo>
                      <a:pt x="23131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7" name="Google Shape;6967;p40"/>
              <p:cNvSpPr/>
              <p:nvPr/>
            </p:nvSpPr>
            <p:spPr>
              <a:xfrm rot="10800000">
                <a:off x="8161495" y="4855567"/>
                <a:ext cx="165466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10944" fill="none" extrusionOk="0">
                    <a:moveTo>
                      <a:pt x="1" y="10943"/>
                    </a:moveTo>
                    <a:lnTo>
                      <a:pt x="1" y="1"/>
                    </a:lnTo>
                    <a:lnTo>
                      <a:pt x="9788" y="1"/>
                    </a:lnTo>
                    <a:lnTo>
                      <a:pt x="9788" y="5472"/>
                    </a:lnTo>
                    <a:lnTo>
                      <a:pt x="501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8" name="Google Shape;6968;p40"/>
              <p:cNvSpPr/>
              <p:nvPr/>
            </p:nvSpPr>
            <p:spPr>
              <a:xfrm rot="10800000">
                <a:off x="7996554" y="4855562"/>
                <a:ext cx="39206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92" h="1" fill="none" extrusionOk="0">
                    <a:moveTo>
                      <a:pt x="0" y="0"/>
                    </a:moveTo>
                    <a:lnTo>
                      <a:pt x="2319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9" name="Google Shape;6969;p40"/>
              <p:cNvSpPr/>
              <p:nvPr/>
            </p:nvSpPr>
            <p:spPr>
              <a:xfrm rot="10800000">
                <a:off x="7780722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0" name="Google Shape;6970;p40"/>
              <p:cNvSpPr/>
              <p:nvPr/>
            </p:nvSpPr>
            <p:spPr>
              <a:xfrm rot="10800000">
                <a:off x="7615780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1" name="Google Shape;6971;p40"/>
              <p:cNvSpPr/>
              <p:nvPr/>
            </p:nvSpPr>
            <p:spPr>
              <a:xfrm rot="10800000">
                <a:off x="8542279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2" name="Google Shape;6972;p40"/>
              <p:cNvSpPr/>
              <p:nvPr/>
            </p:nvSpPr>
            <p:spPr>
              <a:xfrm rot="10800000">
                <a:off x="8377338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3" name="Google Shape;6973;p40"/>
              <p:cNvSpPr/>
              <p:nvPr/>
            </p:nvSpPr>
            <p:spPr>
              <a:xfrm rot="10800000">
                <a:off x="8923071" y="4855567"/>
                <a:ext cx="165990" cy="185008"/>
              </a:xfrm>
              <a:custGeom>
                <a:avLst/>
                <a:gdLst/>
                <a:ahLst/>
                <a:cxnLst/>
                <a:rect l="l" t="t" r="r" b="b"/>
                <a:pathLst>
                  <a:path w="9819" h="10944" fill="none" extrusionOk="0">
                    <a:moveTo>
                      <a:pt x="0" y="10943"/>
                    </a:moveTo>
                    <a:lnTo>
                      <a:pt x="0" y="1"/>
                    </a:lnTo>
                    <a:lnTo>
                      <a:pt x="9818" y="1"/>
                    </a:lnTo>
                    <a:lnTo>
                      <a:pt x="9818" y="5472"/>
                    </a:lnTo>
                    <a:lnTo>
                      <a:pt x="5076" y="547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4" name="Google Shape;6974;p40"/>
              <p:cNvSpPr/>
              <p:nvPr/>
            </p:nvSpPr>
            <p:spPr>
              <a:xfrm rot="10800000">
                <a:off x="8758129" y="4855562"/>
                <a:ext cx="391571" cy="17"/>
              </a:xfrm>
              <a:custGeom>
                <a:avLst/>
                <a:gdLst/>
                <a:ahLst/>
                <a:cxnLst/>
                <a:rect l="l" t="t" r="r" b="b"/>
                <a:pathLst>
                  <a:path w="23163" h="1" fill="none" extrusionOk="0">
                    <a:moveTo>
                      <a:pt x="1" y="0"/>
                    </a:moveTo>
                    <a:lnTo>
                      <a:pt x="23162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3">
  <p:cSld name="SECTION_TITLE_AND_DESCRIPTION_1_1">
    <p:spTree>
      <p:nvGrpSpPr>
        <p:cNvPr id="1" name="Shape 6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6" name="Google Shape;6976;p41"/>
          <p:cNvSpPr/>
          <p:nvPr/>
        </p:nvSpPr>
        <p:spPr>
          <a:xfrm>
            <a:off x="5502675" y="-10850"/>
            <a:ext cx="3505500" cy="515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7" name="Google Shape;6977;p41"/>
          <p:cNvSpPr/>
          <p:nvPr/>
        </p:nvSpPr>
        <p:spPr>
          <a:xfrm>
            <a:off x="5632925" y="-10850"/>
            <a:ext cx="3505500" cy="515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8" name="Google Shape;6978;p41"/>
          <p:cNvSpPr txBox="1">
            <a:spLocks noGrp="1"/>
          </p:cNvSpPr>
          <p:nvPr>
            <p:ph type="title"/>
          </p:nvPr>
        </p:nvSpPr>
        <p:spPr>
          <a:xfrm>
            <a:off x="808600" y="1543931"/>
            <a:ext cx="41622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979" name="Google Shape;6979;p41"/>
          <p:cNvSpPr txBox="1">
            <a:spLocks noGrp="1"/>
          </p:cNvSpPr>
          <p:nvPr>
            <p:ph type="subTitle" idx="1"/>
          </p:nvPr>
        </p:nvSpPr>
        <p:spPr>
          <a:xfrm>
            <a:off x="808600" y="2370769"/>
            <a:ext cx="4162200" cy="12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6980" name="Google Shape;6980;p41"/>
          <p:cNvGrpSpPr/>
          <p:nvPr/>
        </p:nvGrpSpPr>
        <p:grpSpPr>
          <a:xfrm rot="10800000">
            <a:off x="8423990" y="-7825"/>
            <a:ext cx="726156" cy="5170850"/>
            <a:chOff x="7215200" y="-310"/>
            <a:chExt cx="722400" cy="5144100"/>
          </a:xfrm>
        </p:grpSpPr>
        <p:sp>
          <p:nvSpPr>
            <p:cNvPr id="6981" name="Google Shape;6981;p41"/>
            <p:cNvSpPr/>
            <p:nvPr/>
          </p:nvSpPr>
          <p:spPr>
            <a:xfrm rot="5400000" flipH="1">
              <a:off x="5004650" y="2210475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982" name="Google Shape;6982;p41"/>
            <p:cNvGrpSpPr/>
            <p:nvPr/>
          </p:nvGrpSpPr>
          <p:grpSpPr>
            <a:xfrm>
              <a:off x="7282860" y="58"/>
              <a:ext cx="247434" cy="5143732"/>
              <a:chOff x="6285312" y="2912523"/>
              <a:chExt cx="247409" cy="5097852"/>
            </a:xfrm>
          </p:grpSpPr>
          <p:sp>
            <p:nvSpPr>
              <p:cNvPr id="6983" name="Google Shape;6983;p41"/>
              <p:cNvSpPr/>
              <p:nvPr/>
            </p:nvSpPr>
            <p:spPr>
              <a:xfrm rot="-5400000">
                <a:off x="6123691" y="7601345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0" y="15746"/>
                    </a:moveTo>
                    <a:lnTo>
                      <a:pt x="8876" y="15746"/>
                    </a:lnTo>
                    <a:lnTo>
                      <a:pt x="887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41" y="15746"/>
                    </a:lnTo>
                    <a:lnTo>
                      <a:pt x="2614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4" name="Google Shape;6984;p41"/>
              <p:cNvSpPr/>
              <p:nvPr/>
            </p:nvSpPr>
            <p:spPr>
              <a:xfrm rot="-5400000">
                <a:off x="6254764" y="7829853"/>
                <a:ext cx="200585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8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5" name="Google Shape;6985;p41"/>
              <p:cNvSpPr/>
              <p:nvPr/>
            </p:nvSpPr>
            <p:spPr>
              <a:xfrm rot="-5400000">
                <a:off x="6123691" y="7030671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0" y="15746"/>
                    </a:moveTo>
                    <a:lnTo>
                      <a:pt x="8876" y="15746"/>
                    </a:lnTo>
                    <a:lnTo>
                      <a:pt x="887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10" y="15746"/>
                    </a:lnTo>
                    <a:lnTo>
                      <a:pt x="26110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6" name="Google Shape;6986;p41"/>
              <p:cNvSpPr/>
              <p:nvPr/>
            </p:nvSpPr>
            <p:spPr>
              <a:xfrm rot="-5400000">
                <a:off x="6254528" y="7258944"/>
                <a:ext cx="201057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98" h="1" fill="none" extrusionOk="0">
                    <a:moveTo>
                      <a:pt x="1" y="1"/>
                    </a:moveTo>
                    <a:lnTo>
                      <a:pt x="1279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7" name="Google Shape;6987;p41"/>
              <p:cNvSpPr/>
              <p:nvPr/>
            </p:nvSpPr>
            <p:spPr>
              <a:xfrm rot="-5400000">
                <a:off x="6123699" y="6460005"/>
                <a:ext cx="570634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3" h="15746" fill="none" extrusionOk="0">
                    <a:moveTo>
                      <a:pt x="0" y="15746"/>
                    </a:moveTo>
                    <a:lnTo>
                      <a:pt x="8845" y="15746"/>
                    </a:lnTo>
                    <a:lnTo>
                      <a:pt x="8845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10" y="15746"/>
                    </a:lnTo>
                    <a:lnTo>
                      <a:pt x="26110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8" name="Google Shape;6988;p41"/>
              <p:cNvSpPr/>
              <p:nvPr/>
            </p:nvSpPr>
            <p:spPr>
              <a:xfrm rot="-5400000">
                <a:off x="6254536" y="6688749"/>
                <a:ext cx="201041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97" h="1" fill="none" extrusionOk="0">
                    <a:moveTo>
                      <a:pt x="0" y="1"/>
                    </a:moveTo>
                    <a:lnTo>
                      <a:pt x="1279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9" name="Google Shape;6989;p41"/>
              <p:cNvSpPr/>
              <p:nvPr/>
            </p:nvSpPr>
            <p:spPr>
              <a:xfrm rot="-5400000">
                <a:off x="6123691" y="5889339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2" y="9241"/>
                    </a:lnTo>
                    <a:lnTo>
                      <a:pt x="1582" y="1"/>
                    </a:lnTo>
                    <a:lnTo>
                      <a:pt x="21582" y="1"/>
                    </a:lnTo>
                    <a:lnTo>
                      <a:pt x="21582" y="9241"/>
                    </a:lnTo>
                    <a:lnTo>
                      <a:pt x="14439" y="9241"/>
                    </a:lnTo>
                    <a:lnTo>
                      <a:pt x="14439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0" name="Google Shape;6990;p41"/>
              <p:cNvSpPr/>
              <p:nvPr/>
            </p:nvSpPr>
            <p:spPr>
              <a:xfrm rot="-5400000">
                <a:off x="6254292" y="6117831"/>
                <a:ext cx="201528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828" h="1" fill="none" extrusionOk="0">
                    <a:moveTo>
                      <a:pt x="0" y="1"/>
                    </a:moveTo>
                    <a:lnTo>
                      <a:pt x="1282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1" name="Google Shape;6991;p41"/>
              <p:cNvSpPr/>
              <p:nvPr/>
            </p:nvSpPr>
            <p:spPr>
              <a:xfrm rot="-5400000">
                <a:off x="6123691" y="5318665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39" y="9241"/>
                    </a:lnTo>
                    <a:lnTo>
                      <a:pt x="14439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2" name="Google Shape;6992;p41"/>
              <p:cNvSpPr/>
              <p:nvPr/>
            </p:nvSpPr>
            <p:spPr>
              <a:xfrm rot="-5400000">
                <a:off x="6254764" y="5547644"/>
                <a:ext cx="200585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8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3" name="Google Shape;6993;p41"/>
              <p:cNvSpPr/>
              <p:nvPr/>
            </p:nvSpPr>
            <p:spPr>
              <a:xfrm rot="-5400000">
                <a:off x="6123691" y="4747991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21" y="1"/>
                    </a:lnTo>
                    <a:lnTo>
                      <a:pt x="2152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080" y="15746"/>
                    </a:lnTo>
                    <a:lnTo>
                      <a:pt x="26080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4" name="Google Shape;6994;p41"/>
              <p:cNvSpPr/>
              <p:nvPr/>
            </p:nvSpPr>
            <p:spPr>
              <a:xfrm rot="-5400000">
                <a:off x="6254772" y="4976978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5" name="Google Shape;6995;p41"/>
              <p:cNvSpPr/>
              <p:nvPr/>
            </p:nvSpPr>
            <p:spPr>
              <a:xfrm rot="-5400000">
                <a:off x="6123691" y="4177317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6" name="Google Shape;6996;p41"/>
              <p:cNvSpPr/>
              <p:nvPr/>
            </p:nvSpPr>
            <p:spPr>
              <a:xfrm rot="-5400000">
                <a:off x="6254772" y="4406304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7" name="Google Shape;6997;p41"/>
              <p:cNvSpPr/>
              <p:nvPr/>
            </p:nvSpPr>
            <p:spPr>
              <a:xfrm rot="-5400000">
                <a:off x="6123691" y="3606644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8" name="Google Shape;6998;p41"/>
              <p:cNvSpPr/>
              <p:nvPr/>
            </p:nvSpPr>
            <p:spPr>
              <a:xfrm rot="-5400000">
                <a:off x="6254772" y="3835631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9" name="Google Shape;6999;p41"/>
              <p:cNvSpPr/>
              <p:nvPr/>
            </p:nvSpPr>
            <p:spPr>
              <a:xfrm rot="-5400000">
                <a:off x="6123691" y="3074144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0" name="Google Shape;7000;p41"/>
              <p:cNvSpPr/>
              <p:nvPr/>
            </p:nvSpPr>
            <p:spPr>
              <a:xfrm rot="-5400000">
                <a:off x="6254772" y="3303131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01" name="Google Shape;7001;p41"/>
            <p:cNvGrpSpPr/>
            <p:nvPr/>
          </p:nvGrpSpPr>
          <p:grpSpPr>
            <a:xfrm>
              <a:off x="7677418" y="-310"/>
              <a:ext cx="192517" cy="5143735"/>
              <a:chOff x="7677418" y="-310"/>
              <a:chExt cx="192517" cy="5143735"/>
            </a:xfrm>
          </p:grpSpPr>
          <p:sp>
            <p:nvSpPr>
              <p:cNvPr id="7002" name="Google Shape;7002;p41"/>
              <p:cNvSpPr/>
              <p:nvPr/>
            </p:nvSpPr>
            <p:spPr>
              <a:xfrm rot="-5400000">
                <a:off x="7539746" y="4813235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3" name="Google Shape;7003;p41"/>
              <p:cNvSpPr/>
              <p:nvPr/>
            </p:nvSpPr>
            <p:spPr>
              <a:xfrm rot="-5400000">
                <a:off x="7652458" y="4799342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69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4" name="Google Shape;7004;p41"/>
              <p:cNvSpPr/>
              <p:nvPr/>
            </p:nvSpPr>
            <p:spPr>
              <a:xfrm rot="-5400000">
                <a:off x="7540008" y="4345647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599" y="11368"/>
                    </a:lnTo>
                    <a:lnTo>
                      <a:pt x="2759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5" name="Google Shape;7005;p41"/>
              <p:cNvSpPr/>
              <p:nvPr/>
            </p:nvSpPr>
            <p:spPr>
              <a:xfrm rot="-5400000">
                <a:off x="7652712" y="4331746"/>
                <a:ext cx="260964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0244" fill="none" extrusionOk="0">
                    <a:moveTo>
                      <a:pt x="756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6" name="Google Shape;7006;p41"/>
              <p:cNvSpPr/>
              <p:nvPr/>
            </p:nvSpPr>
            <p:spPr>
              <a:xfrm rot="-5400000">
                <a:off x="7539746" y="3878060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7" name="Google Shape;7007;p41"/>
              <p:cNvSpPr/>
              <p:nvPr/>
            </p:nvSpPr>
            <p:spPr>
              <a:xfrm rot="-5400000">
                <a:off x="7652721" y="3863904"/>
                <a:ext cx="260947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10244" fill="none" extrusionOk="0">
                    <a:moveTo>
                      <a:pt x="7538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8" name="Google Shape;7008;p41"/>
              <p:cNvSpPr/>
              <p:nvPr/>
            </p:nvSpPr>
            <p:spPr>
              <a:xfrm rot="-5400000">
                <a:off x="7539754" y="3410218"/>
                <a:ext cx="467845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0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9" name="Google Shape;7009;p41"/>
              <p:cNvSpPr/>
              <p:nvPr/>
            </p:nvSpPr>
            <p:spPr>
              <a:xfrm rot="-5400000">
                <a:off x="7652975" y="3396832"/>
                <a:ext cx="260439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1" h="10244" fill="none" extrusionOk="0">
                    <a:moveTo>
                      <a:pt x="7569" y="5107"/>
                    </a:moveTo>
                    <a:lnTo>
                      <a:pt x="15381" y="5107"/>
                    </a:lnTo>
                    <a:lnTo>
                      <a:pt x="1538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0" name="Google Shape;7010;p41"/>
              <p:cNvSpPr/>
              <p:nvPr/>
            </p:nvSpPr>
            <p:spPr>
              <a:xfrm rot="-5400000">
                <a:off x="7539746" y="2942376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1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1" name="Google Shape;7011;p41"/>
              <p:cNvSpPr/>
              <p:nvPr/>
            </p:nvSpPr>
            <p:spPr>
              <a:xfrm rot="-5400000">
                <a:off x="7652975" y="2928982"/>
                <a:ext cx="260439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1" h="10244" fill="none" extrusionOk="0">
                    <a:moveTo>
                      <a:pt x="7569" y="5107"/>
                    </a:moveTo>
                    <a:lnTo>
                      <a:pt x="15380" y="5107"/>
                    </a:lnTo>
                    <a:lnTo>
                      <a:pt x="15380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2" name="Google Shape;7012;p41"/>
              <p:cNvSpPr/>
              <p:nvPr/>
            </p:nvSpPr>
            <p:spPr>
              <a:xfrm rot="-5400000">
                <a:off x="7540008" y="2474788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3" name="Google Shape;7013;p41"/>
              <p:cNvSpPr/>
              <p:nvPr/>
            </p:nvSpPr>
            <p:spPr>
              <a:xfrm rot="-5400000">
                <a:off x="7652966" y="2461140"/>
                <a:ext cx="260456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2" h="10244" fill="none" extrusionOk="0">
                    <a:moveTo>
                      <a:pt x="7569" y="5107"/>
                    </a:moveTo>
                    <a:lnTo>
                      <a:pt x="15381" y="5107"/>
                    </a:lnTo>
                    <a:lnTo>
                      <a:pt x="15381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4" name="Google Shape;7014;p41"/>
              <p:cNvSpPr/>
              <p:nvPr/>
            </p:nvSpPr>
            <p:spPr>
              <a:xfrm rot="-5400000">
                <a:off x="7540000" y="2007454"/>
                <a:ext cx="467354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1" h="11368" fill="none" extrusionOk="0">
                    <a:moveTo>
                      <a:pt x="1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5" name="Google Shape;7015;p41"/>
              <p:cNvSpPr/>
              <p:nvPr/>
            </p:nvSpPr>
            <p:spPr>
              <a:xfrm rot="-5400000">
                <a:off x="7652458" y="1993815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600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6" name="Google Shape;7016;p41"/>
              <p:cNvSpPr/>
              <p:nvPr/>
            </p:nvSpPr>
            <p:spPr>
              <a:xfrm rot="-5400000">
                <a:off x="7540008" y="1539612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7" name="Google Shape;7017;p41"/>
              <p:cNvSpPr/>
              <p:nvPr/>
            </p:nvSpPr>
            <p:spPr>
              <a:xfrm rot="-5400000">
                <a:off x="7652458" y="1525964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99" y="5107"/>
                    </a:moveTo>
                    <a:lnTo>
                      <a:pt x="15441" y="5107"/>
                    </a:lnTo>
                    <a:lnTo>
                      <a:pt x="1544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8" name="Google Shape;7018;p41"/>
              <p:cNvSpPr/>
              <p:nvPr/>
            </p:nvSpPr>
            <p:spPr>
              <a:xfrm rot="-5400000">
                <a:off x="7540262" y="1072016"/>
                <a:ext cx="466829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570" h="11368" fill="none" extrusionOk="0">
                    <a:moveTo>
                      <a:pt x="0" y="11368"/>
                    </a:moveTo>
                    <a:lnTo>
                      <a:pt x="27569" y="11368"/>
                    </a:lnTo>
                    <a:lnTo>
                      <a:pt x="2756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9" name="Google Shape;7019;p41"/>
              <p:cNvSpPr/>
              <p:nvPr/>
            </p:nvSpPr>
            <p:spPr>
              <a:xfrm rot="-5400000">
                <a:off x="7652721" y="1058376"/>
                <a:ext cx="260947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10244" fill="none" extrusionOk="0">
                    <a:moveTo>
                      <a:pt x="759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0" name="Google Shape;7020;p41"/>
              <p:cNvSpPr/>
              <p:nvPr/>
            </p:nvSpPr>
            <p:spPr>
              <a:xfrm rot="-5400000">
                <a:off x="7539746" y="604688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1" name="Google Shape;7021;p41"/>
              <p:cNvSpPr/>
              <p:nvPr/>
            </p:nvSpPr>
            <p:spPr>
              <a:xfrm rot="-5400000">
                <a:off x="7652458" y="590794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69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2" name="Google Shape;7022;p41"/>
              <p:cNvSpPr/>
              <p:nvPr/>
            </p:nvSpPr>
            <p:spPr>
              <a:xfrm rot="-5400000">
                <a:off x="7540008" y="137100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599" y="11368"/>
                    </a:lnTo>
                    <a:lnTo>
                      <a:pt x="2759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3" name="Google Shape;7023;p41"/>
              <p:cNvSpPr/>
              <p:nvPr/>
            </p:nvSpPr>
            <p:spPr>
              <a:xfrm rot="-5400000">
                <a:off x="7652712" y="123198"/>
                <a:ext cx="260964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0244" fill="none" extrusionOk="0">
                    <a:moveTo>
                      <a:pt x="756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7024" name="Google Shape;7024;p41"/>
            <p:cNvCxnSpPr/>
            <p:nvPr/>
          </p:nvCxnSpPr>
          <p:spPr>
            <a:xfrm>
              <a:off x="7618638" y="-75"/>
              <a:ext cx="0" cy="514350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1_1_1">
    <p:bg>
      <p:bgPr>
        <a:solidFill>
          <a:schemeClr val="lt1"/>
        </a:solidFill>
        <a:effectLst/>
      </p:bgPr>
    </p:bg>
    <p:spTree>
      <p:nvGrpSpPr>
        <p:cNvPr id="1" name="Shape 7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6" name="Google Shape;7216;p44"/>
          <p:cNvSpPr txBox="1">
            <a:spLocks noGrp="1"/>
          </p:cNvSpPr>
          <p:nvPr>
            <p:ph type="subTitle" idx="1"/>
          </p:nvPr>
        </p:nvSpPr>
        <p:spPr>
          <a:xfrm>
            <a:off x="5217100" y="1099325"/>
            <a:ext cx="2340900" cy="496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9pPr>
          </a:lstStyle>
          <a:p>
            <a:endParaRPr/>
          </a:p>
        </p:txBody>
      </p:sp>
      <p:sp>
        <p:nvSpPr>
          <p:cNvPr id="7217" name="Google Shape;7217;p44"/>
          <p:cNvSpPr txBox="1">
            <a:spLocks noGrp="1"/>
          </p:cNvSpPr>
          <p:nvPr>
            <p:ph type="subTitle" idx="2"/>
          </p:nvPr>
        </p:nvSpPr>
        <p:spPr>
          <a:xfrm>
            <a:off x="5217100" y="2583938"/>
            <a:ext cx="2340900" cy="496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inzel Medium"/>
              <a:buNone/>
              <a:defRPr sz="2000">
                <a:latin typeface="Cinzel Medium"/>
                <a:ea typeface="Cinzel Medium"/>
                <a:cs typeface="Cinzel Medium"/>
                <a:sym typeface="Cinzel Medium"/>
              </a:defRPr>
            </a:lvl9pPr>
          </a:lstStyle>
          <a:p>
            <a:endParaRPr/>
          </a:p>
        </p:txBody>
      </p:sp>
      <p:sp>
        <p:nvSpPr>
          <p:cNvPr id="7218" name="Google Shape;7218;p44"/>
          <p:cNvSpPr txBox="1">
            <a:spLocks noGrp="1"/>
          </p:cNvSpPr>
          <p:nvPr>
            <p:ph type="subTitle" idx="3"/>
          </p:nvPr>
        </p:nvSpPr>
        <p:spPr>
          <a:xfrm>
            <a:off x="5217100" y="1610147"/>
            <a:ext cx="2340900" cy="77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19" name="Google Shape;7219;p44"/>
          <p:cNvSpPr txBox="1">
            <a:spLocks noGrp="1"/>
          </p:cNvSpPr>
          <p:nvPr>
            <p:ph type="subTitle" idx="4"/>
          </p:nvPr>
        </p:nvSpPr>
        <p:spPr>
          <a:xfrm>
            <a:off x="5217100" y="3107313"/>
            <a:ext cx="2340900" cy="77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20" name="Google Shape;7220;p44"/>
          <p:cNvSpPr txBox="1">
            <a:spLocks noGrp="1"/>
          </p:cNvSpPr>
          <p:nvPr>
            <p:ph type="title"/>
          </p:nvPr>
        </p:nvSpPr>
        <p:spPr>
          <a:xfrm>
            <a:off x="713300" y="231375"/>
            <a:ext cx="7717500" cy="6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21" name="Google Shape;7221;p44"/>
          <p:cNvSpPr/>
          <p:nvPr/>
        </p:nvSpPr>
        <p:spPr>
          <a:xfrm flipH="1">
            <a:off x="0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22" name="Google Shape;7222;p44"/>
          <p:cNvGrpSpPr/>
          <p:nvPr/>
        </p:nvGrpSpPr>
        <p:grpSpPr>
          <a:xfrm>
            <a:off x="-4" y="4428200"/>
            <a:ext cx="9144278" cy="723600"/>
            <a:chOff x="-4" y="4428200"/>
            <a:chExt cx="9144278" cy="723600"/>
          </a:xfrm>
        </p:grpSpPr>
        <p:sp>
          <p:nvSpPr>
            <p:cNvPr id="7223" name="Google Shape;7223;p44"/>
            <p:cNvSpPr/>
            <p:nvPr/>
          </p:nvSpPr>
          <p:spPr>
            <a:xfrm>
              <a:off x="25" y="44282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24" name="Google Shape;7224;p44"/>
            <p:cNvGrpSpPr/>
            <p:nvPr/>
          </p:nvGrpSpPr>
          <p:grpSpPr>
            <a:xfrm>
              <a:off x="42" y="4558437"/>
              <a:ext cx="9144232" cy="170088"/>
              <a:chOff x="446475" y="2342375"/>
              <a:chExt cx="6243075" cy="116125"/>
            </a:xfrm>
          </p:grpSpPr>
          <p:sp>
            <p:nvSpPr>
              <p:cNvPr id="7225" name="Google Shape;7225;p44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6" name="Google Shape;7226;p44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7" name="Google Shape;7227;p44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8" name="Google Shape;7228;p44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9" name="Google Shape;7229;p44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0" name="Google Shape;7230;p44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1" name="Google Shape;7231;p44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2" name="Google Shape;7232;p44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3" name="Google Shape;7233;p44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4" name="Google Shape;7234;p44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5" name="Google Shape;7235;p44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6" name="Google Shape;7236;p44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7" name="Google Shape;7237;p44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8" name="Google Shape;7238;p44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9" name="Google Shape;7239;p44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0" name="Google Shape;7240;p44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1" name="Google Shape;7241;p44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2" name="Google Shape;7242;p44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3" name="Google Shape;7243;p44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4" name="Google Shape;7244;p44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5" name="Google Shape;7245;p44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6" name="Google Shape;7246;p44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7" name="Google Shape;7247;p44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8" name="Google Shape;7248;p44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9" name="Google Shape;7249;p44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7250" name="Google Shape;7250;p44"/>
            <p:cNvCxnSpPr>
              <a:stCxn id="7223" idx="1"/>
            </p:cNvCxnSpPr>
            <p:nvPr/>
          </p:nvCxnSpPr>
          <p:spPr>
            <a:xfrm>
              <a:off x="25" y="47900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51" name="Google Shape;7251;p44"/>
            <p:cNvCxnSpPr/>
            <p:nvPr/>
          </p:nvCxnSpPr>
          <p:spPr>
            <a:xfrm>
              <a:off x="25" y="44969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7252" name="Google Shape;7252;p44"/>
            <p:cNvGrpSpPr/>
            <p:nvPr/>
          </p:nvGrpSpPr>
          <p:grpSpPr>
            <a:xfrm>
              <a:off x="-4" y="4851451"/>
              <a:ext cx="9143944" cy="272600"/>
              <a:chOff x="447950" y="2701350"/>
              <a:chExt cx="6241600" cy="186075"/>
            </a:xfrm>
          </p:grpSpPr>
          <p:sp>
            <p:nvSpPr>
              <p:cNvPr id="7253" name="Google Shape;7253;p44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4" name="Google Shape;7254;p44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5" name="Google Shape;7255;p44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6" name="Google Shape;7256;p44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7" name="Google Shape;7257;p44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8" name="Google Shape;7258;p44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9" name="Google Shape;7259;p44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0" name="Google Shape;7260;p44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1" name="Google Shape;7261;p44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2" name="Google Shape;7262;p44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3" name="Google Shape;7263;p44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4" name="Google Shape;7264;p44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5" name="Google Shape;7265;p44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6" name="Google Shape;7266;p44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7" name="Google Shape;7267;p44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8" name="Google Shape;7268;p44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9" name="Google Shape;7269;p44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0" name="Google Shape;7270;p44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1" name="Google Shape;7271;p44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2" name="Google Shape;7272;p44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3" name="Google Shape;7273;p44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4" name="Google Shape;7274;p44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5" name="Google Shape;7275;p44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6" name="Google Shape;7276;p44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7" name="Google Shape;7277;p44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8" name="Google Shape;7278;p44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9" name="Google Shape;7279;p44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0" name="Google Shape;7280;p44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1" name="Google Shape;7281;p44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2" name="Google Shape;7282;p44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3" name="Google Shape;7283;p44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4" name="Google Shape;7284;p44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5" name="Google Shape;7285;p44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6" name="Google Shape;7286;p44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7" name="Google Shape;7287;p44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8" name="Google Shape;7288;p44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9" name="Google Shape;7289;p44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0" name="Google Shape;7290;p44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1" name="Google Shape;7291;p44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2" name="Google Shape;7292;p44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3" name="Google Shape;7293;p44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4" name="Google Shape;7294;p44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5" name="Google Shape;7295;p44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6" name="Google Shape;7296;p44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7" name="Google Shape;7297;p44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8" name="Google Shape;7298;p44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9" name="Google Shape;7299;p44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0" name="Google Shape;7300;p44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1" name="Google Shape;7301;p44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2" name="Google Shape;7302;p44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3" name="Google Shape;7303;p44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4" name="Google Shape;7304;p44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5" name="Google Shape;7305;p44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6" name="Google Shape;7306;p44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7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5" name="Google Shape;7965;p48"/>
          <p:cNvSpPr txBox="1">
            <a:spLocks noGrp="1"/>
          </p:cNvSpPr>
          <p:nvPr>
            <p:ph type="title"/>
          </p:nvPr>
        </p:nvSpPr>
        <p:spPr>
          <a:xfrm>
            <a:off x="993650" y="1618250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7966" name="Google Shape;7966;p48"/>
          <p:cNvSpPr txBox="1">
            <a:spLocks noGrp="1"/>
          </p:cNvSpPr>
          <p:nvPr>
            <p:ph type="subTitle" idx="1"/>
          </p:nvPr>
        </p:nvSpPr>
        <p:spPr>
          <a:xfrm>
            <a:off x="993650" y="20523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67" name="Google Shape;7967;p48"/>
          <p:cNvSpPr txBox="1">
            <a:spLocks noGrp="1"/>
          </p:cNvSpPr>
          <p:nvPr>
            <p:ph type="title" idx="2"/>
          </p:nvPr>
        </p:nvSpPr>
        <p:spPr>
          <a:xfrm>
            <a:off x="6172158" y="1618250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7968" name="Google Shape;7968;p48"/>
          <p:cNvSpPr txBox="1">
            <a:spLocks noGrp="1"/>
          </p:cNvSpPr>
          <p:nvPr>
            <p:ph type="subTitle" idx="3"/>
          </p:nvPr>
        </p:nvSpPr>
        <p:spPr>
          <a:xfrm>
            <a:off x="6172154" y="20523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69" name="Google Shape;7969;p48"/>
          <p:cNvSpPr txBox="1">
            <a:spLocks noGrp="1"/>
          </p:cNvSpPr>
          <p:nvPr>
            <p:ph type="title" idx="4"/>
          </p:nvPr>
        </p:nvSpPr>
        <p:spPr>
          <a:xfrm>
            <a:off x="993650" y="3051650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7970" name="Google Shape;7970;p48"/>
          <p:cNvSpPr txBox="1">
            <a:spLocks noGrp="1"/>
          </p:cNvSpPr>
          <p:nvPr>
            <p:ph type="subTitle" idx="5"/>
          </p:nvPr>
        </p:nvSpPr>
        <p:spPr>
          <a:xfrm>
            <a:off x="993650" y="34857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71" name="Google Shape;7971;p48"/>
          <p:cNvSpPr txBox="1">
            <a:spLocks noGrp="1"/>
          </p:cNvSpPr>
          <p:nvPr>
            <p:ph type="title" idx="6"/>
          </p:nvPr>
        </p:nvSpPr>
        <p:spPr>
          <a:xfrm>
            <a:off x="6172158" y="3051650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7972" name="Google Shape;7972;p48"/>
          <p:cNvSpPr txBox="1">
            <a:spLocks noGrp="1"/>
          </p:cNvSpPr>
          <p:nvPr>
            <p:ph type="subTitle" idx="7"/>
          </p:nvPr>
        </p:nvSpPr>
        <p:spPr>
          <a:xfrm>
            <a:off x="6172154" y="3485775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973" name="Google Shape;7973;p48"/>
          <p:cNvGrpSpPr/>
          <p:nvPr/>
        </p:nvGrpSpPr>
        <p:grpSpPr>
          <a:xfrm>
            <a:off x="0" y="-50"/>
            <a:ext cx="725500" cy="5143600"/>
            <a:chOff x="0" y="0"/>
            <a:chExt cx="725500" cy="5143600"/>
          </a:xfrm>
        </p:grpSpPr>
        <p:sp>
          <p:nvSpPr>
            <p:cNvPr id="7974" name="Google Shape;7974;p48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975" name="Google Shape;7975;p48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7976" name="Google Shape;7976;p48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7" name="Google Shape;7977;p48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8" name="Google Shape;7978;p48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9" name="Google Shape;7979;p48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0" name="Google Shape;7980;p48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1" name="Google Shape;7981;p48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2" name="Google Shape;7982;p48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3" name="Google Shape;7983;p48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4" name="Google Shape;7984;p48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5" name="Google Shape;7985;p48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6" name="Google Shape;7986;p48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7" name="Google Shape;7987;p48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8" name="Google Shape;7988;p48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9" name="Google Shape;7989;p48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0" name="Google Shape;7990;p48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1" name="Google Shape;7991;p48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2" name="Google Shape;7992;p48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3" name="Google Shape;7993;p48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4" name="Google Shape;7994;p48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5" name="Google Shape;7995;p48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6" name="Google Shape;7996;p48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7" name="Google Shape;7997;p48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8" name="Google Shape;7998;p48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9" name="Google Shape;7999;p48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0" name="Google Shape;8000;p48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1" name="Google Shape;8001;p48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2" name="Google Shape;8002;p48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3" name="Google Shape;8003;p48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4" name="Google Shape;8004;p48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5" name="Google Shape;8005;p48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6" name="Google Shape;8006;p48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7" name="Google Shape;8007;p48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8" name="Google Shape;8008;p48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9" name="Google Shape;8009;p48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0" name="Google Shape;8010;p48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1" name="Google Shape;8011;p48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2" name="Google Shape;8012;p48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3" name="Google Shape;8013;p48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4" name="Google Shape;8014;p48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5" name="Google Shape;8015;p48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6" name="Google Shape;8016;p48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7" name="Google Shape;8017;p48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8" name="Google Shape;8018;p48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9" name="Google Shape;8019;p48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0" name="Google Shape;8020;p48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1" name="Google Shape;8021;p48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2" name="Google Shape;8022;p48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3" name="Google Shape;8023;p48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4" name="Google Shape;8024;p48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5" name="Google Shape;8025;p48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6" name="Google Shape;8026;p48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7" name="Google Shape;8027;p48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8" name="Google Shape;8028;p48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9" name="Google Shape;8029;p48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0" name="Google Shape;8030;p48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1" name="Google Shape;8031;p48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2" name="Google Shape;8032;p48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3" name="Google Shape;8033;p48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4" name="Google Shape;8034;p48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5" name="Google Shape;8035;p48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6" name="Google Shape;8036;p48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7" name="Google Shape;8037;p48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8" name="Google Shape;8038;p48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9" name="Google Shape;8039;p48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0" name="Google Shape;8040;p48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1" name="Google Shape;8041;p48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2" name="Google Shape;8042;p48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3" name="Google Shape;8043;p48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4" name="Google Shape;8044;p48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5" name="Google Shape;8045;p48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6" name="Google Shape;8046;p48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7" name="Google Shape;8047;p48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8" name="Google Shape;8048;p48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9" name="Google Shape;8049;p48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0" name="Google Shape;8050;p48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1" name="Google Shape;8051;p48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2" name="Google Shape;8052;p48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3" name="Google Shape;8053;p48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4" name="Google Shape;8054;p48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5" name="Google Shape;8055;p48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6" name="Google Shape;8056;p48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7" name="Google Shape;8057;p48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8" name="Google Shape;8058;p48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9" name="Google Shape;8059;p48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0" name="Google Shape;8060;p48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1" name="Google Shape;8061;p48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2" name="Google Shape;8062;p48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3" name="Google Shape;8063;p48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4" name="Google Shape;8064;p48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5" name="Google Shape;8065;p48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6" name="Google Shape;8066;p48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7" name="Google Shape;8067;p48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8" name="Google Shape;8068;p48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9" name="Google Shape;8069;p48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0" name="Google Shape;8070;p48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1" name="Google Shape;8071;p48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2" name="Google Shape;8072;p48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3" name="Google Shape;8073;p48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4" name="Google Shape;8074;p48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5" name="Google Shape;8075;p48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6" name="Google Shape;8076;p48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7" name="Google Shape;8077;p48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8" name="Google Shape;8078;p48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9" name="Google Shape;8079;p48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0" name="Google Shape;8080;p48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1" name="Google Shape;8081;p48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2" name="Google Shape;8082;p48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3" name="Google Shape;8083;p48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4" name="Google Shape;8084;p48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5" name="Google Shape;8085;p48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6" name="Google Shape;8086;p48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7" name="Google Shape;8087;p48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8" name="Google Shape;8088;p48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9" name="Google Shape;8089;p48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0" name="Google Shape;8090;p48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1" name="Google Shape;8091;p48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2" name="Google Shape;8092;p48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3" name="Google Shape;8093;p48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4" name="Google Shape;8094;p48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5" name="Google Shape;8095;p48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6" name="Google Shape;8096;p48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7" name="Google Shape;8097;p48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8" name="Google Shape;8098;p48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9" name="Google Shape;8099;p48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0" name="Google Shape;8100;p48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1" name="Google Shape;8101;p48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2" name="Google Shape;8102;p48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3" name="Google Shape;8103;p48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4" name="Google Shape;8104;p48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5" name="Google Shape;8105;p48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6" name="Google Shape;8106;p48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7" name="Google Shape;8107;p48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8" name="Google Shape;8108;p48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9" name="Google Shape;8109;p48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0" name="Google Shape;8110;p48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1" name="Google Shape;8111;p48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2" name="Google Shape;8112;p48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3" name="Google Shape;8113;p48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114" name="Google Shape;8114;p48"/>
          <p:cNvGrpSpPr/>
          <p:nvPr/>
        </p:nvGrpSpPr>
        <p:grpSpPr>
          <a:xfrm flipH="1">
            <a:off x="8430775" y="-2325"/>
            <a:ext cx="725500" cy="5143600"/>
            <a:chOff x="0" y="0"/>
            <a:chExt cx="725500" cy="5143600"/>
          </a:xfrm>
        </p:grpSpPr>
        <p:sp>
          <p:nvSpPr>
            <p:cNvPr id="8115" name="Google Shape;8115;p48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116" name="Google Shape;8116;p48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8117" name="Google Shape;8117;p48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8" name="Google Shape;8118;p48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9" name="Google Shape;8119;p48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0" name="Google Shape;8120;p48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1" name="Google Shape;8121;p48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2" name="Google Shape;8122;p48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3" name="Google Shape;8123;p48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4" name="Google Shape;8124;p48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5" name="Google Shape;8125;p48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6" name="Google Shape;8126;p48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7" name="Google Shape;8127;p48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8" name="Google Shape;8128;p48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9" name="Google Shape;8129;p48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0" name="Google Shape;8130;p48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1" name="Google Shape;8131;p48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2" name="Google Shape;8132;p48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3" name="Google Shape;8133;p48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4" name="Google Shape;8134;p48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5" name="Google Shape;8135;p48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6" name="Google Shape;8136;p48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7" name="Google Shape;8137;p48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8" name="Google Shape;8138;p48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9" name="Google Shape;8139;p48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0" name="Google Shape;8140;p48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1" name="Google Shape;8141;p48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2" name="Google Shape;8142;p48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3" name="Google Shape;8143;p48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4" name="Google Shape;8144;p48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5" name="Google Shape;8145;p48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6" name="Google Shape;8146;p48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7" name="Google Shape;8147;p48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8" name="Google Shape;8148;p48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9" name="Google Shape;8149;p48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0" name="Google Shape;8150;p48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1" name="Google Shape;8151;p48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2" name="Google Shape;8152;p48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3" name="Google Shape;8153;p48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4" name="Google Shape;8154;p48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5" name="Google Shape;8155;p48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6" name="Google Shape;8156;p48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7" name="Google Shape;8157;p48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8" name="Google Shape;8158;p48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9" name="Google Shape;8159;p48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0" name="Google Shape;8160;p48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1" name="Google Shape;8161;p48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2" name="Google Shape;8162;p48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3" name="Google Shape;8163;p48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4" name="Google Shape;8164;p48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5" name="Google Shape;8165;p48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6" name="Google Shape;8166;p48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7" name="Google Shape;8167;p48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8" name="Google Shape;8168;p48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9" name="Google Shape;8169;p48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0" name="Google Shape;8170;p48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1" name="Google Shape;8171;p48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2" name="Google Shape;8172;p48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3" name="Google Shape;8173;p48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4" name="Google Shape;8174;p48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5" name="Google Shape;8175;p48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6" name="Google Shape;8176;p48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7" name="Google Shape;8177;p48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8" name="Google Shape;8178;p48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9" name="Google Shape;8179;p48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0" name="Google Shape;8180;p48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1" name="Google Shape;8181;p48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2" name="Google Shape;8182;p48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3" name="Google Shape;8183;p48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4" name="Google Shape;8184;p48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5" name="Google Shape;8185;p48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6" name="Google Shape;8186;p48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7" name="Google Shape;8187;p48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8" name="Google Shape;8188;p48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9" name="Google Shape;8189;p48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0" name="Google Shape;8190;p48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1" name="Google Shape;8191;p48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2" name="Google Shape;8192;p48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3" name="Google Shape;8193;p48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4" name="Google Shape;8194;p48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5" name="Google Shape;8195;p48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6" name="Google Shape;8196;p48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7" name="Google Shape;8197;p48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8" name="Google Shape;8198;p48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9" name="Google Shape;8199;p48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0" name="Google Shape;8200;p48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1" name="Google Shape;8201;p48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2" name="Google Shape;8202;p48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3" name="Google Shape;8203;p48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4" name="Google Shape;8204;p48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5" name="Google Shape;8205;p48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6" name="Google Shape;8206;p48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7" name="Google Shape;8207;p48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8" name="Google Shape;8208;p48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9" name="Google Shape;8209;p48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0" name="Google Shape;8210;p48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1" name="Google Shape;8211;p48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2" name="Google Shape;8212;p48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3" name="Google Shape;8213;p48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4" name="Google Shape;8214;p48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5" name="Google Shape;8215;p48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6" name="Google Shape;8216;p48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7" name="Google Shape;8217;p48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8" name="Google Shape;8218;p48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9" name="Google Shape;8219;p48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0" name="Google Shape;8220;p48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1" name="Google Shape;8221;p48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2" name="Google Shape;8222;p48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3" name="Google Shape;8223;p48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4" name="Google Shape;8224;p48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5" name="Google Shape;8225;p48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6" name="Google Shape;8226;p48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7" name="Google Shape;8227;p48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8" name="Google Shape;8228;p48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9" name="Google Shape;8229;p48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0" name="Google Shape;8230;p48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1" name="Google Shape;8231;p48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2" name="Google Shape;8232;p48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3" name="Google Shape;8233;p48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4" name="Google Shape;8234;p48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5" name="Google Shape;8235;p48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6" name="Google Shape;8236;p48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7" name="Google Shape;8237;p48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8" name="Google Shape;8238;p48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9" name="Google Shape;8239;p48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0" name="Google Shape;8240;p48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1" name="Google Shape;8241;p48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2" name="Google Shape;8242;p48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3" name="Google Shape;8243;p48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4" name="Google Shape;8244;p48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5" name="Google Shape;8245;p48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6" name="Google Shape;8246;p48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7" name="Google Shape;8247;p48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8" name="Google Shape;8248;p48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9" name="Google Shape;8249;p48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0" name="Google Shape;8250;p48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1" name="Google Shape;8251;p48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2" name="Google Shape;8252;p48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3" name="Google Shape;8253;p48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4" name="Google Shape;8254;p48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55" name="Google Shape;8255;p48"/>
          <p:cNvSpPr txBox="1">
            <a:spLocks noGrp="1"/>
          </p:cNvSpPr>
          <p:nvPr>
            <p:ph type="title" idx="8"/>
          </p:nvPr>
        </p:nvSpPr>
        <p:spPr>
          <a:xfrm>
            <a:off x="713300" y="231375"/>
            <a:ext cx="7717500" cy="6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6">
    <p:spTree>
      <p:nvGrpSpPr>
        <p:cNvPr id="1" name="Shape 9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94" name="Google Shape;9394;p54"/>
          <p:cNvGrpSpPr/>
          <p:nvPr/>
        </p:nvGrpSpPr>
        <p:grpSpPr>
          <a:xfrm>
            <a:off x="561" y="25881"/>
            <a:ext cx="9415933" cy="5112128"/>
            <a:chOff x="561" y="25881"/>
            <a:chExt cx="9415933" cy="5112128"/>
          </a:xfrm>
        </p:grpSpPr>
        <p:grpSp>
          <p:nvGrpSpPr>
            <p:cNvPr id="9395" name="Google Shape;9395;p54"/>
            <p:cNvGrpSpPr/>
            <p:nvPr/>
          </p:nvGrpSpPr>
          <p:grpSpPr>
            <a:xfrm rot="5400000" flipH="1">
              <a:off x="2224103" y="21634"/>
              <a:ext cx="696513" cy="5143596"/>
              <a:chOff x="8447481" y="2"/>
              <a:chExt cx="696513" cy="5143596"/>
            </a:xfrm>
          </p:grpSpPr>
          <p:grpSp>
            <p:nvGrpSpPr>
              <p:cNvPr id="9396" name="Google Shape;9396;p54"/>
              <p:cNvGrpSpPr/>
              <p:nvPr/>
            </p:nvGrpSpPr>
            <p:grpSpPr>
              <a:xfrm>
                <a:off x="84474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397" name="Google Shape;9397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98" name="Google Shape;9398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99" name="Google Shape;9399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0" name="Google Shape;9400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1" name="Google Shape;9401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2" name="Google Shape;9402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403" name="Google Shape;9403;p54"/>
              <p:cNvGrpSpPr/>
              <p:nvPr/>
            </p:nvGrpSpPr>
            <p:grpSpPr>
              <a:xfrm>
                <a:off x="88163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04" name="Google Shape;9404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5" name="Google Shape;9405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6" name="Google Shape;9406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7" name="Google Shape;9407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8" name="Google Shape;9408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09" name="Google Shape;9409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410" name="Google Shape;9410;p54"/>
            <p:cNvGrpSpPr/>
            <p:nvPr/>
          </p:nvGrpSpPr>
          <p:grpSpPr>
            <a:xfrm rot="5400000">
              <a:off x="2224103" y="751215"/>
              <a:ext cx="696513" cy="5143596"/>
              <a:chOff x="8447481" y="2"/>
              <a:chExt cx="696513" cy="5143596"/>
            </a:xfrm>
          </p:grpSpPr>
          <p:grpSp>
            <p:nvGrpSpPr>
              <p:cNvPr id="9411" name="Google Shape;9411;p54"/>
              <p:cNvGrpSpPr/>
              <p:nvPr/>
            </p:nvGrpSpPr>
            <p:grpSpPr>
              <a:xfrm>
                <a:off x="84474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12" name="Google Shape;9412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3" name="Google Shape;9413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4" name="Google Shape;9414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5" name="Google Shape;9415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6" name="Google Shape;9416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17" name="Google Shape;9417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418" name="Google Shape;9418;p54"/>
              <p:cNvGrpSpPr/>
              <p:nvPr/>
            </p:nvGrpSpPr>
            <p:grpSpPr>
              <a:xfrm>
                <a:off x="88163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19" name="Google Shape;9419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0" name="Google Shape;9420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1" name="Google Shape;9421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2" name="Google Shape;9422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3" name="Google Shape;9423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4" name="Google Shape;9424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425" name="Google Shape;9425;p54"/>
            <p:cNvGrpSpPr/>
            <p:nvPr/>
          </p:nvGrpSpPr>
          <p:grpSpPr>
            <a:xfrm rot="5400000" flipH="1">
              <a:off x="2224103" y="-1456541"/>
              <a:ext cx="696513" cy="5143596"/>
              <a:chOff x="8447481" y="2"/>
              <a:chExt cx="696513" cy="5143596"/>
            </a:xfrm>
          </p:grpSpPr>
          <p:grpSp>
            <p:nvGrpSpPr>
              <p:cNvPr id="9426" name="Google Shape;9426;p54"/>
              <p:cNvGrpSpPr/>
              <p:nvPr/>
            </p:nvGrpSpPr>
            <p:grpSpPr>
              <a:xfrm>
                <a:off x="84474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27" name="Google Shape;9427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8" name="Google Shape;9428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29" name="Google Shape;9429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0" name="Google Shape;9430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1" name="Google Shape;9431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2" name="Google Shape;9432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433" name="Google Shape;9433;p54"/>
              <p:cNvGrpSpPr/>
              <p:nvPr/>
            </p:nvGrpSpPr>
            <p:grpSpPr>
              <a:xfrm>
                <a:off x="88163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34" name="Google Shape;9434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5" name="Google Shape;9435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6" name="Google Shape;9436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7" name="Google Shape;9437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8" name="Google Shape;9438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39" name="Google Shape;9439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440" name="Google Shape;9440;p54"/>
            <p:cNvGrpSpPr/>
            <p:nvPr/>
          </p:nvGrpSpPr>
          <p:grpSpPr>
            <a:xfrm rot="5400000">
              <a:off x="2224103" y="-726960"/>
              <a:ext cx="696513" cy="5143596"/>
              <a:chOff x="8447481" y="2"/>
              <a:chExt cx="696513" cy="5143596"/>
            </a:xfrm>
          </p:grpSpPr>
          <p:grpSp>
            <p:nvGrpSpPr>
              <p:cNvPr id="9441" name="Google Shape;9441;p54"/>
              <p:cNvGrpSpPr/>
              <p:nvPr/>
            </p:nvGrpSpPr>
            <p:grpSpPr>
              <a:xfrm>
                <a:off x="84474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42" name="Google Shape;9442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3" name="Google Shape;9443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4" name="Google Shape;9444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5" name="Google Shape;9445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6" name="Google Shape;9446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47" name="Google Shape;9447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448" name="Google Shape;9448;p54"/>
              <p:cNvGrpSpPr/>
              <p:nvPr/>
            </p:nvGrpSpPr>
            <p:grpSpPr>
              <a:xfrm>
                <a:off x="8816381" y="2"/>
                <a:ext cx="327613" cy="5143596"/>
                <a:chOff x="782131" y="2"/>
                <a:chExt cx="327613" cy="5143596"/>
              </a:xfrm>
            </p:grpSpPr>
            <p:sp>
              <p:nvSpPr>
                <p:cNvPr id="9449" name="Google Shape;9449;p54"/>
                <p:cNvSpPr/>
                <p:nvPr/>
              </p:nvSpPr>
              <p:spPr>
                <a:xfrm rot="-5400000">
                  <a:off x="517201" y="455105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0" name="Google Shape;9450;p54"/>
                <p:cNvSpPr/>
                <p:nvPr/>
              </p:nvSpPr>
              <p:spPr>
                <a:xfrm rot="-5400000">
                  <a:off x="517201" y="369358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1" name="Google Shape;9451;p54"/>
                <p:cNvSpPr/>
                <p:nvPr/>
              </p:nvSpPr>
              <p:spPr>
                <a:xfrm rot="-5400000">
                  <a:off x="517201" y="28361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2" name="Google Shape;9452;p54"/>
                <p:cNvSpPr/>
                <p:nvPr/>
              </p:nvSpPr>
              <p:spPr>
                <a:xfrm rot="-5400000">
                  <a:off x="517201" y="19786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3" name="Google Shape;9453;p54"/>
                <p:cNvSpPr/>
                <p:nvPr/>
              </p:nvSpPr>
              <p:spPr>
                <a:xfrm rot="-5400000">
                  <a:off x="517201" y="1122406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454" name="Google Shape;9454;p54"/>
                <p:cNvSpPr/>
                <p:nvPr/>
              </p:nvSpPr>
              <p:spPr>
                <a:xfrm rot="-5400000">
                  <a:off x="517201" y="264931"/>
                  <a:ext cx="857471" cy="327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9455" name="Google Shape;9455;p54"/>
            <p:cNvSpPr/>
            <p:nvPr/>
          </p:nvSpPr>
          <p:spPr>
            <a:xfrm>
              <a:off x="561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6" name="Google Shape;9456;p54"/>
            <p:cNvSpPr/>
            <p:nvPr/>
          </p:nvSpPr>
          <p:spPr>
            <a:xfrm>
              <a:off x="858036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7" name="Google Shape;9457;p54"/>
            <p:cNvSpPr/>
            <p:nvPr/>
          </p:nvSpPr>
          <p:spPr>
            <a:xfrm>
              <a:off x="1715511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8" name="Google Shape;9458;p54"/>
            <p:cNvSpPr/>
            <p:nvPr/>
          </p:nvSpPr>
          <p:spPr>
            <a:xfrm>
              <a:off x="2572986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9" name="Google Shape;9459;p54"/>
            <p:cNvSpPr/>
            <p:nvPr/>
          </p:nvSpPr>
          <p:spPr>
            <a:xfrm>
              <a:off x="3429211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0" name="Google Shape;9460;p54"/>
            <p:cNvSpPr/>
            <p:nvPr/>
          </p:nvSpPr>
          <p:spPr>
            <a:xfrm>
              <a:off x="4286686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1" name="Google Shape;9461;p54"/>
            <p:cNvSpPr/>
            <p:nvPr/>
          </p:nvSpPr>
          <p:spPr>
            <a:xfrm>
              <a:off x="561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2" name="Google Shape;9462;p54"/>
            <p:cNvSpPr/>
            <p:nvPr/>
          </p:nvSpPr>
          <p:spPr>
            <a:xfrm>
              <a:off x="858036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3" name="Google Shape;9463;p54"/>
            <p:cNvSpPr/>
            <p:nvPr/>
          </p:nvSpPr>
          <p:spPr>
            <a:xfrm>
              <a:off x="1715511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4" name="Google Shape;9464;p54"/>
            <p:cNvSpPr/>
            <p:nvPr/>
          </p:nvSpPr>
          <p:spPr>
            <a:xfrm>
              <a:off x="2572986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5" name="Google Shape;9465;p54"/>
            <p:cNvSpPr/>
            <p:nvPr/>
          </p:nvSpPr>
          <p:spPr>
            <a:xfrm>
              <a:off x="3429211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6" name="Google Shape;9466;p54"/>
            <p:cNvSpPr/>
            <p:nvPr/>
          </p:nvSpPr>
          <p:spPr>
            <a:xfrm>
              <a:off x="4286686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467" name="Google Shape;9467;p54"/>
            <p:cNvGrpSpPr/>
            <p:nvPr/>
          </p:nvGrpSpPr>
          <p:grpSpPr>
            <a:xfrm rot="5400000" flipH="1">
              <a:off x="2408553" y="1672824"/>
              <a:ext cx="327613" cy="5143596"/>
              <a:chOff x="782131" y="2"/>
              <a:chExt cx="327613" cy="5143596"/>
            </a:xfrm>
          </p:grpSpPr>
          <p:sp>
            <p:nvSpPr>
              <p:cNvPr id="9468" name="Google Shape;9468;p54"/>
              <p:cNvSpPr/>
              <p:nvPr/>
            </p:nvSpPr>
            <p:spPr>
              <a:xfrm rot="-5400000">
                <a:off x="517201" y="455105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69" name="Google Shape;9469;p54"/>
              <p:cNvSpPr/>
              <p:nvPr/>
            </p:nvSpPr>
            <p:spPr>
              <a:xfrm rot="-5400000">
                <a:off x="517201" y="369358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0" name="Google Shape;9470;p54"/>
              <p:cNvSpPr/>
              <p:nvPr/>
            </p:nvSpPr>
            <p:spPr>
              <a:xfrm rot="-5400000">
                <a:off x="517201" y="28361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1" name="Google Shape;9471;p54"/>
              <p:cNvSpPr/>
              <p:nvPr/>
            </p:nvSpPr>
            <p:spPr>
              <a:xfrm rot="-5400000">
                <a:off x="517201" y="19786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2" name="Google Shape;9472;p54"/>
              <p:cNvSpPr/>
              <p:nvPr/>
            </p:nvSpPr>
            <p:spPr>
              <a:xfrm rot="-5400000">
                <a:off x="517201" y="11224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3" name="Google Shape;9473;p54"/>
              <p:cNvSpPr/>
              <p:nvPr/>
            </p:nvSpPr>
            <p:spPr>
              <a:xfrm rot="-5400000">
                <a:off x="517201" y="2649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74" name="Google Shape;9474;p54"/>
            <p:cNvGrpSpPr/>
            <p:nvPr/>
          </p:nvGrpSpPr>
          <p:grpSpPr>
            <a:xfrm rot="5400000" flipH="1">
              <a:off x="2408553" y="1303924"/>
              <a:ext cx="327613" cy="5143596"/>
              <a:chOff x="782131" y="2"/>
              <a:chExt cx="327613" cy="5143596"/>
            </a:xfrm>
          </p:grpSpPr>
          <p:sp>
            <p:nvSpPr>
              <p:cNvPr id="9475" name="Google Shape;9475;p54"/>
              <p:cNvSpPr/>
              <p:nvPr/>
            </p:nvSpPr>
            <p:spPr>
              <a:xfrm rot="-5400000">
                <a:off x="517201" y="455105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6" name="Google Shape;9476;p54"/>
              <p:cNvSpPr/>
              <p:nvPr/>
            </p:nvSpPr>
            <p:spPr>
              <a:xfrm rot="-5400000">
                <a:off x="517201" y="369358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7" name="Google Shape;9477;p54"/>
              <p:cNvSpPr/>
              <p:nvPr/>
            </p:nvSpPr>
            <p:spPr>
              <a:xfrm rot="-5400000">
                <a:off x="517201" y="28361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8" name="Google Shape;9478;p54"/>
              <p:cNvSpPr/>
              <p:nvPr/>
            </p:nvSpPr>
            <p:spPr>
              <a:xfrm rot="-5400000">
                <a:off x="517201" y="19786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79" name="Google Shape;9479;p54"/>
              <p:cNvSpPr/>
              <p:nvPr/>
            </p:nvSpPr>
            <p:spPr>
              <a:xfrm rot="-5400000">
                <a:off x="517201" y="11224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0" name="Google Shape;9480;p54"/>
              <p:cNvSpPr/>
              <p:nvPr/>
            </p:nvSpPr>
            <p:spPr>
              <a:xfrm rot="-5400000">
                <a:off x="517201" y="2649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81" name="Google Shape;9481;p54"/>
            <p:cNvGrpSpPr/>
            <p:nvPr/>
          </p:nvGrpSpPr>
          <p:grpSpPr>
            <a:xfrm rot="5400000">
              <a:off x="2408553" y="2033505"/>
              <a:ext cx="327613" cy="5143596"/>
              <a:chOff x="782131" y="2"/>
              <a:chExt cx="327613" cy="5143596"/>
            </a:xfrm>
          </p:grpSpPr>
          <p:sp>
            <p:nvSpPr>
              <p:cNvPr id="9482" name="Google Shape;9482;p54"/>
              <p:cNvSpPr/>
              <p:nvPr/>
            </p:nvSpPr>
            <p:spPr>
              <a:xfrm rot="-5400000">
                <a:off x="517201" y="455105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3" name="Google Shape;9483;p54"/>
              <p:cNvSpPr/>
              <p:nvPr/>
            </p:nvSpPr>
            <p:spPr>
              <a:xfrm rot="-5400000">
                <a:off x="517201" y="369358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4" name="Google Shape;9484;p54"/>
              <p:cNvSpPr/>
              <p:nvPr/>
            </p:nvSpPr>
            <p:spPr>
              <a:xfrm rot="-5400000">
                <a:off x="517201" y="28361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5" name="Google Shape;9485;p54"/>
              <p:cNvSpPr/>
              <p:nvPr/>
            </p:nvSpPr>
            <p:spPr>
              <a:xfrm rot="-5400000">
                <a:off x="517201" y="19786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6" name="Google Shape;9486;p54"/>
              <p:cNvSpPr/>
              <p:nvPr/>
            </p:nvSpPr>
            <p:spPr>
              <a:xfrm rot="-5400000">
                <a:off x="517201" y="11224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87" name="Google Shape;9487;p54"/>
              <p:cNvSpPr/>
              <p:nvPr/>
            </p:nvSpPr>
            <p:spPr>
              <a:xfrm rot="-5400000">
                <a:off x="517201" y="2649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88" name="Google Shape;9488;p54"/>
            <p:cNvGrpSpPr/>
            <p:nvPr/>
          </p:nvGrpSpPr>
          <p:grpSpPr>
            <a:xfrm rot="5400000">
              <a:off x="2408553" y="2402405"/>
              <a:ext cx="327613" cy="5143596"/>
              <a:chOff x="782131" y="2"/>
              <a:chExt cx="327613" cy="5143596"/>
            </a:xfrm>
          </p:grpSpPr>
          <p:sp>
            <p:nvSpPr>
              <p:cNvPr id="9489" name="Google Shape;9489;p54"/>
              <p:cNvSpPr/>
              <p:nvPr/>
            </p:nvSpPr>
            <p:spPr>
              <a:xfrm rot="-5400000">
                <a:off x="517201" y="455105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0" name="Google Shape;9490;p54"/>
              <p:cNvSpPr/>
              <p:nvPr/>
            </p:nvSpPr>
            <p:spPr>
              <a:xfrm rot="-5400000">
                <a:off x="517201" y="369358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1" name="Google Shape;9491;p54"/>
              <p:cNvSpPr/>
              <p:nvPr/>
            </p:nvSpPr>
            <p:spPr>
              <a:xfrm rot="-5400000">
                <a:off x="517201" y="28361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2" name="Google Shape;9492;p54"/>
              <p:cNvSpPr/>
              <p:nvPr/>
            </p:nvSpPr>
            <p:spPr>
              <a:xfrm rot="-5400000">
                <a:off x="517201" y="19786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3" name="Google Shape;9493;p54"/>
              <p:cNvSpPr/>
              <p:nvPr/>
            </p:nvSpPr>
            <p:spPr>
              <a:xfrm rot="-5400000">
                <a:off x="517201" y="1122406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94" name="Google Shape;9494;p54"/>
              <p:cNvSpPr/>
              <p:nvPr/>
            </p:nvSpPr>
            <p:spPr>
              <a:xfrm rot="-5400000">
                <a:off x="517201" y="264931"/>
                <a:ext cx="857471" cy="32761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495" name="Google Shape;9495;p54"/>
            <p:cNvSpPr/>
            <p:nvPr/>
          </p:nvSpPr>
          <p:spPr>
            <a:xfrm rot="10800000" flipH="1">
              <a:off x="5130373" y="26140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6" name="Google Shape;9496;p54"/>
            <p:cNvSpPr/>
            <p:nvPr/>
          </p:nvSpPr>
          <p:spPr>
            <a:xfrm rot="10800000" flipH="1">
              <a:off x="5987848" y="26140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7" name="Google Shape;9497;p54"/>
            <p:cNvSpPr/>
            <p:nvPr/>
          </p:nvSpPr>
          <p:spPr>
            <a:xfrm rot="10800000" flipH="1">
              <a:off x="6845323" y="26140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8" name="Google Shape;9498;p54"/>
            <p:cNvSpPr/>
            <p:nvPr/>
          </p:nvSpPr>
          <p:spPr>
            <a:xfrm rot="10800000" flipH="1">
              <a:off x="7702798" y="26140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9" name="Google Shape;9499;p54"/>
            <p:cNvSpPr/>
            <p:nvPr/>
          </p:nvSpPr>
          <p:spPr>
            <a:xfrm rot="10800000" flipH="1">
              <a:off x="8559023" y="26140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0" name="Google Shape;9500;p54"/>
            <p:cNvSpPr/>
            <p:nvPr/>
          </p:nvSpPr>
          <p:spPr>
            <a:xfrm rot="10800000" flipH="1">
              <a:off x="5130373" y="22451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1" name="Google Shape;9501;p54"/>
            <p:cNvSpPr/>
            <p:nvPr/>
          </p:nvSpPr>
          <p:spPr>
            <a:xfrm rot="10800000" flipH="1">
              <a:off x="5987848" y="22451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2" name="Google Shape;9502;p54"/>
            <p:cNvSpPr/>
            <p:nvPr/>
          </p:nvSpPr>
          <p:spPr>
            <a:xfrm rot="10800000" flipH="1">
              <a:off x="6845323" y="22451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3" name="Google Shape;9503;p54"/>
            <p:cNvSpPr/>
            <p:nvPr/>
          </p:nvSpPr>
          <p:spPr>
            <a:xfrm rot="10800000" flipH="1">
              <a:off x="7702798" y="22451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4" name="Google Shape;9504;p54"/>
            <p:cNvSpPr/>
            <p:nvPr/>
          </p:nvSpPr>
          <p:spPr>
            <a:xfrm rot="10800000" flipH="1">
              <a:off x="8559023" y="224517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5" name="Google Shape;9505;p54"/>
            <p:cNvSpPr/>
            <p:nvPr/>
          </p:nvSpPr>
          <p:spPr>
            <a:xfrm>
              <a:off x="5130373" y="29747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6" name="Google Shape;9506;p54"/>
            <p:cNvSpPr/>
            <p:nvPr/>
          </p:nvSpPr>
          <p:spPr>
            <a:xfrm>
              <a:off x="5987848" y="29747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7" name="Google Shape;9507;p54"/>
            <p:cNvSpPr/>
            <p:nvPr/>
          </p:nvSpPr>
          <p:spPr>
            <a:xfrm>
              <a:off x="6845323" y="29747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8" name="Google Shape;9508;p54"/>
            <p:cNvSpPr/>
            <p:nvPr/>
          </p:nvSpPr>
          <p:spPr>
            <a:xfrm>
              <a:off x="7702798" y="29747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9" name="Google Shape;9509;p54"/>
            <p:cNvSpPr/>
            <p:nvPr/>
          </p:nvSpPr>
          <p:spPr>
            <a:xfrm>
              <a:off x="8559023" y="29747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0" name="Google Shape;9510;p54"/>
            <p:cNvSpPr/>
            <p:nvPr/>
          </p:nvSpPr>
          <p:spPr>
            <a:xfrm>
              <a:off x="5130373" y="33436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1" name="Google Shape;9511;p54"/>
            <p:cNvSpPr/>
            <p:nvPr/>
          </p:nvSpPr>
          <p:spPr>
            <a:xfrm>
              <a:off x="5987848" y="33436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2" name="Google Shape;9512;p54"/>
            <p:cNvSpPr/>
            <p:nvPr/>
          </p:nvSpPr>
          <p:spPr>
            <a:xfrm>
              <a:off x="6845323" y="33436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3" name="Google Shape;9513;p54"/>
            <p:cNvSpPr/>
            <p:nvPr/>
          </p:nvSpPr>
          <p:spPr>
            <a:xfrm>
              <a:off x="7702798" y="33436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4" name="Google Shape;9514;p54"/>
            <p:cNvSpPr/>
            <p:nvPr/>
          </p:nvSpPr>
          <p:spPr>
            <a:xfrm>
              <a:off x="8559023" y="334365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5" name="Google Shape;9515;p54"/>
            <p:cNvSpPr/>
            <p:nvPr/>
          </p:nvSpPr>
          <p:spPr>
            <a:xfrm rot="10800000" flipH="1">
              <a:off x="5130373" y="11359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6" name="Google Shape;9516;p54"/>
            <p:cNvSpPr/>
            <p:nvPr/>
          </p:nvSpPr>
          <p:spPr>
            <a:xfrm rot="10800000" flipH="1">
              <a:off x="5987848" y="11359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7" name="Google Shape;9517;p54"/>
            <p:cNvSpPr/>
            <p:nvPr/>
          </p:nvSpPr>
          <p:spPr>
            <a:xfrm rot="10800000" flipH="1">
              <a:off x="6845323" y="11359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8" name="Google Shape;9518;p54"/>
            <p:cNvSpPr/>
            <p:nvPr/>
          </p:nvSpPr>
          <p:spPr>
            <a:xfrm rot="10800000" flipH="1">
              <a:off x="7702798" y="11359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9" name="Google Shape;9519;p54"/>
            <p:cNvSpPr/>
            <p:nvPr/>
          </p:nvSpPr>
          <p:spPr>
            <a:xfrm rot="10800000" flipH="1">
              <a:off x="8559023" y="11359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0" name="Google Shape;9520;p54"/>
            <p:cNvSpPr/>
            <p:nvPr/>
          </p:nvSpPr>
          <p:spPr>
            <a:xfrm rot="10800000" flipH="1">
              <a:off x="5130373" y="7670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1" name="Google Shape;9521;p54"/>
            <p:cNvSpPr/>
            <p:nvPr/>
          </p:nvSpPr>
          <p:spPr>
            <a:xfrm rot="10800000" flipH="1">
              <a:off x="5987848" y="7670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2" name="Google Shape;9522;p54"/>
            <p:cNvSpPr/>
            <p:nvPr/>
          </p:nvSpPr>
          <p:spPr>
            <a:xfrm rot="10800000" flipH="1">
              <a:off x="6845323" y="7670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3" name="Google Shape;9523;p54"/>
            <p:cNvSpPr/>
            <p:nvPr/>
          </p:nvSpPr>
          <p:spPr>
            <a:xfrm rot="10800000" flipH="1">
              <a:off x="7702798" y="7670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4" name="Google Shape;9524;p54"/>
            <p:cNvSpPr/>
            <p:nvPr/>
          </p:nvSpPr>
          <p:spPr>
            <a:xfrm rot="10800000" flipH="1">
              <a:off x="8559023" y="76700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5" name="Google Shape;9525;p54"/>
            <p:cNvSpPr/>
            <p:nvPr/>
          </p:nvSpPr>
          <p:spPr>
            <a:xfrm>
              <a:off x="5130373" y="14965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6" name="Google Shape;9526;p54"/>
            <p:cNvSpPr/>
            <p:nvPr/>
          </p:nvSpPr>
          <p:spPr>
            <a:xfrm>
              <a:off x="5987848" y="14965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7" name="Google Shape;9527;p54"/>
            <p:cNvSpPr/>
            <p:nvPr/>
          </p:nvSpPr>
          <p:spPr>
            <a:xfrm>
              <a:off x="6845323" y="14965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8" name="Google Shape;9528;p54"/>
            <p:cNvSpPr/>
            <p:nvPr/>
          </p:nvSpPr>
          <p:spPr>
            <a:xfrm>
              <a:off x="7702798" y="14965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9" name="Google Shape;9529;p54"/>
            <p:cNvSpPr/>
            <p:nvPr/>
          </p:nvSpPr>
          <p:spPr>
            <a:xfrm>
              <a:off x="8559023" y="14965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0" name="Google Shape;9530;p54"/>
            <p:cNvSpPr/>
            <p:nvPr/>
          </p:nvSpPr>
          <p:spPr>
            <a:xfrm>
              <a:off x="5130373" y="18654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1" name="Google Shape;9531;p54"/>
            <p:cNvSpPr/>
            <p:nvPr/>
          </p:nvSpPr>
          <p:spPr>
            <a:xfrm>
              <a:off x="5987848" y="18654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2" name="Google Shape;9532;p54"/>
            <p:cNvSpPr/>
            <p:nvPr/>
          </p:nvSpPr>
          <p:spPr>
            <a:xfrm>
              <a:off x="6845323" y="18654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3" name="Google Shape;9533;p54"/>
            <p:cNvSpPr/>
            <p:nvPr/>
          </p:nvSpPr>
          <p:spPr>
            <a:xfrm>
              <a:off x="7702798" y="18654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4" name="Google Shape;9534;p54"/>
            <p:cNvSpPr/>
            <p:nvPr/>
          </p:nvSpPr>
          <p:spPr>
            <a:xfrm>
              <a:off x="8559023" y="18654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5" name="Google Shape;9535;p54"/>
            <p:cNvSpPr/>
            <p:nvPr/>
          </p:nvSpPr>
          <p:spPr>
            <a:xfrm>
              <a:off x="5130373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6" name="Google Shape;9536;p54"/>
            <p:cNvSpPr/>
            <p:nvPr/>
          </p:nvSpPr>
          <p:spPr>
            <a:xfrm>
              <a:off x="5987848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7" name="Google Shape;9537;p54"/>
            <p:cNvSpPr/>
            <p:nvPr/>
          </p:nvSpPr>
          <p:spPr>
            <a:xfrm>
              <a:off x="6845323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8" name="Google Shape;9538;p54"/>
            <p:cNvSpPr/>
            <p:nvPr/>
          </p:nvSpPr>
          <p:spPr>
            <a:xfrm>
              <a:off x="7702798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9" name="Google Shape;9539;p54"/>
            <p:cNvSpPr/>
            <p:nvPr/>
          </p:nvSpPr>
          <p:spPr>
            <a:xfrm>
              <a:off x="8559023" y="258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0" name="Google Shape;9540;p54"/>
            <p:cNvSpPr/>
            <p:nvPr/>
          </p:nvSpPr>
          <p:spPr>
            <a:xfrm>
              <a:off x="5130373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1" name="Google Shape;9541;p54"/>
            <p:cNvSpPr/>
            <p:nvPr/>
          </p:nvSpPr>
          <p:spPr>
            <a:xfrm>
              <a:off x="5987848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2" name="Google Shape;9542;p54"/>
            <p:cNvSpPr/>
            <p:nvPr/>
          </p:nvSpPr>
          <p:spPr>
            <a:xfrm>
              <a:off x="6845323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3" name="Google Shape;9543;p54"/>
            <p:cNvSpPr/>
            <p:nvPr/>
          </p:nvSpPr>
          <p:spPr>
            <a:xfrm>
              <a:off x="7702798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4" name="Google Shape;9544;p54"/>
            <p:cNvSpPr/>
            <p:nvPr/>
          </p:nvSpPr>
          <p:spPr>
            <a:xfrm>
              <a:off x="8559023" y="394781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5" name="Google Shape;9545;p54"/>
            <p:cNvSpPr/>
            <p:nvPr/>
          </p:nvSpPr>
          <p:spPr>
            <a:xfrm rot="10800000" flipH="1">
              <a:off x="5130373" y="40808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6" name="Google Shape;9546;p54"/>
            <p:cNvSpPr/>
            <p:nvPr/>
          </p:nvSpPr>
          <p:spPr>
            <a:xfrm rot="10800000" flipH="1">
              <a:off x="5987848" y="40808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7" name="Google Shape;9547;p54"/>
            <p:cNvSpPr/>
            <p:nvPr/>
          </p:nvSpPr>
          <p:spPr>
            <a:xfrm rot="10800000" flipH="1">
              <a:off x="6845323" y="40808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8" name="Google Shape;9548;p54"/>
            <p:cNvSpPr/>
            <p:nvPr/>
          </p:nvSpPr>
          <p:spPr>
            <a:xfrm rot="10800000" flipH="1">
              <a:off x="7702798" y="40808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9" name="Google Shape;9549;p54"/>
            <p:cNvSpPr/>
            <p:nvPr/>
          </p:nvSpPr>
          <p:spPr>
            <a:xfrm rot="10800000" flipH="1">
              <a:off x="8559023" y="40808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0" name="Google Shape;9550;p54"/>
            <p:cNvSpPr/>
            <p:nvPr/>
          </p:nvSpPr>
          <p:spPr>
            <a:xfrm rot="10800000" flipH="1">
              <a:off x="5130373" y="37119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1" name="Google Shape;9551;p54"/>
            <p:cNvSpPr/>
            <p:nvPr/>
          </p:nvSpPr>
          <p:spPr>
            <a:xfrm rot="10800000" flipH="1">
              <a:off x="5987848" y="37119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2" name="Google Shape;9552;p54"/>
            <p:cNvSpPr/>
            <p:nvPr/>
          </p:nvSpPr>
          <p:spPr>
            <a:xfrm rot="10800000" flipH="1">
              <a:off x="6845323" y="37119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3" name="Google Shape;9553;p54"/>
            <p:cNvSpPr/>
            <p:nvPr/>
          </p:nvSpPr>
          <p:spPr>
            <a:xfrm rot="10800000" flipH="1">
              <a:off x="7702798" y="37119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4" name="Google Shape;9554;p54"/>
            <p:cNvSpPr/>
            <p:nvPr/>
          </p:nvSpPr>
          <p:spPr>
            <a:xfrm rot="10800000" flipH="1">
              <a:off x="8559023" y="371191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5" name="Google Shape;9555;p54"/>
            <p:cNvSpPr/>
            <p:nvPr/>
          </p:nvSpPr>
          <p:spPr>
            <a:xfrm>
              <a:off x="5130373" y="44414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6" name="Google Shape;9556;p54"/>
            <p:cNvSpPr/>
            <p:nvPr/>
          </p:nvSpPr>
          <p:spPr>
            <a:xfrm>
              <a:off x="5987848" y="44414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7" name="Google Shape;9557;p54"/>
            <p:cNvSpPr/>
            <p:nvPr/>
          </p:nvSpPr>
          <p:spPr>
            <a:xfrm>
              <a:off x="6845323" y="44414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8" name="Google Shape;9558;p54"/>
            <p:cNvSpPr/>
            <p:nvPr/>
          </p:nvSpPr>
          <p:spPr>
            <a:xfrm>
              <a:off x="7702798" y="44414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9" name="Google Shape;9559;p54"/>
            <p:cNvSpPr/>
            <p:nvPr/>
          </p:nvSpPr>
          <p:spPr>
            <a:xfrm>
              <a:off x="8559023" y="44414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0" name="Google Shape;9560;p54"/>
            <p:cNvSpPr/>
            <p:nvPr/>
          </p:nvSpPr>
          <p:spPr>
            <a:xfrm>
              <a:off x="5130373" y="48103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1" name="Google Shape;9561;p54"/>
            <p:cNvSpPr/>
            <p:nvPr/>
          </p:nvSpPr>
          <p:spPr>
            <a:xfrm>
              <a:off x="5987848" y="48103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2" name="Google Shape;9562;p54"/>
            <p:cNvSpPr/>
            <p:nvPr/>
          </p:nvSpPr>
          <p:spPr>
            <a:xfrm>
              <a:off x="6845323" y="48103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3" name="Google Shape;9563;p54"/>
            <p:cNvSpPr/>
            <p:nvPr/>
          </p:nvSpPr>
          <p:spPr>
            <a:xfrm>
              <a:off x="7702798" y="48103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4" name="Google Shape;9564;p54"/>
            <p:cNvSpPr/>
            <p:nvPr/>
          </p:nvSpPr>
          <p:spPr>
            <a:xfrm>
              <a:off x="8559023" y="4810396"/>
              <a:ext cx="857471" cy="327613"/>
            </a:xfrm>
            <a:custGeom>
              <a:avLst/>
              <a:gdLst/>
              <a:ahLst/>
              <a:cxnLst/>
              <a:rect l="l" t="t" r="r" b="b"/>
              <a:pathLst>
                <a:path w="267125" h="102700" extrusionOk="0">
                  <a:moveTo>
                    <a:pt x="0" y="0"/>
                  </a:moveTo>
                  <a:lnTo>
                    <a:pt x="0" y="102700"/>
                  </a:lnTo>
                  <a:lnTo>
                    <a:pt x="4060" y="102700"/>
                  </a:lnTo>
                  <a:lnTo>
                    <a:pt x="4060" y="4060"/>
                  </a:lnTo>
                  <a:lnTo>
                    <a:pt x="110970" y="4060"/>
                  </a:lnTo>
                  <a:lnTo>
                    <a:pt x="110970" y="73980"/>
                  </a:lnTo>
                  <a:lnTo>
                    <a:pt x="53380" y="73980"/>
                  </a:lnTo>
                  <a:lnTo>
                    <a:pt x="53380" y="53380"/>
                  </a:lnTo>
                  <a:lnTo>
                    <a:pt x="90370" y="53380"/>
                  </a:lnTo>
                  <a:lnTo>
                    <a:pt x="90370" y="24660"/>
                  </a:lnTo>
                  <a:lnTo>
                    <a:pt x="24660" y="24660"/>
                  </a:lnTo>
                  <a:lnTo>
                    <a:pt x="24660" y="102700"/>
                  </a:lnTo>
                  <a:lnTo>
                    <a:pt x="135600" y="102700"/>
                  </a:lnTo>
                  <a:lnTo>
                    <a:pt x="135600" y="98640"/>
                  </a:lnTo>
                  <a:lnTo>
                    <a:pt x="135600" y="4060"/>
                  </a:lnTo>
                  <a:lnTo>
                    <a:pt x="242494" y="4060"/>
                  </a:lnTo>
                  <a:lnTo>
                    <a:pt x="242494" y="73980"/>
                  </a:lnTo>
                  <a:lnTo>
                    <a:pt x="184904" y="73980"/>
                  </a:lnTo>
                  <a:lnTo>
                    <a:pt x="184904" y="53380"/>
                  </a:lnTo>
                  <a:lnTo>
                    <a:pt x="221894" y="53380"/>
                  </a:lnTo>
                  <a:lnTo>
                    <a:pt x="221894" y="24660"/>
                  </a:lnTo>
                  <a:lnTo>
                    <a:pt x="156185" y="24660"/>
                  </a:lnTo>
                  <a:lnTo>
                    <a:pt x="156185" y="102700"/>
                  </a:lnTo>
                  <a:lnTo>
                    <a:pt x="267124" y="102700"/>
                  </a:lnTo>
                  <a:lnTo>
                    <a:pt x="267124" y="98640"/>
                  </a:lnTo>
                  <a:lnTo>
                    <a:pt x="160260" y="98640"/>
                  </a:lnTo>
                  <a:lnTo>
                    <a:pt x="160260" y="28720"/>
                  </a:lnTo>
                  <a:lnTo>
                    <a:pt x="217835" y="28720"/>
                  </a:lnTo>
                  <a:lnTo>
                    <a:pt x="217835" y="49320"/>
                  </a:lnTo>
                  <a:lnTo>
                    <a:pt x="180845" y="49320"/>
                  </a:lnTo>
                  <a:lnTo>
                    <a:pt x="180845" y="78040"/>
                  </a:lnTo>
                  <a:lnTo>
                    <a:pt x="246554" y="78040"/>
                  </a:lnTo>
                  <a:lnTo>
                    <a:pt x="246554" y="0"/>
                  </a:lnTo>
                  <a:lnTo>
                    <a:pt x="131525" y="0"/>
                  </a:lnTo>
                  <a:lnTo>
                    <a:pt x="131525" y="98640"/>
                  </a:lnTo>
                  <a:lnTo>
                    <a:pt x="28720" y="98640"/>
                  </a:lnTo>
                  <a:lnTo>
                    <a:pt x="28720" y="28720"/>
                  </a:lnTo>
                  <a:lnTo>
                    <a:pt x="86310" y="28720"/>
                  </a:lnTo>
                  <a:lnTo>
                    <a:pt x="86310" y="49320"/>
                  </a:lnTo>
                  <a:lnTo>
                    <a:pt x="49320" y="49320"/>
                  </a:lnTo>
                  <a:lnTo>
                    <a:pt x="49320" y="78040"/>
                  </a:lnTo>
                  <a:lnTo>
                    <a:pt x="115030" y="78040"/>
                  </a:lnTo>
                  <a:lnTo>
                    <a:pt x="11503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65" name="Google Shape;9565;p54"/>
          <p:cNvSpPr/>
          <p:nvPr/>
        </p:nvSpPr>
        <p:spPr>
          <a:xfrm>
            <a:off x="13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6" name="Google Shape;9566;p54"/>
          <p:cNvSpPr/>
          <p:nvPr/>
        </p:nvSpPr>
        <p:spPr>
          <a:xfrm>
            <a:off x="-125" y="-221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67" name="Google Shape;9567;p54"/>
          <p:cNvGrpSpPr/>
          <p:nvPr/>
        </p:nvGrpSpPr>
        <p:grpSpPr>
          <a:xfrm>
            <a:off x="-1264" y="4434079"/>
            <a:ext cx="9146417" cy="685621"/>
            <a:chOff x="-1264" y="4434079"/>
            <a:chExt cx="9146417" cy="685621"/>
          </a:xfrm>
        </p:grpSpPr>
        <p:grpSp>
          <p:nvGrpSpPr>
            <p:cNvPr id="9568" name="Google Shape;9568;p54"/>
            <p:cNvGrpSpPr/>
            <p:nvPr/>
          </p:nvGrpSpPr>
          <p:grpSpPr>
            <a:xfrm>
              <a:off x="-1264" y="4434079"/>
              <a:ext cx="9144179" cy="373358"/>
              <a:chOff x="-1264" y="4413917"/>
              <a:chExt cx="9144179" cy="373358"/>
            </a:xfrm>
          </p:grpSpPr>
          <p:sp>
            <p:nvSpPr>
              <p:cNvPr id="9569" name="Google Shape;9569;p54"/>
              <p:cNvSpPr/>
              <p:nvPr/>
            </p:nvSpPr>
            <p:spPr>
              <a:xfrm>
                <a:off x="-1175" y="4756675"/>
                <a:ext cx="9144000" cy="306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570" name="Google Shape;9570;p54"/>
              <p:cNvGrpSpPr/>
              <p:nvPr/>
            </p:nvGrpSpPr>
            <p:grpSpPr>
              <a:xfrm rot="10800000" flipH="1">
                <a:off x="-1264" y="4413917"/>
                <a:ext cx="9144179" cy="342755"/>
                <a:chOff x="973" y="4471542"/>
                <a:chExt cx="9144179" cy="342755"/>
              </a:xfrm>
            </p:grpSpPr>
            <p:sp>
              <p:nvSpPr>
                <p:cNvPr id="9571" name="Google Shape;9571;p54"/>
                <p:cNvSpPr/>
                <p:nvPr/>
              </p:nvSpPr>
              <p:spPr>
                <a:xfrm>
                  <a:off x="9034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2" name="Google Shape;9572;p54"/>
                <p:cNvSpPr/>
                <p:nvPr/>
              </p:nvSpPr>
              <p:spPr>
                <a:xfrm>
                  <a:off x="973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3" name="Google Shape;9573;p54"/>
                <p:cNvSpPr/>
                <p:nvPr/>
              </p:nvSpPr>
              <p:spPr>
                <a:xfrm>
                  <a:off x="49967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4" name="Google Shape;9574;p54"/>
                <p:cNvSpPr/>
                <p:nvPr/>
              </p:nvSpPr>
              <p:spPr>
                <a:xfrm>
                  <a:off x="973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5" name="Google Shape;9575;p54"/>
                <p:cNvSpPr/>
                <p:nvPr/>
              </p:nvSpPr>
              <p:spPr>
                <a:xfrm>
                  <a:off x="921617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6" name="Google Shape;9576;p54"/>
                <p:cNvSpPr/>
                <p:nvPr/>
              </p:nvSpPr>
              <p:spPr>
                <a:xfrm>
                  <a:off x="83224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7" name="Google Shape;9577;p54"/>
                <p:cNvSpPr/>
                <p:nvPr/>
              </p:nvSpPr>
              <p:spPr>
                <a:xfrm>
                  <a:off x="1330947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8" name="Google Shape;9578;p54"/>
                <p:cNvSpPr/>
                <p:nvPr/>
              </p:nvSpPr>
              <p:spPr>
                <a:xfrm>
                  <a:off x="83224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79" name="Google Shape;9579;p54"/>
                <p:cNvSpPr/>
                <p:nvPr/>
              </p:nvSpPr>
              <p:spPr>
                <a:xfrm>
                  <a:off x="175289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0" name="Google Shape;9580;p54"/>
                <p:cNvSpPr/>
                <p:nvPr/>
              </p:nvSpPr>
              <p:spPr>
                <a:xfrm>
                  <a:off x="166352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1" name="Google Shape;9581;p54"/>
                <p:cNvSpPr/>
                <p:nvPr/>
              </p:nvSpPr>
              <p:spPr>
                <a:xfrm>
                  <a:off x="216222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2" name="Google Shape;9582;p54"/>
                <p:cNvSpPr/>
                <p:nvPr/>
              </p:nvSpPr>
              <p:spPr>
                <a:xfrm>
                  <a:off x="166352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3" name="Google Shape;9583;p54"/>
                <p:cNvSpPr/>
                <p:nvPr/>
              </p:nvSpPr>
              <p:spPr>
                <a:xfrm>
                  <a:off x="258416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4" name="Google Shape;9584;p54"/>
                <p:cNvSpPr/>
                <p:nvPr/>
              </p:nvSpPr>
              <p:spPr>
                <a:xfrm>
                  <a:off x="249479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5" name="Google Shape;9585;p54"/>
                <p:cNvSpPr/>
                <p:nvPr/>
              </p:nvSpPr>
              <p:spPr>
                <a:xfrm>
                  <a:off x="299349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6" name="Google Shape;9586;p54"/>
                <p:cNvSpPr/>
                <p:nvPr/>
              </p:nvSpPr>
              <p:spPr>
                <a:xfrm>
                  <a:off x="249479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7" name="Google Shape;9587;p54"/>
                <p:cNvSpPr/>
                <p:nvPr/>
              </p:nvSpPr>
              <p:spPr>
                <a:xfrm>
                  <a:off x="3415443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8" name="Google Shape;9588;p54"/>
                <p:cNvSpPr/>
                <p:nvPr/>
              </p:nvSpPr>
              <p:spPr>
                <a:xfrm>
                  <a:off x="332607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89" name="Google Shape;9589;p54"/>
                <p:cNvSpPr/>
                <p:nvPr/>
              </p:nvSpPr>
              <p:spPr>
                <a:xfrm>
                  <a:off x="382477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0" name="Google Shape;9590;p54"/>
                <p:cNvSpPr/>
                <p:nvPr/>
              </p:nvSpPr>
              <p:spPr>
                <a:xfrm>
                  <a:off x="332607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1" name="Google Shape;9591;p54"/>
                <p:cNvSpPr/>
                <p:nvPr/>
              </p:nvSpPr>
              <p:spPr>
                <a:xfrm>
                  <a:off x="424671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2" name="Google Shape;9592;p54"/>
                <p:cNvSpPr/>
                <p:nvPr/>
              </p:nvSpPr>
              <p:spPr>
                <a:xfrm>
                  <a:off x="415735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3" name="Google Shape;9593;p54"/>
                <p:cNvSpPr/>
                <p:nvPr/>
              </p:nvSpPr>
              <p:spPr>
                <a:xfrm>
                  <a:off x="465604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4" name="Google Shape;9594;p54"/>
                <p:cNvSpPr/>
                <p:nvPr/>
              </p:nvSpPr>
              <p:spPr>
                <a:xfrm>
                  <a:off x="415735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5" name="Google Shape;9595;p54"/>
                <p:cNvSpPr/>
                <p:nvPr/>
              </p:nvSpPr>
              <p:spPr>
                <a:xfrm>
                  <a:off x="507799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6" name="Google Shape;9596;p54"/>
                <p:cNvSpPr/>
                <p:nvPr/>
              </p:nvSpPr>
              <p:spPr>
                <a:xfrm>
                  <a:off x="4988625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7" name="Google Shape;9597;p54"/>
                <p:cNvSpPr/>
                <p:nvPr/>
              </p:nvSpPr>
              <p:spPr>
                <a:xfrm>
                  <a:off x="548732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8" name="Google Shape;9598;p54"/>
                <p:cNvSpPr/>
                <p:nvPr/>
              </p:nvSpPr>
              <p:spPr>
                <a:xfrm>
                  <a:off x="4988625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599" name="Google Shape;9599;p54"/>
                <p:cNvSpPr/>
                <p:nvPr/>
              </p:nvSpPr>
              <p:spPr>
                <a:xfrm>
                  <a:off x="590926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0" name="Google Shape;9600;p54"/>
                <p:cNvSpPr/>
                <p:nvPr/>
              </p:nvSpPr>
              <p:spPr>
                <a:xfrm>
                  <a:off x="581990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1" name="Google Shape;9601;p54"/>
                <p:cNvSpPr/>
                <p:nvPr/>
              </p:nvSpPr>
              <p:spPr>
                <a:xfrm>
                  <a:off x="631859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2" name="Google Shape;9602;p54"/>
                <p:cNvSpPr/>
                <p:nvPr/>
              </p:nvSpPr>
              <p:spPr>
                <a:xfrm>
                  <a:off x="581990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3" name="Google Shape;9603;p54"/>
                <p:cNvSpPr/>
                <p:nvPr/>
              </p:nvSpPr>
              <p:spPr>
                <a:xfrm>
                  <a:off x="674054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4" name="Google Shape;9604;p54"/>
                <p:cNvSpPr/>
                <p:nvPr/>
              </p:nvSpPr>
              <p:spPr>
                <a:xfrm>
                  <a:off x="665117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5" name="Google Shape;9605;p54"/>
                <p:cNvSpPr/>
                <p:nvPr/>
              </p:nvSpPr>
              <p:spPr>
                <a:xfrm>
                  <a:off x="7149874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6" name="Google Shape;9606;p54"/>
                <p:cNvSpPr/>
                <p:nvPr/>
              </p:nvSpPr>
              <p:spPr>
                <a:xfrm>
                  <a:off x="665117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7" name="Google Shape;9607;p54"/>
                <p:cNvSpPr/>
                <p:nvPr/>
              </p:nvSpPr>
              <p:spPr>
                <a:xfrm>
                  <a:off x="757181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8" name="Google Shape;9608;p54"/>
                <p:cNvSpPr/>
                <p:nvPr/>
              </p:nvSpPr>
              <p:spPr>
                <a:xfrm>
                  <a:off x="7482451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09" name="Google Shape;9609;p54"/>
                <p:cNvSpPr/>
                <p:nvPr/>
              </p:nvSpPr>
              <p:spPr>
                <a:xfrm>
                  <a:off x="798114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0" name="Google Shape;9610;p54"/>
                <p:cNvSpPr/>
                <p:nvPr/>
              </p:nvSpPr>
              <p:spPr>
                <a:xfrm>
                  <a:off x="7482451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1" name="Google Shape;9611;p54"/>
                <p:cNvSpPr/>
                <p:nvPr/>
              </p:nvSpPr>
              <p:spPr>
                <a:xfrm>
                  <a:off x="8403095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2" name="Google Shape;9612;p54"/>
                <p:cNvSpPr/>
                <p:nvPr/>
              </p:nvSpPr>
              <p:spPr>
                <a:xfrm>
                  <a:off x="831372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3" name="Google Shape;9613;p54"/>
                <p:cNvSpPr/>
                <p:nvPr/>
              </p:nvSpPr>
              <p:spPr>
                <a:xfrm>
                  <a:off x="8812425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614" name="Google Shape;9614;p54"/>
                <p:cNvSpPr/>
                <p:nvPr/>
              </p:nvSpPr>
              <p:spPr>
                <a:xfrm>
                  <a:off x="831372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615" name="Google Shape;9615;p54"/>
            <p:cNvGrpSpPr/>
            <p:nvPr/>
          </p:nvGrpSpPr>
          <p:grpSpPr>
            <a:xfrm>
              <a:off x="973" y="4814279"/>
              <a:ext cx="9144179" cy="305421"/>
              <a:chOff x="973" y="4814279"/>
              <a:chExt cx="9144179" cy="305421"/>
            </a:xfrm>
          </p:grpSpPr>
          <p:sp>
            <p:nvSpPr>
              <p:cNvPr id="9616" name="Google Shape;9616;p54"/>
              <p:cNvSpPr/>
              <p:nvPr/>
            </p:nvSpPr>
            <p:spPr>
              <a:xfrm>
                <a:off x="973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7" name="Google Shape;9617;p54"/>
              <p:cNvSpPr/>
              <p:nvPr/>
            </p:nvSpPr>
            <p:spPr>
              <a:xfrm>
                <a:off x="703680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8" name="Google Shape;9618;p54"/>
              <p:cNvSpPr/>
              <p:nvPr/>
            </p:nvSpPr>
            <p:spPr>
              <a:xfrm>
                <a:off x="107186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19" name="Google Shape;9619;p54"/>
              <p:cNvSpPr/>
              <p:nvPr/>
            </p:nvSpPr>
            <p:spPr>
              <a:xfrm>
                <a:off x="703680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0" name="Google Shape;9620;p54"/>
              <p:cNvSpPr/>
              <p:nvPr/>
            </p:nvSpPr>
            <p:spPr>
              <a:xfrm>
                <a:off x="973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1" name="Google Shape;9621;p54"/>
              <p:cNvSpPr/>
              <p:nvPr/>
            </p:nvSpPr>
            <p:spPr>
              <a:xfrm>
                <a:off x="973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2" name="Google Shape;9622;p54"/>
              <p:cNvSpPr/>
              <p:nvPr/>
            </p:nvSpPr>
            <p:spPr>
              <a:xfrm>
                <a:off x="384238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3" name="Google Shape;9623;p54"/>
              <p:cNvSpPr/>
              <p:nvPr/>
            </p:nvSpPr>
            <p:spPr>
              <a:xfrm>
                <a:off x="573039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4" name="Google Shape;9624;p54"/>
              <p:cNvSpPr/>
              <p:nvPr/>
            </p:nvSpPr>
            <p:spPr>
              <a:xfrm>
                <a:off x="42663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5" name="Google Shape;9625;p54"/>
              <p:cNvSpPr/>
              <p:nvPr/>
            </p:nvSpPr>
            <p:spPr>
              <a:xfrm>
                <a:off x="42663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6" name="Google Shape;9626;p54"/>
              <p:cNvSpPr/>
              <p:nvPr/>
            </p:nvSpPr>
            <p:spPr>
              <a:xfrm>
                <a:off x="14958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7" name="Google Shape;9627;p54"/>
              <p:cNvSpPr/>
              <p:nvPr/>
            </p:nvSpPr>
            <p:spPr>
              <a:xfrm>
                <a:off x="29589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8" name="Google Shape;9628;p54"/>
              <p:cNvSpPr/>
              <p:nvPr/>
            </p:nvSpPr>
            <p:spPr>
              <a:xfrm>
                <a:off x="18844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9" name="Google Shape;9629;p54"/>
              <p:cNvSpPr/>
              <p:nvPr/>
            </p:nvSpPr>
            <p:spPr>
              <a:xfrm>
                <a:off x="14958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0" name="Google Shape;9630;p54"/>
              <p:cNvSpPr/>
              <p:nvPr/>
            </p:nvSpPr>
            <p:spPr>
              <a:xfrm>
                <a:off x="661334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1" name="Google Shape;9631;p54"/>
              <p:cNvSpPr/>
              <p:nvPr/>
            </p:nvSpPr>
            <p:spPr>
              <a:xfrm>
                <a:off x="973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2" name="Google Shape;9632;p54"/>
              <p:cNvSpPr/>
              <p:nvPr/>
            </p:nvSpPr>
            <p:spPr>
              <a:xfrm>
                <a:off x="366364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3" name="Google Shape;9633;p54"/>
              <p:cNvSpPr/>
              <p:nvPr/>
            </p:nvSpPr>
            <p:spPr>
              <a:xfrm>
                <a:off x="643460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4" name="Google Shape;9634;p54"/>
              <p:cNvSpPr/>
              <p:nvPr/>
            </p:nvSpPr>
            <p:spPr>
              <a:xfrm>
                <a:off x="893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5" name="Google Shape;9635;p54"/>
              <p:cNvSpPr/>
              <p:nvPr/>
            </p:nvSpPr>
            <p:spPr>
              <a:xfrm>
                <a:off x="83224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6" name="Google Shape;9636;p54"/>
              <p:cNvSpPr/>
              <p:nvPr/>
            </p:nvSpPr>
            <p:spPr>
              <a:xfrm>
                <a:off x="1534955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7" name="Google Shape;9637;p54"/>
              <p:cNvSpPr/>
              <p:nvPr/>
            </p:nvSpPr>
            <p:spPr>
              <a:xfrm>
                <a:off x="938461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8" name="Google Shape;9638;p54"/>
              <p:cNvSpPr/>
              <p:nvPr/>
            </p:nvSpPr>
            <p:spPr>
              <a:xfrm>
                <a:off x="1534955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9" name="Google Shape;9639;p54"/>
              <p:cNvSpPr/>
              <p:nvPr/>
            </p:nvSpPr>
            <p:spPr>
              <a:xfrm>
                <a:off x="83224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0" name="Google Shape;9640;p54"/>
              <p:cNvSpPr/>
              <p:nvPr/>
            </p:nvSpPr>
            <p:spPr>
              <a:xfrm>
                <a:off x="83224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1" name="Google Shape;9641;p54"/>
              <p:cNvSpPr/>
              <p:nvPr/>
            </p:nvSpPr>
            <p:spPr>
              <a:xfrm>
                <a:off x="121551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2" name="Google Shape;9642;p54"/>
              <p:cNvSpPr/>
              <p:nvPr/>
            </p:nvSpPr>
            <p:spPr>
              <a:xfrm>
                <a:off x="140431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3" name="Google Shape;9643;p54"/>
              <p:cNvSpPr/>
              <p:nvPr/>
            </p:nvSpPr>
            <p:spPr>
              <a:xfrm>
                <a:off x="1257906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4" name="Google Shape;9644;p54"/>
              <p:cNvSpPr/>
              <p:nvPr/>
            </p:nvSpPr>
            <p:spPr>
              <a:xfrm>
                <a:off x="1257906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5" name="Google Shape;9645;p54"/>
              <p:cNvSpPr/>
              <p:nvPr/>
            </p:nvSpPr>
            <p:spPr>
              <a:xfrm>
                <a:off x="980857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6" name="Google Shape;9646;p54"/>
              <p:cNvSpPr/>
              <p:nvPr/>
            </p:nvSpPr>
            <p:spPr>
              <a:xfrm>
                <a:off x="1127172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7" name="Google Shape;9647;p54"/>
              <p:cNvSpPr/>
              <p:nvPr/>
            </p:nvSpPr>
            <p:spPr>
              <a:xfrm>
                <a:off x="85012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8" name="Google Shape;9648;p54"/>
              <p:cNvSpPr/>
              <p:nvPr/>
            </p:nvSpPr>
            <p:spPr>
              <a:xfrm>
                <a:off x="980857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9" name="Google Shape;9649;p54"/>
              <p:cNvSpPr/>
              <p:nvPr/>
            </p:nvSpPr>
            <p:spPr>
              <a:xfrm>
                <a:off x="149261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0" name="Google Shape;9650;p54"/>
              <p:cNvSpPr/>
              <p:nvPr/>
            </p:nvSpPr>
            <p:spPr>
              <a:xfrm>
                <a:off x="83224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1" name="Google Shape;9651;p54"/>
              <p:cNvSpPr/>
              <p:nvPr/>
            </p:nvSpPr>
            <p:spPr>
              <a:xfrm>
                <a:off x="1197639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2" name="Google Shape;9652;p54"/>
              <p:cNvSpPr/>
              <p:nvPr/>
            </p:nvSpPr>
            <p:spPr>
              <a:xfrm>
                <a:off x="1474735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3" name="Google Shape;9653;p54"/>
              <p:cNvSpPr/>
              <p:nvPr/>
            </p:nvSpPr>
            <p:spPr>
              <a:xfrm>
                <a:off x="9205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4" name="Google Shape;9654;p54"/>
              <p:cNvSpPr/>
              <p:nvPr/>
            </p:nvSpPr>
            <p:spPr>
              <a:xfrm>
                <a:off x="166352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5" name="Google Shape;9655;p54"/>
              <p:cNvSpPr/>
              <p:nvPr/>
            </p:nvSpPr>
            <p:spPr>
              <a:xfrm>
                <a:off x="236623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6" name="Google Shape;9656;p54"/>
              <p:cNvSpPr/>
              <p:nvPr/>
            </p:nvSpPr>
            <p:spPr>
              <a:xfrm>
                <a:off x="176973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7" name="Google Shape;9657;p54"/>
              <p:cNvSpPr/>
              <p:nvPr/>
            </p:nvSpPr>
            <p:spPr>
              <a:xfrm>
                <a:off x="236623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8" name="Google Shape;9658;p54"/>
              <p:cNvSpPr/>
              <p:nvPr/>
            </p:nvSpPr>
            <p:spPr>
              <a:xfrm>
                <a:off x="166352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9" name="Google Shape;9659;p54"/>
              <p:cNvSpPr/>
              <p:nvPr/>
            </p:nvSpPr>
            <p:spPr>
              <a:xfrm>
                <a:off x="166352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0" name="Google Shape;9660;p54"/>
              <p:cNvSpPr/>
              <p:nvPr/>
            </p:nvSpPr>
            <p:spPr>
              <a:xfrm>
                <a:off x="2046789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1" name="Google Shape;9661;p54"/>
              <p:cNvSpPr/>
              <p:nvPr/>
            </p:nvSpPr>
            <p:spPr>
              <a:xfrm>
                <a:off x="223559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2" name="Google Shape;9662;p54"/>
              <p:cNvSpPr/>
              <p:nvPr/>
            </p:nvSpPr>
            <p:spPr>
              <a:xfrm>
                <a:off x="208918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3" name="Google Shape;9663;p54"/>
              <p:cNvSpPr/>
              <p:nvPr/>
            </p:nvSpPr>
            <p:spPr>
              <a:xfrm>
                <a:off x="208918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4" name="Google Shape;9664;p54"/>
              <p:cNvSpPr/>
              <p:nvPr/>
            </p:nvSpPr>
            <p:spPr>
              <a:xfrm>
                <a:off x="181213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5" name="Google Shape;9665;p54"/>
              <p:cNvSpPr/>
              <p:nvPr/>
            </p:nvSpPr>
            <p:spPr>
              <a:xfrm>
                <a:off x="195844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6" name="Google Shape;9666;p54"/>
              <p:cNvSpPr/>
              <p:nvPr/>
            </p:nvSpPr>
            <p:spPr>
              <a:xfrm>
                <a:off x="1681395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7" name="Google Shape;9667;p54"/>
              <p:cNvSpPr/>
              <p:nvPr/>
            </p:nvSpPr>
            <p:spPr>
              <a:xfrm>
                <a:off x="181213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8" name="Google Shape;9668;p54"/>
              <p:cNvSpPr/>
              <p:nvPr/>
            </p:nvSpPr>
            <p:spPr>
              <a:xfrm>
                <a:off x="232388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9" name="Google Shape;9669;p54"/>
              <p:cNvSpPr/>
              <p:nvPr/>
            </p:nvSpPr>
            <p:spPr>
              <a:xfrm>
                <a:off x="166352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0" name="Google Shape;9670;p54"/>
              <p:cNvSpPr/>
              <p:nvPr/>
            </p:nvSpPr>
            <p:spPr>
              <a:xfrm>
                <a:off x="20289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1" name="Google Shape;9671;p54"/>
              <p:cNvSpPr/>
              <p:nvPr/>
            </p:nvSpPr>
            <p:spPr>
              <a:xfrm>
                <a:off x="230601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2" name="Google Shape;9672;p54"/>
              <p:cNvSpPr/>
              <p:nvPr/>
            </p:nvSpPr>
            <p:spPr>
              <a:xfrm>
                <a:off x="17518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3" name="Google Shape;9673;p54"/>
              <p:cNvSpPr/>
              <p:nvPr/>
            </p:nvSpPr>
            <p:spPr>
              <a:xfrm>
                <a:off x="249479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4" name="Google Shape;9674;p54"/>
              <p:cNvSpPr/>
              <p:nvPr/>
            </p:nvSpPr>
            <p:spPr>
              <a:xfrm>
                <a:off x="3197506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5" name="Google Shape;9675;p54"/>
              <p:cNvSpPr/>
              <p:nvPr/>
            </p:nvSpPr>
            <p:spPr>
              <a:xfrm>
                <a:off x="2601012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6" name="Google Shape;9676;p54"/>
              <p:cNvSpPr/>
              <p:nvPr/>
            </p:nvSpPr>
            <p:spPr>
              <a:xfrm>
                <a:off x="3197506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7" name="Google Shape;9677;p54"/>
              <p:cNvSpPr/>
              <p:nvPr/>
            </p:nvSpPr>
            <p:spPr>
              <a:xfrm>
                <a:off x="249479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8" name="Google Shape;9678;p54"/>
              <p:cNvSpPr/>
              <p:nvPr/>
            </p:nvSpPr>
            <p:spPr>
              <a:xfrm>
                <a:off x="249479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9" name="Google Shape;9679;p54"/>
              <p:cNvSpPr/>
              <p:nvPr/>
            </p:nvSpPr>
            <p:spPr>
              <a:xfrm>
                <a:off x="287806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0" name="Google Shape;9680;p54"/>
              <p:cNvSpPr/>
              <p:nvPr/>
            </p:nvSpPr>
            <p:spPr>
              <a:xfrm>
                <a:off x="306686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1" name="Google Shape;9681;p54"/>
              <p:cNvSpPr/>
              <p:nvPr/>
            </p:nvSpPr>
            <p:spPr>
              <a:xfrm>
                <a:off x="292045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2" name="Google Shape;9682;p54"/>
              <p:cNvSpPr/>
              <p:nvPr/>
            </p:nvSpPr>
            <p:spPr>
              <a:xfrm>
                <a:off x="292045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3" name="Google Shape;9683;p54"/>
              <p:cNvSpPr/>
              <p:nvPr/>
            </p:nvSpPr>
            <p:spPr>
              <a:xfrm>
                <a:off x="264340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4" name="Google Shape;9684;p54"/>
              <p:cNvSpPr/>
              <p:nvPr/>
            </p:nvSpPr>
            <p:spPr>
              <a:xfrm>
                <a:off x="278972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5" name="Google Shape;9685;p54"/>
              <p:cNvSpPr/>
              <p:nvPr/>
            </p:nvSpPr>
            <p:spPr>
              <a:xfrm>
                <a:off x="251267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6" name="Google Shape;9686;p54"/>
              <p:cNvSpPr/>
              <p:nvPr/>
            </p:nvSpPr>
            <p:spPr>
              <a:xfrm>
                <a:off x="264340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7" name="Google Shape;9687;p54"/>
              <p:cNvSpPr/>
              <p:nvPr/>
            </p:nvSpPr>
            <p:spPr>
              <a:xfrm>
                <a:off x="315516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8" name="Google Shape;9688;p54"/>
              <p:cNvSpPr/>
              <p:nvPr/>
            </p:nvSpPr>
            <p:spPr>
              <a:xfrm>
                <a:off x="249479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89" name="Google Shape;9689;p54"/>
              <p:cNvSpPr/>
              <p:nvPr/>
            </p:nvSpPr>
            <p:spPr>
              <a:xfrm>
                <a:off x="28601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0" name="Google Shape;9690;p54"/>
              <p:cNvSpPr/>
              <p:nvPr/>
            </p:nvSpPr>
            <p:spPr>
              <a:xfrm>
                <a:off x="313728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1" name="Google Shape;9691;p54"/>
              <p:cNvSpPr/>
              <p:nvPr/>
            </p:nvSpPr>
            <p:spPr>
              <a:xfrm>
                <a:off x="25831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2" name="Google Shape;9692;p54"/>
              <p:cNvSpPr/>
              <p:nvPr/>
            </p:nvSpPr>
            <p:spPr>
              <a:xfrm>
                <a:off x="332607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3" name="Google Shape;9693;p54"/>
              <p:cNvSpPr/>
              <p:nvPr/>
            </p:nvSpPr>
            <p:spPr>
              <a:xfrm>
                <a:off x="402878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4" name="Google Shape;9694;p54"/>
              <p:cNvSpPr/>
              <p:nvPr/>
            </p:nvSpPr>
            <p:spPr>
              <a:xfrm>
                <a:off x="343228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5" name="Google Shape;9695;p54"/>
              <p:cNvSpPr/>
              <p:nvPr/>
            </p:nvSpPr>
            <p:spPr>
              <a:xfrm>
                <a:off x="402878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6" name="Google Shape;9696;p54"/>
              <p:cNvSpPr/>
              <p:nvPr/>
            </p:nvSpPr>
            <p:spPr>
              <a:xfrm>
                <a:off x="332607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7" name="Google Shape;9697;p54"/>
              <p:cNvSpPr/>
              <p:nvPr/>
            </p:nvSpPr>
            <p:spPr>
              <a:xfrm>
                <a:off x="332607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8" name="Google Shape;9698;p54"/>
              <p:cNvSpPr/>
              <p:nvPr/>
            </p:nvSpPr>
            <p:spPr>
              <a:xfrm>
                <a:off x="370934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9" name="Google Shape;9699;p54"/>
              <p:cNvSpPr/>
              <p:nvPr/>
            </p:nvSpPr>
            <p:spPr>
              <a:xfrm>
                <a:off x="389814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0" name="Google Shape;9700;p54"/>
              <p:cNvSpPr/>
              <p:nvPr/>
            </p:nvSpPr>
            <p:spPr>
              <a:xfrm>
                <a:off x="3751732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1" name="Google Shape;9701;p54"/>
              <p:cNvSpPr/>
              <p:nvPr/>
            </p:nvSpPr>
            <p:spPr>
              <a:xfrm>
                <a:off x="3751732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2" name="Google Shape;9702;p54"/>
              <p:cNvSpPr/>
              <p:nvPr/>
            </p:nvSpPr>
            <p:spPr>
              <a:xfrm>
                <a:off x="347468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3" name="Google Shape;9703;p54"/>
              <p:cNvSpPr/>
              <p:nvPr/>
            </p:nvSpPr>
            <p:spPr>
              <a:xfrm>
                <a:off x="3620998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4" name="Google Shape;9704;p54"/>
              <p:cNvSpPr/>
              <p:nvPr/>
            </p:nvSpPr>
            <p:spPr>
              <a:xfrm>
                <a:off x="334394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5" name="Google Shape;9705;p54"/>
              <p:cNvSpPr/>
              <p:nvPr/>
            </p:nvSpPr>
            <p:spPr>
              <a:xfrm>
                <a:off x="347468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6" name="Google Shape;9706;p54"/>
              <p:cNvSpPr/>
              <p:nvPr/>
            </p:nvSpPr>
            <p:spPr>
              <a:xfrm>
                <a:off x="398643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7" name="Google Shape;9707;p54"/>
              <p:cNvSpPr/>
              <p:nvPr/>
            </p:nvSpPr>
            <p:spPr>
              <a:xfrm>
                <a:off x="332607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8" name="Google Shape;9708;p54"/>
              <p:cNvSpPr/>
              <p:nvPr/>
            </p:nvSpPr>
            <p:spPr>
              <a:xfrm>
                <a:off x="369146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9" name="Google Shape;9709;p54"/>
              <p:cNvSpPr/>
              <p:nvPr/>
            </p:nvSpPr>
            <p:spPr>
              <a:xfrm>
                <a:off x="396856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0" name="Google Shape;9710;p54"/>
              <p:cNvSpPr/>
              <p:nvPr/>
            </p:nvSpPr>
            <p:spPr>
              <a:xfrm>
                <a:off x="34144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1" name="Google Shape;9711;p54"/>
              <p:cNvSpPr/>
              <p:nvPr/>
            </p:nvSpPr>
            <p:spPr>
              <a:xfrm>
                <a:off x="415735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2" name="Google Shape;9712;p54"/>
              <p:cNvSpPr/>
              <p:nvPr/>
            </p:nvSpPr>
            <p:spPr>
              <a:xfrm>
                <a:off x="486005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3" name="Google Shape;9713;p54"/>
              <p:cNvSpPr/>
              <p:nvPr/>
            </p:nvSpPr>
            <p:spPr>
              <a:xfrm>
                <a:off x="426356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4" name="Google Shape;9714;p54"/>
              <p:cNvSpPr/>
              <p:nvPr/>
            </p:nvSpPr>
            <p:spPr>
              <a:xfrm>
                <a:off x="486005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5" name="Google Shape;9715;p54"/>
              <p:cNvSpPr/>
              <p:nvPr/>
            </p:nvSpPr>
            <p:spPr>
              <a:xfrm>
                <a:off x="415735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6" name="Google Shape;9716;p54"/>
              <p:cNvSpPr/>
              <p:nvPr/>
            </p:nvSpPr>
            <p:spPr>
              <a:xfrm>
                <a:off x="415735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7" name="Google Shape;9717;p54"/>
              <p:cNvSpPr/>
              <p:nvPr/>
            </p:nvSpPr>
            <p:spPr>
              <a:xfrm>
                <a:off x="454061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8" name="Google Shape;9718;p54"/>
              <p:cNvSpPr/>
              <p:nvPr/>
            </p:nvSpPr>
            <p:spPr>
              <a:xfrm>
                <a:off x="472941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9" name="Google Shape;9719;p54"/>
              <p:cNvSpPr/>
              <p:nvPr/>
            </p:nvSpPr>
            <p:spPr>
              <a:xfrm>
                <a:off x="458300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0" name="Google Shape;9720;p54"/>
              <p:cNvSpPr/>
              <p:nvPr/>
            </p:nvSpPr>
            <p:spPr>
              <a:xfrm>
                <a:off x="458300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1" name="Google Shape;9721;p54"/>
              <p:cNvSpPr/>
              <p:nvPr/>
            </p:nvSpPr>
            <p:spPr>
              <a:xfrm>
                <a:off x="430595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2" name="Google Shape;9722;p54"/>
              <p:cNvSpPr/>
              <p:nvPr/>
            </p:nvSpPr>
            <p:spPr>
              <a:xfrm>
                <a:off x="445227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3" name="Google Shape;9723;p54"/>
              <p:cNvSpPr/>
              <p:nvPr/>
            </p:nvSpPr>
            <p:spPr>
              <a:xfrm>
                <a:off x="4175221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4" name="Google Shape;9724;p54"/>
              <p:cNvSpPr/>
              <p:nvPr/>
            </p:nvSpPr>
            <p:spPr>
              <a:xfrm>
                <a:off x="430595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5" name="Google Shape;9725;p54"/>
              <p:cNvSpPr/>
              <p:nvPr/>
            </p:nvSpPr>
            <p:spPr>
              <a:xfrm>
                <a:off x="481771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6" name="Google Shape;9726;p54"/>
              <p:cNvSpPr/>
              <p:nvPr/>
            </p:nvSpPr>
            <p:spPr>
              <a:xfrm>
                <a:off x="415735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7" name="Google Shape;9727;p54"/>
              <p:cNvSpPr/>
              <p:nvPr/>
            </p:nvSpPr>
            <p:spPr>
              <a:xfrm>
                <a:off x="45227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8" name="Google Shape;9728;p54"/>
              <p:cNvSpPr/>
              <p:nvPr/>
            </p:nvSpPr>
            <p:spPr>
              <a:xfrm>
                <a:off x="479983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9" name="Google Shape;9729;p54"/>
              <p:cNvSpPr/>
              <p:nvPr/>
            </p:nvSpPr>
            <p:spPr>
              <a:xfrm>
                <a:off x="42456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0" name="Google Shape;9730;p54"/>
              <p:cNvSpPr/>
              <p:nvPr/>
            </p:nvSpPr>
            <p:spPr>
              <a:xfrm>
                <a:off x="4988625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1" name="Google Shape;9731;p54"/>
              <p:cNvSpPr/>
              <p:nvPr/>
            </p:nvSpPr>
            <p:spPr>
              <a:xfrm>
                <a:off x="569133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2" name="Google Shape;9732;p54"/>
              <p:cNvSpPr/>
              <p:nvPr/>
            </p:nvSpPr>
            <p:spPr>
              <a:xfrm>
                <a:off x="509483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3" name="Google Shape;9733;p54"/>
              <p:cNvSpPr/>
              <p:nvPr/>
            </p:nvSpPr>
            <p:spPr>
              <a:xfrm>
                <a:off x="569133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4" name="Google Shape;9734;p54"/>
              <p:cNvSpPr/>
              <p:nvPr/>
            </p:nvSpPr>
            <p:spPr>
              <a:xfrm>
                <a:off x="4988625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5" name="Google Shape;9735;p54"/>
              <p:cNvSpPr/>
              <p:nvPr/>
            </p:nvSpPr>
            <p:spPr>
              <a:xfrm>
                <a:off x="4988625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6" name="Google Shape;9736;p54"/>
              <p:cNvSpPr/>
              <p:nvPr/>
            </p:nvSpPr>
            <p:spPr>
              <a:xfrm>
                <a:off x="537189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7" name="Google Shape;9737;p54"/>
              <p:cNvSpPr/>
              <p:nvPr/>
            </p:nvSpPr>
            <p:spPr>
              <a:xfrm>
                <a:off x="5560691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8" name="Google Shape;9738;p54"/>
              <p:cNvSpPr/>
              <p:nvPr/>
            </p:nvSpPr>
            <p:spPr>
              <a:xfrm>
                <a:off x="541428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9" name="Google Shape;9739;p54"/>
              <p:cNvSpPr/>
              <p:nvPr/>
            </p:nvSpPr>
            <p:spPr>
              <a:xfrm>
                <a:off x="541428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0" name="Google Shape;9740;p54"/>
              <p:cNvSpPr/>
              <p:nvPr/>
            </p:nvSpPr>
            <p:spPr>
              <a:xfrm>
                <a:off x="513723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1" name="Google Shape;9741;p54"/>
              <p:cNvSpPr/>
              <p:nvPr/>
            </p:nvSpPr>
            <p:spPr>
              <a:xfrm>
                <a:off x="528354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2" name="Google Shape;9742;p54"/>
              <p:cNvSpPr/>
              <p:nvPr/>
            </p:nvSpPr>
            <p:spPr>
              <a:xfrm>
                <a:off x="500649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3" name="Google Shape;9743;p54"/>
              <p:cNvSpPr/>
              <p:nvPr/>
            </p:nvSpPr>
            <p:spPr>
              <a:xfrm>
                <a:off x="513723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4" name="Google Shape;9744;p54"/>
              <p:cNvSpPr/>
              <p:nvPr/>
            </p:nvSpPr>
            <p:spPr>
              <a:xfrm>
                <a:off x="5648986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5" name="Google Shape;9745;p54"/>
              <p:cNvSpPr/>
              <p:nvPr/>
            </p:nvSpPr>
            <p:spPr>
              <a:xfrm>
                <a:off x="4988625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6" name="Google Shape;9746;p54"/>
              <p:cNvSpPr/>
              <p:nvPr/>
            </p:nvSpPr>
            <p:spPr>
              <a:xfrm>
                <a:off x="53540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7" name="Google Shape;9747;p54"/>
              <p:cNvSpPr/>
              <p:nvPr/>
            </p:nvSpPr>
            <p:spPr>
              <a:xfrm>
                <a:off x="563111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8" name="Google Shape;9748;p54"/>
              <p:cNvSpPr/>
              <p:nvPr/>
            </p:nvSpPr>
            <p:spPr>
              <a:xfrm>
                <a:off x="507696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49" name="Google Shape;9749;p54"/>
              <p:cNvSpPr/>
              <p:nvPr/>
            </p:nvSpPr>
            <p:spPr>
              <a:xfrm>
                <a:off x="581990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0" name="Google Shape;9750;p54"/>
              <p:cNvSpPr/>
              <p:nvPr/>
            </p:nvSpPr>
            <p:spPr>
              <a:xfrm>
                <a:off x="652260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1" name="Google Shape;9751;p54"/>
              <p:cNvSpPr/>
              <p:nvPr/>
            </p:nvSpPr>
            <p:spPr>
              <a:xfrm>
                <a:off x="592611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2" name="Google Shape;9752;p54"/>
              <p:cNvSpPr/>
              <p:nvPr/>
            </p:nvSpPr>
            <p:spPr>
              <a:xfrm>
                <a:off x="652260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3" name="Google Shape;9753;p54"/>
              <p:cNvSpPr/>
              <p:nvPr/>
            </p:nvSpPr>
            <p:spPr>
              <a:xfrm>
                <a:off x="581990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4" name="Google Shape;9754;p54"/>
              <p:cNvSpPr/>
              <p:nvPr/>
            </p:nvSpPr>
            <p:spPr>
              <a:xfrm>
                <a:off x="581990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5" name="Google Shape;9755;p54"/>
              <p:cNvSpPr/>
              <p:nvPr/>
            </p:nvSpPr>
            <p:spPr>
              <a:xfrm>
                <a:off x="620316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6" name="Google Shape;9756;p54"/>
              <p:cNvSpPr/>
              <p:nvPr/>
            </p:nvSpPr>
            <p:spPr>
              <a:xfrm>
                <a:off x="639196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7" name="Google Shape;9757;p54"/>
              <p:cNvSpPr/>
              <p:nvPr/>
            </p:nvSpPr>
            <p:spPr>
              <a:xfrm>
                <a:off x="6245558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8" name="Google Shape;9758;p54"/>
              <p:cNvSpPr/>
              <p:nvPr/>
            </p:nvSpPr>
            <p:spPr>
              <a:xfrm>
                <a:off x="6245558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59" name="Google Shape;9759;p54"/>
              <p:cNvSpPr/>
              <p:nvPr/>
            </p:nvSpPr>
            <p:spPr>
              <a:xfrm>
                <a:off x="596850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0" name="Google Shape;9760;p54"/>
              <p:cNvSpPr/>
              <p:nvPr/>
            </p:nvSpPr>
            <p:spPr>
              <a:xfrm>
                <a:off x="611482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1" name="Google Shape;9761;p54"/>
              <p:cNvSpPr/>
              <p:nvPr/>
            </p:nvSpPr>
            <p:spPr>
              <a:xfrm>
                <a:off x="583777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2" name="Google Shape;9762;p54"/>
              <p:cNvSpPr/>
              <p:nvPr/>
            </p:nvSpPr>
            <p:spPr>
              <a:xfrm>
                <a:off x="596850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3" name="Google Shape;9763;p54"/>
              <p:cNvSpPr/>
              <p:nvPr/>
            </p:nvSpPr>
            <p:spPr>
              <a:xfrm>
                <a:off x="648026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4" name="Google Shape;9764;p54"/>
              <p:cNvSpPr/>
              <p:nvPr/>
            </p:nvSpPr>
            <p:spPr>
              <a:xfrm>
                <a:off x="581990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5" name="Google Shape;9765;p54"/>
              <p:cNvSpPr/>
              <p:nvPr/>
            </p:nvSpPr>
            <p:spPr>
              <a:xfrm>
                <a:off x="61852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6" name="Google Shape;9766;p54"/>
              <p:cNvSpPr/>
              <p:nvPr/>
            </p:nvSpPr>
            <p:spPr>
              <a:xfrm>
                <a:off x="6462387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7" name="Google Shape;9767;p54"/>
              <p:cNvSpPr/>
              <p:nvPr/>
            </p:nvSpPr>
            <p:spPr>
              <a:xfrm>
                <a:off x="59082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8" name="Google Shape;9768;p54"/>
              <p:cNvSpPr/>
              <p:nvPr/>
            </p:nvSpPr>
            <p:spPr>
              <a:xfrm>
                <a:off x="665117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9" name="Google Shape;9769;p54"/>
              <p:cNvSpPr/>
              <p:nvPr/>
            </p:nvSpPr>
            <p:spPr>
              <a:xfrm>
                <a:off x="735388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0" name="Google Shape;9770;p54"/>
              <p:cNvSpPr/>
              <p:nvPr/>
            </p:nvSpPr>
            <p:spPr>
              <a:xfrm>
                <a:off x="675738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1" name="Google Shape;9771;p54"/>
              <p:cNvSpPr/>
              <p:nvPr/>
            </p:nvSpPr>
            <p:spPr>
              <a:xfrm>
                <a:off x="735388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2" name="Google Shape;9772;p54"/>
              <p:cNvSpPr/>
              <p:nvPr/>
            </p:nvSpPr>
            <p:spPr>
              <a:xfrm>
                <a:off x="665117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3" name="Google Shape;9773;p54"/>
              <p:cNvSpPr/>
              <p:nvPr/>
            </p:nvSpPr>
            <p:spPr>
              <a:xfrm>
                <a:off x="665117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4" name="Google Shape;9774;p54"/>
              <p:cNvSpPr/>
              <p:nvPr/>
            </p:nvSpPr>
            <p:spPr>
              <a:xfrm>
                <a:off x="703444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5" name="Google Shape;9775;p54"/>
              <p:cNvSpPr/>
              <p:nvPr/>
            </p:nvSpPr>
            <p:spPr>
              <a:xfrm>
                <a:off x="722324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6" name="Google Shape;9776;p54"/>
              <p:cNvSpPr/>
              <p:nvPr/>
            </p:nvSpPr>
            <p:spPr>
              <a:xfrm>
                <a:off x="707683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7" name="Google Shape;9777;p54"/>
              <p:cNvSpPr/>
              <p:nvPr/>
            </p:nvSpPr>
            <p:spPr>
              <a:xfrm>
                <a:off x="707683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8" name="Google Shape;9778;p54"/>
              <p:cNvSpPr/>
              <p:nvPr/>
            </p:nvSpPr>
            <p:spPr>
              <a:xfrm>
                <a:off x="6799784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9" name="Google Shape;9779;p54"/>
              <p:cNvSpPr/>
              <p:nvPr/>
            </p:nvSpPr>
            <p:spPr>
              <a:xfrm>
                <a:off x="694609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0" name="Google Shape;9780;p54"/>
              <p:cNvSpPr/>
              <p:nvPr/>
            </p:nvSpPr>
            <p:spPr>
              <a:xfrm>
                <a:off x="666904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1" name="Google Shape;9781;p54"/>
              <p:cNvSpPr/>
              <p:nvPr/>
            </p:nvSpPr>
            <p:spPr>
              <a:xfrm>
                <a:off x="6799784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2" name="Google Shape;9782;p54"/>
              <p:cNvSpPr/>
              <p:nvPr/>
            </p:nvSpPr>
            <p:spPr>
              <a:xfrm>
                <a:off x="731153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3" name="Google Shape;9783;p54"/>
              <p:cNvSpPr/>
              <p:nvPr/>
            </p:nvSpPr>
            <p:spPr>
              <a:xfrm>
                <a:off x="665117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4" name="Google Shape;9784;p54"/>
              <p:cNvSpPr/>
              <p:nvPr/>
            </p:nvSpPr>
            <p:spPr>
              <a:xfrm>
                <a:off x="70165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5" name="Google Shape;9785;p54"/>
              <p:cNvSpPr/>
              <p:nvPr/>
            </p:nvSpPr>
            <p:spPr>
              <a:xfrm>
                <a:off x="729366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6" name="Google Shape;9786;p54"/>
              <p:cNvSpPr/>
              <p:nvPr/>
            </p:nvSpPr>
            <p:spPr>
              <a:xfrm>
                <a:off x="67395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7" name="Google Shape;9787;p54"/>
              <p:cNvSpPr/>
              <p:nvPr/>
            </p:nvSpPr>
            <p:spPr>
              <a:xfrm>
                <a:off x="7482451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8" name="Google Shape;9788;p54"/>
              <p:cNvSpPr/>
              <p:nvPr/>
            </p:nvSpPr>
            <p:spPr>
              <a:xfrm>
                <a:off x="8185158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9" name="Google Shape;9789;p54"/>
              <p:cNvSpPr/>
              <p:nvPr/>
            </p:nvSpPr>
            <p:spPr>
              <a:xfrm>
                <a:off x="7588664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0" name="Google Shape;9790;p54"/>
              <p:cNvSpPr/>
              <p:nvPr/>
            </p:nvSpPr>
            <p:spPr>
              <a:xfrm>
                <a:off x="8185158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1" name="Google Shape;9791;p54"/>
              <p:cNvSpPr/>
              <p:nvPr/>
            </p:nvSpPr>
            <p:spPr>
              <a:xfrm>
                <a:off x="7482451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2" name="Google Shape;9792;p54"/>
              <p:cNvSpPr/>
              <p:nvPr/>
            </p:nvSpPr>
            <p:spPr>
              <a:xfrm>
                <a:off x="7482451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3" name="Google Shape;9793;p54"/>
              <p:cNvSpPr/>
              <p:nvPr/>
            </p:nvSpPr>
            <p:spPr>
              <a:xfrm>
                <a:off x="7865716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4" name="Google Shape;9794;p54"/>
              <p:cNvSpPr/>
              <p:nvPr/>
            </p:nvSpPr>
            <p:spPr>
              <a:xfrm>
                <a:off x="8054517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5" name="Google Shape;9795;p54"/>
              <p:cNvSpPr/>
              <p:nvPr/>
            </p:nvSpPr>
            <p:spPr>
              <a:xfrm>
                <a:off x="7908109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6" name="Google Shape;9796;p54"/>
              <p:cNvSpPr/>
              <p:nvPr/>
            </p:nvSpPr>
            <p:spPr>
              <a:xfrm>
                <a:off x="7908109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7" name="Google Shape;9797;p54"/>
              <p:cNvSpPr/>
              <p:nvPr/>
            </p:nvSpPr>
            <p:spPr>
              <a:xfrm>
                <a:off x="763105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8" name="Google Shape;9798;p54"/>
              <p:cNvSpPr/>
              <p:nvPr/>
            </p:nvSpPr>
            <p:spPr>
              <a:xfrm>
                <a:off x="777737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9" name="Google Shape;9799;p54"/>
              <p:cNvSpPr/>
              <p:nvPr/>
            </p:nvSpPr>
            <p:spPr>
              <a:xfrm>
                <a:off x="750032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0" name="Google Shape;9800;p54"/>
              <p:cNvSpPr/>
              <p:nvPr/>
            </p:nvSpPr>
            <p:spPr>
              <a:xfrm>
                <a:off x="763105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1" name="Google Shape;9801;p54"/>
              <p:cNvSpPr/>
              <p:nvPr/>
            </p:nvSpPr>
            <p:spPr>
              <a:xfrm>
                <a:off x="8142812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2" name="Google Shape;9802;p54"/>
              <p:cNvSpPr/>
              <p:nvPr/>
            </p:nvSpPr>
            <p:spPr>
              <a:xfrm>
                <a:off x="7482451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3" name="Google Shape;9803;p54"/>
              <p:cNvSpPr/>
              <p:nvPr/>
            </p:nvSpPr>
            <p:spPr>
              <a:xfrm>
                <a:off x="78478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4" name="Google Shape;9804;p54"/>
              <p:cNvSpPr/>
              <p:nvPr/>
            </p:nvSpPr>
            <p:spPr>
              <a:xfrm>
                <a:off x="8124938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5" name="Google Shape;9805;p54"/>
              <p:cNvSpPr/>
              <p:nvPr/>
            </p:nvSpPr>
            <p:spPr>
              <a:xfrm>
                <a:off x="7570793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6" name="Google Shape;9806;p54"/>
              <p:cNvSpPr/>
              <p:nvPr/>
            </p:nvSpPr>
            <p:spPr>
              <a:xfrm>
                <a:off x="831372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7" name="Google Shape;9807;p54"/>
              <p:cNvSpPr/>
              <p:nvPr/>
            </p:nvSpPr>
            <p:spPr>
              <a:xfrm>
                <a:off x="9016433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8" name="Google Shape;9808;p54"/>
              <p:cNvSpPr/>
              <p:nvPr/>
            </p:nvSpPr>
            <p:spPr>
              <a:xfrm>
                <a:off x="8419939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9" name="Google Shape;9809;p54"/>
              <p:cNvSpPr/>
              <p:nvPr/>
            </p:nvSpPr>
            <p:spPr>
              <a:xfrm>
                <a:off x="9016433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0" name="Google Shape;9810;p54"/>
              <p:cNvSpPr/>
              <p:nvPr/>
            </p:nvSpPr>
            <p:spPr>
              <a:xfrm>
                <a:off x="831372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1" name="Google Shape;9811;p54"/>
              <p:cNvSpPr/>
              <p:nvPr/>
            </p:nvSpPr>
            <p:spPr>
              <a:xfrm>
                <a:off x="831372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2" name="Google Shape;9812;p54"/>
              <p:cNvSpPr/>
              <p:nvPr/>
            </p:nvSpPr>
            <p:spPr>
              <a:xfrm>
                <a:off x="869699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3" name="Google Shape;9813;p54"/>
              <p:cNvSpPr/>
              <p:nvPr/>
            </p:nvSpPr>
            <p:spPr>
              <a:xfrm>
                <a:off x="888579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4" name="Google Shape;9814;p54"/>
              <p:cNvSpPr/>
              <p:nvPr/>
            </p:nvSpPr>
            <p:spPr>
              <a:xfrm>
                <a:off x="8739384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5" name="Google Shape;9815;p54"/>
              <p:cNvSpPr/>
              <p:nvPr/>
            </p:nvSpPr>
            <p:spPr>
              <a:xfrm>
                <a:off x="8739384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6" name="Google Shape;9816;p54"/>
              <p:cNvSpPr/>
              <p:nvPr/>
            </p:nvSpPr>
            <p:spPr>
              <a:xfrm>
                <a:off x="8462335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7" name="Google Shape;9817;p54"/>
              <p:cNvSpPr/>
              <p:nvPr/>
            </p:nvSpPr>
            <p:spPr>
              <a:xfrm>
                <a:off x="8608650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8" name="Google Shape;9818;p54"/>
              <p:cNvSpPr/>
              <p:nvPr/>
            </p:nvSpPr>
            <p:spPr>
              <a:xfrm>
                <a:off x="833159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9" name="Google Shape;9819;p54"/>
              <p:cNvSpPr/>
              <p:nvPr/>
            </p:nvSpPr>
            <p:spPr>
              <a:xfrm>
                <a:off x="8462335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0" name="Google Shape;9820;p54"/>
              <p:cNvSpPr/>
              <p:nvPr/>
            </p:nvSpPr>
            <p:spPr>
              <a:xfrm>
                <a:off x="897408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1" name="Google Shape;9821;p54"/>
              <p:cNvSpPr/>
              <p:nvPr/>
            </p:nvSpPr>
            <p:spPr>
              <a:xfrm>
                <a:off x="831372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2" name="Google Shape;9822;p54"/>
              <p:cNvSpPr/>
              <p:nvPr/>
            </p:nvSpPr>
            <p:spPr>
              <a:xfrm>
                <a:off x="86791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3" name="Google Shape;9823;p54"/>
              <p:cNvSpPr/>
              <p:nvPr/>
            </p:nvSpPr>
            <p:spPr>
              <a:xfrm>
                <a:off x="8956213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4" name="Google Shape;9824;p54"/>
              <p:cNvSpPr/>
              <p:nvPr/>
            </p:nvSpPr>
            <p:spPr>
              <a:xfrm>
                <a:off x="8402068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825" name="Google Shape;9825;p54"/>
          <p:cNvGrpSpPr/>
          <p:nvPr/>
        </p:nvGrpSpPr>
        <p:grpSpPr>
          <a:xfrm rot="10800000" flipH="1">
            <a:off x="-1202" y="-12"/>
            <a:ext cx="9146417" cy="685621"/>
            <a:chOff x="-1264" y="4434079"/>
            <a:chExt cx="9146417" cy="685621"/>
          </a:xfrm>
        </p:grpSpPr>
        <p:grpSp>
          <p:nvGrpSpPr>
            <p:cNvPr id="9826" name="Google Shape;9826;p54"/>
            <p:cNvGrpSpPr/>
            <p:nvPr/>
          </p:nvGrpSpPr>
          <p:grpSpPr>
            <a:xfrm>
              <a:off x="-1264" y="4434079"/>
              <a:ext cx="9144179" cy="373358"/>
              <a:chOff x="-1264" y="4413917"/>
              <a:chExt cx="9144179" cy="373358"/>
            </a:xfrm>
          </p:grpSpPr>
          <p:sp>
            <p:nvSpPr>
              <p:cNvPr id="9827" name="Google Shape;9827;p54"/>
              <p:cNvSpPr/>
              <p:nvPr/>
            </p:nvSpPr>
            <p:spPr>
              <a:xfrm>
                <a:off x="-1175" y="4756675"/>
                <a:ext cx="9144000" cy="306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828" name="Google Shape;9828;p54"/>
              <p:cNvGrpSpPr/>
              <p:nvPr/>
            </p:nvGrpSpPr>
            <p:grpSpPr>
              <a:xfrm rot="10800000" flipH="1">
                <a:off x="-1264" y="4413917"/>
                <a:ext cx="9144179" cy="342755"/>
                <a:chOff x="973" y="4471542"/>
                <a:chExt cx="9144179" cy="342755"/>
              </a:xfrm>
            </p:grpSpPr>
            <p:sp>
              <p:nvSpPr>
                <p:cNvPr id="9829" name="Google Shape;9829;p54"/>
                <p:cNvSpPr/>
                <p:nvPr/>
              </p:nvSpPr>
              <p:spPr>
                <a:xfrm>
                  <a:off x="9034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0" name="Google Shape;9830;p54"/>
                <p:cNvSpPr/>
                <p:nvPr/>
              </p:nvSpPr>
              <p:spPr>
                <a:xfrm>
                  <a:off x="973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1" name="Google Shape;9831;p54"/>
                <p:cNvSpPr/>
                <p:nvPr/>
              </p:nvSpPr>
              <p:spPr>
                <a:xfrm>
                  <a:off x="49967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2" name="Google Shape;9832;p54"/>
                <p:cNvSpPr/>
                <p:nvPr/>
              </p:nvSpPr>
              <p:spPr>
                <a:xfrm>
                  <a:off x="973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3" name="Google Shape;9833;p54"/>
                <p:cNvSpPr/>
                <p:nvPr/>
              </p:nvSpPr>
              <p:spPr>
                <a:xfrm>
                  <a:off x="921617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4" name="Google Shape;9834;p54"/>
                <p:cNvSpPr/>
                <p:nvPr/>
              </p:nvSpPr>
              <p:spPr>
                <a:xfrm>
                  <a:off x="83224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5" name="Google Shape;9835;p54"/>
                <p:cNvSpPr/>
                <p:nvPr/>
              </p:nvSpPr>
              <p:spPr>
                <a:xfrm>
                  <a:off x="1330947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6" name="Google Shape;9836;p54"/>
                <p:cNvSpPr/>
                <p:nvPr/>
              </p:nvSpPr>
              <p:spPr>
                <a:xfrm>
                  <a:off x="83224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7" name="Google Shape;9837;p54"/>
                <p:cNvSpPr/>
                <p:nvPr/>
              </p:nvSpPr>
              <p:spPr>
                <a:xfrm>
                  <a:off x="175289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8" name="Google Shape;9838;p54"/>
                <p:cNvSpPr/>
                <p:nvPr/>
              </p:nvSpPr>
              <p:spPr>
                <a:xfrm>
                  <a:off x="166352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39" name="Google Shape;9839;p54"/>
                <p:cNvSpPr/>
                <p:nvPr/>
              </p:nvSpPr>
              <p:spPr>
                <a:xfrm>
                  <a:off x="216222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0" name="Google Shape;9840;p54"/>
                <p:cNvSpPr/>
                <p:nvPr/>
              </p:nvSpPr>
              <p:spPr>
                <a:xfrm>
                  <a:off x="166352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1" name="Google Shape;9841;p54"/>
                <p:cNvSpPr/>
                <p:nvPr/>
              </p:nvSpPr>
              <p:spPr>
                <a:xfrm>
                  <a:off x="258416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2" name="Google Shape;9842;p54"/>
                <p:cNvSpPr/>
                <p:nvPr/>
              </p:nvSpPr>
              <p:spPr>
                <a:xfrm>
                  <a:off x="249479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3" name="Google Shape;9843;p54"/>
                <p:cNvSpPr/>
                <p:nvPr/>
              </p:nvSpPr>
              <p:spPr>
                <a:xfrm>
                  <a:off x="299349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4" name="Google Shape;9844;p54"/>
                <p:cNvSpPr/>
                <p:nvPr/>
              </p:nvSpPr>
              <p:spPr>
                <a:xfrm>
                  <a:off x="249479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5" name="Google Shape;9845;p54"/>
                <p:cNvSpPr/>
                <p:nvPr/>
              </p:nvSpPr>
              <p:spPr>
                <a:xfrm>
                  <a:off x="3415443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6" name="Google Shape;9846;p54"/>
                <p:cNvSpPr/>
                <p:nvPr/>
              </p:nvSpPr>
              <p:spPr>
                <a:xfrm>
                  <a:off x="332607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7" name="Google Shape;9847;p54"/>
                <p:cNvSpPr/>
                <p:nvPr/>
              </p:nvSpPr>
              <p:spPr>
                <a:xfrm>
                  <a:off x="382477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8" name="Google Shape;9848;p54"/>
                <p:cNvSpPr/>
                <p:nvPr/>
              </p:nvSpPr>
              <p:spPr>
                <a:xfrm>
                  <a:off x="332607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49" name="Google Shape;9849;p54"/>
                <p:cNvSpPr/>
                <p:nvPr/>
              </p:nvSpPr>
              <p:spPr>
                <a:xfrm>
                  <a:off x="424671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0" name="Google Shape;9850;p54"/>
                <p:cNvSpPr/>
                <p:nvPr/>
              </p:nvSpPr>
              <p:spPr>
                <a:xfrm>
                  <a:off x="415735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1" name="Google Shape;9851;p54"/>
                <p:cNvSpPr/>
                <p:nvPr/>
              </p:nvSpPr>
              <p:spPr>
                <a:xfrm>
                  <a:off x="465604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2" name="Google Shape;9852;p54"/>
                <p:cNvSpPr/>
                <p:nvPr/>
              </p:nvSpPr>
              <p:spPr>
                <a:xfrm>
                  <a:off x="415735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3" name="Google Shape;9853;p54"/>
                <p:cNvSpPr/>
                <p:nvPr/>
              </p:nvSpPr>
              <p:spPr>
                <a:xfrm>
                  <a:off x="507799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4" name="Google Shape;9854;p54"/>
                <p:cNvSpPr/>
                <p:nvPr/>
              </p:nvSpPr>
              <p:spPr>
                <a:xfrm>
                  <a:off x="4988625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5" name="Google Shape;9855;p54"/>
                <p:cNvSpPr/>
                <p:nvPr/>
              </p:nvSpPr>
              <p:spPr>
                <a:xfrm>
                  <a:off x="548732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6" name="Google Shape;9856;p54"/>
                <p:cNvSpPr/>
                <p:nvPr/>
              </p:nvSpPr>
              <p:spPr>
                <a:xfrm>
                  <a:off x="4988625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7" name="Google Shape;9857;p54"/>
                <p:cNvSpPr/>
                <p:nvPr/>
              </p:nvSpPr>
              <p:spPr>
                <a:xfrm>
                  <a:off x="590926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8" name="Google Shape;9858;p54"/>
                <p:cNvSpPr/>
                <p:nvPr/>
              </p:nvSpPr>
              <p:spPr>
                <a:xfrm>
                  <a:off x="581990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59" name="Google Shape;9859;p54"/>
                <p:cNvSpPr/>
                <p:nvPr/>
              </p:nvSpPr>
              <p:spPr>
                <a:xfrm>
                  <a:off x="631859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0" name="Google Shape;9860;p54"/>
                <p:cNvSpPr/>
                <p:nvPr/>
              </p:nvSpPr>
              <p:spPr>
                <a:xfrm>
                  <a:off x="581990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1" name="Google Shape;9861;p54"/>
                <p:cNvSpPr/>
                <p:nvPr/>
              </p:nvSpPr>
              <p:spPr>
                <a:xfrm>
                  <a:off x="674054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2" name="Google Shape;9862;p54"/>
                <p:cNvSpPr/>
                <p:nvPr/>
              </p:nvSpPr>
              <p:spPr>
                <a:xfrm>
                  <a:off x="665117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3" name="Google Shape;9863;p54"/>
                <p:cNvSpPr/>
                <p:nvPr/>
              </p:nvSpPr>
              <p:spPr>
                <a:xfrm>
                  <a:off x="7149874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4" name="Google Shape;9864;p54"/>
                <p:cNvSpPr/>
                <p:nvPr/>
              </p:nvSpPr>
              <p:spPr>
                <a:xfrm>
                  <a:off x="665117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5" name="Google Shape;9865;p54"/>
                <p:cNvSpPr/>
                <p:nvPr/>
              </p:nvSpPr>
              <p:spPr>
                <a:xfrm>
                  <a:off x="757181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6" name="Google Shape;9866;p54"/>
                <p:cNvSpPr/>
                <p:nvPr/>
              </p:nvSpPr>
              <p:spPr>
                <a:xfrm>
                  <a:off x="7482451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7" name="Google Shape;9867;p54"/>
                <p:cNvSpPr/>
                <p:nvPr/>
              </p:nvSpPr>
              <p:spPr>
                <a:xfrm>
                  <a:off x="798114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8" name="Google Shape;9868;p54"/>
                <p:cNvSpPr/>
                <p:nvPr/>
              </p:nvSpPr>
              <p:spPr>
                <a:xfrm>
                  <a:off x="7482451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9" name="Google Shape;9869;p54"/>
                <p:cNvSpPr/>
                <p:nvPr/>
              </p:nvSpPr>
              <p:spPr>
                <a:xfrm>
                  <a:off x="8403095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70" name="Google Shape;9870;p54"/>
                <p:cNvSpPr/>
                <p:nvPr/>
              </p:nvSpPr>
              <p:spPr>
                <a:xfrm>
                  <a:off x="831372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71" name="Google Shape;9871;p54"/>
                <p:cNvSpPr/>
                <p:nvPr/>
              </p:nvSpPr>
              <p:spPr>
                <a:xfrm>
                  <a:off x="8812425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72" name="Google Shape;9872;p54"/>
                <p:cNvSpPr/>
                <p:nvPr/>
              </p:nvSpPr>
              <p:spPr>
                <a:xfrm>
                  <a:off x="831372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873" name="Google Shape;9873;p54"/>
            <p:cNvGrpSpPr/>
            <p:nvPr/>
          </p:nvGrpSpPr>
          <p:grpSpPr>
            <a:xfrm>
              <a:off x="973" y="4814279"/>
              <a:ext cx="9144179" cy="305421"/>
              <a:chOff x="973" y="4814279"/>
              <a:chExt cx="9144179" cy="305421"/>
            </a:xfrm>
          </p:grpSpPr>
          <p:sp>
            <p:nvSpPr>
              <p:cNvPr id="9874" name="Google Shape;9874;p54"/>
              <p:cNvSpPr/>
              <p:nvPr/>
            </p:nvSpPr>
            <p:spPr>
              <a:xfrm>
                <a:off x="973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5" name="Google Shape;9875;p54"/>
              <p:cNvSpPr/>
              <p:nvPr/>
            </p:nvSpPr>
            <p:spPr>
              <a:xfrm>
                <a:off x="703680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6" name="Google Shape;9876;p54"/>
              <p:cNvSpPr/>
              <p:nvPr/>
            </p:nvSpPr>
            <p:spPr>
              <a:xfrm>
                <a:off x="107186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7" name="Google Shape;9877;p54"/>
              <p:cNvSpPr/>
              <p:nvPr/>
            </p:nvSpPr>
            <p:spPr>
              <a:xfrm>
                <a:off x="703680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8" name="Google Shape;9878;p54"/>
              <p:cNvSpPr/>
              <p:nvPr/>
            </p:nvSpPr>
            <p:spPr>
              <a:xfrm>
                <a:off x="973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9" name="Google Shape;9879;p54"/>
              <p:cNvSpPr/>
              <p:nvPr/>
            </p:nvSpPr>
            <p:spPr>
              <a:xfrm>
                <a:off x="973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0" name="Google Shape;9880;p54"/>
              <p:cNvSpPr/>
              <p:nvPr/>
            </p:nvSpPr>
            <p:spPr>
              <a:xfrm>
                <a:off x="384238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1" name="Google Shape;9881;p54"/>
              <p:cNvSpPr/>
              <p:nvPr/>
            </p:nvSpPr>
            <p:spPr>
              <a:xfrm>
                <a:off x="573039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2" name="Google Shape;9882;p54"/>
              <p:cNvSpPr/>
              <p:nvPr/>
            </p:nvSpPr>
            <p:spPr>
              <a:xfrm>
                <a:off x="42663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3" name="Google Shape;9883;p54"/>
              <p:cNvSpPr/>
              <p:nvPr/>
            </p:nvSpPr>
            <p:spPr>
              <a:xfrm>
                <a:off x="42663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4" name="Google Shape;9884;p54"/>
              <p:cNvSpPr/>
              <p:nvPr/>
            </p:nvSpPr>
            <p:spPr>
              <a:xfrm>
                <a:off x="14958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5" name="Google Shape;9885;p54"/>
              <p:cNvSpPr/>
              <p:nvPr/>
            </p:nvSpPr>
            <p:spPr>
              <a:xfrm>
                <a:off x="29589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6" name="Google Shape;9886;p54"/>
              <p:cNvSpPr/>
              <p:nvPr/>
            </p:nvSpPr>
            <p:spPr>
              <a:xfrm>
                <a:off x="18844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7" name="Google Shape;9887;p54"/>
              <p:cNvSpPr/>
              <p:nvPr/>
            </p:nvSpPr>
            <p:spPr>
              <a:xfrm>
                <a:off x="14958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8" name="Google Shape;9888;p54"/>
              <p:cNvSpPr/>
              <p:nvPr/>
            </p:nvSpPr>
            <p:spPr>
              <a:xfrm>
                <a:off x="661334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9" name="Google Shape;9889;p54"/>
              <p:cNvSpPr/>
              <p:nvPr/>
            </p:nvSpPr>
            <p:spPr>
              <a:xfrm>
                <a:off x="973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0" name="Google Shape;9890;p54"/>
              <p:cNvSpPr/>
              <p:nvPr/>
            </p:nvSpPr>
            <p:spPr>
              <a:xfrm>
                <a:off x="366364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1" name="Google Shape;9891;p54"/>
              <p:cNvSpPr/>
              <p:nvPr/>
            </p:nvSpPr>
            <p:spPr>
              <a:xfrm>
                <a:off x="643460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2" name="Google Shape;9892;p54"/>
              <p:cNvSpPr/>
              <p:nvPr/>
            </p:nvSpPr>
            <p:spPr>
              <a:xfrm>
                <a:off x="893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3" name="Google Shape;9893;p54"/>
              <p:cNvSpPr/>
              <p:nvPr/>
            </p:nvSpPr>
            <p:spPr>
              <a:xfrm>
                <a:off x="83224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4" name="Google Shape;9894;p54"/>
              <p:cNvSpPr/>
              <p:nvPr/>
            </p:nvSpPr>
            <p:spPr>
              <a:xfrm>
                <a:off x="1534955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5" name="Google Shape;9895;p54"/>
              <p:cNvSpPr/>
              <p:nvPr/>
            </p:nvSpPr>
            <p:spPr>
              <a:xfrm>
                <a:off x="938461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6" name="Google Shape;9896;p54"/>
              <p:cNvSpPr/>
              <p:nvPr/>
            </p:nvSpPr>
            <p:spPr>
              <a:xfrm>
                <a:off x="1534955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7" name="Google Shape;9897;p54"/>
              <p:cNvSpPr/>
              <p:nvPr/>
            </p:nvSpPr>
            <p:spPr>
              <a:xfrm>
                <a:off x="83224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8" name="Google Shape;9898;p54"/>
              <p:cNvSpPr/>
              <p:nvPr/>
            </p:nvSpPr>
            <p:spPr>
              <a:xfrm>
                <a:off x="83224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9" name="Google Shape;9899;p54"/>
              <p:cNvSpPr/>
              <p:nvPr/>
            </p:nvSpPr>
            <p:spPr>
              <a:xfrm>
                <a:off x="121551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0" name="Google Shape;9900;p54"/>
              <p:cNvSpPr/>
              <p:nvPr/>
            </p:nvSpPr>
            <p:spPr>
              <a:xfrm>
                <a:off x="140431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1" name="Google Shape;9901;p54"/>
              <p:cNvSpPr/>
              <p:nvPr/>
            </p:nvSpPr>
            <p:spPr>
              <a:xfrm>
                <a:off x="1257906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2" name="Google Shape;9902;p54"/>
              <p:cNvSpPr/>
              <p:nvPr/>
            </p:nvSpPr>
            <p:spPr>
              <a:xfrm>
                <a:off x="1257906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3" name="Google Shape;9903;p54"/>
              <p:cNvSpPr/>
              <p:nvPr/>
            </p:nvSpPr>
            <p:spPr>
              <a:xfrm>
                <a:off x="980857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4" name="Google Shape;9904;p54"/>
              <p:cNvSpPr/>
              <p:nvPr/>
            </p:nvSpPr>
            <p:spPr>
              <a:xfrm>
                <a:off x="1127172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5" name="Google Shape;9905;p54"/>
              <p:cNvSpPr/>
              <p:nvPr/>
            </p:nvSpPr>
            <p:spPr>
              <a:xfrm>
                <a:off x="85012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6" name="Google Shape;9906;p54"/>
              <p:cNvSpPr/>
              <p:nvPr/>
            </p:nvSpPr>
            <p:spPr>
              <a:xfrm>
                <a:off x="980857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7" name="Google Shape;9907;p54"/>
              <p:cNvSpPr/>
              <p:nvPr/>
            </p:nvSpPr>
            <p:spPr>
              <a:xfrm>
                <a:off x="149261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8" name="Google Shape;9908;p54"/>
              <p:cNvSpPr/>
              <p:nvPr/>
            </p:nvSpPr>
            <p:spPr>
              <a:xfrm>
                <a:off x="83224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9" name="Google Shape;9909;p54"/>
              <p:cNvSpPr/>
              <p:nvPr/>
            </p:nvSpPr>
            <p:spPr>
              <a:xfrm>
                <a:off x="1197639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0" name="Google Shape;9910;p54"/>
              <p:cNvSpPr/>
              <p:nvPr/>
            </p:nvSpPr>
            <p:spPr>
              <a:xfrm>
                <a:off x="1474735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1" name="Google Shape;9911;p54"/>
              <p:cNvSpPr/>
              <p:nvPr/>
            </p:nvSpPr>
            <p:spPr>
              <a:xfrm>
                <a:off x="9205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2" name="Google Shape;9912;p54"/>
              <p:cNvSpPr/>
              <p:nvPr/>
            </p:nvSpPr>
            <p:spPr>
              <a:xfrm>
                <a:off x="166352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3" name="Google Shape;9913;p54"/>
              <p:cNvSpPr/>
              <p:nvPr/>
            </p:nvSpPr>
            <p:spPr>
              <a:xfrm>
                <a:off x="236623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4" name="Google Shape;9914;p54"/>
              <p:cNvSpPr/>
              <p:nvPr/>
            </p:nvSpPr>
            <p:spPr>
              <a:xfrm>
                <a:off x="176973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5" name="Google Shape;9915;p54"/>
              <p:cNvSpPr/>
              <p:nvPr/>
            </p:nvSpPr>
            <p:spPr>
              <a:xfrm>
                <a:off x="236623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6" name="Google Shape;9916;p54"/>
              <p:cNvSpPr/>
              <p:nvPr/>
            </p:nvSpPr>
            <p:spPr>
              <a:xfrm>
                <a:off x="166352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7" name="Google Shape;9917;p54"/>
              <p:cNvSpPr/>
              <p:nvPr/>
            </p:nvSpPr>
            <p:spPr>
              <a:xfrm>
                <a:off x="166352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8" name="Google Shape;9918;p54"/>
              <p:cNvSpPr/>
              <p:nvPr/>
            </p:nvSpPr>
            <p:spPr>
              <a:xfrm>
                <a:off x="2046789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9" name="Google Shape;9919;p54"/>
              <p:cNvSpPr/>
              <p:nvPr/>
            </p:nvSpPr>
            <p:spPr>
              <a:xfrm>
                <a:off x="223559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0" name="Google Shape;9920;p54"/>
              <p:cNvSpPr/>
              <p:nvPr/>
            </p:nvSpPr>
            <p:spPr>
              <a:xfrm>
                <a:off x="208918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1" name="Google Shape;9921;p54"/>
              <p:cNvSpPr/>
              <p:nvPr/>
            </p:nvSpPr>
            <p:spPr>
              <a:xfrm>
                <a:off x="208918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2" name="Google Shape;9922;p54"/>
              <p:cNvSpPr/>
              <p:nvPr/>
            </p:nvSpPr>
            <p:spPr>
              <a:xfrm>
                <a:off x="181213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3" name="Google Shape;9923;p54"/>
              <p:cNvSpPr/>
              <p:nvPr/>
            </p:nvSpPr>
            <p:spPr>
              <a:xfrm>
                <a:off x="195844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4" name="Google Shape;9924;p54"/>
              <p:cNvSpPr/>
              <p:nvPr/>
            </p:nvSpPr>
            <p:spPr>
              <a:xfrm>
                <a:off x="1681395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5" name="Google Shape;9925;p54"/>
              <p:cNvSpPr/>
              <p:nvPr/>
            </p:nvSpPr>
            <p:spPr>
              <a:xfrm>
                <a:off x="181213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6" name="Google Shape;9926;p54"/>
              <p:cNvSpPr/>
              <p:nvPr/>
            </p:nvSpPr>
            <p:spPr>
              <a:xfrm>
                <a:off x="232388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7" name="Google Shape;9927;p54"/>
              <p:cNvSpPr/>
              <p:nvPr/>
            </p:nvSpPr>
            <p:spPr>
              <a:xfrm>
                <a:off x="166352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8" name="Google Shape;9928;p54"/>
              <p:cNvSpPr/>
              <p:nvPr/>
            </p:nvSpPr>
            <p:spPr>
              <a:xfrm>
                <a:off x="20289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9" name="Google Shape;9929;p54"/>
              <p:cNvSpPr/>
              <p:nvPr/>
            </p:nvSpPr>
            <p:spPr>
              <a:xfrm>
                <a:off x="230601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0" name="Google Shape;9930;p54"/>
              <p:cNvSpPr/>
              <p:nvPr/>
            </p:nvSpPr>
            <p:spPr>
              <a:xfrm>
                <a:off x="17518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1" name="Google Shape;9931;p54"/>
              <p:cNvSpPr/>
              <p:nvPr/>
            </p:nvSpPr>
            <p:spPr>
              <a:xfrm>
                <a:off x="249479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2" name="Google Shape;9932;p54"/>
              <p:cNvSpPr/>
              <p:nvPr/>
            </p:nvSpPr>
            <p:spPr>
              <a:xfrm>
                <a:off x="3197506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3" name="Google Shape;9933;p54"/>
              <p:cNvSpPr/>
              <p:nvPr/>
            </p:nvSpPr>
            <p:spPr>
              <a:xfrm>
                <a:off x="2601012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4" name="Google Shape;9934;p54"/>
              <p:cNvSpPr/>
              <p:nvPr/>
            </p:nvSpPr>
            <p:spPr>
              <a:xfrm>
                <a:off x="3197506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5" name="Google Shape;9935;p54"/>
              <p:cNvSpPr/>
              <p:nvPr/>
            </p:nvSpPr>
            <p:spPr>
              <a:xfrm>
                <a:off x="249479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6" name="Google Shape;9936;p54"/>
              <p:cNvSpPr/>
              <p:nvPr/>
            </p:nvSpPr>
            <p:spPr>
              <a:xfrm>
                <a:off x="249479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7" name="Google Shape;9937;p54"/>
              <p:cNvSpPr/>
              <p:nvPr/>
            </p:nvSpPr>
            <p:spPr>
              <a:xfrm>
                <a:off x="287806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8" name="Google Shape;9938;p54"/>
              <p:cNvSpPr/>
              <p:nvPr/>
            </p:nvSpPr>
            <p:spPr>
              <a:xfrm>
                <a:off x="306686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9" name="Google Shape;9939;p54"/>
              <p:cNvSpPr/>
              <p:nvPr/>
            </p:nvSpPr>
            <p:spPr>
              <a:xfrm>
                <a:off x="292045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0" name="Google Shape;9940;p54"/>
              <p:cNvSpPr/>
              <p:nvPr/>
            </p:nvSpPr>
            <p:spPr>
              <a:xfrm>
                <a:off x="292045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1" name="Google Shape;9941;p54"/>
              <p:cNvSpPr/>
              <p:nvPr/>
            </p:nvSpPr>
            <p:spPr>
              <a:xfrm>
                <a:off x="264340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2" name="Google Shape;9942;p54"/>
              <p:cNvSpPr/>
              <p:nvPr/>
            </p:nvSpPr>
            <p:spPr>
              <a:xfrm>
                <a:off x="278972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3" name="Google Shape;9943;p54"/>
              <p:cNvSpPr/>
              <p:nvPr/>
            </p:nvSpPr>
            <p:spPr>
              <a:xfrm>
                <a:off x="251267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4" name="Google Shape;9944;p54"/>
              <p:cNvSpPr/>
              <p:nvPr/>
            </p:nvSpPr>
            <p:spPr>
              <a:xfrm>
                <a:off x="264340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5" name="Google Shape;9945;p54"/>
              <p:cNvSpPr/>
              <p:nvPr/>
            </p:nvSpPr>
            <p:spPr>
              <a:xfrm>
                <a:off x="315516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6" name="Google Shape;9946;p54"/>
              <p:cNvSpPr/>
              <p:nvPr/>
            </p:nvSpPr>
            <p:spPr>
              <a:xfrm>
                <a:off x="249479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7" name="Google Shape;9947;p54"/>
              <p:cNvSpPr/>
              <p:nvPr/>
            </p:nvSpPr>
            <p:spPr>
              <a:xfrm>
                <a:off x="28601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8" name="Google Shape;9948;p54"/>
              <p:cNvSpPr/>
              <p:nvPr/>
            </p:nvSpPr>
            <p:spPr>
              <a:xfrm>
                <a:off x="313728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9" name="Google Shape;9949;p54"/>
              <p:cNvSpPr/>
              <p:nvPr/>
            </p:nvSpPr>
            <p:spPr>
              <a:xfrm>
                <a:off x="25831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0" name="Google Shape;9950;p54"/>
              <p:cNvSpPr/>
              <p:nvPr/>
            </p:nvSpPr>
            <p:spPr>
              <a:xfrm>
                <a:off x="332607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1" name="Google Shape;9951;p54"/>
              <p:cNvSpPr/>
              <p:nvPr/>
            </p:nvSpPr>
            <p:spPr>
              <a:xfrm>
                <a:off x="402878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2" name="Google Shape;9952;p54"/>
              <p:cNvSpPr/>
              <p:nvPr/>
            </p:nvSpPr>
            <p:spPr>
              <a:xfrm>
                <a:off x="343228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3" name="Google Shape;9953;p54"/>
              <p:cNvSpPr/>
              <p:nvPr/>
            </p:nvSpPr>
            <p:spPr>
              <a:xfrm>
                <a:off x="402878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4" name="Google Shape;9954;p54"/>
              <p:cNvSpPr/>
              <p:nvPr/>
            </p:nvSpPr>
            <p:spPr>
              <a:xfrm>
                <a:off x="332607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5" name="Google Shape;9955;p54"/>
              <p:cNvSpPr/>
              <p:nvPr/>
            </p:nvSpPr>
            <p:spPr>
              <a:xfrm>
                <a:off x="332607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6" name="Google Shape;9956;p54"/>
              <p:cNvSpPr/>
              <p:nvPr/>
            </p:nvSpPr>
            <p:spPr>
              <a:xfrm>
                <a:off x="370934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7" name="Google Shape;9957;p54"/>
              <p:cNvSpPr/>
              <p:nvPr/>
            </p:nvSpPr>
            <p:spPr>
              <a:xfrm>
                <a:off x="389814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8" name="Google Shape;9958;p54"/>
              <p:cNvSpPr/>
              <p:nvPr/>
            </p:nvSpPr>
            <p:spPr>
              <a:xfrm>
                <a:off x="3751732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9" name="Google Shape;9959;p54"/>
              <p:cNvSpPr/>
              <p:nvPr/>
            </p:nvSpPr>
            <p:spPr>
              <a:xfrm>
                <a:off x="3751732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0" name="Google Shape;9960;p54"/>
              <p:cNvSpPr/>
              <p:nvPr/>
            </p:nvSpPr>
            <p:spPr>
              <a:xfrm>
                <a:off x="347468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1" name="Google Shape;9961;p54"/>
              <p:cNvSpPr/>
              <p:nvPr/>
            </p:nvSpPr>
            <p:spPr>
              <a:xfrm>
                <a:off x="3620998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2" name="Google Shape;9962;p54"/>
              <p:cNvSpPr/>
              <p:nvPr/>
            </p:nvSpPr>
            <p:spPr>
              <a:xfrm>
                <a:off x="334394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3" name="Google Shape;9963;p54"/>
              <p:cNvSpPr/>
              <p:nvPr/>
            </p:nvSpPr>
            <p:spPr>
              <a:xfrm>
                <a:off x="347468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4" name="Google Shape;9964;p54"/>
              <p:cNvSpPr/>
              <p:nvPr/>
            </p:nvSpPr>
            <p:spPr>
              <a:xfrm>
                <a:off x="398643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5" name="Google Shape;9965;p54"/>
              <p:cNvSpPr/>
              <p:nvPr/>
            </p:nvSpPr>
            <p:spPr>
              <a:xfrm>
                <a:off x="332607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6" name="Google Shape;9966;p54"/>
              <p:cNvSpPr/>
              <p:nvPr/>
            </p:nvSpPr>
            <p:spPr>
              <a:xfrm>
                <a:off x="369146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7" name="Google Shape;9967;p54"/>
              <p:cNvSpPr/>
              <p:nvPr/>
            </p:nvSpPr>
            <p:spPr>
              <a:xfrm>
                <a:off x="396856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8" name="Google Shape;9968;p54"/>
              <p:cNvSpPr/>
              <p:nvPr/>
            </p:nvSpPr>
            <p:spPr>
              <a:xfrm>
                <a:off x="34144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9" name="Google Shape;9969;p54"/>
              <p:cNvSpPr/>
              <p:nvPr/>
            </p:nvSpPr>
            <p:spPr>
              <a:xfrm>
                <a:off x="415735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0" name="Google Shape;9970;p54"/>
              <p:cNvSpPr/>
              <p:nvPr/>
            </p:nvSpPr>
            <p:spPr>
              <a:xfrm>
                <a:off x="486005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1" name="Google Shape;9971;p54"/>
              <p:cNvSpPr/>
              <p:nvPr/>
            </p:nvSpPr>
            <p:spPr>
              <a:xfrm>
                <a:off x="426356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2" name="Google Shape;9972;p54"/>
              <p:cNvSpPr/>
              <p:nvPr/>
            </p:nvSpPr>
            <p:spPr>
              <a:xfrm>
                <a:off x="486005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3" name="Google Shape;9973;p54"/>
              <p:cNvSpPr/>
              <p:nvPr/>
            </p:nvSpPr>
            <p:spPr>
              <a:xfrm>
                <a:off x="415735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4" name="Google Shape;9974;p54"/>
              <p:cNvSpPr/>
              <p:nvPr/>
            </p:nvSpPr>
            <p:spPr>
              <a:xfrm>
                <a:off x="415735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5" name="Google Shape;9975;p54"/>
              <p:cNvSpPr/>
              <p:nvPr/>
            </p:nvSpPr>
            <p:spPr>
              <a:xfrm>
                <a:off x="454061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6" name="Google Shape;9976;p54"/>
              <p:cNvSpPr/>
              <p:nvPr/>
            </p:nvSpPr>
            <p:spPr>
              <a:xfrm>
                <a:off x="472941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7" name="Google Shape;9977;p54"/>
              <p:cNvSpPr/>
              <p:nvPr/>
            </p:nvSpPr>
            <p:spPr>
              <a:xfrm>
                <a:off x="458300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8" name="Google Shape;9978;p54"/>
              <p:cNvSpPr/>
              <p:nvPr/>
            </p:nvSpPr>
            <p:spPr>
              <a:xfrm>
                <a:off x="458300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9" name="Google Shape;9979;p54"/>
              <p:cNvSpPr/>
              <p:nvPr/>
            </p:nvSpPr>
            <p:spPr>
              <a:xfrm>
                <a:off x="430595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0" name="Google Shape;9980;p54"/>
              <p:cNvSpPr/>
              <p:nvPr/>
            </p:nvSpPr>
            <p:spPr>
              <a:xfrm>
                <a:off x="445227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1" name="Google Shape;9981;p54"/>
              <p:cNvSpPr/>
              <p:nvPr/>
            </p:nvSpPr>
            <p:spPr>
              <a:xfrm>
                <a:off x="4175221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2" name="Google Shape;9982;p54"/>
              <p:cNvSpPr/>
              <p:nvPr/>
            </p:nvSpPr>
            <p:spPr>
              <a:xfrm>
                <a:off x="430595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3" name="Google Shape;9983;p54"/>
              <p:cNvSpPr/>
              <p:nvPr/>
            </p:nvSpPr>
            <p:spPr>
              <a:xfrm>
                <a:off x="481771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4" name="Google Shape;9984;p54"/>
              <p:cNvSpPr/>
              <p:nvPr/>
            </p:nvSpPr>
            <p:spPr>
              <a:xfrm>
                <a:off x="415735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5" name="Google Shape;9985;p54"/>
              <p:cNvSpPr/>
              <p:nvPr/>
            </p:nvSpPr>
            <p:spPr>
              <a:xfrm>
                <a:off x="45227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6" name="Google Shape;9986;p54"/>
              <p:cNvSpPr/>
              <p:nvPr/>
            </p:nvSpPr>
            <p:spPr>
              <a:xfrm>
                <a:off x="479983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7" name="Google Shape;9987;p54"/>
              <p:cNvSpPr/>
              <p:nvPr/>
            </p:nvSpPr>
            <p:spPr>
              <a:xfrm>
                <a:off x="42456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8" name="Google Shape;9988;p54"/>
              <p:cNvSpPr/>
              <p:nvPr/>
            </p:nvSpPr>
            <p:spPr>
              <a:xfrm>
                <a:off x="4988625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9" name="Google Shape;9989;p54"/>
              <p:cNvSpPr/>
              <p:nvPr/>
            </p:nvSpPr>
            <p:spPr>
              <a:xfrm>
                <a:off x="569133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0" name="Google Shape;9990;p54"/>
              <p:cNvSpPr/>
              <p:nvPr/>
            </p:nvSpPr>
            <p:spPr>
              <a:xfrm>
                <a:off x="509483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1" name="Google Shape;9991;p54"/>
              <p:cNvSpPr/>
              <p:nvPr/>
            </p:nvSpPr>
            <p:spPr>
              <a:xfrm>
                <a:off x="569133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2" name="Google Shape;9992;p54"/>
              <p:cNvSpPr/>
              <p:nvPr/>
            </p:nvSpPr>
            <p:spPr>
              <a:xfrm>
                <a:off x="4988625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3" name="Google Shape;9993;p54"/>
              <p:cNvSpPr/>
              <p:nvPr/>
            </p:nvSpPr>
            <p:spPr>
              <a:xfrm>
                <a:off x="4988625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4" name="Google Shape;9994;p54"/>
              <p:cNvSpPr/>
              <p:nvPr/>
            </p:nvSpPr>
            <p:spPr>
              <a:xfrm>
                <a:off x="537189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5" name="Google Shape;9995;p54"/>
              <p:cNvSpPr/>
              <p:nvPr/>
            </p:nvSpPr>
            <p:spPr>
              <a:xfrm>
                <a:off x="5560691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6" name="Google Shape;9996;p54"/>
              <p:cNvSpPr/>
              <p:nvPr/>
            </p:nvSpPr>
            <p:spPr>
              <a:xfrm>
                <a:off x="541428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7" name="Google Shape;9997;p54"/>
              <p:cNvSpPr/>
              <p:nvPr/>
            </p:nvSpPr>
            <p:spPr>
              <a:xfrm>
                <a:off x="541428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8" name="Google Shape;9998;p54"/>
              <p:cNvSpPr/>
              <p:nvPr/>
            </p:nvSpPr>
            <p:spPr>
              <a:xfrm>
                <a:off x="513723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9" name="Google Shape;9999;p54"/>
              <p:cNvSpPr/>
              <p:nvPr/>
            </p:nvSpPr>
            <p:spPr>
              <a:xfrm>
                <a:off x="528354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0" name="Google Shape;10000;p54"/>
              <p:cNvSpPr/>
              <p:nvPr/>
            </p:nvSpPr>
            <p:spPr>
              <a:xfrm>
                <a:off x="500649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1" name="Google Shape;10001;p54"/>
              <p:cNvSpPr/>
              <p:nvPr/>
            </p:nvSpPr>
            <p:spPr>
              <a:xfrm>
                <a:off x="513723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2" name="Google Shape;10002;p54"/>
              <p:cNvSpPr/>
              <p:nvPr/>
            </p:nvSpPr>
            <p:spPr>
              <a:xfrm>
                <a:off x="5648986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3" name="Google Shape;10003;p54"/>
              <p:cNvSpPr/>
              <p:nvPr/>
            </p:nvSpPr>
            <p:spPr>
              <a:xfrm>
                <a:off x="4988625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4" name="Google Shape;10004;p54"/>
              <p:cNvSpPr/>
              <p:nvPr/>
            </p:nvSpPr>
            <p:spPr>
              <a:xfrm>
                <a:off x="53540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5" name="Google Shape;10005;p54"/>
              <p:cNvSpPr/>
              <p:nvPr/>
            </p:nvSpPr>
            <p:spPr>
              <a:xfrm>
                <a:off x="563111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6" name="Google Shape;10006;p54"/>
              <p:cNvSpPr/>
              <p:nvPr/>
            </p:nvSpPr>
            <p:spPr>
              <a:xfrm>
                <a:off x="507696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7" name="Google Shape;10007;p54"/>
              <p:cNvSpPr/>
              <p:nvPr/>
            </p:nvSpPr>
            <p:spPr>
              <a:xfrm>
                <a:off x="581990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8" name="Google Shape;10008;p54"/>
              <p:cNvSpPr/>
              <p:nvPr/>
            </p:nvSpPr>
            <p:spPr>
              <a:xfrm>
                <a:off x="652260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9" name="Google Shape;10009;p54"/>
              <p:cNvSpPr/>
              <p:nvPr/>
            </p:nvSpPr>
            <p:spPr>
              <a:xfrm>
                <a:off x="592611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0" name="Google Shape;10010;p54"/>
              <p:cNvSpPr/>
              <p:nvPr/>
            </p:nvSpPr>
            <p:spPr>
              <a:xfrm>
                <a:off x="652260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1" name="Google Shape;10011;p54"/>
              <p:cNvSpPr/>
              <p:nvPr/>
            </p:nvSpPr>
            <p:spPr>
              <a:xfrm>
                <a:off x="581990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2" name="Google Shape;10012;p54"/>
              <p:cNvSpPr/>
              <p:nvPr/>
            </p:nvSpPr>
            <p:spPr>
              <a:xfrm>
                <a:off x="581990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3" name="Google Shape;10013;p54"/>
              <p:cNvSpPr/>
              <p:nvPr/>
            </p:nvSpPr>
            <p:spPr>
              <a:xfrm>
                <a:off x="620316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4" name="Google Shape;10014;p54"/>
              <p:cNvSpPr/>
              <p:nvPr/>
            </p:nvSpPr>
            <p:spPr>
              <a:xfrm>
                <a:off x="639196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5" name="Google Shape;10015;p54"/>
              <p:cNvSpPr/>
              <p:nvPr/>
            </p:nvSpPr>
            <p:spPr>
              <a:xfrm>
                <a:off x="6245558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6" name="Google Shape;10016;p54"/>
              <p:cNvSpPr/>
              <p:nvPr/>
            </p:nvSpPr>
            <p:spPr>
              <a:xfrm>
                <a:off x="6245558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7" name="Google Shape;10017;p54"/>
              <p:cNvSpPr/>
              <p:nvPr/>
            </p:nvSpPr>
            <p:spPr>
              <a:xfrm>
                <a:off x="596850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8" name="Google Shape;10018;p54"/>
              <p:cNvSpPr/>
              <p:nvPr/>
            </p:nvSpPr>
            <p:spPr>
              <a:xfrm>
                <a:off x="611482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9" name="Google Shape;10019;p54"/>
              <p:cNvSpPr/>
              <p:nvPr/>
            </p:nvSpPr>
            <p:spPr>
              <a:xfrm>
                <a:off x="583777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0" name="Google Shape;10020;p54"/>
              <p:cNvSpPr/>
              <p:nvPr/>
            </p:nvSpPr>
            <p:spPr>
              <a:xfrm>
                <a:off x="596850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1" name="Google Shape;10021;p54"/>
              <p:cNvSpPr/>
              <p:nvPr/>
            </p:nvSpPr>
            <p:spPr>
              <a:xfrm>
                <a:off x="648026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2" name="Google Shape;10022;p54"/>
              <p:cNvSpPr/>
              <p:nvPr/>
            </p:nvSpPr>
            <p:spPr>
              <a:xfrm>
                <a:off x="581990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3" name="Google Shape;10023;p54"/>
              <p:cNvSpPr/>
              <p:nvPr/>
            </p:nvSpPr>
            <p:spPr>
              <a:xfrm>
                <a:off x="61852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4" name="Google Shape;10024;p54"/>
              <p:cNvSpPr/>
              <p:nvPr/>
            </p:nvSpPr>
            <p:spPr>
              <a:xfrm>
                <a:off x="6462387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5" name="Google Shape;10025;p54"/>
              <p:cNvSpPr/>
              <p:nvPr/>
            </p:nvSpPr>
            <p:spPr>
              <a:xfrm>
                <a:off x="59082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6" name="Google Shape;10026;p54"/>
              <p:cNvSpPr/>
              <p:nvPr/>
            </p:nvSpPr>
            <p:spPr>
              <a:xfrm>
                <a:off x="665117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7" name="Google Shape;10027;p54"/>
              <p:cNvSpPr/>
              <p:nvPr/>
            </p:nvSpPr>
            <p:spPr>
              <a:xfrm>
                <a:off x="735388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8" name="Google Shape;10028;p54"/>
              <p:cNvSpPr/>
              <p:nvPr/>
            </p:nvSpPr>
            <p:spPr>
              <a:xfrm>
                <a:off x="675738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9" name="Google Shape;10029;p54"/>
              <p:cNvSpPr/>
              <p:nvPr/>
            </p:nvSpPr>
            <p:spPr>
              <a:xfrm>
                <a:off x="735388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0" name="Google Shape;10030;p54"/>
              <p:cNvSpPr/>
              <p:nvPr/>
            </p:nvSpPr>
            <p:spPr>
              <a:xfrm>
                <a:off x="665117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1" name="Google Shape;10031;p54"/>
              <p:cNvSpPr/>
              <p:nvPr/>
            </p:nvSpPr>
            <p:spPr>
              <a:xfrm>
                <a:off x="665117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2" name="Google Shape;10032;p54"/>
              <p:cNvSpPr/>
              <p:nvPr/>
            </p:nvSpPr>
            <p:spPr>
              <a:xfrm>
                <a:off x="703444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3" name="Google Shape;10033;p54"/>
              <p:cNvSpPr/>
              <p:nvPr/>
            </p:nvSpPr>
            <p:spPr>
              <a:xfrm>
                <a:off x="722324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4" name="Google Shape;10034;p54"/>
              <p:cNvSpPr/>
              <p:nvPr/>
            </p:nvSpPr>
            <p:spPr>
              <a:xfrm>
                <a:off x="707683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5" name="Google Shape;10035;p54"/>
              <p:cNvSpPr/>
              <p:nvPr/>
            </p:nvSpPr>
            <p:spPr>
              <a:xfrm>
                <a:off x="707683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6" name="Google Shape;10036;p54"/>
              <p:cNvSpPr/>
              <p:nvPr/>
            </p:nvSpPr>
            <p:spPr>
              <a:xfrm>
                <a:off x="6799784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7" name="Google Shape;10037;p54"/>
              <p:cNvSpPr/>
              <p:nvPr/>
            </p:nvSpPr>
            <p:spPr>
              <a:xfrm>
                <a:off x="694609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8" name="Google Shape;10038;p54"/>
              <p:cNvSpPr/>
              <p:nvPr/>
            </p:nvSpPr>
            <p:spPr>
              <a:xfrm>
                <a:off x="666904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9" name="Google Shape;10039;p54"/>
              <p:cNvSpPr/>
              <p:nvPr/>
            </p:nvSpPr>
            <p:spPr>
              <a:xfrm>
                <a:off x="6799784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0" name="Google Shape;10040;p54"/>
              <p:cNvSpPr/>
              <p:nvPr/>
            </p:nvSpPr>
            <p:spPr>
              <a:xfrm>
                <a:off x="731153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1" name="Google Shape;10041;p54"/>
              <p:cNvSpPr/>
              <p:nvPr/>
            </p:nvSpPr>
            <p:spPr>
              <a:xfrm>
                <a:off x="665117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2" name="Google Shape;10042;p54"/>
              <p:cNvSpPr/>
              <p:nvPr/>
            </p:nvSpPr>
            <p:spPr>
              <a:xfrm>
                <a:off x="70165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3" name="Google Shape;10043;p54"/>
              <p:cNvSpPr/>
              <p:nvPr/>
            </p:nvSpPr>
            <p:spPr>
              <a:xfrm>
                <a:off x="729366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4" name="Google Shape;10044;p54"/>
              <p:cNvSpPr/>
              <p:nvPr/>
            </p:nvSpPr>
            <p:spPr>
              <a:xfrm>
                <a:off x="67395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5" name="Google Shape;10045;p54"/>
              <p:cNvSpPr/>
              <p:nvPr/>
            </p:nvSpPr>
            <p:spPr>
              <a:xfrm>
                <a:off x="7482451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6" name="Google Shape;10046;p54"/>
              <p:cNvSpPr/>
              <p:nvPr/>
            </p:nvSpPr>
            <p:spPr>
              <a:xfrm>
                <a:off x="8185158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7" name="Google Shape;10047;p54"/>
              <p:cNvSpPr/>
              <p:nvPr/>
            </p:nvSpPr>
            <p:spPr>
              <a:xfrm>
                <a:off x="7588664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8" name="Google Shape;10048;p54"/>
              <p:cNvSpPr/>
              <p:nvPr/>
            </p:nvSpPr>
            <p:spPr>
              <a:xfrm>
                <a:off x="8185158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9" name="Google Shape;10049;p54"/>
              <p:cNvSpPr/>
              <p:nvPr/>
            </p:nvSpPr>
            <p:spPr>
              <a:xfrm>
                <a:off x="7482451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0" name="Google Shape;10050;p54"/>
              <p:cNvSpPr/>
              <p:nvPr/>
            </p:nvSpPr>
            <p:spPr>
              <a:xfrm>
                <a:off x="7482451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1" name="Google Shape;10051;p54"/>
              <p:cNvSpPr/>
              <p:nvPr/>
            </p:nvSpPr>
            <p:spPr>
              <a:xfrm>
                <a:off x="7865716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2" name="Google Shape;10052;p54"/>
              <p:cNvSpPr/>
              <p:nvPr/>
            </p:nvSpPr>
            <p:spPr>
              <a:xfrm>
                <a:off x="8054517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3" name="Google Shape;10053;p54"/>
              <p:cNvSpPr/>
              <p:nvPr/>
            </p:nvSpPr>
            <p:spPr>
              <a:xfrm>
                <a:off x="7908109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4" name="Google Shape;10054;p54"/>
              <p:cNvSpPr/>
              <p:nvPr/>
            </p:nvSpPr>
            <p:spPr>
              <a:xfrm>
                <a:off x="7908109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5" name="Google Shape;10055;p54"/>
              <p:cNvSpPr/>
              <p:nvPr/>
            </p:nvSpPr>
            <p:spPr>
              <a:xfrm>
                <a:off x="763105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6" name="Google Shape;10056;p54"/>
              <p:cNvSpPr/>
              <p:nvPr/>
            </p:nvSpPr>
            <p:spPr>
              <a:xfrm>
                <a:off x="777737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7" name="Google Shape;10057;p54"/>
              <p:cNvSpPr/>
              <p:nvPr/>
            </p:nvSpPr>
            <p:spPr>
              <a:xfrm>
                <a:off x="750032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8" name="Google Shape;10058;p54"/>
              <p:cNvSpPr/>
              <p:nvPr/>
            </p:nvSpPr>
            <p:spPr>
              <a:xfrm>
                <a:off x="763105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9" name="Google Shape;10059;p54"/>
              <p:cNvSpPr/>
              <p:nvPr/>
            </p:nvSpPr>
            <p:spPr>
              <a:xfrm>
                <a:off x="8142812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0" name="Google Shape;10060;p54"/>
              <p:cNvSpPr/>
              <p:nvPr/>
            </p:nvSpPr>
            <p:spPr>
              <a:xfrm>
                <a:off x="7482451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1" name="Google Shape;10061;p54"/>
              <p:cNvSpPr/>
              <p:nvPr/>
            </p:nvSpPr>
            <p:spPr>
              <a:xfrm>
                <a:off x="78478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2" name="Google Shape;10062;p54"/>
              <p:cNvSpPr/>
              <p:nvPr/>
            </p:nvSpPr>
            <p:spPr>
              <a:xfrm>
                <a:off x="8124938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3" name="Google Shape;10063;p54"/>
              <p:cNvSpPr/>
              <p:nvPr/>
            </p:nvSpPr>
            <p:spPr>
              <a:xfrm>
                <a:off x="7570793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4" name="Google Shape;10064;p54"/>
              <p:cNvSpPr/>
              <p:nvPr/>
            </p:nvSpPr>
            <p:spPr>
              <a:xfrm>
                <a:off x="831372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5" name="Google Shape;10065;p54"/>
              <p:cNvSpPr/>
              <p:nvPr/>
            </p:nvSpPr>
            <p:spPr>
              <a:xfrm>
                <a:off x="9016433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6" name="Google Shape;10066;p54"/>
              <p:cNvSpPr/>
              <p:nvPr/>
            </p:nvSpPr>
            <p:spPr>
              <a:xfrm>
                <a:off x="8419939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7" name="Google Shape;10067;p54"/>
              <p:cNvSpPr/>
              <p:nvPr/>
            </p:nvSpPr>
            <p:spPr>
              <a:xfrm>
                <a:off x="9016433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8" name="Google Shape;10068;p54"/>
              <p:cNvSpPr/>
              <p:nvPr/>
            </p:nvSpPr>
            <p:spPr>
              <a:xfrm>
                <a:off x="831372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9" name="Google Shape;10069;p54"/>
              <p:cNvSpPr/>
              <p:nvPr/>
            </p:nvSpPr>
            <p:spPr>
              <a:xfrm>
                <a:off x="831372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0" name="Google Shape;10070;p54"/>
              <p:cNvSpPr/>
              <p:nvPr/>
            </p:nvSpPr>
            <p:spPr>
              <a:xfrm>
                <a:off x="869699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1" name="Google Shape;10071;p54"/>
              <p:cNvSpPr/>
              <p:nvPr/>
            </p:nvSpPr>
            <p:spPr>
              <a:xfrm>
                <a:off x="888579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2" name="Google Shape;10072;p54"/>
              <p:cNvSpPr/>
              <p:nvPr/>
            </p:nvSpPr>
            <p:spPr>
              <a:xfrm>
                <a:off x="8739384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3" name="Google Shape;10073;p54"/>
              <p:cNvSpPr/>
              <p:nvPr/>
            </p:nvSpPr>
            <p:spPr>
              <a:xfrm>
                <a:off x="8739384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4" name="Google Shape;10074;p54"/>
              <p:cNvSpPr/>
              <p:nvPr/>
            </p:nvSpPr>
            <p:spPr>
              <a:xfrm>
                <a:off x="8462335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5" name="Google Shape;10075;p54"/>
              <p:cNvSpPr/>
              <p:nvPr/>
            </p:nvSpPr>
            <p:spPr>
              <a:xfrm>
                <a:off x="8608650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6" name="Google Shape;10076;p54"/>
              <p:cNvSpPr/>
              <p:nvPr/>
            </p:nvSpPr>
            <p:spPr>
              <a:xfrm>
                <a:off x="833159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7" name="Google Shape;10077;p54"/>
              <p:cNvSpPr/>
              <p:nvPr/>
            </p:nvSpPr>
            <p:spPr>
              <a:xfrm>
                <a:off x="8462335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8" name="Google Shape;10078;p54"/>
              <p:cNvSpPr/>
              <p:nvPr/>
            </p:nvSpPr>
            <p:spPr>
              <a:xfrm>
                <a:off x="897408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9" name="Google Shape;10079;p54"/>
              <p:cNvSpPr/>
              <p:nvPr/>
            </p:nvSpPr>
            <p:spPr>
              <a:xfrm>
                <a:off x="831372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0" name="Google Shape;10080;p54"/>
              <p:cNvSpPr/>
              <p:nvPr/>
            </p:nvSpPr>
            <p:spPr>
              <a:xfrm>
                <a:off x="86791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1" name="Google Shape;10081;p54"/>
              <p:cNvSpPr/>
              <p:nvPr/>
            </p:nvSpPr>
            <p:spPr>
              <a:xfrm>
                <a:off x="8956213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2" name="Google Shape;10082;p54"/>
              <p:cNvSpPr/>
              <p:nvPr/>
            </p:nvSpPr>
            <p:spPr>
              <a:xfrm>
                <a:off x="8402068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">
    <p:spTree>
      <p:nvGrpSpPr>
        <p:cNvPr id="1" name="Shape 10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84" name="Google Shape;10084;p55"/>
          <p:cNvGrpSpPr/>
          <p:nvPr/>
        </p:nvGrpSpPr>
        <p:grpSpPr>
          <a:xfrm>
            <a:off x="0" y="-50"/>
            <a:ext cx="725500" cy="5143600"/>
            <a:chOff x="0" y="0"/>
            <a:chExt cx="725500" cy="5143600"/>
          </a:xfrm>
        </p:grpSpPr>
        <p:sp>
          <p:nvSpPr>
            <p:cNvPr id="10085" name="Google Shape;10085;p55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86" name="Google Shape;10086;p55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10087" name="Google Shape;10087;p55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8" name="Google Shape;10088;p55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9" name="Google Shape;10089;p55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0" name="Google Shape;10090;p55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1" name="Google Shape;10091;p55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2" name="Google Shape;10092;p55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3" name="Google Shape;10093;p55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4" name="Google Shape;10094;p55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5" name="Google Shape;10095;p55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6" name="Google Shape;10096;p55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7" name="Google Shape;10097;p55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8" name="Google Shape;10098;p55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9" name="Google Shape;10099;p55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0" name="Google Shape;10100;p55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1" name="Google Shape;10101;p55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2" name="Google Shape;10102;p55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3" name="Google Shape;10103;p55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4" name="Google Shape;10104;p55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5" name="Google Shape;10105;p55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6" name="Google Shape;10106;p55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7" name="Google Shape;10107;p55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8" name="Google Shape;10108;p55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9" name="Google Shape;10109;p55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0" name="Google Shape;10110;p55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1" name="Google Shape;10111;p55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2" name="Google Shape;10112;p55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3" name="Google Shape;10113;p55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4" name="Google Shape;10114;p55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5" name="Google Shape;10115;p55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6" name="Google Shape;10116;p55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7" name="Google Shape;10117;p55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8" name="Google Shape;10118;p55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9" name="Google Shape;10119;p55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0" name="Google Shape;10120;p55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1" name="Google Shape;10121;p55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2" name="Google Shape;10122;p55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3" name="Google Shape;10123;p55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4" name="Google Shape;10124;p55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5" name="Google Shape;10125;p55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6" name="Google Shape;10126;p55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7" name="Google Shape;10127;p55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8" name="Google Shape;10128;p55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9" name="Google Shape;10129;p55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0" name="Google Shape;10130;p55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1" name="Google Shape;10131;p55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2" name="Google Shape;10132;p55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3" name="Google Shape;10133;p55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4" name="Google Shape;10134;p55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5" name="Google Shape;10135;p55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6" name="Google Shape;10136;p55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7" name="Google Shape;10137;p55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8" name="Google Shape;10138;p55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9" name="Google Shape;10139;p55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0" name="Google Shape;10140;p55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1" name="Google Shape;10141;p55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2" name="Google Shape;10142;p55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3" name="Google Shape;10143;p55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4" name="Google Shape;10144;p55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5" name="Google Shape;10145;p55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6" name="Google Shape;10146;p55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7" name="Google Shape;10147;p55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8" name="Google Shape;10148;p55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9" name="Google Shape;10149;p55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0" name="Google Shape;10150;p55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1" name="Google Shape;10151;p55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2" name="Google Shape;10152;p55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3" name="Google Shape;10153;p55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4" name="Google Shape;10154;p55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5" name="Google Shape;10155;p55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6" name="Google Shape;10156;p55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7" name="Google Shape;10157;p55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8" name="Google Shape;10158;p55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9" name="Google Shape;10159;p55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0" name="Google Shape;10160;p55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1" name="Google Shape;10161;p55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2" name="Google Shape;10162;p55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3" name="Google Shape;10163;p55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4" name="Google Shape;10164;p55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5" name="Google Shape;10165;p55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6" name="Google Shape;10166;p55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7" name="Google Shape;10167;p55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8" name="Google Shape;10168;p55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9" name="Google Shape;10169;p55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0" name="Google Shape;10170;p55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1" name="Google Shape;10171;p55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2" name="Google Shape;10172;p55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3" name="Google Shape;10173;p55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4" name="Google Shape;10174;p55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5" name="Google Shape;10175;p55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6" name="Google Shape;10176;p55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7" name="Google Shape;10177;p55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8" name="Google Shape;10178;p55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9" name="Google Shape;10179;p55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0" name="Google Shape;10180;p55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1" name="Google Shape;10181;p55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2" name="Google Shape;10182;p55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3" name="Google Shape;10183;p55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4" name="Google Shape;10184;p55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5" name="Google Shape;10185;p55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6" name="Google Shape;10186;p55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7" name="Google Shape;10187;p55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8" name="Google Shape;10188;p55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9" name="Google Shape;10189;p55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0" name="Google Shape;10190;p55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1" name="Google Shape;10191;p55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2" name="Google Shape;10192;p55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3" name="Google Shape;10193;p55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4" name="Google Shape;10194;p55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5" name="Google Shape;10195;p55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6" name="Google Shape;10196;p55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7" name="Google Shape;10197;p55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8" name="Google Shape;10198;p55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9" name="Google Shape;10199;p55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0" name="Google Shape;10200;p55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1" name="Google Shape;10201;p55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2" name="Google Shape;10202;p55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3" name="Google Shape;10203;p55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4" name="Google Shape;10204;p55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5" name="Google Shape;10205;p55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6" name="Google Shape;10206;p55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7" name="Google Shape;10207;p55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8" name="Google Shape;10208;p55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9" name="Google Shape;10209;p55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0" name="Google Shape;10210;p55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1" name="Google Shape;10211;p55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2" name="Google Shape;10212;p55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3" name="Google Shape;10213;p55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4" name="Google Shape;10214;p55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5" name="Google Shape;10215;p55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6" name="Google Shape;10216;p55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7" name="Google Shape;10217;p55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8" name="Google Shape;10218;p55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9" name="Google Shape;10219;p55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0" name="Google Shape;10220;p55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1" name="Google Shape;10221;p55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2" name="Google Shape;10222;p55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3" name="Google Shape;10223;p55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4" name="Google Shape;10224;p55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225" name="Google Shape;10225;p55"/>
          <p:cNvGrpSpPr/>
          <p:nvPr/>
        </p:nvGrpSpPr>
        <p:grpSpPr>
          <a:xfrm flipH="1">
            <a:off x="8430775" y="-2325"/>
            <a:ext cx="725500" cy="5143600"/>
            <a:chOff x="0" y="0"/>
            <a:chExt cx="725500" cy="5143600"/>
          </a:xfrm>
        </p:grpSpPr>
        <p:sp>
          <p:nvSpPr>
            <p:cNvPr id="10226" name="Google Shape;10226;p55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27" name="Google Shape;10227;p55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10228" name="Google Shape;10228;p55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9" name="Google Shape;10229;p55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0" name="Google Shape;10230;p55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1" name="Google Shape;10231;p55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2" name="Google Shape;10232;p55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3" name="Google Shape;10233;p55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4" name="Google Shape;10234;p55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5" name="Google Shape;10235;p55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6" name="Google Shape;10236;p55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7" name="Google Shape;10237;p55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8" name="Google Shape;10238;p55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9" name="Google Shape;10239;p55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0" name="Google Shape;10240;p55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1" name="Google Shape;10241;p55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2" name="Google Shape;10242;p55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3" name="Google Shape;10243;p55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4" name="Google Shape;10244;p55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5" name="Google Shape;10245;p55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6" name="Google Shape;10246;p55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7" name="Google Shape;10247;p55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8" name="Google Shape;10248;p55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9" name="Google Shape;10249;p55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0" name="Google Shape;10250;p55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1" name="Google Shape;10251;p55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2" name="Google Shape;10252;p55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3" name="Google Shape;10253;p55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4" name="Google Shape;10254;p55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5" name="Google Shape;10255;p55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6" name="Google Shape;10256;p55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7" name="Google Shape;10257;p55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8" name="Google Shape;10258;p55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9" name="Google Shape;10259;p55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0" name="Google Shape;10260;p55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1" name="Google Shape;10261;p55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2" name="Google Shape;10262;p55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3" name="Google Shape;10263;p55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4" name="Google Shape;10264;p55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5" name="Google Shape;10265;p55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6" name="Google Shape;10266;p55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7" name="Google Shape;10267;p55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8" name="Google Shape;10268;p55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9" name="Google Shape;10269;p55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0" name="Google Shape;10270;p55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1" name="Google Shape;10271;p55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2" name="Google Shape;10272;p55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3" name="Google Shape;10273;p55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4" name="Google Shape;10274;p55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5" name="Google Shape;10275;p55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6" name="Google Shape;10276;p55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7" name="Google Shape;10277;p55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8" name="Google Shape;10278;p55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9" name="Google Shape;10279;p55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0" name="Google Shape;10280;p55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1" name="Google Shape;10281;p55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2" name="Google Shape;10282;p55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3" name="Google Shape;10283;p55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4" name="Google Shape;10284;p55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5" name="Google Shape;10285;p55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6" name="Google Shape;10286;p55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7" name="Google Shape;10287;p55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8" name="Google Shape;10288;p55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9" name="Google Shape;10289;p55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0" name="Google Shape;10290;p55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1" name="Google Shape;10291;p55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2" name="Google Shape;10292;p55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3" name="Google Shape;10293;p55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4" name="Google Shape;10294;p55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5" name="Google Shape;10295;p55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6" name="Google Shape;10296;p55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7" name="Google Shape;10297;p55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8" name="Google Shape;10298;p55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9" name="Google Shape;10299;p55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0" name="Google Shape;10300;p55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1" name="Google Shape;10301;p55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2" name="Google Shape;10302;p55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3" name="Google Shape;10303;p55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4" name="Google Shape;10304;p55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5" name="Google Shape;10305;p55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6" name="Google Shape;10306;p55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7" name="Google Shape;10307;p55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8" name="Google Shape;10308;p55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9" name="Google Shape;10309;p55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0" name="Google Shape;10310;p55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1" name="Google Shape;10311;p55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2" name="Google Shape;10312;p55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3" name="Google Shape;10313;p55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4" name="Google Shape;10314;p55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5" name="Google Shape;10315;p55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6" name="Google Shape;10316;p55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7" name="Google Shape;10317;p55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8" name="Google Shape;10318;p55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9" name="Google Shape;10319;p55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0" name="Google Shape;10320;p55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1" name="Google Shape;10321;p55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2" name="Google Shape;10322;p55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3" name="Google Shape;10323;p55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4" name="Google Shape;10324;p55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5" name="Google Shape;10325;p55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6" name="Google Shape;10326;p55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7" name="Google Shape;10327;p55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8" name="Google Shape;10328;p55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9" name="Google Shape;10329;p55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0" name="Google Shape;10330;p55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1" name="Google Shape;10331;p55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2" name="Google Shape;10332;p55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3" name="Google Shape;10333;p55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4" name="Google Shape;10334;p55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5" name="Google Shape;10335;p55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6" name="Google Shape;10336;p55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7" name="Google Shape;10337;p55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8" name="Google Shape;10338;p55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9" name="Google Shape;10339;p55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0" name="Google Shape;10340;p55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1" name="Google Shape;10341;p55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2" name="Google Shape;10342;p55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3" name="Google Shape;10343;p55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4" name="Google Shape;10344;p55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5" name="Google Shape;10345;p55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6" name="Google Shape;10346;p55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7" name="Google Shape;10347;p55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8" name="Google Shape;10348;p55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9" name="Google Shape;10349;p55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0" name="Google Shape;10350;p55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1" name="Google Shape;10351;p55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2" name="Google Shape;10352;p55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3" name="Google Shape;10353;p55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4" name="Google Shape;10354;p55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5" name="Google Shape;10355;p55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6" name="Google Shape;10356;p55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7" name="Google Shape;10357;p55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8" name="Google Shape;10358;p55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9" name="Google Shape;10359;p55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0" name="Google Shape;10360;p55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1" name="Google Shape;10361;p55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2" name="Google Shape;10362;p55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3" name="Google Shape;10363;p55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4" name="Google Shape;10364;p55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5" name="Google Shape;10365;p55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_1_1">
    <p:spTree>
      <p:nvGrpSpPr>
        <p:cNvPr id="1" name="Shape 10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7" name="Google Shape;10367;p56"/>
          <p:cNvSpPr/>
          <p:nvPr/>
        </p:nvSpPr>
        <p:spPr>
          <a:xfrm rot="10800000" flipH="1">
            <a:off x="13" y="-8426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68" name="Google Shape;10368;p56"/>
          <p:cNvSpPr/>
          <p:nvPr/>
        </p:nvSpPr>
        <p:spPr>
          <a:xfrm flipH="1">
            <a:off x="0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69" name="Google Shape;10369;p56"/>
          <p:cNvGrpSpPr/>
          <p:nvPr/>
        </p:nvGrpSpPr>
        <p:grpSpPr>
          <a:xfrm>
            <a:off x="-4" y="-8300"/>
            <a:ext cx="9144278" cy="723600"/>
            <a:chOff x="-4" y="-8300"/>
            <a:chExt cx="9144278" cy="723600"/>
          </a:xfrm>
        </p:grpSpPr>
        <p:sp>
          <p:nvSpPr>
            <p:cNvPr id="10370" name="Google Shape;10370;p56"/>
            <p:cNvSpPr/>
            <p:nvPr/>
          </p:nvSpPr>
          <p:spPr>
            <a:xfrm rot="10800000">
              <a:off x="245" y="-83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71" name="Google Shape;10371;p56"/>
            <p:cNvGrpSpPr/>
            <p:nvPr/>
          </p:nvGrpSpPr>
          <p:grpSpPr>
            <a:xfrm rot="10800000">
              <a:off x="-4" y="414975"/>
              <a:ext cx="9144232" cy="170088"/>
              <a:chOff x="446475" y="2342375"/>
              <a:chExt cx="6243075" cy="116125"/>
            </a:xfrm>
          </p:grpSpPr>
          <p:sp>
            <p:nvSpPr>
              <p:cNvPr id="10372" name="Google Shape;10372;p56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3" name="Google Shape;10373;p56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4" name="Google Shape;10374;p56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5" name="Google Shape;10375;p56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6" name="Google Shape;10376;p56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7" name="Google Shape;10377;p56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8" name="Google Shape;10378;p56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9" name="Google Shape;10379;p56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0" name="Google Shape;10380;p56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1" name="Google Shape;10381;p56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2" name="Google Shape;10382;p56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3" name="Google Shape;10383;p56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4" name="Google Shape;10384;p56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5" name="Google Shape;10385;p56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6" name="Google Shape;10386;p56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7" name="Google Shape;10387;p56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8" name="Google Shape;10388;p56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9" name="Google Shape;10389;p56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0" name="Google Shape;10390;p56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1" name="Google Shape;10391;p56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2" name="Google Shape;10392;p56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3" name="Google Shape;10393;p56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4" name="Google Shape;10394;p56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5" name="Google Shape;10395;p56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6" name="Google Shape;10396;p56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0397" name="Google Shape;10397;p56"/>
            <p:cNvCxnSpPr/>
            <p:nvPr/>
          </p:nvCxnSpPr>
          <p:spPr>
            <a:xfrm>
              <a:off x="0" y="3535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98" name="Google Shape;10398;p56"/>
            <p:cNvCxnSpPr/>
            <p:nvPr/>
          </p:nvCxnSpPr>
          <p:spPr>
            <a:xfrm rot="10800000">
              <a:off x="245" y="6465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399" name="Google Shape;10399;p56"/>
            <p:cNvGrpSpPr/>
            <p:nvPr/>
          </p:nvGrpSpPr>
          <p:grpSpPr>
            <a:xfrm rot="10800000">
              <a:off x="330" y="19449"/>
              <a:ext cx="9143944" cy="272600"/>
              <a:chOff x="447950" y="2701350"/>
              <a:chExt cx="6241600" cy="186075"/>
            </a:xfrm>
          </p:grpSpPr>
          <p:sp>
            <p:nvSpPr>
              <p:cNvPr id="10400" name="Google Shape;10400;p56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1" name="Google Shape;10401;p56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2" name="Google Shape;10402;p56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3" name="Google Shape;10403;p56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4" name="Google Shape;10404;p56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5" name="Google Shape;10405;p56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6" name="Google Shape;10406;p56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7" name="Google Shape;10407;p56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8" name="Google Shape;10408;p56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9" name="Google Shape;10409;p56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0" name="Google Shape;10410;p56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1" name="Google Shape;10411;p56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2" name="Google Shape;10412;p56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3" name="Google Shape;10413;p56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4" name="Google Shape;10414;p56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5" name="Google Shape;10415;p56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6" name="Google Shape;10416;p56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7" name="Google Shape;10417;p56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8" name="Google Shape;10418;p56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9" name="Google Shape;10419;p56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0" name="Google Shape;10420;p56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1" name="Google Shape;10421;p56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2" name="Google Shape;10422;p56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3" name="Google Shape;10423;p56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4" name="Google Shape;10424;p56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5" name="Google Shape;10425;p56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6" name="Google Shape;10426;p56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7" name="Google Shape;10427;p56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8" name="Google Shape;10428;p56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9" name="Google Shape;10429;p56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0" name="Google Shape;10430;p56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1" name="Google Shape;10431;p56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2" name="Google Shape;10432;p56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3" name="Google Shape;10433;p56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4" name="Google Shape;10434;p56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5" name="Google Shape;10435;p56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6" name="Google Shape;10436;p56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7" name="Google Shape;10437;p56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8" name="Google Shape;10438;p56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9" name="Google Shape;10439;p56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0" name="Google Shape;10440;p56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1" name="Google Shape;10441;p56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2" name="Google Shape;10442;p56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3" name="Google Shape;10443;p56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4" name="Google Shape;10444;p56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5" name="Google Shape;10445;p56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6" name="Google Shape;10446;p56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7" name="Google Shape;10447;p56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8" name="Google Shape;10448;p56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9" name="Google Shape;10449;p56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0" name="Google Shape;10450;p56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1" name="Google Shape;10451;p56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2" name="Google Shape;10452;p56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3" name="Google Shape;10453;p56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454" name="Google Shape;10454;p56"/>
          <p:cNvGrpSpPr/>
          <p:nvPr/>
        </p:nvGrpSpPr>
        <p:grpSpPr>
          <a:xfrm>
            <a:off x="-4" y="4428200"/>
            <a:ext cx="9144278" cy="723600"/>
            <a:chOff x="-4" y="4428200"/>
            <a:chExt cx="9144278" cy="723600"/>
          </a:xfrm>
        </p:grpSpPr>
        <p:sp>
          <p:nvSpPr>
            <p:cNvPr id="10455" name="Google Shape;10455;p56"/>
            <p:cNvSpPr/>
            <p:nvPr/>
          </p:nvSpPr>
          <p:spPr>
            <a:xfrm>
              <a:off x="25" y="44282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56" name="Google Shape;10456;p56"/>
            <p:cNvGrpSpPr/>
            <p:nvPr/>
          </p:nvGrpSpPr>
          <p:grpSpPr>
            <a:xfrm>
              <a:off x="42" y="4558437"/>
              <a:ext cx="9144232" cy="170088"/>
              <a:chOff x="446475" y="2342375"/>
              <a:chExt cx="6243075" cy="116125"/>
            </a:xfrm>
          </p:grpSpPr>
          <p:sp>
            <p:nvSpPr>
              <p:cNvPr id="10457" name="Google Shape;10457;p56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8" name="Google Shape;10458;p56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9" name="Google Shape;10459;p56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0" name="Google Shape;10460;p56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1" name="Google Shape;10461;p56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2" name="Google Shape;10462;p56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3" name="Google Shape;10463;p56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4" name="Google Shape;10464;p56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5" name="Google Shape;10465;p56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6" name="Google Shape;10466;p56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7" name="Google Shape;10467;p56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8" name="Google Shape;10468;p56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9" name="Google Shape;10469;p56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0" name="Google Shape;10470;p56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1" name="Google Shape;10471;p56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2" name="Google Shape;10472;p56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3" name="Google Shape;10473;p56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4" name="Google Shape;10474;p56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5" name="Google Shape;10475;p56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6" name="Google Shape;10476;p56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7" name="Google Shape;10477;p56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8" name="Google Shape;10478;p56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9" name="Google Shape;10479;p56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0" name="Google Shape;10480;p56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1" name="Google Shape;10481;p56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0482" name="Google Shape;10482;p56"/>
            <p:cNvCxnSpPr>
              <a:stCxn id="10455" idx="1"/>
            </p:cNvCxnSpPr>
            <p:nvPr/>
          </p:nvCxnSpPr>
          <p:spPr>
            <a:xfrm>
              <a:off x="25" y="47900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83" name="Google Shape;10483;p56"/>
            <p:cNvCxnSpPr/>
            <p:nvPr/>
          </p:nvCxnSpPr>
          <p:spPr>
            <a:xfrm>
              <a:off x="25" y="44969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484" name="Google Shape;10484;p56"/>
            <p:cNvGrpSpPr/>
            <p:nvPr/>
          </p:nvGrpSpPr>
          <p:grpSpPr>
            <a:xfrm>
              <a:off x="-4" y="4851451"/>
              <a:ext cx="9143944" cy="272600"/>
              <a:chOff x="447950" y="2701350"/>
              <a:chExt cx="6241600" cy="186075"/>
            </a:xfrm>
          </p:grpSpPr>
          <p:sp>
            <p:nvSpPr>
              <p:cNvPr id="10485" name="Google Shape;10485;p56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6" name="Google Shape;10486;p56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7" name="Google Shape;10487;p56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8" name="Google Shape;10488;p56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9" name="Google Shape;10489;p56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0" name="Google Shape;10490;p56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1" name="Google Shape;10491;p56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2" name="Google Shape;10492;p56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3" name="Google Shape;10493;p56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4" name="Google Shape;10494;p56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5" name="Google Shape;10495;p56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6" name="Google Shape;10496;p56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7" name="Google Shape;10497;p56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8" name="Google Shape;10498;p56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9" name="Google Shape;10499;p56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0" name="Google Shape;10500;p56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1" name="Google Shape;10501;p56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2" name="Google Shape;10502;p56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3" name="Google Shape;10503;p56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4" name="Google Shape;10504;p56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5" name="Google Shape;10505;p56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6" name="Google Shape;10506;p56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7" name="Google Shape;10507;p56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8" name="Google Shape;10508;p56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9" name="Google Shape;10509;p56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0" name="Google Shape;10510;p56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1" name="Google Shape;10511;p56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2" name="Google Shape;10512;p56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3" name="Google Shape;10513;p56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4" name="Google Shape;10514;p56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5" name="Google Shape;10515;p56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6" name="Google Shape;10516;p56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7" name="Google Shape;10517;p56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8" name="Google Shape;10518;p56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9" name="Google Shape;10519;p56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0" name="Google Shape;10520;p56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1" name="Google Shape;10521;p56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2" name="Google Shape;10522;p56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3" name="Google Shape;10523;p56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4" name="Google Shape;10524;p56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5" name="Google Shape;10525;p56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6" name="Google Shape;10526;p56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7" name="Google Shape;10527;p56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8" name="Google Shape;10528;p56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9" name="Google Shape;10529;p56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0" name="Google Shape;10530;p56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1" name="Google Shape;10531;p56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2" name="Google Shape;10532;p56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3" name="Google Shape;10533;p56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4" name="Google Shape;10534;p56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5" name="Google Shape;10535;p56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6" name="Google Shape;10536;p56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7" name="Google Shape;10537;p56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8" name="Google Shape;10538;p56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5_1_1_1">
    <p:spTree>
      <p:nvGrpSpPr>
        <p:cNvPr id="1" name="Shape 10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0" name="Google Shape;10540;p57"/>
          <p:cNvSpPr/>
          <p:nvPr/>
        </p:nvSpPr>
        <p:spPr>
          <a:xfrm rot="5400000">
            <a:off x="-2155200" y="2155200"/>
            <a:ext cx="51555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41" name="Google Shape;10541;p57"/>
          <p:cNvSpPr/>
          <p:nvPr/>
        </p:nvSpPr>
        <p:spPr>
          <a:xfrm rot="5400000">
            <a:off x="6143700" y="2155200"/>
            <a:ext cx="51555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542" name="Google Shape;10542;p57"/>
          <p:cNvGrpSpPr/>
          <p:nvPr/>
        </p:nvGrpSpPr>
        <p:grpSpPr>
          <a:xfrm flipH="1">
            <a:off x="8420400" y="0"/>
            <a:ext cx="723600" cy="5162674"/>
            <a:chOff x="0" y="0"/>
            <a:chExt cx="723600" cy="5162674"/>
          </a:xfrm>
        </p:grpSpPr>
        <p:sp>
          <p:nvSpPr>
            <p:cNvPr id="10543" name="Google Shape;10543;p57"/>
            <p:cNvSpPr/>
            <p:nvPr/>
          </p:nvSpPr>
          <p:spPr>
            <a:xfrm rot="5400000">
              <a:off x="-2215950" y="2215996"/>
              <a:ext cx="51555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57"/>
            <p:cNvSpPr/>
            <p:nvPr/>
          </p:nvSpPr>
          <p:spPr>
            <a:xfrm rot="5400000">
              <a:off x="238904" y="197207"/>
              <a:ext cx="551627" cy="157315"/>
            </a:xfrm>
            <a:custGeom>
              <a:avLst/>
              <a:gdLst/>
              <a:ahLst/>
              <a:cxnLst/>
              <a:rect l="l" t="t" r="r" b="b"/>
              <a:pathLst>
                <a:path w="16289" h="4645" fill="none" extrusionOk="0">
                  <a:moveTo>
                    <a:pt x="10811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88" y="1"/>
                  </a:lnTo>
                  <a:lnTo>
                    <a:pt x="16288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11" y="1"/>
                  </a:lnTo>
                  <a:lnTo>
                    <a:pt x="7311" y="3037"/>
                  </a:lnTo>
                  <a:lnTo>
                    <a:pt x="1655" y="3037"/>
                  </a:lnTo>
                  <a:lnTo>
                    <a:pt x="1655" y="1549"/>
                  </a:lnTo>
                  <a:lnTo>
                    <a:pt x="5465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57"/>
            <p:cNvSpPr/>
            <p:nvPr/>
          </p:nvSpPr>
          <p:spPr>
            <a:xfrm rot="5400000">
              <a:off x="239107" y="855844"/>
              <a:ext cx="551221" cy="157315"/>
            </a:xfrm>
            <a:custGeom>
              <a:avLst/>
              <a:gdLst/>
              <a:ahLst/>
              <a:cxnLst/>
              <a:rect l="l" t="t" r="r" b="b"/>
              <a:pathLst>
                <a:path w="16277" h="4645" fill="none" extrusionOk="0">
                  <a:moveTo>
                    <a:pt x="10799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08" y="3037"/>
                  </a:lnTo>
                  <a:lnTo>
                    <a:pt x="9108" y="1"/>
                  </a:lnTo>
                  <a:lnTo>
                    <a:pt x="16276" y="1"/>
                  </a:lnTo>
                  <a:lnTo>
                    <a:pt x="16276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11" y="1"/>
                  </a:lnTo>
                  <a:lnTo>
                    <a:pt x="7311" y="3037"/>
                  </a:lnTo>
                  <a:lnTo>
                    <a:pt x="1655" y="3037"/>
                  </a:lnTo>
                  <a:lnTo>
                    <a:pt x="1655" y="1549"/>
                  </a:lnTo>
                  <a:lnTo>
                    <a:pt x="5465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57"/>
            <p:cNvSpPr/>
            <p:nvPr/>
          </p:nvSpPr>
          <p:spPr>
            <a:xfrm rot="5400000">
              <a:off x="512482" y="547792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57"/>
            <p:cNvSpPr/>
            <p:nvPr/>
          </p:nvSpPr>
          <p:spPr>
            <a:xfrm rot="5400000">
              <a:off x="238921" y="1514463"/>
              <a:ext cx="551593" cy="157315"/>
            </a:xfrm>
            <a:custGeom>
              <a:avLst/>
              <a:gdLst/>
              <a:ahLst/>
              <a:cxnLst/>
              <a:rect l="l" t="t" r="r" b="b"/>
              <a:pathLst>
                <a:path w="16288" h="4645" fill="none" extrusionOk="0">
                  <a:moveTo>
                    <a:pt x="10811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20" y="3037"/>
                  </a:lnTo>
                  <a:lnTo>
                    <a:pt x="9120" y="1"/>
                  </a:lnTo>
                  <a:lnTo>
                    <a:pt x="16288" y="1"/>
                  </a:lnTo>
                  <a:lnTo>
                    <a:pt x="16288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11" y="1"/>
                  </a:lnTo>
                  <a:lnTo>
                    <a:pt x="7311" y="3037"/>
                  </a:lnTo>
                  <a:lnTo>
                    <a:pt x="1655" y="3037"/>
                  </a:lnTo>
                  <a:lnTo>
                    <a:pt x="1655" y="1549"/>
                  </a:lnTo>
                  <a:lnTo>
                    <a:pt x="5465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57"/>
            <p:cNvSpPr/>
            <p:nvPr/>
          </p:nvSpPr>
          <p:spPr>
            <a:xfrm rot="5400000">
              <a:off x="512482" y="1206225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57"/>
            <p:cNvSpPr/>
            <p:nvPr/>
          </p:nvSpPr>
          <p:spPr>
            <a:xfrm rot="5400000">
              <a:off x="238904" y="2173286"/>
              <a:ext cx="551627" cy="157315"/>
            </a:xfrm>
            <a:custGeom>
              <a:avLst/>
              <a:gdLst/>
              <a:ahLst/>
              <a:cxnLst/>
              <a:rect l="l" t="t" r="r" b="b"/>
              <a:pathLst>
                <a:path w="16289" h="4645" fill="none" extrusionOk="0">
                  <a:moveTo>
                    <a:pt x="10812" y="1549"/>
                  </a:moveTo>
                  <a:lnTo>
                    <a:pt x="14634" y="1549"/>
                  </a:lnTo>
                  <a:lnTo>
                    <a:pt x="14634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89" y="1"/>
                  </a:lnTo>
                  <a:lnTo>
                    <a:pt x="16289" y="4644"/>
                  </a:lnTo>
                  <a:lnTo>
                    <a:pt x="1" y="4644"/>
                  </a:lnTo>
                  <a:lnTo>
                    <a:pt x="1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56" y="3037"/>
                  </a:lnTo>
                  <a:lnTo>
                    <a:pt x="1656" y="1549"/>
                  </a:lnTo>
                  <a:lnTo>
                    <a:pt x="5466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57"/>
            <p:cNvSpPr/>
            <p:nvPr/>
          </p:nvSpPr>
          <p:spPr>
            <a:xfrm rot="5400000">
              <a:off x="512482" y="1865065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57"/>
            <p:cNvSpPr/>
            <p:nvPr/>
          </p:nvSpPr>
          <p:spPr>
            <a:xfrm rot="5400000">
              <a:off x="238904" y="2832125"/>
              <a:ext cx="551627" cy="157315"/>
            </a:xfrm>
            <a:custGeom>
              <a:avLst/>
              <a:gdLst/>
              <a:ahLst/>
              <a:cxnLst/>
              <a:rect l="l" t="t" r="r" b="b"/>
              <a:pathLst>
                <a:path w="16289" h="4645" fill="none" extrusionOk="0">
                  <a:moveTo>
                    <a:pt x="10812" y="1549"/>
                  </a:moveTo>
                  <a:lnTo>
                    <a:pt x="14634" y="1549"/>
                  </a:lnTo>
                  <a:lnTo>
                    <a:pt x="14634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88" y="1"/>
                  </a:lnTo>
                  <a:lnTo>
                    <a:pt x="16288" y="4644"/>
                  </a:lnTo>
                  <a:lnTo>
                    <a:pt x="1" y="4644"/>
                  </a:lnTo>
                  <a:lnTo>
                    <a:pt x="1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68" y="3037"/>
                  </a:lnTo>
                  <a:lnTo>
                    <a:pt x="1668" y="1549"/>
                  </a:lnTo>
                  <a:lnTo>
                    <a:pt x="5466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57"/>
            <p:cNvSpPr/>
            <p:nvPr/>
          </p:nvSpPr>
          <p:spPr>
            <a:xfrm rot="5400000">
              <a:off x="512482" y="2523904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0" y="0"/>
                  </a:moveTo>
                  <a:lnTo>
                    <a:pt x="0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57"/>
            <p:cNvSpPr/>
            <p:nvPr/>
          </p:nvSpPr>
          <p:spPr>
            <a:xfrm rot="5400000">
              <a:off x="239107" y="3490761"/>
              <a:ext cx="551221" cy="157315"/>
            </a:xfrm>
            <a:custGeom>
              <a:avLst/>
              <a:gdLst/>
              <a:ahLst/>
              <a:cxnLst/>
              <a:rect l="l" t="t" r="r" b="b"/>
              <a:pathLst>
                <a:path w="16277" h="4645" fill="none" extrusionOk="0">
                  <a:moveTo>
                    <a:pt x="10800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76" y="1"/>
                  </a:lnTo>
                  <a:lnTo>
                    <a:pt x="16276" y="4644"/>
                  </a:lnTo>
                  <a:lnTo>
                    <a:pt x="1" y="4644"/>
                  </a:lnTo>
                  <a:lnTo>
                    <a:pt x="1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67" y="3037"/>
                  </a:lnTo>
                  <a:lnTo>
                    <a:pt x="1667" y="1549"/>
                  </a:lnTo>
                  <a:lnTo>
                    <a:pt x="5466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57"/>
            <p:cNvSpPr/>
            <p:nvPr/>
          </p:nvSpPr>
          <p:spPr>
            <a:xfrm rot="5400000">
              <a:off x="512482" y="3182744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0" y="0"/>
                  </a:moveTo>
                  <a:lnTo>
                    <a:pt x="0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57"/>
            <p:cNvSpPr/>
            <p:nvPr/>
          </p:nvSpPr>
          <p:spPr>
            <a:xfrm rot="5400000">
              <a:off x="239107" y="4149601"/>
              <a:ext cx="551221" cy="157315"/>
            </a:xfrm>
            <a:custGeom>
              <a:avLst/>
              <a:gdLst/>
              <a:ahLst/>
              <a:cxnLst/>
              <a:rect l="l" t="t" r="r" b="b"/>
              <a:pathLst>
                <a:path w="16277" h="4645" fill="none" extrusionOk="0">
                  <a:moveTo>
                    <a:pt x="10799" y="1549"/>
                  </a:moveTo>
                  <a:lnTo>
                    <a:pt x="14621" y="1549"/>
                  </a:lnTo>
                  <a:lnTo>
                    <a:pt x="14621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76" y="1"/>
                  </a:lnTo>
                  <a:lnTo>
                    <a:pt x="16276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67" y="3037"/>
                  </a:lnTo>
                  <a:lnTo>
                    <a:pt x="1667" y="1549"/>
                  </a:lnTo>
                  <a:lnTo>
                    <a:pt x="5453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57"/>
            <p:cNvSpPr/>
            <p:nvPr/>
          </p:nvSpPr>
          <p:spPr>
            <a:xfrm rot="5400000">
              <a:off x="512482" y="3841584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0" y="0"/>
                  </a:moveTo>
                  <a:lnTo>
                    <a:pt x="0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57"/>
            <p:cNvSpPr/>
            <p:nvPr/>
          </p:nvSpPr>
          <p:spPr>
            <a:xfrm rot="5400000">
              <a:off x="239327" y="4808627"/>
              <a:ext cx="550780" cy="157315"/>
            </a:xfrm>
            <a:custGeom>
              <a:avLst/>
              <a:gdLst/>
              <a:ahLst/>
              <a:cxnLst/>
              <a:rect l="l" t="t" r="r" b="b"/>
              <a:pathLst>
                <a:path w="16264" h="4645" fill="none" extrusionOk="0">
                  <a:moveTo>
                    <a:pt x="10787" y="1549"/>
                  </a:moveTo>
                  <a:lnTo>
                    <a:pt x="14609" y="1549"/>
                  </a:lnTo>
                  <a:lnTo>
                    <a:pt x="14609" y="3037"/>
                  </a:lnTo>
                  <a:lnTo>
                    <a:pt x="9085" y="3037"/>
                  </a:lnTo>
                  <a:lnTo>
                    <a:pt x="9085" y="1"/>
                  </a:lnTo>
                  <a:lnTo>
                    <a:pt x="16264" y="1"/>
                  </a:lnTo>
                  <a:lnTo>
                    <a:pt x="16264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299" y="1"/>
                  </a:lnTo>
                  <a:lnTo>
                    <a:pt x="7299" y="3037"/>
                  </a:lnTo>
                  <a:lnTo>
                    <a:pt x="1643" y="3037"/>
                  </a:lnTo>
                  <a:lnTo>
                    <a:pt x="1643" y="1549"/>
                  </a:lnTo>
                  <a:lnTo>
                    <a:pt x="5441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57"/>
            <p:cNvSpPr/>
            <p:nvPr/>
          </p:nvSpPr>
          <p:spPr>
            <a:xfrm rot="5400000">
              <a:off x="512482" y="4499983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0559" name="Google Shape;10559;p57"/>
            <p:cNvCxnSpPr>
              <a:stCxn id="10543" idx="1"/>
            </p:cNvCxnSpPr>
            <p:nvPr/>
          </p:nvCxnSpPr>
          <p:spPr>
            <a:xfrm>
              <a:off x="361800" y="46"/>
              <a:ext cx="0" cy="515550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60" name="Google Shape;10560;p57"/>
            <p:cNvCxnSpPr/>
            <p:nvPr/>
          </p:nvCxnSpPr>
          <p:spPr>
            <a:xfrm rot="5400000">
              <a:off x="-1922900" y="2577796"/>
              <a:ext cx="51555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561" name="Google Shape;10561;p57"/>
            <p:cNvSpPr/>
            <p:nvPr/>
          </p:nvSpPr>
          <p:spPr>
            <a:xfrm rot="5400000">
              <a:off x="141037" y="115117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8" y="4025"/>
                  </a:moveTo>
                  <a:lnTo>
                    <a:pt x="1488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57"/>
            <p:cNvSpPr/>
            <p:nvPr/>
          </p:nvSpPr>
          <p:spPr>
            <a:xfrm rot="5400000">
              <a:off x="85816" y="-50976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57"/>
            <p:cNvSpPr/>
            <p:nvPr/>
          </p:nvSpPr>
          <p:spPr>
            <a:xfrm rot="5400000">
              <a:off x="141233" y="447461"/>
              <a:ext cx="52724" cy="265510"/>
            </a:xfrm>
            <a:custGeom>
              <a:avLst/>
              <a:gdLst/>
              <a:ahLst/>
              <a:cxnLst/>
              <a:rect l="l" t="t" r="r" b="b"/>
              <a:pathLst>
                <a:path w="1478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57"/>
            <p:cNvSpPr/>
            <p:nvPr/>
          </p:nvSpPr>
          <p:spPr>
            <a:xfrm rot="5400000">
              <a:off x="85816" y="281601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65" y="7442"/>
                  </a:lnTo>
                  <a:lnTo>
                    <a:pt x="1465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57"/>
            <p:cNvSpPr/>
            <p:nvPr/>
          </p:nvSpPr>
          <p:spPr>
            <a:xfrm rot="5400000">
              <a:off x="141037" y="779377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57"/>
            <p:cNvSpPr/>
            <p:nvPr/>
          </p:nvSpPr>
          <p:spPr>
            <a:xfrm rot="5400000">
              <a:off x="85816" y="613321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57"/>
            <p:cNvSpPr/>
            <p:nvPr/>
          </p:nvSpPr>
          <p:spPr>
            <a:xfrm rot="5400000">
              <a:off x="141037" y="1111098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57"/>
            <p:cNvSpPr/>
            <p:nvPr/>
          </p:nvSpPr>
          <p:spPr>
            <a:xfrm rot="5400000">
              <a:off x="85834" y="945023"/>
              <a:ext cx="163523" cy="265510"/>
            </a:xfrm>
            <a:custGeom>
              <a:avLst/>
              <a:gdLst/>
              <a:ahLst/>
              <a:cxnLst/>
              <a:rect l="l" t="t" r="r" b="b"/>
              <a:pathLst>
                <a:path w="4584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8" y="7442"/>
                  </a:lnTo>
                  <a:lnTo>
                    <a:pt x="1488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57"/>
            <p:cNvSpPr/>
            <p:nvPr/>
          </p:nvSpPr>
          <p:spPr>
            <a:xfrm rot="5400000">
              <a:off x="141019" y="1443228"/>
              <a:ext cx="53152" cy="265510"/>
            </a:xfrm>
            <a:custGeom>
              <a:avLst/>
              <a:gdLst/>
              <a:ahLst/>
              <a:cxnLst/>
              <a:rect l="l" t="t" r="r" b="b"/>
              <a:pathLst>
                <a:path w="1490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57"/>
            <p:cNvSpPr/>
            <p:nvPr/>
          </p:nvSpPr>
          <p:spPr>
            <a:xfrm rot="5400000">
              <a:off x="85816" y="1277582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65" y="7442"/>
                  </a:lnTo>
                  <a:lnTo>
                    <a:pt x="1465" y="1882"/>
                  </a:lnTo>
                  <a:lnTo>
                    <a:pt x="3084" y="1882"/>
                  </a:lnTo>
                  <a:lnTo>
                    <a:pt x="3084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57"/>
            <p:cNvSpPr/>
            <p:nvPr/>
          </p:nvSpPr>
          <p:spPr>
            <a:xfrm rot="5400000">
              <a:off x="141251" y="1775144"/>
              <a:ext cx="52688" cy="265510"/>
            </a:xfrm>
            <a:custGeom>
              <a:avLst/>
              <a:gdLst/>
              <a:ahLst/>
              <a:cxnLst/>
              <a:rect l="l" t="t" r="r" b="b"/>
              <a:pathLst>
                <a:path w="1477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57"/>
            <p:cNvSpPr/>
            <p:nvPr/>
          </p:nvSpPr>
          <p:spPr>
            <a:xfrm rot="5400000">
              <a:off x="85816" y="1609302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57"/>
            <p:cNvSpPr/>
            <p:nvPr/>
          </p:nvSpPr>
          <p:spPr>
            <a:xfrm rot="5400000">
              <a:off x="141037" y="210707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57"/>
            <p:cNvSpPr/>
            <p:nvPr/>
          </p:nvSpPr>
          <p:spPr>
            <a:xfrm rot="5400000">
              <a:off x="85816" y="1941022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57"/>
            <p:cNvSpPr/>
            <p:nvPr/>
          </p:nvSpPr>
          <p:spPr>
            <a:xfrm rot="5400000">
              <a:off x="141037" y="243879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8" y="4025"/>
                  </a:moveTo>
                  <a:lnTo>
                    <a:pt x="1488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57"/>
            <p:cNvSpPr/>
            <p:nvPr/>
          </p:nvSpPr>
          <p:spPr>
            <a:xfrm rot="5400000">
              <a:off x="85406" y="2273152"/>
              <a:ext cx="164379" cy="265510"/>
            </a:xfrm>
            <a:custGeom>
              <a:avLst/>
              <a:gdLst/>
              <a:ahLst/>
              <a:cxnLst/>
              <a:rect l="l" t="t" r="r" b="b"/>
              <a:pathLst>
                <a:path w="4608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608" y="1"/>
                  </a:lnTo>
                  <a:lnTo>
                    <a:pt x="4608" y="7442"/>
                  </a:lnTo>
                  <a:lnTo>
                    <a:pt x="1488" y="7442"/>
                  </a:lnTo>
                  <a:lnTo>
                    <a:pt x="1488" y="1882"/>
                  </a:lnTo>
                  <a:lnTo>
                    <a:pt x="3119" y="1882"/>
                  </a:lnTo>
                  <a:lnTo>
                    <a:pt x="3119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57"/>
            <p:cNvSpPr/>
            <p:nvPr/>
          </p:nvSpPr>
          <p:spPr>
            <a:xfrm rot="5400000">
              <a:off x="141233" y="2771143"/>
              <a:ext cx="52724" cy="265510"/>
            </a:xfrm>
            <a:custGeom>
              <a:avLst/>
              <a:gdLst/>
              <a:ahLst/>
              <a:cxnLst/>
              <a:rect l="l" t="t" r="r" b="b"/>
              <a:pathLst>
                <a:path w="1478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57"/>
            <p:cNvSpPr/>
            <p:nvPr/>
          </p:nvSpPr>
          <p:spPr>
            <a:xfrm rot="5400000">
              <a:off x="85816" y="2605283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77" y="7442"/>
                  </a:lnTo>
                  <a:lnTo>
                    <a:pt x="1477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57"/>
            <p:cNvSpPr/>
            <p:nvPr/>
          </p:nvSpPr>
          <p:spPr>
            <a:xfrm rot="5400000">
              <a:off x="141037" y="3103060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57"/>
            <p:cNvSpPr/>
            <p:nvPr/>
          </p:nvSpPr>
          <p:spPr>
            <a:xfrm rot="5400000">
              <a:off x="85816" y="2937003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57"/>
            <p:cNvSpPr/>
            <p:nvPr/>
          </p:nvSpPr>
          <p:spPr>
            <a:xfrm rot="5400000">
              <a:off x="141037" y="3435208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57"/>
            <p:cNvSpPr/>
            <p:nvPr/>
          </p:nvSpPr>
          <p:spPr>
            <a:xfrm rot="5400000">
              <a:off x="85406" y="3269133"/>
              <a:ext cx="164379" cy="265510"/>
            </a:xfrm>
            <a:custGeom>
              <a:avLst/>
              <a:gdLst/>
              <a:ahLst/>
              <a:cxnLst/>
              <a:rect l="l" t="t" r="r" b="b"/>
              <a:pathLst>
                <a:path w="4608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608" y="1"/>
                  </a:lnTo>
                  <a:lnTo>
                    <a:pt x="4608" y="7442"/>
                  </a:lnTo>
                  <a:lnTo>
                    <a:pt x="1488" y="7442"/>
                  </a:lnTo>
                  <a:lnTo>
                    <a:pt x="1488" y="1882"/>
                  </a:lnTo>
                  <a:lnTo>
                    <a:pt x="3120" y="1882"/>
                  </a:lnTo>
                  <a:lnTo>
                    <a:pt x="3120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57"/>
            <p:cNvSpPr/>
            <p:nvPr/>
          </p:nvSpPr>
          <p:spPr>
            <a:xfrm rot="5400000">
              <a:off x="141233" y="3767124"/>
              <a:ext cx="52724" cy="265510"/>
            </a:xfrm>
            <a:custGeom>
              <a:avLst/>
              <a:gdLst/>
              <a:ahLst/>
              <a:cxnLst/>
              <a:rect l="l" t="t" r="r" b="b"/>
              <a:pathLst>
                <a:path w="1478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57"/>
            <p:cNvSpPr/>
            <p:nvPr/>
          </p:nvSpPr>
          <p:spPr>
            <a:xfrm rot="5400000">
              <a:off x="85816" y="3601264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77" y="7442"/>
                  </a:lnTo>
                  <a:lnTo>
                    <a:pt x="1477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57"/>
            <p:cNvSpPr/>
            <p:nvPr/>
          </p:nvSpPr>
          <p:spPr>
            <a:xfrm rot="5400000">
              <a:off x="141037" y="4099041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57"/>
            <p:cNvSpPr/>
            <p:nvPr/>
          </p:nvSpPr>
          <p:spPr>
            <a:xfrm rot="5400000">
              <a:off x="85816" y="3932984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57"/>
            <p:cNvSpPr/>
            <p:nvPr/>
          </p:nvSpPr>
          <p:spPr>
            <a:xfrm rot="5400000">
              <a:off x="141037" y="443118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57"/>
            <p:cNvSpPr/>
            <p:nvPr/>
          </p:nvSpPr>
          <p:spPr>
            <a:xfrm rot="5400000">
              <a:off x="85816" y="4264704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20" y="1882"/>
                  </a:lnTo>
                  <a:lnTo>
                    <a:pt x="3120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57"/>
            <p:cNvSpPr/>
            <p:nvPr/>
          </p:nvSpPr>
          <p:spPr>
            <a:xfrm rot="5400000">
              <a:off x="141037" y="476290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8" y="4025"/>
                  </a:moveTo>
                  <a:lnTo>
                    <a:pt x="1488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57"/>
            <p:cNvSpPr/>
            <p:nvPr/>
          </p:nvSpPr>
          <p:spPr>
            <a:xfrm rot="5400000">
              <a:off x="85816" y="4597245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77" y="7442"/>
                  </a:lnTo>
                  <a:lnTo>
                    <a:pt x="1477" y="1882"/>
                  </a:lnTo>
                  <a:lnTo>
                    <a:pt x="3097" y="1882"/>
                  </a:lnTo>
                  <a:lnTo>
                    <a:pt x="3097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57"/>
            <p:cNvSpPr/>
            <p:nvPr/>
          </p:nvSpPr>
          <p:spPr>
            <a:xfrm rot="5400000">
              <a:off x="85816" y="4928965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92" name="Google Shape;10592;p57"/>
          <p:cNvGrpSpPr/>
          <p:nvPr/>
        </p:nvGrpSpPr>
        <p:grpSpPr>
          <a:xfrm>
            <a:off x="0" y="0"/>
            <a:ext cx="723600" cy="5162674"/>
            <a:chOff x="0" y="0"/>
            <a:chExt cx="723600" cy="5162674"/>
          </a:xfrm>
        </p:grpSpPr>
        <p:sp>
          <p:nvSpPr>
            <p:cNvPr id="10593" name="Google Shape;10593;p57"/>
            <p:cNvSpPr/>
            <p:nvPr/>
          </p:nvSpPr>
          <p:spPr>
            <a:xfrm rot="5400000">
              <a:off x="-2215950" y="2215996"/>
              <a:ext cx="51555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57"/>
            <p:cNvSpPr/>
            <p:nvPr/>
          </p:nvSpPr>
          <p:spPr>
            <a:xfrm rot="5400000">
              <a:off x="238904" y="197207"/>
              <a:ext cx="551627" cy="157315"/>
            </a:xfrm>
            <a:custGeom>
              <a:avLst/>
              <a:gdLst/>
              <a:ahLst/>
              <a:cxnLst/>
              <a:rect l="l" t="t" r="r" b="b"/>
              <a:pathLst>
                <a:path w="16289" h="4645" fill="none" extrusionOk="0">
                  <a:moveTo>
                    <a:pt x="10811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88" y="1"/>
                  </a:lnTo>
                  <a:lnTo>
                    <a:pt x="16288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11" y="1"/>
                  </a:lnTo>
                  <a:lnTo>
                    <a:pt x="7311" y="3037"/>
                  </a:lnTo>
                  <a:lnTo>
                    <a:pt x="1655" y="3037"/>
                  </a:lnTo>
                  <a:lnTo>
                    <a:pt x="1655" y="1549"/>
                  </a:lnTo>
                  <a:lnTo>
                    <a:pt x="5465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57"/>
            <p:cNvSpPr/>
            <p:nvPr/>
          </p:nvSpPr>
          <p:spPr>
            <a:xfrm rot="5400000">
              <a:off x="239107" y="855844"/>
              <a:ext cx="551221" cy="157315"/>
            </a:xfrm>
            <a:custGeom>
              <a:avLst/>
              <a:gdLst/>
              <a:ahLst/>
              <a:cxnLst/>
              <a:rect l="l" t="t" r="r" b="b"/>
              <a:pathLst>
                <a:path w="16277" h="4645" fill="none" extrusionOk="0">
                  <a:moveTo>
                    <a:pt x="10799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08" y="3037"/>
                  </a:lnTo>
                  <a:lnTo>
                    <a:pt x="9108" y="1"/>
                  </a:lnTo>
                  <a:lnTo>
                    <a:pt x="16276" y="1"/>
                  </a:lnTo>
                  <a:lnTo>
                    <a:pt x="16276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11" y="1"/>
                  </a:lnTo>
                  <a:lnTo>
                    <a:pt x="7311" y="3037"/>
                  </a:lnTo>
                  <a:lnTo>
                    <a:pt x="1655" y="3037"/>
                  </a:lnTo>
                  <a:lnTo>
                    <a:pt x="1655" y="1549"/>
                  </a:lnTo>
                  <a:lnTo>
                    <a:pt x="5465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57"/>
            <p:cNvSpPr/>
            <p:nvPr/>
          </p:nvSpPr>
          <p:spPr>
            <a:xfrm rot="5400000">
              <a:off x="512482" y="547792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57"/>
            <p:cNvSpPr/>
            <p:nvPr/>
          </p:nvSpPr>
          <p:spPr>
            <a:xfrm rot="5400000">
              <a:off x="238921" y="1514463"/>
              <a:ext cx="551593" cy="157315"/>
            </a:xfrm>
            <a:custGeom>
              <a:avLst/>
              <a:gdLst/>
              <a:ahLst/>
              <a:cxnLst/>
              <a:rect l="l" t="t" r="r" b="b"/>
              <a:pathLst>
                <a:path w="16288" h="4645" fill="none" extrusionOk="0">
                  <a:moveTo>
                    <a:pt x="10811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20" y="3037"/>
                  </a:lnTo>
                  <a:lnTo>
                    <a:pt x="9120" y="1"/>
                  </a:lnTo>
                  <a:lnTo>
                    <a:pt x="16288" y="1"/>
                  </a:lnTo>
                  <a:lnTo>
                    <a:pt x="16288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11" y="1"/>
                  </a:lnTo>
                  <a:lnTo>
                    <a:pt x="7311" y="3037"/>
                  </a:lnTo>
                  <a:lnTo>
                    <a:pt x="1655" y="3037"/>
                  </a:lnTo>
                  <a:lnTo>
                    <a:pt x="1655" y="1549"/>
                  </a:lnTo>
                  <a:lnTo>
                    <a:pt x="5465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57"/>
            <p:cNvSpPr/>
            <p:nvPr/>
          </p:nvSpPr>
          <p:spPr>
            <a:xfrm rot="5400000">
              <a:off x="512482" y="1206225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57"/>
            <p:cNvSpPr/>
            <p:nvPr/>
          </p:nvSpPr>
          <p:spPr>
            <a:xfrm rot="5400000">
              <a:off x="238904" y="2173286"/>
              <a:ext cx="551627" cy="157315"/>
            </a:xfrm>
            <a:custGeom>
              <a:avLst/>
              <a:gdLst/>
              <a:ahLst/>
              <a:cxnLst/>
              <a:rect l="l" t="t" r="r" b="b"/>
              <a:pathLst>
                <a:path w="16289" h="4645" fill="none" extrusionOk="0">
                  <a:moveTo>
                    <a:pt x="10812" y="1549"/>
                  </a:moveTo>
                  <a:lnTo>
                    <a:pt x="14634" y="1549"/>
                  </a:lnTo>
                  <a:lnTo>
                    <a:pt x="14634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89" y="1"/>
                  </a:lnTo>
                  <a:lnTo>
                    <a:pt x="16289" y="4644"/>
                  </a:lnTo>
                  <a:lnTo>
                    <a:pt x="1" y="4644"/>
                  </a:lnTo>
                  <a:lnTo>
                    <a:pt x="1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56" y="3037"/>
                  </a:lnTo>
                  <a:lnTo>
                    <a:pt x="1656" y="1549"/>
                  </a:lnTo>
                  <a:lnTo>
                    <a:pt x="5466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57"/>
            <p:cNvSpPr/>
            <p:nvPr/>
          </p:nvSpPr>
          <p:spPr>
            <a:xfrm rot="5400000">
              <a:off x="512482" y="1865065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57"/>
            <p:cNvSpPr/>
            <p:nvPr/>
          </p:nvSpPr>
          <p:spPr>
            <a:xfrm rot="5400000">
              <a:off x="238904" y="2832125"/>
              <a:ext cx="551627" cy="157315"/>
            </a:xfrm>
            <a:custGeom>
              <a:avLst/>
              <a:gdLst/>
              <a:ahLst/>
              <a:cxnLst/>
              <a:rect l="l" t="t" r="r" b="b"/>
              <a:pathLst>
                <a:path w="16289" h="4645" fill="none" extrusionOk="0">
                  <a:moveTo>
                    <a:pt x="10812" y="1549"/>
                  </a:moveTo>
                  <a:lnTo>
                    <a:pt x="14634" y="1549"/>
                  </a:lnTo>
                  <a:lnTo>
                    <a:pt x="14634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88" y="1"/>
                  </a:lnTo>
                  <a:lnTo>
                    <a:pt x="16288" y="4644"/>
                  </a:lnTo>
                  <a:lnTo>
                    <a:pt x="1" y="4644"/>
                  </a:lnTo>
                  <a:lnTo>
                    <a:pt x="1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68" y="3037"/>
                  </a:lnTo>
                  <a:lnTo>
                    <a:pt x="1668" y="1549"/>
                  </a:lnTo>
                  <a:lnTo>
                    <a:pt x="5466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57"/>
            <p:cNvSpPr/>
            <p:nvPr/>
          </p:nvSpPr>
          <p:spPr>
            <a:xfrm rot="5400000">
              <a:off x="512482" y="2523904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0" y="0"/>
                  </a:moveTo>
                  <a:lnTo>
                    <a:pt x="0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57"/>
            <p:cNvSpPr/>
            <p:nvPr/>
          </p:nvSpPr>
          <p:spPr>
            <a:xfrm rot="5400000">
              <a:off x="239107" y="3490761"/>
              <a:ext cx="551221" cy="157315"/>
            </a:xfrm>
            <a:custGeom>
              <a:avLst/>
              <a:gdLst/>
              <a:ahLst/>
              <a:cxnLst/>
              <a:rect l="l" t="t" r="r" b="b"/>
              <a:pathLst>
                <a:path w="16277" h="4645" fill="none" extrusionOk="0">
                  <a:moveTo>
                    <a:pt x="10800" y="1549"/>
                  </a:moveTo>
                  <a:lnTo>
                    <a:pt x="14633" y="1549"/>
                  </a:lnTo>
                  <a:lnTo>
                    <a:pt x="14633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76" y="1"/>
                  </a:lnTo>
                  <a:lnTo>
                    <a:pt x="16276" y="4644"/>
                  </a:lnTo>
                  <a:lnTo>
                    <a:pt x="1" y="4644"/>
                  </a:lnTo>
                  <a:lnTo>
                    <a:pt x="1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67" y="3037"/>
                  </a:lnTo>
                  <a:lnTo>
                    <a:pt x="1667" y="1549"/>
                  </a:lnTo>
                  <a:lnTo>
                    <a:pt x="5466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57"/>
            <p:cNvSpPr/>
            <p:nvPr/>
          </p:nvSpPr>
          <p:spPr>
            <a:xfrm rot="5400000">
              <a:off x="512482" y="3182744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0" y="0"/>
                  </a:moveTo>
                  <a:lnTo>
                    <a:pt x="0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57"/>
            <p:cNvSpPr/>
            <p:nvPr/>
          </p:nvSpPr>
          <p:spPr>
            <a:xfrm rot="5400000">
              <a:off x="239107" y="4149601"/>
              <a:ext cx="551221" cy="157315"/>
            </a:xfrm>
            <a:custGeom>
              <a:avLst/>
              <a:gdLst/>
              <a:ahLst/>
              <a:cxnLst/>
              <a:rect l="l" t="t" r="r" b="b"/>
              <a:pathLst>
                <a:path w="16277" h="4645" fill="none" extrusionOk="0">
                  <a:moveTo>
                    <a:pt x="10799" y="1549"/>
                  </a:moveTo>
                  <a:lnTo>
                    <a:pt x="14621" y="1549"/>
                  </a:lnTo>
                  <a:lnTo>
                    <a:pt x="14621" y="3037"/>
                  </a:lnTo>
                  <a:lnTo>
                    <a:pt x="9109" y="3037"/>
                  </a:lnTo>
                  <a:lnTo>
                    <a:pt x="9109" y="1"/>
                  </a:lnTo>
                  <a:lnTo>
                    <a:pt x="16276" y="1"/>
                  </a:lnTo>
                  <a:lnTo>
                    <a:pt x="16276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323" y="1"/>
                  </a:lnTo>
                  <a:lnTo>
                    <a:pt x="7323" y="3037"/>
                  </a:lnTo>
                  <a:lnTo>
                    <a:pt x="1667" y="3037"/>
                  </a:lnTo>
                  <a:lnTo>
                    <a:pt x="1667" y="1549"/>
                  </a:lnTo>
                  <a:lnTo>
                    <a:pt x="5453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57"/>
            <p:cNvSpPr/>
            <p:nvPr/>
          </p:nvSpPr>
          <p:spPr>
            <a:xfrm rot="5400000">
              <a:off x="512482" y="3841584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0" y="0"/>
                  </a:moveTo>
                  <a:lnTo>
                    <a:pt x="0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57"/>
            <p:cNvSpPr/>
            <p:nvPr/>
          </p:nvSpPr>
          <p:spPr>
            <a:xfrm rot="5400000">
              <a:off x="239327" y="4808627"/>
              <a:ext cx="550780" cy="157315"/>
            </a:xfrm>
            <a:custGeom>
              <a:avLst/>
              <a:gdLst/>
              <a:ahLst/>
              <a:cxnLst/>
              <a:rect l="l" t="t" r="r" b="b"/>
              <a:pathLst>
                <a:path w="16264" h="4645" fill="none" extrusionOk="0">
                  <a:moveTo>
                    <a:pt x="10787" y="1549"/>
                  </a:moveTo>
                  <a:lnTo>
                    <a:pt x="14609" y="1549"/>
                  </a:lnTo>
                  <a:lnTo>
                    <a:pt x="14609" y="3037"/>
                  </a:lnTo>
                  <a:lnTo>
                    <a:pt x="9085" y="3037"/>
                  </a:lnTo>
                  <a:lnTo>
                    <a:pt x="9085" y="1"/>
                  </a:lnTo>
                  <a:lnTo>
                    <a:pt x="16264" y="1"/>
                  </a:lnTo>
                  <a:lnTo>
                    <a:pt x="16264" y="4644"/>
                  </a:lnTo>
                  <a:lnTo>
                    <a:pt x="0" y="4644"/>
                  </a:lnTo>
                  <a:lnTo>
                    <a:pt x="0" y="1"/>
                  </a:lnTo>
                  <a:lnTo>
                    <a:pt x="7299" y="1"/>
                  </a:lnTo>
                  <a:lnTo>
                    <a:pt x="7299" y="3037"/>
                  </a:lnTo>
                  <a:lnTo>
                    <a:pt x="1643" y="3037"/>
                  </a:lnTo>
                  <a:lnTo>
                    <a:pt x="1643" y="1549"/>
                  </a:lnTo>
                  <a:lnTo>
                    <a:pt x="5441" y="1549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57"/>
            <p:cNvSpPr/>
            <p:nvPr/>
          </p:nvSpPr>
          <p:spPr>
            <a:xfrm rot="5400000">
              <a:off x="512482" y="4499983"/>
              <a:ext cx="34" cy="121381"/>
            </a:xfrm>
            <a:custGeom>
              <a:avLst/>
              <a:gdLst/>
              <a:ahLst/>
              <a:cxnLst/>
              <a:rect l="l" t="t" r="r" b="b"/>
              <a:pathLst>
                <a:path w="1" h="3584" fill="none" extrusionOk="0">
                  <a:moveTo>
                    <a:pt x="1" y="0"/>
                  </a:moveTo>
                  <a:lnTo>
                    <a:pt x="1" y="3584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0609" name="Google Shape;10609;p57"/>
            <p:cNvCxnSpPr>
              <a:stCxn id="10593" idx="1"/>
            </p:cNvCxnSpPr>
            <p:nvPr/>
          </p:nvCxnSpPr>
          <p:spPr>
            <a:xfrm>
              <a:off x="361800" y="46"/>
              <a:ext cx="0" cy="515550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10" name="Google Shape;10610;p57"/>
            <p:cNvCxnSpPr/>
            <p:nvPr/>
          </p:nvCxnSpPr>
          <p:spPr>
            <a:xfrm rot="5400000">
              <a:off x="-1922900" y="2577796"/>
              <a:ext cx="51555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611" name="Google Shape;10611;p57"/>
            <p:cNvSpPr/>
            <p:nvPr/>
          </p:nvSpPr>
          <p:spPr>
            <a:xfrm rot="5400000">
              <a:off x="141037" y="115117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8" y="4025"/>
                  </a:moveTo>
                  <a:lnTo>
                    <a:pt x="1488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57"/>
            <p:cNvSpPr/>
            <p:nvPr/>
          </p:nvSpPr>
          <p:spPr>
            <a:xfrm rot="5400000">
              <a:off x="85816" y="-50976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57"/>
            <p:cNvSpPr/>
            <p:nvPr/>
          </p:nvSpPr>
          <p:spPr>
            <a:xfrm rot="5400000">
              <a:off x="141233" y="447461"/>
              <a:ext cx="52724" cy="265510"/>
            </a:xfrm>
            <a:custGeom>
              <a:avLst/>
              <a:gdLst/>
              <a:ahLst/>
              <a:cxnLst/>
              <a:rect l="l" t="t" r="r" b="b"/>
              <a:pathLst>
                <a:path w="1478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57"/>
            <p:cNvSpPr/>
            <p:nvPr/>
          </p:nvSpPr>
          <p:spPr>
            <a:xfrm rot="5400000">
              <a:off x="85816" y="281601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65" y="7442"/>
                  </a:lnTo>
                  <a:lnTo>
                    <a:pt x="1465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57"/>
            <p:cNvSpPr/>
            <p:nvPr/>
          </p:nvSpPr>
          <p:spPr>
            <a:xfrm rot="5400000">
              <a:off x="141037" y="779377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57"/>
            <p:cNvSpPr/>
            <p:nvPr/>
          </p:nvSpPr>
          <p:spPr>
            <a:xfrm rot="5400000">
              <a:off x="85816" y="613321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57"/>
            <p:cNvSpPr/>
            <p:nvPr/>
          </p:nvSpPr>
          <p:spPr>
            <a:xfrm rot="5400000">
              <a:off x="141037" y="1111098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57"/>
            <p:cNvSpPr/>
            <p:nvPr/>
          </p:nvSpPr>
          <p:spPr>
            <a:xfrm rot="5400000">
              <a:off x="85834" y="945023"/>
              <a:ext cx="163523" cy="265510"/>
            </a:xfrm>
            <a:custGeom>
              <a:avLst/>
              <a:gdLst/>
              <a:ahLst/>
              <a:cxnLst/>
              <a:rect l="l" t="t" r="r" b="b"/>
              <a:pathLst>
                <a:path w="4584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8" y="7442"/>
                  </a:lnTo>
                  <a:lnTo>
                    <a:pt x="1488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57"/>
            <p:cNvSpPr/>
            <p:nvPr/>
          </p:nvSpPr>
          <p:spPr>
            <a:xfrm rot="5400000">
              <a:off x="141019" y="1443228"/>
              <a:ext cx="53152" cy="265510"/>
            </a:xfrm>
            <a:custGeom>
              <a:avLst/>
              <a:gdLst/>
              <a:ahLst/>
              <a:cxnLst/>
              <a:rect l="l" t="t" r="r" b="b"/>
              <a:pathLst>
                <a:path w="1490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57"/>
            <p:cNvSpPr/>
            <p:nvPr/>
          </p:nvSpPr>
          <p:spPr>
            <a:xfrm rot="5400000">
              <a:off x="85816" y="1277582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65" y="7442"/>
                  </a:lnTo>
                  <a:lnTo>
                    <a:pt x="1465" y="1882"/>
                  </a:lnTo>
                  <a:lnTo>
                    <a:pt x="3084" y="1882"/>
                  </a:lnTo>
                  <a:lnTo>
                    <a:pt x="3084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57"/>
            <p:cNvSpPr/>
            <p:nvPr/>
          </p:nvSpPr>
          <p:spPr>
            <a:xfrm rot="5400000">
              <a:off x="141251" y="1775144"/>
              <a:ext cx="52688" cy="265510"/>
            </a:xfrm>
            <a:custGeom>
              <a:avLst/>
              <a:gdLst/>
              <a:ahLst/>
              <a:cxnLst/>
              <a:rect l="l" t="t" r="r" b="b"/>
              <a:pathLst>
                <a:path w="1477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57"/>
            <p:cNvSpPr/>
            <p:nvPr/>
          </p:nvSpPr>
          <p:spPr>
            <a:xfrm rot="5400000">
              <a:off x="85816" y="1609302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57"/>
            <p:cNvSpPr/>
            <p:nvPr/>
          </p:nvSpPr>
          <p:spPr>
            <a:xfrm rot="5400000">
              <a:off x="141037" y="210707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57"/>
            <p:cNvSpPr/>
            <p:nvPr/>
          </p:nvSpPr>
          <p:spPr>
            <a:xfrm rot="5400000">
              <a:off x="85816" y="1941022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57"/>
            <p:cNvSpPr/>
            <p:nvPr/>
          </p:nvSpPr>
          <p:spPr>
            <a:xfrm rot="5400000">
              <a:off x="141037" y="243879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8" y="4025"/>
                  </a:moveTo>
                  <a:lnTo>
                    <a:pt x="1488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57"/>
            <p:cNvSpPr/>
            <p:nvPr/>
          </p:nvSpPr>
          <p:spPr>
            <a:xfrm rot="5400000">
              <a:off x="85406" y="2273152"/>
              <a:ext cx="164379" cy="265510"/>
            </a:xfrm>
            <a:custGeom>
              <a:avLst/>
              <a:gdLst/>
              <a:ahLst/>
              <a:cxnLst/>
              <a:rect l="l" t="t" r="r" b="b"/>
              <a:pathLst>
                <a:path w="4608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608" y="1"/>
                  </a:lnTo>
                  <a:lnTo>
                    <a:pt x="4608" y="7442"/>
                  </a:lnTo>
                  <a:lnTo>
                    <a:pt x="1488" y="7442"/>
                  </a:lnTo>
                  <a:lnTo>
                    <a:pt x="1488" y="1882"/>
                  </a:lnTo>
                  <a:lnTo>
                    <a:pt x="3119" y="1882"/>
                  </a:lnTo>
                  <a:lnTo>
                    <a:pt x="3119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57"/>
            <p:cNvSpPr/>
            <p:nvPr/>
          </p:nvSpPr>
          <p:spPr>
            <a:xfrm rot="5400000">
              <a:off x="141233" y="2771143"/>
              <a:ext cx="52724" cy="265510"/>
            </a:xfrm>
            <a:custGeom>
              <a:avLst/>
              <a:gdLst/>
              <a:ahLst/>
              <a:cxnLst/>
              <a:rect l="l" t="t" r="r" b="b"/>
              <a:pathLst>
                <a:path w="1478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57"/>
            <p:cNvSpPr/>
            <p:nvPr/>
          </p:nvSpPr>
          <p:spPr>
            <a:xfrm rot="5400000">
              <a:off x="85816" y="2605283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77" y="7442"/>
                  </a:lnTo>
                  <a:lnTo>
                    <a:pt x="1477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57"/>
            <p:cNvSpPr/>
            <p:nvPr/>
          </p:nvSpPr>
          <p:spPr>
            <a:xfrm rot="5400000">
              <a:off x="141037" y="3103060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57"/>
            <p:cNvSpPr/>
            <p:nvPr/>
          </p:nvSpPr>
          <p:spPr>
            <a:xfrm rot="5400000">
              <a:off x="85816" y="2937003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08" y="1882"/>
                  </a:lnTo>
                  <a:lnTo>
                    <a:pt x="3108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57"/>
            <p:cNvSpPr/>
            <p:nvPr/>
          </p:nvSpPr>
          <p:spPr>
            <a:xfrm rot="5400000">
              <a:off x="141037" y="3435208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57"/>
            <p:cNvSpPr/>
            <p:nvPr/>
          </p:nvSpPr>
          <p:spPr>
            <a:xfrm rot="5400000">
              <a:off x="85406" y="3269133"/>
              <a:ext cx="164379" cy="265510"/>
            </a:xfrm>
            <a:custGeom>
              <a:avLst/>
              <a:gdLst/>
              <a:ahLst/>
              <a:cxnLst/>
              <a:rect l="l" t="t" r="r" b="b"/>
              <a:pathLst>
                <a:path w="4608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608" y="1"/>
                  </a:lnTo>
                  <a:lnTo>
                    <a:pt x="4608" y="7442"/>
                  </a:lnTo>
                  <a:lnTo>
                    <a:pt x="1488" y="7442"/>
                  </a:lnTo>
                  <a:lnTo>
                    <a:pt x="1488" y="1882"/>
                  </a:lnTo>
                  <a:lnTo>
                    <a:pt x="3120" y="1882"/>
                  </a:lnTo>
                  <a:lnTo>
                    <a:pt x="3120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57"/>
            <p:cNvSpPr/>
            <p:nvPr/>
          </p:nvSpPr>
          <p:spPr>
            <a:xfrm rot="5400000">
              <a:off x="141233" y="3767124"/>
              <a:ext cx="52724" cy="265510"/>
            </a:xfrm>
            <a:custGeom>
              <a:avLst/>
              <a:gdLst/>
              <a:ahLst/>
              <a:cxnLst/>
              <a:rect l="l" t="t" r="r" b="b"/>
              <a:pathLst>
                <a:path w="1478" h="7443" fill="none" extrusionOk="0">
                  <a:moveTo>
                    <a:pt x="1477" y="4025"/>
                  </a:moveTo>
                  <a:lnTo>
                    <a:pt x="1477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57"/>
            <p:cNvSpPr/>
            <p:nvPr/>
          </p:nvSpPr>
          <p:spPr>
            <a:xfrm rot="5400000">
              <a:off x="85816" y="3601264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77" y="7442"/>
                  </a:lnTo>
                  <a:lnTo>
                    <a:pt x="1477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57"/>
            <p:cNvSpPr/>
            <p:nvPr/>
          </p:nvSpPr>
          <p:spPr>
            <a:xfrm rot="5400000">
              <a:off x="141037" y="4099041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1" y="1"/>
                  </a:lnTo>
                  <a:lnTo>
                    <a:pt x="1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57"/>
            <p:cNvSpPr/>
            <p:nvPr/>
          </p:nvSpPr>
          <p:spPr>
            <a:xfrm rot="5400000">
              <a:off x="85816" y="3932984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57"/>
            <p:cNvSpPr/>
            <p:nvPr/>
          </p:nvSpPr>
          <p:spPr>
            <a:xfrm rot="5400000">
              <a:off x="141037" y="443118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9" y="4025"/>
                  </a:moveTo>
                  <a:lnTo>
                    <a:pt x="1489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57"/>
            <p:cNvSpPr/>
            <p:nvPr/>
          </p:nvSpPr>
          <p:spPr>
            <a:xfrm rot="5400000">
              <a:off x="85816" y="4264704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0" y="7442"/>
                  </a:moveTo>
                  <a:lnTo>
                    <a:pt x="0" y="1"/>
                  </a:lnTo>
                  <a:lnTo>
                    <a:pt x="4584" y="1"/>
                  </a:lnTo>
                  <a:lnTo>
                    <a:pt x="4584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120" y="1882"/>
                  </a:lnTo>
                  <a:lnTo>
                    <a:pt x="3120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57"/>
            <p:cNvSpPr/>
            <p:nvPr/>
          </p:nvSpPr>
          <p:spPr>
            <a:xfrm rot="5400000">
              <a:off x="141037" y="4762909"/>
              <a:ext cx="53116" cy="265510"/>
            </a:xfrm>
            <a:custGeom>
              <a:avLst/>
              <a:gdLst/>
              <a:ahLst/>
              <a:cxnLst/>
              <a:rect l="l" t="t" r="r" b="b"/>
              <a:pathLst>
                <a:path w="1489" h="7443" fill="none" extrusionOk="0">
                  <a:moveTo>
                    <a:pt x="1488" y="4025"/>
                  </a:moveTo>
                  <a:lnTo>
                    <a:pt x="1488" y="1"/>
                  </a:lnTo>
                  <a:lnTo>
                    <a:pt x="0" y="1"/>
                  </a:lnTo>
                  <a:lnTo>
                    <a:pt x="0" y="7442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57"/>
            <p:cNvSpPr/>
            <p:nvPr/>
          </p:nvSpPr>
          <p:spPr>
            <a:xfrm rot="5400000">
              <a:off x="85816" y="4597245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77" y="7442"/>
                  </a:lnTo>
                  <a:lnTo>
                    <a:pt x="1477" y="1882"/>
                  </a:lnTo>
                  <a:lnTo>
                    <a:pt x="3097" y="1882"/>
                  </a:lnTo>
                  <a:lnTo>
                    <a:pt x="3097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57"/>
            <p:cNvSpPr/>
            <p:nvPr/>
          </p:nvSpPr>
          <p:spPr>
            <a:xfrm rot="5400000">
              <a:off x="85816" y="4928965"/>
              <a:ext cx="163558" cy="265510"/>
            </a:xfrm>
            <a:custGeom>
              <a:avLst/>
              <a:gdLst/>
              <a:ahLst/>
              <a:cxnLst/>
              <a:rect l="l" t="t" r="r" b="b"/>
              <a:pathLst>
                <a:path w="4585" h="7443" fill="none" extrusionOk="0">
                  <a:moveTo>
                    <a:pt x="1" y="7442"/>
                  </a:moveTo>
                  <a:lnTo>
                    <a:pt x="1" y="1"/>
                  </a:lnTo>
                  <a:lnTo>
                    <a:pt x="4585" y="1"/>
                  </a:lnTo>
                  <a:lnTo>
                    <a:pt x="4585" y="7442"/>
                  </a:lnTo>
                  <a:lnTo>
                    <a:pt x="1489" y="7442"/>
                  </a:lnTo>
                  <a:lnTo>
                    <a:pt x="1489" y="1882"/>
                  </a:lnTo>
                  <a:lnTo>
                    <a:pt x="3096" y="1882"/>
                  </a:lnTo>
                  <a:lnTo>
                    <a:pt x="3096" y="6180"/>
                  </a:lnTo>
                </a:path>
              </a:pathLst>
            </a:custGeom>
            <a:noFill/>
            <a:ln w="19050" cap="flat" cmpd="sng">
              <a:solidFill>
                <a:schemeClr val="lt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CUSTOM_5_1_1_1_1">
    <p:bg>
      <p:bgPr>
        <a:solidFill>
          <a:schemeClr val="dk1"/>
        </a:solidFill>
        <a:effectLst/>
      </p:bgPr>
    </p:bg>
    <p:spTree>
      <p:nvGrpSpPr>
        <p:cNvPr id="1" name="Shape 10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3" name="Google Shape;10643;p58"/>
          <p:cNvSpPr/>
          <p:nvPr/>
        </p:nvSpPr>
        <p:spPr>
          <a:xfrm rot="10800000" flipH="1">
            <a:off x="13" y="-8426"/>
            <a:ext cx="9144000" cy="84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44" name="Google Shape;10644;p58"/>
          <p:cNvGrpSpPr/>
          <p:nvPr/>
        </p:nvGrpSpPr>
        <p:grpSpPr>
          <a:xfrm>
            <a:off x="-4" y="-8300"/>
            <a:ext cx="9144278" cy="723600"/>
            <a:chOff x="-4" y="-8300"/>
            <a:chExt cx="9144278" cy="723600"/>
          </a:xfrm>
        </p:grpSpPr>
        <p:sp>
          <p:nvSpPr>
            <p:cNvPr id="10645" name="Google Shape;10645;p58"/>
            <p:cNvSpPr/>
            <p:nvPr/>
          </p:nvSpPr>
          <p:spPr>
            <a:xfrm rot="10800000">
              <a:off x="245" y="-83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646" name="Google Shape;10646;p58"/>
            <p:cNvGrpSpPr/>
            <p:nvPr/>
          </p:nvGrpSpPr>
          <p:grpSpPr>
            <a:xfrm rot="10800000">
              <a:off x="-4" y="414975"/>
              <a:ext cx="9144232" cy="170088"/>
              <a:chOff x="446475" y="2342375"/>
              <a:chExt cx="6243075" cy="116125"/>
            </a:xfrm>
          </p:grpSpPr>
          <p:sp>
            <p:nvSpPr>
              <p:cNvPr id="10647" name="Google Shape;10647;p58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8" name="Google Shape;10648;p58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9" name="Google Shape;10649;p58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0" name="Google Shape;10650;p58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1" name="Google Shape;10651;p58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2" name="Google Shape;10652;p58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3" name="Google Shape;10653;p58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4" name="Google Shape;10654;p58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5" name="Google Shape;10655;p58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6" name="Google Shape;10656;p58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7" name="Google Shape;10657;p58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8" name="Google Shape;10658;p58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9" name="Google Shape;10659;p58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0" name="Google Shape;10660;p58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1" name="Google Shape;10661;p58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2" name="Google Shape;10662;p58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3" name="Google Shape;10663;p58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4" name="Google Shape;10664;p58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5" name="Google Shape;10665;p58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6" name="Google Shape;10666;p58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7" name="Google Shape;10667;p58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8" name="Google Shape;10668;p58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9" name="Google Shape;10669;p58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0" name="Google Shape;10670;p58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1" name="Google Shape;10671;p58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0672" name="Google Shape;10672;p58"/>
            <p:cNvCxnSpPr/>
            <p:nvPr/>
          </p:nvCxnSpPr>
          <p:spPr>
            <a:xfrm>
              <a:off x="0" y="3535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73" name="Google Shape;10673;p58"/>
            <p:cNvCxnSpPr/>
            <p:nvPr/>
          </p:nvCxnSpPr>
          <p:spPr>
            <a:xfrm rot="10800000">
              <a:off x="245" y="6465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674" name="Google Shape;10674;p58"/>
            <p:cNvGrpSpPr/>
            <p:nvPr/>
          </p:nvGrpSpPr>
          <p:grpSpPr>
            <a:xfrm rot="10800000">
              <a:off x="330" y="19449"/>
              <a:ext cx="9143944" cy="272600"/>
              <a:chOff x="447950" y="2701350"/>
              <a:chExt cx="6241600" cy="186075"/>
            </a:xfrm>
          </p:grpSpPr>
          <p:sp>
            <p:nvSpPr>
              <p:cNvPr id="10675" name="Google Shape;10675;p58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6" name="Google Shape;10676;p58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7" name="Google Shape;10677;p58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8" name="Google Shape;10678;p58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9" name="Google Shape;10679;p58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0" name="Google Shape;10680;p58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1" name="Google Shape;10681;p58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2" name="Google Shape;10682;p58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3" name="Google Shape;10683;p58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4" name="Google Shape;10684;p58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5" name="Google Shape;10685;p58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6" name="Google Shape;10686;p58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7" name="Google Shape;10687;p58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8" name="Google Shape;10688;p58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9" name="Google Shape;10689;p58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0" name="Google Shape;10690;p58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1" name="Google Shape;10691;p58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2" name="Google Shape;10692;p58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3" name="Google Shape;10693;p58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4" name="Google Shape;10694;p58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5" name="Google Shape;10695;p58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6" name="Google Shape;10696;p58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7" name="Google Shape;10697;p58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8" name="Google Shape;10698;p58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9" name="Google Shape;10699;p58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0" name="Google Shape;10700;p58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1" name="Google Shape;10701;p58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2" name="Google Shape;10702;p58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3" name="Google Shape;10703;p58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4" name="Google Shape;10704;p58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5" name="Google Shape;10705;p58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6" name="Google Shape;10706;p58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7" name="Google Shape;10707;p58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8" name="Google Shape;10708;p58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9" name="Google Shape;10709;p58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0" name="Google Shape;10710;p58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1" name="Google Shape;10711;p58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2" name="Google Shape;10712;p58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3" name="Google Shape;10713;p58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4" name="Google Shape;10714;p58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5" name="Google Shape;10715;p58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6" name="Google Shape;10716;p58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7" name="Google Shape;10717;p58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8" name="Google Shape;10718;p58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9" name="Google Shape;10719;p58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0" name="Google Shape;10720;p58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1" name="Google Shape;10721;p58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2" name="Google Shape;10722;p58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3" name="Google Shape;10723;p58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4" name="Google Shape;10724;p58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5" name="Google Shape;10725;p58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6" name="Google Shape;10726;p58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7" name="Google Shape;10727;p58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8" name="Google Shape;10728;p58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" name="Google Shape;1628;p7"/>
          <p:cNvSpPr/>
          <p:nvPr/>
        </p:nvSpPr>
        <p:spPr>
          <a:xfrm rot="5400000">
            <a:off x="1297514" y="2083586"/>
            <a:ext cx="5119200" cy="975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9" name="Google Shape;1629;p7"/>
          <p:cNvSpPr/>
          <p:nvPr/>
        </p:nvSpPr>
        <p:spPr>
          <a:xfrm>
            <a:off x="685800" y="-625"/>
            <a:ext cx="35187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30" name="Google Shape;1630;p7"/>
          <p:cNvGrpSpPr/>
          <p:nvPr/>
        </p:nvGrpSpPr>
        <p:grpSpPr>
          <a:xfrm flipH="1">
            <a:off x="8430775" y="-2325"/>
            <a:ext cx="725500" cy="5143600"/>
            <a:chOff x="0" y="0"/>
            <a:chExt cx="725500" cy="5143600"/>
          </a:xfrm>
        </p:grpSpPr>
        <p:sp>
          <p:nvSpPr>
            <p:cNvPr id="1631" name="Google Shape;1631;p7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32" name="Google Shape;1632;p7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1633" name="Google Shape;1633;p7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7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7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7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7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7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7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7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7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7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7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7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7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7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7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7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7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7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7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7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7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7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7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7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7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7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7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7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7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7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7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7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7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7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7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7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7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7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7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7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7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7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7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7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7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7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7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7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7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7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7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7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7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7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7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7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7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7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7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7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7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7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7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7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7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7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7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7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7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7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3" name="Google Shape;1703;p7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4" name="Google Shape;1704;p7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5" name="Google Shape;1705;p7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6" name="Google Shape;1706;p7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7" name="Google Shape;1707;p7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8" name="Google Shape;1708;p7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9" name="Google Shape;1709;p7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0" name="Google Shape;1710;p7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1" name="Google Shape;1711;p7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2" name="Google Shape;1712;p7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3" name="Google Shape;1713;p7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4" name="Google Shape;1714;p7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5" name="Google Shape;1715;p7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6" name="Google Shape;1716;p7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7" name="Google Shape;1717;p7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8" name="Google Shape;1718;p7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9" name="Google Shape;1719;p7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7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7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7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7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4" name="Google Shape;1724;p7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5" name="Google Shape;1725;p7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6" name="Google Shape;1726;p7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7" name="Google Shape;1727;p7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8" name="Google Shape;1728;p7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9" name="Google Shape;1729;p7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0" name="Google Shape;1730;p7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1" name="Google Shape;1731;p7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2" name="Google Shape;1732;p7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3" name="Google Shape;1733;p7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4" name="Google Shape;1734;p7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5" name="Google Shape;1735;p7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6" name="Google Shape;1736;p7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7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7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7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0" name="Google Shape;1740;p7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1" name="Google Shape;1741;p7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7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7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7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5" name="Google Shape;1745;p7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6" name="Google Shape;1746;p7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7" name="Google Shape;1747;p7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7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7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7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7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7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3" name="Google Shape;1753;p7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4" name="Google Shape;1754;p7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5" name="Google Shape;1755;p7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6" name="Google Shape;1756;p7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7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7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7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0" name="Google Shape;1760;p7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1" name="Google Shape;1761;p7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2" name="Google Shape;1762;p7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3" name="Google Shape;1763;p7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4" name="Google Shape;1764;p7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5" name="Google Shape;1765;p7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6" name="Google Shape;1766;p7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7" name="Google Shape;1767;p7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7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7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7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71" name="Google Shape;1771;p7"/>
          <p:cNvGrpSpPr/>
          <p:nvPr/>
        </p:nvGrpSpPr>
        <p:grpSpPr>
          <a:xfrm>
            <a:off x="0" y="-50"/>
            <a:ext cx="725500" cy="5143600"/>
            <a:chOff x="0" y="0"/>
            <a:chExt cx="725500" cy="5143600"/>
          </a:xfrm>
        </p:grpSpPr>
        <p:sp>
          <p:nvSpPr>
            <p:cNvPr id="1772" name="Google Shape;1772;p7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73" name="Google Shape;1773;p7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1774" name="Google Shape;1774;p7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7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7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7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7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7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7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7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7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3" name="Google Shape;1783;p7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4" name="Google Shape;1784;p7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5" name="Google Shape;1785;p7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6" name="Google Shape;1786;p7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7" name="Google Shape;1787;p7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8" name="Google Shape;1788;p7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9" name="Google Shape;1789;p7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0" name="Google Shape;1790;p7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1" name="Google Shape;1791;p7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2" name="Google Shape;1792;p7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3" name="Google Shape;1793;p7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7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5" name="Google Shape;1795;p7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6" name="Google Shape;1796;p7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7" name="Google Shape;1797;p7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8" name="Google Shape;1798;p7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9" name="Google Shape;1799;p7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0" name="Google Shape;1800;p7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1" name="Google Shape;1801;p7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2" name="Google Shape;1802;p7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3" name="Google Shape;1803;p7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4" name="Google Shape;1804;p7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5" name="Google Shape;1805;p7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6" name="Google Shape;1806;p7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7" name="Google Shape;1807;p7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8" name="Google Shape;1808;p7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9" name="Google Shape;1809;p7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0" name="Google Shape;1810;p7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1" name="Google Shape;1811;p7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2" name="Google Shape;1812;p7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3" name="Google Shape;1813;p7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4" name="Google Shape;1814;p7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5" name="Google Shape;1815;p7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6" name="Google Shape;1816;p7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7" name="Google Shape;1817;p7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8" name="Google Shape;1818;p7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9" name="Google Shape;1819;p7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0" name="Google Shape;1820;p7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1" name="Google Shape;1821;p7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2" name="Google Shape;1822;p7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3" name="Google Shape;1823;p7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4" name="Google Shape;1824;p7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5" name="Google Shape;1825;p7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6" name="Google Shape;1826;p7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7" name="Google Shape;1827;p7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8" name="Google Shape;1828;p7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9" name="Google Shape;1829;p7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0" name="Google Shape;1830;p7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1" name="Google Shape;1831;p7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2" name="Google Shape;1832;p7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3" name="Google Shape;1833;p7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4" name="Google Shape;1834;p7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5" name="Google Shape;1835;p7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6" name="Google Shape;1836;p7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7" name="Google Shape;1837;p7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8" name="Google Shape;1838;p7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9" name="Google Shape;1839;p7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0" name="Google Shape;1840;p7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1" name="Google Shape;1841;p7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2" name="Google Shape;1842;p7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3" name="Google Shape;1843;p7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4" name="Google Shape;1844;p7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5" name="Google Shape;1845;p7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6" name="Google Shape;1846;p7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7" name="Google Shape;1847;p7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8" name="Google Shape;1848;p7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9" name="Google Shape;1849;p7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0" name="Google Shape;1850;p7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1" name="Google Shape;1851;p7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2" name="Google Shape;1852;p7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3" name="Google Shape;1853;p7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4" name="Google Shape;1854;p7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5" name="Google Shape;1855;p7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6" name="Google Shape;1856;p7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7" name="Google Shape;1857;p7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8" name="Google Shape;1858;p7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9" name="Google Shape;1859;p7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0" name="Google Shape;1860;p7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7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7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7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7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7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7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7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7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7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7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7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7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7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7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7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7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7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7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7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7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7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7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7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7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7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7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7" name="Google Shape;1887;p7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8" name="Google Shape;1888;p7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7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7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7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7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7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7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7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7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7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7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7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7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1" name="Google Shape;1901;p7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2" name="Google Shape;1902;p7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3" name="Google Shape;1903;p7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4" name="Google Shape;1904;p7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5" name="Google Shape;1905;p7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6" name="Google Shape;1906;p7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7" name="Google Shape;1907;p7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8" name="Google Shape;1908;p7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9" name="Google Shape;1909;p7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0" name="Google Shape;1910;p7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1" name="Google Shape;1911;p7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912" name="Google Shape;1912;p7"/>
          <p:cNvSpPr txBox="1">
            <a:spLocks noGrp="1"/>
          </p:cNvSpPr>
          <p:nvPr>
            <p:ph type="title"/>
          </p:nvPr>
        </p:nvSpPr>
        <p:spPr>
          <a:xfrm>
            <a:off x="1006450" y="2094600"/>
            <a:ext cx="3011100" cy="9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913" name="Google Shape;1913;p7"/>
          <p:cNvSpPr txBox="1">
            <a:spLocks noGrp="1"/>
          </p:cNvSpPr>
          <p:nvPr>
            <p:ph type="subTitle" idx="1"/>
          </p:nvPr>
        </p:nvSpPr>
        <p:spPr>
          <a:xfrm>
            <a:off x="4646400" y="2322625"/>
            <a:ext cx="3486600" cy="167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just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6">
  <p:cSld name="CUSTOM_5_1_1_1_1_1">
    <p:bg>
      <p:bgPr>
        <a:solidFill>
          <a:schemeClr val="dk1"/>
        </a:solidFill>
        <a:effectLst/>
      </p:bgPr>
    </p:bg>
    <p:spTree>
      <p:nvGrpSpPr>
        <p:cNvPr id="1" name="Shape 10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0" name="Google Shape;10730;p59"/>
          <p:cNvSpPr/>
          <p:nvPr/>
        </p:nvSpPr>
        <p:spPr>
          <a:xfrm flipH="1">
            <a:off x="0" y="4306825"/>
            <a:ext cx="9144000" cy="84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31" name="Google Shape;10731;p59"/>
          <p:cNvGrpSpPr/>
          <p:nvPr/>
        </p:nvGrpSpPr>
        <p:grpSpPr>
          <a:xfrm>
            <a:off x="-4" y="4428200"/>
            <a:ext cx="9144278" cy="723600"/>
            <a:chOff x="-4" y="4428200"/>
            <a:chExt cx="9144278" cy="723600"/>
          </a:xfrm>
        </p:grpSpPr>
        <p:sp>
          <p:nvSpPr>
            <p:cNvPr id="10732" name="Google Shape;10732;p59"/>
            <p:cNvSpPr/>
            <p:nvPr/>
          </p:nvSpPr>
          <p:spPr>
            <a:xfrm>
              <a:off x="25" y="44282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733" name="Google Shape;10733;p59"/>
            <p:cNvGrpSpPr/>
            <p:nvPr/>
          </p:nvGrpSpPr>
          <p:grpSpPr>
            <a:xfrm>
              <a:off x="42" y="4558437"/>
              <a:ext cx="9144232" cy="170088"/>
              <a:chOff x="446475" y="2342375"/>
              <a:chExt cx="6243075" cy="116125"/>
            </a:xfrm>
          </p:grpSpPr>
          <p:sp>
            <p:nvSpPr>
              <p:cNvPr id="10734" name="Google Shape;10734;p59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5" name="Google Shape;10735;p59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6" name="Google Shape;10736;p59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7" name="Google Shape;10737;p59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8" name="Google Shape;10738;p59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9" name="Google Shape;10739;p59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0" name="Google Shape;10740;p59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1" name="Google Shape;10741;p59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2" name="Google Shape;10742;p59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3" name="Google Shape;10743;p59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4" name="Google Shape;10744;p59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5" name="Google Shape;10745;p59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6" name="Google Shape;10746;p59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7" name="Google Shape;10747;p59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8" name="Google Shape;10748;p59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9" name="Google Shape;10749;p59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0" name="Google Shape;10750;p59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1" name="Google Shape;10751;p59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2" name="Google Shape;10752;p59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3" name="Google Shape;10753;p59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4" name="Google Shape;10754;p59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5" name="Google Shape;10755;p59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6" name="Google Shape;10756;p59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7" name="Google Shape;10757;p59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8" name="Google Shape;10758;p59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0759" name="Google Shape;10759;p59"/>
            <p:cNvCxnSpPr>
              <a:stCxn id="10732" idx="1"/>
            </p:cNvCxnSpPr>
            <p:nvPr/>
          </p:nvCxnSpPr>
          <p:spPr>
            <a:xfrm>
              <a:off x="25" y="47900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60" name="Google Shape;10760;p59"/>
            <p:cNvCxnSpPr/>
            <p:nvPr/>
          </p:nvCxnSpPr>
          <p:spPr>
            <a:xfrm>
              <a:off x="25" y="44969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0761" name="Google Shape;10761;p59"/>
            <p:cNvGrpSpPr/>
            <p:nvPr/>
          </p:nvGrpSpPr>
          <p:grpSpPr>
            <a:xfrm>
              <a:off x="-4" y="4851451"/>
              <a:ext cx="9143944" cy="272600"/>
              <a:chOff x="447950" y="2701350"/>
              <a:chExt cx="6241600" cy="186075"/>
            </a:xfrm>
          </p:grpSpPr>
          <p:sp>
            <p:nvSpPr>
              <p:cNvPr id="10762" name="Google Shape;10762;p59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3" name="Google Shape;10763;p59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4" name="Google Shape;10764;p59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5" name="Google Shape;10765;p59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6" name="Google Shape;10766;p59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7" name="Google Shape;10767;p59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8" name="Google Shape;10768;p59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9" name="Google Shape;10769;p59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0" name="Google Shape;10770;p59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1" name="Google Shape;10771;p59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2" name="Google Shape;10772;p59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3" name="Google Shape;10773;p59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4" name="Google Shape;10774;p59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5" name="Google Shape;10775;p59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6" name="Google Shape;10776;p59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7" name="Google Shape;10777;p59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8" name="Google Shape;10778;p59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9" name="Google Shape;10779;p59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0" name="Google Shape;10780;p59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1" name="Google Shape;10781;p59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2" name="Google Shape;10782;p59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3" name="Google Shape;10783;p59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4" name="Google Shape;10784;p59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5" name="Google Shape;10785;p59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6" name="Google Shape;10786;p59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7" name="Google Shape;10787;p59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8" name="Google Shape;10788;p59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9" name="Google Shape;10789;p59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0" name="Google Shape;10790;p59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1" name="Google Shape;10791;p59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2" name="Google Shape;10792;p59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3" name="Google Shape;10793;p59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4" name="Google Shape;10794;p59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5" name="Google Shape;10795;p59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6" name="Google Shape;10796;p59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7" name="Google Shape;10797;p59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8" name="Google Shape;10798;p59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9" name="Google Shape;10799;p59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0" name="Google Shape;10800;p59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1" name="Google Shape;10801;p59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2" name="Google Shape;10802;p59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3" name="Google Shape;10803;p59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4" name="Google Shape;10804;p59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5" name="Google Shape;10805;p59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6" name="Google Shape;10806;p59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7" name="Google Shape;10807;p59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8" name="Google Shape;10808;p59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9" name="Google Shape;10809;p59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0" name="Google Shape;10810;p59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1" name="Google Shape;10811;p59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2" name="Google Shape;10812;p59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3" name="Google Shape;10813;p59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4" name="Google Shape;10814;p59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5" name="Google Shape;10815;p59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" name="Google Shape;1915;p8"/>
          <p:cNvSpPr/>
          <p:nvPr/>
        </p:nvSpPr>
        <p:spPr>
          <a:xfrm rot="5400000">
            <a:off x="6152825" y="2156025"/>
            <a:ext cx="51618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16" name="Google Shape;1916;p8"/>
          <p:cNvGrpSpPr/>
          <p:nvPr/>
        </p:nvGrpSpPr>
        <p:grpSpPr>
          <a:xfrm flipH="1">
            <a:off x="8430775" y="7783"/>
            <a:ext cx="725500" cy="5143600"/>
            <a:chOff x="0" y="0"/>
            <a:chExt cx="725500" cy="5143600"/>
          </a:xfrm>
        </p:grpSpPr>
        <p:sp>
          <p:nvSpPr>
            <p:cNvPr id="1917" name="Google Shape;1917;p8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18" name="Google Shape;1918;p8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1919" name="Google Shape;1919;p8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0" name="Google Shape;1920;p8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1" name="Google Shape;1921;p8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2" name="Google Shape;1922;p8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3" name="Google Shape;1923;p8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8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8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8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8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8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8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8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8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8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8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8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8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8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8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8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8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8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8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8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8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8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8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8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8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8" name="Google Shape;1948;p8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8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8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8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8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8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8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5" name="Google Shape;1955;p8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6" name="Google Shape;1956;p8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7" name="Google Shape;1957;p8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8" name="Google Shape;1958;p8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8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8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8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8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8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4" name="Google Shape;1964;p8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5" name="Google Shape;1965;p8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8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8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8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8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8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8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8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8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8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8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8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8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8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8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0" name="Google Shape;1980;p8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1" name="Google Shape;1981;p8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2" name="Google Shape;1982;p8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3" name="Google Shape;1983;p8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4" name="Google Shape;1984;p8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8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8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8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8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9" name="Google Shape;1989;p8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8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8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8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8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8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8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6" name="Google Shape;1996;p8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8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8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8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8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8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2" name="Google Shape;2002;p8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3" name="Google Shape;2003;p8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4" name="Google Shape;2004;p8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5" name="Google Shape;2005;p8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6" name="Google Shape;2006;p8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7" name="Google Shape;2007;p8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8" name="Google Shape;2008;p8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9" name="Google Shape;2009;p8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0" name="Google Shape;2010;p8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1" name="Google Shape;2011;p8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2" name="Google Shape;2012;p8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3" name="Google Shape;2013;p8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4" name="Google Shape;2014;p8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5" name="Google Shape;2015;p8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6" name="Google Shape;2016;p8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7" name="Google Shape;2017;p8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8" name="Google Shape;2018;p8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9" name="Google Shape;2019;p8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0" name="Google Shape;2020;p8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1" name="Google Shape;2021;p8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2" name="Google Shape;2022;p8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3" name="Google Shape;2023;p8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4" name="Google Shape;2024;p8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5" name="Google Shape;2025;p8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6" name="Google Shape;2026;p8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7" name="Google Shape;2027;p8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8" name="Google Shape;2028;p8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9" name="Google Shape;2029;p8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0" name="Google Shape;2030;p8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1" name="Google Shape;2031;p8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2" name="Google Shape;2032;p8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3" name="Google Shape;2033;p8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4" name="Google Shape;2034;p8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5" name="Google Shape;2035;p8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6" name="Google Shape;2036;p8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7" name="Google Shape;2037;p8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8" name="Google Shape;2038;p8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9" name="Google Shape;2039;p8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0" name="Google Shape;2040;p8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1" name="Google Shape;2041;p8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2" name="Google Shape;2042;p8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3" name="Google Shape;2043;p8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4" name="Google Shape;2044;p8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5" name="Google Shape;2045;p8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6" name="Google Shape;2046;p8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7" name="Google Shape;2047;p8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8" name="Google Shape;2048;p8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9" name="Google Shape;2049;p8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0" name="Google Shape;2050;p8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1" name="Google Shape;2051;p8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2" name="Google Shape;2052;p8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3" name="Google Shape;2053;p8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4" name="Google Shape;2054;p8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5" name="Google Shape;2055;p8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6" name="Google Shape;2056;p8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057" name="Google Shape;2057;p8"/>
          <p:cNvSpPr txBox="1">
            <a:spLocks noGrp="1"/>
          </p:cNvSpPr>
          <p:nvPr>
            <p:ph type="title"/>
          </p:nvPr>
        </p:nvSpPr>
        <p:spPr>
          <a:xfrm>
            <a:off x="2604825" y="1521550"/>
            <a:ext cx="5393100" cy="19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p9"/>
          <p:cNvSpPr/>
          <p:nvPr/>
        </p:nvSpPr>
        <p:spPr>
          <a:xfrm rot="5400000">
            <a:off x="-2149151" y="2162825"/>
            <a:ext cx="51618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0" name="Google Shape;2060;p9"/>
          <p:cNvSpPr txBox="1">
            <a:spLocks noGrp="1"/>
          </p:cNvSpPr>
          <p:nvPr>
            <p:ph type="title"/>
          </p:nvPr>
        </p:nvSpPr>
        <p:spPr>
          <a:xfrm>
            <a:off x="3911950" y="1543938"/>
            <a:ext cx="41622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61" name="Google Shape;2061;p9"/>
          <p:cNvSpPr txBox="1">
            <a:spLocks noGrp="1"/>
          </p:cNvSpPr>
          <p:nvPr>
            <p:ph type="subTitle" idx="1"/>
          </p:nvPr>
        </p:nvSpPr>
        <p:spPr>
          <a:xfrm>
            <a:off x="4150750" y="2370763"/>
            <a:ext cx="3923400" cy="12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062" name="Google Shape;2062;p9"/>
          <p:cNvGrpSpPr/>
          <p:nvPr/>
        </p:nvGrpSpPr>
        <p:grpSpPr>
          <a:xfrm>
            <a:off x="0" y="-50"/>
            <a:ext cx="725500" cy="5143600"/>
            <a:chOff x="0" y="0"/>
            <a:chExt cx="725500" cy="5143600"/>
          </a:xfrm>
        </p:grpSpPr>
        <p:sp>
          <p:nvSpPr>
            <p:cNvPr id="2063" name="Google Shape;2063;p9"/>
            <p:cNvSpPr/>
            <p:nvPr/>
          </p:nvSpPr>
          <p:spPr>
            <a:xfrm rot="-5400000">
              <a:off x="-2207450" y="2210650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64" name="Google Shape;2064;p9"/>
            <p:cNvGrpSpPr/>
            <p:nvPr/>
          </p:nvGrpSpPr>
          <p:grpSpPr>
            <a:xfrm>
              <a:off x="0" y="0"/>
              <a:ext cx="668044" cy="5143272"/>
              <a:chOff x="-1" y="4694"/>
              <a:chExt cx="667510" cy="5136594"/>
            </a:xfrm>
          </p:grpSpPr>
          <p:sp>
            <p:nvSpPr>
              <p:cNvPr id="2065" name="Google Shape;2065;p9"/>
              <p:cNvSpPr/>
              <p:nvPr/>
            </p:nvSpPr>
            <p:spPr>
              <a:xfrm rot="5400000" flipH="1">
                <a:off x="38066" y="5009263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6" name="Google Shape;2066;p9"/>
              <p:cNvSpPr/>
              <p:nvPr/>
            </p:nvSpPr>
            <p:spPr>
              <a:xfrm rot="5400000" flipH="1">
                <a:off x="38065" y="4285576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7" name="Google Shape;2067;p9"/>
              <p:cNvSpPr/>
              <p:nvPr/>
            </p:nvSpPr>
            <p:spPr>
              <a:xfrm rot="5400000" flipH="1">
                <a:off x="136783" y="4965432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8" name="Google Shape;2068;p9"/>
              <p:cNvSpPr/>
              <p:nvPr/>
            </p:nvSpPr>
            <p:spPr>
              <a:xfrm rot="5400000" flipH="1">
                <a:off x="169716" y="4285578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9" name="Google Shape;2069;p9"/>
              <p:cNvSpPr/>
              <p:nvPr/>
            </p:nvSpPr>
            <p:spPr>
              <a:xfrm rot="5400000" flipH="1">
                <a:off x="169718" y="5009264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0" name="Google Shape;2070;p9"/>
              <p:cNvSpPr/>
              <p:nvPr/>
            </p:nvSpPr>
            <p:spPr>
              <a:xfrm rot="5400000" flipH="1">
                <a:off x="-415247" y="4700399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1" name="Google Shape;2071;p9"/>
              <p:cNvSpPr/>
              <p:nvPr/>
            </p:nvSpPr>
            <p:spPr>
              <a:xfrm rot="5400000" flipH="1">
                <a:off x="136761" y="4680087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2" name="Google Shape;2072;p9"/>
              <p:cNvSpPr/>
              <p:nvPr/>
            </p:nvSpPr>
            <p:spPr>
              <a:xfrm rot="5400000" flipH="1">
                <a:off x="45838" y="4304291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3" name="Google Shape;2073;p9"/>
              <p:cNvSpPr/>
              <p:nvPr/>
            </p:nvSpPr>
            <p:spPr>
              <a:xfrm rot="5400000" flipH="1">
                <a:off x="345553" y="4727296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4" name="Google Shape;2074;p9"/>
              <p:cNvSpPr/>
              <p:nvPr/>
            </p:nvSpPr>
            <p:spPr>
              <a:xfrm rot="5400000" flipH="1">
                <a:off x="-28078" y="4504753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5" name="Google Shape;2075;p9"/>
              <p:cNvSpPr/>
              <p:nvPr/>
            </p:nvSpPr>
            <p:spPr>
              <a:xfrm rot="5400000" flipH="1">
                <a:off x="103573" y="4504755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6" name="Google Shape;2076;p9"/>
              <p:cNvSpPr/>
              <p:nvPr/>
            </p:nvSpPr>
            <p:spPr>
              <a:xfrm rot="5400000" flipH="1">
                <a:off x="56473" y="4543190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7" name="Google Shape;2077;p9"/>
              <p:cNvSpPr/>
              <p:nvPr/>
            </p:nvSpPr>
            <p:spPr>
              <a:xfrm rot="5400000" flipH="1">
                <a:off x="339047" y="4299240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8" name="Google Shape;2078;p9"/>
              <p:cNvSpPr/>
              <p:nvPr/>
            </p:nvSpPr>
            <p:spPr>
              <a:xfrm rot="5400000" flipH="1">
                <a:off x="103575" y="4790076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9" name="Google Shape;2079;p9"/>
              <p:cNvSpPr/>
              <p:nvPr/>
            </p:nvSpPr>
            <p:spPr>
              <a:xfrm rot="5400000" flipH="1">
                <a:off x="45767" y="4589637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0" name="Google Shape;2080;p9"/>
              <p:cNvSpPr/>
              <p:nvPr/>
            </p:nvSpPr>
            <p:spPr>
              <a:xfrm rot="5400000" flipH="1">
                <a:off x="45814" y="4875007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1" name="Google Shape;2081;p9"/>
              <p:cNvSpPr/>
              <p:nvPr/>
            </p:nvSpPr>
            <p:spPr>
              <a:xfrm rot="5400000" flipH="1">
                <a:off x="-28077" y="4790075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2" name="Google Shape;2082;p9"/>
              <p:cNvSpPr/>
              <p:nvPr/>
            </p:nvSpPr>
            <p:spPr>
              <a:xfrm rot="5400000" flipH="1">
                <a:off x="136807" y="4394765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3" name="Google Shape;2083;p9"/>
              <p:cNvSpPr/>
              <p:nvPr/>
            </p:nvSpPr>
            <p:spPr>
              <a:xfrm rot="5400000" flipH="1">
                <a:off x="75763" y="4549543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4" name="Google Shape;2084;p9"/>
              <p:cNvSpPr/>
              <p:nvPr/>
            </p:nvSpPr>
            <p:spPr>
              <a:xfrm rot="5400000" flipH="1">
                <a:off x="-257990" y="4568760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5" name="Google Shape;2085;p9"/>
              <p:cNvSpPr/>
              <p:nvPr/>
            </p:nvSpPr>
            <p:spPr>
              <a:xfrm rot="5400000" flipH="1">
                <a:off x="118350" y="466177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6" name="Google Shape;2086;p9"/>
              <p:cNvSpPr/>
              <p:nvPr/>
            </p:nvSpPr>
            <p:spPr>
              <a:xfrm rot="5400000" flipH="1">
                <a:off x="118373" y="4376431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7" name="Google Shape;2087;p9"/>
              <p:cNvSpPr/>
              <p:nvPr/>
            </p:nvSpPr>
            <p:spPr>
              <a:xfrm rot="5400000" flipH="1">
                <a:off x="118350" y="4947096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8" name="Google Shape;2088;p9"/>
              <p:cNvSpPr/>
              <p:nvPr/>
            </p:nvSpPr>
            <p:spPr>
              <a:xfrm rot="5400000" flipH="1">
                <a:off x="38066" y="4153171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9" name="Google Shape;2089;p9"/>
              <p:cNvSpPr/>
              <p:nvPr/>
            </p:nvSpPr>
            <p:spPr>
              <a:xfrm rot="5400000" flipH="1">
                <a:off x="38065" y="3429484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0" name="Google Shape;2090;p9"/>
              <p:cNvSpPr/>
              <p:nvPr/>
            </p:nvSpPr>
            <p:spPr>
              <a:xfrm rot="5400000" flipH="1">
                <a:off x="136783" y="4109341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1" name="Google Shape;2091;p9"/>
              <p:cNvSpPr/>
              <p:nvPr/>
            </p:nvSpPr>
            <p:spPr>
              <a:xfrm rot="5400000" flipH="1">
                <a:off x="169716" y="3429486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2" name="Google Shape;2092;p9"/>
              <p:cNvSpPr/>
              <p:nvPr/>
            </p:nvSpPr>
            <p:spPr>
              <a:xfrm rot="5400000" flipH="1">
                <a:off x="169718" y="4153173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3" name="Google Shape;2093;p9"/>
              <p:cNvSpPr/>
              <p:nvPr/>
            </p:nvSpPr>
            <p:spPr>
              <a:xfrm rot="5400000" flipH="1">
                <a:off x="-415247" y="3844307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4" name="Google Shape;2094;p9"/>
              <p:cNvSpPr/>
              <p:nvPr/>
            </p:nvSpPr>
            <p:spPr>
              <a:xfrm rot="5400000" flipH="1">
                <a:off x="136761" y="3823995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5" name="Google Shape;2095;p9"/>
              <p:cNvSpPr/>
              <p:nvPr/>
            </p:nvSpPr>
            <p:spPr>
              <a:xfrm rot="5400000" flipH="1">
                <a:off x="45838" y="3448200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6" name="Google Shape;2096;p9"/>
              <p:cNvSpPr/>
              <p:nvPr/>
            </p:nvSpPr>
            <p:spPr>
              <a:xfrm rot="5400000" flipH="1">
                <a:off x="345553" y="3871205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7" name="Google Shape;2097;p9"/>
              <p:cNvSpPr/>
              <p:nvPr/>
            </p:nvSpPr>
            <p:spPr>
              <a:xfrm rot="5400000" flipH="1">
                <a:off x="-28078" y="3648661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8" name="Google Shape;2098;p9"/>
              <p:cNvSpPr/>
              <p:nvPr/>
            </p:nvSpPr>
            <p:spPr>
              <a:xfrm rot="5400000" flipH="1">
                <a:off x="103573" y="3648663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9" name="Google Shape;2099;p9"/>
              <p:cNvSpPr/>
              <p:nvPr/>
            </p:nvSpPr>
            <p:spPr>
              <a:xfrm rot="5400000" flipH="1">
                <a:off x="56473" y="3687098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0" name="Google Shape;2100;p9"/>
              <p:cNvSpPr/>
              <p:nvPr/>
            </p:nvSpPr>
            <p:spPr>
              <a:xfrm rot="5400000" flipH="1">
                <a:off x="339047" y="3443149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1" name="Google Shape;2101;p9"/>
              <p:cNvSpPr/>
              <p:nvPr/>
            </p:nvSpPr>
            <p:spPr>
              <a:xfrm rot="5400000" flipH="1">
                <a:off x="103575" y="3933984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9"/>
              <p:cNvSpPr/>
              <p:nvPr/>
            </p:nvSpPr>
            <p:spPr>
              <a:xfrm rot="5400000" flipH="1">
                <a:off x="45767" y="3733545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3" name="Google Shape;2103;p9"/>
              <p:cNvSpPr/>
              <p:nvPr/>
            </p:nvSpPr>
            <p:spPr>
              <a:xfrm rot="5400000" flipH="1">
                <a:off x="45814" y="4018915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4" name="Google Shape;2104;p9"/>
              <p:cNvSpPr/>
              <p:nvPr/>
            </p:nvSpPr>
            <p:spPr>
              <a:xfrm rot="5400000" flipH="1">
                <a:off x="-28077" y="3933983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5" name="Google Shape;2105;p9"/>
              <p:cNvSpPr/>
              <p:nvPr/>
            </p:nvSpPr>
            <p:spPr>
              <a:xfrm rot="5400000" flipH="1">
                <a:off x="136807" y="3538673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6" name="Google Shape;2106;p9"/>
              <p:cNvSpPr/>
              <p:nvPr/>
            </p:nvSpPr>
            <p:spPr>
              <a:xfrm rot="5400000" flipH="1">
                <a:off x="75763" y="3693451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9"/>
              <p:cNvSpPr/>
              <p:nvPr/>
            </p:nvSpPr>
            <p:spPr>
              <a:xfrm rot="5400000" flipH="1">
                <a:off x="-257990" y="3712668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9"/>
              <p:cNvSpPr/>
              <p:nvPr/>
            </p:nvSpPr>
            <p:spPr>
              <a:xfrm rot="5400000" flipH="1">
                <a:off x="118350" y="380568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9"/>
              <p:cNvSpPr/>
              <p:nvPr/>
            </p:nvSpPr>
            <p:spPr>
              <a:xfrm rot="5400000" flipH="1">
                <a:off x="118373" y="3520339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9"/>
              <p:cNvSpPr/>
              <p:nvPr/>
            </p:nvSpPr>
            <p:spPr>
              <a:xfrm rot="5400000" flipH="1">
                <a:off x="118350" y="4091005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9"/>
              <p:cNvSpPr/>
              <p:nvPr/>
            </p:nvSpPr>
            <p:spPr>
              <a:xfrm rot="5400000" flipH="1">
                <a:off x="38066" y="3297079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9"/>
              <p:cNvSpPr/>
              <p:nvPr/>
            </p:nvSpPr>
            <p:spPr>
              <a:xfrm rot="5400000" flipH="1">
                <a:off x="38065" y="2573393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9"/>
              <p:cNvSpPr/>
              <p:nvPr/>
            </p:nvSpPr>
            <p:spPr>
              <a:xfrm rot="5400000" flipH="1">
                <a:off x="136783" y="3253249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9"/>
              <p:cNvSpPr/>
              <p:nvPr/>
            </p:nvSpPr>
            <p:spPr>
              <a:xfrm rot="5400000" flipH="1">
                <a:off x="169716" y="2573394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9"/>
              <p:cNvSpPr/>
              <p:nvPr/>
            </p:nvSpPr>
            <p:spPr>
              <a:xfrm rot="5400000" flipH="1">
                <a:off x="169718" y="3297081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9"/>
              <p:cNvSpPr/>
              <p:nvPr/>
            </p:nvSpPr>
            <p:spPr>
              <a:xfrm rot="5400000" flipH="1">
                <a:off x="-415247" y="2988216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9"/>
              <p:cNvSpPr/>
              <p:nvPr/>
            </p:nvSpPr>
            <p:spPr>
              <a:xfrm rot="5400000" flipH="1">
                <a:off x="136761" y="2967903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9"/>
              <p:cNvSpPr/>
              <p:nvPr/>
            </p:nvSpPr>
            <p:spPr>
              <a:xfrm rot="5400000" flipH="1">
                <a:off x="45838" y="2592108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9"/>
              <p:cNvSpPr/>
              <p:nvPr/>
            </p:nvSpPr>
            <p:spPr>
              <a:xfrm rot="5400000" flipH="1">
                <a:off x="345553" y="3015113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9"/>
              <p:cNvSpPr/>
              <p:nvPr/>
            </p:nvSpPr>
            <p:spPr>
              <a:xfrm rot="5400000" flipH="1">
                <a:off x="-28078" y="2792570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9"/>
              <p:cNvSpPr/>
              <p:nvPr/>
            </p:nvSpPr>
            <p:spPr>
              <a:xfrm rot="5400000" flipH="1">
                <a:off x="103573" y="2792571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9"/>
              <p:cNvSpPr/>
              <p:nvPr/>
            </p:nvSpPr>
            <p:spPr>
              <a:xfrm rot="5400000" flipH="1">
                <a:off x="56473" y="2831007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9"/>
              <p:cNvSpPr/>
              <p:nvPr/>
            </p:nvSpPr>
            <p:spPr>
              <a:xfrm rot="5400000" flipH="1">
                <a:off x="339047" y="2587057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9"/>
              <p:cNvSpPr/>
              <p:nvPr/>
            </p:nvSpPr>
            <p:spPr>
              <a:xfrm rot="5400000" flipH="1">
                <a:off x="103575" y="3077893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9"/>
              <p:cNvSpPr/>
              <p:nvPr/>
            </p:nvSpPr>
            <p:spPr>
              <a:xfrm rot="5400000" flipH="1">
                <a:off x="45767" y="2877454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9"/>
              <p:cNvSpPr/>
              <p:nvPr/>
            </p:nvSpPr>
            <p:spPr>
              <a:xfrm rot="5400000" flipH="1">
                <a:off x="45814" y="3162823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7" name="Google Shape;2127;p9"/>
              <p:cNvSpPr/>
              <p:nvPr/>
            </p:nvSpPr>
            <p:spPr>
              <a:xfrm rot="5400000" flipH="1">
                <a:off x="-28077" y="3077891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8" name="Google Shape;2128;p9"/>
              <p:cNvSpPr/>
              <p:nvPr/>
            </p:nvSpPr>
            <p:spPr>
              <a:xfrm rot="5400000" flipH="1">
                <a:off x="136807" y="2682582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9"/>
              <p:cNvSpPr/>
              <p:nvPr/>
            </p:nvSpPr>
            <p:spPr>
              <a:xfrm rot="5400000" flipH="1">
                <a:off x="75763" y="2837359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9"/>
              <p:cNvSpPr/>
              <p:nvPr/>
            </p:nvSpPr>
            <p:spPr>
              <a:xfrm rot="5400000" flipH="1">
                <a:off x="-257990" y="2856577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1" name="Google Shape;2131;p9"/>
              <p:cNvSpPr/>
              <p:nvPr/>
            </p:nvSpPr>
            <p:spPr>
              <a:xfrm rot="5400000" flipH="1">
                <a:off x="118350" y="294959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2" name="Google Shape;2132;p9"/>
              <p:cNvSpPr/>
              <p:nvPr/>
            </p:nvSpPr>
            <p:spPr>
              <a:xfrm rot="5400000" flipH="1">
                <a:off x="118373" y="2664247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9"/>
              <p:cNvSpPr/>
              <p:nvPr/>
            </p:nvSpPr>
            <p:spPr>
              <a:xfrm rot="5400000" flipH="1">
                <a:off x="118350" y="3234913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4" name="Google Shape;2134;p9"/>
              <p:cNvSpPr/>
              <p:nvPr/>
            </p:nvSpPr>
            <p:spPr>
              <a:xfrm rot="5400000" flipH="1">
                <a:off x="38066" y="2440988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5" name="Google Shape;2135;p9"/>
              <p:cNvSpPr/>
              <p:nvPr/>
            </p:nvSpPr>
            <p:spPr>
              <a:xfrm rot="5400000" flipH="1">
                <a:off x="38065" y="1717301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9"/>
              <p:cNvSpPr/>
              <p:nvPr/>
            </p:nvSpPr>
            <p:spPr>
              <a:xfrm rot="5400000" flipH="1">
                <a:off x="136783" y="2397157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7" name="Google Shape;2137;p9"/>
              <p:cNvSpPr/>
              <p:nvPr/>
            </p:nvSpPr>
            <p:spPr>
              <a:xfrm rot="5400000" flipH="1">
                <a:off x="169716" y="1717303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8" name="Google Shape;2138;p9"/>
              <p:cNvSpPr/>
              <p:nvPr/>
            </p:nvSpPr>
            <p:spPr>
              <a:xfrm rot="5400000" flipH="1">
                <a:off x="169718" y="2440989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9" name="Google Shape;2139;p9"/>
              <p:cNvSpPr/>
              <p:nvPr/>
            </p:nvSpPr>
            <p:spPr>
              <a:xfrm rot="5400000" flipH="1">
                <a:off x="-415247" y="2132124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0" name="Google Shape;2140;p9"/>
              <p:cNvSpPr/>
              <p:nvPr/>
            </p:nvSpPr>
            <p:spPr>
              <a:xfrm rot="5400000" flipH="1">
                <a:off x="136761" y="2111812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1" name="Google Shape;2141;p9"/>
              <p:cNvSpPr/>
              <p:nvPr/>
            </p:nvSpPr>
            <p:spPr>
              <a:xfrm rot="5400000" flipH="1">
                <a:off x="45838" y="1736016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2" name="Google Shape;2142;p9"/>
              <p:cNvSpPr/>
              <p:nvPr/>
            </p:nvSpPr>
            <p:spPr>
              <a:xfrm rot="5400000" flipH="1">
                <a:off x="345553" y="2159021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3" name="Google Shape;2143;p9"/>
              <p:cNvSpPr/>
              <p:nvPr/>
            </p:nvSpPr>
            <p:spPr>
              <a:xfrm rot="5400000" flipH="1">
                <a:off x="-28078" y="1936478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4" name="Google Shape;2144;p9"/>
              <p:cNvSpPr/>
              <p:nvPr/>
            </p:nvSpPr>
            <p:spPr>
              <a:xfrm rot="5400000" flipH="1">
                <a:off x="103573" y="1936479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5" name="Google Shape;2145;p9"/>
              <p:cNvSpPr/>
              <p:nvPr/>
            </p:nvSpPr>
            <p:spPr>
              <a:xfrm rot="5400000" flipH="1">
                <a:off x="56473" y="1974915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6" name="Google Shape;2146;p9"/>
              <p:cNvSpPr/>
              <p:nvPr/>
            </p:nvSpPr>
            <p:spPr>
              <a:xfrm rot="5400000" flipH="1">
                <a:off x="339047" y="1730965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7" name="Google Shape;2147;p9"/>
              <p:cNvSpPr/>
              <p:nvPr/>
            </p:nvSpPr>
            <p:spPr>
              <a:xfrm rot="5400000" flipH="1">
                <a:off x="103575" y="2221801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8" name="Google Shape;2148;p9"/>
              <p:cNvSpPr/>
              <p:nvPr/>
            </p:nvSpPr>
            <p:spPr>
              <a:xfrm rot="5400000" flipH="1">
                <a:off x="45767" y="2021362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9" name="Google Shape;2149;p9"/>
              <p:cNvSpPr/>
              <p:nvPr/>
            </p:nvSpPr>
            <p:spPr>
              <a:xfrm rot="5400000" flipH="1">
                <a:off x="45814" y="2306732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0" name="Google Shape;2150;p9"/>
              <p:cNvSpPr/>
              <p:nvPr/>
            </p:nvSpPr>
            <p:spPr>
              <a:xfrm rot="5400000" flipH="1">
                <a:off x="-28077" y="2221799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1" name="Google Shape;2151;p9"/>
              <p:cNvSpPr/>
              <p:nvPr/>
            </p:nvSpPr>
            <p:spPr>
              <a:xfrm rot="5400000" flipH="1">
                <a:off x="136807" y="1826490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2" name="Google Shape;2152;p9"/>
              <p:cNvSpPr/>
              <p:nvPr/>
            </p:nvSpPr>
            <p:spPr>
              <a:xfrm rot="5400000" flipH="1">
                <a:off x="75763" y="1981268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3" name="Google Shape;2153;p9"/>
              <p:cNvSpPr/>
              <p:nvPr/>
            </p:nvSpPr>
            <p:spPr>
              <a:xfrm rot="5400000" flipH="1">
                <a:off x="-257990" y="2000485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4" name="Google Shape;2154;p9"/>
              <p:cNvSpPr/>
              <p:nvPr/>
            </p:nvSpPr>
            <p:spPr>
              <a:xfrm rot="5400000" flipH="1">
                <a:off x="118350" y="209350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5" name="Google Shape;2155;p9"/>
              <p:cNvSpPr/>
              <p:nvPr/>
            </p:nvSpPr>
            <p:spPr>
              <a:xfrm rot="5400000" flipH="1">
                <a:off x="118373" y="1808156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6" name="Google Shape;2156;p9"/>
              <p:cNvSpPr/>
              <p:nvPr/>
            </p:nvSpPr>
            <p:spPr>
              <a:xfrm rot="5400000" flipH="1">
                <a:off x="118350" y="2378821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7" name="Google Shape;2157;p9"/>
              <p:cNvSpPr/>
              <p:nvPr/>
            </p:nvSpPr>
            <p:spPr>
              <a:xfrm rot="5400000" flipH="1">
                <a:off x="38066" y="1584896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8" name="Google Shape;2158;p9"/>
              <p:cNvSpPr/>
              <p:nvPr/>
            </p:nvSpPr>
            <p:spPr>
              <a:xfrm rot="5400000" flipH="1">
                <a:off x="38065" y="861209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9" name="Google Shape;2159;p9"/>
              <p:cNvSpPr/>
              <p:nvPr/>
            </p:nvSpPr>
            <p:spPr>
              <a:xfrm rot="5400000" flipH="1">
                <a:off x="136783" y="1541066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9"/>
              <p:cNvSpPr/>
              <p:nvPr/>
            </p:nvSpPr>
            <p:spPr>
              <a:xfrm rot="5400000" flipH="1">
                <a:off x="169716" y="861211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1" name="Google Shape;2161;p9"/>
              <p:cNvSpPr/>
              <p:nvPr/>
            </p:nvSpPr>
            <p:spPr>
              <a:xfrm rot="5400000" flipH="1">
                <a:off x="169718" y="1584897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2" name="Google Shape;2162;p9"/>
              <p:cNvSpPr/>
              <p:nvPr/>
            </p:nvSpPr>
            <p:spPr>
              <a:xfrm rot="5400000" flipH="1">
                <a:off x="-415247" y="1276032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3" name="Google Shape;2163;p9"/>
              <p:cNvSpPr/>
              <p:nvPr/>
            </p:nvSpPr>
            <p:spPr>
              <a:xfrm rot="5400000" flipH="1">
                <a:off x="136761" y="1255720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4" name="Google Shape;2164;p9"/>
              <p:cNvSpPr/>
              <p:nvPr/>
            </p:nvSpPr>
            <p:spPr>
              <a:xfrm rot="5400000" flipH="1">
                <a:off x="45838" y="879924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5" name="Google Shape;2165;p9"/>
              <p:cNvSpPr/>
              <p:nvPr/>
            </p:nvSpPr>
            <p:spPr>
              <a:xfrm rot="5400000" flipH="1">
                <a:off x="345553" y="1302930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6" name="Google Shape;2166;p9"/>
              <p:cNvSpPr/>
              <p:nvPr/>
            </p:nvSpPr>
            <p:spPr>
              <a:xfrm rot="5400000" flipH="1">
                <a:off x="-28078" y="1080386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7" name="Google Shape;2167;p9"/>
              <p:cNvSpPr/>
              <p:nvPr/>
            </p:nvSpPr>
            <p:spPr>
              <a:xfrm rot="5400000" flipH="1">
                <a:off x="103573" y="1080388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8" name="Google Shape;2168;p9"/>
              <p:cNvSpPr/>
              <p:nvPr/>
            </p:nvSpPr>
            <p:spPr>
              <a:xfrm rot="5400000" flipH="1">
                <a:off x="56473" y="1118823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9" name="Google Shape;2169;p9"/>
              <p:cNvSpPr/>
              <p:nvPr/>
            </p:nvSpPr>
            <p:spPr>
              <a:xfrm rot="5400000" flipH="1">
                <a:off x="339047" y="874874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0" name="Google Shape;2170;p9"/>
              <p:cNvSpPr/>
              <p:nvPr/>
            </p:nvSpPr>
            <p:spPr>
              <a:xfrm rot="5400000" flipH="1">
                <a:off x="103575" y="1365709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1" name="Google Shape;2171;p9"/>
              <p:cNvSpPr/>
              <p:nvPr/>
            </p:nvSpPr>
            <p:spPr>
              <a:xfrm rot="5400000" flipH="1">
                <a:off x="45767" y="1165270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2" name="Google Shape;2172;p9"/>
              <p:cNvSpPr/>
              <p:nvPr/>
            </p:nvSpPr>
            <p:spPr>
              <a:xfrm rot="5400000" flipH="1">
                <a:off x="45814" y="1450640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3" name="Google Shape;2173;p9"/>
              <p:cNvSpPr/>
              <p:nvPr/>
            </p:nvSpPr>
            <p:spPr>
              <a:xfrm rot="5400000" flipH="1">
                <a:off x="-28077" y="1365708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4" name="Google Shape;2174;p9"/>
              <p:cNvSpPr/>
              <p:nvPr/>
            </p:nvSpPr>
            <p:spPr>
              <a:xfrm rot="5400000" flipH="1">
                <a:off x="136807" y="970398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5" name="Google Shape;2175;p9"/>
              <p:cNvSpPr/>
              <p:nvPr/>
            </p:nvSpPr>
            <p:spPr>
              <a:xfrm rot="5400000" flipH="1">
                <a:off x="75763" y="1125176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6" name="Google Shape;2176;p9"/>
              <p:cNvSpPr/>
              <p:nvPr/>
            </p:nvSpPr>
            <p:spPr>
              <a:xfrm rot="5400000" flipH="1">
                <a:off x="-257990" y="1144393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7" name="Google Shape;2177;p9"/>
              <p:cNvSpPr/>
              <p:nvPr/>
            </p:nvSpPr>
            <p:spPr>
              <a:xfrm rot="5400000" flipH="1">
                <a:off x="118350" y="1237409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8" name="Google Shape;2178;p9"/>
              <p:cNvSpPr/>
              <p:nvPr/>
            </p:nvSpPr>
            <p:spPr>
              <a:xfrm rot="5400000" flipH="1">
                <a:off x="118373" y="952064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9" name="Google Shape;2179;p9"/>
              <p:cNvSpPr/>
              <p:nvPr/>
            </p:nvSpPr>
            <p:spPr>
              <a:xfrm rot="5400000" flipH="1">
                <a:off x="118350" y="1522730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0" name="Google Shape;2180;p9"/>
              <p:cNvSpPr/>
              <p:nvPr/>
            </p:nvSpPr>
            <p:spPr>
              <a:xfrm rot="5400000" flipH="1">
                <a:off x="38066" y="728804"/>
                <a:ext cx="132386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1" name="Google Shape;2181;p9"/>
              <p:cNvSpPr/>
              <p:nvPr/>
            </p:nvSpPr>
            <p:spPr>
              <a:xfrm rot="5400000" flipH="1">
                <a:off x="38065" y="5118"/>
                <a:ext cx="132389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2" name="Google Shape;2182;p9"/>
              <p:cNvSpPr/>
              <p:nvPr/>
            </p:nvSpPr>
            <p:spPr>
              <a:xfrm rot="5400000" flipH="1">
                <a:off x="136783" y="684974"/>
                <a:ext cx="66654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3" name="Google Shape;2183;p9"/>
              <p:cNvSpPr/>
              <p:nvPr/>
            </p:nvSpPr>
            <p:spPr>
              <a:xfrm rot="5400000" flipH="1">
                <a:off x="169716" y="5119"/>
                <a:ext cx="132389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4" name="Google Shape;2184;p9"/>
              <p:cNvSpPr/>
              <p:nvPr/>
            </p:nvSpPr>
            <p:spPr>
              <a:xfrm rot="5400000" flipH="1">
                <a:off x="169718" y="728806"/>
                <a:ext cx="132386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5" name="Google Shape;2185;p9"/>
              <p:cNvSpPr/>
              <p:nvPr/>
            </p:nvSpPr>
            <p:spPr>
              <a:xfrm rot="5400000" flipH="1">
                <a:off x="-415247" y="419941"/>
                <a:ext cx="856136" cy="25643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6" name="Google Shape;2186;p9"/>
              <p:cNvSpPr/>
              <p:nvPr/>
            </p:nvSpPr>
            <p:spPr>
              <a:xfrm rot="5400000" flipH="1">
                <a:off x="136761" y="399628"/>
                <a:ext cx="66651" cy="66338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7" name="Google Shape;2187;p9"/>
              <p:cNvSpPr/>
              <p:nvPr/>
            </p:nvSpPr>
            <p:spPr>
              <a:xfrm rot="5400000" flipH="1">
                <a:off x="45838" y="23833"/>
                <a:ext cx="248484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8" name="Google Shape;2188;p9"/>
              <p:cNvSpPr/>
              <p:nvPr/>
            </p:nvSpPr>
            <p:spPr>
              <a:xfrm rot="5400000" flipH="1">
                <a:off x="345553" y="446838"/>
                <a:ext cx="329493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2806" h="98641" extrusionOk="0">
                    <a:moveTo>
                      <a:pt x="86311" y="0"/>
                    </a:moveTo>
                    <a:lnTo>
                      <a:pt x="86311" y="78040"/>
                    </a:lnTo>
                    <a:lnTo>
                      <a:pt x="20601" y="78040"/>
                    </a:lnTo>
                    <a:lnTo>
                      <a:pt x="20601" y="49320"/>
                    </a:lnTo>
                    <a:lnTo>
                      <a:pt x="57591" y="49320"/>
                    </a:lnTo>
                    <a:lnTo>
                      <a:pt x="57591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2806" y="98640"/>
                    </a:lnTo>
                    <a:lnTo>
                      <a:pt x="1028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9" name="Google Shape;2189;p9"/>
              <p:cNvSpPr/>
              <p:nvPr/>
            </p:nvSpPr>
            <p:spPr>
              <a:xfrm rot="5400000" flipH="1">
                <a:off x="-28078" y="224294"/>
                <a:ext cx="264675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0" name="Google Shape;2190;p9"/>
              <p:cNvSpPr/>
              <p:nvPr/>
            </p:nvSpPr>
            <p:spPr>
              <a:xfrm rot="5400000" flipH="1">
                <a:off x="103573" y="224296"/>
                <a:ext cx="264675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1" name="Google Shape;2191;p9"/>
              <p:cNvSpPr/>
              <p:nvPr/>
            </p:nvSpPr>
            <p:spPr>
              <a:xfrm rot="5400000" flipH="1">
                <a:off x="56473" y="262731"/>
                <a:ext cx="856136" cy="340062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6686" extrusionOk="0">
                    <a:moveTo>
                      <a:pt x="4060" y="1"/>
                    </a:moveTo>
                    <a:lnTo>
                      <a:pt x="4060" y="98641"/>
                    </a:lnTo>
                    <a:lnTo>
                      <a:pt x="0" y="98641"/>
                    </a:lnTo>
                    <a:lnTo>
                      <a:pt x="0" y="106686"/>
                    </a:lnTo>
                    <a:lnTo>
                      <a:pt x="267124" y="106686"/>
                    </a:lnTo>
                    <a:lnTo>
                      <a:pt x="267124" y="98641"/>
                    </a:lnTo>
                    <a:lnTo>
                      <a:pt x="156185" y="98641"/>
                    </a:lnTo>
                    <a:lnTo>
                      <a:pt x="156185" y="20601"/>
                    </a:lnTo>
                    <a:lnTo>
                      <a:pt x="221894" y="20601"/>
                    </a:lnTo>
                    <a:lnTo>
                      <a:pt x="221894" y="49321"/>
                    </a:lnTo>
                    <a:lnTo>
                      <a:pt x="184904" y="49321"/>
                    </a:lnTo>
                    <a:lnTo>
                      <a:pt x="184904" y="69921"/>
                    </a:lnTo>
                    <a:lnTo>
                      <a:pt x="242494" y="69921"/>
                    </a:lnTo>
                    <a:lnTo>
                      <a:pt x="242494" y="1"/>
                    </a:lnTo>
                    <a:lnTo>
                      <a:pt x="135600" y="1"/>
                    </a:lnTo>
                    <a:lnTo>
                      <a:pt x="135600" y="94581"/>
                    </a:lnTo>
                    <a:lnTo>
                      <a:pt x="135600" y="98641"/>
                    </a:lnTo>
                    <a:lnTo>
                      <a:pt x="24660" y="98641"/>
                    </a:lnTo>
                    <a:lnTo>
                      <a:pt x="24660" y="20601"/>
                    </a:lnTo>
                    <a:lnTo>
                      <a:pt x="90370" y="20601"/>
                    </a:lnTo>
                    <a:lnTo>
                      <a:pt x="90370" y="49321"/>
                    </a:lnTo>
                    <a:lnTo>
                      <a:pt x="53380" y="49321"/>
                    </a:lnTo>
                    <a:lnTo>
                      <a:pt x="53380" y="69921"/>
                    </a:lnTo>
                    <a:lnTo>
                      <a:pt x="110970" y="69921"/>
                    </a:lnTo>
                    <a:lnTo>
                      <a:pt x="1109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2" name="Google Shape;2192;p9"/>
              <p:cNvSpPr/>
              <p:nvPr/>
            </p:nvSpPr>
            <p:spPr>
              <a:xfrm rot="5400000" flipH="1">
                <a:off x="339047" y="18782"/>
                <a:ext cx="342506" cy="314418"/>
              </a:xfrm>
              <a:custGeom>
                <a:avLst/>
                <a:gdLst/>
                <a:ahLst/>
                <a:cxnLst/>
                <a:rect l="l" t="t" r="r" b="b"/>
                <a:pathLst>
                  <a:path w="106866" h="98641" extrusionOk="0">
                    <a:moveTo>
                      <a:pt x="86295" y="0"/>
                    </a:moveTo>
                    <a:lnTo>
                      <a:pt x="86295" y="78040"/>
                    </a:lnTo>
                    <a:lnTo>
                      <a:pt x="20586" y="78040"/>
                    </a:lnTo>
                    <a:lnTo>
                      <a:pt x="20586" y="49320"/>
                    </a:lnTo>
                    <a:lnTo>
                      <a:pt x="57576" y="49320"/>
                    </a:lnTo>
                    <a:lnTo>
                      <a:pt x="57576" y="28720"/>
                    </a:lnTo>
                    <a:lnTo>
                      <a:pt x="1" y="28720"/>
                    </a:lnTo>
                    <a:lnTo>
                      <a:pt x="1" y="98640"/>
                    </a:lnTo>
                    <a:lnTo>
                      <a:pt x="106865" y="98640"/>
                    </a:lnTo>
                    <a:lnTo>
                      <a:pt x="10686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3" name="Google Shape;2193;p9"/>
              <p:cNvSpPr/>
              <p:nvPr/>
            </p:nvSpPr>
            <p:spPr>
              <a:xfrm rot="5400000" flipH="1">
                <a:off x="103575" y="509618"/>
                <a:ext cx="264672" cy="131663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4" name="Google Shape;2194;p9"/>
              <p:cNvSpPr/>
              <p:nvPr/>
            </p:nvSpPr>
            <p:spPr>
              <a:xfrm rot="5400000" flipH="1">
                <a:off x="45767" y="309178"/>
                <a:ext cx="248625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5" name="Google Shape;2195;p9"/>
              <p:cNvSpPr/>
              <p:nvPr/>
            </p:nvSpPr>
            <p:spPr>
              <a:xfrm rot="5400000" flipH="1">
                <a:off x="45814" y="594548"/>
                <a:ext cx="248532" cy="247223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6" name="Google Shape;2196;p9"/>
              <p:cNvSpPr/>
              <p:nvPr/>
            </p:nvSpPr>
            <p:spPr>
              <a:xfrm rot="5400000" flipH="1">
                <a:off x="-28077" y="509616"/>
                <a:ext cx="264672" cy="131666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9"/>
              <p:cNvSpPr/>
              <p:nvPr/>
            </p:nvSpPr>
            <p:spPr>
              <a:xfrm rot="5400000" flipH="1">
                <a:off x="136807" y="114307"/>
                <a:ext cx="66606" cy="66290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9"/>
              <p:cNvSpPr/>
              <p:nvPr/>
            </p:nvSpPr>
            <p:spPr>
              <a:xfrm rot="5400000" flipH="1">
                <a:off x="75763" y="269084"/>
                <a:ext cx="856136" cy="327356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102700" extrusionOk="0">
                    <a:moveTo>
                      <a:pt x="0" y="0"/>
                    </a:moveTo>
                    <a:lnTo>
                      <a:pt x="0" y="102700"/>
                    </a:lnTo>
                    <a:lnTo>
                      <a:pt x="4060" y="102700"/>
                    </a:lnTo>
                    <a:lnTo>
                      <a:pt x="4060" y="4060"/>
                    </a:lnTo>
                    <a:lnTo>
                      <a:pt x="110970" y="4060"/>
                    </a:lnTo>
                    <a:lnTo>
                      <a:pt x="110970" y="73980"/>
                    </a:lnTo>
                    <a:lnTo>
                      <a:pt x="53380" y="73980"/>
                    </a:lnTo>
                    <a:lnTo>
                      <a:pt x="53380" y="53380"/>
                    </a:lnTo>
                    <a:lnTo>
                      <a:pt x="90370" y="53380"/>
                    </a:lnTo>
                    <a:lnTo>
                      <a:pt x="90370" y="24660"/>
                    </a:lnTo>
                    <a:lnTo>
                      <a:pt x="24660" y="24660"/>
                    </a:lnTo>
                    <a:lnTo>
                      <a:pt x="24660" y="102700"/>
                    </a:lnTo>
                    <a:lnTo>
                      <a:pt x="135600" y="102700"/>
                    </a:lnTo>
                    <a:lnTo>
                      <a:pt x="135600" y="98640"/>
                    </a:lnTo>
                    <a:lnTo>
                      <a:pt x="135600" y="4060"/>
                    </a:lnTo>
                    <a:lnTo>
                      <a:pt x="242494" y="4060"/>
                    </a:lnTo>
                    <a:lnTo>
                      <a:pt x="242494" y="73980"/>
                    </a:lnTo>
                    <a:lnTo>
                      <a:pt x="184904" y="73980"/>
                    </a:lnTo>
                    <a:lnTo>
                      <a:pt x="184904" y="53380"/>
                    </a:lnTo>
                    <a:lnTo>
                      <a:pt x="221894" y="53380"/>
                    </a:lnTo>
                    <a:lnTo>
                      <a:pt x="221894" y="24660"/>
                    </a:lnTo>
                    <a:lnTo>
                      <a:pt x="156185" y="24660"/>
                    </a:lnTo>
                    <a:lnTo>
                      <a:pt x="156185" y="102700"/>
                    </a:lnTo>
                    <a:lnTo>
                      <a:pt x="267124" y="102700"/>
                    </a:lnTo>
                    <a:lnTo>
                      <a:pt x="267124" y="98640"/>
                    </a:lnTo>
                    <a:lnTo>
                      <a:pt x="160260" y="98640"/>
                    </a:lnTo>
                    <a:lnTo>
                      <a:pt x="160260" y="28720"/>
                    </a:lnTo>
                    <a:lnTo>
                      <a:pt x="217835" y="28720"/>
                    </a:lnTo>
                    <a:lnTo>
                      <a:pt x="217835" y="49320"/>
                    </a:lnTo>
                    <a:lnTo>
                      <a:pt x="180845" y="49320"/>
                    </a:lnTo>
                    <a:lnTo>
                      <a:pt x="180845" y="78040"/>
                    </a:lnTo>
                    <a:lnTo>
                      <a:pt x="246554" y="78040"/>
                    </a:lnTo>
                    <a:lnTo>
                      <a:pt x="246554" y="0"/>
                    </a:lnTo>
                    <a:lnTo>
                      <a:pt x="131525" y="0"/>
                    </a:lnTo>
                    <a:lnTo>
                      <a:pt x="131525" y="98640"/>
                    </a:lnTo>
                    <a:lnTo>
                      <a:pt x="28720" y="98640"/>
                    </a:lnTo>
                    <a:lnTo>
                      <a:pt x="28720" y="28720"/>
                    </a:lnTo>
                    <a:lnTo>
                      <a:pt x="86310" y="28720"/>
                    </a:lnTo>
                    <a:lnTo>
                      <a:pt x="86310" y="49320"/>
                    </a:lnTo>
                    <a:lnTo>
                      <a:pt x="49320" y="49320"/>
                    </a:lnTo>
                    <a:lnTo>
                      <a:pt x="49320" y="78040"/>
                    </a:lnTo>
                    <a:lnTo>
                      <a:pt x="115030" y="78040"/>
                    </a:lnTo>
                    <a:lnTo>
                      <a:pt x="11503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9"/>
              <p:cNvSpPr/>
              <p:nvPr/>
            </p:nvSpPr>
            <p:spPr>
              <a:xfrm rot="5400000" flipH="1">
                <a:off x="-257990" y="288302"/>
                <a:ext cx="856136" cy="288921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9"/>
              <p:cNvSpPr/>
              <p:nvPr/>
            </p:nvSpPr>
            <p:spPr>
              <a:xfrm rot="5400000" flipH="1">
                <a:off x="118350" y="38131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9"/>
              <p:cNvSpPr/>
              <p:nvPr/>
            </p:nvSpPr>
            <p:spPr>
              <a:xfrm rot="5400000" flipH="1">
                <a:off x="118373" y="95972"/>
                <a:ext cx="103425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9"/>
              <p:cNvSpPr/>
              <p:nvPr/>
            </p:nvSpPr>
            <p:spPr>
              <a:xfrm rot="5400000" flipH="1">
                <a:off x="118350" y="666638"/>
                <a:ext cx="103470" cy="102956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BLANK_1_1">
    <p:spTree>
      <p:nvGrpSpPr>
        <p:cNvPr id="1" name="Shape 3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5" name="Google Shape;3025;p14"/>
          <p:cNvSpPr/>
          <p:nvPr/>
        </p:nvSpPr>
        <p:spPr>
          <a:xfrm>
            <a:off x="25" y="-43425"/>
            <a:ext cx="9144000" cy="1269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6" name="Google Shape;3026;p14">
            <a:hlinkClick r:id="" action="ppaction://noaction"/>
          </p:cNvPr>
          <p:cNvSpPr txBox="1">
            <a:spLocks noGrp="1"/>
          </p:cNvSpPr>
          <p:nvPr>
            <p:ph type="ctrTitle"/>
          </p:nvPr>
        </p:nvSpPr>
        <p:spPr>
          <a:xfrm>
            <a:off x="713200" y="231375"/>
            <a:ext cx="77175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inzel"/>
              <a:buNone/>
              <a:defRPr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9pPr>
          </a:lstStyle>
          <a:p>
            <a:endParaRPr/>
          </a:p>
        </p:txBody>
      </p:sp>
      <p:sp>
        <p:nvSpPr>
          <p:cNvPr id="3027" name="Google Shape;3027;p14"/>
          <p:cNvSpPr/>
          <p:nvPr/>
        </p:nvSpPr>
        <p:spPr>
          <a:xfrm>
            <a:off x="13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8" name="Google Shape;3028;p14">
            <a:hlinkClick r:id="" action="ppaction://noaction"/>
          </p:cNvPr>
          <p:cNvSpPr txBox="1">
            <a:spLocks noGrp="1"/>
          </p:cNvSpPr>
          <p:nvPr>
            <p:ph type="ctrTitle" idx="2"/>
          </p:nvPr>
        </p:nvSpPr>
        <p:spPr>
          <a:xfrm>
            <a:off x="1376163" y="1628538"/>
            <a:ext cx="3178500" cy="41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hlink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9pPr>
          </a:lstStyle>
          <a:p>
            <a:endParaRPr/>
          </a:p>
        </p:txBody>
      </p:sp>
      <p:sp>
        <p:nvSpPr>
          <p:cNvPr id="3029" name="Google Shape;3029;p14"/>
          <p:cNvSpPr txBox="1">
            <a:spLocks noGrp="1"/>
          </p:cNvSpPr>
          <p:nvPr>
            <p:ph type="subTitle" idx="1"/>
          </p:nvPr>
        </p:nvSpPr>
        <p:spPr>
          <a:xfrm>
            <a:off x="1376159" y="1943763"/>
            <a:ext cx="2638200" cy="48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30" name="Google Shape;3030;p14">
            <a:hlinkClick r:id="" action="ppaction://noaction"/>
          </p:cNvPr>
          <p:cNvSpPr txBox="1">
            <a:spLocks noGrp="1"/>
          </p:cNvSpPr>
          <p:nvPr>
            <p:ph type="title" idx="3" hasCustomPrompt="1"/>
          </p:nvPr>
        </p:nvSpPr>
        <p:spPr>
          <a:xfrm>
            <a:off x="606958" y="1782013"/>
            <a:ext cx="860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500">
                <a:solidFill>
                  <a:schemeClr val="hlink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031" name="Google Shape;3031;p14"/>
          <p:cNvSpPr txBox="1">
            <a:spLocks noGrp="1"/>
          </p:cNvSpPr>
          <p:nvPr>
            <p:ph type="subTitle" idx="4"/>
          </p:nvPr>
        </p:nvSpPr>
        <p:spPr>
          <a:xfrm>
            <a:off x="1376163" y="3393777"/>
            <a:ext cx="2642700" cy="48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32" name="Google Shape;3032;p14">
            <a:hlinkClick r:id="" action="ppaction://noaction"/>
          </p:cNvPr>
          <p:cNvSpPr txBox="1">
            <a:spLocks noGrp="1"/>
          </p:cNvSpPr>
          <p:nvPr>
            <p:ph type="title" idx="5" hasCustomPrompt="1"/>
          </p:nvPr>
        </p:nvSpPr>
        <p:spPr>
          <a:xfrm>
            <a:off x="605688" y="3229744"/>
            <a:ext cx="8616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500">
                <a:solidFill>
                  <a:schemeClr val="hlink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ra Sans Extra Condensed Medium"/>
              <a:buNone/>
              <a:defRPr sz="4800">
                <a:solidFill>
                  <a:schemeClr val="l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033" name="Google Shape;3033;p14">
            <a:hlinkClick r:id="rId2" action="ppaction://hlinksldjump"/>
          </p:cNvPr>
          <p:cNvSpPr txBox="1">
            <a:spLocks noGrp="1"/>
          </p:cNvSpPr>
          <p:nvPr>
            <p:ph type="ctrTitle" idx="6"/>
          </p:nvPr>
        </p:nvSpPr>
        <p:spPr>
          <a:xfrm>
            <a:off x="5356188" y="1628538"/>
            <a:ext cx="31821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hlink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9pPr>
          </a:lstStyle>
          <a:p>
            <a:endParaRPr/>
          </a:p>
        </p:txBody>
      </p:sp>
      <p:sp>
        <p:nvSpPr>
          <p:cNvPr id="3034" name="Google Shape;3034;p14"/>
          <p:cNvSpPr txBox="1">
            <a:spLocks noGrp="1"/>
          </p:cNvSpPr>
          <p:nvPr>
            <p:ph type="subTitle" idx="7"/>
          </p:nvPr>
        </p:nvSpPr>
        <p:spPr>
          <a:xfrm>
            <a:off x="5356187" y="1956313"/>
            <a:ext cx="2415900" cy="48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5" name="Google Shape;3035;p14">
            <a:hlinkClick r:id="rId2" action="ppaction://hlinksldjump"/>
          </p:cNvPr>
          <p:cNvSpPr txBox="1">
            <a:spLocks noGrp="1"/>
          </p:cNvSpPr>
          <p:nvPr>
            <p:ph type="title" idx="8" hasCustomPrompt="1"/>
          </p:nvPr>
        </p:nvSpPr>
        <p:spPr>
          <a:xfrm>
            <a:off x="4558268" y="1782013"/>
            <a:ext cx="859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500">
                <a:solidFill>
                  <a:schemeClr val="hlink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036" name="Google Shape;3036;p14">
            <a:hlinkClick r:id="" action="ppaction://noaction"/>
          </p:cNvPr>
          <p:cNvSpPr txBox="1">
            <a:spLocks noGrp="1"/>
          </p:cNvSpPr>
          <p:nvPr>
            <p:ph type="ctrTitle" idx="9"/>
          </p:nvPr>
        </p:nvSpPr>
        <p:spPr>
          <a:xfrm>
            <a:off x="5356188" y="3076263"/>
            <a:ext cx="31821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hlink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Cinzel"/>
              <a:buNone/>
              <a:defRPr sz="2000">
                <a:latin typeface="Cinzel"/>
                <a:ea typeface="Cinzel"/>
                <a:cs typeface="Cinzel"/>
                <a:sym typeface="Cinzel"/>
              </a:defRPr>
            </a:lvl9pPr>
          </a:lstStyle>
          <a:p>
            <a:endParaRPr/>
          </a:p>
        </p:txBody>
      </p:sp>
      <p:sp>
        <p:nvSpPr>
          <p:cNvPr id="3037" name="Google Shape;3037;p14"/>
          <p:cNvSpPr txBox="1">
            <a:spLocks noGrp="1"/>
          </p:cNvSpPr>
          <p:nvPr>
            <p:ph type="subTitle" idx="13"/>
          </p:nvPr>
        </p:nvSpPr>
        <p:spPr>
          <a:xfrm>
            <a:off x="5356187" y="3393777"/>
            <a:ext cx="2415900" cy="48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8" name="Google Shape;3038;p14">
            <a:hlinkClick r:id="" action="ppaction://noaction"/>
          </p:cNvPr>
          <p:cNvSpPr txBox="1">
            <a:spLocks noGrp="1"/>
          </p:cNvSpPr>
          <p:nvPr>
            <p:ph type="title" idx="14" hasCustomPrompt="1"/>
          </p:nvPr>
        </p:nvSpPr>
        <p:spPr>
          <a:xfrm>
            <a:off x="4558268" y="3229744"/>
            <a:ext cx="859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500">
                <a:solidFill>
                  <a:schemeClr val="hlink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Font typeface="Fira Sans Extra Condensed Medium"/>
              <a:buNone/>
              <a:defRPr sz="48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039" name="Google Shape;3039;p14">
            <a:hlinkClick r:id="" action="ppaction://noaction"/>
          </p:cNvPr>
          <p:cNvSpPr txBox="1">
            <a:spLocks noGrp="1"/>
          </p:cNvSpPr>
          <p:nvPr>
            <p:ph type="ctrTitle" idx="15"/>
          </p:nvPr>
        </p:nvSpPr>
        <p:spPr>
          <a:xfrm>
            <a:off x="1376163" y="3076563"/>
            <a:ext cx="3178500" cy="41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hlink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inzel"/>
              <a:buNone/>
              <a:defRPr sz="2000">
                <a:solidFill>
                  <a:schemeClr val="lt1"/>
                </a:solidFill>
                <a:latin typeface="Cinzel"/>
                <a:ea typeface="Cinzel"/>
                <a:cs typeface="Cinzel"/>
                <a:sym typeface="Cinzel"/>
              </a:defRPr>
            </a:lvl9pPr>
          </a:lstStyle>
          <a:p>
            <a:endParaRPr/>
          </a:p>
        </p:txBody>
      </p:sp>
      <p:grpSp>
        <p:nvGrpSpPr>
          <p:cNvPr id="3040" name="Google Shape;3040;p14"/>
          <p:cNvGrpSpPr/>
          <p:nvPr/>
        </p:nvGrpSpPr>
        <p:grpSpPr>
          <a:xfrm>
            <a:off x="-4" y="4428200"/>
            <a:ext cx="9144278" cy="723600"/>
            <a:chOff x="-4" y="4428200"/>
            <a:chExt cx="9144278" cy="723600"/>
          </a:xfrm>
        </p:grpSpPr>
        <p:sp>
          <p:nvSpPr>
            <p:cNvPr id="3041" name="Google Shape;3041;p14"/>
            <p:cNvSpPr/>
            <p:nvPr/>
          </p:nvSpPr>
          <p:spPr>
            <a:xfrm>
              <a:off x="25" y="44282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2" name="Google Shape;3042;p14"/>
            <p:cNvGrpSpPr/>
            <p:nvPr/>
          </p:nvGrpSpPr>
          <p:grpSpPr>
            <a:xfrm>
              <a:off x="42" y="4558437"/>
              <a:ext cx="9144232" cy="170088"/>
              <a:chOff x="446475" y="2342375"/>
              <a:chExt cx="6243075" cy="116125"/>
            </a:xfrm>
          </p:grpSpPr>
          <p:sp>
            <p:nvSpPr>
              <p:cNvPr id="3043" name="Google Shape;3043;p14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4" name="Google Shape;3044;p14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5" name="Google Shape;3045;p14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6" name="Google Shape;3046;p14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7" name="Google Shape;3047;p14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8" name="Google Shape;3048;p14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9" name="Google Shape;3049;p14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0" name="Google Shape;3050;p14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1" name="Google Shape;3051;p14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2" name="Google Shape;3052;p14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3" name="Google Shape;3053;p14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4" name="Google Shape;3054;p14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5" name="Google Shape;3055;p14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6" name="Google Shape;3056;p14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7" name="Google Shape;3057;p14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8" name="Google Shape;3058;p14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9" name="Google Shape;3059;p14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0" name="Google Shape;3060;p14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1" name="Google Shape;3061;p14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2" name="Google Shape;3062;p14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3" name="Google Shape;3063;p14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4" name="Google Shape;3064;p14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5" name="Google Shape;3065;p14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6" name="Google Shape;3066;p14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7" name="Google Shape;3067;p14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3068" name="Google Shape;3068;p14"/>
            <p:cNvCxnSpPr>
              <a:stCxn id="3041" idx="1"/>
            </p:cNvCxnSpPr>
            <p:nvPr/>
          </p:nvCxnSpPr>
          <p:spPr>
            <a:xfrm>
              <a:off x="25" y="47900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69" name="Google Shape;3069;p14"/>
            <p:cNvCxnSpPr/>
            <p:nvPr/>
          </p:nvCxnSpPr>
          <p:spPr>
            <a:xfrm>
              <a:off x="25" y="44969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3070" name="Google Shape;3070;p14"/>
            <p:cNvGrpSpPr/>
            <p:nvPr/>
          </p:nvGrpSpPr>
          <p:grpSpPr>
            <a:xfrm>
              <a:off x="-4" y="4851451"/>
              <a:ext cx="9143944" cy="272600"/>
              <a:chOff x="447950" y="2701350"/>
              <a:chExt cx="6241600" cy="186075"/>
            </a:xfrm>
          </p:grpSpPr>
          <p:sp>
            <p:nvSpPr>
              <p:cNvPr id="3071" name="Google Shape;3071;p14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2" name="Google Shape;3072;p14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3" name="Google Shape;3073;p14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14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14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14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14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14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14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14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14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14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14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14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14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6" name="Google Shape;3086;p14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7" name="Google Shape;3087;p14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8" name="Google Shape;3088;p14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9" name="Google Shape;3089;p14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0" name="Google Shape;3090;p14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1" name="Google Shape;3091;p14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2" name="Google Shape;3092;p14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3" name="Google Shape;3093;p14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4" name="Google Shape;3094;p14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5" name="Google Shape;3095;p14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6" name="Google Shape;3096;p14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7" name="Google Shape;3097;p14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8" name="Google Shape;3098;p14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9" name="Google Shape;3099;p14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0" name="Google Shape;3100;p14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1" name="Google Shape;3101;p14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2" name="Google Shape;3102;p14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3" name="Google Shape;3103;p14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4" name="Google Shape;3104;p14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5" name="Google Shape;3105;p14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6" name="Google Shape;3106;p14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14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14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14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14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14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14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14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4" name="Google Shape;3114;p14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5" name="Google Shape;3115;p14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14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14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8" name="Google Shape;3118;p14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14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14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14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14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14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14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2">
  <p:cSld name="ONE_COLUMN_TEXT_1_1_1">
    <p:bg>
      <p:bgPr>
        <a:solidFill>
          <a:schemeClr val="lt1"/>
        </a:solidFill>
        <a:effectLst/>
      </p:bgPr>
    </p:bg>
    <p:spTree>
      <p:nvGrpSpPr>
        <p:cNvPr id="1" name="Shape 4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5" name="Google Shape;4385;p25"/>
          <p:cNvSpPr/>
          <p:nvPr/>
        </p:nvSpPr>
        <p:spPr>
          <a:xfrm rot="-5400000" flipH="1">
            <a:off x="-2189700" y="2189700"/>
            <a:ext cx="5155500" cy="776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86" name="Google Shape;4386;p25"/>
          <p:cNvGrpSpPr/>
          <p:nvPr/>
        </p:nvGrpSpPr>
        <p:grpSpPr>
          <a:xfrm rot="10800000" flipH="1">
            <a:off x="0" y="-7825"/>
            <a:ext cx="726156" cy="5170850"/>
            <a:chOff x="7215200" y="-310"/>
            <a:chExt cx="722400" cy="5144100"/>
          </a:xfrm>
        </p:grpSpPr>
        <p:sp>
          <p:nvSpPr>
            <p:cNvPr id="4387" name="Google Shape;4387;p25"/>
            <p:cNvSpPr/>
            <p:nvPr/>
          </p:nvSpPr>
          <p:spPr>
            <a:xfrm rot="5400000" flipH="1">
              <a:off x="5004650" y="2210475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88" name="Google Shape;4388;p25"/>
            <p:cNvGrpSpPr/>
            <p:nvPr/>
          </p:nvGrpSpPr>
          <p:grpSpPr>
            <a:xfrm>
              <a:off x="7282860" y="58"/>
              <a:ext cx="247434" cy="5143732"/>
              <a:chOff x="6285312" y="2912523"/>
              <a:chExt cx="247409" cy="5097852"/>
            </a:xfrm>
          </p:grpSpPr>
          <p:sp>
            <p:nvSpPr>
              <p:cNvPr id="4389" name="Google Shape;4389;p25"/>
              <p:cNvSpPr/>
              <p:nvPr/>
            </p:nvSpPr>
            <p:spPr>
              <a:xfrm rot="-5400000">
                <a:off x="6123691" y="7601345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0" y="15746"/>
                    </a:moveTo>
                    <a:lnTo>
                      <a:pt x="8876" y="15746"/>
                    </a:lnTo>
                    <a:lnTo>
                      <a:pt x="887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41" y="15746"/>
                    </a:lnTo>
                    <a:lnTo>
                      <a:pt x="2614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0" name="Google Shape;4390;p25"/>
              <p:cNvSpPr/>
              <p:nvPr/>
            </p:nvSpPr>
            <p:spPr>
              <a:xfrm rot="-5400000">
                <a:off x="6254764" y="7829853"/>
                <a:ext cx="200585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8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1" name="Google Shape;4391;p25"/>
              <p:cNvSpPr/>
              <p:nvPr/>
            </p:nvSpPr>
            <p:spPr>
              <a:xfrm rot="-5400000">
                <a:off x="6123691" y="7030671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0" y="15746"/>
                    </a:moveTo>
                    <a:lnTo>
                      <a:pt x="8876" y="15746"/>
                    </a:lnTo>
                    <a:lnTo>
                      <a:pt x="887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10" y="15746"/>
                    </a:lnTo>
                    <a:lnTo>
                      <a:pt x="26110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2" name="Google Shape;4392;p25"/>
              <p:cNvSpPr/>
              <p:nvPr/>
            </p:nvSpPr>
            <p:spPr>
              <a:xfrm rot="-5400000">
                <a:off x="6254528" y="7258944"/>
                <a:ext cx="201057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98" h="1" fill="none" extrusionOk="0">
                    <a:moveTo>
                      <a:pt x="1" y="1"/>
                    </a:moveTo>
                    <a:lnTo>
                      <a:pt x="1279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3" name="Google Shape;4393;p25"/>
              <p:cNvSpPr/>
              <p:nvPr/>
            </p:nvSpPr>
            <p:spPr>
              <a:xfrm rot="-5400000">
                <a:off x="6123699" y="6460005"/>
                <a:ext cx="570634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3" h="15746" fill="none" extrusionOk="0">
                    <a:moveTo>
                      <a:pt x="0" y="15746"/>
                    </a:moveTo>
                    <a:lnTo>
                      <a:pt x="8845" y="15746"/>
                    </a:lnTo>
                    <a:lnTo>
                      <a:pt x="8845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10" y="15746"/>
                    </a:lnTo>
                    <a:lnTo>
                      <a:pt x="26110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4" name="Google Shape;4394;p25"/>
              <p:cNvSpPr/>
              <p:nvPr/>
            </p:nvSpPr>
            <p:spPr>
              <a:xfrm rot="-5400000">
                <a:off x="6254536" y="6688749"/>
                <a:ext cx="201041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97" h="1" fill="none" extrusionOk="0">
                    <a:moveTo>
                      <a:pt x="0" y="1"/>
                    </a:moveTo>
                    <a:lnTo>
                      <a:pt x="1279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5" name="Google Shape;4395;p25"/>
              <p:cNvSpPr/>
              <p:nvPr/>
            </p:nvSpPr>
            <p:spPr>
              <a:xfrm rot="-5400000">
                <a:off x="6123691" y="5889339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2" y="9241"/>
                    </a:lnTo>
                    <a:lnTo>
                      <a:pt x="1582" y="1"/>
                    </a:lnTo>
                    <a:lnTo>
                      <a:pt x="21582" y="1"/>
                    </a:lnTo>
                    <a:lnTo>
                      <a:pt x="21582" y="9241"/>
                    </a:lnTo>
                    <a:lnTo>
                      <a:pt x="14439" y="9241"/>
                    </a:lnTo>
                    <a:lnTo>
                      <a:pt x="14439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6" name="Google Shape;4396;p25"/>
              <p:cNvSpPr/>
              <p:nvPr/>
            </p:nvSpPr>
            <p:spPr>
              <a:xfrm rot="-5400000">
                <a:off x="6254292" y="6117831"/>
                <a:ext cx="201528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828" h="1" fill="none" extrusionOk="0">
                    <a:moveTo>
                      <a:pt x="0" y="1"/>
                    </a:moveTo>
                    <a:lnTo>
                      <a:pt x="1282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7" name="Google Shape;4397;p25"/>
              <p:cNvSpPr/>
              <p:nvPr/>
            </p:nvSpPr>
            <p:spPr>
              <a:xfrm rot="-5400000">
                <a:off x="6123691" y="5318665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39" y="9241"/>
                    </a:lnTo>
                    <a:lnTo>
                      <a:pt x="14439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8" name="Google Shape;4398;p25"/>
              <p:cNvSpPr/>
              <p:nvPr/>
            </p:nvSpPr>
            <p:spPr>
              <a:xfrm rot="-5400000">
                <a:off x="6254764" y="5547644"/>
                <a:ext cx="200585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8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9" name="Google Shape;4399;p25"/>
              <p:cNvSpPr/>
              <p:nvPr/>
            </p:nvSpPr>
            <p:spPr>
              <a:xfrm rot="-5400000">
                <a:off x="6123691" y="4747991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21" y="1"/>
                    </a:lnTo>
                    <a:lnTo>
                      <a:pt x="2152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080" y="15746"/>
                    </a:lnTo>
                    <a:lnTo>
                      <a:pt x="26080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0" name="Google Shape;4400;p25"/>
              <p:cNvSpPr/>
              <p:nvPr/>
            </p:nvSpPr>
            <p:spPr>
              <a:xfrm rot="-5400000">
                <a:off x="6254772" y="4976978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1" name="Google Shape;4401;p25"/>
              <p:cNvSpPr/>
              <p:nvPr/>
            </p:nvSpPr>
            <p:spPr>
              <a:xfrm rot="-5400000">
                <a:off x="6123691" y="4177317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2" name="Google Shape;4402;p25"/>
              <p:cNvSpPr/>
              <p:nvPr/>
            </p:nvSpPr>
            <p:spPr>
              <a:xfrm rot="-5400000">
                <a:off x="6254772" y="4406304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3" name="Google Shape;4403;p25"/>
              <p:cNvSpPr/>
              <p:nvPr/>
            </p:nvSpPr>
            <p:spPr>
              <a:xfrm rot="-5400000">
                <a:off x="6123691" y="3606644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4" name="Google Shape;4404;p25"/>
              <p:cNvSpPr/>
              <p:nvPr/>
            </p:nvSpPr>
            <p:spPr>
              <a:xfrm rot="-5400000">
                <a:off x="6254772" y="3835631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5" name="Google Shape;4405;p25"/>
              <p:cNvSpPr/>
              <p:nvPr/>
            </p:nvSpPr>
            <p:spPr>
              <a:xfrm rot="-5400000">
                <a:off x="6123691" y="3074144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6" name="Google Shape;4406;p25"/>
              <p:cNvSpPr/>
              <p:nvPr/>
            </p:nvSpPr>
            <p:spPr>
              <a:xfrm rot="-5400000">
                <a:off x="6254772" y="3303131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07" name="Google Shape;4407;p25"/>
            <p:cNvGrpSpPr/>
            <p:nvPr/>
          </p:nvGrpSpPr>
          <p:grpSpPr>
            <a:xfrm>
              <a:off x="7677418" y="-310"/>
              <a:ext cx="192517" cy="5143735"/>
              <a:chOff x="7677418" y="-310"/>
              <a:chExt cx="192517" cy="5143735"/>
            </a:xfrm>
          </p:grpSpPr>
          <p:sp>
            <p:nvSpPr>
              <p:cNvPr id="4408" name="Google Shape;4408;p25"/>
              <p:cNvSpPr/>
              <p:nvPr/>
            </p:nvSpPr>
            <p:spPr>
              <a:xfrm rot="-5400000">
                <a:off x="7539746" y="4813235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9" name="Google Shape;4409;p25"/>
              <p:cNvSpPr/>
              <p:nvPr/>
            </p:nvSpPr>
            <p:spPr>
              <a:xfrm rot="-5400000">
                <a:off x="7652458" y="4799342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69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0" name="Google Shape;4410;p25"/>
              <p:cNvSpPr/>
              <p:nvPr/>
            </p:nvSpPr>
            <p:spPr>
              <a:xfrm rot="-5400000">
                <a:off x="7540008" y="4345647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599" y="11368"/>
                    </a:lnTo>
                    <a:lnTo>
                      <a:pt x="2759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1" name="Google Shape;4411;p25"/>
              <p:cNvSpPr/>
              <p:nvPr/>
            </p:nvSpPr>
            <p:spPr>
              <a:xfrm rot="-5400000">
                <a:off x="7652712" y="4331746"/>
                <a:ext cx="260964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0244" fill="none" extrusionOk="0">
                    <a:moveTo>
                      <a:pt x="756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2" name="Google Shape;4412;p25"/>
              <p:cNvSpPr/>
              <p:nvPr/>
            </p:nvSpPr>
            <p:spPr>
              <a:xfrm rot="-5400000">
                <a:off x="7539746" y="3878060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3" name="Google Shape;4413;p25"/>
              <p:cNvSpPr/>
              <p:nvPr/>
            </p:nvSpPr>
            <p:spPr>
              <a:xfrm rot="-5400000">
                <a:off x="7652721" y="3863904"/>
                <a:ext cx="260947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10244" fill="none" extrusionOk="0">
                    <a:moveTo>
                      <a:pt x="7538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4" name="Google Shape;4414;p25"/>
              <p:cNvSpPr/>
              <p:nvPr/>
            </p:nvSpPr>
            <p:spPr>
              <a:xfrm rot="-5400000">
                <a:off x="7539754" y="3410218"/>
                <a:ext cx="467845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0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5" name="Google Shape;4415;p25"/>
              <p:cNvSpPr/>
              <p:nvPr/>
            </p:nvSpPr>
            <p:spPr>
              <a:xfrm rot="-5400000">
                <a:off x="7652975" y="3396832"/>
                <a:ext cx="260439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1" h="10244" fill="none" extrusionOk="0">
                    <a:moveTo>
                      <a:pt x="7569" y="5107"/>
                    </a:moveTo>
                    <a:lnTo>
                      <a:pt x="15381" y="5107"/>
                    </a:lnTo>
                    <a:lnTo>
                      <a:pt x="1538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6" name="Google Shape;4416;p25"/>
              <p:cNvSpPr/>
              <p:nvPr/>
            </p:nvSpPr>
            <p:spPr>
              <a:xfrm rot="-5400000">
                <a:off x="7539746" y="2942376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1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7" name="Google Shape;4417;p25"/>
              <p:cNvSpPr/>
              <p:nvPr/>
            </p:nvSpPr>
            <p:spPr>
              <a:xfrm rot="-5400000">
                <a:off x="7652975" y="2928982"/>
                <a:ext cx="260439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1" h="10244" fill="none" extrusionOk="0">
                    <a:moveTo>
                      <a:pt x="7569" y="5107"/>
                    </a:moveTo>
                    <a:lnTo>
                      <a:pt x="15380" y="5107"/>
                    </a:lnTo>
                    <a:lnTo>
                      <a:pt x="15380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8" name="Google Shape;4418;p25"/>
              <p:cNvSpPr/>
              <p:nvPr/>
            </p:nvSpPr>
            <p:spPr>
              <a:xfrm rot="-5400000">
                <a:off x="7540008" y="2474788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9" name="Google Shape;4419;p25"/>
              <p:cNvSpPr/>
              <p:nvPr/>
            </p:nvSpPr>
            <p:spPr>
              <a:xfrm rot="-5400000">
                <a:off x="7652966" y="2461140"/>
                <a:ext cx="260456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2" h="10244" fill="none" extrusionOk="0">
                    <a:moveTo>
                      <a:pt x="7569" y="5107"/>
                    </a:moveTo>
                    <a:lnTo>
                      <a:pt x="15381" y="5107"/>
                    </a:lnTo>
                    <a:lnTo>
                      <a:pt x="15381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0" name="Google Shape;4420;p25"/>
              <p:cNvSpPr/>
              <p:nvPr/>
            </p:nvSpPr>
            <p:spPr>
              <a:xfrm rot="-5400000">
                <a:off x="7540000" y="2007454"/>
                <a:ext cx="467354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1" h="11368" fill="none" extrusionOk="0">
                    <a:moveTo>
                      <a:pt x="1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1" name="Google Shape;4421;p25"/>
              <p:cNvSpPr/>
              <p:nvPr/>
            </p:nvSpPr>
            <p:spPr>
              <a:xfrm rot="-5400000">
                <a:off x="7652458" y="1993815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600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2" name="Google Shape;4422;p25"/>
              <p:cNvSpPr/>
              <p:nvPr/>
            </p:nvSpPr>
            <p:spPr>
              <a:xfrm rot="-5400000">
                <a:off x="7540008" y="1539612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3" name="Google Shape;4423;p25"/>
              <p:cNvSpPr/>
              <p:nvPr/>
            </p:nvSpPr>
            <p:spPr>
              <a:xfrm rot="-5400000">
                <a:off x="7652458" y="1525964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99" y="5107"/>
                    </a:moveTo>
                    <a:lnTo>
                      <a:pt x="15441" y="5107"/>
                    </a:lnTo>
                    <a:lnTo>
                      <a:pt x="1544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4" name="Google Shape;4424;p25"/>
              <p:cNvSpPr/>
              <p:nvPr/>
            </p:nvSpPr>
            <p:spPr>
              <a:xfrm rot="-5400000">
                <a:off x="7540262" y="1072016"/>
                <a:ext cx="466829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570" h="11368" fill="none" extrusionOk="0">
                    <a:moveTo>
                      <a:pt x="0" y="11368"/>
                    </a:moveTo>
                    <a:lnTo>
                      <a:pt x="27569" y="11368"/>
                    </a:lnTo>
                    <a:lnTo>
                      <a:pt x="2756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5" name="Google Shape;4425;p25"/>
              <p:cNvSpPr/>
              <p:nvPr/>
            </p:nvSpPr>
            <p:spPr>
              <a:xfrm rot="-5400000">
                <a:off x="7652721" y="1058376"/>
                <a:ext cx="260947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10244" fill="none" extrusionOk="0">
                    <a:moveTo>
                      <a:pt x="759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6" name="Google Shape;4426;p25"/>
              <p:cNvSpPr/>
              <p:nvPr/>
            </p:nvSpPr>
            <p:spPr>
              <a:xfrm rot="-5400000">
                <a:off x="7539746" y="604688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7" name="Google Shape;4427;p25"/>
              <p:cNvSpPr/>
              <p:nvPr/>
            </p:nvSpPr>
            <p:spPr>
              <a:xfrm rot="-5400000">
                <a:off x="7652458" y="590794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69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8" name="Google Shape;4428;p25"/>
              <p:cNvSpPr/>
              <p:nvPr/>
            </p:nvSpPr>
            <p:spPr>
              <a:xfrm rot="-5400000">
                <a:off x="7540008" y="137100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599" y="11368"/>
                    </a:lnTo>
                    <a:lnTo>
                      <a:pt x="2759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9" name="Google Shape;4429;p25"/>
              <p:cNvSpPr/>
              <p:nvPr/>
            </p:nvSpPr>
            <p:spPr>
              <a:xfrm rot="-5400000">
                <a:off x="7652712" y="123198"/>
                <a:ext cx="260964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0244" fill="none" extrusionOk="0">
                    <a:moveTo>
                      <a:pt x="756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430" name="Google Shape;4430;p25"/>
            <p:cNvCxnSpPr/>
            <p:nvPr/>
          </p:nvCxnSpPr>
          <p:spPr>
            <a:xfrm>
              <a:off x="7618638" y="-75"/>
              <a:ext cx="0" cy="514350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431" name="Google Shape;4431;p25"/>
          <p:cNvSpPr/>
          <p:nvPr/>
        </p:nvSpPr>
        <p:spPr>
          <a:xfrm rot="-5400000" flipH="1">
            <a:off x="6178275" y="2189700"/>
            <a:ext cx="5155500" cy="776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2" name="Google Shape;4432;p25"/>
          <p:cNvSpPr txBox="1">
            <a:spLocks noGrp="1"/>
          </p:cNvSpPr>
          <p:nvPr>
            <p:ph type="title"/>
          </p:nvPr>
        </p:nvSpPr>
        <p:spPr>
          <a:xfrm>
            <a:off x="4026625" y="3115825"/>
            <a:ext cx="4227900" cy="45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433" name="Google Shape;4433;p25"/>
          <p:cNvSpPr txBox="1">
            <a:spLocks noGrp="1"/>
          </p:cNvSpPr>
          <p:nvPr>
            <p:ph type="subTitle" idx="1"/>
          </p:nvPr>
        </p:nvSpPr>
        <p:spPr>
          <a:xfrm>
            <a:off x="4026625" y="1570475"/>
            <a:ext cx="4227900" cy="127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grpSp>
        <p:nvGrpSpPr>
          <p:cNvPr id="4434" name="Google Shape;4434;p25"/>
          <p:cNvGrpSpPr/>
          <p:nvPr/>
        </p:nvGrpSpPr>
        <p:grpSpPr>
          <a:xfrm rot="10800000">
            <a:off x="8423990" y="-7825"/>
            <a:ext cx="726156" cy="5170850"/>
            <a:chOff x="7215200" y="-310"/>
            <a:chExt cx="722400" cy="5144100"/>
          </a:xfrm>
        </p:grpSpPr>
        <p:sp>
          <p:nvSpPr>
            <p:cNvPr id="4435" name="Google Shape;4435;p25"/>
            <p:cNvSpPr/>
            <p:nvPr/>
          </p:nvSpPr>
          <p:spPr>
            <a:xfrm rot="5400000" flipH="1">
              <a:off x="5004650" y="2210475"/>
              <a:ext cx="5143500" cy="7224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36" name="Google Shape;4436;p25"/>
            <p:cNvGrpSpPr/>
            <p:nvPr/>
          </p:nvGrpSpPr>
          <p:grpSpPr>
            <a:xfrm>
              <a:off x="7282860" y="58"/>
              <a:ext cx="247434" cy="5143732"/>
              <a:chOff x="6285312" y="2912523"/>
              <a:chExt cx="247409" cy="5097852"/>
            </a:xfrm>
          </p:grpSpPr>
          <p:sp>
            <p:nvSpPr>
              <p:cNvPr id="4437" name="Google Shape;4437;p25"/>
              <p:cNvSpPr/>
              <p:nvPr/>
            </p:nvSpPr>
            <p:spPr>
              <a:xfrm rot="-5400000">
                <a:off x="6123691" y="7601345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0" y="15746"/>
                    </a:moveTo>
                    <a:lnTo>
                      <a:pt x="8876" y="15746"/>
                    </a:lnTo>
                    <a:lnTo>
                      <a:pt x="887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41" y="15746"/>
                    </a:lnTo>
                    <a:lnTo>
                      <a:pt x="2614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8" name="Google Shape;4438;p25"/>
              <p:cNvSpPr/>
              <p:nvPr/>
            </p:nvSpPr>
            <p:spPr>
              <a:xfrm rot="-5400000">
                <a:off x="6254764" y="7829853"/>
                <a:ext cx="200585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8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9" name="Google Shape;4439;p25"/>
              <p:cNvSpPr/>
              <p:nvPr/>
            </p:nvSpPr>
            <p:spPr>
              <a:xfrm rot="-5400000">
                <a:off x="6123691" y="7030671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0" y="15746"/>
                    </a:moveTo>
                    <a:lnTo>
                      <a:pt x="8876" y="15746"/>
                    </a:lnTo>
                    <a:lnTo>
                      <a:pt x="887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10" y="15746"/>
                    </a:lnTo>
                    <a:lnTo>
                      <a:pt x="26110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0" name="Google Shape;4440;p25"/>
              <p:cNvSpPr/>
              <p:nvPr/>
            </p:nvSpPr>
            <p:spPr>
              <a:xfrm rot="-5400000">
                <a:off x="6254528" y="7258944"/>
                <a:ext cx="201057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98" h="1" fill="none" extrusionOk="0">
                    <a:moveTo>
                      <a:pt x="1" y="1"/>
                    </a:moveTo>
                    <a:lnTo>
                      <a:pt x="1279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1" name="Google Shape;4441;p25"/>
              <p:cNvSpPr/>
              <p:nvPr/>
            </p:nvSpPr>
            <p:spPr>
              <a:xfrm rot="-5400000">
                <a:off x="6123699" y="6460005"/>
                <a:ext cx="570634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3" h="15746" fill="none" extrusionOk="0">
                    <a:moveTo>
                      <a:pt x="0" y="15746"/>
                    </a:moveTo>
                    <a:lnTo>
                      <a:pt x="8845" y="15746"/>
                    </a:lnTo>
                    <a:lnTo>
                      <a:pt x="8845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81" y="1"/>
                    </a:lnTo>
                    <a:lnTo>
                      <a:pt x="21581" y="9241"/>
                    </a:lnTo>
                    <a:lnTo>
                      <a:pt x="14438" y="9241"/>
                    </a:lnTo>
                    <a:lnTo>
                      <a:pt x="14438" y="15746"/>
                    </a:lnTo>
                    <a:lnTo>
                      <a:pt x="26110" y="15746"/>
                    </a:lnTo>
                    <a:lnTo>
                      <a:pt x="26110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2" name="Google Shape;4442;p25"/>
              <p:cNvSpPr/>
              <p:nvPr/>
            </p:nvSpPr>
            <p:spPr>
              <a:xfrm rot="-5400000">
                <a:off x="6254536" y="6688749"/>
                <a:ext cx="201041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97" h="1" fill="none" extrusionOk="0">
                    <a:moveTo>
                      <a:pt x="0" y="1"/>
                    </a:moveTo>
                    <a:lnTo>
                      <a:pt x="1279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3" name="Google Shape;4443;p25"/>
              <p:cNvSpPr/>
              <p:nvPr/>
            </p:nvSpPr>
            <p:spPr>
              <a:xfrm rot="-5400000">
                <a:off x="6123691" y="5889339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2" y="9241"/>
                    </a:lnTo>
                    <a:lnTo>
                      <a:pt x="1582" y="1"/>
                    </a:lnTo>
                    <a:lnTo>
                      <a:pt x="21582" y="1"/>
                    </a:lnTo>
                    <a:lnTo>
                      <a:pt x="21582" y="9241"/>
                    </a:lnTo>
                    <a:lnTo>
                      <a:pt x="14439" y="9241"/>
                    </a:lnTo>
                    <a:lnTo>
                      <a:pt x="14439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4" name="Google Shape;4444;p25"/>
              <p:cNvSpPr/>
              <p:nvPr/>
            </p:nvSpPr>
            <p:spPr>
              <a:xfrm rot="-5400000">
                <a:off x="6254292" y="6117831"/>
                <a:ext cx="201528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828" h="1" fill="none" extrusionOk="0">
                    <a:moveTo>
                      <a:pt x="0" y="1"/>
                    </a:moveTo>
                    <a:lnTo>
                      <a:pt x="1282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5" name="Google Shape;4445;p25"/>
              <p:cNvSpPr/>
              <p:nvPr/>
            </p:nvSpPr>
            <p:spPr>
              <a:xfrm rot="-5400000">
                <a:off x="6123691" y="5318665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39" y="9241"/>
                    </a:lnTo>
                    <a:lnTo>
                      <a:pt x="14439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606" y="4469"/>
                    </a:lnTo>
                    <a:lnTo>
                      <a:pt x="29606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6" name="Google Shape;4446;p25"/>
              <p:cNvSpPr/>
              <p:nvPr/>
            </p:nvSpPr>
            <p:spPr>
              <a:xfrm rot="-5400000">
                <a:off x="6254764" y="5547644"/>
                <a:ext cx="200585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8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7" name="Google Shape;4447;p25"/>
              <p:cNvSpPr/>
              <p:nvPr/>
            </p:nvSpPr>
            <p:spPr>
              <a:xfrm rot="-5400000">
                <a:off x="6123691" y="4747991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21" y="1"/>
                    </a:lnTo>
                    <a:lnTo>
                      <a:pt x="2152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080" y="15746"/>
                    </a:lnTo>
                    <a:lnTo>
                      <a:pt x="26080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4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8" name="Google Shape;4448;p25"/>
              <p:cNvSpPr/>
              <p:nvPr/>
            </p:nvSpPr>
            <p:spPr>
              <a:xfrm rot="-5400000">
                <a:off x="6254772" y="4976978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9" name="Google Shape;4449;p25"/>
              <p:cNvSpPr/>
              <p:nvPr/>
            </p:nvSpPr>
            <p:spPr>
              <a:xfrm rot="-5400000">
                <a:off x="6123691" y="4177317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0" name="Google Shape;4450;p25"/>
              <p:cNvSpPr/>
              <p:nvPr/>
            </p:nvSpPr>
            <p:spPr>
              <a:xfrm rot="-5400000">
                <a:off x="6254772" y="4406304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1" name="Google Shape;4451;p25"/>
              <p:cNvSpPr/>
              <p:nvPr/>
            </p:nvSpPr>
            <p:spPr>
              <a:xfrm rot="-5400000">
                <a:off x="6123691" y="3606644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2" name="Google Shape;4452;p25"/>
              <p:cNvSpPr/>
              <p:nvPr/>
            </p:nvSpPr>
            <p:spPr>
              <a:xfrm rot="-5400000">
                <a:off x="6254772" y="3835631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3" name="Google Shape;4453;p25"/>
              <p:cNvSpPr/>
              <p:nvPr/>
            </p:nvSpPr>
            <p:spPr>
              <a:xfrm rot="-5400000">
                <a:off x="6123691" y="3074144"/>
                <a:ext cx="570650" cy="247409"/>
              </a:xfrm>
              <a:custGeom>
                <a:avLst/>
                <a:gdLst/>
                <a:ahLst/>
                <a:cxnLst/>
                <a:rect l="l" t="t" r="r" b="b"/>
                <a:pathLst>
                  <a:path w="36324" h="15746" fill="none" extrusionOk="0">
                    <a:moveTo>
                      <a:pt x="1" y="15746"/>
                    </a:moveTo>
                    <a:lnTo>
                      <a:pt x="8846" y="15746"/>
                    </a:lnTo>
                    <a:lnTo>
                      <a:pt x="8846" y="9241"/>
                    </a:lnTo>
                    <a:lnTo>
                      <a:pt x="1581" y="9241"/>
                    </a:lnTo>
                    <a:lnTo>
                      <a:pt x="1581" y="1"/>
                    </a:lnTo>
                    <a:lnTo>
                      <a:pt x="21551" y="1"/>
                    </a:lnTo>
                    <a:lnTo>
                      <a:pt x="21551" y="9241"/>
                    </a:lnTo>
                    <a:lnTo>
                      <a:pt x="14408" y="9241"/>
                    </a:lnTo>
                    <a:lnTo>
                      <a:pt x="14408" y="15746"/>
                    </a:lnTo>
                    <a:lnTo>
                      <a:pt x="26111" y="15746"/>
                    </a:lnTo>
                    <a:lnTo>
                      <a:pt x="26111" y="4469"/>
                    </a:lnTo>
                    <a:lnTo>
                      <a:pt x="29545" y="4469"/>
                    </a:lnTo>
                    <a:lnTo>
                      <a:pt x="29545" y="15746"/>
                    </a:lnTo>
                    <a:lnTo>
                      <a:pt x="36323" y="15746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4" name="Google Shape;4454;p25"/>
              <p:cNvSpPr/>
              <p:nvPr/>
            </p:nvSpPr>
            <p:spPr>
              <a:xfrm rot="-5400000">
                <a:off x="6254772" y="3303131"/>
                <a:ext cx="200570" cy="16"/>
              </a:xfrm>
              <a:custGeom>
                <a:avLst/>
                <a:gdLst/>
                <a:ahLst/>
                <a:cxnLst/>
                <a:rect l="l" t="t" r="r" b="b"/>
                <a:pathLst>
                  <a:path w="12767" h="1" fill="none" extrusionOk="0">
                    <a:moveTo>
                      <a:pt x="1" y="1"/>
                    </a:moveTo>
                    <a:lnTo>
                      <a:pt x="12767" y="1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55" name="Google Shape;4455;p25"/>
            <p:cNvGrpSpPr/>
            <p:nvPr/>
          </p:nvGrpSpPr>
          <p:grpSpPr>
            <a:xfrm>
              <a:off x="7677418" y="-310"/>
              <a:ext cx="192517" cy="5143735"/>
              <a:chOff x="7677418" y="-310"/>
              <a:chExt cx="192517" cy="5143735"/>
            </a:xfrm>
          </p:grpSpPr>
          <p:sp>
            <p:nvSpPr>
              <p:cNvPr id="4456" name="Google Shape;4456;p25"/>
              <p:cNvSpPr/>
              <p:nvPr/>
            </p:nvSpPr>
            <p:spPr>
              <a:xfrm rot="-5400000">
                <a:off x="7539746" y="4813235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7" name="Google Shape;4457;p25"/>
              <p:cNvSpPr/>
              <p:nvPr/>
            </p:nvSpPr>
            <p:spPr>
              <a:xfrm rot="-5400000">
                <a:off x="7652458" y="4799342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69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8" name="Google Shape;4458;p25"/>
              <p:cNvSpPr/>
              <p:nvPr/>
            </p:nvSpPr>
            <p:spPr>
              <a:xfrm rot="-5400000">
                <a:off x="7540008" y="4345647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599" y="11368"/>
                    </a:lnTo>
                    <a:lnTo>
                      <a:pt x="2759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9" name="Google Shape;4459;p25"/>
              <p:cNvSpPr/>
              <p:nvPr/>
            </p:nvSpPr>
            <p:spPr>
              <a:xfrm rot="-5400000">
                <a:off x="7652712" y="4331746"/>
                <a:ext cx="260964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0244" fill="none" extrusionOk="0">
                    <a:moveTo>
                      <a:pt x="756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0" name="Google Shape;4460;p25"/>
              <p:cNvSpPr/>
              <p:nvPr/>
            </p:nvSpPr>
            <p:spPr>
              <a:xfrm rot="-5400000">
                <a:off x="7539746" y="3878060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1" name="Google Shape;4461;p25"/>
              <p:cNvSpPr/>
              <p:nvPr/>
            </p:nvSpPr>
            <p:spPr>
              <a:xfrm rot="-5400000">
                <a:off x="7652721" y="3863904"/>
                <a:ext cx="260947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10244" fill="none" extrusionOk="0">
                    <a:moveTo>
                      <a:pt x="7538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2" name="Google Shape;4462;p25"/>
              <p:cNvSpPr/>
              <p:nvPr/>
            </p:nvSpPr>
            <p:spPr>
              <a:xfrm rot="-5400000">
                <a:off x="7539754" y="3410218"/>
                <a:ext cx="467845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0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3" name="Google Shape;4463;p25"/>
              <p:cNvSpPr/>
              <p:nvPr/>
            </p:nvSpPr>
            <p:spPr>
              <a:xfrm rot="-5400000">
                <a:off x="7652975" y="3396832"/>
                <a:ext cx="260439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1" h="10244" fill="none" extrusionOk="0">
                    <a:moveTo>
                      <a:pt x="7569" y="5107"/>
                    </a:moveTo>
                    <a:lnTo>
                      <a:pt x="15381" y="5107"/>
                    </a:lnTo>
                    <a:lnTo>
                      <a:pt x="1538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4" name="Google Shape;4464;p25"/>
              <p:cNvSpPr/>
              <p:nvPr/>
            </p:nvSpPr>
            <p:spPr>
              <a:xfrm rot="-5400000">
                <a:off x="7539746" y="2942376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1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5" name="Google Shape;4465;p25"/>
              <p:cNvSpPr/>
              <p:nvPr/>
            </p:nvSpPr>
            <p:spPr>
              <a:xfrm rot="-5400000">
                <a:off x="7652975" y="2928982"/>
                <a:ext cx="260439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1" h="10244" fill="none" extrusionOk="0">
                    <a:moveTo>
                      <a:pt x="7569" y="5107"/>
                    </a:moveTo>
                    <a:lnTo>
                      <a:pt x="15380" y="5107"/>
                    </a:lnTo>
                    <a:lnTo>
                      <a:pt x="15380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6" name="Google Shape;4466;p25"/>
              <p:cNvSpPr/>
              <p:nvPr/>
            </p:nvSpPr>
            <p:spPr>
              <a:xfrm rot="-5400000">
                <a:off x="7540008" y="2474788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7" name="Google Shape;4467;p25"/>
              <p:cNvSpPr/>
              <p:nvPr/>
            </p:nvSpPr>
            <p:spPr>
              <a:xfrm rot="-5400000">
                <a:off x="7652966" y="2461140"/>
                <a:ext cx="260456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382" h="10244" fill="none" extrusionOk="0">
                    <a:moveTo>
                      <a:pt x="7569" y="5107"/>
                    </a:moveTo>
                    <a:lnTo>
                      <a:pt x="15381" y="5107"/>
                    </a:lnTo>
                    <a:lnTo>
                      <a:pt x="15381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8" name="Google Shape;4468;p25"/>
              <p:cNvSpPr/>
              <p:nvPr/>
            </p:nvSpPr>
            <p:spPr>
              <a:xfrm rot="-5400000">
                <a:off x="7540000" y="2007454"/>
                <a:ext cx="467354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1" h="11368" fill="none" extrusionOk="0">
                    <a:moveTo>
                      <a:pt x="1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9" name="Google Shape;4469;p25"/>
              <p:cNvSpPr/>
              <p:nvPr/>
            </p:nvSpPr>
            <p:spPr>
              <a:xfrm rot="-5400000">
                <a:off x="7652458" y="1993815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600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0" name="Google Shape;4470;p25"/>
              <p:cNvSpPr/>
              <p:nvPr/>
            </p:nvSpPr>
            <p:spPr>
              <a:xfrm rot="-5400000">
                <a:off x="7540008" y="1539612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600" y="11368"/>
                    </a:lnTo>
                    <a:lnTo>
                      <a:pt x="2760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1" name="Google Shape;4471;p25"/>
              <p:cNvSpPr/>
              <p:nvPr/>
            </p:nvSpPr>
            <p:spPr>
              <a:xfrm rot="-5400000">
                <a:off x="7652458" y="1525964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99" y="5107"/>
                    </a:moveTo>
                    <a:lnTo>
                      <a:pt x="15441" y="5107"/>
                    </a:lnTo>
                    <a:lnTo>
                      <a:pt x="1544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2" name="Google Shape;4472;p25"/>
              <p:cNvSpPr/>
              <p:nvPr/>
            </p:nvSpPr>
            <p:spPr>
              <a:xfrm rot="-5400000">
                <a:off x="7540262" y="1072016"/>
                <a:ext cx="466829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570" h="11368" fill="none" extrusionOk="0">
                    <a:moveTo>
                      <a:pt x="0" y="11368"/>
                    </a:moveTo>
                    <a:lnTo>
                      <a:pt x="27569" y="11368"/>
                    </a:lnTo>
                    <a:lnTo>
                      <a:pt x="2756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3" name="Google Shape;4473;p25"/>
              <p:cNvSpPr/>
              <p:nvPr/>
            </p:nvSpPr>
            <p:spPr>
              <a:xfrm rot="-5400000">
                <a:off x="7652721" y="1058376"/>
                <a:ext cx="260947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1" h="10244" fill="none" extrusionOk="0">
                    <a:moveTo>
                      <a:pt x="759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4" name="Google Shape;4474;p25"/>
              <p:cNvSpPr/>
              <p:nvPr/>
            </p:nvSpPr>
            <p:spPr>
              <a:xfrm rot="-5400000">
                <a:off x="7539746" y="604688"/>
                <a:ext cx="467862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31" h="11368" fill="none" extrusionOk="0">
                    <a:moveTo>
                      <a:pt x="0" y="11368"/>
                    </a:moveTo>
                    <a:lnTo>
                      <a:pt x="27630" y="11368"/>
                    </a:lnTo>
                    <a:lnTo>
                      <a:pt x="27630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5" name="Google Shape;4475;p25"/>
              <p:cNvSpPr/>
              <p:nvPr/>
            </p:nvSpPr>
            <p:spPr>
              <a:xfrm rot="-5400000">
                <a:off x="7652458" y="590794"/>
                <a:ext cx="261472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42" h="10244" fill="none" extrusionOk="0">
                    <a:moveTo>
                      <a:pt x="7569" y="5107"/>
                    </a:moveTo>
                    <a:lnTo>
                      <a:pt x="15442" y="5107"/>
                    </a:lnTo>
                    <a:lnTo>
                      <a:pt x="15442" y="1"/>
                    </a:lnTo>
                    <a:lnTo>
                      <a:pt x="1" y="1"/>
                    </a:lnTo>
                    <a:lnTo>
                      <a:pt x="1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6" name="Google Shape;4476;p25"/>
              <p:cNvSpPr/>
              <p:nvPr/>
            </p:nvSpPr>
            <p:spPr>
              <a:xfrm rot="-5400000">
                <a:off x="7540008" y="137100"/>
                <a:ext cx="467337" cy="192517"/>
              </a:xfrm>
              <a:custGeom>
                <a:avLst/>
                <a:gdLst/>
                <a:ahLst/>
                <a:cxnLst/>
                <a:rect l="l" t="t" r="r" b="b"/>
                <a:pathLst>
                  <a:path w="27600" h="11368" fill="none" extrusionOk="0">
                    <a:moveTo>
                      <a:pt x="0" y="11368"/>
                    </a:moveTo>
                    <a:lnTo>
                      <a:pt x="27599" y="11368"/>
                    </a:lnTo>
                    <a:lnTo>
                      <a:pt x="27599" y="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7" name="Google Shape;4477;p25"/>
              <p:cNvSpPr/>
              <p:nvPr/>
            </p:nvSpPr>
            <p:spPr>
              <a:xfrm rot="-5400000">
                <a:off x="7652712" y="123198"/>
                <a:ext cx="260964" cy="173482"/>
              </a:xfrm>
              <a:custGeom>
                <a:avLst/>
                <a:gdLst/>
                <a:ahLst/>
                <a:cxnLst/>
                <a:rect l="l" t="t" r="r" b="b"/>
                <a:pathLst>
                  <a:path w="15412" h="10244" fill="none" extrusionOk="0">
                    <a:moveTo>
                      <a:pt x="7569" y="5107"/>
                    </a:moveTo>
                    <a:lnTo>
                      <a:pt x="15411" y="5107"/>
                    </a:lnTo>
                    <a:lnTo>
                      <a:pt x="15411" y="1"/>
                    </a:lnTo>
                    <a:lnTo>
                      <a:pt x="0" y="1"/>
                    </a:lnTo>
                    <a:lnTo>
                      <a:pt x="0" y="1024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478" name="Google Shape;4478;p25"/>
            <p:cNvCxnSpPr/>
            <p:nvPr/>
          </p:nvCxnSpPr>
          <p:spPr>
            <a:xfrm>
              <a:off x="7618638" y="-75"/>
              <a:ext cx="0" cy="514350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_AND_BODY_1_1_1">
    <p:spTree>
      <p:nvGrpSpPr>
        <p:cNvPr id="1" name="Shape 5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Google Shape;5132;p30"/>
          <p:cNvSpPr txBox="1">
            <a:spLocks noGrp="1"/>
          </p:cNvSpPr>
          <p:nvPr>
            <p:ph type="title"/>
          </p:nvPr>
        </p:nvSpPr>
        <p:spPr>
          <a:xfrm>
            <a:off x="4579000" y="1741072"/>
            <a:ext cx="35022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33" name="Google Shape;5133;p30"/>
          <p:cNvSpPr txBox="1">
            <a:spLocks noGrp="1"/>
          </p:cNvSpPr>
          <p:nvPr>
            <p:ph type="subTitle" idx="1"/>
          </p:nvPr>
        </p:nvSpPr>
        <p:spPr>
          <a:xfrm>
            <a:off x="3388750" y="2271428"/>
            <a:ext cx="4685700" cy="11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134" name="Google Shape;5134;p30"/>
          <p:cNvGrpSpPr/>
          <p:nvPr/>
        </p:nvGrpSpPr>
        <p:grpSpPr>
          <a:xfrm>
            <a:off x="-1264" y="4434079"/>
            <a:ext cx="9146417" cy="685621"/>
            <a:chOff x="-1264" y="4434079"/>
            <a:chExt cx="9146417" cy="685621"/>
          </a:xfrm>
        </p:grpSpPr>
        <p:grpSp>
          <p:nvGrpSpPr>
            <p:cNvPr id="5135" name="Google Shape;5135;p30"/>
            <p:cNvGrpSpPr/>
            <p:nvPr/>
          </p:nvGrpSpPr>
          <p:grpSpPr>
            <a:xfrm>
              <a:off x="-1264" y="4434079"/>
              <a:ext cx="9144179" cy="373358"/>
              <a:chOff x="-1264" y="4413917"/>
              <a:chExt cx="9144179" cy="373358"/>
            </a:xfrm>
          </p:grpSpPr>
          <p:sp>
            <p:nvSpPr>
              <p:cNvPr id="5136" name="Google Shape;5136;p30"/>
              <p:cNvSpPr/>
              <p:nvPr/>
            </p:nvSpPr>
            <p:spPr>
              <a:xfrm>
                <a:off x="-1175" y="4756675"/>
                <a:ext cx="9144000" cy="306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137" name="Google Shape;5137;p30"/>
              <p:cNvGrpSpPr/>
              <p:nvPr/>
            </p:nvGrpSpPr>
            <p:grpSpPr>
              <a:xfrm rot="10800000" flipH="1">
                <a:off x="-1264" y="4413917"/>
                <a:ext cx="9144179" cy="342755"/>
                <a:chOff x="973" y="4471542"/>
                <a:chExt cx="9144179" cy="342755"/>
              </a:xfrm>
            </p:grpSpPr>
            <p:sp>
              <p:nvSpPr>
                <p:cNvPr id="5138" name="Google Shape;5138;p30"/>
                <p:cNvSpPr/>
                <p:nvPr/>
              </p:nvSpPr>
              <p:spPr>
                <a:xfrm>
                  <a:off x="9034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39" name="Google Shape;5139;p30"/>
                <p:cNvSpPr/>
                <p:nvPr/>
              </p:nvSpPr>
              <p:spPr>
                <a:xfrm>
                  <a:off x="973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0" name="Google Shape;5140;p30"/>
                <p:cNvSpPr/>
                <p:nvPr/>
              </p:nvSpPr>
              <p:spPr>
                <a:xfrm>
                  <a:off x="49967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1" name="Google Shape;5141;p30"/>
                <p:cNvSpPr/>
                <p:nvPr/>
              </p:nvSpPr>
              <p:spPr>
                <a:xfrm>
                  <a:off x="973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2" name="Google Shape;5142;p30"/>
                <p:cNvSpPr/>
                <p:nvPr/>
              </p:nvSpPr>
              <p:spPr>
                <a:xfrm>
                  <a:off x="921617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3" name="Google Shape;5143;p30"/>
                <p:cNvSpPr/>
                <p:nvPr/>
              </p:nvSpPr>
              <p:spPr>
                <a:xfrm>
                  <a:off x="83224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4" name="Google Shape;5144;p30"/>
                <p:cNvSpPr/>
                <p:nvPr/>
              </p:nvSpPr>
              <p:spPr>
                <a:xfrm>
                  <a:off x="1330947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5" name="Google Shape;5145;p30"/>
                <p:cNvSpPr/>
                <p:nvPr/>
              </p:nvSpPr>
              <p:spPr>
                <a:xfrm>
                  <a:off x="83224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6" name="Google Shape;5146;p30"/>
                <p:cNvSpPr/>
                <p:nvPr/>
              </p:nvSpPr>
              <p:spPr>
                <a:xfrm>
                  <a:off x="1752892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7" name="Google Shape;5147;p30"/>
                <p:cNvSpPr/>
                <p:nvPr/>
              </p:nvSpPr>
              <p:spPr>
                <a:xfrm>
                  <a:off x="166352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8" name="Google Shape;5148;p30"/>
                <p:cNvSpPr/>
                <p:nvPr/>
              </p:nvSpPr>
              <p:spPr>
                <a:xfrm>
                  <a:off x="2162222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9" name="Google Shape;5149;p30"/>
                <p:cNvSpPr/>
                <p:nvPr/>
              </p:nvSpPr>
              <p:spPr>
                <a:xfrm>
                  <a:off x="166352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0" name="Google Shape;5150;p30"/>
                <p:cNvSpPr/>
                <p:nvPr/>
              </p:nvSpPr>
              <p:spPr>
                <a:xfrm>
                  <a:off x="258416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1" name="Google Shape;5151;p30"/>
                <p:cNvSpPr/>
                <p:nvPr/>
              </p:nvSpPr>
              <p:spPr>
                <a:xfrm>
                  <a:off x="2494799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2" name="Google Shape;5152;p30"/>
                <p:cNvSpPr/>
                <p:nvPr/>
              </p:nvSpPr>
              <p:spPr>
                <a:xfrm>
                  <a:off x="299349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3" name="Google Shape;5153;p30"/>
                <p:cNvSpPr/>
                <p:nvPr/>
              </p:nvSpPr>
              <p:spPr>
                <a:xfrm>
                  <a:off x="2494799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4" name="Google Shape;5154;p30"/>
                <p:cNvSpPr/>
                <p:nvPr/>
              </p:nvSpPr>
              <p:spPr>
                <a:xfrm>
                  <a:off x="3415443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5" name="Google Shape;5155;p30"/>
                <p:cNvSpPr/>
                <p:nvPr/>
              </p:nvSpPr>
              <p:spPr>
                <a:xfrm>
                  <a:off x="3326074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6" name="Google Shape;5156;p30"/>
                <p:cNvSpPr/>
                <p:nvPr/>
              </p:nvSpPr>
              <p:spPr>
                <a:xfrm>
                  <a:off x="382477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7" name="Google Shape;5157;p30"/>
                <p:cNvSpPr/>
                <p:nvPr/>
              </p:nvSpPr>
              <p:spPr>
                <a:xfrm>
                  <a:off x="3326074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8" name="Google Shape;5158;p30"/>
                <p:cNvSpPr/>
                <p:nvPr/>
              </p:nvSpPr>
              <p:spPr>
                <a:xfrm>
                  <a:off x="4246718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9" name="Google Shape;5159;p30"/>
                <p:cNvSpPr/>
                <p:nvPr/>
              </p:nvSpPr>
              <p:spPr>
                <a:xfrm>
                  <a:off x="415735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0" name="Google Shape;5160;p30"/>
                <p:cNvSpPr/>
                <p:nvPr/>
              </p:nvSpPr>
              <p:spPr>
                <a:xfrm>
                  <a:off x="4656048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1" name="Google Shape;5161;p30"/>
                <p:cNvSpPr/>
                <p:nvPr/>
              </p:nvSpPr>
              <p:spPr>
                <a:xfrm>
                  <a:off x="415735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2" name="Google Shape;5162;p30"/>
                <p:cNvSpPr/>
                <p:nvPr/>
              </p:nvSpPr>
              <p:spPr>
                <a:xfrm>
                  <a:off x="507799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3" name="Google Shape;5163;p30"/>
                <p:cNvSpPr/>
                <p:nvPr/>
              </p:nvSpPr>
              <p:spPr>
                <a:xfrm>
                  <a:off x="4988625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4" name="Google Shape;5164;p30"/>
                <p:cNvSpPr/>
                <p:nvPr/>
              </p:nvSpPr>
              <p:spPr>
                <a:xfrm>
                  <a:off x="5487323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5" name="Google Shape;5165;p30"/>
                <p:cNvSpPr/>
                <p:nvPr/>
              </p:nvSpPr>
              <p:spPr>
                <a:xfrm>
                  <a:off x="4988625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6" name="Google Shape;5166;p30"/>
                <p:cNvSpPr/>
                <p:nvPr/>
              </p:nvSpPr>
              <p:spPr>
                <a:xfrm>
                  <a:off x="590926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7" name="Google Shape;5167;p30"/>
                <p:cNvSpPr/>
                <p:nvPr/>
              </p:nvSpPr>
              <p:spPr>
                <a:xfrm>
                  <a:off x="5819900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8" name="Google Shape;5168;p30"/>
                <p:cNvSpPr/>
                <p:nvPr/>
              </p:nvSpPr>
              <p:spPr>
                <a:xfrm>
                  <a:off x="631859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9" name="Google Shape;5169;p30"/>
                <p:cNvSpPr/>
                <p:nvPr/>
              </p:nvSpPr>
              <p:spPr>
                <a:xfrm>
                  <a:off x="5819900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0" name="Google Shape;5170;p30"/>
                <p:cNvSpPr/>
                <p:nvPr/>
              </p:nvSpPr>
              <p:spPr>
                <a:xfrm>
                  <a:off x="6740544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1" name="Google Shape;5171;p30"/>
                <p:cNvSpPr/>
                <p:nvPr/>
              </p:nvSpPr>
              <p:spPr>
                <a:xfrm>
                  <a:off x="665117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2" name="Google Shape;5172;p30"/>
                <p:cNvSpPr/>
                <p:nvPr/>
              </p:nvSpPr>
              <p:spPr>
                <a:xfrm>
                  <a:off x="7149874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3" name="Google Shape;5173;p30"/>
                <p:cNvSpPr/>
                <p:nvPr/>
              </p:nvSpPr>
              <p:spPr>
                <a:xfrm>
                  <a:off x="665117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4" name="Google Shape;5174;p30"/>
                <p:cNvSpPr/>
                <p:nvPr/>
              </p:nvSpPr>
              <p:spPr>
                <a:xfrm>
                  <a:off x="7571819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5" name="Google Shape;5175;p30"/>
                <p:cNvSpPr/>
                <p:nvPr/>
              </p:nvSpPr>
              <p:spPr>
                <a:xfrm>
                  <a:off x="7482451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6" name="Google Shape;5176;p30"/>
                <p:cNvSpPr/>
                <p:nvPr/>
              </p:nvSpPr>
              <p:spPr>
                <a:xfrm>
                  <a:off x="7981149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7" name="Google Shape;5177;p30"/>
                <p:cNvSpPr/>
                <p:nvPr/>
              </p:nvSpPr>
              <p:spPr>
                <a:xfrm>
                  <a:off x="7482451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8" name="Google Shape;5178;p30"/>
                <p:cNvSpPr/>
                <p:nvPr/>
              </p:nvSpPr>
              <p:spPr>
                <a:xfrm>
                  <a:off x="8403095" y="4471542"/>
                  <a:ext cx="319984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806" h="98641" extrusionOk="0">
                      <a:moveTo>
                        <a:pt x="86311" y="0"/>
                      </a:moveTo>
                      <a:lnTo>
                        <a:pt x="86311" y="78040"/>
                      </a:lnTo>
                      <a:lnTo>
                        <a:pt x="20601" y="78040"/>
                      </a:lnTo>
                      <a:lnTo>
                        <a:pt x="20601" y="49320"/>
                      </a:lnTo>
                      <a:lnTo>
                        <a:pt x="57591" y="49320"/>
                      </a:lnTo>
                      <a:lnTo>
                        <a:pt x="57591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2806" y="98640"/>
                      </a:lnTo>
                      <a:lnTo>
                        <a:pt x="10280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9" name="Google Shape;5179;p30"/>
                <p:cNvSpPr/>
                <p:nvPr/>
              </p:nvSpPr>
              <p:spPr>
                <a:xfrm>
                  <a:off x="8313726" y="4484104"/>
                  <a:ext cx="831427" cy="330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6686" extrusionOk="0">
                      <a:moveTo>
                        <a:pt x="4060" y="1"/>
                      </a:moveTo>
                      <a:lnTo>
                        <a:pt x="4060" y="98641"/>
                      </a:lnTo>
                      <a:lnTo>
                        <a:pt x="0" y="98641"/>
                      </a:lnTo>
                      <a:lnTo>
                        <a:pt x="0" y="106686"/>
                      </a:lnTo>
                      <a:lnTo>
                        <a:pt x="267124" y="106686"/>
                      </a:lnTo>
                      <a:lnTo>
                        <a:pt x="267124" y="98641"/>
                      </a:lnTo>
                      <a:lnTo>
                        <a:pt x="156185" y="98641"/>
                      </a:lnTo>
                      <a:lnTo>
                        <a:pt x="156185" y="20601"/>
                      </a:lnTo>
                      <a:lnTo>
                        <a:pt x="221894" y="20601"/>
                      </a:lnTo>
                      <a:lnTo>
                        <a:pt x="221894" y="49321"/>
                      </a:lnTo>
                      <a:lnTo>
                        <a:pt x="184904" y="49321"/>
                      </a:lnTo>
                      <a:lnTo>
                        <a:pt x="184904" y="69921"/>
                      </a:lnTo>
                      <a:lnTo>
                        <a:pt x="242494" y="69921"/>
                      </a:lnTo>
                      <a:lnTo>
                        <a:pt x="242494" y="1"/>
                      </a:lnTo>
                      <a:lnTo>
                        <a:pt x="135600" y="1"/>
                      </a:lnTo>
                      <a:lnTo>
                        <a:pt x="135600" y="94581"/>
                      </a:lnTo>
                      <a:lnTo>
                        <a:pt x="135600" y="98641"/>
                      </a:lnTo>
                      <a:lnTo>
                        <a:pt x="24660" y="98641"/>
                      </a:lnTo>
                      <a:lnTo>
                        <a:pt x="24660" y="20601"/>
                      </a:lnTo>
                      <a:lnTo>
                        <a:pt x="90370" y="20601"/>
                      </a:lnTo>
                      <a:lnTo>
                        <a:pt x="90370" y="49321"/>
                      </a:lnTo>
                      <a:lnTo>
                        <a:pt x="53380" y="49321"/>
                      </a:lnTo>
                      <a:lnTo>
                        <a:pt x="53380" y="69921"/>
                      </a:lnTo>
                      <a:lnTo>
                        <a:pt x="110970" y="69921"/>
                      </a:lnTo>
                      <a:lnTo>
                        <a:pt x="110970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0" name="Google Shape;5180;p30"/>
                <p:cNvSpPr/>
                <p:nvPr/>
              </p:nvSpPr>
              <p:spPr>
                <a:xfrm>
                  <a:off x="8812425" y="4471542"/>
                  <a:ext cx="332620" cy="305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866" h="98641" extrusionOk="0">
                      <a:moveTo>
                        <a:pt x="86295" y="0"/>
                      </a:moveTo>
                      <a:lnTo>
                        <a:pt x="86295" y="78040"/>
                      </a:lnTo>
                      <a:lnTo>
                        <a:pt x="20586" y="78040"/>
                      </a:lnTo>
                      <a:lnTo>
                        <a:pt x="20586" y="49320"/>
                      </a:lnTo>
                      <a:lnTo>
                        <a:pt x="57576" y="49320"/>
                      </a:lnTo>
                      <a:lnTo>
                        <a:pt x="57576" y="28720"/>
                      </a:lnTo>
                      <a:lnTo>
                        <a:pt x="1" y="28720"/>
                      </a:lnTo>
                      <a:lnTo>
                        <a:pt x="1" y="98640"/>
                      </a:lnTo>
                      <a:lnTo>
                        <a:pt x="106865" y="98640"/>
                      </a:lnTo>
                      <a:lnTo>
                        <a:pt x="106865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1" name="Google Shape;5181;p30"/>
                <p:cNvSpPr/>
                <p:nvPr/>
              </p:nvSpPr>
              <p:spPr>
                <a:xfrm>
                  <a:off x="8313726" y="4471542"/>
                  <a:ext cx="831427" cy="3178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125" h="102700" extrusionOk="0">
                      <a:moveTo>
                        <a:pt x="0" y="0"/>
                      </a:moveTo>
                      <a:lnTo>
                        <a:pt x="0" y="102700"/>
                      </a:lnTo>
                      <a:lnTo>
                        <a:pt x="4060" y="102700"/>
                      </a:lnTo>
                      <a:lnTo>
                        <a:pt x="4060" y="4060"/>
                      </a:lnTo>
                      <a:lnTo>
                        <a:pt x="110970" y="4060"/>
                      </a:lnTo>
                      <a:lnTo>
                        <a:pt x="110970" y="73980"/>
                      </a:lnTo>
                      <a:lnTo>
                        <a:pt x="53380" y="73980"/>
                      </a:lnTo>
                      <a:lnTo>
                        <a:pt x="53380" y="53380"/>
                      </a:lnTo>
                      <a:lnTo>
                        <a:pt x="90370" y="53380"/>
                      </a:lnTo>
                      <a:lnTo>
                        <a:pt x="90370" y="24660"/>
                      </a:lnTo>
                      <a:lnTo>
                        <a:pt x="24660" y="24660"/>
                      </a:lnTo>
                      <a:lnTo>
                        <a:pt x="24660" y="102700"/>
                      </a:lnTo>
                      <a:lnTo>
                        <a:pt x="135600" y="102700"/>
                      </a:lnTo>
                      <a:lnTo>
                        <a:pt x="135600" y="98640"/>
                      </a:lnTo>
                      <a:lnTo>
                        <a:pt x="135600" y="4060"/>
                      </a:lnTo>
                      <a:lnTo>
                        <a:pt x="242494" y="4060"/>
                      </a:lnTo>
                      <a:lnTo>
                        <a:pt x="242494" y="73980"/>
                      </a:lnTo>
                      <a:lnTo>
                        <a:pt x="184904" y="73980"/>
                      </a:lnTo>
                      <a:lnTo>
                        <a:pt x="184904" y="53380"/>
                      </a:lnTo>
                      <a:lnTo>
                        <a:pt x="221894" y="53380"/>
                      </a:lnTo>
                      <a:lnTo>
                        <a:pt x="221894" y="24660"/>
                      </a:lnTo>
                      <a:lnTo>
                        <a:pt x="156185" y="24660"/>
                      </a:lnTo>
                      <a:lnTo>
                        <a:pt x="156185" y="102700"/>
                      </a:lnTo>
                      <a:lnTo>
                        <a:pt x="267124" y="102700"/>
                      </a:lnTo>
                      <a:lnTo>
                        <a:pt x="267124" y="98640"/>
                      </a:lnTo>
                      <a:lnTo>
                        <a:pt x="160260" y="98640"/>
                      </a:lnTo>
                      <a:lnTo>
                        <a:pt x="160260" y="28720"/>
                      </a:lnTo>
                      <a:lnTo>
                        <a:pt x="217835" y="28720"/>
                      </a:lnTo>
                      <a:lnTo>
                        <a:pt x="217835" y="49320"/>
                      </a:lnTo>
                      <a:lnTo>
                        <a:pt x="180845" y="49320"/>
                      </a:lnTo>
                      <a:lnTo>
                        <a:pt x="180845" y="78040"/>
                      </a:lnTo>
                      <a:lnTo>
                        <a:pt x="246554" y="78040"/>
                      </a:lnTo>
                      <a:lnTo>
                        <a:pt x="246554" y="0"/>
                      </a:lnTo>
                      <a:lnTo>
                        <a:pt x="131525" y="0"/>
                      </a:lnTo>
                      <a:lnTo>
                        <a:pt x="131525" y="98640"/>
                      </a:lnTo>
                      <a:lnTo>
                        <a:pt x="28720" y="98640"/>
                      </a:lnTo>
                      <a:lnTo>
                        <a:pt x="28720" y="28720"/>
                      </a:lnTo>
                      <a:lnTo>
                        <a:pt x="86310" y="28720"/>
                      </a:lnTo>
                      <a:lnTo>
                        <a:pt x="86310" y="49320"/>
                      </a:lnTo>
                      <a:lnTo>
                        <a:pt x="49320" y="49320"/>
                      </a:lnTo>
                      <a:lnTo>
                        <a:pt x="49320" y="78040"/>
                      </a:lnTo>
                      <a:lnTo>
                        <a:pt x="115030" y="78040"/>
                      </a:lnTo>
                      <a:lnTo>
                        <a:pt x="115030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182" name="Google Shape;5182;p30"/>
            <p:cNvGrpSpPr/>
            <p:nvPr/>
          </p:nvGrpSpPr>
          <p:grpSpPr>
            <a:xfrm>
              <a:off x="973" y="4814279"/>
              <a:ext cx="9144179" cy="305421"/>
              <a:chOff x="973" y="4814279"/>
              <a:chExt cx="9144179" cy="305421"/>
            </a:xfrm>
          </p:grpSpPr>
          <p:sp>
            <p:nvSpPr>
              <p:cNvPr id="5183" name="Google Shape;5183;p30"/>
              <p:cNvSpPr/>
              <p:nvPr/>
            </p:nvSpPr>
            <p:spPr>
              <a:xfrm>
                <a:off x="973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4" name="Google Shape;5184;p30"/>
              <p:cNvSpPr/>
              <p:nvPr/>
            </p:nvSpPr>
            <p:spPr>
              <a:xfrm>
                <a:off x="703680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5" name="Google Shape;5185;p30"/>
              <p:cNvSpPr/>
              <p:nvPr/>
            </p:nvSpPr>
            <p:spPr>
              <a:xfrm>
                <a:off x="107186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6" name="Google Shape;5186;p30"/>
              <p:cNvSpPr/>
              <p:nvPr/>
            </p:nvSpPr>
            <p:spPr>
              <a:xfrm>
                <a:off x="703680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7" name="Google Shape;5187;p30"/>
              <p:cNvSpPr/>
              <p:nvPr/>
            </p:nvSpPr>
            <p:spPr>
              <a:xfrm>
                <a:off x="973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8" name="Google Shape;5188;p30"/>
              <p:cNvSpPr/>
              <p:nvPr/>
            </p:nvSpPr>
            <p:spPr>
              <a:xfrm>
                <a:off x="973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9" name="Google Shape;5189;p30"/>
              <p:cNvSpPr/>
              <p:nvPr/>
            </p:nvSpPr>
            <p:spPr>
              <a:xfrm>
                <a:off x="384238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0" name="Google Shape;5190;p30"/>
              <p:cNvSpPr/>
              <p:nvPr/>
            </p:nvSpPr>
            <p:spPr>
              <a:xfrm>
                <a:off x="573039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1" name="Google Shape;5191;p30"/>
              <p:cNvSpPr/>
              <p:nvPr/>
            </p:nvSpPr>
            <p:spPr>
              <a:xfrm>
                <a:off x="42663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2" name="Google Shape;5192;p30"/>
              <p:cNvSpPr/>
              <p:nvPr/>
            </p:nvSpPr>
            <p:spPr>
              <a:xfrm>
                <a:off x="42663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3" name="Google Shape;5193;p30"/>
              <p:cNvSpPr/>
              <p:nvPr/>
            </p:nvSpPr>
            <p:spPr>
              <a:xfrm>
                <a:off x="14958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4" name="Google Shape;5194;p30"/>
              <p:cNvSpPr/>
              <p:nvPr/>
            </p:nvSpPr>
            <p:spPr>
              <a:xfrm>
                <a:off x="29589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5" name="Google Shape;5195;p30"/>
              <p:cNvSpPr/>
              <p:nvPr/>
            </p:nvSpPr>
            <p:spPr>
              <a:xfrm>
                <a:off x="18844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6" name="Google Shape;5196;p30"/>
              <p:cNvSpPr/>
              <p:nvPr/>
            </p:nvSpPr>
            <p:spPr>
              <a:xfrm>
                <a:off x="14958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7" name="Google Shape;5197;p30"/>
              <p:cNvSpPr/>
              <p:nvPr/>
            </p:nvSpPr>
            <p:spPr>
              <a:xfrm>
                <a:off x="661334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8" name="Google Shape;5198;p30"/>
              <p:cNvSpPr/>
              <p:nvPr/>
            </p:nvSpPr>
            <p:spPr>
              <a:xfrm>
                <a:off x="973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9" name="Google Shape;5199;p30"/>
              <p:cNvSpPr/>
              <p:nvPr/>
            </p:nvSpPr>
            <p:spPr>
              <a:xfrm>
                <a:off x="366364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0" name="Google Shape;5200;p30"/>
              <p:cNvSpPr/>
              <p:nvPr/>
            </p:nvSpPr>
            <p:spPr>
              <a:xfrm>
                <a:off x="643460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1" name="Google Shape;5201;p30"/>
              <p:cNvSpPr/>
              <p:nvPr/>
            </p:nvSpPr>
            <p:spPr>
              <a:xfrm>
                <a:off x="893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2" name="Google Shape;5202;p30"/>
              <p:cNvSpPr/>
              <p:nvPr/>
            </p:nvSpPr>
            <p:spPr>
              <a:xfrm>
                <a:off x="83224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3" name="Google Shape;5203;p30"/>
              <p:cNvSpPr/>
              <p:nvPr/>
            </p:nvSpPr>
            <p:spPr>
              <a:xfrm>
                <a:off x="1534955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4" name="Google Shape;5204;p30"/>
              <p:cNvSpPr/>
              <p:nvPr/>
            </p:nvSpPr>
            <p:spPr>
              <a:xfrm>
                <a:off x="938461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5" name="Google Shape;5205;p30"/>
              <p:cNvSpPr/>
              <p:nvPr/>
            </p:nvSpPr>
            <p:spPr>
              <a:xfrm>
                <a:off x="1534955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6" name="Google Shape;5206;p30"/>
              <p:cNvSpPr/>
              <p:nvPr/>
            </p:nvSpPr>
            <p:spPr>
              <a:xfrm>
                <a:off x="83224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7" name="Google Shape;5207;p30"/>
              <p:cNvSpPr/>
              <p:nvPr/>
            </p:nvSpPr>
            <p:spPr>
              <a:xfrm>
                <a:off x="83224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8" name="Google Shape;5208;p30"/>
              <p:cNvSpPr/>
              <p:nvPr/>
            </p:nvSpPr>
            <p:spPr>
              <a:xfrm>
                <a:off x="121551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9" name="Google Shape;5209;p30"/>
              <p:cNvSpPr/>
              <p:nvPr/>
            </p:nvSpPr>
            <p:spPr>
              <a:xfrm>
                <a:off x="140431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0" name="Google Shape;5210;p30"/>
              <p:cNvSpPr/>
              <p:nvPr/>
            </p:nvSpPr>
            <p:spPr>
              <a:xfrm>
                <a:off x="1257906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1" name="Google Shape;5211;p30"/>
              <p:cNvSpPr/>
              <p:nvPr/>
            </p:nvSpPr>
            <p:spPr>
              <a:xfrm>
                <a:off x="1257906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2" name="Google Shape;5212;p30"/>
              <p:cNvSpPr/>
              <p:nvPr/>
            </p:nvSpPr>
            <p:spPr>
              <a:xfrm>
                <a:off x="980857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3" name="Google Shape;5213;p30"/>
              <p:cNvSpPr/>
              <p:nvPr/>
            </p:nvSpPr>
            <p:spPr>
              <a:xfrm>
                <a:off x="1127172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4" name="Google Shape;5214;p30"/>
              <p:cNvSpPr/>
              <p:nvPr/>
            </p:nvSpPr>
            <p:spPr>
              <a:xfrm>
                <a:off x="85012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5" name="Google Shape;5215;p30"/>
              <p:cNvSpPr/>
              <p:nvPr/>
            </p:nvSpPr>
            <p:spPr>
              <a:xfrm>
                <a:off x="980857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6" name="Google Shape;5216;p30"/>
              <p:cNvSpPr/>
              <p:nvPr/>
            </p:nvSpPr>
            <p:spPr>
              <a:xfrm>
                <a:off x="149261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7" name="Google Shape;5217;p30"/>
              <p:cNvSpPr/>
              <p:nvPr/>
            </p:nvSpPr>
            <p:spPr>
              <a:xfrm>
                <a:off x="83224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8" name="Google Shape;5218;p30"/>
              <p:cNvSpPr/>
              <p:nvPr/>
            </p:nvSpPr>
            <p:spPr>
              <a:xfrm>
                <a:off x="1197639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9" name="Google Shape;5219;p30"/>
              <p:cNvSpPr/>
              <p:nvPr/>
            </p:nvSpPr>
            <p:spPr>
              <a:xfrm>
                <a:off x="1474735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0" name="Google Shape;5220;p30"/>
              <p:cNvSpPr/>
              <p:nvPr/>
            </p:nvSpPr>
            <p:spPr>
              <a:xfrm>
                <a:off x="9205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1" name="Google Shape;5221;p30"/>
              <p:cNvSpPr/>
              <p:nvPr/>
            </p:nvSpPr>
            <p:spPr>
              <a:xfrm>
                <a:off x="166352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2" name="Google Shape;5222;p30"/>
              <p:cNvSpPr/>
              <p:nvPr/>
            </p:nvSpPr>
            <p:spPr>
              <a:xfrm>
                <a:off x="236623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3" name="Google Shape;5223;p30"/>
              <p:cNvSpPr/>
              <p:nvPr/>
            </p:nvSpPr>
            <p:spPr>
              <a:xfrm>
                <a:off x="176973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4" name="Google Shape;5224;p30"/>
              <p:cNvSpPr/>
              <p:nvPr/>
            </p:nvSpPr>
            <p:spPr>
              <a:xfrm>
                <a:off x="236623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5" name="Google Shape;5225;p30"/>
              <p:cNvSpPr/>
              <p:nvPr/>
            </p:nvSpPr>
            <p:spPr>
              <a:xfrm>
                <a:off x="166352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6" name="Google Shape;5226;p30"/>
              <p:cNvSpPr/>
              <p:nvPr/>
            </p:nvSpPr>
            <p:spPr>
              <a:xfrm>
                <a:off x="166352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7" name="Google Shape;5227;p30"/>
              <p:cNvSpPr/>
              <p:nvPr/>
            </p:nvSpPr>
            <p:spPr>
              <a:xfrm>
                <a:off x="2046789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8" name="Google Shape;5228;p30"/>
              <p:cNvSpPr/>
              <p:nvPr/>
            </p:nvSpPr>
            <p:spPr>
              <a:xfrm>
                <a:off x="223559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9" name="Google Shape;5229;p30"/>
              <p:cNvSpPr/>
              <p:nvPr/>
            </p:nvSpPr>
            <p:spPr>
              <a:xfrm>
                <a:off x="2089181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0" name="Google Shape;5230;p30"/>
              <p:cNvSpPr/>
              <p:nvPr/>
            </p:nvSpPr>
            <p:spPr>
              <a:xfrm>
                <a:off x="2089181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1" name="Google Shape;5231;p30"/>
              <p:cNvSpPr/>
              <p:nvPr/>
            </p:nvSpPr>
            <p:spPr>
              <a:xfrm>
                <a:off x="1812132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2" name="Google Shape;5232;p30"/>
              <p:cNvSpPr/>
              <p:nvPr/>
            </p:nvSpPr>
            <p:spPr>
              <a:xfrm>
                <a:off x="1958447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3" name="Google Shape;5233;p30"/>
              <p:cNvSpPr/>
              <p:nvPr/>
            </p:nvSpPr>
            <p:spPr>
              <a:xfrm>
                <a:off x="1681395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4" name="Google Shape;5234;p30"/>
              <p:cNvSpPr/>
              <p:nvPr/>
            </p:nvSpPr>
            <p:spPr>
              <a:xfrm>
                <a:off x="1812132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5" name="Google Shape;5235;p30"/>
              <p:cNvSpPr/>
              <p:nvPr/>
            </p:nvSpPr>
            <p:spPr>
              <a:xfrm>
                <a:off x="232388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6" name="Google Shape;5236;p30"/>
              <p:cNvSpPr/>
              <p:nvPr/>
            </p:nvSpPr>
            <p:spPr>
              <a:xfrm>
                <a:off x="166352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7" name="Google Shape;5237;p30"/>
              <p:cNvSpPr/>
              <p:nvPr/>
            </p:nvSpPr>
            <p:spPr>
              <a:xfrm>
                <a:off x="202891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8" name="Google Shape;5238;p30"/>
              <p:cNvSpPr/>
              <p:nvPr/>
            </p:nvSpPr>
            <p:spPr>
              <a:xfrm>
                <a:off x="230601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9" name="Google Shape;5239;p30"/>
              <p:cNvSpPr/>
              <p:nvPr/>
            </p:nvSpPr>
            <p:spPr>
              <a:xfrm>
                <a:off x="17518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0" name="Google Shape;5240;p30"/>
              <p:cNvSpPr/>
              <p:nvPr/>
            </p:nvSpPr>
            <p:spPr>
              <a:xfrm>
                <a:off x="2494799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1" name="Google Shape;5241;p30"/>
              <p:cNvSpPr/>
              <p:nvPr/>
            </p:nvSpPr>
            <p:spPr>
              <a:xfrm>
                <a:off x="3197506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2" name="Google Shape;5242;p30"/>
              <p:cNvSpPr/>
              <p:nvPr/>
            </p:nvSpPr>
            <p:spPr>
              <a:xfrm>
                <a:off x="2601012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3" name="Google Shape;5243;p30"/>
              <p:cNvSpPr/>
              <p:nvPr/>
            </p:nvSpPr>
            <p:spPr>
              <a:xfrm>
                <a:off x="3197506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4" name="Google Shape;5244;p30"/>
              <p:cNvSpPr/>
              <p:nvPr/>
            </p:nvSpPr>
            <p:spPr>
              <a:xfrm>
                <a:off x="2494799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5" name="Google Shape;5245;p30"/>
              <p:cNvSpPr/>
              <p:nvPr/>
            </p:nvSpPr>
            <p:spPr>
              <a:xfrm>
                <a:off x="2494799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6" name="Google Shape;5246;p30"/>
              <p:cNvSpPr/>
              <p:nvPr/>
            </p:nvSpPr>
            <p:spPr>
              <a:xfrm>
                <a:off x="2878064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7" name="Google Shape;5247;p30"/>
              <p:cNvSpPr/>
              <p:nvPr/>
            </p:nvSpPr>
            <p:spPr>
              <a:xfrm>
                <a:off x="3066865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8" name="Google Shape;5248;p30"/>
              <p:cNvSpPr/>
              <p:nvPr/>
            </p:nvSpPr>
            <p:spPr>
              <a:xfrm>
                <a:off x="292045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9" name="Google Shape;5249;p30"/>
              <p:cNvSpPr/>
              <p:nvPr/>
            </p:nvSpPr>
            <p:spPr>
              <a:xfrm>
                <a:off x="292045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0" name="Google Shape;5250;p30"/>
              <p:cNvSpPr/>
              <p:nvPr/>
            </p:nvSpPr>
            <p:spPr>
              <a:xfrm>
                <a:off x="264340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1" name="Google Shape;5251;p30"/>
              <p:cNvSpPr/>
              <p:nvPr/>
            </p:nvSpPr>
            <p:spPr>
              <a:xfrm>
                <a:off x="278972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2" name="Google Shape;5252;p30"/>
              <p:cNvSpPr/>
              <p:nvPr/>
            </p:nvSpPr>
            <p:spPr>
              <a:xfrm>
                <a:off x="2512670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3" name="Google Shape;5253;p30"/>
              <p:cNvSpPr/>
              <p:nvPr/>
            </p:nvSpPr>
            <p:spPr>
              <a:xfrm>
                <a:off x="264340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4" name="Google Shape;5254;p30"/>
              <p:cNvSpPr/>
              <p:nvPr/>
            </p:nvSpPr>
            <p:spPr>
              <a:xfrm>
                <a:off x="3155160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5" name="Google Shape;5255;p30"/>
              <p:cNvSpPr/>
              <p:nvPr/>
            </p:nvSpPr>
            <p:spPr>
              <a:xfrm>
                <a:off x="2494799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6" name="Google Shape;5256;p30"/>
              <p:cNvSpPr/>
              <p:nvPr/>
            </p:nvSpPr>
            <p:spPr>
              <a:xfrm>
                <a:off x="2860190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7" name="Google Shape;5257;p30"/>
              <p:cNvSpPr/>
              <p:nvPr/>
            </p:nvSpPr>
            <p:spPr>
              <a:xfrm>
                <a:off x="313728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8" name="Google Shape;5258;p30"/>
              <p:cNvSpPr/>
              <p:nvPr/>
            </p:nvSpPr>
            <p:spPr>
              <a:xfrm>
                <a:off x="25831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9" name="Google Shape;5259;p30"/>
              <p:cNvSpPr/>
              <p:nvPr/>
            </p:nvSpPr>
            <p:spPr>
              <a:xfrm>
                <a:off x="3326074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0" name="Google Shape;5260;p30"/>
              <p:cNvSpPr/>
              <p:nvPr/>
            </p:nvSpPr>
            <p:spPr>
              <a:xfrm>
                <a:off x="4028781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1" name="Google Shape;5261;p30"/>
              <p:cNvSpPr/>
              <p:nvPr/>
            </p:nvSpPr>
            <p:spPr>
              <a:xfrm>
                <a:off x="3432287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2" name="Google Shape;5262;p30"/>
              <p:cNvSpPr/>
              <p:nvPr/>
            </p:nvSpPr>
            <p:spPr>
              <a:xfrm>
                <a:off x="4028781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3" name="Google Shape;5263;p30"/>
              <p:cNvSpPr/>
              <p:nvPr/>
            </p:nvSpPr>
            <p:spPr>
              <a:xfrm>
                <a:off x="3326074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4" name="Google Shape;5264;p30"/>
              <p:cNvSpPr/>
              <p:nvPr/>
            </p:nvSpPr>
            <p:spPr>
              <a:xfrm>
                <a:off x="3326074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5" name="Google Shape;5265;p30"/>
              <p:cNvSpPr/>
              <p:nvPr/>
            </p:nvSpPr>
            <p:spPr>
              <a:xfrm>
                <a:off x="370934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6" name="Google Shape;5266;p30"/>
              <p:cNvSpPr/>
              <p:nvPr/>
            </p:nvSpPr>
            <p:spPr>
              <a:xfrm>
                <a:off x="3898140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7" name="Google Shape;5267;p30"/>
              <p:cNvSpPr/>
              <p:nvPr/>
            </p:nvSpPr>
            <p:spPr>
              <a:xfrm>
                <a:off x="3751732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8" name="Google Shape;5268;p30"/>
              <p:cNvSpPr/>
              <p:nvPr/>
            </p:nvSpPr>
            <p:spPr>
              <a:xfrm>
                <a:off x="3751732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9" name="Google Shape;5269;p30"/>
              <p:cNvSpPr/>
              <p:nvPr/>
            </p:nvSpPr>
            <p:spPr>
              <a:xfrm>
                <a:off x="347468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0" name="Google Shape;5270;p30"/>
              <p:cNvSpPr/>
              <p:nvPr/>
            </p:nvSpPr>
            <p:spPr>
              <a:xfrm>
                <a:off x="3620998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1" name="Google Shape;5271;p30"/>
              <p:cNvSpPr/>
              <p:nvPr/>
            </p:nvSpPr>
            <p:spPr>
              <a:xfrm>
                <a:off x="334394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2" name="Google Shape;5272;p30"/>
              <p:cNvSpPr/>
              <p:nvPr/>
            </p:nvSpPr>
            <p:spPr>
              <a:xfrm>
                <a:off x="347468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3" name="Google Shape;5273;p30"/>
              <p:cNvSpPr/>
              <p:nvPr/>
            </p:nvSpPr>
            <p:spPr>
              <a:xfrm>
                <a:off x="3986435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4" name="Google Shape;5274;p30"/>
              <p:cNvSpPr/>
              <p:nvPr/>
            </p:nvSpPr>
            <p:spPr>
              <a:xfrm>
                <a:off x="3326074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5" name="Google Shape;5275;p30"/>
              <p:cNvSpPr/>
              <p:nvPr/>
            </p:nvSpPr>
            <p:spPr>
              <a:xfrm>
                <a:off x="3691465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6" name="Google Shape;5276;p30"/>
              <p:cNvSpPr/>
              <p:nvPr/>
            </p:nvSpPr>
            <p:spPr>
              <a:xfrm>
                <a:off x="3968561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7" name="Google Shape;5277;p30"/>
              <p:cNvSpPr/>
              <p:nvPr/>
            </p:nvSpPr>
            <p:spPr>
              <a:xfrm>
                <a:off x="34144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8" name="Google Shape;5278;p30"/>
              <p:cNvSpPr/>
              <p:nvPr/>
            </p:nvSpPr>
            <p:spPr>
              <a:xfrm>
                <a:off x="415735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9" name="Google Shape;5279;p30"/>
              <p:cNvSpPr/>
              <p:nvPr/>
            </p:nvSpPr>
            <p:spPr>
              <a:xfrm>
                <a:off x="486005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0" name="Google Shape;5280;p30"/>
              <p:cNvSpPr/>
              <p:nvPr/>
            </p:nvSpPr>
            <p:spPr>
              <a:xfrm>
                <a:off x="426356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1" name="Google Shape;5281;p30"/>
              <p:cNvSpPr/>
              <p:nvPr/>
            </p:nvSpPr>
            <p:spPr>
              <a:xfrm>
                <a:off x="486005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2" name="Google Shape;5282;p30"/>
              <p:cNvSpPr/>
              <p:nvPr/>
            </p:nvSpPr>
            <p:spPr>
              <a:xfrm>
                <a:off x="415735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3" name="Google Shape;5283;p30"/>
              <p:cNvSpPr/>
              <p:nvPr/>
            </p:nvSpPr>
            <p:spPr>
              <a:xfrm>
                <a:off x="415735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4" name="Google Shape;5284;p30"/>
              <p:cNvSpPr/>
              <p:nvPr/>
            </p:nvSpPr>
            <p:spPr>
              <a:xfrm>
                <a:off x="454061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5" name="Google Shape;5285;p30"/>
              <p:cNvSpPr/>
              <p:nvPr/>
            </p:nvSpPr>
            <p:spPr>
              <a:xfrm>
                <a:off x="472941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6" name="Google Shape;5286;p30"/>
              <p:cNvSpPr/>
              <p:nvPr/>
            </p:nvSpPr>
            <p:spPr>
              <a:xfrm>
                <a:off x="4583007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7" name="Google Shape;5287;p30"/>
              <p:cNvSpPr/>
              <p:nvPr/>
            </p:nvSpPr>
            <p:spPr>
              <a:xfrm>
                <a:off x="4583007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8" name="Google Shape;5288;p30"/>
              <p:cNvSpPr/>
              <p:nvPr/>
            </p:nvSpPr>
            <p:spPr>
              <a:xfrm>
                <a:off x="4305958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9" name="Google Shape;5289;p30"/>
              <p:cNvSpPr/>
              <p:nvPr/>
            </p:nvSpPr>
            <p:spPr>
              <a:xfrm>
                <a:off x="4452273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0" name="Google Shape;5290;p30"/>
              <p:cNvSpPr/>
              <p:nvPr/>
            </p:nvSpPr>
            <p:spPr>
              <a:xfrm>
                <a:off x="4175221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1" name="Google Shape;5291;p30"/>
              <p:cNvSpPr/>
              <p:nvPr/>
            </p:nvSpPr>
            <p:spPr>
              <a:xfrm>
                <a:off x="4305958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2" name="Google Shape;5292;p30"/>
              <p:cNvSpPr/>
              <p:nvPr/>
            </p:nvSpPr>
            <p:spPr>
              <a:xfrm>
                <a:off x="481771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3" name="Google Shape;5293;p30"/>
              <p:cNvSpPr/>
              <p:nvPr/>
            </p:nvSpPr>
            <p:spPr>
              <a:xfrm>
                <a:off x="415735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4" name="Google Shape;5294;p30"/>
              <p:cNvSpPr/>
              <p:nvPr/>
            </p:nvSpPr>
            <p:spPr>
              <a:xfrm>
                <a:off x="452274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5" name="Google Shape;5295;p30"/>
              <p:cNvSpPr/>
              <p:nvPr/>
            </p:nvSpPr>
            <p:spPr>
              <a:xfrm>
                <a:off x="4799836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6" name="Google Shape;5296;p30"/>
              <p:cNvSpPr/>
              <p:nvPr/>
            </p:nvSpPr>
            <p:spPr>
              <a:xfrm>
                <a:off x="42456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7" name="Google Shape;5297;p30"/>
              <p:cNvSpPr/>
              <p:nvPr/>
            </p:nvSpPr>
            <p:spPr>
              <a:xfrm>
                <a:off x="4988625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8" name="Google Shape;5298;p30"/>
              <p:cNvSpPr/>
              <p:nvPr/>
            </p:nvSpPr>
            <p:spPr>
              <a:xfrm>
                <a:off x="569133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9" name="Google Shape;5299;p30"/>
              <p:cNvSpPr/>
              <p:nvPr/>
            </p:nvSpPr>
            <p:spPr>
              <a:xfrm>
                <a:off x="509483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0" name="Google Shape;5300;p30"/>
              <p:cNvSpPr/>
              <p:nvPr/>
            </p:nvSpPr>
            <p:spPr>
              <a:xfrm>
                <a:off x="569133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1" name="Google Shape;5301;p30"/>
              <p:cNvSpPr/>
              <p:nvPr/>
            </p:nvSpPr>
            <p:spPr>
              <a:xfrm>
                <a:off x="4988625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2" name="Google Shape;5302;p30"/>
              <p:cNvSpPr/>
              <p:nvPr/>
            </p:nvSpPr>
            <p:spPr>
              <a:xfrm>
                <a:off x="4988625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3" name="Google Shape;5303;p30"/>
              <p:cNvSpPr/>
              <p:nvPr/>
            </p:nvSpPr>
            <p:spPr>
              <a:xfrm>
                <a:off x="5371890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4" name="Google Shape;5304;p30"/>
              <p:cNvSpPr/>
              <p:nvPr/>
            </p:nvSpPr>
            <p:spPr>
              <a:xfrm>
                <a:off x="5560691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5" name="Google Shape;5305;p30"/>
              <p:cNvSpPr/>
              <p:nvPr/>
            </p:nvSpPr>
            <p:spPr>
              <a:xfrm>
                <a:off x="541428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6" name="Google Shape;5306;p30"/>
              <p:cNvSpPr/>
              <p:nvPr/>
            </p:nvSpPr>
            <p:spPr>
              <a:xfrm>
                <a:off x="541428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7" name="Google Shape;5307;p30"/>
              <p:cNvSpPr/>
              <p:nvPr/>
            </p:nvSpPr>
            <p:spPr>
              <a:xfrm>
                <a:off x="5137233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8" name="Google Shape;5308;p30"/>
              <p:cNvSpPr/>
              <p:nvPr/>
            </p:nvSpPr>
            <p:spPr>
              <a:xfrm>
                <a:off x="528354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9" name="Google Shape;5309;p30"/>
              <p:cNvSpPr/>
              <p:nvPr/>
            </p:nvSpPr>
            <p:spPr>
              <a:xfrm>
                <a:off x="5006496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0" name="Google Shape;5310;p30"/>
              <p:cNvSpPr/>
              <p:nvPr/>
            </p:nvSpPr>
            <p:spPr>
              <a:xfrm>
                <a:off x="5137233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1" name="Google Shape;5311;p30"/>
              <p:cNvSpPr/>
              <p:nvPr/>
            </p:nvSpPr>
            <p:spPr>
              <a:xfrm>
                <a:off x="5648986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2" name="Google Shape;5312;p30"/>
              <p:cNvSpPr/>
              <p:nvPr/>
            </p:nvSpPr>
            <p:spPr>
              <a:xfrm>
                <a:off x="4988625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3" name="Google Shape;5313;p30"/>
              <p:cNvSpPr/>
              <p:nvPr/>
            </p:nvSpPr>
            <p:spPr>
              <a:xfrm>
                <a:off x="535401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4" name="Google Shape;5314;p30"/>
              <p:cNvSpPr/>
              <p:nvPr/>
            </p:nvSpPr>
            <p:spPr>
              <a:xfrm>
                <a:off x="563111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5" name="Google Shape;5315;p30"/>
              <p:cNvSpPr/>
              <p:nvPr/>
            </p:nvSpPr>
            <p:spPr>
              <a:xfrm>
                <a:off x="507696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6" name="Google Shape;5316;p30"/>
              <p:cNvSpPr/>
              <p:nvPr/>
            </p:nvSpPr>
            <p:spPr>
              <a:xfrm>
                <a:off x="5819900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7" name="Google Shape;5317;p30"/>
              <p:cNvSpPr/>
              <p:nvPr/>
            </p:nvSpPr>
            <p:spPr>
              <a:xfrm>
                <a:off x="6522607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8" name="Google Shape;5318;p30"/>
              <p:cNvSpPr/>
              <p:nvPr/>
            </p:nvSpPr>
            <p:spPr>
              <a:xfrm>
                <a:off x="5926113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9" name="Google Shape;5319;p30"/>
              <p:cNvSpPr/>
              <p:nvPr/>
            </p:nvSpPr>
            <p:spPr>
              <a:xfrm>
                <a:off x="6522607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0" name="Google Shape;5320;p30"/>
              <p:cNvSpPr/>
              <p:nvPr/>
            </p:nvSpPr>
            <p:spPr>
              <a:xfrm>
                <a:off x="5819900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1" name="Google Shape;5321;p30"/>
              <p:cNvSpPr/>
              <p:nvPr/>
            </p:nvSpPr>
            <p:spPr>
              <a:xfrm>
                <a:off x="5819900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2" name="Google Shape;5322;p30"/>
              <p:cNvSpPr/>
              <p:nvPr/>
            </p:nvSpPr>
            <p:spPr>
              <a:xfrm>
                <a:off x="6203165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3" name="Google Shape;5323;p30"/>
              <p:cNvSpPr/>
              <p:nvPr/>
            </p:nvSpPr>
            <p:spPr>
              <a:xfrm>
                <a:off x="6391966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4" name="Google Shape;5324;p30"/>
              <p:cNvSpPr/>
              <p:nvPr/>
            </p:nvSpPr>
            <p:spPr>
              <a:xfrm>
                <a:off x="6245558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5" name="Google Shape;5325;p30"/>
              <p:cNvSpPr/>
              <p:nvPr/>
            </p:nvSpPr>
            <p:spPr>
              <a:xfrm>
                <a:off x="6245558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6" name="Google Shape;5326;p30"/>
              <p:cNvSpPr/>
              <p:nvPr/>
            </p:nvSpPr>
            <p:spPr>
              <a:xfrm>
                <a:off x="596850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7" name="Google Shape;5327;p30"/>
              <p:cNvSpPr/>
              <p:nvPr/>
            </p:nvSpPr>
            <p:spPr>
              <a:xfrm>
                <a:off x="611482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8" name="Google Shape;5328;p30"/>
              <p:cNvSpPr/>
              <p:nvPr/>
            </p:nvSpPr>
            <p:spPr>
              <a:xfrm>
                <a:off x="583777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9" name="Google Shape;5329;p30"/>
              <p:cNvSpPr/>
              <p:nvPr/>
            </p:nvSpPr>
            <p:spPr>
              <a:xfrm>
                <a:off x="596850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0" name="Google Shape;5330;p30"/>
              <p:cNvSpPr/>
              <p:nvPr/>
            </p:nvSpPr>
            <p:spPr>
              <a:xfrm>
                <a:off x="6480261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1" name="Google Shape;5331;p30"/>
              <p:cNvSpPr/>
              <p:nvPr/>
            </p:nvSpPr>
            <p:spPr>
              <a:xfrm>
                <a:off x="5819900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2" name="Google Shape;5332;p30"/>
              <p:cNvSpPr/>
              <p:nvPr/>
            </p:nvSpPr>
            <p:spPr>
              <a:xfrm>
                <a:off x="6185291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3" name="Google Shape;5333;p30"/>
              <p:cNvSpPr/>
              <p:nvPr/>
            </p:nvSpPr>
            <p:spPr>
              <a:xfrm>
                <a:off x="6462387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4" name="Google Shape;5334;p30"/>
              <p:cNvSpPr/>
              <p:nvPr/>
            </p:nvSpPr>
            <p:spPr>
              <a:xfrm>
                <a:off x="59082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5" name="Google Shape;5335;p30"/>
              <p:cNvSpPr/>
              <p:nvPr/>
            </p:nvSpPr>
            <p:spPr>
              <a:xfrm>
                <a:off x="665117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6" name="Google Shape;5336;p30"/>
              <p:cNvSpPr/>
              <p:nvPr/>
            </p:nvSpPr>
            <p:spPr>
              <a:xfrm>
                <a:off x="7353882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7" name="Google Shape;5337;p30"/>
              <p:cNvSpPr/>
              <p:nvPr/>
            </p:nvSpPr>
            <p:spPr>
              <a:xfrm>
                <a:off x="6757388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8" name="Google Shape;5338;p30"/>
              <p:cNvSpPr/>
              <p:nvPr/>
            </p:nvSpPr>
            <p:spPr>
              <a:xfrm>
                <a:off x="7353882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9" name="Google Shape;5339;p30"/>
              <p:cNvSpPr/>
              <p:nvPr/>
            </p:nvSpPr>
            <p:spPr>
              <a:xfrm>
                <a:off x="665117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0" name="Google Shape;5340;p30"/>
              <p:cNvSpPr/>
              <p:nvPr/>
            </p:nvSpPr>
            <p:spPr>
              <a:xfrm>
                <a:off x="665117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1" name="Google Shape;5341;p30"/>
              <p:cNvSpPr/>
              <p:nvPr/>
            </p:nvSpPr>
            <p:spPr>
              <a:xfrm>
                <a:off x="703444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2" name="Google Shape;5342;p30"/>
              <p:cNvSpPr/>
              <p:nvPr/>
            </p:nvSpPr>
            <p:spPr>
              <a:xfrm>
                <a:off x="722324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3" name="Google Shape;5343;p30"/>
              <p:cNvSpPr/>
              <p:nvPr/>
            </p:nvSpPr>
            <p:spPr>
              <a:xfrm>
                <a:off x="7076833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4" name="Google Shape;5344;p30"/>
              <p:cNvSpPr/>
              <p:nvPr/>
            </p:nvSpPr>
            <p:spPr>
              <a:xfrm>
                <a:off x="7076833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5" name="Google Shape;5345;p30"/>
              <p:cNvSpPr/>
              <p:nvPr/>
            </p:nvSpPr>
            <p:spPr>
              <a:xfrm>
                <a:off x="6799784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6" name="Google Shape;5346;p30"/>
              <p:cNvSpPr/>
              <p:nvPr/>
            </p:nvSpPr>
            <p:spPr>
              <a:xfrm>
                <a:off x="6946099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7" name="Google Shape;5347;p30"/>
              <p:cNvSpPr/>
              <p:nvPr/>
            </p:nvSpPr>
            <p:spPr>
              <a:xfrm>
                <a:off x="666904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8" name="Google Shape;5348;p30"/>
              <p:cNvSpPr/>
              <p:nvPr/>
            </p:nvSpPr>
            <p:spPr>
              <a:xfrm>
                <a:off x="6799784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9" name="Google Shape;5349;p30"/>
              <p:cNvSpPr/>
              <p:nvPr/>
            </p:nvSpPr>
            <p:spPr>
              <a:xfrm>
                <a:off x="731153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0" name="Google Shape;5350;p30"/>
              <p:cNvSpPr/>
              <p:nvPr/>
            </p:nvSpPr>
            <p:spPr>
              <a:xfrm>
                <a:off x="665117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1" name="Google Shape;5351;p30"/>
              <p:cNvSpPr/>
              <p:nvPr/>
            </p:nvSpPr>
            <p:spPr>
              <a:xfrm>
                <a:off x="7016566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2" name="Google Shape;5352;p30"/>
              <p:cNvSpPr/>
              <p:nvPr/>
            </p:nvSpPr>
            <p:spPr>
              <a:xfrm>
                <a:off x="7293662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3" name="Google Shape;5353;p30"/>
              <p:cNvSpPr/>
              <p:nvPr/>
            </p:nvSpPr>
            <p:spPr>
              <a:xfrm>
                <a:off x="67395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4" name="Google Shape;5354;p30"/>
              <p:cNvSpPr/>
              <p:nvPr/>
            </p:nvSpPr>
            <p:spPr>
              <a:xfrm>
                <a:off x="7482451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5" name="Google Shape;5355;p30"/>
              <p:cNvSpPr/>
              <p:nvPr/>
            </p:nvSpPr>
            <p:spPr>
              <a:xfrm>
                <a:off x="8185158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6" name="Google Shape;5356;p30"/>
              <p:cNvSpPr/>
              <p:nvPr/>
            </p:nvSpPr>
            <p:spPr>
              <a:xfrm>
                <a:off x="7588664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7" name="Google Shape;5357;p30"/>
              <p:cNvSpPr/>
              <p:nvPr/>
            </p:nvSpPr>
            <p:spPr>
              <a:xfrm>
                <a:off x="8185158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8" name="Google Shape;5358;p30"/>
              <p:cNvSpPr/>
              <p:nvPr/>
            </p:nvSpPr>
            <p:spPr>
              <a:xfrm>
                <a:off x="7482451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9" name="Google Shape;5359;p30"/>
              <p:cNvSpPr/>
              <p:nvPr/>
            </p:nvSpPr>
            <p:spPr>
              <a:xfrm>
                <a:off x="7482451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0" name="Google Shape;5360;p30"/>
              <p:cNvSpPr/>
              <p:nvPr/>
            </p:nvSpPr>
            <p:spPr>
              <a:xfrm>
                <a:off x="7865716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1" name="Google Shape;5361;p30"/>
              <p:cNvSpPr/>
              <p:nvPr/>
            </p:nvSpPr>
            <p:spPr>
              <a:xfrm>
                <a:off x="8054517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2" name="Google Shape;5362;p30"/>
              <p:cNvSpPr/>
              <p:nvPr/>
            </p:nvSpPr>
            <p:spPr>
              <a:xfrm>
                <a:off x="7908109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3" name="Google Shape;5363;p30"/>
              <p:cNvSpPr/>
              <p:nvPr/>
            </p:nvSpPr>
            <p:spPr>
              <a:xfrm>
                <a:off x="7908109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4" name="Google Shape;5364;p30"/>
              <p:cNvSpPr/>
              <p:nvPr/>
            </p:nvSpPr>
            <p:spPr>
              <a:xfrm>
                <a:off x="7631059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5" name="Google Shape;5365;p30"/>
              <p:cNvSpPr/>
              <p:nvPr/>
            </p:nvSpPr>
            <p:spPr>
              <a:xfrm>
                <a:off x="7777374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6" name="Google Shape;5366;p30"/>
              <p:cNvSpPr/>
              <p:nvPr/>
            </p:nvSpPr>
            <p:spPr>
              <a:xfrm>
                <a:off x="7500322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7" name="Google Shape;5367;p30"/>
              <p:cNvSpPr/>
              <p:nvPr/>
            </p:nvSpPr>
            <p:spPr>
              <a:xfrm>
                <a:off x="7631059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8" name="Google Shape;5368;p30"/>
              <p:cNvSpPr/>
              <p:nvPr/>
            </p:nvSpPr>
            <p:spPr>
              <a:xfrm>
                <a:off x="8142812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9" name="Google Shape;5369;p30"/>
              <p:cNvSpPr/>
              <p:nvPr/>
            </p:nvSpPr>
            <p:spPr>
              <a:xfrm>
                <a:off x="7482451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0" name="Google Shape;5370;p30"/>
              <p:cNvSpPr/>
              <p:nvPr/>
            </p:nvSpPr>
            <p:spPr>
              <a:xfrm>
                <a:off x="7847842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1" name="Google Shape;5371;p30"/>
              <p:cNvSpPr/>
              <p:nvPr/>
            </p:nvSpPr>
            <p:spPr>
              <a:xfrm>
                <a:off x="8124938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2" name="Google Shape;5372;p30"/>
              <p:cNvSpPr/>
              <p:nvPr/>
            </p:nvSpPr>
            <p:spPr>
              <a:xfrm>
                <a:off x="7570793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3" name="Google Shape;5373;p30"/>
              <p:cNvSpPr/>
              <p:nvPr/>
            </p:nvSpPr>
            <p:spPr>
              <a:xfrm>
                <a:off x="8313726" y="4954538"/>
                <a:ext cx="128565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7" extrusionOk="0">
                    <a:moveTo>
                      <a:pt x="0" y="1"/>
                    </a:moveTo>
                    <a:lnTo>
                      <a:pt x="0" y="41306"/>
                    </a:lnTo>
                    <a:lnTo>
                      <a:pt x="41305" y="4130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4" name="Google Shape;5374;p30"/>
              <p:cNvSpPr/>
              <p:nvPr/>
            </p:nvSpPr>
            <p:spPr>
              <a:xfrm>
                <a:off x="9016433" y="4954538"/>
                <a:ext cx="128568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41306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5" name="Google Shape;5375;p30"/>
              <p:cNvSpPr/>
              <p:nvPr/>
            </p:nvSpPr>
            <p:spPr>
              <a:xfrm>
                <a:off x="8419939" y="4922336"/>
                <a:ext cx="64731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97" h="20797" extrusionOk="0">
                    <a:moveTo>
                      <a:pt x="10406" y="1"/>
                    </a:moveTo>
                    <a:lnTo>
                      <a:pt x="1" y="10406"/>
                    </a:lnTo>
                    <a:lnTo>
                      <a:pt x="10406" y="20796"/>
                    </a:lnTo>
                    <a:lnTo>
                      <a:pt x="20797" y="10406"/>
                    </a:lnTo>
                    <a:lnTo>
                      <a:pt x="104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6" name="Google Shape;5376;p30"/>
              <p:cNvSpPr/>
              <p:nvPr/>
            </p:nvSpPr>
            <p:spPr>
              <a:xfrm>
                <a:off x="9016433" y="4826705"/>
                <a:ext cx="128568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7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4130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7" name="Google Shape;5377;p30"/>
              <p:cNvSpPr/>
              <p:nvPr/>
            </p:nvSpPr>
            <p:spPr>
              <a:xfrm>
                <a:off x="8313726" y="4826705"/>
                <a:ext cx="128565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41306" h="41306" extrusionOk="0">
                    <a:moveTo>
                      <a:pt x="0" y="0"/>
                    </a:moveTo>
                    <a:lnTo>
                      <a:pt x="0" y="41306"/>
                    </a:lnTo>
                    <a:lnTo>
                      <a:pt x="413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8" name="Google Shape;5378;p30"/>
              <p:cNvSpPr/>
              <p:nvPr/>
            </p:nvSpPr>
            <p:spPr>
              <a:xfrm>
                <a:off x="8313726" y="5094801"/>
                <a:ext cx="831427" cy="24899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8045" extrusionOk="0">
                    <a:moveTo>
                      <a:pt x="0" y="0"/>
                    </a:moveTo>
                    <a:lnTo>
                      <a:pt x="0" y="8045"/>
                    </a:lnTo>
                    <a:lnTo>
                      <a:pt x="267124" y="8045"/>
                    </a:lnTo>
                    <a:lnTo>
                      <a:pt x="26712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9" name="Google Shape;5379;p30"/>
              <p:cNvSpPr/>
              <p:nvPr/>
            </p:nvSpPr>
            <p:spPr>
              <a:xfrm>
                <a:off x="8696991" y="4922336"/>
                <a:ext cx="64728" cy="64413"/>
              </a:xfrm>
              <a:custGeom>
                <a:avLst/>
                <a:gdLst/>
                <a:ahLst/>
                <a:cxnLst/>
                <a:rect l="l" t="t" r="r" b="b"/>
                <a:pathLst>
                  <a:path w="20796" h="20812" extrusionOk="0">
                    <a:moveTo>
                      <a:pt x="10391" y="1"/>
                    </a:moveTo>
                    <a:lnTo>
                      <a:pt x="0" y="10406"/>
                    </a:lnTo>
                    <a:lnTo>
                      <a:pt x="10391" y="20811"/>
                    </a:lnTo>
                    <a:lnTo>
                      <a:pt x="20796" y="10406"/>
                    </a:lnTo>
                    <a:lnTo>
                      <a:pt x="1039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0" name="Google Shape;5380;p30"/>
              <p:cNvSpPr/>
              <p:nvPr/>
            </p:nvSpPr>
            <p:spPr>
              <a:xfrm>
                <a:off x="8885792" y="4834523"/>
                <a:ext cx="241312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30" h="77560" extrusionOk="0">
                    <a:moveTo>
                      <a:pt x="38750" y="22631"/>
                    </a:moveTo>
                    <a:lnTo>
                      <a:pt x="54899" y="38780"/>
                    </a:lnTo>
                    <a:lnTo>
                      <a:pt x="38750" y="54929"/>
                    </a:lnTo>
                    <a:lnTo>
                      <a:pt x="22631" y="38780"/>
                    </a:lnTo>
                    <a:lnTo>
                      <a:pt x="38750" y="22631"/>
                    </a:lnTo>
                    <a:close/>
                    <a:moveTo>
                      <a:pt x="38750" y="0"/>
                    </a:moveTo>
                    <a:lnTo>
                      <a:pt x="1" y="38780"/>
                    </a:lnTo>
                    <a:lnTo>
                      <a:pt x="38750" y="77559"/>
                    </a:lnTo>
                    <a:lnTo>
                      <a:pt x="77529" y="38780"/>
                    </a:lnTo>
                    <a:lnTo>
                      <a:pt x="387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1" name="Google Shape;5381;p30"/>
              <p:cNvSpPr/>
              <p:nvPr/>
            </p:nvSpPr>
            <p:spPr>
              <a:xfrm>
                <a:off x="8739384" y="4954538"/>
                <a:ext cx="257036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7" extrusionOk="0">
                    <a:moveTo>
                      <a:pt x="41306" y="1"/>
                    </a:moveTo>
                    <a:lnTo>
                      <a:pt x="1" y="41306"/>
                    </a:lnTo>
                    <a:lnTo>
                      <a:pt x="82581" y="41306"/>
                    </a:lnTo>
                    <a:lnTo>
                      <a:pt x="413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2" name="Google Shape;5382;p30"/>
              <p:cNvSpPr/>
              <p:nvPr/>
            </p:nvSpPr>
            <p:spPr>
              <a:xfrm>
                <a:off x="8739384" y="4826705"/>
                <a:ext cx="257036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2" h="41306" extrusionOk="0">
                    <a:moveTo>
                      <a:pt x="1" y="0"/>
                    </a:moveTo>
                    <a:lnTo>
                      <a:pt x="41306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3" name="Google Shape;5383;p30"/>
              <p:cNvSpPr/>
              <p:nvPr/>
            </p:nvSpPr>
            <p:spPr>
              <a:xfrm>
                <a:off x="8462335" y="4826705"/>
                <a:ext cx="257033" cy="127842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6" extrusionOk="0">
                    <a:moveTo>
                      <a:pt x="0" y="0"/>
                    </a:moveTo>
                    <a:lnTo>
                      <a:pt x="41275" y="41306"/>
                    </a:lnTo>
                    <a:lnTo>
                      <a:pt x="8258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4" name="Google Shape;5384;p30"/>
              <p:cNvSpPr/>
              <p:nvPr/>
            </p:nvSpPr>
            <p:spPr>
              <a:xfrm>
                <a:off x="8608650" y="4834523"/>
                <a:ext cx="24144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74" h="77560" extrusionOk="0">
                    <a:moveTo>
                      <a:pt x="38780" y="22631"/>
                    </a:moveTo>
                    <a:lnTo>
                      <a:pt x="54929" y="38780"/>
                    </a:lnTo>
                    <a:lnTo>
                      <a:pt x="38780" y="54929"/>
                    </a:lnTo>
                    <a:lnTo>
                      <a:pt x="22645" y="38780"/>
                    </a:lnTo>
                    <a:lnTo>
                      <a:pt x="38780" y="22631"/>
                    </a:lnTo>
                    <a:close/>
                    <a:moveTo>
                      <a:pt x="38780" y="0"/>
                    </a:moveTo>
                    <a:lnTo>
                      <a:pt x="0" y="38780"/>
                    </a:lnTo>
                    <a:lnTo>
                      <a:pt x="38780" y="77559"/>
                    </a:lnTo>
                    <a:lnTo>
                      <a:pt x="77574" y="38780"/>
                    </a:lnTo>
                    <a:lnTo>
                      <a:pt x="3878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5" name="Google Shape;5385;p30"/>
              <p:cNvSpPr/>
              <p:nvPr/>
            </p:nvSpPr>
            <p:spPr>
              <a:xfrm>
                <a:off x="8331597" y="4834523"/>
                <a:ext cx="241359" cy="240048"/>
              </a:xfrm>
              <a:custGeom>
                <a:avLst/>
                <a:gdLst/>
                <a:ahLst/>
                <a:cxnLst/>
                <a:rect l="l" t="t" r="r" b="b"/>
                <a:pathLst>
                  <a:path w="77545" h="77560" extrusionOk="0">
                    <a:moveTo>
                      <a:pt x="38795" y="22631"/>
                    </a:moveTo>
                    <a:lnTo>
                      <a:pt x="54929" y="38780"/>
                    </a:lnTo>
                    <a:lnTo>
                      <a:pt x="38795" y="54929"/>
                    </a:lnTo>
                    <a:lnTo>
                      <a:pt x="22646" y="38780"/>
                    </a:lnTo>
                    <a:lnTo>
                      <a:pt x="38795" y="22631"/>
                    </a:lnTo>
                    <a:close/>
                    <a:moveTo>
                      <a:pt x="38795" y="0"/>
                    </a:moveTo>
                    <a:lnTo>
                      <a:pt x="1" y="38780"/>
                    </a:lnTo>
                    <a:lnTo>
                      <a:pt x="38795" y="77559"/>
                    </a:lnTo>
                    <a:lnTo>
                      <a:pt x="77544" y="38780"/>
                    </a:lnTo>
                    <a:lnTo>
                      <a:pt x="387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6" name="Google Shape;5386;p30"/>
              <p:cNvSpPr/>
              <p:nvPr/>
            </p:nvSpPr>
            <p:spPr>
              <a:xfrm>
                <a:off x="8462335" y="4954538"/>
                <a:ext cx="257033" cy="127845"/>
              </a:xfrm>
              <a:custGeom>
                <a:avLst/>
                <a:gdLst/>
                <a:ahLst/>
                <a:cxnLst/>
                <a:rect l="l" t="t" r="r" b="b"/>
                <a:pathLst>
                  <a:path w="82581" h="41307" extrusionOk="0">
                    <a:moveTo>
                      <a:pt x="41275" y="1"/>
                    </a:moveTo>
                    <a:lnTo>
                      <a:pt x="0" y="41306"/>
                    </a:lnTo>
                    <a:lnTo>
                      <a:pt x="82581" y="41306"/>
                    </a:lnTo>
                    <a:lnTo>
                      <a:pt x="4127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7" name="Google Shape;5387;p30"/>
              <p:cNvSpPr/>
              <p:nvPr/>
            </p:nvSpPr>
            <p:spPr>
              <a:xfrm>
                <a:off x="8974087" y="4922336"/>
                <a:ext cx="64684" cy="64367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20797" extrusionOk="0">
                    <a:moveTo>
                      <a:pt x="10376" y="1"/>
                    </a:moveTo>
                    <a:lnTo>
                      <a:pt x="1" y="10406"/>
                    </a:lnTo>
                    <a:lnTo>
                      <a:pt x="10376" y="20796"/>
                    </a:lnTo>
                    <a:lnTo>
                      <a:pt x="20781" y="10406"/>
                    </a:lnTo>
                    <a:lnTo>
                      <a:pt x="1037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8" name="Google Shape;5388;p30"/>
              <p:cNvSpPr/>
              <p:nvPr/>
            </p:nvSpPr>
            <p:spPr>
              <a:xfrm>
                <a:off x="8313726" y="4814279"/>
                <a:ext cx="831427" cy="280537"/>
              </a:xfrm>
              <a:custGeom>
                <a:avLst/>
                <a:gdLst/>
                <a:ahLst/>
                <a:cxnLst/>
                <a:rect l="l" t="t" r="r" b="b"/>
                <a:pathLst>
                  <a:path w="267125" h="90642" extrusionOk="0">
                    <a:moveTo>
                      <a:pt x="44538" y="6541"/>
                    </a:moveTo>
                    <a:lnTo>
                      <a:pt x="83287" y="45321"/>
                    </a:lnTo>
                    <a:lnTo>
                      <a:pt x="44538" y="84100"/>
                    </a:lnTo>
                    <a:lnTo>
                      <a:pt x="5744" y="45321"/>
                    </a:lnTo>
                    <a:lnTo>
                      <a:pt x="44538" y="6541"/>
                    </a:lnTo>
                    <a:close/>
                    <a:moveTo>
                      <a:pt x="133555" y="6541"/>
                    </a:moveTo>
                    <a:lnTo>
                      <a:pt x="172349" y="45321"/>
                    </a:lnTo>
                    <a:lnTo>
                      <a:pt x="133555" y="84100"/>
                    </a:lnTo>
                    <a:lnTo>
                      <a:pt x="94775" y="45321"/>
                    </a:lnTo>
                    <a:lnTo>
                      <a:pt x="133555" y="6541"/>
                    </a:lnTo>
                    <a:close/>
                    <a:moveTo>
                      <a:pt x="222586" y="6541"/>
                    </a:moveTo>
                    <a:lnTo>
                      <a:pt x="261365" y="45321"/>
                    </a:lnTo>
                    <a:lnTo>
                      <a:pt x="222586" y="84100"/>
                    </a:lnTo>
                    <a:lnTo>
                      <a:pt x="183837" y="45321"/>
                    </a:lnTo>
                    <a:lnTo>
                      <a:pt x="222586" y="6541"/>
                    </a:lnTo>
                    <a:close/>
                    <a:moveTo>
                      <a:pt x="130337" y="4015"/>
                    </a:moveTo>
                    <a:lnTo>
                      <a:pt x="89031" y="45321"/>
                    </a:lnTo>
                    <a:lnTo>
                      <a:pt x="130337" y="86626"/>
                    </a:lnTo>
                    <a:lnTo>
                      <a:pt x="47756" y="86626"/>
                    </a:lnTo>
                    <a:lnTo>
                      <a:pt x="89031" y="45321"/>
                    </a:lnTo>
                    <a:lnTo>
                      <a:pt x="47756" y="4015"/>
                    </a:lnTo>
                    <a:close/>
                    <a:moveTo>
                      <a:pt x="219353" y="4015"/>
                    </a:moveTo>
                    <a:lnTo>
                      <a:pt x="178093" y="45321"/>
                    </a:lnTo>
                    <a:lnTo>
                      <a:pt x="219353" y="86626"/>
                    </a:lnTo>
                    <a:lnTo>
                      <a:pt x="136788" y="86626"/>
                    </a:lnTo>
                    <a:lnTo>
                      <a:pt x="178093" y="45321"/>
                    </a:lnTo>
                    <a:lnTo>
                      <a:pt x="136788" y="4015"/>
                    </a:lnTo>
                    <a:close/>
                    <a:moveTo>
                      <a:pt x="0" y="1"/>
                    </a:moveTo>
                    <a:lnTo>
                      <a:pt x="0" y="4015"/>
                    </a:lnTo>
                    <a:lnTo>
                      <a:pt x="41305" y="4015"/>
                    </a:lnTo>
                    <a:lnTo>
                      <a:pt x="0" y="45321"/>
                    </a:lnTo>
                    <a:lnTo>
                      <a:pt x="41305" y="86626"/>
                    </a:lnTo>
                    <a:lnTo>
                      <a:pt x="0" y="86626"/>
                    </a:lnTo>
                    <a:lnTo>
                      <a:pt x="0" y="90641"/>
                    </a:lnTo>
                    <a:lnTo>
                      <a:pt x="267124" y="90641"/>
                    </a:lnTo>
                    <a:lnTo>
                      <a:pt x="267124" y="86626"/>
                    </a:lnTo>
                    <a:lnTo>
                      <a:pt x="225819" y="86626"/>
                    </a:lnTo>
                    <a:lnTo>
                      <a:pt x="267124" y="45321"/>
                    </a:lnTo>
                    <a:lnTo>
                      <a:pt x="225819" y="4015"/>
                    </a:lnTo>
                    <a:lnTo>
                      <a:pt x="267124" y="4015"/>
                    </a:lnTo>
                    <a:lnTo>
                      <a:pt x="26712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9" name="Google Shape;5389;p30"/>
              <p:cNvSpPr/>
              <p:nvPr/>
            </p:nvSpPr>
            <p:spPr>
              <a:xfrm>
                <a:off x="8679117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35" y="5745"/>
                    </a:moveTo>
                    <a:lnTo>
                      <a:pt x="26540" y="16150"/>
                    </a:lnTo>
                    <a:lnTo>
                      <a:pt x="16135" y="26555"/>
                    </a:lnTo>
                    <a:lnTo>
                      <a:pt x="5744" y="16150"/>
                    </a:lnTo>
                    <a:lnTo>
                      <a:pt x="16135" y="5745"/>
                    </a:lnTo>
                    <a:close/>
                    <a:moveTo>
                      <a:pt x="16135" y="1"/>
                    </a:moveTo>
                    <a:lnTo>
                      <a:pt x="0" y="16150"/>
                    </a:lnTo>
                    <a:lnTo>
                      <a:pt x="16135" y="32299"/>
                    </a:lnTo>
                    <a:lnTo>
                      <a:pt x="32284" y="16150"/>
                    </a:lnTo>
                    <a:lnTo>
                      <a:pt x="161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0" name="Google Shape;5390;p30"/>
              <p:cNvSpPr/>
              <p:nvPr/>
            </p:nvSpPr>
            <p:spPr>
              <a:xfrm>
                <a:off x="8956213" y="4904560"/>
                <a:ext cx="100440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70" h="32300" extrusionOk="0">
                    <a:moveTo>
                      <a:pt x="16120" y="5760"/>
                    </a:moveTo>
                    <a:lnTo>
                      <a:pt x="26525" y="16150"/>
                    </a:lnTo>
                    <a:lnTo>
                      <a:pt x="16120" y="26540"/>
                    </a:lnTo>
                    <a:lnTo>
                      <a:pt x="5745" y="16150"/>
                    </a:lnTo>
                    <a:lnTo>
                      <a:pt x="16120" y="5760"/>
                    </a:lnTo>
                    <a:close/>
                    <a:moveTo>
                      <a:pt x="16120" y="1"/>
                    </a:moveTo>
                    <a:lnTo>
                      <a:pt x="1" y="16150"/>
                    </a:lnTo>
                    <a:lnTo>
                      <a:pt x="16120" y="32299"/>
                    </a:lnTo>
                    <a:lnTo>
                      <a:pt x="32269" y="16150"/>
                    </a:lnTo>
                    <a:lnTo>
                      <a:pt x="1612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1" name="Google Shape;5391;p30"/>
              <p:cNvSpPr/>
              <p:nvPr/>
            </p:nvSpPr>
            <p:spPr>
              <a:xfrm>
                <a:off x="8402068" y="4904560"/>
                <a:ext cx="100484" cy="99968"/>
              </a:xfrm>
              <a:custGeom>
                <a:avLst/>
                <a:gdLst/>
                <a:ahLst/>
                <a:cxnLst/>
                <a:rect l="l" t="t" r="r" b="b"/>
                <a:pathLst>
                  <a:path w="32284" h="32300" extrusionOk="0">
                    <a:moveTo>
                      <a:pt x="16149" y="5745"/>
                    </a:moveTo>
                    <a:lnTo>
                      <a:pt x="26540" y="16150"/>
                    </a:lnTo>
                    <a:lnTo>
                      <a:pt x="16149" y="26555"/>
                    </a:lnTo>
                    <a:lnTo>
                      <a:pt x="5744" y="16150"/>
                    </a:lnTo>
                    <a:lnTo>
                      <a:pt x="16149" y="5745"/>
                    </a:lnTo>
                    <a:close/>
                    <a:moveTo>
                      <a:pt x="16149" y="1"/>
                    </a:moveTo>
                    <a:lnTo>
                      <a:pt x="0" y="16150"/>
                    </a:lnTo>
                    <a:lnTo>
                      <a:pt x="16149" y="32299"/>
                    </a:lnTo>
                    <a:lnTo>
                      <a:pt x="32283" y="16150"/>
                    </a:lnTo>
                    <a:lnTo>
                      <a:pt x="1614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ONE_COLUMN_TEXT_2">
    <p:bg>
      <p:bgPr>
        <a:solidFill>
          <a:schemeClr val="dk1"/>
        </a:solidFill>
        <a:effectLst/>
      </p:bgPr>
    </p:bg>
    <p:spTree>
      <p:nvGrpSpPr>
        <p:cNvPr id="1" name="Shape 6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2" name="Google Shape;6022;p34"/>
          <p:cNvSpPr/>
          <p:nvPr/>
        </p:nvSpPr>
        <p:spPr>
          <a:xfrm flipH="1">
            <a:off x="135825" y="-10850"/>
            <a:ext cx="3505500" cy="517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3" name="Google Shape;6023;p34"/>
          <p:cNvSpPr/>
          <p:nvPr/>
        </p:nvSpPr>
        <p:spPr>
          <a:xfrm flipH="1">
            <a:off x="5575" y="-10850"/>
            <a:ext cx="3505500" cy="517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4" name="Google Shape;6024;p34"/>
          <p:cNvSpPr/>
          <p:nvPr/>
        </p:nvSpPr>
        <p:spPr>
          <a:xfrm>
            <a:off x="13" y="4306825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5" name="Google Shape;6025;p34"/>
          <p:cNvGrpSpPr/>
          <p:nvPr/>
        </p:nvGrpSpPr>
        <p:grpSpPr>
          <a:xfrm>
            <a:off x="-4" y="4428200"/>
            <a:ext cx="9144278" cy="723600"/>
            <a:chOff x="-4" y="4428200"/>
            <a:chExt cx="9144278" cy="723600"/>
          </a:xfrm>
        </p:grpSpPr>
        <p:sp>
          <p:nvSpPr>
            <p:cNvPr id="6026" name="Google Shape;6026;p34"/>
            <p:cNvSpPr/>
            <p:nvPr/>
          </p:nvSpPr>
          <p:spPr>
            <a:xfrm>
              <a:off x="25" y="44282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27" name="Google Shape;6027;p34"/>
            <p:cNvGrpSpPr/>
            <p:nvPr/>
          </p:nvGrpSpPr>
          <p:grpSpPr>
            <a:xfrm>
              <a:off x="42" y="4558437"/>
              <a:ext cx="9144232" cy="170088"/>
              <a:chOff x="446475" y="2342375"/>
              <a:chExt cx="6243075" cy="116125"/>
            </a:xfrm>
          </p:grpSpPr>
          <p:sp>
            <p:nvSpPr>
              <p:cNvPr id="6028" name="Google Shape;6028;p34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9" name="Google Shape;6029;p34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0" name="Google Shape;6030;p34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1" name="Google Shape;6031;p34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2" name="Google Shape;6032;p34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3" name="Google Shape;6033;p34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4" name="Google Shape;6034;p34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5" name="Google Shape;6035;p34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6" name="Google Shape;6036;p34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7" name="Google Shape;6037;p34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8" name="Google Shape;6038;p34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9" name="Google Shape;6039;p34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0" name="Google Shape;6040;p34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1" name="Google Shape;6041;p34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2" name="Google Shape;6042;p34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3" name="Google Shape;6043;p34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4" name="Google Shape;6044;p34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5" name="Google Shape;6045;p34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6" name="Google Shape;6046;p34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7" name="Google Shape;6047;p34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8" name="Google Shape;6048;p34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9" name="Google Shape;6049;p34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0" name="Google Shape;6050;p34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1" name="Google Shape;6051;p34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2" name="Google Shape;6052;p34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053" name="Google Shape;6053;p34"/>
            <p:cNvCxnSpPr>
              <a:stCxn id="6026" idx="1"/>
            </p:cNvCxnSpPr>
            <p:nvPr/>
          </p:nvCxnSpPr>
          <p:spPr>
            <a:xfrm>
              <a:off x="25" y="47900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054" name="Google Shape;6054;p34"/>
            <p:cNvCxnSpPr/>
            <p:nvPr/>
          </p:nvCxnSpPr>
          <p:spPr>
            <a:xfrm>
              <a:off x="25" y="44969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055" name="Google Shape;6055;p34"/>
            <p:cNvGrpSpPr/>
            <p:nvPr/>
          </p:nvGrpSpPr>
          <p:grpSpPr>
            <a:xfrm>
              <a:off x="-4" y="4851451"/>
              <a:ext cx="9143944" cy="272600"/>
              <a:chOff x="447950" y="2701350"/>
              <a:chExt cx="6241600" cy="186075"/>
            </a:xfrm>
          </p:grpSpPr>
          <p:sp>
            <p:nvSpPr>
              <p:cNvPr id="6056" name="Google Shape;6056;p34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7" name="Google Shape;6057;p34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8" name="Google Shape;6058;p34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9" name="Google Shape;6059;p34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0" name="Google Shape;6060;p34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1" name="Google Shape;6061;p34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2" name="Google Shape;6062;p34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3" name="Google Shape;6063;p34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4" name="Google Shape;6064;p34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5" name="Google Shape;6065;p34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6" name="Google Shape;6066;p34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7" name="Google Shape;6067;p34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8" name="Google Shape;6068;p34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9" name="Google Shape;6069;p34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0" name="Google Shape;6070;p34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1" name="Google Shape;6071;p34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2" name="Google Shape;6072;p34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3" name="Google Shape;6073;p34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4" name="Google Shape;6074;p34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5" name="Google Shape;6075;p34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6" name="Google Shape;6076;p34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7" name="Google Shape;6077;p34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8" name="Google Shape;6078;p34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9" name="Google Shape;6079;p34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0" name="Google Shape;6080;p34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1" name="Google Shape;6081;p34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2" name="Google Shape;6082;p34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3" name="Google Shape;6083;p34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4" name="Google Shape;6084;p34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5" name="Google Shape;6085;p34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6" name="Google Shape;6086;p34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7" name="Google Shape;6087;p34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8" name="Google Shape;6088;p34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9" name="Google Shape;6089;p34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0" name="Google Shape;6090;p34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1" name="Google Shape;6091;p34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2" name="Google Shape;6092;p34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3" name="Google Shape;6093;p34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4" name="Google Shape;6094;p34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5" name="Google Shape;6095;p34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6" name="Google Shape;6096;p34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7" name="Google Shape;6097;p34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8" name="Google Shape;6098;p34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9" name="Google Shape;6099;p34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0" name="Google Shape;6100;p34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1" name="Google Shape;6101;p34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2" name="Google Shape;6102;p34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3" name="Google Shape;6103;p34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4" name="Google Shape;6104;p34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5" name="Google Shape;6105;p34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6" name="Google Shape;6106;p34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7" name="Google Shape;6107;p34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8" name="Google Shape;6108;p34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9" name="Google Shape;6109;p34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110" name="Google Shape;6110;p34"/>
          <p:cNvSpPr txBox="1">
            <a:spLocks noGrp="1"/>
          </p:cNvSpPr>
          <p:nvPr>
            <p:ph type="title"/>
          </p:nvPr>
        </p:nvSpPr>
        <p:spPr>
          <a:xfrm>
            <a:off x="3995775" y="1099313"/>
            <a:ext cx="4109100" cy="81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111" name="Google Shape;6111;p34"/>
          <p:cNvSpPr txBox="1">
            <a:spLocks noGrp="1"/>
          </p:cNvSpPr>
          <p:nvPr>
            <p:ph type="subTitle" idx="1"/>
          </p:nvPr>
        </p:nvSpPr>
        <p:spPr>
          <a:xfrm>
            <a:off x="3995763" y="2148800"/>
            <a:ext cx="4109100" cy="14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112" name="Google Shape;6112;p34"/>
          <p:cNvSpPr/>
          <p:nvPr/>
        </p:nvSpPr>
        <p:spPr>
          <a:xfrm rot="10800000">
            <a:off x="0" y="-8426"/>
            <a:ext cx="9144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13" name="Google Shape;6113;p34"/>
          <p:cNvGrpSpPr/>
          <p:nvPr/>
        </p:nvGrpSpPr>
        <p:grpSpPr>
          <a:xfrm>
            <a:off x="-4" y="-8300"/>
            <a:ext cx="9144278" cy="723600"/>
            <a:chOff x="-4" y="-8300"/>
            <a:chExt cx="9144278" cy="723600"/>
          </a:xfrm>
        </p:grpSpPr>
        <p:sp>
          <p:nvSpPr>
            <p:cNvPr id="6114" name="Google Shape;6114;p34"/>
            <p:cNvSpPr/>
            <p:nvPr/>
          </p:nvSpPr>
          <p:spPr>
            <a:xfrm rot="10800000">
              <a:off x="245" y="-8300"/>
              <a:ext cx="9144000" cy="723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15" name="Google Shape;6115;p34"/>
            <p:cNvGrpSpPr/>
            <p:nvPr/>
          </p:nvGrpSpPr>
          <p:grpSpPr>
            <a:xfrm rot="10800000">
              <a:off x="-4" y="414975"/>
              <a:ext cx="9144232" cy="170088"/>
              <a:chOff x="446475" y="2342375"/>
              <a:chExt cx="6243075" cy="116125"/>
            </a:xfrm>
          </p:grpSpPr>
          <p:sp>
            <p:nvSpPr>
              <p:cNvPr id="6116" name="Google Shape;6116;p34"/>
              <p:cNvSpPr/>
              <p:nvPr/>
            </p:nvSpPr>
            <p:spPr>
              <a:xfrm>
                <a:off x="4464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7" name="Google Shape;6117;p34"/>
              <p:cNvSpPr/>
              <p:nvPr/>
            </p:nvSpPr>
            <p:spPr>
              <a:xfrm>
                <a:off x="9328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8" y="3037"/>
                    </a:lnTo>
                    <a:lnTo>
                      <a:pt x="9108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8" name="Google Shape;6118;p34"/>
              <p:cNvSpPr/>
              <p:nvPr/>
            </p:nvSpPr>
            <p:spPr>
              <a:xfrm>
                <a:off x="895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9" name="Google Shape;6119;p34"/>
              <p:cNvSpPr/>
              <p:nvPr/>
            </p:nvSpPr>
            <p:spPr>
              <a:xfrm>
                <a:off x="1418925" y="2342375"/>
                <a:ext cx="4072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8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20" y="3037"/>
                    </a:lnTo>
                    <a:lnTo>
                      <a:pt x="9120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65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0" name="Google Shape;6120;p34"/>
              <p:cNvSpPr/>
              <p:nvPr/>
            </p:nvSpPr>
            <p:spPr>
              <a:xfrm>
                <a:off x="13817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1" name="Google Shape;6121;p34"/>
              <p:cNvSpPr/>
              <p:nvPr/>
            </p:nvSpPr>
            <p:spPr>
              <a:xfrm>
                <a:off x="190527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2" name="Google Shape;6122;p34"/>
              <p:cNvSpPr/>
              <p:nvPr/>
            </p:nvSpPr>
            <p:spPr>
              <a:xfrm>
                <a:off x="18680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3" name="Google Shape;6123;p34"/>
              <p:cNvSpPr/>
              <p:nvPr/>
            </p:nvSpPr>
            <p:spPr>
              <a:xfrm>
                <a:off x="239165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2" y="1549"/>
                    </a:moveTo>
                    <a:lnTo>
                      <a:pt x="14634" y="1549"/>
                    </a:lnTo>
                    <a:lnTo>
                      <a:pt x="14634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8" y="3037"/>
                    </a:lnTo>
                    <a:lnTo>
                      <a:pt x="1668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4" name="Google Shape;6124;p34"/>
              <p:cNvSpPr/>
              <p:nvPr/>
            </p:nvSpPr>
            <p:spPr>
              <a:xfrm>
                <a:off x="23544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5" name="Google Shape;6125;p34"/>
              <p:cNvSpPr/>
              <p:nvPr/>
            </p:nvSpPr>
            <p:spPr>
              <a:xfrm>
                <a:off x="28780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66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6" name="Google Shape;6126;p34"/>
              <p:cNvSpPr/>
              <p:nvPr/>
            </p:nvSpPr>
            <p:spPr>
              <a:xfrm>
                <a:off x="28408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7" name="Google Shape;6127;p34"/>
              <p:cNvSpPr/>
              <p:nvPr/>
            </p:nvSpPr>
            <p:spPr>
              <a:xfrm>
                <a:off x="336440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21" y="1549"/>
                    </a:lnTo>
                    <a:lnTo>
                      <a:pt x="14621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23" y="1"/>
                    </a:lnTo>
                    <a:lnTo>
                      <a:pt x="7323" y="3037"/>
                    </a:lnTo>
                    <a:lnTo>
                      <a:pt x="1667" y="3037"/>
                    </a:lnTo>
                    <a:lnTo>
                      <a:pt x="1667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8" name="Google Shape;6128;p34"/>
              <p:cNvSpPr/>
              <p:nvPr/>
            </p:nvSpPr>
            <p:spPr>
              <a:xfrm>
                <a:off x="33272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9" name="Google Shape;6129;p34"/>
              <p:cNvSpPr/>
              <p:nvPr/>
            </p:nvSpPr>
            <p:spPr>
              <a:xfrm>
                <a:off x="3851075" y="2342375"/>
                <a:ext cx="406600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64" h="4645" fill="none" extrusionOk="0">
                    <a:moveTo>
                      <a:pt x="10787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085" y="3037"/>
                    </a:lnTo>
                    <a:lnTo>
                      <a:pt x="9085" y="1"/>
                    </a:lnTo>
                    <a:lnTo>
                      <a:pt x="16264" y="1"/>
                    </a:lnTo>
                    <a:lnTo>
                      <a:pt x="16264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1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0" name="Google Shape;6130;p34"/>
              <p:cNvSpPr/>
              <p:nvPr/>
            </p:nvSpPr>
            <p:spPr>
              <a:xfrm>
                <a:off x="38132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1" name="Google Shape;6131;p34"/>
              <p:cNvSpPr/>
              <p:nvPr/>
            </p:nvSpPr>
            <p:spPr>
              <a:xfrm>
                <a:off x="433712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77" y="1"/>
                    </a:lnTo>
                    <a:lnTo>
                      <a:pt x="16277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2" name="Google Shape;6132;p34"/>
              <p:cNvSpPr/>
              <p:nvPr/>
            </p:nvSpPr>
            <p:spPr>
              <a:xfrm>
                <a:off x="42996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3" name="Google Shape;6133;p34"/>
              <p:cNvSpPr/>
              <p:nvPr/>
            </p:nvSpPr>
            <p:spPr>
              <a:xfrm>
                <a:off x="4823500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788" y="1549"/>
                    </a:moveTo>
                    <a:lnTo>
                      <a:pt x="14622" y="1549"/>
                    </a:lnTo>
                    <a:lnTo>
                      <a:pt x="14622" y="3037"/>
                    </a:lnTo>
                    <a:lnTo>
                      <a:pt x="9097" y="3037"/>
                    </a:lnTo>
                    <a:lnTo>
                      <a:pt x="9097" y="1"/>
                    </a:lnTo>
                    <a:lnTo>
                      <a:pt x="16289" y="1"/>
                    </a:lnTo>
                    <a:lnTo>
                      <a:pt x="16289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54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4" name="Google Shape;6134;p34"/>
              <p:cNvSpPr/>
              <p:nvPr/>
            </p:nvSpPr>
            <p:spPr>
              <a:xfrm>
                <a:off x="478630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1" y="0"/>
                    </a:moveTo>
                    <a:lnTo>
                      <a:pt x="1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5" name="Google Shape;6135;p34"/>
              <p:cNvSpPr/>
              <p:nvPr/>
            </p:nvSpPr>
            <p:spPr>
              <a:xfrm>
                <a:off x="5309875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800" y="1549"/>
                    </a:moveTo>
                    <a:lnTo>
                      <a:pt x="14610" y="1549"/>
                    </a:lnTo>
                    <a:lnTo>
                      <a:pt x="14610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1" y="4644"/>
                    </a:lnTo>
                    <a:lnTo>
                      <a:pt x="1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6" y="3037"/>
                    </a:lnTo>
                    <a:lnTo>
                      <a:pt x="1656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6" name="Google Shape;6136;p34"/>
              <p:cNvSpPr/>
              <p:nvPr/>
            </p:nvSpPr>
            <p:spPr>
              <a:xfrm>
                <a:off x="527267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7" name="Google Shape;6137;p34"/>
              <p:cNvSpPr/>
              <p:nvPr/>
            </p:nvSpPr>
            <p:spPr>
              <a:xfrm>
                <a:off x="5796250" y="2342375"/>
                <a:ext cx="4069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77" h="4645" fill="none" extrusionOk="0">
                    <a:moveTo>
                      <a:pt x="10799" y="1549"/>
                    </a:moveTo>
                    <a:lnTo>
                      <a:pt x="14609" y="1549"/>
                    </a:lnTo>
                    <a:lnTo>
                      <a:pt x="14609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76" y="1"/>
                    </a:lnTo>
                    <a:lnTo>
                      <a:pt x="16276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299" y="1"/>
                    </a:lnTo>
                    <a:lnTo>
                      <a:pt x="7299" y="3037"/>
                    </a:lnTo>
                    <a:lnTo>
                      <a:pt x="1643" y="3037"/>
                    </a:lnTo>
                    <a:lnTo>
                      <a:pt x="1643" y="1549"/>
                    </a:lnTo>
                    <a:lnTo>
                      <a:pt x="5442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8" name="Google Shape;6138;p34"/>
              <p:cNvSpPr/>
              <p:nvPr/>
            </p:nvSpPr>
            <p:spPr>
              <a:xfrm>
                <a:off x="5759050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9" name="Google Shape;6139;p34"/>
              <p:cNvSpPr/>
              <p:nvPr/>
            </p:nvSpPr>
            <p:spPr>
              <a:xfrm>
                <a:off x="6282325" y="2342375"/>
                <a:ext cx="407225" cy="116125"/>
              </a:xfrm>
              <a:custGeom>
                <a:avLst/>
                <a:gdLst/>
                <a:ahLst/>
                <a:cxnLst/>
                <a:rect l="l" t="t" r="r" b="b"/>
                <a:pathLst>
                  <a:path w="16289" h="4645" fill="none" extrusionOk="0">
                    <a:moveTo>
                      <a:pt x="10811" y="1549"/>
                    </a:moveTo>
                    <a:lnTo>
                      <a:pt x="14633" y="1549"/>
                    </a:lnTo>
                    <a:lnTo>
                      <a:pt x="14633" y="3037"/>
                    </a:lnTo>
                    <a:lnTo>
                      <a:pt x="9109" y="3037"/>
                    </a:lnTo>
                    <a:lnTo>
                      <a:pt x="9109" y="1"/>
                    </a:lnTo>
                    <a:lnTo>
                      <a:pt x="16288" y="1"/>
                    </a:lnTo>
                    <a:lnTo>
                      <a:pt x="16288" y="4644"/>
                    </a:lnTo>
                    <a:lnTo>
                      <a:pt x="0" y="4644"/>
                    </a:lnTo>
                    <a:lnTo>
                      <a:pt x="0" y="1"/>
                    </a:lnTo>
                    <a:lnTo>
                      <a:pt x="7311" y="1"/>
                    </a:lnTo>
                    <a:lnTo>
                      <a:pt x="7311" y="3037"/>
                    </a:lnTo>
                    <a:lnTo>
                      <a:pt x="1655" y="3037"/>
                    </a:lnTo>
                    <a:lnTo>
                      <a:pt x="1655" y="1549"/>
                    </a:lnTo>
                    <a:lnTo>
                      <a:pt x="5453" y="1549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0" name="Google Shape;6140;p34"/>
              <p:cNvSpPr/>
              <p:nvPr/>
            </p:nvSpPr>
            <p:spPr>
              <a:xfrm>
                <a:off x="6245125" y="2357275"/>
                <a:ext cx="25" cy="89600"/>
              </a:xfrm>
              <a:custGeom>
                <a:avLst/>
                <a:gdLst/>
                <a:ahLst/>
                <a:cxnLst/>
                <a:rect l="l" t="t" r="r" b="b"/>
                <a:pathLst>
                  <a:path w="1" h="3584" fill="none" extrusionOk="0">
                    <a:moveTo>
                      <a:pt x="0" y="0"/>
                    </a:moveTo>
                    <a:lnTo>
                      <a:pt x="0" y="3584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141" name="Google Shape;6141;p34"/>
            <p:cNvCxnSpPr/>
            <p:nvPr/>
          </p:nvCxnSpPr>
          <p:spPr>
            <a:xfrm>
              <a:off x="0" y="35350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142" name="Google Shape;6142;p34"/>
            <p:cNvCxnSpPr/>
            <p:nvPr/>
          </p:nvCxnSpPr>
          <p:spPr>
            <a:xfrm rot="10800000">
              <a:off x="245" y="646550"/>
              <a:ext cx="91440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143" name="Google Shape;6143;p34"/>
            <p:cNvGrpSpPr/>
            <p:nvPr/>
          </p:nvGrpSpPr>
          <p:grpSpPr>
            <a:xfrm rot="10800000">
              <a:off x="330" y="19449"/>
              <a:ext cx="9143944" cy="272600"/>
              <a:chOff x="447950" y="2701350"/>
              <a:chExt cx="6241600" cy="186075"/>
            </a:xfrm>
          </p:grpSpPr>
          <p:sp>
            <p:nvSpPr>
              <p:cNvPr id="6144" name="Google Shape;6144;p34"/>
              <p:cNvSpPr/>
              <p:nvPr/>
            </p:nvSpPr>
            <p:spPr>
              <a:xfrm>
                <a:off x="603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5" name="Google Shape;6145;p34"/>
              <p:cNvSpPr/>
              <p:nvPr/>
            </p:nvSpPr>
            <p:spPr>
              <a:xfrm>
                <a:off x="4479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6" name="Google Shape;6146;p34"/>
              <p:cNvSpPr/>
              <p:nvPr/>
            </p:nvSpPr>
            <p:spPr>
              <a:xfrm>
                <a:off x="83610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7" name="Google Shape;6147;p34"/>
              <p:cNvSpPr/>
              <p:nvPr/>
            </p:nvSpPr>
            <p:spPr>
              <a:xfrm>
                <a:off x="681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8" name="Google Shape;6148;p34"/>
              <p:cNvSpPr/>
              <p:nvPr/>
            </p:nvSpPr>
            <p:spPr>
              <a:xfrm>
                <a:off x="10685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9" name="Google Shape;6149;p34"/>
              <p:cNvSpPr/>
              <p:nvPr/>
            </p:nvSpPr>
            <p:spPr>
              <a:xfrm>
                <a:off x="913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0" name="Google Shape;6150;p34"/>
              <p:cNvSpPr/>
              <p:nvPr/>
            </p:nvSpPr>
            <p:spPr>
              <a:xfrm>
                <a:off x="1301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1" name="Google Shape;6151;p34"/>
              <p:cNvSpPr/>
              <p:nvPr/>
            </p:nvSpPr>
            <p:spPr>
              <a:xfrm>
                <a:off x="1145975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2" name="Google Shape;6152;p34"/>
              <p:cNvSpPr/>
              <p:nvPr/>
            </p:nvSpPr>
            <p:spPr>
              <a:xfrm>
                <a:off x="15338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3" name="Google Shape;6153;p34"/>
              <p:cNvSpPr/>
              <p:nvPr/>
            </p:nvSpPr>
            <p:spPr>
              <a:xfrm>
                <a:off x="13790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65" y="7442"/>
                    </a:lnTo>
                    <a:lnTo>
                      <a:pt x="1465" y="1882"/>
                    </a:lnTo>
                    <a:lnTo>
                      <a:pt x="3084" y="1882"/>
                    </a:lnTo>
                    <a:lnTo>
                      <a:pt x="3084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4" name="Google Shape;6154;p34"/>
              <p:cNvSpPr/>
              <p:nvPr/>
            </p:nvSpPr>
            <p:spPr>
              <a:xfrm>
                <a:off x="17665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5" name="Google Shape;6155;p34"/>
              <p:cNvSpPr/>
              <p:nvPr/>
            </p:nvSpPr>
            <p:spPr>
              <a:xfrm>
                <a:off x="1611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6" name="Google Shape;6156;p34"/>
              <p:cNvSpPr/>
              <p:nvPr/>
            </p:nvSpPr>
            <p:spPr>
              <a:xfrm>
                <a:off x="1999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7" name="Google Shape;6157;p34"/>
              <p:cNvSpPr/>
              <p:nvPr/>
            </p:nvSpPr>
            <p:spPr>
              <a:xfrm>
                <a:off x="1843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8" name="Google Shape;6158;p34"/>
              <p:cNvSpPr/>
              <p:nvPr/>
            </p:nvSpPr>
            <p:spPr>
              <a:xfrm>
                <a:off x="2231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9" name="Google Shape;6159;p34"/>
              <p:cNvSpPr/>
              <p:nvPr/>
            </p:nvSpPr>
            <p:spPr>
              <a:xfrm>
                <a:off x="2076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19" y="1882"/>
                    </a:lnTo>
                    <a:lnTo>
                      <a:pt x="3119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0" name="Google Shape;6160;p34"/>
              <p:cNvSpPr/>
              <p:nvPr/>
            </p:nvSpPr>
            <p:spPr>
              <a:xfrm>
                <a:off x="2464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1" name="Google Shape;6161;p34"/>
              <p:cNvSpPr/>
              <p:nvPr/>
            </p:nvSpPr>
            <p:spPr>
              <a:xfrm>
                <a:off x="2309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2" name="Google Shape;6162;p34"/>
              <p:cNvSpPr/>
              <p:nvPr/>
            </p:nvSpPr>
            <p:spPr>
              <a:xfrm>
                <a:off x="2697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3" name="Google Shape;6163;p34"/>
              <p:cNvSpPr/>
              <p:nvPr/>
            </p:nvSpPr>
            <p:spPr>
              <a:xfrm>
                <a:off x="2541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4" name="Google Shape;6164;p34"/>
              <p:cNvSpPr/>
              <p:nvPr/>
            </p:nvSpPr>
            <p:spPr>
              <a:xfrm>
                <a:off x="2929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5" name="Google Shape;6165;p34"/>
              <p:cNvSpPr/>
              <p:nvPr/>
            </p:nvSpPr>
            <p:spPr>
              <a:xfrm>
                <a:off x="2774450" y="2701350"/>
                <a:ext cx="1152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608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608" y="1"/>
                    </a:lnTo>
                    <a:lnTo>
                      <a:pt x="4608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6" name="Google Shape;6166;p34"/>
              <p:cNvSpPr/>
              <p:nvPr/>
            </p:nvSpPr>
            <p:spPr>
              <a:xfrm>
                <a:off x="3162575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7" name="Google Shape;6167;p34"/>
              <p:cNvSpPr/>
              <p:nvPr/>
            </p:nvSpPr>
            <p:spPr>
              <a:xfrm>
                <a:off x="3007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8" name="Google Shape;6168;p34"/>
              <p:cNvSpPr/>
              <p:nvPr/>
            </p:nvSpPr>
            <p:spPr>
              <a:xfrm>
                <a:off x="339505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9" name="Google Shape;6169;p34"/>
              <p:cNvSpPr/>
              <p:nvPr/>
            </p:nvSpPr>
            <p:spPr>
              <a:xfrm>
                <a:off x="3239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0" name="Google Shape;6170;p34"/>
              <p:cNvSpPr/>
              <p:nvPr/>
            </p:nvSpPr>
            <p:spPr>
              <a:xfrm>
                <a:off x="3627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1" name="Google Shape;6171;p34"/>
              <p:cNvSpPr/>
              <p:nvPr/>
            </p:nvSpPr>
            <p:spPr>
              <a:xfrm>
                <a:off x="3472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2" name="Google Shape;6172;p34"/>
              <p:cNvSpPr/>
              <p:nvPr/>
            </p:nvSpPr>
            <p:spPr>
              <a:xfrm>
                <a:off x="3860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8" y="4025"/>
                    </a:moveTo>
                    <a:lnTo>
                      <a:pt x="1488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3" name="Google Shape;6173;p34"/>
              <p:cNvSpPr/>
              <p:nvPr/>
            </p:nvSpPr>
            <p:spPr>
              <a:xfrm>
                <a:off x="37055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4" name="Google Shape;6174;p34"/>
              <p:cNvSpPr/>
              <p:nvPr/>
            </p:nvSpPr>
            <p:spPr>
              <a:xfrm>
                <a:off x="4093050" y="2701350"/>
                <a:ext cx="369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5" name="Google Shape;6175;p34"/>
              <p:cNvSpPr/>
              <p:nvPr/>
            </p:nvSpPr>
            <p:spPr>
              <a:xfrm>
                <a:off x="3937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6" name="Google Shape;6176;p34"/>
              <p:cNvSpPr/>
              <p:nvPr/>
            </p:nvSpPr>
            <p:spPr>
              <a:xfrm>
                <a:off x="43255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7" name="Google Shape;6177;p34"/>
              <p:cNvSpPr/>
              <p:nvPr/>
            </p:nvSpPr>
            <p:spPr>
              <a:xfrm>
                <a:off x="4170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8" name="Google Shape;6178;p34"/>
              <p:cNvSpPr/>
              <p:nvPr/>
            </p:nvSpPr>
            <p:spPr>
              <a:xfrm>
                <a:off x="4558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9" name="Google Shape;6179;p34"/>
              <p:cNvSpPr/>
              <p:nvPr/>
            </p:nvSpPr>
            <p:spPr>
              <a:xfrm>
                <a:off x="4403225" y="2701350"/>
                <a:ext cx="1149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6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8" y="7442"/>
                    </a:lnTo>
                    <a:lnTo>
                      <a:pt x="1488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0" name="Google Shape;6180;p34"/>
              <p:cNvSpPr/>
              <p:nvPr/>
            </p:nvSpPr>
            <p:spPr>
              <a:xfrm>
                <a:off x="4791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6" y="4025"/>
                    </a:moveTo>
                    <a:lnTo>
                      <a:pt x="1476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1" name="Google Shape;6181;p34"/>
              <p:cNvSpPr/>
              <p:nvPr/>
            </p:nvSpPr>
            <p:spPr>
              <a:xfrm>
                <a:off x="463597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2" name="Google Shape;6182;p34"/>
              <p:cNvSpPr/>
              <p:nvPr/>
            </p:nvSpPr>
            <p:spPr>
              <a:xfrm>
                <a:off x="502382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3" name="Google Shape;6183;p34"/>
              <p:cNvSpPr/>
              <p:nvPr/>
            </p:nvSpPr>
            <p:spPr>
              <a:xfrm>
                <a:off x="4868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20" y="1882"/>
                    </a:lnTo>
                    <a:lnTo>
                      <a:pt x="3120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4" name="Google Shape;6184;p34"/>
              <p:cNvSpPr/>
              <p:nvPr/>
            </p:nvSpPr>
            <p:spPr>
              <a:xfrm>
                <a:off x="5256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5" name="Google Shape;6185;p34"/>
              <p:cNvSpPr/>
              <p:nvPr/>
            </p:nvSpPr>
            <p:spPr>
              <a:xfrm>
                <a:off x="5101225" y="2701350"/>
                <a:ext cx="114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96" y="1"/>
                    </a:lnTo>
                    <a:lnTo>
                      <a:pt x="4596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6" name="Google Shape;6186;p34"/>
              <p:cNvSpPr/>
              <p:nvPr/>
            </p:nvSpPr>
            <p:spPr>
              <a:xfrm>
                <a:off x="5489075" y="2701350"/>
                <a:ext cx="369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7443" fill="none" extrusionOk="0">
                    <a:moveTo>
                      <a:pt x="1477" y="4025"/>
                    </a:moveTo>
                    <a:lnTo>
                      <a:pt x="1477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7" name="Google Shape;6187;p34"/>
              <p:cNvSpPr/>
              <p:nvPr/>
            </p:nvSpPr>
            <p:spPr>
              <a:xfrm>
                <a:off x="5334000" y="2701350"/>
                <a:ext cx="11460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4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6" y="7442"/>
                    </a:lnTo>
                    <a:lnTo>
                      <a:pt x="1476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8" name="Google Shape;6188;p34"/>
              <p:cNvSpPr/>
              <p:nvPr/>
            </p:nvSpPr>
            <p:spPr>
              <a:xfrm>
                <a:off x="5721825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9" name="Google Shape;6189;p34"/>
              <p:cNvSpPr/>
              <p:nvPr/>
            </p:nvSpPr>
            <p:spPr>
              <a:xfrm>
                <a:off x="5566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0" name="Google Shape;6190;p34"/>
              <p:cNvSpPr/>
              <p:nvPr/>
            </p:nvSpPr>
            <p:spPr>
              <a:xfrm>
                <a:off x="5954300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1" name="Google Shape;6191;p34"/>
              <p:cNvSpPr/>
              <p:nvPr/>
            </p:nvSpPr>
            <p:spPr>
              <a:xfrm>
                <a:off x="5799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2" name="Google Shape;6192;p34"/>
              <p:cNvSpPr/>
              <p:nvPr/>
            </p:nvSpPr>
            <p:spPr>
              <a:xfrm>
                <a:off x="6186775" y="2701350"/>
                <a:ext cx="372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3" name="Google Shape;6193;p34"/>
              <p:cNvSpPr/>
              <p:nvPr/>
            </p:nvSpPr>
            <p:spPr>
              <a:xfrm>
                <a:off x="603200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0" y="7442"/>
                    </a:moveTo>
                    <a:lnTo>
                      <a:pt x="0" y="1"/>
                    </a:lnTo>
                    <a:lnTo>
                      <a:pt x="4584" y="1"/>
                    </a:lnTo>
                    <a:lnTo>
                      <a:pt x="4584" y="7442"/>
                    </a:lnTo>
                    <a:lnTo>
                      <a:pt x="1477" y="7442"/>
                    </a:lnTo>
                    <a:lnTo>
                      <a:pt x="1477" y="1882"/>
                    </a:lnTo>
                    <a:lnTo>
                      <a:pt x="3096" y="1882"/>
                    </a:lnTo>
                    <a:lnTo>
                      <a:pt x="3096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4" name="Google Shape;6194;p34"/>
              <p:cNvSpPr/>
              <p:nvPr/>
            </p:nvSpPr>
            <p:spPr>
              <a:xfrm>
                <a:off x="6419850" y="2701350"/>
                <a:ext cx="36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443" fill="none" extrusionOk="0">
                    <a:moveTo>
                      <a:pt x="1464" y="4025"/>
                    </a:moveTo>
                    <a:lnTo>
                      <a:pt x="1464" y="1"/>
                    </a:lnTo>
                    <a:lnTo>
                      <a:pt x="0" y="1"/>
                    </a:lnTo>
                    <a:lnTo>
                      <a:pt x="0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5" name="Google Shape;6195;p34"/>
              <p:cNvSpPr/>
              <p:nvPr/>
            </p:nvSpPr>
            <p:spPr>
              <a:xfrm>
                <a:off x="6264450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097" y="1882"/>
                    </a:lnTo>
                    <a:lnTo>
                      <a:pt x="3097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6" name="Google Shape;6196;p34"/>
              <p:cNvSpPr/>
              <p:nvPr/>
            </p:nvSpPr>
            <p:spPr>
              <a:xfrm>
                <a:off x="6652300" y="2701350"/>
                <a:ext cx="37250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7443" fill="none" extrusionOk="0">
                    <a:moveTo>
                      <a:pt x="1489" y="4025"/>
                    </a:moveTo>
                    <a:lnTo>
                      <a:pt x="1489" y="1"/>
                    </a:lnTo>
                    <a:lnTo>
                      <a:pt x="1" y="1"/>
                    </a:lnTo>
                    <a:lnTo>
                      <a:pt x="1" y="7442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7" name="Google Shape;6197;p34"/>
              <p:cNvSpPr/>
              <p:nvPr/>
            </p:nvSpPr>
            <p:spPr>
              <a:xfrm>
                <a:off x="6497225" y="2701350"/>
                <a:ext cx="114625" cy="186075"/>
              </a:xfrm>
              <a:custGeom>
                <a:avLst/>
                <a:gdLst/>
                <a:ahLst/>
                <a:cxnLst/>
                <a:rect l="l" t="t" r="r" b="b"/>
                <a:pathLst>
                  <a:path w="4585" h="7443" fill="none" extrusionOk="0">
                    <a:moveTo>
                      <a:pt x="1" y="7442"/>
                    </a:moveTo>
                    <a:lnTo>
                      <a:pt x="1" y="1"/>
                    </a:lnTo>
                    <a:lnTo>
                      <a:pt x="4585" y="1"/>
                    </a:lnTo>
                    <a:lnTo>
                      <a:pt x="4585" y="7442"/>
                    </a:lnTo>
                    <a:lnTo>
                      <a:pt x="1489" y="7442"/>
                    </a:lnTo>
                    <a:lnTo>
                      <a:pt x="1489" y="1882"/>
                    </a:lnTo>
                    <a:lnTo>
                      <a:pt x="3108" y="1882"/>
                    </a:lnTo>
                    <a:lnTo>
                      <a:pt x="3108" y="6180"/>
                    </a:lnTo>
                  </a:path>
                </a:pathLst>
              </a:custGeom>
              <a:noFill/>
              <a:ln w="19050" cap="flat" cmpd="sng">
                <a:solidFill>
                  <a:schemeClr val="lt1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36509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5" r:id="rId4"/>
    <p:sldLayoutId id="2147483658" r:id="rId5"/>
    <p:sldLayoutId id="2147483660" r:id="rId6"/>
    <p:sldLayoutId id="2147483671" r:id="rId7"/>
    <p:sldLayoutId id="2147483676" r:id="rId8"/>
    <p:sldLayoutId id="2147483680" r:id="rId9"/>
    <p:sldLayoutId id="2147483681" r:id="rId10"/>
    <p:sldLayoutId id="2147483686" r:id="rId11"/>
    <p:sldLayoutId id="2147483687" r:id="rId12"/>
    <p:sldLayoutId id="2147483690" r:id="rId13"/>
    <p:sldLayoutId id="2147483694" r:id="rId14"/>
    <p:sldLayoutId id="2147483700" r:id="rId15"/>
    <p:sldLayoutId id="2147483701" r:id="rId16"/>
    <p:sldLayoutId id="2147483702" r:id="rId17"/>
    <p:sldLayoutId id="2147483703" r:id="rId18"/>
    <p:sldLayoutId id="2147483704" r:id="rId19"/>
    <p:sldLayoutId id="2147483705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inmind.org.au/youcantal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5" Type="http://schemas.openxmlformats.org/officeDocument/2006/relationships/hyperlink" Target="https://mates.org.au/mining/" TargetMode="External"/><Relationship Id="rId4" Type="http://schemas.openxmlformats.org/officeDocument/2006/relationships/hyperlink" Target="https://mates.org.au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zzjzlsz.hr/svjetski-dan-prevencije-samoubojstava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0" name="Google Shape;10830;p65"/>
          <p:cNvSpPr txBox="1">
            <a:spLocks noGrp="1"/>
          </p:cNvSpPr>
          <p:nvPr>
            <p:ph type="ctrTitle"/>
          </p:nvPr>
        </p:nvSpPr>
        <p:spPr>
          <a:xfrm>
            <a:off x="1233730" y="1322826"/>
            <a:ext cx="6620700" cy="121051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b="1" dirty="0"/>
              <a:t>Mitovi o suicidu</a:t>
            </a:r>
            <a:endParaRPr b="1" dirty="0"/>
          </a:p>
        </p:txBody>
      </p:sp>
      <p:sp>
        <p:nvSpPr>
          <p:cNvPr id="10831" name="Google Shape;10831;p65"/>
          <p:cNvSpPr txBox="1">
            <a:spLocks noGrp="1"/>
          </p:cNvSpPr>
          <p:nvPr>
            <p:ph type="subTitle" idx="1"/>
          </p:nvPr>
        </p:nvSpPr>
        <p:spPr>
          <a:xfrm>
            <a:off x="2045802" y="2833316"/>
            <a:ext cx="5335500" cy="45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Praktikum II BKT-a</a:t>
            </a:r>
            <a:r>
              <a:rPr lang="hr-HR" dirty="0" smtClean="0"/>
              <a:t>, 8. radionica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lipanj </a:t>
            </a:r>
            <a:r>
              <a:rPr lang="hr-HR" dirty="0"/>
              <a:t>2023.</a:t>
            </a:r>
            <a:endParaRPr dirty="0"/>
          </a:p>
        </p:txBody>
      </p:sp>
      <p:sp>
        <p:nvSpPr>
          <p:cNvPr id="2" name="Google Shape;10831;p65">
            <a:extLst>
              <a:ext uri="{FF2B5EF4-FFF2-40B4-BE49-F238E27FC236}">
                <a16:creationId xmlns:a16="http://schemas.microsoft.com/office/drawing/2014/main" id="{CF0D7C00-A70D-2C37-5A29-A6B672C7AC8E}"/>
              </a:ext>
            </a:extLst>
          </p:cNvPr>
          <p:cNvSpPr txBox="1">
            <a:spLocks/>
          </p:cNvSpPr>
          <p:nvPr/>
        </p:nvSpPr>
        <p:spPr>
          <a:xfrm>
            <a:off x="3586571" y="3588690"/>
            <a:ext cx="5335500" cy="4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sz="18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 Semi Condensed"/>
              <a:buNone/>
              <a:defRPr sz="2800" b="0" i="0" u="none" strike="noStrike" cap="non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pPr marL="0" indent="0" algn="r"/>
            <a:r>
              <a:rPr lang="hr-HR" sz="1600" dirty="0"/>
              <a:t>Tanja </a:t>
            </a:r>
            <a:r>
              <a:rPr lang="hr-HR" sz="1600" dirty="0" err="1"/>
              <a:t>Javorina</a:t>
            </a:r>
            <a:r>
              <a:rPr lang="hr-HR" sz="1600" dirty="0"/>
              <a:t>, mag. </a:t>
            </a:r>
            <a:r>
              <a:rPr lang="hr-HR" sz="1600" dirty="0" err="1"/>
              <a:t>psych</a:t>
            </a:r>
            <a:r>
              <a:rPr lang="hr-HR" sz="1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09"/>
            <a:ext cx="3011100" cy="18271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Suicid se događa bez upozorenja/ to je impulzivni čin.</a:t>
            </a:r>
            <a:endParaRPr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30209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dirty="0"/>
              <a:t>Suicidalne osobe obično pokazuju mnogo znakova upozorenja prije nego izvrše </a:t>
            </a:r>
            <a:r>
              <a:rPr lang="hr-HR" sz="1300" dirty="0" smtClean="0"/>
              <a:t>suicid. Neki od njih su: česti </a:t>
            </a:r>
            <a:r>
              <a:rPr lang="hr-HR" sz="1300" dirty="0"/>
              <a:t>razgovori o suicidu, </a:t>
            </a:r>
            <a:r>
              <a:rPr lang="hr-HR" sz="1300" dirty="0" smtClean="0"/>
              <a:t>misli </a:t>
            </a:r>
            <a:r>
              <a:rPr lang="hr-HR" sz="1300" dirty="0"/>
              <a:t>o krivnji i samooptuživanje, sklonost </a:t>
            </a:r>
            <a:r>
              <a:rPr lang="hr-HR" sz="1300" dirty="0" smtClean="0"/>
              <a:t>samoozljeđivanju, sakupljanje </a:t>
            </a:r>
            <a:r>
              <a:rPr lang="hr-HR" sz="1300" dirty="0"/>
              <a:t>lijekova, poklanjanje dragih stvari, pisanje oporuke, pozdravljanje na neuobičajen način, povećana uporaba sredstava ovisnosti, gubitak zanimanja za uobičajene aktivnosti…</a:t>
            </a:r>
          </a:p>
          <a:p>
            <a:pPr marL="0" lvl="0" indent="0">
              <a:spcAft>
                <a:spcPts val="1200"/>
              </a:spcAft>
            </a:pPr>
            <a:r>
              <a:rPr lang="hr-HR" sz="1300" dirty="0"/>
              <a:t>Što se znakovi ranije prepoznaju, to je veća vjerojatnost da se suicid spriječi.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359" y="3811163"/>
            <a:ext cx="1182482" cy="118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84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09"/>
            <a:ext cx="3011100" cy="22166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Ako je osoba odlučila počiniti suicid, nemoguće ju je spriječiti.</a:t>
            </a:r>
            <a:endParaRPr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36898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dirty="0"/>
              <a:t>Suicid se u pravilu može spriječiti, mada je moguće da to kod jednog malog dijela ipak ne možemo. </a:t>
            </a:r>
          </a:p>
          <a:p>
            <a:pPr marL="0" lvl="0" indent="0">
              <a:spcAft>
                <a:spcPts val="1200"/>
              </a:spcAft>
            </a:pPr>
            <a:r>
              <a:rPr lang="hr-HR" sz="1300" dirty="0"/>
              <a:t>S obzirom da većina suicidalnih osoba ne želi umrijeti već otkloniti bol te da pružaju znakove upozorenja kako bi dobili podršku, pravovremenom intervencijom moguće je spriječiti suicid. To uključuje ostati s osobom i razgovarati, ohrabriti ju i dati nadu u budućnost, pomoći joj da isplanira  budućnost, pomoći joj da potraži stručnu pomoć.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37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09"/>
            <a:ext cx="3011100" cy="40030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sz="2600" dirty="0"/>
              <a:t>Ako osoba jednom pokuša suicid, manja je vjerojatnost da će to pokušati </a:t>
            </a:r>
            <a:r>
              <a:rPr lang="hr-HR" sz="2600" dirty="0" smtClean="0"/>
              <a:t>ponovno. /</a:t>
            </a:r>
            <a:br>
              <a:rPr lang="hr-HR" sz="2600" dirty="0" smtClean="0"/>
            </a:br>
            <a:r>
              <a:rPr lang="hr-HR" sz="2600" dirty="0" smtClean="0"/>
              <a:t>Pokušaj </a:t>
            </a:r>
            <a:r>
              <a:rPr lang="hr-HR" sz="2600" dirty="0"/>
              <a:t>suicida je način pribavljanja pažnje.</a:t>
            </a:r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21499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dirty="0"/>
              <a:t>Prethodni pokušaj suicida je najznačajniji pojedinačni rizični faktor za suicid. Polovica ljudi koja počini suicid već je to pokušala barem jednom prije (</a:t>
            </a:r>
            <a:r>
              <a:rPr lang="hr-HR" sz="1300" dirty="0" smtClean="0"/>
              <a:t>SZO, 2021).</a:t>
            </a:r>
            <a:endParaRPr lang="hr-HR" sz="1300" dirty="0"/>
          </a:p>
          <a:p>
            <a:pPr marL="0" lvl="0" indent="0">
              <a:spcAft>
                <a:spcPts val="1200"/>
              </a:spcAft>
            </a:pPr>
            <a:r>
              <a:rPr lang="hr-HR" sz="1300" dirty="0"/>
              <a:t>Svaki pokušaj suicida treba shvatiti ozbiljno.</a:t>
            </a:r>
          </a:p>
          <a:p>
            <a:pPr marL="0" lvl="0" indent="0">
              <a:spcAft>
                <a:spcPts val="1200"/>
              </a:spcAft>
            </a:pPr>
            <a:endParaRPr lang="hr-HR" sz="13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9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10"/>
            <a:ext cx="3011100" cy="9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Suicidalne osobe su psihički bolesne.</a:t>
            </a:r>
            <a:endParaRPr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37775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000" dirty="0" smtClean="0"/>
              <a:t>Suicidalnost uključuje duboku nesretnost, ali ne nužno mentalni poremećaj. Mnoge osobe koje imaju mentalni poremećaj nemaju suicidalne misli/namjere, kao što nisu sve osobe koje su počinile suicid imale mentalni poremećaj.</a:t>
            </a:r>
          </a:p>
          <a:p>
            <a:pPr marL="0" lvl="0" indent="0">
              <a:spcAft>
                <a:spcPts val="1200"/>
              </a:spcAft>
            </a:pPr>
            <a:r>
              <a:rPr lang="hr-HR" sz="1000" dirty="0" smtClean="0"/>
              <a:t>Dok istraživanja pokazuju povezanost suicida i mentalnih poremećaja </a:t>
            </a:r>
            <a:r>
              <a:rPr lang="hr-HR" sz="1000" dirty="0"/>
              <a:t>(</a:t>
            </a:r>
            <a:r>
              <a:rPr lang="hr-HR" sz="1000" dirty="0" smtClean="0"/>
              <a:t>depresije i alkoholizma) </a:t>
            </a:r>
            <a:r>
              <a:rPr lang="hr-HR" sz="1000" u="sng" dirty="0" smtClean="0"/>
              <a:t>u zemljama s visokim prihodima</a:t>
            </a:r>
            <a:r>
              <a:rPr lang="hr-HR" sz="1000" dirty="0" smtClean="0"/>
              <a:t>, mnogi suicidi izvrše se impulzivno u trenucima krize ili teških životnih </a:t>
            </a:r>
            <a:r>
              <a:rPr lang="hr-HR" sz="1000" dirty="0"/>
              <a:t>okolnosti. </a:t>
            </a:r>
            <a:r>
              <a:rPr lang="hr-HR" sz="1000" dirty="0" smtClean="0"/>
              <a:t>To su, npr., </a:t>
            </a:r>
            <a:r>
              <a:rPr lang="hr-HR" sz="1000" dirty="0"/>
              <a:t>prekid veze, financijski </a:t>
            </a:r>
            <a:r>
              <a:rPr lang="hr-HR" sz="1000" dirty="0" smtClean="0"/>
              <a:t>problemi, veliki gubitak ili kronična bol/bolest. </a:t>
            </a:r>
          </a:p>
          <a:p>
            <a:pPr marL="0" lvl="0" indent="0">
              <a:spcAft>
                <a:spcPts val="1200"/>
              </a:spcAft>
            </a:pPr>
            <a:r>
              <a:rPr lang="hr-HR" sz="1000" b="1" dirty="0"/>
              <a:t>D</a:t>
            </a:r>
            <a:r>
              <a:rPr lang="hr-HR" sz="1000" b="1" dirty="0" smtClean="0"/>
              <a:t>ruštvena </a:t>
            </a:r>
            <a:r>
              <a:rPr lang="hr-HR" sz="1000" b="1" dirty="0"/>
              <a:t>ugroženost </a:t>
            </a:r>
            <a:r>
              <a:rPr lang="hr-HR" sz="1000" dirty="0" smtClean="0"/>
              <a:t>je</a:t>
            </a:r>
            <a:r>
              <a:rPr lang="hr-HR" sz="1000" b="1" dirty="0" smtClean="0"/>
              <a:t> </a:t>
            </a:r>
            <a:r>
              <a:rPr lang="hr-HR" sz="1000" dirty="0" smtClean="0"/>
              <a:t>važan </a:t>
            </a:r>
            <a:r>
              <a:rPr lang="hr-HR" sz="1000" dirty="0"/>
              <a:t>čimbenik </a:t>
            </a:r>
            <a:r>
              <a:rPr lang="hr-HR" sz="1000" dirty="0" smtClean="0"/>
              <a:t>koji je povezan s počinjenjem suicida. Podaci govore da suicid češće počine pripadnici/e </a:t>
            </a:r>
            <a:r>
              <a:rPr lang="hr-HR" sz="1000" dirty="0"/>
              <a:t>socijalno ugroženih skupina, </a:t>
            </a:r>
            <a:r>
              <a:rPr lang="hr-HR" sz="1000" dirty="0" smtClean="0"/>
              <a:t>poput izbjeglica i migranata/</a:t>
            </a:r>
            <a:r>
              <a:rPr lang="hr-HR" sz="1000" dirty="0" err="1" smtClean="0"/>
              <a:t>kinja</a:t>
            </a:r>
            <a:r>
              <a:rPr lang="hr-HR" sz="1000" dirty="0" smtClean="0"/>
              <a:t>, pripadnika/</a:t>
            </a:r>
            <a:r>
              <a:rPr lang="hr-HR" sz="1000" dirty="0" err="1" smtClean="0"/>
              <a:t>ica</a:t>
            </a:r>
            <a:r>
              <a:rPr lang="hr-HR" sz="1000" dirty="0" smtClean="0"/>
              <a:t> autohtonih naroda, LGBTIQA+ osoba, zatvorenika/</a:t>
            </a:r>
            <a:r>
              <a:rPr lang="hr-HR" sz="1000" dirty="0" err="1" smtClean="0"/>
              <a:t>ica</a:t>
            </a:r>
            <a:r>
              <a:rPr lang="hr-HR" sz="1000" dirty="0" smtClean="0"/>
              <a:t>. Također, osobe koje imaju iskustvo sukoba, prirodnih katastrofa, nasilja i zlostavljanja češće izvrše suicid (SZO, 2021).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617" y="2295379"/>
            <a:ext cx="3158613" cy="269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52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09"/>
            <a:ext cx="3011100" cy="40030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l-PL" dirty="0" smtClean="0"/>
              <a:t>Sklonost suicidu je nasljedna.</a:t>
            </a:r>
            <a:endParaRPr lang="hr-HR"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21499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dirty="0" smtClean="0"/>
              <a:t>Ne postoje podaci o genetskim predispozicijama za počinjenje suicida.</a:t>
            </a:r>
          </a:p>
          <a:p>
            <a:pPr marL="0" lvl="0" indent="0">
              <a:spcAft>
                <a:spcPts val="1200"/>
              </a:spcAft>
            </a:pPr>
            <a:r>
              <a:rPr lang="hr-HR" sz="1300" dirty="0" smtClean="0"/>
              <a:t>Suicid kao metoda nošenja s boli ili rješavanja problema može se prenositi kao model ponašanja unutar obitelji.</a:t>
            </a:r>
            <a:endParaRPr lang="hr-HR" sz="13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521" y="2445178"/>
            <a:ext cx="3800862" cy="1854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52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5" name="Google Shape;11065;p82"/>
          <p:cNvSpPr txBox="1">
            <a:spLocks noGrp="1"/>
          </p:cNvSpPr>
          <p:nvPr>
            <p:ph type="title"/>
          </p:nvPr>
        </p:nvSpPr>
        <p:spPr>
          <a:xfrm>
            <a:off x="2604825" y="1521550"/>
            <a:ext cx="5393100" cy="19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5400" dirty="0" smtClean="0"/>
              <a:t>Prevencija mitova/suicida</a:t>
            </a:r>
            <a:endParaRPr sz="5400" dirty="0"/>
          </a:p>
        </p:txBody>
      </p:sp>
      <p:grpSp>
        <p:nvGrpSpPr>
          <p:cNvPr id="11066" name="Google Shape;11066;p82"/>
          <p:cNvGrpSpPr/>
          <p:nvPr/>
        </p:nvGrpSpPr>
        <p:grpSpPr>
          <a:xfrm>
            <a:off x="637035" y="1459506"/>
            <a:ext cx="1900109" cy="2094530"/>
            <a:chOff x="1068225" y="535000"/>
            <a:chExt cx="564400" cy="622150"/>
          </a:xfrm>
        </p:grpSpPr>
        <p:sp>
          <p:nvSpPr>
            <p:cNvPr id="11067" name="Google Shape;11067;p82"/>
            <p:cNvSpPr/>
            <p:nvPr/>
          </p:nvSpPr>
          <p:spPr>
            <a:xfrm>
              <a:off x="1199300" y="661775"/>
              <a:ext cx="369150" cy="319050"/>
            </a:xfrm>
            <a:custGeom>
              <a:avLst/>
              <a:gdLst/>
              <a:ahLst/>
              <a:cxnLst/>
              <a:rect l="l" t="t" r="r" b="b"/>
              <a:pathLst>
                <a:path w="14766" h="12762" extrusionOk="0">
                  <a:moveTo>
                    <a:pt x="9383" y="0"/>
                  </a:moveTo>
                  <a:cubicBezTo>
                    <a:pt x="6877" y="0"/>
                    <a:pt x="4521" y="976"/>
                    <a:pt x="2749" y="2747"/>
                  </a:cubicBezTo>
                  <a:cubicBezTo>
                    <a:pt x="978" y="4520"/>
                    <a:pt x="1" y="6875"/>
                    <a:pt x="1" y="9381"/>
                  </a:cubicBezTo>
                  <a:cubicBezTo>
                    <a:pt x="1" y="10035"/>
                    <a:pt x="70" y="10686"/>
                    <a:pt x="204" y="11325"/>
                  </a:cubicBezTo>
                  <a:lnTo>
                    <a:pt x="233" y="11461"/>
                  </a:lnTo>
                  <a:lnTo>
                    <a:pt x="233" y="12762"/>
                  </a:lnTo>
                  <a:lnTo>
                    <a:pt x="1798" y="12342"/>
                  </a:lnTo>
                  <a:lnTo>
                    <a:pt x="1798" y="11273"/>
                  </a:lnTo>
                  <a:cubicBezTo>
                    <a:pt x="1646" y="10654"/>
                    <a:pt x="1568" y="10018"/>
                    <a:pt x="1568" y="9381"/>
                  </a:cubicBezTo>
                  <a:cubicBezTo>
                    <a:pt x="1568" y="5071"/>
                    <a:pt x="5074" y="1566"/>
                    <a:pt x="9384" y="1566"/>
                  </a:cubicBezTo>
                  <a:cubicBezTo>
                    <a:pt x="9387" y="1566"/>
                    <a:pt x="9389" y="1566"/>
                    <a:pt x="9392" y="1566"/>
                  </a:cubicBezTo>
                  <a:cubicBezTo>
                    <a:pt x="11039" y="1566"/>
                    <a:pt x="12645" y="2089"/>
                    <a:pt x="13976" y="3060"/>
                  </a:cubicBezTo>
                  <a:lnTo>
                    <a:pt x="14131" y="2792"/>
                  </a:lnTo>
                  <a:lnTo>
                    <a:pt x="14766" y="1693"/>
                  </a:lnTo>
                  <a:cubicBezTo>
                    <a:pt x="13199" y="593"/>
                    <a:pt x="11335" y="0"/>
                    <a:pt x="93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8" name="Google Shape;11068;p82"/>
            <p:cNvSpPr/>
            <p:nvPr/>
          </p:nvSpPr>
          <p:spPr>
            <a:xfrm>
              <a:off x="1068225" y="918850"/>
              <a:ext cx="100425" cy="94175"/>
            </a:xfrm>
            <a:custGeom>
              <a:avLst/>
              <a:gdLst/>
              <a:ahLst/>
              <a:cxnLst/>
              <a:rect l="l" t="t" r="r" b="b"/>
              <a:pathLst>
                <a:path w="4017" h="3767" extrusionOk="0">
                  <a:moveTo>
                    <a:pt x="1" y="1"/>
                  </a:moveTo>
                  <a:cubicBezTo>
                    <a:pt x="53" y="1035"/>
                    <a:pt x="213" y="2061"/>
                    <a:pt x="482" y="3061"/>
                  </a:cubicBezTo>
                  <a:lnTo>
                    <a:pt x="670" y="3766"/>
                  </a:lnTo>
                  <a:lnTo>
                    <a:pt x="4016" y="2869"/>
                  </a:lnTo>
                  <a:lnTo>
                    <a:pt x="4016" y="1330"/>
                  </a:lnTo>
                  <a:cubicBezTo>
                    <a:pt x="3924" y="892"/>
                    <a:pt x="3860" y="448"/>
                    <a:pt x="38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9" name="Google Shape;11069;p82"/>
            <p:cNvSpPr/>
            <p:nvPr/>
          </p:nvSpPr>
          <p:spPr>
            <a:xfrm>
              <a:off x="1269525" y="535000"/>
              <a:ext cx="146075" cy="118425"/>
            </a:xfrm>
            <a:custGeom>
              <a:avLst/>
              <a:gdLst/>
              <a:ahLst/>
              <a:cxnLst/>
              <a:rect l="l" t="t" r="r" b="b"/>
              <a:pathLst>
                <a:path w="5843" h="4737" extrusionOk="0">
                  <a:moveTo>
                    <a:pt x="5843" y="0"/>
                  </a:moveTo>
                  <a:cubicBezTo>
                    <a:pt x="3809" y="100"/>
                    <a:pt x="1819" y="625"/>
                    <a:pt x="0" y="1542"/>
                  </a:cubicBezTo>
                  <a:lnTo>
                    <a:pt x="1753" y="4736"/>
                  </a:lnTo>
                  <a:cubicBezTo>
                    <a:pt x="3030" y="4102"/>
                    <a:pt x="4420" y="3728"/>
                    <a:pt x="5843" y="3636"/>
                  </a:cubicBezTo>
                  <a:lnTo>
                    <a:pt x="584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0" name="Google Shape;11070;p82"/>
            <p:cNvSpPr/>
            <p:nvPr/>
          </p:nvSpPr>
          <p:spPr>
            <a:xfrm>
              <a:off x="1068225" y="733675"/>
              <a:ext cx="120575" cy="148725"/>
            </a:xfrm>
            <a:custGeom>
              <a:avLst/>
              <a:gdLst/>
              <a:ahLst/>
              <a:cxnLst/>
              <a:rect l="l" t="t" r="r" b="b"/>
              <a:pathLst>
                <a:path w="4823" h="5949" extrusionOk="0">
                  <a:moveTo>
                    <a:pt x="1597" y="0"/>
                  </a:moveTo>
                  <a:cubicBezTo>
                    <a:pt x="646" y="1847"/>
                    <a:pt x="102" y="3874"/>
                    <a:pt x="1" y="5948"/>
                  </a:cubicBezTo>
                  <a:lnTo>
                    <a:pt x="3800" y="5948"/>
                  </a:lnTo>
                  <a:cubicBezTo>
                    <a:pt x="3867" y="4532"/>
                    <a:pt x="4216" y="3143"/>
                    <a:pt x="4823" y="1862"/>
                  </a:cubicBezTo>
                  <a:lnTo>
                    <a:pt x="15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1" name="Google Shape;11071;p82"/>
            <p:cNvSpPr/>
            <p:nvPr/>
          </p:nvSpPr>
          <p:spPr>
            <a:xfrm>
              <a:off x="1452100" y="535000"/>
              <a:ext cx="180525" cy="137425"/>
            </a:xfrm>
            <a:custGeom>
              <a:avLst/>
              <a:gdLst/>
              <a:ahLst/>
              <a:cxnLst/>
              <a:rect l="l" t="t" r="r" b="b"/>
              <a:pathLst>
                <a:path w="7221" h="5497" extrusionOk="0">
                  <a:moveTo>
                    <a:pt x="1" y="0"/>
                  </a:moveTo>
                  <a:lnTo>
                    <a:pt x="1" y="3636"/>
                  </a:lnTo>
                  <a:cubicBezTo>
                    <a:pt x="1929" y="3759"/>
                    <a:pt x="3789" y="4403"/>
                    <a:pt x="5384" y="5497"/>
                  </a:cubicBezTo>
                  <a:lnTo>
                    <a:pt x="7221" y="2312"/>
                  </a:lnTo>
                  <a:lnTo>
                    <a:pt x="6591" y="1946"/>
                  </a:lnTo>
                  <a:cubicBezTo>
                    <a:pt x="4580" y="783"/>
                    <a:pt x="2320" y="115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2" name="Google Shape;11072;p82"/>
            <p:cNvSpPr/>
            <p:nvPr/>
          </p:nvSpPr>
          <p:spPr>
            <a:xfrm>
              <a:off x="1126450" y="591600"/>
              <a:ext cx="155375" cy="156800"/>
            </a:xfrm>
            <a:custGeom>
              <a:avLst/>
              <a:gdLst/>
              <a:ahLst/>
              <a:cxnLst/>
              <a:rect l="l" t="t" r="r" b="b"/>
              <a:pathLst>
                <a:path w="6215" h="6272" extrusionOk="0">
                  <a:moveTo>
                    <a:pt x="4454" y="0"/>
                  </a:moveTo>
                  <a:cubicBezTo>
                    <a:pt x="2671" y="1137"/>
                    <a:pt x="1151" y="2644"/>
                    <a:pt x="1" y="4419"/>
                  </a:cubicBezTo>
                  <a:lnTo>
                    <a:pt x="3208" y="6271"/>
                  </a:lnTo>
                  <a:cubicBezTo>
                    <a:pt x="4000" y="5062"/>
                    <a:pt x="5021" y="4022"/>
                    <a:pt x="6215" y="3210"/>
                  </a:cubicBezTo>
                  <a:lnTo>
                    <a:pt x="44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3" name="Google Shape;11073;p82"/>
            <p:cNvSpPr/>
            <p:nvPr/>
          </p:nvSpPr>
          <p:spPr>
            <a:xfrm>
              <a:off x="1275700" y="738150"/>
              <a:ext cx="316300" cy="419000"/>
            </a:xfrm>
            <a:custGeom>
              <a:avLst/>
              <a:gdLst/>
              <a:ahLst/>
              <a:cxnLst/>
              <a:rect l="l" t="t" r="r" b="b"/>
              <a:pathLst>
                <a:path w="12652" h="16760" extrusionOk="0">
                  <a:moveTo>
                    <a:pt x="6327" y="1"/>
                  </a:moveTo>
                  <a:cubicBezTo>
                    <a:pt x="2840" y="1"/>
                    <a:pt x="2" y="2838"/>
                    <a:pt x="2" y="6326"/>
                  </a:cubicBezTo>
                  <a:cubicBezTo>
                    <a:pt x="1" y="6879"/>
                    <a:pt x="73" y="7430"/>
                    <a:pt x="216" y="7963"/>
                  </a:cubicBezTo>
                  <a:lnTo>
                    <a:pt x="233" y="8026"/>
                  </a:lnTo>
                  <a:lnTo>
                    <a:pt x="233" y="14248"/>
                  </a:lnTo>
                  <a:cubicBezTo>
                    <a:pt x="1328" y="14061"/>
                    <a:pt x="2257" y="13259"/>
                    <a:pt x="2583" y="12174"/>
                  </a:cubicBezTo>
                  <a:lnTo>
                    <a:pt x="2760" y="11586"/>
                  </a:lnTo>
                  <a:lnTo>
                    <a:pt x="3297" y="11881"/>
                  </a:lnTo>
                  <a:cubicBezTo>
                    <a:pt x="4227" y="12386"/>
                    <a:pt x="5268" y="12652"/>
                    <a:pt x="6327" y="12652"/>
                  </a:cubicBezTo>
                  <a:lnTo>
                    <a:pt x="6823" y="12652"/>
                  </a:lnTo>
                  <a:lnTo>
                    <a:pt x="6823" y="13137"/>
                  </a:lnTo>
                  <a:cubicBezTo>
                    <a:pt x="6823" y="15134"/>
                    <a:pt x="8448" y="16760"/>
                    <a:pt x="10446" y="16760"/>
                  </a:cubicBezTo>
                  <a:lnTo>
                    <a:pt x="12652" y="16760"/>
                  </a:lnTo>
                  <a:lnTo>
                    <a:pt x="12652" y="7819"/>
                  </a:lnTo>
                  <a:lnTo>
                    <a:pt x="9424" y="7819"/>
                  </a:lnTo>
                  <a:lnTo>
                    <a:pt x="9424" y="6359"/>
                  </a:lnTo>
                  <a:lnTo>
                    <a:pt x="12652" y="6359"/>
                  </a:lnTo>
                  <a:lnTo>
                    <a:pt x="12652" y="6326"/>
                  </a:lnTo>
                  <a:cubicBezTo>
                    <a:pt x="12652" y="2838"/>
                    <a:pt x="9814" y="1"/>
                    <a:pt x="6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8" name="Google Shape;10908;p71"/>
          <p:cNvSpPr txBox="1">
            <a:spLocks noGrp="1"/>
          </p:cNvSpPr>
          <p:nvPr>
            <p:ph type="title"/>
          </p:nvPr>
        </p:nvSpPr>
        <p:spPr>
          <a:xfrm>
            <a:off x="808600" y="349008"/>
            <a:ext cx="4162200" cy="203672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r>
              <a:rPr lang="hr-HR" sz="2000" dirty="0" smtClean="0"/>
              <a:t>Preporučene intervencije iz brošure „</a:t>
            </a:r>
            <a:r>
              <a:rPr lang="en-US" sz="2000" dirty="0" smtClean="0"/>
              <a:t>LIVE LIFE</a:t>
            </a:r>
            <a:r>
              <a:rPr lang="hr-HR" sz="2000" dirty="0" smtClean="0"/>
              <a:t>: a</a:t>
            </a:r>
            <a:r>
              <a:rPr lang="en-US" sz="2000" dirty="0" smtClean="0"/>
              <a:t>n</a:t>
            </a:r>
            <a:r>
              <a:rPr lang="hr-HR" sz="2000" dirty="0" smtClean="0"/>
              <a:t> </a:t>
            </a:r>
            <a:r>
              <a:rPr lang="en-US" sz="2000" dirty="0" smtClean="0"/>
              <a:t>implementation </a:t>
            </a:r>
            <a:r>
              <a:rPr lang="en-US" sz="2000" dirty="0"/>
              <a:t>guide </a:t>
            </a:r>
            <a:r>
              <a:rPr lang="en-US" sz="2000" dirty="0" smtClean="0"/>
              <a:t>for</a:t>
            </a:r>
            <a:r>
              <a:rPr lang="hr-HR" sz="2000" dirty="0" smtClean="0"/>
              <a:t> </a:t>
            </a:r>
            <a:r>
              <a:rPr lang="en-US" sz="2000" dirty="0" smtClean="0"/>
              <a:t>suicide</a:t>
            </a:r>
            <a:r>
              <a:rPr lang="hr-HR" sz="2000" dirty="0" smtClean="0"/>
              <a:t> </a:t>
            </a:r>
            <a:r>
              <a:rPr lang="en-US" sz="2000" dirty="0" smtClean="0"/>
              <a:t>prevention </a:t>
            </a:r>
            <a:r>
              <a:rPr lang="en-US" sz="2000" dirty="0"/>
              <a:t>in </a:t>
            </a:r>
            <a:r>
              <a:rPr lang="en-US" sz="2000" dirty="0" smtClean="0"/>
              <a:t>countries</a:t>
            </a:r>
            <a:r>
              <a:rPr lang="hr-HR" sz="2000" dirty="0" smtClean="0"/>
              <a:t>” (SZO, 2021):</a:t>
            </a:r>
            <a:endParaRPr sz="2000" dirty="0"/>
          </a:p>
        </p:txBody>
      </p:sp>
      <p:sp>
        <p:nvSpPr>
          <p:cNvPr id="10909" name="Google Shape;10909;p71"/>
          <p:cNvSpPr txBox="1">
            <a:spLocks noGrp="1"/>
          </p:cNvSpPr>
          <p:nvPr>
            <p:ph type="subTitle" idx="1"/>
          </p:nvPr>
        </p:nvSpPr>
        <p:spPr>
          <a:xfrm>
            <a:off x="808600" y="2370769"/>
            <a:ext cx="4162200" cy="22780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hr-HR" dirty="0"/>
              <a:t>o</a:t>
            </a:r>
            <a:r>
              <a:rPr lang="hr-HR" dirty="0" smtClean="0"/>
              <a:t>graničavanje pristupa sredstvima izvršenja suicida (pesticidi, oružje, određeni lijekovi)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hr-HR" dirty="0" smtClean="0"/>
              <a:t>suradnja s medijima u svrhu odgovornog izvještavanja o suicidu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hr-HR" dirty="0" smtClean="0"/>
              <a:t>poticanje učenje </a:t>
            </a:r>
            <a:r>
              <a:rPr lang="hr-HR" dirty="0" err="1" smtClean="0"/>
              <a:t>socio</a:t>
            </a:r>
            <a:r>
              <a:rPr lang="hr-HR" dirty="0" smtClean="0"/>
              <a:t>-emocionalnih vještina kod adolescenata/</a:t>
            </a:r>
            <a:r>
              <a:rPr lang="hr-HR" dirty="0" err="1" smtClean="0"/>
              <a:t>ica</a:t>
            </a:r>
            <a:endParaRPr lang="hr-HR" dirty="0" smtClean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hr-HR" dirty="0" smtClean="0"/>
              <a:t>rano prepoznavanje, procjenjivanje i praćenje osoba koje pokazuju suicidalna ponašanja</a:t>
            </a:r>
          </a:p>
        </p:txBody>
      </p:sp>
      <p:grpSp>
        <p:nvGrpSpPr>
          <p:cNvPr id="10910" name="Google Shape;10910;p71"/>
          <p:cNvGrpSpPr/>
          <p:nvPr/>
        </p:nvGrpSpPr>
        <p:grpSpPr>
          <a:xfrm>
            <a:off x="6551518" y="1768699"/>
            <a:ext cx="1407830" cy="1595193"/>
            <a:chOff x="6542264" y="4204871"/>
            <a:chExt cx="359287" cy="407093"/>
          </a:xfrm>
        </p:grpSpPr>
        <p:sp>
          <p:nvSpPr>
            <p:cNvPr id="10911" name="Google Shape;10911;p71"/>
            <p:cNvSpPr/>
            <p:nvPr/>
          </p:nvSpPr>
          <p:spPr>
            <a:xfrm>
              <a:off x="6542264" y="4276371"/>
              <a:ext cx="359287" cy="95612"/>
            </a:xfrm>
            <a:custGeom>
              <a:avLst/>
              <a:gdLst/>
              <a:ahLst/>
              <a:cxnLst/>
              <a:rect l="l" t="t" r="r" b="b"/>
              <a:pathLst>
                <a:path w="12085" h="3216" extrusionOk="0">
                  <a:moveTo>
                    <a:pt x="2000" y="1"/>
                  </a:moveTo>
                  <a:cubicBezTo>
                    <a:pt x="905" y="1"/>
                    <a:pt x="0" y="894"/>
                    <a:pt x="0" y="2013"/>
                  </a:cubicBezTo>
                  <a:cubicBezTo>
                    <a:pt x="0" y="2680"/>
                    <a:pt x="536" y="3216"/>
                    <a:pt x="1203" y="3216"/>
                  </a:cubicBezTo>
                  <a:cubicBezTo>
                    <a:pt x="1869" y="3216"/>
                    <a:pt x="2405" y="2680"/>
                    <a:pt x="2405" y="2013"/>
                  </a:cubicBezTo>
                  <a:lnTo>
                    <a:pt x="2405" y="2001"/>
                  </a:lnTo>
                  <a:cubicBezTo>
                    <a:pt x="2405" y="1775"/>
                    <a:pt x="2226" y="1596"/>
                    <a:pt x="2000" y="1596"/>
                  </a:cubicBezTo>
                  <a:cubicBezTo>
                    <a:pt x="1786" y="1596"/>
                    <a:pt x="1607" y="1775"/>
                    <a:pt x="1607" y="2001"/>
                  </a:cubicBezTo>
                  <a:cubicBezTo>
                    <a:pt x="1607" y="2220"/>
                    <a:pt x="1427" y="2398"/>
                    <a:pt x="1203" y="2398"/>
                  </a:cubicBezTo>
                  <a:cubicBezTo>
                    <a:pt x="1184" y="2398"/>
                    <a:pt x="1163" y="2397"/>
                    <a:pt x="1143" y="2394"/>
                  </a:cubicBezTo>
                  <a:cubicBezTo>
                    <a:pt x="953" y="2370"/>
                    <a:pt x="798" y="2180"/>
                    <a:pt x="798" y="1977"/>
                  </a:cubicBezTo>
                  <a:cubicBezTo>
                    <a:pt x="810" y="1322"/>
                    <a:pt x="1345" y="810"/>
                    <a:pt x="2000" y="810"/>
                  </a:cubicBezTo>
                  <a:cubicBezTo>
                    <a:pt x="3250" y="810"/>
                    <a:pt x="3703" y="953"/>
                    <a:pt x="4143" y="1084"/>
                  </a:cubicBezTo>
                  <a:cubicBezTo>
                    <a:pt x="4548" y="1203"/>
                    <a:pt x="4917" y="1322"/>
                    <a:pt x="6036" y="1322"/>
                  </a:cubicBezTo>
                  <a:cubicBezTo>
                    <a:pt x="7144" y="1322"/>
                    <a:pt x="7501" y="1203"/>
                    <a:pt x="7882" y="1084"/>
                  </a:cubicBezTo>
                  <a:cubicBezTo>
                    <a:pt x="8322" y="953"/>
                    <a:pt x="8763" y="810"/>
                    <a:pt x="10073" y="810"/>
                  </a:cubicBezTo>
                  <a:cubicBezTo>
                    <a:pt x="10728" y="810"/>
                    <a:pt x="11263" y="1322"/>
                    <a:pt x="11275" y="1977"/>
                  </a:cubicBezTo>
                  <a:cubicBezTo>
                    <a:pt x="11275" y="2180"/>
                    <a:pt x="11132" y="2370"/>
                    <a:pt x="10942" y="2394"/>
                  </a:cubicBezTo>
                  <a:cubicBezTo>
                    <a:pt x="10919" y="2397"/>
                    <a:pt x="10897" y="2399"/>
                    <a:pt x="10876" y="2399"/>
                  </a:cubicBezTo>
                  <a:cubicBezTo>
                    <a:pt x="10647" y="2399"/>
                    <a:pt x="10478" y="2230"/>
                    <a:pt x="10478" y="2001"/>
                  </a:cubicBezTo>
                  <a:cubicBezTo>
                    <a:pt x="10478" y="1775"/>
                    <a:pt x="10299" y="1596"/>
                    <a:pt x="10073" y="1596"/>
                  </a:cubicBezTo>
                  <a:cubicBezTo>
                    <a:pt x="9846" y="1596"/>
                    <a:pt x="9668" y="1775"/>
                    <a:pt x="9668" y="2001"/>
                  </a:cubicBezTo>
                  <a:lnTo>
                    <a:pt x="9668" y="2013"/>
                  </a:lnTo>
                  <a:cubicBezTo>
                    <a:pt x="9668" y="2680"/>
                    <a:pt x="10204" y="3216"/>
                    <a:pt x="10870" y="3216"/>
                  </a:cubicBezTo>
                  <a:cubicBezTo>
                    <a:pt x="11549" y="3216"/>
                    <a:pt x="12085" y="2680"/>
                    <a:pt x="12085" y="2013"/>
                  </a:cubicBezTo>
                  <a:cubicBezTo>
                    <a:pt x="12085" y="894"/>
                    <a:pt x="11180" y="1"/>
                    <a:pt x="1007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2" name="Google Shape;10912;p71"/>
            <p:cNvSpPr/>
            <p:nvPr/>
          </p:nvSpPr>
          <p:spPr>
            <a:xfrm>
              <a:off x="6590397" y="4431413"/>
              <a:ext cx="263735" cy="180550"/>
            </a:xfrm>
            <a:custGeom>
              <a:avLst/>
              <a:gdLst/>
              <a:ahLst/>
              <a:cxnLst/>
              <a:rect l="l" t="t" r="r" b="b"/>
              <a:pathLst>
                <a:path w="8871" h="6073" extrusionOk="0">
                  <a:moveTo>
                    <a:pt x="179" y="1"/>
                  </a:moveTo>
                  <a:lnTo>
                    <a:pt x="0" y="6049"/>
                  </a:lnTo>
                  <a:lnTo>
                    <a:pt x="1858" y="6049"/>
                  </a:lnTo>
                  <a:lnTo>
                    <a:pt x="2155" y="1310"/>
                  </a:lnTo>
                  <a:cubicBezTo>
                    <a:pt x="2167" y="1092"/>
                    <a:pt x="2356" y="929"/>
                    <a:pt x="2573" y="929"/>
                  </a:cubicBezTo>
                  <a:cubicBezTo>
                    <a:pt x="2581" y="929"/>
                    <a:pt x="2588" y="929"/>
                    <a:pt x="2596" y="929"/>
                  </a:cubicBezTo>
                  <a:cubicBezTo>
                    <a:pt x="2810" y="953"/>
                    <a:pt x="2977" y="1144"/>
                    <a:pt x="2965" y="1370"/>
                  </a:cubicBezTo>
                  <a:lnTo>
                    <a:pt x="2679" y="6073"/>
                  </a:lnTo>
                  <a:lnTo>
                    <a:pt x="4036" y="6073"/>
                  </a:lnTo>
                  <a:lnTo>
                    <a:pt x="4036" y="1346"/>
                  </a:lnTo>
                  <a:cubicBezTo>
                    <a:pt x="4036" y="1132"/>
                    <a:pt x="4191" y="953"/>
                    <a:pt x="4417" y="929"/>
                  </a:cubicBezTo>
                  <a:cubicBezTo>
                    <a:pt x="4424" y="929"/>
                    <a:pt x="4431" y="929"/>
                    <a:pt x="4438" y="929"/>
                  </a:cubicBezTo>
                  <a:cubicBezTo>
                    <a:pt x="4655" y="929"/>
                    <a:pt x="4834" y="1115"/>
                    <a:pt x="4834" y="1334"/>
                  </a:cubicBezTo>
                  <a:lnTo>
                    <a:pt x="4834" y="6073"/>
                  </a:lnTo>
                  <a:lnTo>
                    <a:pt x="6192" y="6073"/>
                  </a:lnTo>
                  <a:lnTo>
                    <a:pt x="5906" y="1370"/>
                  </a:lnTo>
                  <a:cubicBezTo>
                    <a:pt x="5894" y="1144"/>
                    <a:pt x="6061" y="953"/>
                    <a:pt x="6275" y="929"/>
                  </a:cubicBezTo>
                  <a:cubicBezTo>
                    <a:pt x="6282" y="929"/>
                    <a:pt x="6290" y="929"/>
                    <a:pt x="6298" y="929"/>
                  </a:cubicBezTo>
                  <a:cubicBezTo>
                    <a:pt x="6514" y="929"/>
                    <a:pt x="6692" y="1092"/>
                    <a:pt x="6715" y="1310"/>
                  </a:cubicBezTo>
                  <a:lnTo>
                    <a:pt x="7013" y="6049"/>
                  </a:lnTo>
                  <a:lnTo>
                    <a:pt x="8870" y="6049"/>
                  </a:lnTo>
                  <a:lnTo>
                    <a:pt x="869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3" name="Google Shape;10913;p71"/>
            <p:cNvSpPr/>
            <p:nvPr/>
          </p:nvSpPr>
          <p:spPr>
            <a:xfrm>
              <a:off x="6596046" y="4325931"/>
              <a:ext cx="251367" cy="81460"/>
            </a:xfrm>
            <a:custGeom>
              <a:avLst/>
              <a:gdLst/>
              <a:ahLst/>
              <a:cxnLst/>
              <a:rect l="l" t="t" r="r" b="b"/>
              <a:pathLst>
                <a:path w="8455" h="2740" extrusionOk="0">
                  <a:moveTo>
                    <a:pt x="1322" y="1"/>
                  </a:moveTo>
                  <a:lnTo>
                    <a:pt x="1322" y="1"/>
                  </a:lnTo>
                  <a:cubicBezTo>
                    <a:pt x="1358" y="108"/>
                    <a:pt x="1370" y="227"/>
                    <a:pt x="1370" y="346"/>
                  </a:cubicBezTo>
                  <a:lnTo>
                    <a:pt x="1370" y="358"/>
                  </a:lnTo>
                  <a:cubicBezTo>
                    <a:pt x="1382" y="1239"/>
                    <a:pt x="810" y="2001"/>
                    <a:pt x="25" y="2263"/>
                  </a:cubicBezTo>
                  <a:lnTo>
                    <a:pt x="1" y="2739"/>
                  </a:lnTo>
                  <a:lnTo>
                    <a:pt x="8454" y="2739"/>
                  </a:lnTo>
                  <a:lnTo>
                    <a:pt x="8442" y="2263"/>
                  </a:lnTo>
                  <a:cubicBezTo>
                    <a:pt x="7645" y="2001"/>
                    <a:pt x="7061" y="1251"/>
                    <a:pt x="7061" y="358"/>
                  </a:cubicBezTo>
                  <a:lnTo>
                    <a:pt x="7061" y="346"/>
                  </a:lnTo>
                  <a:cubicBezTo>
                    <a:pt x="7061" y="227"/>
                    <a:pt x="7073" y="108"/>
                    <a:pt x="7109" y="1"/>
                  </a:cubicBezTo>
                  <a:lnTo>
                    <a:pt x="7109" y="1"/>
                  </a:lnTo>
                  <a:cubicBezTo>
                    <a:pt x="6752" y="48"/>
                    <a:pt x="6537" y="120"/>
                    <a:pt x="6311" y="191"/>
                  </a:cubicBezTo>
                  <a:cubicBezTo>
                    <a:pt x="6287" y="215"/>
                    <a:pt x="6252" y="215"/>
                    <a:pt x="6228" y="227"/>
                  </a:cubicBezTo>
                  <a:lnTo>
                    <a:pt x="6228" y="1144"/>
                  </a:lnTo>
                  <a:lnTo>
                    <a:pt x="5418" y="1144"/>
                  </a:lnTo>
                  <a:lnTo>
                    <a:pt x="5418" y="406"/>
                  </a:lnTo>
                  <a:cubicBezTo>
                    <a:pt x="5216" y="429"/>
                    <a:pt x="4942" y="453"/>
                    <a:pt x="4620" y="465"/>
                  </a:cubicBezTo>
                  <a:lnTo>
                    <a:pt x="4620" y="1144"/>
                  </a:lnTo>
                  <a:lnTo>
                    <a:pt x="3811" y="1144"/>
                  </a:lnTo>
                  <a:lnTo>
                    <a:pt x="3811" y="465"/>
                  </a:lnTo>
                  <a:cubicBezTo>
                    <a:pt x="3489" y="453"/>
                    <a:pt x="3239" y="429"/>
                    <a:pt x="3013" y="406"/>
                  </a:cubicBezTo>
                  <a:lnTo>
                    <a:pt x="3013" y="1144"/>
                  </a:lnTo>
                  <a:lnTo>
                    <a:pt x="2203" y="1144"/>
                  </a:lnTo>
                  <a:lnTo>
                    <a:pt x="2203" y="227"/>
                  </a:lnTo>
                  <a:lnTo>
                    <a:pt x="2072" y="179"/>
                  </a:lnTo>
                  <a:cubicBezTo>
                    <a:pt x="1858" y="108"/>
                    <a:pt x="1656" y="48"/>
                    <a:pt x="13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4" name="Google Shape;10914;p71"/>
            <p:cNvSpPr/>
            <p:nvPr/>
          </p:nvSpPr>
          <p:spPr>
            <a:xfrm>
              <a:off x="6594291" y="4204871"/>
              <a:ext cx="254875" cy="47836"/>
            </a:xfrm>
            <a:custGeom>
              <a:avLst/>
              <a:gdLst/>
              <a:ahLst/>
              <a:cxnLst/>
              <a:rect l="l" t="t" r="r" b="b"/>
              <a:pathLst>
                <a:path w="8573" h="1609" extrusionOk="0">
                  <a:moveTo>
                    <a:pt x="465" y="1"/>
                  </a:moveTo>
                  <a:cubicBezTo>
                    <a:pt x="203" y="1"/>
                    <a:pt x="0" y="251"/>
                    <a:pt x="36" y="513"/>
                  </a:cubicBezTo>
                  <a:lnTo>
                    <a:pt x="215" y="1608"/>
                  </a:lnTo>
                  <a:lnTo>
                    <a:pt x="8370" y="1608"/>
                  </a:lnTo>
                  <a:lnTo>
                    <a:pt x="8525" y="620"/>
                  </a:lnTo>
                  <a:cubicBezTo>
                    <a:pt x="8573" y="298"/>
                    <a:pt x="8335" y="1"/>
                    <a:pt x="80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5" name="Google Shape;11095;p85"/>
          <p:cNvSpPr txBox="1">
            <a:spLocks noGrp="1"/>
          </p:cNvSpPr>
          <p:nvPr>
            <p:ph type="title"/>
          </p:nvPr>
        </p:nvSpPr>
        <p:spPr>
          <a:xfrm>
            <a:off x="775568" y="969000"/>
            <a:ext cx="2517600" cy="5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Hrvatska</a:t>
            </a:r>
            <a:endParaRPr dirty="0"/>
          </a:p>
        </p:txBody>
      </p:sp>
      <p:sp>
        <p:nvSpPr>
          <p:cNvPr id="11096" name="Google Shape;11096;p85"/>
          <p:cNvSpPr txBox="1">
            <a:spLocks noGrp="1"/>
          </p:cNvSpPr>
          <p:nvPr>
            <p:ph type="subTitle" idx="1"/>
          </p:nvPr>
        </p:nvSpPr>
        <p:spPr>
          <a:xfrm>
            <a:off x="411436" y="1682217"/>
            <a:ext cx="3454800" cy="24221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1200" dirty="0" smtClean="0">
                <a:solidFill>
                  <a:schemeClr val="bg1"/>
                </a:solidFill>
              </a:rPr>
              <a:t>Nema nacionalnu strategiju prevencije suicida.</a:t>
            </a:r>
          </a:p>
          <a:p>
            <a:pPr marL="0" lvl="0" indent="0">
              <a:spcAft>
                <a:spcPts val="1200"/>
              </a:spcAft>
            </a:pPr>
            <a:r>
              <a:rPr lang="hr-HR" sz="1200" dirty="0" smtClean="0">
                <a:solidFill>
                  <a:schemeClr val="bg1"/>
                </a:solidFill>
              </a:rPr>
              <a:t>„Strateški okvir </a:t>
            </a:r>
            <a:r>
              <a:rPr lang="hr-HR" sz="1200" dirty="0">
                <a:solidFill>
                  <a:schemeClr val="bg1"/>
                </a:solidFill>
              </a:rPr>
              <a:t>razvoja mentalnog zdravlja do 2030</a:t>
            </a:r>
            <a:r>
              <a:rPr lang="hr-HR" sz="1200" dirty="0" smtClean="0">
                <a:solidFill>
                  <a:schemeClr val="bg1"/>
                </a:solidFill>
              </a:rPr>
              <a:t>.“ → mjere:</a:t>
            </a:r>
          </a:p>
          <a:p>
            <a:pPr marL="0" lvl="0" indent="0" algn="just">
              <a:spcAft>
                <a:spcPts val="1200"/>
              </a:spcAft>
            </a:pPr>
            <a:r>
              <a:rPr lang="hr-HR" sz="1200" i="1" dirty="0" smtClean="0">
                <a:solidFill>
                  <a:schemeClr val="bg1"/>
                </a:solidFill>
              </a:rPr>
              <a:t>„poticati </a:t>
            </a:r>
            <a:r>
              <a:rPr lang="hr-HR" sz="1200" i="1" dirty="0">
                <a:solidFill>
                  <a:schemeClr val="bg1"/>
                </a:solidFill>
              </a:rPr>
              <a:t>i provoditi programe i kampanje unaprjeđivanja zdravstvene pismenosti usmjerene na rano prepoznavanje i prevenciju samoubojstava te smanjenje negativnih stavova prema mentalnim poremećajima i problemu suicida te traženju stručne pomoći.“</a:t>
            </a:r>
            <a:endParaRPr sz="1200" i="1" dirty="0">
              <a:solidFill>
                <a:schemeClr val="bg1"/>
              </a:solidFill>
            </a:endParaRPr>
          </a:p>
        </p:txBody>
      </p:sp>
      <p:sp>
        <p:nvSpPr>
          <p:cNvPr id="4" name="Google Shape;11095;p85"/>
          <p:cNvSpPr txBox="1">
            <a:spLocks/>
          </p:cNvSpPr>
          <p:nvPr/>
        </p:nvSpPr>
        <p:spPr>
          <a:xfrm>
            <a:off x="5185860" y="967759"/>
            <a:ext cx="2517600" cy="5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lt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inzel Medium"/>
              <a:buNone/>
              <a:defRPr sz="2800" b="0" i="0" u="none" strike="noStrike" cap="none">
                <a:solidFill>
                  <a:schemeClr val="dk1"/>
                </a:solidFill>
                <a:latin typeface="Cinzel Medium"/>
                <a:ea typeface="Cinzel Medium"/>
                <a:cs typeface="Cinzel Medium"/>
                <a:sym typeface="Cinzel Medium"/>
              </a:defRPr>
            </a:lvl9pPr>
          </a:lstStyle>
          <a:p>
            <a:r>
              <a:rPr lang="hr-HR" dirty="0" smtClean="0">
                <a:solidFill>
                  <a:schemeClr val="tx1"/>
                </a:solidFill>
              </a:rPr>
              <a:t>Australija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5" name="Google Shape;11096;p85"/>
          <p:cNvSpPr txBox="1">
            <a:spLocks/>
          </p:cNvSpPr>
          <p:nvPr/>
        </p:nvSpPr>
        <p:spPr>
          <a:xfrm>
            <a:off x="4717260" y="1682216"/>
            <a:ext cx="3714764" cy="249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None/>
              <a:defRPr sz="1400" b="0" i="0" u="none" strike="noStrike" cap="none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indent="0">
              <a:spcAft>
                <a:spcPts val="1200"/>
              </a:spcAft>
            </a:pPr>
            <a:r>
              <a:rPr lang="hr-HR" dirty="0" smtClean="0"/>
              <a:t>Na temelju nacionalnog istraživanja napravili kampanje usmjerene na prepoznate mitove, kao i na skupine osoba koje imaju veći rizik od vjerovanja u mitove i izvršenje suicida.</a:t>
            </a:r>
          </a:p>
          <a:p>
            <a:pPr marL="0" indent="0">
              <a:spcAft>
                <a:spcPts val="1200"/>
              </a:spcAft>
            </a:pPr>
            <a:r>
              <a:rPr lang="en-US" sz="1100" dirty="0">
                <a:hlinkClick r:id="rId3"/>
              </a:rPr>
              <a:t>https://</a:t>
            </a:r>
            <a:r>
              <a:rPr lang="en-US" sz="1100" dirty="0" smtClean="0">
                <a:hlinkClick r:id="rId3"/>
              </a:rPr>
              <a:t>lifeinmind.org.au/youcantalk</a:t>
            </a:r>
            <a:endParaRPr lang="hr-HR" sz="1100" dirty="0" smtClean="0"/>
          </a:p>
          <a:p>
            <a:pPr marL="0" indent="0">
              <a:spcAft>
                <a:spcPts val="1200"/>
              </a:spcAft>
            </a:pPr>
            <a:r>
              <a:rPr lang="en-US" sz="1100" dirty="0" smtClean="0">
                <a:hlinkClick r:id="rId4"/>
              </a:rPr>
              <a:t>https</a:t>
            </a:r>
            <a:r>
              <a:rPr lang="en-US" sz="1100" dirty="0">
                <a:hlinkClick r:id="rId4"/>
              </a:rPr>
              <a:t>://</a:t>
            </a:r>
            <a:r>
              <a:rPr lang="en-US" sz="1100" dirty="0" smtClean="0">
                <a:hlinkClick r:id="rId4"/>
              </a:rPr>
              <a:t>mates.org.au/</a:t>
            </a:r>
            <a:endParaRPr lang="hr-HR" sz="1100" dirty="0" smtClean="0"/>
          </a:p>
          <a:p>
            <a:pPr marL="0" indent="0">
              <a:spcAft>
                <a:spcPts val="1200"/>
              </a:spcAft>
            </a:pPr>
            <a:r>
              <a:rPr lang="en-US" sz="1100" dirty="0" smtClean="0">
                <a:hlinkClick r:id="rId5"/>
              </a:rPr>
              <a:t>https</a:t>
            </a:r>
            <a:r>
              <a:rPr lang="en-US" sz="1100" dirty="0">
                <a:hlinkClick r:id="rId5"/>
              </a:rPr>
              <a:t>://mates.org.au/mining</a:t>
            </a:r>
            <a:r>
              <a:rPr lang="en-US" sz="1100" dirty="0" smtClean="0">
                <a:hlinkClick r:id="rId5"/>
              </a:rPr>
              <a:t>/</a:t>
            </a:r>
            <a:endParaRPr lang="hr-HR" sz="1100" dirty="0" smtClean="0"/>
          </a:p>
          <a:p>
            <a:pPr marL="0" indent="0">
              <a:spcAft>
                <a:spcPts val="1200"/>
              </a:spcAft>
            </a:pPr>
            <a:endParaRPr lang="en-US" dirty="0"/>
          </a:p>
          <a:p>
            <a:pPr marL="0" indent="0">
              <a:spcAft>
                <a:spcPts val="1200"/>
              </a:spcAft>
            </a:pPr>
            <a:endParaRPr lang="en-US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387" y="2929591"/>
            <a:ext cx="1126858" cy="112685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95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1" name="Google Shape;11101;p86"/>
          <p:cNvSpPr/>
          <p:nvPr/>
        </p:nvSpPr>
        <p:spPr>
          <a:xfrm rot="5400000">
            <a:off x="528497" y="1772550"/>
            <a:ext cx="4389000" cy="845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02" name="Google Shape;11102;p86"/>
          <p:cNvSpPr/>
          <p:nvPr/>
        </p:nvSpPr>
        <p:spPr>
          <a:xfrm>
            <a:off x="0" y="0"/>
            <a:ext cx="3019500" cy="43896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03" name="Google Shape;11103;p86"/>
          <p:cNvGrpSpPr/>
          <p:nvPr/>
        </p:nvGrpSpPr>
        <p:grpSpPr>
          <a:xfrm>
            <a:off x="1069858" y="1341148"/>
            <a:ext cx="1328303" cy="2159507"/>
            <a:chOff x="1172075" y="3611825"/>
            <a:chExt cx="382675" cy="622175"/>
          </a:xfrm>
        </p:grpSpPr>
        <p:sp>
          <p:nvSpPr>
            <p:cNvPr id="11104" name="Google Shape;11104;p86"/>
            <p:cNvSpPr/>
            <p:nvPr/>
          </p:nvSpPr>
          <p:spPr>
            <a:xfrm>
              <a:off x="1225050" y="3706275"/>
              <a:ext cx="276725" cy="430600"/>
            </a:xfrm>
            <a:custGeom>
              <a:avLst/>
              <a:gdLst/>
              <a:ahLst/>
              <a:cxnLst/>
              <a:rect l="l" t="t" r="r" b="b"/>
              <a:pathLst>
                <a:path w="11069" h="17224" extrusionOk="0">
                  <a:moveTo>
                    <a:pt x="3521" y="3005"/>
                  </a:moveTo>
                  <a:lnTo>
                    <a:pt x="3521" y="15529"/>
                  </a:lnTo>
                  <a:lnTo>
                    <a:pt x="2063" y="15529"/>
                  </a:lnTo>
                  <a:lnTo>
                    <a:pt x="2063" y="3005"/>
                  </a:lnTo>
                  <a:close/>
                  <a:moveTo>
                    <a:pt x="6264" y="1695"/>
                  </a:moveTo>
                  <a:lnTo>
                    <a:pt x="6264" y="15529"/>
                  </a:lnTo>
                  <a:lnTo>
                    <a:pt x="4804" y="15529"/>
                  </a:lnTo>
                  <a:lnTo>
                    <a:pt x="4804" y="1695"/>
                  </a:lnTo>
                  <a:close/>
                  <a:moveTo>
                    <a:pt x="9004" y="3005"/>
                  </a:moveTo>
                  <a:lnTo>
                    <a:pt x="9004" y="15529"/>
                  </a:lnTo>
                  <a:lnTo>
                    <a:pt x="7546" y="15529"/>
                  </a:lnTo>
                  <a:lnTo>
                    <a:pt x="7546" y="3005"/>
                  </a:lnTo>
                  <a:close/>
                  <a:moveTo>
                    <a:pt x="3870" y="0"/>
                  </a:moveTo>
                  <a:cubicBezTo>
                    <a:pt x="3299" y="1362"/>
                    <a:pt x="1951" y="2320"/>
                    <a:pt x="384" y="2320"/>
                  </a:cubicBezTo>
                  <a:cubicBezTo>
                    <a:pt x="257" y="2320"/>
                    <a:pt x="128" y="2314"/>
                    <a:pt x="0" y="2300"/>
                  </a:cubicBezTo>
                  <a:lnTo>
                    <a:pt x="0" y="17223"/>
                  </a:lnTo>
                  <a:lnTo>
                    <a:pt x="11069" y="17223"/>
                  </a:lnTo>
                  <a:lnTo>
                    <a:pt x="11069" y="2300"/>
                  </a:lnTo>
                  <a:cubicBezTo>
                    <a:pt x="10941" y="2314"/>
                    <a:pt x="10812" y="2320"/>
                    <a:pt x="10685" y="2320"/>
                  </a:cubicBezTo>
                  <a:cubicBezTo>
                    <a:pt x="9118" y="2320"/>
                    <a:pt x="7771" y="1362"/>
                    <a:pt x="71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5" name="Google Shape;11105;p86"/>
            <p:cNvSpPr/>
            <p:nvPr/>
          </p:nvSpPr>
          <p:spPr>
            <a:xfrm>
              <a:off x="1192750" y="4173300"/>
              <a:ext cx="341325" cy="60700"/>
            </a:xfrm>
            <a:custGeom>
              <a:avLst/>
              <a:gdLst/>
              <a:ahLst/>
              <a:cxnLst/>
              <a:rect l="l" t="t" r="r" b="b"/>
              <a:pathLst>
                <a:path w="13653" h="2428" extrusionOk="0">
                  <a:moveTo>
                    <a:pt x="0" y="0"/>
                  </a:moveTo>
                  <a:lnTo>
                    <a:pt x="0" y="2428"/>
                  </a:lnTo>
                  <a:lnTo>
                    <a:pt x="13653" y="2428"/>
                  </a:lnTo>
                  <a:lnTo>
                    <a:pt x="136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6" name="Google Shape;11106;p86"/>
            <p:cNvSpPr/>
            <p:nvPr/>
          </p:nvSpPr>
          <p:spPr>
            <a:xfrm>
              <a:off x="1172075" y="3611825"/>
              <a:ext cx="382675" cy="116025"/>
            </a:xfrm>
            <a:custGeom>
              <a:avLst/>
              <a:gdLst/>
              <a:ahLst/>
              <a:cxnLst/>
              <a:rect l="l" t="t" r="r" b="b"/>
              <a:pathLst>
                <a:path w="15307" h="4641" extrusionOk="0">
                  <a:moveTo>
                    <a:pt x="12808" y="1"/>
                  </a:moveTo>
                  <a:cubicBezTo>
                    <a:pt x="12806" y="1"/>
                    <a:pt x="12805" y="1"/>
                    <a:pt x="12804" y="1"/>
                  </a:cubicBezTo>
                  <a:lnTo>
                    <a:pt x="2503" y="1"/>
                  </a:lnTo>
                  <a:cubicBezTo>
                    <a:pt x="1565" y="1"/>
                    <a:pt x="720" y="565"/>
                    <a:pt x="360" y="1433"/>
                  </a:cubicBezTo>
                  <a:cubicBezTo>
                    <a:pt x="1" y="2299"/>
                    <a:pt x="200" y="3296"/>
                    <a:pt x="863" y="3960"/>
                  </a:cubicBezTo>
                  <a:cubicBezTo>
                    <a:pt x="1307" y="4404"/>
                    <a:pt x="1901" y="4640"/>
                    <a:pt x="2505" y="4640"/>
                  </a:cubicBezTo>
                  <a:cubicBezTo>
                    <a:pt x="2804" y="4640"/>
                    <a:pt x="3105" y="4583"/>
                    <a:pt x="3391" y="4464"/>
                  </a:cubicBezTo>
                  <a:cubicBezTo>
                    <a:pt x="4258" y="4104"/>
                    <a:pt x="4823" y="3258"/>
                    <a:pt x="4823" y="2321"/>
                  </a:cubicBezTo>
                  <a:lnTo>
                    <a:pt x="10484" y="2321"/>
                  </a:lnTo>
                  <a:cubicBezTo>
                    <a:pt x="10484" y="3258"/>
                    <a:pt x="11049" y="4104"/>
                    <a:pt x="11916" y="4464"/>
                  </a:cubicBezTo>
                  <a:cubicBezTo>
                    <a:pt x="12202" y="4583"/>
                    <a:pt x="12504" y="4640"/>
                    <a:pt x="12802" y="4640"/>
                  </a:cubicBezTo>
                  <a:cubicBezTo>
                    <a:pt x="13406" y="4640"/>
                    <a:pt x="14000" y="4404"/>
                    <a:pt x="14445" y="3960"/>
                  </a:cubicBezTo>
                  <a:cubicBezTo>
                    <a:pt x="15107" y="3296"/>
                    <a:pt x="15306" y="2299"/>
                    <a:pt x="14947" y="1433"/>
                  </a:cubicBezTo>
                  <a:cubicBezTo>
                    <a:pt x="14588" y="566"/>
                    <a:pt x="13743" y="1"/>
                    <a:pt x="1280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107" name="Google Shape;11107;p86"/>
          <p:cNvSpPr txBox="1">
            <a:spLocks noGrp="1"/>
          </p:cNvSpPr>
          <p:nvPr>
            <p:ph type="title"/>
          </p:nvPr>
        </p:nvSpPr>
        <p:spPr>
          <a:xfrm>
            <a:off x="4572250" y="365982"/>
            <a:ext cx="3502200" cy="5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Literatura </a:t>
            </a:r>
            <a:endParaRPr dirty="0"/>
          </a:p>
        </p:txBody>
      </p:sp>
      <p:sp>
        <p:nvSpPr>
          <p:cNvPr id="11108" name="Google Shape;11108;p86"/>
          <p:cNvSpPr txBox="1">
            <a:spLocks noGrp="1"/>
          </p:cNvSpPr>
          <p:nvPr>
            <p:ph type="subTitle" idx="1"/>
          </p:nvPr>
        </p:nvSpPr>
        <p:spPr>
          <a:xfrm>
            <a:off x="3388749" y="896382"/>
            <a:ext cx="5147977" cy="32149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Čanković D. i sur. (2013). Stavovi adolescenata o samoubistvu.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Medicinski pregled 66 (5-6), 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240-244.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Hollinger, Julia M.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(2016). 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Adolescent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ttitudes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oward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and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erceptions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of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uicide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tigma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and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h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elp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-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eeking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b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ehavior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Psychology 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d</a:t>
            </a:r>
            <a:r>
              <a:rPr lang="en-US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issertation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Philadelphia College of Osteopathic Medicine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: Department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of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Psychology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Katz-Sheiban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B. i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Eshet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Y. (2008).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Facts and myths about suicide: a study of Jewish and Arab students in Israel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Omega (</a:t>
            </a:r>
            <a:r>
              <a:rPr lang="hr-HR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Westport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), 57(3)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279-298.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Nicholas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A. i sur. (2020).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Belief in suicide prevention myths and its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effect on helping: a nationally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representative survey of Australian adults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BMC </a:t>
            </a:r>
            <a:r>
              <a:rPr lang="hr-HR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Psychiatry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20 (303).</a:t>
            </a:r>
            <a:endParaRPr lang="hr-HR" sz="10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Strukcinskiene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B.,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Rauckiene-Michaelsson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A. i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Strukcinskaite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V. (2019). T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he links between suicidal </a:t>
            </a:r>
            <a:r>
              <a:rPr lang="en-US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behaviour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and endorsement of myths about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suicide in young people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S</a:t>
            </a:r>
            <a:r>
              <a:rPr lang="en-US" sz="1000" i="1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ocial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welfare interdisciplinary approach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</a:t>
            </a:r>
            <a:r>
              <a:rPr lang="en-US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1(9)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57-68.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Stecz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P. (2021).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Psychometric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evaluation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of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the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Questionnaire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on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Attitudes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Towards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Suicide (ATTS)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in</a:t>
            </a: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hr-HR" sz="1000" kern="1200" dirty="0" err="1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Poland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 </a:t>
            </a:r>
            <a:r>
              <a:rPr lang="fr-F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Current Psychology</a:t>
            </a:r>
            <a:r>
              <a:rPr lang="hr-H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</a:t>
            </a:r>
            <a:r>
              <a:rPr lang="fr-FR" sz="10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40</a:t>
            </a:r>
            <a:r>
              <a:rPr lang="fr-F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2528–2542</a:t>
            </a:r>
            <a:r>
              <a:rPr lang="hr-HR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WHO (2021). </a:t>
            </a:r>
            <a:r>
              <a:rPr lang="en-US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Live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life: an implementation </a:t>
            </a:r>
            <a:r>
              <a:rPr lang="en-US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guide</a:t>
            </a:r>
            <a:r>
              <a:rPr lang="hr-HR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for </a:t>
            </a:r>
            <a:r>
              <a:rPr lang="en-US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suicide prevention in countries</a:t>
            </a:r>
            <a:r>
              <a:rPr lang="en-US" sz="1000" kern="12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.</a:t>
            </a:r>
            <a:endParaRPr lang="hr-HR" sz="10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hr-HR" sz="10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  <a:hlinkClick r:id="rId3"/>
              </a:rPr>
              <a:t>https://zzjzlsz.hr/svjetski-dan-prevencije-samoubojstava/</a:t>
            </a:r>
            <a:endParaRPr lang="hr-HR" sz="10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 marL="0" lvl="0" indent="0" algn="r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" name="Google Shape;11048;p80"/>
          <p:cNvSpPr txBox="1">
            <a:spLocks noGrp="1"/>
          </p:cNvSpPr>
          <p:nvPr>
            <p:ph type="subTitle" idx="1"/>
          </p:nvPr>
        </p:nvSpPr>
        <p:spPr>
          <a:xfrm>
            <a:off x="4026625" y="1570475"/>
            <a:ext cx="4227900" cy="127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3200" dirty="0" smtClean="0"/>
              <a:t>Hvala na pažnji.</a:t>
            </a:r>
            <a:endParaRPr sz="32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183" y="1012122"/>
            <a:ext cx="1078516" cy="323093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8" name="Google Shape;10868;p68"/>
          <p:cNvSpPr txBox="1">
            <a:spLocks noGrp="1"/>
          </p:cNvSpPr>
          <p:nvPr>
            <p:ph type="ctrTitle"/>
          </p:nvPr>
        </p:nvSpPr>
        <p:spPr>
          <a:xfrm>
            <a:off x="713200" y="231375"/>
            <a:ext cx="77175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Sadržaj</a:t>
            </a:r>
            <a:endParaRPr dirty="0"/>
          </a:p>
        </p:txBody>
      </p:sp>
      <p:sp>
        <p:nvSpPr>
          <p:cNvPr id="10870" name="Google Shape;10870;p68">
            <a:hlinkClick r:id="" action="ppaction://noaction"/>
          </p:cNvPr>
          <p:cNvSpPr txBox="1">
            <a:spLocks noGrp="1"/>
          </p:cNvSpPr>
          <p:nvPr>
            <p:ph type="title" idx="5"/>
          </p:nvPr>
        </p:nvSpPr>
        <p:spPr>
          <a:xfrm>
            <a:off x="605688" y="3229744"/>
            <a:ext cx="8616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uFill>
                  <a:noFill/>
                </a:uFill>
                <a:hlinkClick r:id="" action="ppaction://noaction"/>
              </a:rPr>
              <a:t>III</a:t>
            </a:r>
            <a:endParaRPr/>
          </a:p>
        </p:txBody>
      </p:sp>
      <p:sp>
        <p:nvSpPr>
          <p:cNvPr id="10871" name="Google Shape;10871;p68">
            <a:hlinkClick r:id="" action="ppaction://noaction"/>
          </p:cNvPr>
          <p:cNvSpPr txBox="1">
            <a:spLocks noGrp="1"/>
          </p:cNvSpPr>
          <p:nvPr>
            <p:ph type="ctrTitle" idx="2"/>
          </p:nvPr>
        </p:nvSpPr>
        <p:spPr>
          <a:xfrm>
            <a:off x="1376159" y="1920399"/>
            <a:ext cx="3178500" cy="41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uFill>
                  <a:noFill/>
                </a:uFill>
              </a:rPr>
              <a:t>Što su mitovi o suicidu</a:t>
            </a:r>
            <a:endParaRPr dirty="0"/>
          </a:p>
        </p:txBody>
      </p:sp>
      <p:sp>
        <p:nvSpPr>
          <p:cNvPr id="10873" name="Google Shape;10873;p68">
            <a:hlinkClick r:id="" action="ppaction://noaction"/>
          </p:cNvPr>
          <p:cNvSpPr txBox="1">
            <a:spLocks noGrp="1"/>
          </p:cNvSpPr>
          <p:nvPr>
            <p:ph type="title" idx="3"/>
          </p:nvPr>
        </p:nvSpPr>
        <p:spPr>
          <a:xfrm>
            <a:off x="606958" y="1782013"/>
            <a:ext cx="8601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uFill>
                  <a:noFill/>
                </a:uFill>
                <a:hlinkClick r:id="" action="ppaction://noaction"/>
              </a:rPr>
              <a:t>I</a:t>
            </a:r>
            <a:endParaRPr/>
          </a:p>
        </p:txBody>
      </p:sp>
      <p:sp>
        <p:nvSpPr>
          <p:cNvPr id="10874" name="Google Shape;10874;p68">
            <a:hlinkClick r:id="rId3" action="ppaction://hlinksldjump"/>
          </p:cNvPr>
          <p:cNvSpPr txBox="1">
            <a:spLocks noGrp="1"/>
          </p:cNvSpPr>
          <p:nvPr>
            <p:ph type="ctrTitle" idx="6"/>
          </p:nvPr>
        </p:nvSpPr>
        <p:spPr>
          <a:xfrm>
            <a:off x="5356188" y="1902254"/>
            <a:ext cx="31821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Istraživanja mitova</a:t>
            </a:r>
            <a:endParaRPr dirty="0"/>
          </a:p>
        </p:txBody>
      </p:sp>
      <p:sp>
        <p:nvSpPr>
          <p:cNvPr id="10876" name="Google Shape;10876;p68">
            <a:hlinkClick r:id="rId3" action="ppaction://hlinksldjump"/>
          </p:cNvPr>
          <p:cNvSpPr txBox="1">
            <a:spLocks noGrp="1"/>
          </p:cNvSpPr>
          <p:nvPr>
            <p:ph type="title" idx="8"/>
          </p:nvPr>
        </p:nvSpPr>
        <p:spPr>
          <a:xfrm>
            <a:off x="4558268" y="1782013"/>
            <a:ext cx="859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uFill>
                  <a:noFill/>
                </a:uFill>
                <a:hlinkClick r:id="rId3" action="ppaction://hlinksldjump"/>
              </a:rPr>
              <a:t>II</a:t>
            </a:r>
            <a:endParaRPr dirty="0"/>
          </a:p>
        </p:txBody>
      </p:sp>
      <p:sp>
        <p:nvSpPr>
          <p:cNvPr id="10877" name="Google Shape;10877;p68">
            <a:hlinkClick r:id="" action="ppaction://noaction"/>
          </p:cNvPr>
          <p:cNvSpPr txBox="1">
            <a:spLocks noGrp="1"/>
          </p:cNvSpPr>
          <p:nvPr>
            <p:ph type="ctrTitle" idx="9"/>
          </p:nvPr>
        </p:nvSpPr>
        <p:spPr>
          <a:xfrm>
            <a:off x="5356188" y="3390835"/>
            <a:ext cx="31821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uFill>
                  <a:noFill/>
                </a:uFill>
              </a:rPr>
              <a:t>Prevencija mitova/suicida</a:t>
            </a:r>
            <a:endParaRPr dirty="0"/>
          </a:p>
        </p:txBody>
      </p:sp>
      <p:sp>
        <p:nvSpPr>
          <p:cNvPr id="10879" name="Google Shape;10879;p68">
            <a:hlinkClick r:id="" action="ppaction://noaction"/>
          </p:cNvPr>
          <p:cNvSpPr txBox="1">
            <a:spLocks noGrp="1"/>
          </p:cNvSpPr>
          <p:nvPr>
            <p:ph type="title" idx="14"/>
          </p:nvPr>
        </p:nvSpPr>
        <p:spPr>
          <a:xfrm>
            <a:off x="4558268" y="3229744"/>
            <a:ext cx="8595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uFill>
                  <a:noFill/>
                </a:uFill>
                <a:hlinkClick r:id="" action="ppaction://noaction"/>
              </a:rPr>
              <a:t>IV</a:t>
            </a:r>
            <a:endParaRPr/>
          </a:p>
        </p:txBody>
      </p:sp>
      <p:sp>
        <p:nvSpPr>
          <p:cNvPr id="10880" name="Google Shape;10880;p68">
            <a:hlinkClick r:id="" action="ppaction://noaction"/>
          </p:cNvPr>
          <p:cNvSpPr txBox="1">
            <a:spLocks noGrp="1"/>
          </p:cNvSpPr>
          <p:nvPr>
            <p:ph type="ctrTitle" idx="15"/>
          </p:nvPr>
        </p:nvSpPr>
        <p:spPr>
          <a:xfrm>
            <a:off x="1376159" y="3391135"/>
            <a:ext cx="3178500" cy="41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>
                <a:uFill>
                  <a:noFill/>
                </a:uFill>
              </a:rPr>
              <a:t>Najčešći mitovi o suicidu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" name="Google Shape;10885;p69"/>
          <p:cNvSpPr txBox="1">
            <a:spLocks noGrp="1"/>
          </p:cNvSpPr>
          <p:nvPr>
            <p:ph type="title"/>
          </p:nvPr>
        </p:nvSpPr>
        <p:spPr>
          <a:xfrm>
            <a:off x="3796748" y="993973"/>
            <a:ext cx="4277402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3200" dirty="0"/>
              <a:t>Što su mitovi o suicidu?</a:t>
            </a:r>
            <a:endParaRPr sz="3200" dirty="0"/>
          </a:p>
        </p:txBody>
      </p:sp>
      <p:sp>
        <p:nvSpPr>
          <p:cNvPr id="10886" name="Google Shape;10886;p69"/>
          <p:cNvSpPr txBox="1">
            <a:spLocks noGrp="1"/>
          </p:cNvSpPr>
          <p:nvPr>
            <p:ph type="subTitle" idx="1"/>
          </p:nvPr>
        </p:nvSpPr>
        <p:spPr>
          <a:xfrm>
            <a:off x="3246783" y="1957350"/>
            <a:ext cx="4996069" cy="27339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/>
            <a:r>
              <a:rPr lang="hr-HR" b="1" dirty="0"/>
              <a:t>MITOVI O SUICIDU </a:t>
            </a:r>
            <a:r>
              <a:rPr lang="hr-HR" dirty="0"/>
              <a:t>su javno izraženi stavovi o suicidu koji predstavljaju pogrešne činjenice (Domino, 1990.)</a:t>
            </a:r>
          </a:p>
          <a:p>
            <a:pPr marL="0" lvl="0" indent="0" algn="just"/>
            <a:endParaRPr lang="hr-HR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dirty="0"/>
              <a:t>rašireni među osobama različite dobi, stupnja obrazovanja (liječnici/</a:t>
            </a:r>
            <a:r>
              <a:rPr lang="hr-HR" dirty="0" err="1"/>
              <a:t>ce</a:t>
            </a:r>
            <a:r>
              <a:rPr lang="hr-HR" dirty="0"/>
              <a:t> opće medicine, apsolventi/</a:t>
            </a:r>
            <a:r>
              <a:rPr lang="hr-HR" dirty="0" err="1"/>
              <a:t>ce</a:t>
            </a:r>
            <a:r>
              <a:rPr lang="hr-HR" dirty="0"/>
              <a:t> medicinskog fakulteta), socioekonomskog statusa, religijske pripadnosti, etniciteta/kulture…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r-HR" dirty="0"/>
              <a:t>najviše rasprostranjeni kod muškaraca i starijih osoba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r-HR" dirty="0"/>
              <a:t>veća vjerojatnost vjerovanja u mitove kod muškaraca, osoba iznad 60 g. i onih kojima engleski nije materinji jezik (</a:t>
            </a:r>
            <a:r>
              <a:rPr lang="es-ES" dirty="0"/>
              <a:t>Nicholas i sur.</a:t>
            </a:r>
            <a:r>
              <a:rPr lang="hr-HR" dirty="0"/>
              <a:t>, </a:t>
            </a:r>
            <a:r>
              <a:rPr lang="es-ES" dirty="0"/>
              <a:t>2020</a:t>
            </a:r>
            <a:r>
              <a:rPr lang="hr-HR" dirty="0"/>
              <a:t>.)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hr-HR" dirty="0"/>
          </a:p>
          <a:p>
            <a:pPr marL="0" lvl="0" indent="0" algn="l"/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224" y="1957350"/>
            <a:ext cx="1231499" cy="1231499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6312" y="2149390"/>
            <a:ext cx="841321" cy="8474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8" name="Google Shape;11408;p94"/>
          <p:cNvSpPr txBox="1">
            <a:spLocks noGrp="1"/>
          </p:cNvSpPr>
          <p:nvPr>
            <p:ph type="title" idx="8"/>
          </p:nvPr>
        </p:nvSpPr>
        <p:spPr>
          <a:xfrm>
            <a:off x="713300" y="231375"/>
            <a:ext cx="7717500" cy="64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Zašto je važno upoznati se s mitovima o suicidu</a:t>
            </a:r>
            <a:endParaRPr dirty="0"/>
          </a:p>
        </p:txBody>
      </p:sp>
      <p:sp>
        <p:nvSpPr>
          <p:cNvPr id="11409" name="Google Shape;11409;p94"/>
          <p:cNvSpPr txBox="1">
            <a:spLocks noGrp="1"/>
          </p:cNvSpPr>
          <p:nvPr>
            <p:ph type="title"/>
          </p:nvPr>
        </p:nvSpPr>
        <p:spPr>
          <a:xfrm>
            <a:off x="993650" y="1618250"/>
            <a:ext cx="1835689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/>
              <a:t>Psiholozi/</a:t>
            </a:r>
            <a:r>
              <a:rPr lang="hr-HR" sz="1600" dirty="0" err="1"/>
              <a:t>ginje</a:t>
            </a:r>
            <a:r>
              <a:rPr lang="hr-HR" sz="1600" dirty="0"/>
              <a:t> nisu imuni na mitove</a:t>
            </a:r>
            <a:endParaRPr sz="1600" dirty="0"/>
          </a:p>
        </p:txBody>
      </p:sp>
      <p:sp>
        <p:nvSpPr>
          <p:cNvPr id="11411" name="Google Shape;11411;p94"/>
          <p:cNvSpPr txBox="1">
            <a:spLocks noGrp="1"/>
          </p:cNvSpPr>
          <p:nvPr>
            <p:ph type="title" idx="2"/>
          </p:nvPr>
        </p:nvSpPr>
        <p:spPr>
          <a:xfrm>
            <a:off x="6172158" y="1618250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/>
              <a:t>Usmjeravaju osmišljavanje preventivnih programa</a:t>
            </a:r>
            <a:endParaRPr sz="1600" dirty="0"/>
          </a:p>
        </p:txBody>
      </p:sp>
      <p:sp>
        <p:nvSpPr>
          <p:cNvPr id="11413" name="Google Shape;11413;p94"/>
          <p:cNvSpPr txBox="1">
            <a:spLocks noGrp="1"/>
          </p:cNvSpPr>
          <p:nvPr>
            <p:ph type="title" idx="4"/>
          </p:nvPr>
        </p:nvSpPr>
        <p:spPr>
          <a:xfrm>
            <a:off x="993650" y="3051650"/>
            <a:ext cx="19782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/>
              <a:t>Utječu na rad s osobama koje su imale ili imaju suicidalne misli/namjere</a:t>
            </a:r>
            <a:endParaRPr sz="1600" dirty="0"/>
          </a:p>
        </p:txBody>
      </p:sp>
      <p:sp>
        <p:nvSpPr>
          <p:cNvPr id="11415" name="Google Shape;11415;p94"/>
          <p:cNvSpPr txBox="1">
            <a:spLocks noGrp="1"/>
          </p:cNvSpPr>
          <p:nvPr>
            <p:ph type="title" idx="6"/>
          </p:nvPr>
        </p:nvSpPr>
        <p:spPr>
          <a:xfrm>
            <a:off x="6387540" y="3315500"/>
            <a:ext cx="1762810" cy="10101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600" dirty="0"/>
              <a:t>Utječu na traženje pomoći i pružanje pomoći</a:t>
            </a:r>
            <a:endParaRPr sz="1600" dirty="0"/>
          </a:p>
        </p:txBody>
      </p:sp>
      <p:grpSp>
        <p:nvGrpSpPr>
          <p:cNvPr id="11417" name="Google Shape;11417;p94"/>
          <p:cNvGrpSpPr/>
          <p:nvPr/>
        </p:nvGrpSpPr>
        <p:grpSpPr>
          <a:xfrm>
            <a:off x="3347791" y="1515219"/>
            <a:ext cx="2469599" cy="2469687"/>
            <a:chOff x="5041800" y="4399150"/>
            <a:chExt cx="622175" cy="622150"/>
          </a:xfrm>
        </p:grpSpPr>
        <p:sp>
          <p:nvSpPr>
            <p:cNvPr id="11418" name="Google Shape;11418;p94"/>
            <p:cNvSpPr/>
            <p:nvPr/>
          </p:nvSpPr>
          <p:spPr>
            <a:xfrm>
              <a:off x="5041800" y="4399150"/>
              <a:ext cx="622175" cy="121200"/>
            </a:xfrm>
            <a:custGeom>
              <a:avLst/>
              <a:gdLst/>
              <a:ahLst/>
              <a:cxnLst/>
              <a:rect l="l" t="t" r="r" b="b"/>
              <a:pathLst>
                <a:path w="24887" h="4848" extrusionOk="0">
                  <a:moveTo>
                    <a:pt x="12444" y="1"/>
                  </a:moveTo>
                  <a:lnTo>
                    <a:pt x="0" y="3636"/>
                  </a:lnTo>
                  <a:lnTo>
                    <a:pt x="0" y="4848"/>
                  </a:lnTo>
                  <a:lnTo>
                    <a:pt x="24886" y="4848"/>
                  </a:lnTo>
                  <a:lnTo>
                    <a:pt x="24886" y="3636"/>
                  </a:lnTo>
                  <a:lnTo>
                    <a:pt x="124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9" name="Google Shape;11419;p94"/>
            <p:cNvSpPr/>
            <p:nvPr/>
          </p:nvSpPr>
          <p:spPr>
            <a:xfrm>
              <a:off x="5041800" y="4635850"/>
              <a:ext cx="107125" cy="276225"/>
            </a:xfrm>
            <a:custGeom>
              <a:avLst/>
              <a:gdLst/>
              <a:ahLst/>
              <a:cxnLst/>
              <a:rect l="l" t="t" r="r" b="b"/>
              <a:pathLst>
                <a:path w="4285" h="11049" extrusionOk="0">
                  <a:moveTo>
                    <a:pt x="0" y="1"/>
                  </a:moveTo>
                  <a:lnTo>
                    <a:pt x="0" y="11048"/>
                  </a:lnTo>
                  <a:lnTo>
                    <a:pt x="4285" y="11048"/>
                  </a:lnTo>
                  <a:lnTo>
                    <a:pt x="42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0" name="Google Shape;11420;p94"/>
            <p:cNvSpPr/>
            <p:nvPr/>
          </p:nvSpPr>
          <p:spPr>
            <a:xfrm>
              <a:off x="5041800" y="4556825"/>
              <a:ext cx="622175" cy="42600"/>
            </a:xfrm>
            <a:custGeom>
              <a:avLst/>
              <a:gdLst/>
              <a:ahLst/>
              <a:cxnLst/>
              <a:rect l="l" t="t" r="r" b="b"/>
              <a:pathLst>
                <a:path w="24887" h="1704" extrusionOk="0">
                  <a:moveTo>
                    <a:pt x="0" y="0"/>
                  </a:moveTo>
                  <a:lnTo>
                    <a:pt x="0" y="245"/>
                  </a:lnTo>
                  <a:lnTo>
                    <a:pt x="0" y="1702"/>
                  </a:lnTo>
                  <a:lnTo>
                    <a:pt x="0" y="1704"/>
                  </a:lnTo>
                  <a:lnTo>
                    <a:pt x="24886" y="1704"/>
                  </a:lnTo>
                  <a:lnTo>
                    <a:pt x="24886" y="1702"/>
                  </a:lnTo>
                  <a:lnTo>
                    <a:pt x="24886" y="245"/>
                  </a:lnTo>
                  <a:lnTo>
                    <a:pt x="248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1" name="Google Shape;11421;p94"/>
            <p:cNvSpPr/>
            <p:nvPr/>
          </p:nvSpPr>
          <p:spPr>
            <a:xfrm>
              <a:off x="5041800" y="4948500"/>
              <a:ext cx="622175" cy="72800"/>
            </a:xfrm>
            <a:custGeom>
              <a:avLst/>
              <a:gdLst/>
              <a:ahLst/>
              <a:cxnLst/>
              <a:rect l="l" t="t" r="r" b="b"/>
              <a:pathLst>
                <a:path w="24887" h="2912" extrusionOk="0">
                  <a:moveTo>
                    <a:pt x="0" y="0"/>
                  </a:moveTo>
                  <a:lnTo>
                    <a:pt x="0" y="631"/>
                  </a:lnTo>
                  <a:lnTo>
                    <a:pt x="0" y="2911"/>
                  </a:lnTo>
                  <a:lnTo>
                    <a:pt x="24886" y="2911"/>
                  </a:lnTo>
                  <a:lnTo>
                    <a:pt x="24886" y="631"/>
                  </a:lnTo>
                  <a:lnTo>
                    <a:pt x="248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2" name="Google Shape;11422;p94"/>
            <p:cNvSpPr/>
            <p:nvPr/>
          </p:nvSpPr>
          <p:spPr>
            <a:xfrm>
              <a:off x="5556800" y="4635850"/>
              <a:ext cx="107175" cy="276225"/>
            </a:xfrm>
            <a:custGeom>
              <a:avLst/>
              <a:gdLst/>
              <a:ahLst/>
              <a:cxnLst/>
              <a:rect l="l" t="t" r="r" b="b"/>
              <a:pathLst>
                <a:path w="4287" h="11049" extrusionOk="0">
                  <a:moveTo>
                    <a:pt x="0" y="1"/>
                  </a:moveTo>
                  <a:lnTo>
                    <a:pt x="0" y="11048"/>
                  </a:lnTo>
                  <a:lnTo>
                    <a:pt x="4286" y="11048"/>
                  </a:lnTo>
                  <a:lnTo>
                    <a:pt x="42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3" name="Google Shape;11423;p94"/>
            <p:cNvSpPr/>
            <p:nvPr/>
          </p:nvSpPr>
          <p:spPr>
            <a:xfrm>
              <a:off x="5385150" y="4635850"/>
              <a:ext cx="107150" cy="276225"/>
            </a:xfrm>
            <a:custGeom>
              <a:avLst/>
              <a:gdLst/>
              <a:ahLst/>
              <a:cxnLst/>
              <a:rect l="l" t="t" r="r" b="b"/>
              <a:pathLst>
                <a:path w="4286" h="11049" extrusionOk="0">
                  <a:moveTo>
                    <a:pt x="1" y="1"/>
                  </a:moveTo>
                  <a:lnTo>
                    <a:pt x="1" y="11048"/>
                  </a:lnTo>
                  <a:lnTo>
                    <a:pt x="4285" y="11048"/>
                  </a:lnTo>
                  <a:lnTo>
                    <a:pt x="42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4" name="Google Shape;11424;p94"/>
            <p:cNvSpPr/>
            <p:nvPr/>
          </p:nvSpPr>
          <p:spPr>
            <a:xfrm>
              <a:off x="5213475" y="4635850"/>
              <a:ext cx="107150" cy="276225"/>
            </a:xfrm>
            <a:custGeom>
              <a:avLst/>
              <a:gdLst/>
              <a:ahLst/>
              <a:cxnLst/>
              <a:rect l="l" t="t" r="r" b="b"/>
              <a:pathLst>
                <a:path w="4286" h="11049" extrusionOk="0">
                  <a:moveTo>
                    <a:pt x="0" y="1"/>
                  </a:moveTo>
                  <a:lnTo>
                    <a:pt x="0" y="11048"/>
                  </a:lnTo>
                  <a:lnTo>
                    <a:pt x="4285" y="11048"/>
                  </a:lnTo>
                  <a:lnTo>
                    <a:pt x="42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1425" name="Google Shape;11425;p94"/>
          <p:cNvCxnSpPr>
            <a:cxnSpLocks/>
          </p:cNvCxnSpPr>
          <p:nvPr/>
        </p:nvCxnSpPr>
        <p:spPr>
          <a:xfrm>
            <a:off x="2726899" y="1996335"/>
            <a:ext cx="547476" cy="526265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diamond" w="med" len="med"/>
            <a:tailEnd type="diamond" w="med" len="med"/>
          </a:ln>
        </p:spPr>
      </p:cxnSp>
      <p:sp>
        <p:nvSpPr>
          <p:cNvPr id="11426" name="Google Shape;11426;p94"/>
          <p:cNvSpPr txBox="1">
            <a:spLocks noGrp="1"/>
          </p:cNvSpPr>
          <p:nvPr>
            <p:ph type="title"/>
          </p:nvPr>
        </p:nvSpPr>
        <p:spPr>
          <a:xfrm>
            <a:off x="3331650" y="2656175"/>
            <a:ext cx="466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I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427" name="Google Shape;11427;p94"/>
          <p:cNvSpPr txBox="1">
            <a:spLocks noGrp="1"/>
          </p:cNvSpPr>
          <p:nvPr>
            <p:ph type="title"/>
          </p:nvPr>
        </p:nvSpPr>
        <p:spPr>
          <a:xfrm>
            <a:off x="4014433" y="2656175"/>
            <a:ext cx="466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II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428" name="Google Shape;11428;p94"/>
          <p:cNvSpPr txBox="1">
            <a:spLocks noGrp="1"/>
          </p:cNvSpPr>
          <p:nvPr>
            <p:ph type="title"/>
          </p:nvPr>
        </p:nvSpPr>
        <p:spPr>
          <a:xfrm>
            <a:off x="4697217" y="2656175"/>
            <a:ext cx="466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III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429" name="Google Shape;11429;p94"/>
          <p:cNvSpPr txBox="1">
            <a:spLocks noGrp="1"/>
          </p:cNvSpPr>
          <p:nvPr>
            <p:ph type="title"/>
          </p:nvPr>
        </p:nvSpPr>
        <p:spPr>
          <a:xfrm>
            <a:off x="5380000" y="2656175"/>
            <a:ext cx="4662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IV</a:t>
            </a:r>
            <a:endParaRPr>
              <a:solidFill>
                <a:schemeClr val="lt1"/>
              </a:solidFill>
            </a:endParaRPr>
          </a:p>
        </p:txBody>
      </p:sp>
      <p:cxnSp>
        <p:nvCxnSpPr>
          <p:cNvPr id="11430" name="Google Shape;11430;p94"/>
          <p:cNvCxnSpPr>
            <a:cxnSpLocks/>
          </p:cNvCxnSpPr>
          <p:nvPr/>
        </p:nvCxnSpPr>
        <p:spPr>
          <a:xfrm>
            <a:off x="2551043" y="3315500"/>
            <a:ext cx="1418732" cy="7125"/>
          </a:xfrm>
          <a:prstGeom prst="straightConnector1">
            <a:avLst/>
          </a:prstGeom>
          <a:noFill/>
          <a:ln w="9525" cap="flat" cmpd="sng">
            <a:solidFill>
              <a:srgbClr val="C2C2C2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11431" name="Google Shape;11431;p94"/>
          <p:cNvCxnSpPr/>
          <p:nvPr/>
        </p:nvCxnSpPr>
        <p:spPr>
          <a:xfrm rot="10800000" flipV="1">
            <a:off x="5217550" y="1865300"/>
            <a:ext cx="1562100" cy="6573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C2C2C2"/>
            </a:solidFill>
            <a:prstDash val="solid"/>
            <a:round/>
            <a:headEnd type="diamond" w="med" len="med"/>
            <a:tailEnd type="diamond" w="med" len="med"/>
          </a:ln>
        </p:spPr>
      </p:cxnSp>
      <p:cxnSp>
        <p:nvCxnSpPr>
          <p:cNvPr id="11432" name="Google Shape;11432;p94"/>
          <p:cNvCxnSpPr/>
          <p:nvPr/>
        </p:nvCxnSpPr>
        <p:spPr>
          <a:xfrm flipH="1">
            <a:off x="5893412" y="3322625"/>
            <a:ext cx="798936" cy="0"/>
          </a:xfrm>
          <a:prstGeom prst="straightConnector1">
            <a:avLst/>
          </a:prstGeom>
          <a:noFill/>
          <a:ln w="9525" cap="flat" cmpd="sng">
            <a:solidFill>
              <a:srgbClr val="C2C2C2"/>
            </a:solidFill>
            <a:prstDash val="solid"/>
            <a:round/>
            <a:headEnd type="diamond" w="med" len="med"/>
            <a:tailEnd type="diamond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9" name="Google Shape;11029;p78"/>
          <p:cNvSpPr txBox="1">
            <a:spLocks noGrp="1"/>
          </p:cNvSpPr>
          <p:nvPr>
            <p:ph type="title"/>
          </p:nvPr>
        </p:nvSpPr>
        <p:spPr>
          <a:xfrm>
            <a:off x="304800" y="850872"/>
            <a:ext cx="4843425" cy="71288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Istraživanja stavova o suicidu</a:t>
            </a:r>
            <a:endParaRPr dirty="0"/>
          </a:p>
        </p:txBody>
      </p:sp>
      <p:sp>
        <p:nvSpPr>
          <p:cNvPr id="11030" name="Google Shape;11030;p78"/>
          <p:cNvSpPr txBox="1">
            <a:spLocks noGrp="1"/>
          </p:cNvSpPr>
          <p:nvPr>
            <p:ph type="subTitle" idx="1"/>
          </p:nvPr>
        </p:nvSpPr>
        <p:spPr>
          <a:xfrm>
            <a:off x="304800" y="1709530"/>
            <a:ext cx="5062330" cy="24118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Aft>
                <a:spcPts val="1200"/>
              </a:spcAft>
            </a:pPr>
            <a:r>
              <a:rPr lang="hr-HR" sz="1200" i="1" dirty="0"/>
              <a:t>Suicide </a:t>
            </a:r>
            <a:r>
              <a:rPr lang="hr-HR" sz="1200" i="1" dirty="0" err="1"/>
              <a:t>Opinion</a:t>
            </a:r>
            <a:r>
              <a:rPr lang="hr-HR" sz="1200" i="1" dirty="0"/>
              <a:t> </a:t>
            </a:r>
            <a:r>
              <a:rPr lang="hr-HR" sz="1200" i="1" dirty="0" err="1"/>
              <a:t>Questionnaire</a:t>
            </a:r>
            <a:r>
              <a:rPr lang="hr-HR" sz="1200" i="1" dirty="0"/>
              <a:t>- SOQ (Domino, 1980.)</a:t>
            </a:r>
          </a:p>
          <a:p>
            <a:pPr marL="0" lvl="0" indent="0" algn="l">
              <a:spcAft>
                <a:spcPts val="1200"/>
              </a:spcAft>
            </a:pPr>
            <a:r>
              <a:rPr lang="hr-HR" sz="1200" i="1" dirty="0"/>
              <a:t>Suicide </a:t>
            </a:r>
            <a:r>
              <a:rPr lang="hr-HR" sz="1200" i="1" dirty="0" err="1"/>
              <a:t>Attitude</a:t>
            </a:r>
            <a:r>
              <a:rPr lang="hr-HR" sz="1200" i="1" dirty="0"/>
              <a:t> </a:t>
            </a:r>
            <a:r>
              <a:rPr lang="hr-HR" sz="1200" i="1" dirty="0" err="1"/>
              <a:t>Questionnaire</a:t>
            </a:r>
            <a:r>
              <a:rPr lang="hr-HR" sz="1200" i="1" dirty="0"/>
              <a:t>- SUIATT (</a:t>
            </a:r>
            <a:r>
              <a:rPr lang="hr-HR" sz="1200" i="1" dirty="0" err="1"/>
              <a:t>Diekstra</a:t>
            </a:r>
            <a:r>
              <a:rPr lang="hr-HR" sz="1200" i="1" dirty="0"/>
              <a:t> i </a:t>
            </a:r>
            <a:r>
              <a:rPr lang="hr-HR" sz="1200" i="1" dirty="0" err="1"/>
              <a:t>Kerkhof</a:t>
            </a:r>
            <a:r>
              <a:rPr lang="hr-HR" sz="1200" i="1" dirty="0"/>
              <a:t>, 1989.)</a:t>
            </a:r>
          </a:p>
          <a:p>
            <a:pPr marL="0" lvl="0" indent="0" algn="l">
              <a:spcAft>
                <a:spcPts val="1200"/>
              </a:spcAft>
            </a:pPr>
            <a:r>
              <a:rPr lang="hr-HR" sz="1200" i="1" dirty="0" err="1"/>
              <a:t>Attitudes</a:t>
            </a:r>
            <a:r>
              <a:rPr lang="hr-HR" sz="1200" i="1" dirty="0"/>
              <a:t> </a:t>
            </a:r>
            <a:r>
              <a:rPr lang="hr-HR" sz="1200" i="1" dirty="0" err="1"/>
              <a:t>Towards</a:t>
            </a:r>
            <a:r>
              <a:rPr lang="hr-HR" sz="1200" i="1" dirty="0"/>
              <a:t> Suicide- ATTS (</a:t>
            </a:r>
            <a:r>
              <a:rPr lang="hr-HR" sz="1200" i="1" dirty="0" err="1"/>
              <a:t>Renberg</a:t>
            </a:r>
            <a:r>
              <a:rPr lang="hr-HR" sz="1200" i="1" dirty="0"/>
              <a:t> i </a:t>
            </a:r>
            <a:r>
              <a:rPr lang="hr-HR" sz="1200" i="1" dirty="0" err="1"/>
              <a:t>Jacobsson</a:t>
            </a:r>
            <a:r>
              <a:rPr lang="hr-HR" sz="1200" i="1" dirty="0"/>
              <a:t>, 2003.)</a:t>
            </a:r>
          </a:p>
          <a:p>
            <a:pPr marL="0" lvl="0" indent="0" algn="l">
              <a:spcAft>
                <a:spcPts val="1200"/>
              </a:spcAft>
            </a:pPr>
            <a:endParaRPr lang="hr-HR" sz="800" i="1" dirty="0"/>
          </a:p>
          <a:p>
            <a:pPr marL="285750" lvl="0" indent="-28575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dirty="0"/>
              <a:t>mitovi su sadržani u nekim česticama upitnika</a:t>
            </a:r>
          </a:p>
          <a:p>
            <a:pPr marL="285750" lvl="0" indent="-28575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dirty="0"/>
              <a:t>u mnogim istraživanjima su autori/</a:t>
            </a:r>
            <a:r>
              <a:rPr lang="hr-HR" dirty="0" err="1"/>
              <a:t>ce</a:t>
            </a:r>
            <a:r>
              <a:rPr lang="hr-HR" dirty="0"/>
              <a:t> sami izabrali mitove koji su se pokazali rasprostranjenima među laicima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grpSp>
        <p:nvGrpSpPr>
          <p:cNvPr id="11031" name="Google Shape;11031;p78"/>
          <p:cNvGrpSpPr/>
          <p:nvPr/>
        </p:nvGrpSpPr>
        <p:grpSpPr>
          <a:xfrm>
            <a:off x="6681756" y="1862115"/>
            <a:ext cx="1407849" cy="1408363"/>
            <a:chOff x="7190378" y="3428472"/>
            <a:chExt cx="407093" cy="407242"/>
          </a:xfrm>
        </p:grpSpPr>
        <p:sp>
          <p:nvSpPr>
            <p:cNvPr id="11032" name="Google Shape;11032;p78"/>
            <p:cNvSpPr/>
            <p:nvPr/>
          </p:nvSpPr>
          <p:spPr>
            <a:xfrm>
              <a:off x="7512503" y="3737634"/>
              <a:ext cx="84968" cy="98079"/>
            </a:xfrm>
            <a:custGeom>
              <a:avLst/>
              <a:gdLst/>
              <a:ahLst/>
              <a:cxnLst/>
              <a:rect l="l" t="t" r="r" b="b"/>
              <a:pathLst>
                <a:path w="2858" h="3299" extrusionOk="0">
                  <a:moveTo>
                    <a:pt x="36" y="1"/>
                  </a:moveTo>
                  <a:lnTo>
                    <a:pt x="0" y="3299"/>
                  </a:lnTo>
                  <a:lnTo>
                    <a:pt x="2858" y="3299"/>
                  </a:lnTo>
                  <a:lnTo>
                    <a:pt x="1881" y="1882"/>
                  </a:lnTo>
                  <a:cubicBezTo>
                    <a:pt x="1548" y="1322"/>
                    <a:pt x="1119" y="834"/>
                    <a:pt x="595" y="429"/>
                  </a:cubicBezTo>
                  <a:lnTo>
                    <a:pt x="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3" name="Google Shape;11033;p78"/>
            <p:cNvSpPr/>
            <p:nvPr/>
          </p:nvSpPr>
          <p:spPr>
            <a:xfrm>
              <a:off x="7333023" y="3748961"/>
              <a:ext cx="156499" cy="86752"/>
            </a:xfrm>
            <a:custGeom>
              <a:avLst/>
              <a:gdLst/>
              <a:ahLst/>
              <a:cxnLst/>
              <a:rect l="l" t="t" r="r" b="b"/>
              <a:pathLst>
                <a:path w="5264" h="2918" extrusionOk="0">
                  <a:moveTo>
                    <a:pt x="5263" y="1"/>
                  </a:moveTo>
                  <a:lnTo>
                    <a:pt x="1" y="2918"/>
                  </a:lnTo>
                  <a:lnTo>
                    <a:pt x="5239" y="2918"/>
                  </a:lnTo>
                  <a:lnTo>
                    <a:pt x="526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4" name="Google Shape;11034;p78"/>
            <p:cNvSpPr/>
            <p:nvPr/>
          </p:nvSpPr>
          <p:spPr>
            <a:xfrm>
              <a:off x="7190378" y="3428472"/>
              <a:ext cx="345492" cy="406885"/>
            </a:xfrm>
            <a:custGeom>
              <a:avLst/>
              <a:gdLst/>
              <a:ahLst/>
              <a:cxnLst/>
              <a:rect l="l" t="t" r="r" b="b"/>
              <a:pathLst>
                <a:path w="11621" h="13686" extrusionOk="0">
                  <a:moveTo>
                    <a:pt x="4060" y="4720"/>
                  </a:moveTo>
                  <a:cubicBezTo>
                    <a:pt x="4275" y="4720"/>
                    <a:pt x="4453" y="4875"/>
                    <a:pt x="4465" y="5078"/>
                  </a:cubicBezTo>
                  <a:cubicBezTo>
                    <a:pt x="4477" y="5316"/>
                    <a:pt x="4299" y="5530"/>
                    <a:pt x="4060" y="5530"/>
                  </a:cubicBezTo>
                  <a:lnTo>
                    <a:pt x="3798" y="5530"/>
                  </a:lnTo>
                  <a:cubicBezTo>
                    <a:pt x="3584" y="5530"/>
                    <a:pt x="3406" y="5375"/>
                    <a:pt x="3394" y="5173"/>
                  </a:cubicBezTo>
                  <a:cubicBezTo>
                    <a:pt x="3370" y="4935"/>
                    <a:pt x="3560" y="4720"/>
                    <a:pt x="3798" y="4720"/>
                  </a:cubicBezTo>
                  <a:close/>
                  <a:moveTo>
                    <a:pt x="7402" y="1"/>
                  </a:moveTo>
                  <a:cubicBezTo>
                    <a:pt x="7039" y="1"/>
                    <a:pt x="6679" y="110"/>
                    <a:pt x="6382" y="315"/>
                  </a:cubicBezTo>
                  <a:cubicBezTo>
                    <a:pt x="6084" y="113"/>
                    <a:pt x="5727" y="5"/>
                    <a:pt x="5370" y="5"/>
                  </a:cubicBezTo>
                  <a:cubicBezTo>
                    <a:pt x="4989" y="5"/>
                    <a:pt x="4620" y="125"/>
                    <a:pt x="4299" y="363"/>
                  </a:cubicBezTo>
                  <a:cubicBezTo>
                    <a:pt x="4106" y="299"/>
                    <a:pt x="3895" y="254"/>
                    <a:pt x="3682" y="254"/>
                  </a:cubicBezTo>
                  <a:cubicBezTo>
                    <a:pt x="3657" y="254"/>
                    <a:pt x="3633" y="254"/>
                    <a:pt x="3608" y="255"/>
                  </a:cubicBezTo>
                  <a:cubicBezTo>
                    <a:pt x="2679" y="303"/>
                    <a:pt x="1917" y="1065"/>
                    <a:pt x="1905" y="1982"/>
                  </a:cubicBezTo>
                  <a:lnTo>
                    <a:pt x="1905" y="2006"/>
                  </a:lnTo>
                  <a:cubicBezTo>
                    <a:pt x="1893" y="2458"/>
                    <a:pt x="2155" y="2875"/>
                    <a:pt x="2548" y="3089"/>
                  </a:cubicBezTo>
                  <a:cubicBezTo>
                    <a:pt x="2441" y="3399"/>
                    <a:pt x="2382" y="3756"/>
                    <a:pt x="2382" y="4125"/>
                  </a:cubicBezTo>
                  <a:lnTo>
                    <a:pt x="1774" y="6602"/>
                  </a:lnTo>
                  <a:cubicBezTo>
                    <a:pt x="1727" y="6768"/>
                    <a:pt x="1858" y="6923"/>
                    <a:pt x="2024" y="6923"/>
                  </a:cubicBezTo>
                  <a:lnTo>
                    <a:pt x="2715" y="6923"/>
                  </a:lnTo>
                  <a:lnTo>
                    <a:pt x="2858" y="8530"/>
                  </a:lnTo>
                  <a:cubicBezTo>
                    <a:pt x="2919" y="9094"/>
                    <a:pt x="3396" y="9491"/>
                    <a:pt x="3938" y="9491"/>
                  </a:cubicBezTo>
                  <a:cubicBezTo>
                    <a:pt x="4025" y="9491"/>
                    <a:pt x="4114" y="9480"/>
                    <a:pt x="4203" y="9459"/>
                  </a:cubicBezTo>
                  <a:lnTo>
                    <a:pt x="5549" y="9102"/>
                  </a:lnTo>
                  <a:lnTo>
                    <a:pt x="5549" y="10459"/>
                  </a:lnTo>
                  <a:lnTo>
                    <a:pt x="3036" y="11257"/>
                  </a:lnTo>
                  <a:cubicBezTo>
                    <a:pt x="2120" y="11554"/>
                    <a:pt x="1310" y="12126"/>
                    <a:pt x="715" y="12876"/>
                  </a:cubicBezTo>
                  <a:lnTo>
                    <a:pt x="0" y="13686"/>
                  </a:lnTo>
                  <a:lnTo>
                    <a:pt x="3144" y="13686"/>
                  </a:lnTo>
                  <a:lnTo>
                    <a:pt x="10156" y="9816"/>
                  </a:lnTo>
                  <a:lnTo>
                    <a:pt x="9061" y="8995"/>
                  </a:lnTo>
                  <a:lnTo>
                    <a:pt x="9061" y="6971"/>
                  </a:lnTo>
                  <a:cubicBezTo>
                    <a:pt x="9394" y="6732"/>
                    <a:pt x="9621" y="6340"/>
                    <a:pt x="9621" y="5899"/>
                  </a:cubicBezTo>
                  <a:cubicBezTo>
                    <a:pt x="9621" y="5780"/>
                    <a:pt x="9597" y="5661"/>
                    <a:pt x="9573" y="5542"/>
                  </a:cubicBezTo>
                  <a:cubicBezTo>
                    <a:pt x="9573" y="5542"/>
                    <a:pt x="9573" y="5530"/>
                    <a:pt x="9585" y="5530"/>
                  </a:cubicBezTo>
                  <a:cubicBezTo>
                    <a:pt x="9394" y="5447"/>
                    <a:pt x="9168" y="5363"/>
                    <a:pt x="8966" y="5244"/>
                  </a:cubicBezTo>
                  <a:cubicBezTo>
                    <a:pt x="8660" y="5336"/>
                    <a:pt x="8023" y="5497"/>
                    <a:pt x="7361" y="5497"/>
                  </a:cubicBezTo>
                  <a:cubicBezTo>
                    <a:pt x="7249" y="5497"/>
                    <a:pt x="7137" y="5493"/>
                    <a:pt x="7025" y="5482"/>
                  </a:cubicBezTo>
                  <a:cubicBezTo>
                    <a:pt x="6549" y="5435"/>
                    <a:pt x="6049" y="5149"/>
                    <a:pt x="5537" y="4685"/>
                  </a:cubicBezTo>
                  <a:cubicBezTo>
                    <a:pt x="5180" y="4339"/>
                    <a:pt x="4941" y="4006"/>
                    <a:pt x="4941" y="3994"/>
                  </a:cubicBezTo>
                  <a:cubicBezTo>
                    <a:pt x="4870" y="3887"/>
                    <a:pt x="4858" y="3756"/>
                    <a:pt x="4882" y="3637"/>
                  </a:cubicBezTo>
                  <a:cubicBezTo>
                    <a:pt x="4930" y="3518"/>
                    <a:pt x="5013" y="3434"/>
                    <a:pt x="5132" y="3387"/>
                  </a:cubicBezTo>
                  <a:cubicBezTo>
                    <a:pt x="5174" y="3366"/>
                    <a:pt x="6006" y="3082"/>
                    <a:pt x="6891" y="3082"/>
                  </a:cubicBezTo>
                  <a:cubicBezTo>
                    <a:pt x="7018" y="3082"/>
                    <a:pt x="7147" y="3088"/>
                    <a:pt x="7275" y="3101"/>
                  </a:cubicBezTo>
                  <a:lnTo>
                    <a:pt x="7549" y="3149"/>
                  </a:lnTo>
                  <a:cubicBezTo>
                    <a:pt x="7489" y="2827"/>
                    <a:pt x="7477" y="2589"/>
                    <a:pt x="7477" y="2577"/>
                  </a:cubicBezTo>
                  <a:cubicBezTo>
                    <a:pt x="7454" y="2458"/>
                    <a:pt x="7513" y="2327"/>
                    <a:pt x="7608" y="2256"/>
                  </a:cubicBezTo>
                  <a:cubicBezTo>
                    <a:pt x="7672" y="2183"/>
                    <a:pt x="7771" y="2152"/>
                    <a:pt x="7867" y="2152"/>
                  </a:cubicBezTo>
                  <a:cubicBezTo>
                    <a:pt x="7896" y="2152"/>
                    <a:pt x="7926" y="2155"/>
                    <a:pt x="7954" y="2160"/>
                  </a:cubicBezTo>
                  <a:cubicBezTo>
                    <a:pt x="7989" y="2172"/>
                    <a:pt x="9109" y="2411"/>
                    <a:pt x="9930" y="3030"/>
                  </a:cubicBezTo>
                  <a:cubicBezTo>
                    <a:pt x="10275" y="3327"/>
                    <a:pt x="10549" y="3815"/>
                    <a:pt x="10728" y="4482"/>
                  </a:cubicBezTo>
                  <a:cubicBezTo>
                    <a:pt x="10811" y="4780"/>
                    <a:pt x="10847" y="5042"/>
                    <a:pt x="10871" y="5197"/>
                  </a:cubicBezTo>
                  <a:cubicBezTo>
                    <a:pt x="11323" y="4875"/>
                    <a:pt x="11621" y="4327"/>
                    <a:pt x="11621" y="3744"/>
                  </a:cubicBezTo>
                  <a:cubicBezTo>
                    <a:pt x="11621" y="3137"/>
                    <a:pt x="11311" y="2565"/>
                    <a:pt x="10787" y="2244"/>
                  </a:cubicBezTo>
                  <a:cubicBezTo>
                    <a:pt x="10752" y="1625"/>
                    <a:pt x="10406" y="1089"/>
                    <a:pt x="9859" y="791"/>
                  </a:cubicBezTo>
                  <a:cubicBezTo>
                    <a:pt x="9594" y="654"/>
                    <a:pt x="9300" y="580"/>
                    <a:pt x="9006" y="580"/>
                  </a:cubicBezTo>
                  <a:cubicBezTo>
                    <a:pt x="8917" y="580"/>
                    <a:pt x="8828" y="587"/>
                    <a:pt x="8740" y="601"/>
                  </a:cubicBezTo>
                  <a:cubicBezTo>
                    <a:pt x="8609" y="458"/>
                    <a:pt x="8442" y="315"/>
                    <a:pt x="8251" y="220"/>
                  </a:cubicBezTo>
                  <a:cubicBezTo>
                    <a:pt x="7986" y="71"/>
                    <a:pt x="7693" y="1"/>
                    <a:pt x="74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5" name="Google Shape;11035;p78"/>
            <p:cNvSpPr/>
            <p:nvPr/>
          </p:nvSpPr>
          <p:spPr>
            <a:xfrm>
              <a:off x="7437791" y="3520991"/>
              <a:ext cx="49590" cy="51017"/>
            </a:xfrm>
            <a:custGeom>
              <a:avLst/>
              <a:gdLst/>
              <a:ahLst/>
              <a:cxnLst/>
              <a:rect l="l" t="t" r="r" b="b"/>
              <a:pathLst>
                <a:path w="1668" h="1716" extrusionOk="0">
                  <a:moveTo>
                    <a:pt x="1" y="1"/>
                  </a:moveTo>
                  <a:cubicBezTo>
                    <a:pt x="132" y="572"/>
                    <a:pt x="346" y="989"/>
                    <a:pt x="596" y="1180"/>
                  </a:cubicBezTo>
                  <a:cubicBezTo>
                    <a:pt x="918" y="1430"/>
                    <a:pt x="1322" y="1596"/>
                    <a:pt x="1668" y="1715"/>
                  </a:cubicBezTo>
                  <a:cubicBezTo>
                    <a:pt x="1537" y="1180"/>
                    <a:pt x="1322" y="751"/>
                    <a:pt x="1072" y="561"/>
                  </a:cubicBezTo>
                  <a:cubicBezTo>
                    <a:pt x="739" y="299"/>
                    <a:pt x="346" y="120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6" name="Google Shape;11036;p78"/>
            <p:cNvSpPr/>
            <p:nvPr/>
          </p:nvSpPr>
          <p:spPr>
            <a:xfrm>
              <a:off x="7366647" y="3543824"/>
              <a:ext cx="67636" cy="25092"/>
            </a:xfrm>
            <a:custGeom>
              <a:avLst/>
              <a:gdLst/>
              <a:ahLst/>
              <a:cxnLst/>
              <a:rect l="l" t="t" r="r" b="b"/>
              <a:pathLst>
                <a:path w="2275" h="844" extrusionOk="0">
                  <a:moveTo>
                    <a:pt x="747" y="0"/>
                  </a:moveTo>
                  <a:cubicBezTo>
                    <a:pt x="486" y="0"/>
                    <a:pt x="229" y="28"/>
                    <a:pt x="1" y="66"/>
                  </a:cubicBezTo>
                  <a:cubicBezTo>
                    <a:pt x="382" y="507"/>
                    <a:pt x="775" y="769"/>
                    <a:pt x="1084" y="817"/>
                  </a:cubicBezTo>
                  <a:cubicBezTo>
                    <a:pt x="1216" y="836"/>
                    <a:pt x="1351" y="844"/>
                    <a:pt x="1485" y="844"/>
                  </a:cubicBezTo>
                  <a:cubicBezTo>
                    <a:pt x="1765" y="844"/>
                    <a:pt x="2042" y="809"/>
                    <a:pt x="2275" y="769"/>
                  </a:cubicBezTo>
                  <a:cubicBezTo>
                    <a:pt x="1906" y="340"/>
                    <a:pt x="1513" y="66"/>
                    <a:pt x="1191" y="31"/>
                  </a:cubicBezTo>
                  <a:cubicBezTo>
                    <a:pt x="1045" y="9"/>
                    <a:pt x="895" y="0"/>
                    <a:pt x="7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15" name="Google Shape;11015;p77"/>
          <p:cNvGrpSpPr/>
          <p:nvPr/>
        </p:nvGrpSpPr>
        <p:grpSpPr>
          <a:xfrm>
            <a:off x="1586084" y="1252323"/>
            <a:ext cx="1868070" cy="2554445"/>
            <a:chOff x="321725" y="4536475"/>
            <a:chExt cx="454950" cy="622125"/>
          </a:xfrm>
        </p:grpSpPr>
        <p:sp>
          <p:nvSpPr>
            <p:cNvPr id="11016" name="Google Shape;11016;p77"/>
            <p:cNvSpPr/>
            <p:nvPr/>
          </p:nvSpPr>
          <p:spPr>
            <a:xfrm>
              <a:off x="321725" y="4536475"/>
              <a:ext cx="454950" cy="323350"/>
            </a:xfrm>
            <a:custGeom>
              <a:avLst/>
              <a:gdLst/>
              <a:ahLst/>
              <a:cxnLst/>
              <a:rect l="l" t="t" r="r" b="b"/>
              <a:pathLst>
                <a:path w="18198" h="12934" extrusionOk="0">
                  <a:moveTo>
                    <a:pt x="3648" y="1456"/>
                  </a:moveTo>
                  <a:lnTo>
                    <a:pt x="4938" y="1461"/>
                  </a:lnTo>
                  <a:cubicBezTo>
                    <a:pt x="5221" y="2590"/>
                    <a:pt x="5388" y="3745"/>
                    <a:pt x="5442" y="4908"/>
                  </a:cubicBezTo>
                  <a:cubicBezTo>
                    <a:pt x="5030" y="5491"/>
                    <a:pt x="4362" y="5838"/>
                    <a:pt x="3649" y="5839"/>
                  </a:cubicBezTo>
                  <a:cubicBezTo>
                    <a:pt x="2440" y="5838"/>
                    <a:pt x="1460" y="4858"/>
                    <a:pt x="1458" y="3649"/>
                  </a:cubicBezTo>
                  <a:cubicBezTo>
                    <a:pt x="1458" y="2440"/>
                    <a:pt x="2442" y="1456"/>
                    <a:pt x="3648" y="1456"/>
                  </a:cubicBezTo>
                  <a:close/>
                  <a:moveTo>
                    <a:pt x="14549" y="1456"/>
                  </a:moveTo>
                  <a:cubicBezTo>
                    <a:pt x="15314" y="1456"/>
                    <a:pt x="16024" y="1856"/>
                    <a:pt x="16421" y="2510"/>
                  </a:cubicBezTo>
                  <a:cubicBezTo>
                    <a:pt x="16819" y="3165"/>
                    <a:pt x="16847" y="3979"/>
                    <a:pt x="16494" y="4658"/>
                  </a:cubicBezTo>
                  <a:cubicBezTo>
                    <a:pt x="16142" y="5337"/>
                    <a:pt x="15460" y="5784"/>
                    <a:pt x="14696" y="5835"/>
                  </a:cubicBezTo>
                  <a:cubicBezTo>
                    <a:pt x="14648" y="5838"/>
                    <a:pt x="14599" y="5840"/>
                    <a:pt x="14550" y="5840"/>
                  </a:cubicBezTo>
                  <a:cubicBezTo>
                    <a:pt x="13840" y="5840"/>
                    <a:pt x="13169" y="5495"/>
                    <a:pt x="12756" y="4908"/>
                  </a:cubicBezTo>
                  <a:cubicBezTo>
                    <a:pt x="12808" y="3745"/>
                    <a:pt x="12977" y="2590"/>
                    <a:pt x="13260" y="1461"/>
                  </a:cubicBezTo>
                  <a:lnTo>
                    <a:pt x="14549" y="1456"/>
                  </a:lnTo>
                  <a:close/>
                  <a:moveTo>
                    <a:pt x="3649" y="0"/>
                  </a:moveTo>
                  <a:cubicBezTo>
                    <a:pt x="1638" y="0"/>
                    <a:pt x="0" y="1638"/>
                    <a:pt x="0" y="3649"/>
                  </a:cubicBezTo>
                  <a:cubicBezTo>
                    <a:pt x="0" y="5660"/>
                    <a:pt x="1638" y="7297"/>
                    <a:pt x="3649" y="7297"/>
                  </a:cubicBezTo>
                  <a:cubicBezTo>
                    <a:pt x="4285" y="7297"/>
                    <a:pt x="4909" y="7130"/>
                    <a:pt x="5459" y="6815"/>
                  </a:cubicBezTo>
                  <a:lnTo>
                    <a:pt x="5459" y="7523"/>
                  </a:lnTo>
                  <a:cubicBezTo>
                    <a:pt x="3511" y="8672"/>
                    <a:pt x="2225" y="10682"/>
                    <a:pt x="2001" y="12934"/>
                  </a:cubicBezTo>
                  <a:lnTo>
                    <a:pt x="16197" y="12934"/>
                  </a:lnTo>
                  <a:cubicBezTo>
                    <a:pt x="15973" y="10682"/>
                    <a:pt x="14687" y="8672"/>
                    <a:pt x="12739" y="7523"/>
                  </a:cubicBezTo>
                  <a:lnTo>
                    <a:pt x="12739" y="6815"/>
                  </a:lnTo>
                  <a:cubicBezTo>
                    <a:pt x="13289" y="7131"/>
                    <a:pt x="13913" y="7297"/>
                    <a:pt x="14549" y="7297"/>
                  </a:cubicBezTo>
                  <a:cubicBezTo>
                    <a:pt x="16560" y="7297"/>
                    <a:pt x="18197" y="5661"/>
                    <a:pt x="18197" y="3649"/>
                  </a:cubicBezTo>
                  <a:cubicBezTo>
                    <a:pt x="18197" y="1638"/>
                    <a:pt x="16560" y="0"/>
                    <a:pt x="14546" y="0"/>
                  </a:cubicBezTo>
                  <a:lnTo>
                    <a:pt x="12696" y="6"/>
                  </a:lnTo>
                  <a:lnTo>
                    <a:pt x="5502" y="6"/>
                  </a:lnTo>
                  <a:lnTo>
                    <a:pt x="36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7" name="Google Shape;11017;p77"/>
            <p:cNvSpPr/>
            <p:nvPr/>
          </p:nvSpPr>
          <p:spPr>
            <a:xfrm>
              <a:off x="371375" y="4896225"/>
              <a:ext cx="355600" cy="262375"/>
            </a:xfrm>
            <a:custGeom>
              <a:avLst/>
              <a:gdLst/>
              <a:ahLst/>
              <a:cxnLst/>
              <a:rect l="l" t="t" r="r" b="b"/>
              <a:pathLst>
                <a:path w="14224" h="10495" extrusionOk="0">
                  <a:moveTo>
                    <a:pt x="1" y="0"/>
                  </a:moveTo>
                  <a:cubicBezTo>
                    <a:pt x="105" y="1664"/>
                    <a:pt x="552" y="4033"/>
                    <a:pt x="1568" y="6159"/>
                  </a:cubicBezTo>
                  <a:cubicBezTo>
                    <a:pt x="2142" y="7365"/>
                    <a:pt x="2818" y="8327"/>
                    <a:pt x="3582" y="9036"/>
                  </a:cubicBezTo>
                  <a:lnTo>
                    <a:pt x="1834" y="9036"/>
                  </a:lnTo>
                  <a:lnTo>
                    <a:pt x="1834" y="10494"/>
                  </a:lnTo>
                  <a:lnTo>
                    <a:pt x="12392" y="10494"/>
                  </a:lnTo>
                  <a:lnTo>
                    <a:pt x="12392" y="9036"/>
                  </a:lnTo>
                  <a:lnTo>
                    <a:pt x="10644" y="9036"/>
                  </a:lnTo>
                  <a:cubicBezTo>
                    <a:pt x="11408" y="8327"/>
                    <a:pt x="12083" y="7365"/>
                    <a:pt x="12658" y="6159"/>
                  </a:cubicBezTo>
                  <a:cubicBezTo>
                    <a:pt x="13672" y="4033"/>
                    <a:pt x="14121" y="1664"/>
                    <a:pt x="14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Podnaslov 3"/>
          <p:cNvSpPr>
            <a:spLocks noGrp="1"/>
          </p:cNvSpPr>
          <p:nvPr>
            <p:ph type="subTitle" idx="3"/>
          </p:nvPr>
        </p:nvSpPr>
        <p:spPr>
          <a:xfrm>
            <a:off x="3882887" y="1543871"/>
            <a:ext cx="4253948" cy="2196621"/>
          </a:xfrm>
        </p:spPr>
        <p:txBody>
          <a:bodyPr/>
          <a:lstStyle/>
          <a:p>
            <a:pPr algn="r"/>
            <a:r>
              <a:rPr lang="hr-HR" sz="4400" dirty="0"/>
              <a:t>Najčešći mitovi o suicidu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10"/>
            <a:ext cx="3011100" cy="27311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Razgovor o suicidu može potaknuti osobu da razmišlja o njemu i/ili ga počini.</a:t>
            </a:r>
            <a:endParaRPr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28143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dirty="0"/>
              <a:t>Poticanje razgovora o suicidu pokazuje suicidalnom osobi da nam je do nje stalo, da ju netko razumije i </a:t>
            </a:r>
            <a:r>
              <a:rPr lang="hr-HR" sz="1300" b="1" dirty="0"/>
              <a:t>ozbiljno doživljava </a:t>
            </a:r>
            <a:r>
              <a:rPr lang="hr-HR" sz="1300" dirty="0"/>
              <a:t>te da može dobiti podršku.</a:t>
            </a:r>
          </a:p>
          <a:p>
            <a:pPr marL="0" lvl="0" indent="0">
              <a:spcAft>
                <a:spcPts val="1200"/>
              </a:spcAft>
            </a:pPr>
            <a:r>
              <a:rPr lang="hr-HR" sz="1300" dirty="0"/>
              <a:t>Razgovorom se osobi može osvijestiti što suicid zapravo znači i koje su njegove posljedice.</a:t>
            </a:r>
          </a:p>
          <a:p>
            <a:pPr marL="0" lvl="0" indent="0">
              <a:spcAft>
                <a:spcPts val="1200"/>
              </a:spcAft>
            </a:pPr>
            <a:r>
              <a:rPr lang="hr-HR" sz="1300" dirty="0"/>
              <a:t>Izbjegavanje razgovora o suicidu prevenciju čini nemogućom i znači odustati od pokušaja da se on spriječi.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087" y="3630268"/>
            <a:ext cx="1220028" cy="12200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10"/>
            <a:ext cx="3011100" cy="1971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Osobe koje pričaju o suicidu neće ga počiniti.</a:t>
            </a:r>
            <a:endParaRPr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35458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b="1" dirty="0"/>
              <a:t>Od 10 osoba koje počine suicid, 8 ih je najavilo svoju namjeru</a:t>
            </a:r>
            <a:r>
              <a:rPr lang="hr-HR" sz="1300" dirty="0"/>
              <a:t>. U velikom broju je izreknu i prijateljima/</a:t>
            </a:r>
            <a:r>
              <a:rPr lang="hr-HR" sz="1300" dirty="0" err="1"/>
              <a:t>icama</a:t>
            </a:r>
            <a:r>
              <a:rPr lang="hr-HR" sz="1300" dirty="0"/>
              <a:t>, kolegama/</a:t>
            </a:r>
            <a:r>
              <a:rPr lang="hr-HR" sz="1300" dirty="0" err="1"/>
              <a:t>icama</a:t>
            </a:r>
            <a:r>
              <a:rPr lang="hr-HR" sz="1300" dirty="0"/>
              <a:t> ili obitelji riječima poput: „Bit će vam žao kad me više ne bude“ ili „Život više nema smisla, nema načina da se izvučem iz ove situacije“. </a:t>
            </a:r>
          </a:p>
          <a:p>
            <a:pPr marL="0" lvl="0" indent="0">
              <a:spcAft>
                <a:spcPts val="1200"/>
              </a:spcAft>
            </a:pPr>
            <a:r>
              <a:rPr lang="hr-HR" sz="1300" dirty="0"/>
              <a:t>Međutim bližnji ili prijatelji/</a:t>
            </a:r>
            <a:r>
              <a:rPr lang="hr-HR" sz="1300" dirty="0" err="1"/>
              <a:t>ce</a:t>
            </a:r>
            <a:r>
              <a:rPr lang="hr-HR" sz="1300" dirty="0"/>
              <a:t> takva izjave često ne shvaćaju ozbiljno. Osoba koja pokuša ili učini suicid prethodno jasno i direktno priča o tome, želeći tako privući pažnju i </a:t>
            </a:r>
            <a:r>
              <a:rPr lang="hr-HR" sz="1300" b="1" dirty="0"/>
              <a:t>dobiti podršku jer to je poziv za pomoć</a:t>
            </a:r>
            <a:r>
              <a:rPr lang="hr-HR" sz="1300" dirty="0"/>
              <a:t>. 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61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5" name="Google Shape;10995;p76"/>
          <p:cNvSpPr txBox="1">
            <a:spLocks noGrp="1"/>
          </p:cNvSpPr>
          <p:nvPr>
            <p:ph type="title"/>
          </p:nvPr>
        </p:nvSpPr>
        <p:spPr>
          <a:xfrm>
            <a:off x="907059" y="899110"/>
            <a:ext cx="3011100" cy="95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Suicidalne osobe žele umrijeti.</a:t>
            </a:r>
            <a:endParaRPr dirty="0"/>
          </a:p>
        </p:txBody>
      </p:sp>
      <p:sp>
        <p:nvSpPr>
          <p:cNvPr id="10996" name="Google Shape;10996;p76"/>
          <p:cNvSpPr txBox="1">
            <a:spLocks noGrp="1"/>
          </p:cNvSpPr>
          <p:nvPr>
            <p:ph type="subTitle" idx="1"/>
          </p:nvPr>
        </p:nvSpPr>
        <p:spPr>
          <a:xfrm>
            <a:off x="4653026" y="899110"/>
            <a:ext cx="3486600" cy="21499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hr-HR" sz="1300" dirty="0"/>
              <a:t>Većina </a:t>
            </a:r>
            <a:r>
              <a:rPr lang="hr-HR" sz="1300" dirty="0" err="1"/>
              <a:t>suicidanih</a:t>
            </a:r>
            <a:r>
              <a:rPr lang="hr-HR" sz="1300" dirty="0"/>
              <a:t> osoba ne želi umrijeti, nego suicid vide kao rješenje ili bijeg od problema koji im izgleda nerješiv i koji im donosi neizdrživu bol. One zapravo žele </a:t>
            </a:r>
            <a:r>
              <a:rPr lang="hr-HR" sz="1300" b="1" dirty="0"/>
              <a:t>ukloniti bol</a:t>
            </a:r>
            <a:r>
              <a:rPr lang="hr-HR" sz="1300" dirty="0"/>
              <a:t>, a ne oduzeti si život. 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97" y="152368"/>
            <a:ext cx="4096867" cy="749873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0760" y="152369"/>
            <a:ext cx="4102964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83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95" grpId="0"/>
      <p:bldP spid="10996" grpId="0" build="p"/>
    </p:bldLst>
  </p:timing>
</p:sld>
</file>

<file path=ppt/theme/theme1.xml><?xml version="1.0" encoding="utf-8"?>
<a:theme xmlns:a="http://schemas.openxmlformats.org/drawingml/2006/main" name="Greek Style Project Proposal XL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FFFF"/>
      </a:accent1>
      <a:accent2>
        <a:srgbClr val="212121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1738</Words>
  <Application>Microsoft Office PowerPoint</Application>
  <PresentationFormat>On-screen Show (16:9)</PresentationFormat>
  <Paragraphs>106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Barlow</vt:lpstr>
      <vt:lpstr>Barlow Semi Condensed</vt:lpstr>
      <vt:lpstr>Calibri</vt:lpstr>
      <vt:lpstr>Cinzel</vt:lpstr>
      <vt:lpstr>Cinzel Medium</vt:lpstr>
      <vt:lpstr>Fira Sans Extra Condensed Medium</vt:lpstr>
      <vt:lpstr>Greek Style Project Proposal XL by Slidesgo</vt:lpstr>
      <vt:lpstr>Mitovi o suicidu</vt:lpstr>
      <vt:lpstr>Sadržaj</vt:lpstr>
      <vt:lpstr>Što su mitovi o suicidu?</vt:lpstr>
      <vt:lpstr>Zašto je važno upoznati se s mitovima o suicidu</vt:lpstr>
      <vt:lpstr>Istraživanja stavova o suicidu</vt:lpstr>
      <vt:lpstr>PowerPoint Presentation</vt:lpstr>
      <vt:lpstr>Razgovor o suicidu može potaknuti osobu da razmišlja o njemu i/ili ga počini.</vt:lpstr>
      <vt:lpstr>Osobe koje pričaju o suicidu neće ga počiniti.</vt:lpstr>
      <vt:lpstr>Suicidalne osobe žele umrijeti.</vt:lpstr>
      <vt:lpstr>Suicid se događa bez upozorenja/ to je impulzivni čin.</vt:lpstr>
      <vt:lpstr>Ako je osoba odlučila počiniti suicid, nemoguće ju je spriječiti.</vt:lpstr>
      <vt:lpstr>Ako osoba jednom pokuša suicid, manja je vjerojatnost da će to pokušati ponovno. / Pokušaj suicida je način pribavljanja pažnje.</vt:lpstr>
      <vt:lpstr>Suicidalne osobe su psihički bolesne.</vt:lpstr>
      <vt:lpstr>Sklonost suicidu je nasljedna.</vt:lpstr>
      <vt:lpstr>Prevencija mitova/suicida</vt:lpstr>
      <vt:lpstr>Preporučene intervencije iz brošure „LIVE LIFE: an implementation guide for suicide prevention in countries” (SZO, 2021):</vt:lpstr>
      <vt:lpstr>Hrvatska</vt:lpstr>
      <vt:lpstr>Literatura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hubik</dc:creator>
  <cp:lastModifiedBy>hubikotvr@outlook.com</cp:lastModifiedBy>
  <cp:revision>54</cp:revision>
  <dcterms:modified xsi:type="dcterms:W3CDTF">2023-05-23T14:53:40Z</dcterms:modified>
</cp:coreProperties>
</file>