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8" r:id="rId4"/>
    <p:sldId id="297" r:id="rId5"/>
    <p:sldId id="317" r:id="rId6"/>
    <p:sldId id="316" r:id="rId7"/>
    <p:sldId id="274" r:id="rId8"/>
    <p:sldId id="303" r:id="rId9"/>
    <p:sldId id="335" r:id="rId10"/>
    <p:sldId id="332" r:id="rId11"/>
    <p:sldId id="329" r:id="rId12"/>
    <p:sldId id="293" r:id="rId13"/>
    <p:sldId id="273" r:id="rId14"/>
    <p:sldId id="327" r:id="rId15"/>
    <p:sldId id="267" r:id="rId16"/>
    <p:sldId id="290" r:id="rId17"/>
    <p:sldId id="291" r:id="rId18"/>
    <p:sldId id="312" r:id="rId19"/>
    <p:sldId id="289" r:id="rId20"/>
    <p:sldId id="268" r:id="rId21"/>
    <p:sldId id="333" r:id="rId22"/>
    <p:sldId id="309" r:id="rId23"/>
    <p:sldId id="307" r:id="rId24"/>
    <p:sldId id="278" r:id="rId25"/>
    <p:sldId id="315" r:id="rId26"/>
    <p:sldId id="275" r:id="rId27"/>
    <p:sldId id="285" r:id="rId28"/>
    <p:sldId id="334" r:id="rId29"/>
    <p:sldId id="324" r:id="rId30"/>
    <p:sldId id="330" r:id="rId31"/>
    <p:sldId id="314" r:id="rId32"/>
    <p:sldId id="310" r:id="rId33"/>
  </p:sldIdLst>
  <p:sldSz cx="9144000" cy="6858000" type="screen4x3"/>
  <p:notesSz cx="6797675" cy="9926638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ka Živčić Bećirević" initials="IŽB" lastIdx="10" clrIdx="0"/>
  <p:cmAuthor id="1" name="o.i.p." initials="o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F3"/>
    <a:srgbClr val="BD6AE2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836AE-2E09-0B08-B66B-498C7B596D7A}" v="50" dt="2023-05-03T06:46:08.534"/>
    <p1510:client id="{3F49CA92-AE18-8A23-A9DC-2F636D76EC8B}" v="10" dt="2022-09-23T09:53:30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s Jakovčić" userId="S::ijakovcic@uniri.hr::4007ce2d-3524-4d9e-8f9d-4f54bad59c5f" providerId="AD" clId="Web-{95DE04D4-632C-58F7-D473-709AA98FD6A1}"/>
    <pc:docChg chg="modSld">
      <pc:chgData name="Ines Jakovčić" userId="S::ijakovcic@uniri.hr::4007ce2d-3524-4d9e-8f9d-4f54bad59c5f" providerId="AD" clId="Web-{95DE04D4-632C-58F7-D473-709AA98FD6A1}" dt="2022-04-13T08:01:27.392" v="13" actId="20577"/>
      <pc:docMkLst>
        <pc:docMk/>
      </pc:docMkLst>
      <pc:sldChg chg="modSp">
        <pc:chgData name="Ines Jakovčić" userId="S::ijakovcic@uniri.hr::4007ce2d-3524-4d9e-8f9d-4f54bad59c5f" providerId="AD" clId="Web-{95DE04D4-632C-58F7-D473-709AA98FD6A1}" dt="2022-04-13T08:01:27.392" v="13" actId="20577"/>
        <pc:sldMkLst>
          <pc:docMk/>
          <pc:sldMk cId="0" sldId="256"/>
        </pc:sldMkLst>
        <pc:spChg chg="mod">
          <ac:chgData name="Ines Jakovčić" userId="S::ijakovcic@uniri.hr::4007ce2d-3524-4d9e-8f9d-4f54bad59c5f" providerId="AD" clId="Web-{95DE04D4-632C-58F7-D473-709AA98FD6A1}" dt="2022-04-13T08:01:27.392" v="13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Ines Jakovčić" userId="S::ijakovcic@uniri.hr::4007ce2d-3524-4d9e-8f9d-4f54bad59c5f" providerId="AD" clId="Web-{AB8F0BCC-6590-EC37-3A32-FB0B85F35B17}"/>
    <pc:docChg chg="modSld">
      <pc:chgData name="Ines Jakovčić" userId="S::ijakovcic@uniri.hr::4007ce2d-3524-4d9e-8f9d-4f54bad59c5f" providerId="AD" clId="Web-{AB8F0BCC-6590-EC37-3A32-FB0B85F35B17}" dt="2022-04-13T08:05:21.230" v="51" actId="20577"/>
      <pc:docMkLst>
        <pc:docMk/>
      </pc:docMkLst>
      <pc:sldChg chg="modSp">
        <pc:chgData name="Ines Jakovčić" userId="S::ijakovcic@uniri.hr::4007ce2d-3524-4d9e-8f9d-4f54bad59c5f" providerId="AD" clId="Web-{AB8F0BCC-6590-EC37-3A32-FB0B85F35B17}" dt="2022-04-13T08:05:21.230" v="51" actId="20577"/>
        <pc:sldMkLst>
          <pc:docMk/>
          <pc:sldMk cId="0" sldId="267"/>
        </pc:sldMkLst>
        <pc:spChg chg="mod">
          <ac:chgData name="Ines Jakovčić" userId="S::ijakovcic@uniri.hr::4007ce2d-3524-4d9e-8f9d-4f54bad59c5f" providerId="AD" clId="Web-{AB8F0BCC-6590-EC37-3A32-FB0B85F35B17}" dt="2022-04-13T08:05:21.230" v="51" actId="20577"/>
          <ac:spMkLst>
            <pc:docMk/>
            <pc:sldMk cId="0" sldId="267"/>
            <ac:spMk id="3" creationId="{00000000-0000-0000-0000-000000000000}"/>
          </ac:spMkLst>
        </pc:spChg>
        <pc:spChg chg="mod">
          <ac:chgData name="Ines Jakovčić" userId="S::ijakovcic@uniri.hr::4007ce2d-3524-4d9e-8f9d-4f54bad59c5f" providerId="AD" clId="Web-{AB8F0BCC-6590-EC37-3A32-FB0B85F35B17}" dt="2022-04-13T08:05:06.385" v="47" actId="14100"/>
          <ac:spMkLst>
            <pc:docMk/>
            <pc:sldMk cId="0" sldId="267"/>
            <ac:spMk id="6" creationId="{00000000-0000-0000-0000-000000000000}"/>
          </ac:spMkLst>
        </pc:spChg>
        <pc:spChg chg="mod">
          <ac:chgData name="Ines Jakovčić" userId="S::ijakovcic@uniri.hr::4007ce2d-3524-4d9e-8f9d-4f54bad59c5f" providerId="AD" clId="Web-{AB8F0BCC-6590-EC37-3A32-FB0B85F35B17}" dt="2022-04-13T08:05:17.073" v="49" actId="14100"/>
          <ac:spMkLst>
            <pc:docMk/>
            <pc:sldMk cId="0" sldId="267"/>
            <ac:spMk id="12293" creationId="{00000000-0000-0000-0000-000000000000}"/>
          </ac:spMkLst>
        </pc:spChg>
      </pc:sldChg>
    </pc:docChg>
  </pc:docChgLst>
  <pc:docChgLst>
    <pc:chgData name="Ines Jakovčić" userId="S::ijakovcic@uniri.hr::4007ce2d-3524-4d9e-8f9d-4f54bad59c5f" providerId="AD" clId="Web-{014836AE-2E09-0B08-B66B-498C7B596D7A}"/>
    <pc:docChg chg="modSld">
      <pc:chgData name="Ines Jakovčić" userId="S::ijakovcic@uniri.hr::4007ce2d-3524-4d9e-8f9d-4f54bad59c5f" providerId="AD" clId="Web-{014836AE-2E09-0B08-B66B-498C7B596D7A}" dt="2023-05-03T06:46:08.534" v="53" actId="1076"/>
      <pc:docMkLst>
        <pc:docMk/>
      </pc:docMkLst>
      <pc:sldChg chg="modSp">
        <pc:chgData name="Ines Jakovčić" userId="S::ijakovcic@uniri.hr::4007ce2d-3524-4d9e-8f9d-4f54bad59c5f" providerId="AD" clId="Web-{014836AE-2E09-0B08-B66B-498C7B596D7A}" dt="2023-05-03T06:46:08.534" v="53" actId="1076"/>
        <pc:sldMkLst>
          <pc:docMk/>
          <pc:sldMk cId="0" sldId="256"/>
        </pc:sldMkLst>
        <pc:spChg chg="mod">
          <ac:chgData name="Ines Jakovčić" userId="S::ijakovcic@uniri.hr::4007ce2d-3524-4d9e-8f9d-4f54bad59c5f" providerId="AD" clId="Web-{014836AE-2E09-0B08-B66B-498C7B596D7A}" dt="2023-05-03T06:46:08.534" v="53" actId="1076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clId="Web-{014836AE-2E09-0B08-B66B-498C7B596D7A}"/>
    <pc:docChg chg="modSld">
      <pc:chgData name="" userId="" providerId="" clId="Web-{014836AE-2E09-0B08-B66B-498C7B596D7A}" dt="2023-05-03T06:43:53.228" v="0" actId="20577"/>
      <pc:docMkLst>
        <pc:docMk/>
      </pc:docMkLst>
      <pc:sldChg chg="modSp">
        <pc:chgData name="" userId="" providerId="" clId="Web-{014836AE-2E09-0B08-B66B-498C7B596D7A}" dt="2023-05-03T06:43:53.228" v="0" actId="20577"/>
        <pc:sldMkLst>
          <pc:docMk/>
          <pc:sldMk cId="0" sldId="256"/>
        </pc:sldMkLst>
        <pc:spChg chg="mod">
          <ac:chgData name="" userId="" providerId="" clId="Web-{014836AE-2E09-0B08-B66B-498C7B596D7A}" dt="2023-05-03T06:43:53.228" v="0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Ines Jakovčić" userId="S::ijakovcic@uniri.hr::4007ce2d-3524-4d9e-8f9d-4f54bad59c5f" providerId="AD" clId="Web-{3F49CA92-AE18-8A23-A9DC-2F636D76EC8B}"/>
    <pc:docChg chg="modSld">
      <pc:chgData name="Ines Jakovčić" userId="S::ijakovcic@uniri.hr::4007ce2d-3524-4d9e-8f9d-4f54bad59c5f" providerId="AD" clId="Web-{3F49CA92-AE18-8A23-A9DC-2F636D76EC8B}" dt="2022-09-23T09:53:29.949" v="8" actId="20577"/>
      <pc:docMkLst>
        <pc:docMk/>
      </pc:docMkLst>
      <pc:sldChg chg="modSp">
        <pc:chgData name="Ines Jakovčić" userId="S::ijakovcic@uniri.hr::4007ce2d-3524-4d9e-8f9d-4f54bad59c5f" providerId="AD" clId="Web-{3F49CA92-AE18-8A23-A9DC-2F636D76EC8B}" dt="2022-09-23T09:53:29.949" v="8" actId="20577"/>
        <pc:sldMkLst>
          <pc:docMk/>
          <pc:sldMk cId="0" sldId="256"/>
        </pc:sldMkLst>
        <pc:spChg chg="mod">
          <ac:chgData name="Ines Jakovčić" userId="S::ijakovcic@uniri.hr::4007ce2d-3524-4d9e-8f9d-4f54bad59c5f" providerId="AD" clId="Web-{3F49CA92-AE18-8A23-A9DC-2F636D76EC8B}" dt="2022-09-23T09:53:29.949" v="8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Ines Jakovčić" userId="S::ijakovcic@uniri.hr::4007ce2d-3524-4d9e-8f9d-4f54bad59c5f" providerId="AD" clId="Web-{19E3A168-4BC2-3785-80B0-EAA5859E6872}"/>
    <pc:docChg chg="addSld delSld modSld">
      <pc:chgData name="Ines Jakovčić" userId="S::ijakovcic@uniri.hr::4007ce2d-3524-4d9e-8f9d-4f54bad59c5f" providerId="AD" clId="Web-{19E3A168-4BC2-3785-80B0-EAA5859E6872}" dt="2022-03-02T15:47:33.622" v="10"/>
      <pc:docMkLst>
        <pc:docMk/>
      </pc:docMkLst>
      <pc:sldChg chg="modSp">
        <pc:chgData name="Ines Jakovčić" userId="S::ijakovcic@uniri.hr::4007ce2d-3524-4d9e-8f9d-4f54bad59c5f" providerId="AD" clId="Web-{19E3A168-4BC2-3785-80B0-EAA5859E6872}" dt="2022-03-02T15:45:16.728" v="2" actId="20577"/>
        <pc:sldMkLst>
          <pc:docMk/>
          <pc:sldMk cId="0" sldId="274"/>
        </pc:sldMkLst>
        <pc:spChg chg="mod">
          <ac:chgData name="Ines Jakovčić" userId="S::ijakovcic@uniri.hr::4007ce2d-3524-4d9e-8f9d-4f54bad59c5f" providerId="AD" clId="Web-{19E3A168-4BC2-3785-80B0-EAA5859E6872}" dt="2022-03-02T15:45:16.728" v="2" actId="20577"/>
          <ac:spMkLst>
            <pc:docMk/>
            <pc:sldMk cId="0" sldId="274"/>
            <ac:spMk id="7172" creationId="{00000000-0000-0000-0000-000000000000}"/>
          </ac:spMkLst>
        </pc:spChg>
      </pc:sldChg>
      <pc:sldChg chg="addSp delSp modSp add replId">
        <pc:chgData name="Ines Jakovčić" userId="S::ijakovcic@uniri.hr::4007ce2d-3524-4d9e-8f9d-4f54bad59c5f" providerId="AD" clId="Web-{19E3A168-4BC2-3785-80B0-EAA5859E6872}" dt="2022-03-02T15:47:12.903" v="9" actId="14100"/>
        <pc:sldMkLst>
          <pc:docMk/>
          <pc:sldMk cId="3194774690" sldId="335"/>
        </pc:sldMkLst>
        <pc:graphicFrameChg chg="del">
          <ac:chgData name="Ines Jakovčić" userId="S::ijakovcic@uniri.hr::4007ce2d-3524-4d9e-8f9d-4f54bad59c5f" providerId="AD" clId="Web-{19E3A168-4BC2-3785-80B0-EAA5859E6872}" dt="2022-03-02T15:45:57.510" v="4"/>
          <ac:graphicFrameMkLst>
            <pc:docMk/>
            <pc:sldMk cId="3194774690" sldId="335"/>
            <ac:graphicFrameMk id="4" creationId="{2B6955C7-AFE2-42B8-A3C8-9E5B06859757}"/>
          </ac:graphicFrameMkLst>
        </pc:graphicFrameChg>
        <pc:picChg chg="add mod">
          <ac:chgData name="Ines Jakovčić" userId="S::ijakovcic@uniri.hr::4007ce2d-3524-4d9e-8f9d-4f54bad59c5f" providerId="AD" clId="Web-{19E3A168-4BC2-3785-80B0-EAA5859E6872}" dt="2022-03-02T15:47:12.903" v="9" actId="14100"/>
          <ac:picMkLst>
            <pc:docMk/>
            <pc:sldMk cId="3194774690" sldId="335"/>
            <ac:picMk id="5" creationId="{D21CA8CA-4171-4F9A-9597-B7FB61060E5B}"/>
          </ac:picMkLst>
        </pc:picChg>
      </pc:sldChg>
    </pc:docChg>
  </pc:docChgLst>
  <pc:docChgLst>
    <pc:chgData name="Ines Jakovčić" userId="S::ijakovcic@uniri.hr::4007ce2d-3524-4d9e-8f9d-4f54bad59c5f" providerId="AD" clId="Web-{BED2D3EC-C5A5-9557-5B4A-424BE2E793C0}"/>
    <pc:docChg chg="modSld">
      <pc:chgData name="Ines Jakovčić" userId="S::ijakovcic@uniri.hr::4007ce2d-3524-4d9e-8f9d-4f54bad59c5f" providerId="AD" clId="Web-{BED2D3EC-C5A5-9557-5B4A-424BE2E793C0}" dt="2022-03-15T20:34:24.942" v="10" actId="20577"/>
      <pc:docMkLst>
        <pc:docMk/>
      </pc:docMkLst>
      <pc:sldChg chg="modSp">
        <pc:chgData name="Ines Jakovčić" userId="S::ijakovcic@uniri.hr::4007ce2d-3524-4d9e-8f9d-4f54bad59c5f" providerId="AD" clId="Web-{BED2D3EC-C5A5-9557-5B4A-424BE2E793C0}" dt="2022-03-15T20:34:24.942" v="10" actId="20577"/>
        <pc:sldMkLst>
          <pc:docMk/>
          <pc:sldMk cId="0" sldId="256"/>
        </pc:sldMkLst>
        <pc:spChg chg="mod">
          <ac:chgData name="Ines Jakovčić" userId="S::ijakovcic@uniri.hr::4007ce2d-3524-4d9e-8f9d-4f54bad59c5f" providerId="AD" clId="Web-{BED2D3EC-C5A5-9557-5B4A-424BE2E793C0}" dt="2022-03-15T20:34:24.942" v="10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Ines Jakovčić" userId="4007ce2d-3524-4d9e-8f9d-4f54bad59c5f" providerId="ADAL" clId="{9AAE39D2-BA57-4041-AD04-ECEAD28E8CD7}"/>
    <pc:docChg chg="modSld">
      <pc:chgData name="Ines Jakovčić" userId="4007ce2d-3524-4d9e-8f9d-4f54bad59c5f" providerId="ADAL" clId="{9AAE39D2-BA57-4041-AD04-ECEAD28E8CD7}" dt="2022-04-14T14:08:32.043" v="1"/>
      <pc:docMkLst>
        <pc:docMk/>
      </pc:docMkLst>
      <pc:sldChg chg="mod modTransition modShow">
        <pc:chgData name="Ines Jakovčić" userId="4007ce2d-3524-4d9e-8f9d-4f54bad59c5f" providerId="ADAL" clId="{9AAE39D2-BA57-4041-AD04-ECEAD28E8CD7}" dt="2022-04-14T14:08:32.043" v="1"/>
        <pc:sldMkLst>
          <pc:docMk/>
          <pc:sldMk cId="0" sldId="2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max.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spPr>
              <a:ln cap="flat"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prvi susret</c:v>
                </c:pt>
                <c:pt idx="1">
                  <c:v>zadnji susret</c:v>
                </c:pt>
                <c:pt idx="2">
                  <c:v>praćenje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</c:v>
                </c:pt>
                <c:pt idx="1">
                  <c:v>46</c:v>
                </c:pt>
                <c:pt idx="2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0-485A-A7E7-240BC91317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min.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prvi susret</c:v>
                </c:pt>
                <c:pt idx="1">
                  <c:v>zadnji susret</c:v>
                </c:pt>
                <c:pt idx="2">
                  <c:v>praćenje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</c:v>
                </c:pt>
                <c:pt idx="1">
                  <c:v>39</c:v>
                </c:pt>
                <c:pt idx="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0-485A-A7E7-240BC91317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3"/>
            <c:spPr>
              <a:solidFill>
                <a:srgbClr val="FF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prvi susret</c:v>
                </c:pt>
                <c:pt idx="1">
                  <c:v>zadnji susret</c:v>
                </c:pt>
                <c:pt idx="2">
                  <c:v>praćenje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59</c:v>
                </c:pt>
                <c:pt idx="1">
                  <c:v>42.6</c:v>
                </c:pt>
                <c:pt idx="2">
                  <c:v>45.6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80-485A-A7E7-240BC9131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rnd">
              <a:solidFill>
                <a:schemeClr val="accent1"/>
              </a:solidFill>
              <a:bevel/>
              <a:headEnd type="none"/>
              <a:tailEnd type="none"/>
            </a:ln>
          </c:spPr>
        </c:hiLowLines>
        <c:axId val="149479424"/>
        <c:axId val="149480960"/>
      </c:stockChart>
      <c:catAx>
        <c:axId val="1494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9480960"/>
        <c:crosses val="autoZero"/>
        <c:auto val="1"/>
        <c:lblAlgn val="ctr"/>
        <c:lblOffset val="100"/>
        <c:noMultiLvlLbl val="0"/>
      </c:catAx>
      <c:valAx>
        <c:axId val="14948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9479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max.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spPr>
              <a:ln cap="flat"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prvi susret</c:v>
                </c:pt>
                <c:pt idx="1">
                  <c:v>zadnji susret</c:v>
                </c:pt>
                <c:pt idx="2">
                  <c:v>praćenje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1">
                  <c:v>41</c:v>
                </c:pt>
                <c:pt idx="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5C-43DA-8E2A-34E4AD9BEE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min.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prvi susret</c:v>
                </c:pt>
                <c:pt idx="1">
                  <c:v>zadnji susret</c:v>
                </c:pt>
                <c:pt idx="2">
                  <c:v>praćenje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5C-43DA-8E2A-34E4AD9BEE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3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prvi susret</c:v>
                </c:pt>
                <c:pt idx="1">
                  <c:v>zadnji susret</c:v>
                </c:pt>
                <c:pt idx="2">
                  <c:v>praćenje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47</c:v>
                </c:pt>
                <c:pt idx="1">
                  <c:v>24.8</c:v>
                </c:pt>
                <c:pt idx="2">
                  <c:v>24.6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5C-43DA-8E2A-34E4AD9BE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rnd">
              <a:solidFill>
                <a:schemeClr val="accent1"/>
              </a:solidFill>
              <a:bevel/>
              <a:headEnd type="none"/>
              <a:tailEnd type="none"/>
            </a:ln>
          </c:spPr>
        </c:hiLowLines>
        <c:axId val="149521536"/>
        <c:axId val="149523072"/>
      </c:stockChart>
      <c:catAx>
        <c:axId val="14952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9523072"/>
        <c:crosses val="autoZero"/>
        <c:auto val="1"/>
        <c:lblAlgn val="ctr"/>
        <c:lblOffset val="100"/>
        <c:noMultiLvlLbl val="0"/>
      </c:catAx>
      <c:valAx>
        <c:axId val="14952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95215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6DFD8-C465-4606-BB50-6B32F4D43C1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F637926-7292-46B9-93AC-729591FB15C6}">
      <dgm:prSet phldrT="[Text]"/>
      <dgm:spPr/>
      <dgm:t>
        <a:bodyPr/>
        <a:lstStyle/>
        <a:p>
          <a:r>
            <a:rPr lang="hr-HR"/>
            <a:t>Socijalne interakcije (vođenje razgovora, upoznavanje novih ljudi)</a:t>
          </a:r>
        </a:p>
      </dgm:t>
    </dgm:pt>
    <dgm:pt modelId="{6F835E8C-D237-48AB-A5F4-0F0846D9619E}" type="parTrans" cxnId="{83B53634-734A-4BE1-8D6C-FD248FE77927}">
      <dgm:prSet/>
      <dgm:spPr/>
      <dgm:t>
        <a:bodyPr/>
        <a:lstStyle/>
        <a:p>
          <a:endParaRPr lang="hr-HR"/>
        </a:p>
      </dgm:t>
    </dgm:pt>
    <dgm:pt modelId="{9DC0BE9A-D2BD-4E32-B32D-DBEC4E8B68A3}" type="sibTrans" cxnId="{83B53634-734A-4BE1-8D6C-FD248FE77927}">
      <dgm:prSet/>
      <dgm:spPr/>
      <dgm:t>
        <a:bodyPr/>
        <a:lstStyle/>
        <a:p>
          <a:endParaRPr lang="hr-HR"/>
        </a:p>
      </dgm:t>
    </dgm:pt>
    <dgm:pt modelId="{1B8DF2A7-6EA2-4D20-AAA3-16F3FDF43D4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r-HR"/>
            <a:t>Jedenje, pijenje, pisanje i sl. pred drugim ljudima...</a:t>
          </a:r>
        </a:p>
      </dgm:t>
    </dgm:pt>
    <dgm:pt modelId="{9B3BB7C2-A5C2-4932-BCA0-2D67E9BF9BBF}" type="parTrans" cxnId="{1E8D5817-3ED2-4175-A374-9034621EC231}">
      <dgm:prSet/>
      <dgm:spPr/>
      <dgm:t>
        <a:bodyPr/>
        <a:lstStyle/>
        <a:p>
          <a:endParaRPr lang="hr-HR"/>
        </a:p>
      </dgm:t>
    </dgm:pt>
    <dgm:pt modelId="{D4160E65-7CE9-482F-B254-6128D9660705}" type="sibTrans" cxnId="{1E8D5817-3ED2-4175-A374-9034621EC231}">
      <dgm:prSet/>
      <dgm:spPr/>
      <dgm:t>
        <a:bodyPr/>
        <a:lstStyle/>
        <a:p>
          <a:endParaRPr lang="hr-HR"/>
        </a:p>
      </dgm:t>
    </dgm:pt>
    <dgm:pt modelId="{C8B3EAC3-7887-463A-ACDB-E01C95F4D6C2}">
      <dgm:prSet phldrT="[Text]"/>
      <dgm:spPr/>
      <dgm:t>
        <a:bodyPr/>
        <a:lstStyle/>
        <a:p>
          <a:r>
            <a:rPr lang="hr-HR"/>
            <a:t>Nastup pred drugima (držanje seminara, pjevanje, sviranje..)</a:t>
          </a:r>
        </a:p>
      </dgm:t>
    </dgm:pt>
    <dgm:pt modelId="{7EA8554C-3ADB-4ACD-9684-B7E098166DDC}" type="parTrans" cxnId="{A6F58866-9451-4BD6-994D-7FE013C627B0}">
      <dgm:prSet/>
      <dgm:spPr/>
      <dgm:t>
        <a:bodyPr/>
        <a:lstStyle/>
        <a:p>
          <a:endParaRPr lang="hr-HR"/>
        </a:p>
      </dgm:t>
    </dgm:pt>
    <dgm:pt modelId="{95ECFE36-0B4B-4570-853D-B6FD4099A03B}" type="sibTrans" cxnId="{A6F58866-9451-4BD6-994D-7FE013C627B0}">
      <dgm:prSet/>
      <dgm:spPr/>
      <dgm:t>
        <a:bodyPr/>
        <a:lstStyle/>
        <a:p>
          <a:endParaRPr lang="hr-HR"/>
        </a:p>
      </dgm:t>
    </dgm:pt>
    <dgm:pt modelId="{404C210F-2CAB-4F29-BD71-23F00D60B725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r-HR"/>
            <a:t>Neslaganje s drugima i obraćanje autoritetu</a:t>
          </a:r>
        </a:p>
      </dgm:t>
    </dgm:pt>
    <dgm:pt modelId="{A2103AF6-A827-408B-8329-776245F841E4}" type="parTrans" cxnId="{D8C2BA47-930A-4641-88AF-931A0A25C0A8}">
      <dgm:prSet/>
      <dgm:spPr/>
      <dgm:t>
        <a:bodyPr/>
        <a:lstStyle/>
        <a:p>
          <a:endParaRPr lang="hr-HR"/>
        </a:p>
      </dgm:t>
    </dgm:pt>
    <dgm:pt modelId="{F10E25B9-7DCB-4E99-B755-FFDD415166E4}" type="sibTrans" cxnId="{D8C2BA47-930A-4641-88AF-931A0A25C0A8}">
      <dgm:prSet/>
      <dgm:spPr/>
      <dgm:t>
        <a:bodyPr/>
        <a:lstStyle/>
        <a:p>
          <a:endParaRPr lang="hr-HR"/>
        </a:p>
      </dgm:t>
    </dgm:pt>
    <dgm:pt modelId="{E9025623-DB06-472B-9621-C13C6EF6634A}" type="pres">
      <dgm:prSet presAssocID="{1A56DFD8-C465-4606-BB50-6B32F4D43C1A}" presName="linearFlow" presStyleCnt="0">
        <dgm:presLayoutVars>
          <dgm:dir/>
          <dgm:resizeHandles val="exact"/>
        </dgm:presLayoutVars>
      </dgm:prSet>
      <dgm:spPr/>
    </dgm:pt>
    <dgm:pt modelId="{C1D23450-6388-4B8E-9BD8-9A2730EDBAA2}" type="pres">
      <dgm:prSet presAssocID="{2F637926-7292-46B9-93AC-729591FB15C6}" presName="composite" presStyleCnt="0"/>
      <dgm:spPr/>
    </dgm:pt>
    <dgm:pt modelId="{B6A14BC2-F20F-47BE-890F-5E7322BF07EB}" type="pres">
      <dgm:prSet presAssocID="{2F637926-7292-46B9-93AC-729591FB15C6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FC0D87-CC31-4774-806F-4D492753B9D6}" type="pres">
      <dgm:prSet presAssocID="{2F637926-7292-46B9-93AC-729591FB15C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12224-9102-43F8-806B-B20644CDD6B4}" type="pres">
      <dgm:prSet presAssocID="{9DC0BE9A-D2BD-4E32-B32D-DBEC4E8B68A3}" presName="spacing" presStyleCnt="0"/>
      <dgm:spPr/>
    </dgm:pt>
    <dgm:pt modelId="{E115D5F4-31F6-4BC3-AEFD-216D5DDF6D8D}" type="pres">
      <dgm:prSet presAssocID="{1B8DF2A7-6EA2-4D20-AAA3-16F3FDF43D4F}" presName="composite" presStyleCnt="0"/>
      <dgm:spPr/>
    </dgm:pt>
    <dgm:pt modelId="{6B05B375-5789-4971-B584-A6D3B6FCC64F}" type="pres">
      <dgm:prSet presAssocID="{1B8DF2A7-6EA2-4D20-AAA3-16F3FDF43D4F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BA075E-2BBE-4CF9-8C68-50F96A39EE2A}" type="pres">
      <dgm:prSet presAssocID="{1B8DF2A7-6EA2-4D20-AAA3-16F3FDF43D4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EFFC2-22C4-4F4C-8C72-88CA0876010F}" type="pres">
      <dgm:prSet presAssocID="{D4160E65-7CE9-482F-B254-6128D9660705}" presName="spacing" presStyleCnt="0"/>
      <dgm:spPr/>
    </dgm:pt>
    <dgm:pt modelId="{4B5428A3-8D6E-424C-8CAC-7B58BD01AB79}" type="pres">
      <dgm:prSet presAssocID="{C8B3EAC3-7887-463A-ACDB-E01C95F4D6C2}" presName="composite" presStyleCnt="0"/>
      <dgm:spPr/>
    </dgm:pt>
    <dgm:pt modelId="{13CCD700-8F10-4CF2-8593-3F10A17DFD11}" type="pres">
      <dgm:prSet presAssocID="{C8B3EAC3-7887-463A-ACDB-E01C95F4D6C2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09617B1-128D-4DA1-9F13-8FE5D9C1650C}" type="pres">
      <dgm:prSet presAssocID="{C8B3EAC3-7887-463A-ACDB-E01C95F4D6C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54831-A3A6-4029-96E4-BBC4D8EC5D83}" type="pres">
      <dgm:prSet presAssocID="{95ECFE36-0B4B-4570-853D-B6FD4099A03B}" presName="spacing" presStyleCnt="0"/>
      <dgm:spPr/>
    </dgm:pt>
    <dgm:pt modelId="{BF7D4ABA-AB46-48B5-8B9D-61CB1476A464}" type="pres">
      <dgm:prSet presAssocID="{404C210F-2CAB-4F29-BD71-23F00D60B725}" presName="composite" presStyleCnt="0"/>
      <dgm:spPr/>
    </dgm:pt>
    <dgm:pt modelId="{C87F5A67-4982-4804-81D8-3EF014C81EBE}" type="pres">
      <dgm:prSet presAssocID="{404C210F-2CAB-4F29-BD71-23F00D60B725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3D7AA5A-8143-4A3A-891D-AC8315DE8ED3}" type="pres">
      <dgm:prSet presAssocID="{404C210F-2CAB-4F29-BD71-23F00D60B72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1AF7CD-4D30-49DE-8C8A-A6445C4863EB}" type="presOf" srcId="{C8B3EAC3-7887-463A-ACDB-E01C95F4D6C2}" destId="{209617B1-128D-4DA1-9F13-8FE5D9C1650C}" srcOrd="0" destOrd="0" presId="urn:microsoft.com/office/officeart/2005/8/layout/vList3#1"/>
    <dgm:cxn modelId="{3C102C70-9A9D-4E04-9C8C-ABD1D7FEB408}" type="presOf" srcId="{404C210F-2CAB-4F29-BD71-23F00D60B725}" destId="{C3D7AA5A-8143-4A3A-891D-AC8315DE8ED3}" srcOrd="0" destOrd="0" presId="urn:microsoft.com/office/officeart/2005/8/layout/vList3#1"/>
    <dgm:cxn modelId="{DBEACD1F-0DDE-4D2B-890E-11B154882893}" type="presOf" srcId="{1B8DF2A7-6EA2-4D20-AAA3-16F3FDF43D4F}" destId="{46BA075E-2BBE-4CF9-8C68-50F96A39EE2A}" srcOrd="0" destOrd="0" presId="urn:microsoft.com/office/officeart/2005/8/layout/vList3#1"/>
    <dgm:cxn modelId="{DD7A7C45-5929-4872-9B31-12439DDFDD7B}" type="presOf" srcId="{2F637926-7292-46B9-93AC-729591FB15C6}" destId="{A0FC0D87-CC31-4774-806F-4D492753B9D6}" srcOrd="0" destOrd="0" presId="urn:microsoft.com/office/officeart/2005/8/layout/vList3#1"/>
    <dgm:cxn modelId="{D8C2BA47-930A-4641-88AF-931A0A25C0A8}" srcId="{1A56DFD8-C465-4606-BB50-6B32F4D43C1A}" destId="{404C210F-2CAB-4F29-BD71-23F00D60B725}" srcOrd="3" destOrd="0" parTransId="{A2103AF6-A827-408B-8329-776245F841E4}" sibTransId="{F10E25B9-7DCB-4E99-B755-FFDD415166E4}"/>
    <dgm:cxn modelId="{A6F58866-9451-4BD6-994D-7FE013C627B0}" srcId="{1A56DFD8-C465-4606-BB50-6B32F4D43C1A}" destId="{C8B3EAC3-7887-463A-ACDB-E01C95F4D6C2}" srcOrd="2" destOrd="0" parTransId="{7EA8554C-3ADB-4ACD-9684-B7E098166DDC}" sibTransId="{95ECFE36-0B4B-4570-853D-B6FD4099A03B}"/>
    <dgm:cxn modelId="{1E8D5817-3ED2-4175-A374-9034621EC231}" srcId="{1A56DFD8-C465-4606-BB50-6B32F4D43C1A}" destId="{1B8DF2A7-6EA2-4D20-AAA3-16F3FDF43D4F}" srcOrd="1" destOrd="0" parTransId="{9B3BB7C2-A5C2-4932-BCA0-2D67E9BF9BBF}" sibTransId="{D4160E65-7CE9-482F-B254-6128D9660705}"/>
    <dgm:cxn modelId="{65722D31-6266-4833-839A-3C4637C33F84}" type="presOf" srcId="{1A56DFD8-C465-4606-BB50-6B32F4D43C1A}" destId="{E9025623-DB06-472B-9621-C13C6EF6634A}" srcOrd="0" destOrd="0" presId="urn:microsoft.com/office/officeart/2005/8/layout/vList3#1"/>
    <dgm:cxn modelId="{83B53634-734A-4BE1-8D6C-FD248FE77927}" srcId="{1A56DFD8-C465-4606-BB50-6B32F4D43C1A}" destId="{2F637926-7292-46B9-93AC-729591FB15C6}" srcOrd="0" destOrd="0" parTransId="{6F835E8C-D237-48AB-A5F4-0F0846D9619E}" sibTransId="{9DC0BE9A-D2BD-4E32-B32D-DBEC4E8B68A3}"/>
    <dgm:cxn modelId="{91C737E1-B482-4477-B3B3-DE9AEC02E1FA}" type="presParOf" srcId="{E9025623-DB06-472B-9621-C13C6EF6634A}" destId="{C1D23450-6388-4B8E-9BD8-9A2730EDBAA2}" srcOrd="0" destOrd="0" presId="urn:microsoft.com/office/officeart/2005/8/layout/vList3#1"/>
    <dgm:cxn modelId="{55525039-E2BA-4DB8-B681-28E2C91A77CB}" type="presParOf" srcId="{C1D23450-6388-4B8E-9BD8-9A2730EDBAA2}" destId="{B6A14BC2-F20F-47BE-890F-5E7322BF07EB}" srcOrd="0" destOrd="0" presId="urn:microsoft.com/office/officeart/2005/8/layout/vList3#1"/>
    <dgm:cxn modelId="{BD7C768A-E5EA-4E41-A985-9392F6E23B3C}" type="presParOf" srcId="{C1D23450-6388-4B8E-9BD8-9A2730EDBAA2}" destId="{A0FC0D87-CC31-4774-806F-4D492753B9D6}" srcOrd="1" destOrd="0" presId="urn:microsoft.com/office/officeart/2005/8/layout/vList3#1"/>
    <dgm:cxn modelId="{8634AD6F-13D7-452D-A573-5A6D066D8ED9}" type="presParOf" srcId="{E9025623-DB06-472B-9621-C13C6EF6634A}" destId="{3C612224-9102-43F8-806B-B20644CDD6B4}" srcOrd="1" destOrd="0" presId="urn:microsoft.com/office/officeart/2005/8/layout/vList3#1"/>
    <dgm:cxn modelId="{0B808C94-F128-4610-80D7-49EFCEB0018B}" type="presParOf" srcId="{E9025623-DB06-472B-9621-C13C6EF6634A}" destId="{E115D5F4-31F6-4BC3-AEFD-216D5DDF6D8D}" srcOrd="2" destOrd="0" presId="urn:microsoft.com/office/officeart/2005/8/layout/vList3#1"/>
    <dgm:cxn modelId="{EBC2F09C-55B5-497E-8CD5-4F0AF1047367}" type="presParOf" srcId="{E115D5F4-31F6-4BC3-AEFD-216D5DDF6D8D}" destId="{6B05B375-5789-4971-B584-A6D3B6FCC64F}" srcOrd="0" destOrd="0" presId="urn:microsoft.com/office/officeart/2005/8/layout/vList3#1"/>
    <dgm:cxn modelId="{F525CF2C-9284-4C10-ABDE-65D6C0F79340}" type="presParOf" srcId="{E115D5F4-31F6-4BC3-AEFD-216D5DDF6D8D}" destId="{46BA075E-2BBE-4CF9-8C68-50F96A39EE2A}" srcOrd="1" destOrd="0" presId="urn:microsoft.com/office/officeart/2005/8/layout/vList3#1"/>
    <dgm:cxn modelId="{38399D9E-C92F-44A2-98B7-C9BD54DDABB3}" type="presParOf" srcId="{E9025623-DB06-472B-9621-C13C6EF6634A}" destId="{43EEFFC2-22C4-4F4C-8C72-88CA0876010F}" srcOrd="3" destOrd="0" presId="urn:microsoft.com/office/officeart/2005/8/layout/vList3#1"/>
    <dgm:cxn modelId="{8672BD0D-A949-4F4A-95D1-91D8641136F8}" type="presParOf" srcId="{E9025623-DB06-472B-9621-C13C6EF6634A}" destId="{4B5428A3-8D6E-424C-8CAC-7B58BD01AB79}" srcOrd="4" destOrd="0" presId="urn:microsoft.com/office/officeart/2005/8/layout/vList3#1"/>
    <dgm:cxn modelId="{4BA04725-3893-4A31-9DFA-82879D16C867}" type="presParOf" srcId="{4B5428A3-8D6E-424C-8CAC-7B58BD01AB79}" destId="{13CCD700-8F10-4CF2-8593-3F10A17DFD11}" srcOrd="0" destOrd="0" presId="urn:microsoft.com/office/officeart/2005/8/layout/vList3#1"/>
    <dgm:cxn modelId="{2683026A-8E71-4C0F-B181-E782C1141735}" type="presParOf" srcId="{4B5428A3-8D6E-424C-8CAC-7B58BD01AB79}" destId="{209617B1-128D-4DA1-9F13-8FE5D9C1650C}" srcOrd="1" destOrd="0" presId="urn:microsoft.com/office/officeart/2005/8/layout/vList3#1"/>
    <dgm:cxn modelId="{8C393FAB-6F38-4BCE-8436-B76E8C9758E3}" type="presParOf" srcId="{E9025623-DB06-472B-9621-C13C6EF6634A}" destId="{AE854831-A3A6-4029-96E4-BBC4D8EC5D83}" srcOrd="5" destOrd="0" presId="urn:microsoft.com/office/officeart/2005/8/layout/vList3#1"/>
    <dgm:cxn modelId="{D16EE030-A946-4731-89AC-363D861ED9D3}" type="presParOf" srcId="{E9025623-DB06-472B-9621-C13C6EF6634A}" destId="{BF7D4ABA-AB46-48B5-8B9D-61CB1476A464}" srcOrd="6" destOrd="0" presId="urn:microsoft.com/office/officeart/2005/8/layout/vList3#1"/>
    <dgm:cxn modelId="{CAB94005-86B5-4B55-A6D8-023AFB76F586}" type="presParOf" srcId="{BF7D4ABA-AB46-48B5-8B9D-61CB1476A464}" destId="{C87F5A67-4982-4804-81D8-3EF014C81EBE}" srcOrd="0" destOrd="0" presId="urn:microsoft.com/office/officeart/2005/8/layout/vList3#1"/>
    <dgm:cxn modelId="{2E23F4C7-A08E-48D3-8D9A-3C5E9854E55A}" type="presParOf" srcId="{BF7D4ABA-AB46-48B5-8B9D-61CB1476A464}" destId="{C3D7AA5A-8143-4A3A-891D-AC8315DE8ED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9C87E4-4C31-42C5-ADBF-3E7656C851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FFB3987-6BAC-4396-B045-6A1EA7EF96EA}">
      <dgm:prSet phldrT="[Text]" custT="1"/>
      <dgm:spPr/>
      <dgm:t>
        <a:bodyPr/>
        <a:lstStyle/>
        <a:p>
          <a:r>
            <a:rPr lang="hr-HR" sz="2400"/>
            <a:t>1. susret: </a:t>
          </a:r>
        </a:p>
        <a:p>
          <a:r>
            <a:rPr lang="hr-HR" sz="2400"/>
            <a:t>upoznavanje </a:t>
          </a:r>
        </a:p>
      </dgm:t>
    </dgm:pt>
    <dgm:pt modelId="{520AB141-F55A-4A51-968F-2CF38A33E4AF}" type="parTrans" cxnId="{00149FCA-94C5-46EC-BD24-F626542E1C85}">
      <dgm:prSet/>
      <dgm:spPr/>
      <dgm:t>
        <a:bodyPr/>
        <a:lstStyle/>
        <a:p>
          <a:endParaRPr lang="hr-HR" sz="1600"/>
        </a:p>
      </dgm:t>
    </dgm:pt>
    <dgm:pt modelId="{6CDD37D6-A0AC-4B45-952F-323C3C0A87EF}" type="sibTrans" cxnId="{00149FCA-94C5-46EC-BD24-F626542E1C85}">
      <dgm:prSet/>
      <dgm:spPr/>
      <dgm:t>
        <a:bodyPr/>
        <a:lstStyle/>
        <a:p>
          <a:endParaRPr lang="hr-HR" sz="1600"/>
        </a:p>
      </dgm:t>
    </dgm:pt>
    <dgm:pt modelId="{FC878348-6E74-4F80-B68F-CB607C06C06F}">
      <dgm:prSet phldrT="[Text]" custT="1"/>
      <dgm:spPr/>
      <dgm:t>
        <a:bodyPr/>
        <a:lstStyle/>
        <a:p>
          <a:r>
            <a:rPr lang="hr-HR" sz="1800">
              <a:solidFill>
                <a:schemeClr val="tx1">
                  <a:lumMod val="65000"/>
                  <a:lumOff val="35000"/>
                </a:schemeClr>
              </a:solidFill>
            </a:rPr>
            <a:t>Upoznavanje članova i pravila rada</a:t>
          </a:r>
        </a:p>
      </dgm:t>
    </dgm:pt>
    <dgm:pt modelId="{18B0A2D0-5B72-4BB7-B4D7-34DFDC402412}" type="parTrans" cxnId="{D3E2151C-AEEB-426C-AB92-1CF3F66705DA}">
      <dgm:prSet/>
      <dgm:spPr/>
      <dgm:t>
        <a:bodyPr/>
        <a:lstStyle/>
        <a:p>
          <a:endParaRPr lang="hr-HR" sz="1600"/>
        </a:p>
      </dgm:t>
    </dgm:pt>
    <dgm:pt modelId="{32FA5A13-124F-49E7-8EC9-D36502AEFCD8}" type="sibTrans" cxnId="{D3E2151C-AEEB-426C-AB92-1CF3F66705DA}">
      <dgm:prSet/>
      <dgm:spPr/>
      <dgm:t>
        <a:bodyPr/>
        <a:lstStyle/>
        <a:p>
          <a:endParaRPr lang="hr-HR" sz="1600"/>
        </a:p>
      </dgm:t>
    </dgm:pt>
    <dgm:pt modelId="{0DA47B2E-5FF7-4D07-9B69-BE25672899AC}">
      <dgm:prSet phldrT="[Text]" custT="1"/>
      <dgm:spPr/>
      <dgm:t>
        <a:bodyPr/>
        <a:lstStyle/>
        <a:p>
          <a:r>
            <a:rPr lang="hr-HR" sz="2400"/>
            <a:t>2. susret: psihoedukacija</a:t>
          </a:r>
        </a:p>
      </dgm:t>
    </dgm:pt>
    <dgm:pt modelId="{04A7B839-C576-4D03-A76A-89A0F7F01AE0}" type="parTrans" cxnId="{14A0EC06-DF44-4496-A49A-F7C8C0ABD581}">
      <dgm:prSet/>
      <dgm:spPr/>
      <dgm:t>
        <a:bodyPr/>
        <a:lstStyle/>
        <a:p>
          <a:endParaRPr lang="hr-HR" sz="1600"/>
        </a:p>
      </dgm:t>
    </dgm:pt>
    <dgm:pt modelId="{2855A73E-E3D5-42AF-8060-14DACFFF9817}" type="sibTrans" cxnId="{14A0EC06-DF44-4496-A49A-F7C8C0ABD581}">
      <dgm:prSet/>
      <dgm:spPr/>
      <dgm:t>
        <a:bodyPr/>
        <a:lstStyle/>
        <a:p>
          <a:endParaRPr lang="hr-HR" sz="1600"/>
        </a:p>
      </dgm:t>
    </dgm:pt>
    <dgm:pt modelId="{39C7A61B-C830-4A31-87CC-680B8B1670FF}">
      <dgm:prSet phldrT="[Text]" custT="1"/>
      <dgm:spPr/>
      <dgm:t>
        <a:bodyPr/>
        <a:lstStyle/>
        <a:p>
          <a:r>
            <a:rPr lang="hr-HR" sz="1800">
              <a:solidFill>
                <a:schemeClr val="tx1">
                  <a:lumMod val="65000"/>
                  <a:lumOff val="35000"/>
                </a:schemeClr>
              </a:solidFill>
            </a:rPr>
            <a:t>Pregled DZ</a:t>
          </a:r>
        </a:p>
      </dgm:t>
    </dgm:pt>
    <dgm:pt modelId="{1448580C-EA42-4177-8928-25E46471F761}" type="parTrans" cxnId="{B829F417-4432-4BD8-83FB-1852D1A52BBA}">
      <dgm:prSet/>
      <dgm:spPr/>
      <dgm:t>
        <a:bodyPr/>
        <a:lstStyle/>
        <a:p>
          <a:endParaRPr lang="hr-HR" sz="1600"/>
        </a:p>
      </dgm:t>
    </dgm:pt>
    <dgm:pt modelId="{E6E4C895-CE35-45AD-A7DB-CC4825E61273}" type="sibTrans" cxnId="{B829F417-4432-4BD8-83FB-1852D1A52BBA}">
      <dgm:prSet/>
      <dgm:spPr/>
      <dgm:t>
        <a:bodyPr/>
        <a:lstStyle/>
        <a:p>
          <a:endParaRPr lang="hr-HR" sz="1600"/>
        </a:p>
      </dgm:t>
    </dgm:pt>
    <dgm:pt modelId="{C122BFDF-6C31-4AA3-A503-5AA14159A50D}">
      <dgm:prSet phldrT="[Text]" custT="1"/>
      <dgm:spPr/>
      <dgm:t>
        <a:bodyPr/>
        <a:lstStyle/>
        <a:p>
          <a:r>
            <a:rPr lang="hr-HR" sz="1800" i="1">
              <a:solidFill>
                <a:schemeClr val="tx1">
                  <a:lumMod val="65000"/>
                  <a:lumOff val="35000"/>
                </a:schemeClr>
              </a:solidFill>
            </a:rPr>
            <a:t>DZ – provesti dogovoreni bihevioralni eksperiment</a:t>
          </a:r>
        </a:p>
      </dgm:t>
    </dgm:pt>
    <dgm:pt modelId="{1D0A420C-3F0D-4796-BE1C-CDCFDF210D90}" type="parTrans" cxnId="{8F7AAD53-8A8E-4287-A3E8-3336DF10952F}">
      <dgm:prSet/>
      <dgm:spPr/>
      <dgm:t>
        <a:bodyPr/>
        <a:lstStyle/>
        <a:p>
          <a:endParaRPr lang="hr-HR" sz="1600"/>
        </a:p>
      </dgm:t>
    </dgm:pt>
    <dgm:pt modelId="{48D7BA7E-9635-4587-BA61-F6F0A0878F24}" type="sibTrans" cxnId="{8F7AAD53-8A8E-4287-A3E8-3336DF10952F}">
      <dgm:prSet/>
      <dgm:spPr/>
      <dgm:t>
        <a:bodyPr/>
        <a:lstStyle/>
        <a:p>
          <a:endParaRPr lang="hr-HR" sz="1600"/>
        </a:p>
      </dgm:t>
    </dgm:pt>
    <dgm:pt modelId="{E5AF9366-3C63-4027-9BC1-FE8D801EA303}">
      <dgm:prSet phldrT="[Text]" custT="1"/>
      <dgm:spPr/>
      <dgm:t>
        <a:bodyPr/>
        <a:lstStyle/>
        <a:p>
          <a:r>
            <a:rPr lang="hr-HR" sz="2400"/>
            <a:t>3. – 7. susret: </a:t>
          </a:r>
        </a:p>
        <a:p>
          <a:r>
            <a:rPr lang="hr-HR" sz="2400"/>
            <a:t>izlaganja</a:t>
          </a:r>
        </a:p>
      </dgm:t>
    </dgm:pt>
    <dgm:pt modelId="{2F47120D-AFAE-4C79-9A66-9C2FEEC77F50}" type="parTrans" cxnId="{B529EADA-B3C8-42C1-8197-B9AF1872B72F}">
      <dgm:prSet/>
      <dgm:spPr/>
      <dgm:t>
        <a:bodyPr/>
        <a:lstStyle/>
        <a:p>
          <a:endParaRPr lang="hr-HR" sz="1600"/>
        </a:p>
      </dgm:t>
    </dgm:pt>
    <dgm:pt modelId="{0F13F2AF-3C6E-4972-9DBE-820A315BABEF}" type="sibTrans" cxnId="{B529EADA-B3C8-42C1-8197-B9AF1872B72F}">
      <dgm:prSet/>
      <dgm:spPr/>
      <dgm:t>
        <a:bodyPr/>
        <a:lstStyle/>
        <a:p>
          <a:endParaRPr lang="hr-HR" sz="1600"/>
        </a:p>
      </dgm:t>
    </dgm:pt>
    <dgm:pt modelId="{49DED178-E6CF-49DA-A9C1-A9F532AA48BB}">
      <dgm:prSet phldrT="[Text]" custT="1"/>
      <dgm:spPr/>
      <dgm:t>
        <a:bodyPr/>
        <a:lstStyle/>
        <a:p>
          <a:r>
            <a:rPr lang="hr-HR" sz="1800">
              <a:solidFill>
                <a:schemeClr val="tx1">
                  <a:lumMod val="65000"/>
                  <a:lumOff val="35000"/>
                </a:schemeClr>
              </a:solidFill>
            </a:rPr>
            <a:t>Pregled DZ</a:t>
          </a:r>
        </a:p>
      </dgm:t>
    </dgm:pt>
    <dgm:pt modelId="{39A99782-67A9-423B-8E06-F1E14217A291}" type="parTrans" cxnId="{C1D148DA-26AA-4D07-86B4-23F709AA7E1F}">
      <dgm:prSet/>
      <dgm:spPr/>
      <dgm:t>
        <a:bodyPr/>
        <a:lstStyle/>
        <a:p>
          <a:endParaRPr lang="hr-HR" sz="1600"/>
        </a:p>
      </dgm:t>
    </dgm:pt>
    <dgm:pt modelId="{446EAF0C-17E0-4DC9-AE07-5044DC689EFE}" type="sibTrans" cxnId="{C1D148DA-26AA-4D07-86B4-23F709AA7E1F}">
      <dgm:prSet/>
      <dgm:spPr/>
      <dgm:t>
        <a:bodyPr/>
        <a:lstStyle/>
        <a:p>
          <a:endParaRPr lang="hr-HR" sz="1600"/>
        </a:p>
      </dgm:t>
    </dgm:pt>
    <dgm:pt modelId="{9D93BEA0-538C-430D-8682-2D647F5356BA}">
      <dgm:prSet phldrT="[Text]" custT="1"/>
      <dgm:spPr/>
      <dgm:t>
        <a:bodyPr/>
        <a:lstStyle/>
        <a:p>
          <a:r>
            <a:rPr lang="hr-HR" sz="1800">
              <a:solidFill>
                <a:schemeClr val="tx1">
                  <a:lumMod val="65000"/>
                  <a:lumOff val="35000"/>
                </a:schemeClr>
              </a:solidFill>
            </a:rPr>
            <a:t>BKT model SA</a:t>
          </a:r>
        </a:p>
      </dgm:t>
    </dgm:pt>
    <dgm:pt modelId="{F9663208-0A0A-494B-BC3D-8393B8BD4E79}" type="parTrans" cxnId="{2F84D81A-1F2D-40BF-9C54-772EBCBAC57F}">
      <dgm:prSet/>
      <dgm:spPr/>
      <dgm:t>
        <a:bodyPr/>
        <a:lstStyle/>
        <a:p>
          <a:endParaRPr lang="hr-HR" sz="1600"/>
        </a:p>
      </dgm:t>
    </dgm:pt>
    <dgm:pt modelId="{3C9CF69D-BC06-49ED-88B2-486702BD0827}" type="sibTrans" cxnId="{2F84D81A-1F2D-40BF-9C54-772EBCBAC57F}">
      <dgm:prSet/>
      <dgm:spPr/>
      <dgm:t>
        <a:bodyPr/>
        <a:lstStyle/>
        <a:p>
          <a:endParaRPr lang="hr-HR" sz="1600"/>
        </a:p>
      </dgm:t>
    </dgm:pt>
    <dgm:pt modelId="{609DDED3-8195-4D68-A2D1-93500330ACC7}">
      <dgm:prSet phldrT="[Text]" custT="1"/>
      <dgm:spPr/>
      <dgm:t>
        <a:bodyPr/>
        <a:lstStyle/>
        <a:p>
          <a:r>
            <a:rPr lang="hr-HR" sz="1800">
              <a:solidFill>
                <a:schemeClr val="tx1">
                  <a:lumMod val="65000"/>
                  <a:lumOff val="35000"/>
                </a:schemeClr>
              </a:solidFill>
            </a:rPr>
            <a:t>Identifikacija NAM</a:t>
          </a:r>
        </a:p>
      </dgm:t>
    </dgm:pt>
    <dgm:pt modelId="{72422AA9-61F5-45D5-A9F3-52C008DF02A4}" type="parTrans" cxnId="{09530FD2-201D-44AC-90FD-541149ADA3BA}">
      <dgm:prSet/>
      <dgm:spPr/>
      <dgm:t>
        <a:bodyPr/>
        <a:lstStyle/>
        <a:p>
          <a:endParaRPr lang="hr-HR" sz="1600"/>
        </a:p>
      </dgm:t>
    </dgm:pt>
    <dgm:pt modelId="{5A2DB28D-086C-4D33-917E-D2ECFD761661}" type="sibTrans" cxnId="{09530FD2-201D-44AC-90FD-541149ADA3BA}">
      <dgm:prSet/>
      <dgm:spPr/>
      <dgm:t>
        <a:bodyPr/>
        <a:lstStyle/>
        <a:p>
          <a:endParaRPr lang="hr-HR" sz="1600"/>
        </a:p>
      </dgm:t>
    </dgm:pt>
    <dgm:pt modelId="{8F08EDF7-4BB1-4154-BD46-74537E224156}">
      <dgm:prSet phldrT="[Text]" custT="1"/>
      <dgm:spPr/>
      <dgm:t>
        <a:bodyPr/>
        <a:lstStyle/>
        <a:p>
          <a:r>
            <a:rPr lang="hr-HR" sz="1800" i="1">
              <a:solidFill>
                <a:schemeClr val="tx1">
                  <a:lumMod val="65000"/>
                  <a:lumOff val="35000"/>
                </a:schemeClr>
              </a:solidFill>
            </a:rPr>
            <a:t>DZ – dnevnik situacija anx.&gt;5</a:t>
          </a:r>
        </a:p>
      </dgm:t>
    </dgm:pt>
    <dgm:pt modelId="{A3A038FF-3785-4790-99B9-39CFD9F750A1}" type="parTrans" cxnId="{45828CC6-EE59-4CA5-A13A-EF4C8537358C}">
      <dgm:prSet/>
      <dgm:spPr/>
      <dgm:t>
        <a:bodyPr/>
        <a:lstStyle/>
        <a:p>
          <a:endParaRPr lang="hr-HR" sz="1600"/>
        </a:p>
      </dgm:t>
    </dgm:pt>
    <dgm:pt modelId="{17A47FB3-1110-49F0-8B74-2F744304CB2D}" type="sibTrans" cxnId="{45828CC6-EE59-4CA5-A13A-EF4C8537358C}">
      <dgm:prSet/>
      <dgm:spPr/>
      <dgm:t>
        <a:bodyPr/>
        <a:lstStyle/>
        <a:p>
          <a:endParaRPr lang="hr-HR" sz="1600"/>
        </a:p>
      </dgm:t>
    </dgm:pt>
    <dgm:pt modelId="{539BA006-4165-4085-A585-A12EC02F997D}">
      <dgm:prSet phldrT="[Text]" custT="1"/>
      <dgm:spPr/>
      <dgm:t>
        <a:bodyPr/>
        <a:lstStyle/>
        <a:p>
          <a:r>
            <a:rPr lang="hr-HR" sz="1800">
              <a:solidFill>
                <a:schemeClr val="tx1">
                  <a:lumMod val="65000"/>
                  <a:lumOff val="35000"/>
                </a:schemeClr>
              </a:solidFill>
            </a:rPr>
            <a:t>Psihoedukacija o pogreškama u mišljenju kroz primjere</a:t>
          </a:r>
        </a:p>
      </dgm:t>
    </dgm:pt>
    <dgm:pt modelId="{C3E42CBF-C1A1-4CC0-A225-658E1F61C205}" type="parTrans" cxnId="{63A62A86-D459-4210-B4AD-3C244A652A14}">
      <dgm:prSet/>
      <dgm:spPr/>
      <dgm:t>
        <a:bodyPr/>
        <a:lstStyle/>
        <a:p>
          <a:endParaRPr lang="hr-HR" sz="1600"/>
        </a:p>
      </dgm:t>
    </dgm:pt>
    <dgm:pt modelId="{8B069654-F046-49A1-98A2-D4E8557971F8}" type="sibTrans" cxnId="{63A62A86-D459-4210-B4AD-3C244A652A14}">
      <dgm:prSet/>
      <dgm:spPr/>
      <dgm:t>
        <a:bodyPr/>
        <a:lstStyle/>
        <a:p>
          <a:endParaRPr lang="hr-HR" sz="1600"/>
        </a:p>
      </dgm:t>
    </dgm:pt>
    <dgm:pt modelId="{A7B526B6-5260-410D-A346-B68DB55CCABA}">
      <dgm:prSet phldrT="[Text]" custT="1"/>
      <dgm:spPr/>
      <dgm:t>
        <a:bodyPr/>
        <a:lstStyle/>
        <a:p>
          <a:r>
            <a:rPr lang="hr-HR" sz="1800">
              <a:solidFill>
                <a:schemeClr val="tx1">
                  <a:lumMod val="65000"/>
                  <a:lumOff val="35000"/>
                </a:schemeClr>
              </a:solidFill>
            </a:rPr>
            <a:t>Demonstracija i uvježbavanje kognitivne restrukturacije </a:t>
          </a:r>
        </a:p>
      </dgm:t>
    </dgm:pt>
    <dgm:pt modelId="{80AFC96E-5F0D-4A95-BD5E-7E3FEED08452}" type="parTrans" cxnId="{B9477824-F63E-4F1D-AAAD-BE1E575946C4}">
      <dgm:prSet/>
      <dgm:spPr/>
      <dgm:t>
        <a:bodyPr/>
        <a:lstStyle/>
        <a:p>
          <a:endParaRPr lang="hr-HR" sz="1600"/>
        </a:p>
      </dgm:t>
    </dgm:pt>
    <dgm:pt modelId="{B989D0A4-2BD5-4EB1-BB6F-744679E76489}" type="sibTrans" cxnId="{B9477824-F63E-4F1D-AAAD-BE1E575946C4}">
      <dgm:prSet/>
      <dgm:spPr/>
      <dgm:t>
        <a:bodyPr/>
        <a:lstStyle/>
        <a:p>
          <a:endParaRPr lang="hr-HR" sz="1600"/>
        </a:p>
      </dgm:t>
    </dgm:pt>
    <dgm:pt modelId="{B3AF26C4-BCD4-4700-9390-FC9B94BDD5CB}">
      <dgm:prSet phldrT="[Text]" custT="1"/>
      <dgm:spPr/>
      <dgm:t>
        <a:bodyPr/>
        <a:lstStyle/>
        <a:p>
          <a:r>
            <a:rPr lang="hr-HR" sz="1800">
              <a:solidFill>
                <a:schemeClr val="tx1">
                  <a:lumMod val="65000"/>
                  <a:lumOff val="35000"/>
                </a:schemeClr>
              </a:solidFill>
            </a:rPr>
            <a:t>Kreiranje bihevioralnih eksperimenata za DZ</a:t>
          </a:r>
        </a:p>
      </dgm:t>
    </dgm:pt>
    <dgm:pt modelId="{FEE31679-EB95-4C4A-8BFB-0E750B57CD77}" type="parTrans" cxnId="{323D7402-F61E-48C9-9BB8-C611FAA32B57}">
      <dgm:prSet/>
      <dgm:spPr/>
      <dgm:t>
        <a:bodyPr/>
        <a:lstStyle/>
        <a:p>
          <a:endParaRPr lang="hr-HR" sz="1600"/>
        </a:p>
      </dgm:t>
    </dgm:pt>
    <dgm:pt modelId="{2B990053-E052-4A4C-95C8-297C97C2DDF2}" type="sibTrans" cxnId="{323D7402-F61E-48C9-9BB8-C611FAA32B57}">
      <dgm:prSet/>
      <dgm:spPr/>
      <dgm:t>
        <a:bodyPr/>
        <a:lstStyle/>
        <a:p>
          <a:endParaRPr lang="hr-HR" sz="1600"/>
        </a:p>
      </dgm:t>
    </dgm:pt>
    <dgm:pt modelId="{0693D6FC-66FA-4AAD-86E8-A4AF5F91FDE0}">
      <dgm:prSet phldrT="[Text]" custT="1"/>
      <dgm:spPr/>
      <dgm:t>
        <a:bodyPr/>
        <a:lstStyle/>
        <a:p>
          <a:r>
            <a:rPr lang="hr-HR" sz="1800">
              <a:solidFill>
                <a:schemeClr val="tx1">
                  <a:lumMod val="65000"/>
                  <a:lumOff val="35000"/>
                </a:schemeClr>
              </a:solidFill>
            </a:rPr>
            <a:t>Izlaganja u seansi na temelju ranije izrađenih individualnih hijerarhija</a:t>
          </a:r>
        </a:p>
      </dgm:t>
    </dgm:pt>
    <dgm:pt modelId="{415A6290-121A-4392-BC2D-F2D19726FD25}" type="parTrans" cxnId="{5150F69D-A119-4A03-BECC-641431F1B949}">
      <dgm:prSet/>
      <dgm:spPr/>
      <dgm:t>
        <a:bodyPr/>
        <a:lstStyle/>
        <a:p>
          <a:endParaRPr lang="hr-HR" sz="1600"/>
        </a:p>
      </dgm:t>
    </dgm:pt>
    <dgm:pt modelId="{016411F6-439C-42B4-8068-CCC8568EDAD7}" type="sibTrans" cxnId="{5150F69D-A119-4A03-BECC-641431F1B949}">
      <dgm:prSet/>
      <dgm:spPr/>
      <dgm:t>
        <a:bodyPr/>
        <a:lstStyle/>
        <a:p>
          <a:endParaRPr lang="hr-HR" sz="1600"/>
        </a:p>
      </dgm:t>
    </dgm:pt>
    <dgm:pt modelId="{BFDE537C-EE41-49A8-A02E-DEFD5DE676BE}">
      <dgm:prSet phldrT="[Text]" custT="1"/>
      <dgm:spPr/>
      <dgm:t>
        <a:bodyPr/>
        <a:lstStyle/>
        <a:p>
          <a:r>
            <a:rPr lang="hr-HR" sz="1800" i="1">
              <a:solidFill>
                <a:schemeClr val="tx1">
                  <a:lumMod val="65000"/>
                  <a:lumOff val="35000"/>
                </a:schemeClr>
              </a:solidFill>
            </a:rPr>
            <a:t>DZ – izlaganja</a:t>
          </a:r>
        </a:p>
      </dgm:t>
    </dgm:pt>
    <dgm:pt modelId="{842C782D-C42D-4036-A9D1-48E7BBB80B07}" type="parTrans" cxnId="{D68E8665-31A7-4324-8D11-F24054DC2CE3}">
      <dgm:prSet/>
      <dgm:spPr/>
      <dgm:t>
        <a:bodyPr/>
        <a:lstStyle/>
        <a:p>
          <a:endParaRPr lang="hr-HR" sz="1600"/>
        </a:p>
      </dgm:t>
    </dgm:pt>
    <dgm:pt modelId="{47C49072-7414-4298-AB38-CDB6180FB62B}" type="sibTrans" cxnId="{D68E8665-31A7-4324-8D11-F24054DC2CE3}">
      <dgm:prSet/>
      <dgm:spPr/>
      <dgm:t>
        <a:bodyPr/>
        <a:lstStyle/>
        <a:p>
          <a:endParaRPr lang="hr-HR" sz="1600"/>
        </a:p>
      </dgm:t>
    </dgm:pt>
    <dgm:pt modelId="{A812A186-19C8-4139-A71F-37645BF05D6F}">
      <dgm:prSet phldrT="[Text]" custT="1"/>
      <dgm:spPr/>
      <dgm:t>
        <a:bodyPr/>
        <a:lstStyle/>
        <a:p>
          <a:r>
            <a:rPr lang="hr-HR" sz="1800">
              <a:solidFill>
                <a:schemeClr val="tx1">
                  <a:lumMod val="65000"/>
                  <a:lumOff val="35000"/>
                </a:schemeClr>
              </a:solidFill>
            </a:rPr>
            <a:t>Ispunjavanje upitnika za evaluaciju</a:t>
          </a:r>
        </a:p>
      </dgm:t>
    </dgm:pt>
    <dgm:pt modelId="{3169A047-08C0-4466-9954-B888D295FF14}" type="parTrans" cxnId="{25988D21-9E8B-4E5D-9230-28A4AF49E77D}">
      <dgm:prSet/>
      <dgm:spPr/>
      <dgm:t>
        <a:bodyPr/>
        <a:lstStyle/>
        <a:p>
          <a:endParaRPr lang="hr-HR"/>
        </a:p>
      </dgm:t>
    </dgm:pt>
    <dgm:pt modelId="{EB938C64-52F9-4C87-86BC-1344385C864C}" type="sibTrans" cxnId="{25988D21-9E8B-4E5D-9230-28A4AF49E77D}">
      <dgm:prSet/>
      <dgm:spPr/>
      <dgm:t>
        <a:bodyPr/>
        <a:lstStyle/>
        <a:p>
          <a:endParaRPr lang="hr-HR"/>
        </a:p>
      </dgm:t>
    </dgm:pt>
    <dgm:pt modelId="{070003E2-F704-4ECF-BC73-DFB5823EC42B}" type="pres">
      <dgm:prSet presAssocID="{E79C87E4-4C31-42C5-ADBF-3E7656C851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E20BE-0A8A-4788-8E1E-8014E56682A1}" type="pres">
      <dgm:prSet presAssocID="{CFFB3987-6BAC-4396-B045-6A1EA7EF96EA}" presName="linNode" presStyleCnt="0"/>
      <dgm:spPr/>
    </dgm:pt>
    <dgm:pt modelId="{060C4295-ECB6-44D5-A222-01A5A1023187}" type="pres">
      <dgm:prSet presAssocID="{CFFB3987-6BAC-4396-B045-6A1EA7EF96E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B9E93-1E03-440B-8337-35CE12216E3C}" type="pres">
      <dgm:prSet presAssocID="{CFFB3987-6BAC-4396-B045-6A1EA7EF96EA}" presName="descendantText" presStyleLbl="alignAccFollowNode1" presStyleIdx="0" presStyleCnt="3" custScaleY="14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257BD-FC7C-447E-896F-949E180B86CF}" type="pres">
      <dgm:prSet presAssocID="{6CDD37D6-A0AC-4B45-952F-323C3C0A87EF}" presName="sp" presStyleCnt="0"/>
      <dgm:spPr/>
    </dgm:pt>
    <dgm:pt modelId="{5F0E55D5-68DD-4C23-BAF0-A36B92AF16A3}" type="pres">
      <dgm:prSet presAssocID="{0DA47B2E-5FF7-4D07-9B69-BE25672899AC}" presName="linNode" presStyleCnt="0"/>
      <dgm:spPr/>
    </dgm:pt>
    <dgm:pt modelId="{E49EC408-DC0D-49AA-922A-6CF761AAE01A}" type="pres">
      <dgm:prSet presAssocID="{0DA47B2E-5FF7-4D07-9B69-BE25672899A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DC034-B78C-4DFA-9694-23462D66A545}" type="pres">
      <dgm:prSet presAssocID="{0DA47B2E-5FF7-4D07-9B69-BE25672899AC}" presName="descendantText" presStyleLbl="alignAccFollowNode1" presStyleIdx="1" presStyleCnt="3" custScaleY="195813" custLinFactNeighborX="699" custLinFactNeighborY="6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8A147-5787-44E2-9869-7C42B4212EBE}" type="pres">
      <dgm:prSet presAssocID="{2855A73E-E3D5-42AF-8060-14DACFFF9817}" presName="sp" presStyleCnt="0"/>
      <dgm:spPr/>
    </dgm:pt>
    <dgm:pt modelId="{A24350A3-B454-4C20-9433-289C7889A767}" type="pres">
      <dgm:prSet presAssocID="{E5AF9366-3C63-4027-9BC1-FE8D801EA303}" presName="linNode" presStyleCnt="0"/>
      <dgm:spPr/>
    </dgm:pt>
    <dgm:pt modelId="{D2331CA7-0ED5-4C3F-97C7-AEEE96EC4466}" type="pres">
      <dgm:prSet presAssocID="{E5AF9366-3C63-4027-9BC1-FE8D801EA30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8C811-64DA-4D71-BE10-DF34D4521C97}" type="pres">
      <dgm:prSet presAssocID="{E5AF9366-3C63-4027-9BC1-FE8D801EA30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48F5F-4652-4B80-B51F-9E7208767DF5}" type="presOf" srcId="{E79C87E4-4C31-42C5-ADBF-3E7656C8518A}" destId="{070003E2-F704-4ECF-BC73-DFB5823EC42B}" srcOrd="0" destOrd="0" presId="urn:microsoft.com/office/officeart/2005/8/layout/vList5"/>
    <dgm:cxn modelId="{323D7402-F61E-48C9-9BB8-C611FAA32B57}" srcId="{0DA47B2E-5FF7-4D07-9B69-BE25672899AC}" destId="{B3AF26C4-BCD4-4700-9390-FC9B94BDD5CB}" srcOrd="3" destOrd="0" parTransId="{FEE31679-EB95-4C4A-8BFB-0E750B57CD77}" sibTransId="{2B990053-E052-4A4C-95C8-297C97C2DDF2}"/>
    <dgm:cxn modelId="{2F84D81A-1F2D-40BF-9C54-772EBCBAC57F}" srcId="{CFFB3987-6BAC-4396-B045-6A1EA7EF96EA}" destId="{9D93BEA0-538C-430D-8682-2D647F5356BA}" srcOrd="1" destOrd="0" parTransId="{F9663208-0A0A-494B-BC3D-8393B8BD4E79}" sibTransId="{3C9CF69D-BC06-49ED-88B2-486702BD0827}"/>
    <dgm:cxn modelId="{91DBA008-F2AE-4831-930F-E93905A3D4A6}" type="presOf" srcId="{A812A186-19C8-4139-A71F-37645BF05D6F}" destId="{EDFB9E93-1E03-440B-8337-35CE12216E3C}" srcOrd="0" destOrd="3" presId="urn:microsoft.com/office/officeart/2005/8/layout/vList5"/>
    <dgm:cxn modelId="{F60C9927-7302-42FB-B0C0-B910A0562E93}" type="presOf" srcId="{609DDED3-8195-4D68-A2D1-93500330ACC7}" destId="{EDFB9E93-1E03-440B-8337-35CE12216E3C}" srcOrd="0" destOrd="2" presId="urn:microsoft.com/office/officeart/2005/8/layout/vList5"/>
    <dgm:cxn modelId="{00149FCA-94C5-46EC-BD24-F626542E1C85}" srcId="{E79C87E4-4C31-42C5-ADBF-3E7656C8518A}" destId="{CFFB3987-6BAC-4396-B045-6A1EA7EF96EA}" srcOrd="0" destOrd="0" parTransId="{520AB141-F55A-4A51-968F-2CF38A33E4AF}" sibTransId="{6CDD37D6-A0AC-4B45-952F-323C3C0A87EF}"/>
    <dgm:cxn modelId="{63A62A86-D459-4210-B4AD-3C244A652A14}" srcId="{0DA47B2E-5FF7-4D07-9B69-BE25672899AC}" destId="{539BA006-4165-4085-A585-A12EC02F997D}" srcOrd="1" destOrd="0" parTransId="{C3E42CBF-C1A1-4CC0-A225-658E1F61C205}" sibTransId="{8B069654-F046-49A1-98A2-D4E8557971F8}"/>
    <dgm:cxn modelId="{09530FD2-201D-44AC-90FD-541149ADA3BA}" srcId="{CFFB3987-6BAC-4396-B045-6A1EA7EF96EA}" destId="{609DDED3-8195-4D68-A2D1-93500330ACC7}" srcOrd="2" destOrd="0" parTransId="{72422AA9-61F5-45D5-A9F3-52C008DF02A4}" sibTransId="{5A2DB28D-086C-4D33-917E-D2ECFD761661}"/>
    <dgm:cxn modelId="{C1D148DA-26AA-4D07-86B4-23F709AA7E1F}" srcId="{E5AF9366-3C63-4027-9BC1-FE8D801EA303}" destId="{49DED178-E6CF-49DA-A9C1-A9F532AA48BB}" srcOrd="0" destOrd="0" parTransId="{39A99782-67A9-423B-8E06-F1E14217A291}" sibTransId="{446EAF0C-17E0-4DC9-AE07-5044DC689EFE}"/>
    <dgm:cxn modelId="{14A0EC06-DF44-4496-A49A-F7C8C0ABD581}" srcId="{E79C87E4-4C31-42C5-ADBF-3E7656C8518A}" destId="{0DA47B2E-5FF7-4D07-9B69-BE25672899AC}" srcOrd="1" destOrd="0" parTransId="{04A7B839-C576-4D03-A76A-89A0F7F01AE0}" sibTransId="{2855A73E-E3D5-42AF-8060-14DACFFF9817}"/>
    <dgm:cxn modelId="{B529EADA-B3C8-42C1-8197-B9AF1872B72F}" srcId="{E79C87E4-4C31-42C5-ADBF-3E7656C8518A}" destId="{E5AF9366-3C63-4027-9BC1-FE8D801EA303}" srcOrd="2" destOrd="0" parTransId="{2F47120D-AFAE-4C79-9A66-9C2FEEC77F50}" sibTransId="{0F13F2AF-3C6E-4972-9DBE-820A315BABEF}"/>
    <dgm:cxn modelId="{45828CC6-EE59-4CA5-A13A-EF4C8537358C}" srcId="{CFFB3987-6BAC-4396-B045-6A1EA7EF96EA}" destId="{8F08EDF7-4BB1-4154-BD46-74537E224156}" srcOrd="4" destOrd="0" parTransId="{A3A038FF-3785-4790-99B9-39CFD9F750A1}" sibTransId="{17A47FB3-1110-49F0-8B74-2F744304CB2D}"/>
    <dgm:cxn modelId="{F2C8DB2A-197B-435A-A0BA-C73AC0080543}" type="presOf" srcId="{49DED178-E6CF-49DA-A9C1-A9F532AA48BB}" destId="{1908C811-64DA-4D71-BE10-DF34D4521C97}" srcOrd="0" destOrd="0" presId="urn:microsoft.com/office/officeart/2005/8/layout/vList5"/>
    <dgm:cxn modelId="{CE402ED2-41D4-434E-B2AB-50A15550EC8A}" type="presOf" srcId="{0693D6FC-66FA-4AAD-86E8-A4AF5F91FDE0}" destId="{1908C811-64DA-4D71-BE10-DF34D4521C97}" srcOrd="0" destOrd="1" presId="urn:microsoft.com/office/officeart/2005/8/layout/vList5"/>
    <dgm:cxn modelId="{00079FDD-B1B6-42DF-B31F-32E9E608CF20}" type="presOf" srcId="{B3AF26C4-BCD4-4700-9390-FC9B94BDD5CB}" destId="{B6CDC034-B78C-4DFA-9694-23462D66A545}" srcOrd="0" destOrd="3" presId="urn:microsoft.com/office/officeart/2005/8/layout/vList5"/>
    <dgm:cxn modelId="{7AFF9814-21D6-4B60-A4C5-DAA1D0F2A390}" type="presOf" srcId="{39C7A61B-C830-4A31-87CC-680B8B1670FF}" destId="{B6CDC034-B78C-4DFA-9694-23462D66A545}" srcOrd="0" destOrd="0" presId="urn:microsoft.com/office/officeart/2005/8/layout/vList5"/>
    <dgm:cxn modelId="{B9477824-F63E-4F1D-AAAD-BE1E575946C4}" srcId="{0DA47B2E-5FF7-4D07-9B69-BE25672899AC}" destId="{A7B526B6-5260-410D-A346-B68DB55CCABA}" srcOrd="2" destOrd="0" parTransId="{80AFC96E-5F0D-4A95-BD5E-7E3FEED08452}" sibTransId="{B989D0A4-2BD5-4EB1-BB6F-744679E76489}"/>
    <dgm:cxn modelId="{94D26281-15DB-4ED3-B2B5-F0E9A49C8A60}" type="presOf" srcId="{A7B526B6-5260-410D-A346-B68DB55CCABA}" destId="{B6CDC034-B78C-4DFA-9694-23462D66A545}" srcOrd="0" destOrd="2" presId="urn:microsoft.com/office/officeart/2005/8/layout/vList5"/>
    <dgm:cxn modelId="{D3E2151C-AEEB-426C-AB92-1CF3F66705DA}" srcId="{CFFB3987-6BAC-4396-B045-6A1EA7EF96EA}" destId="{FC878348-6E74-4F80-B68F-CB607C06C06F}" srcOrd="0" destOrd="0" parTransId="{18B0A2D0-5B72-4BB7-B4D7-34DFDC402412}" sibTransId="{32FA5A13-124F-49E7-8EC9-D36502AEFCD8}"/>
    <dgm:cxn modelId="{25988D21-9E8B-4E5D-9230-28A4AF49E77D}" srcId="{CFFB3987-6BAC-4396-B045-6A1EA7EF96EA}" destId="{A812A186-19C8-4139-A71F-37645BF05D6F}" srcOrd="3" destOrd="0" parTransId="{3169A047-08C0-4466-9954-B888D295FF14}" sibTransId="{EB938C64-52F9-4C87-86BC-1344385C864C}"/>
    <dgm:cxn modelId="{3EB02840-029C-4330-AD7A-2C57E536281E}" type="presOf" srcId="{8F08EDF7-4BB1-4154-BD46-74537E224156}" destId="{EDFB9E93-1E03-440B-8337-35CE12216E3C}" srcOrd="0" destOrd="4" presId="urn:microsoft.com/office/officeart/2005/8/layout/vList5"/>
    <dgm:cxn modelId="{D68E8665-31A7-4324-8D11-F24054DC2CE3}" srcId="{E5AF9366-3C63-4027-9BC1-FE8D801EA303}" destId="{BFDE537C-EE41-49A8-A02E-DEFD5DE676BE}" srcOrd="2" destOrd="0" parTransId="{842C782D-C42D-4036-A9D1-48E7BBB80B07}" sibTransId="{47C49072-7414-4298-AB38-CDB6180FB62B}"/>
    <dgm:cxn modelId="{9400C58A-5A78-4EB0-87B2-8AD8F6D04144}" type="presOf" srcId="{539BA006-4165-4085-A585-A12EC02F997D}" destId="{B6CDC034-B78C-4DFA-9694-23462D66A545}" srcOrd="0" destOrd="1" presId="urn:microsoft.com/office/officeart/2005/8/layout/vList5"/>
    <dgm:cxn modelId="{93DEF13F-96F8-4A20-8E08-9B27E2FDEAD9}" type="presOf" srcId="{E5AF9366-3C63-4027-9BC1-FE8D801EA303}" destId="{D2331CA7-0ED5-4C3F-97C7-AEEE96EC4466}" srcOrd="0" destOrd="0" presId="urn:microsoft.com/office/officeart/2005/8/layout/vList5"/>
    <dgm:cxn modelId="{5150F69D-A119-4A03-BECC-641431F1B949}" srcId="{E5AF9366-3C63-4027-9BC1-FE8D801EA303}" destId="{0693D6FC-66FA-4AAD-86E8-A4AF5F91FDE0}" srcOrd="1" destOrd="0" parTransId="{415A6290-121A-4392-BC2D-F2D19726FD25}" sibTransId="{016411F6-439C-42B4-8068-CCC8568EDAD7}"/>
    <dgm:cxn modelId="{364A9C57-3BA7-4BD2-B54E-397A26FB34A8}" type="presOf" srcId="{C122BFDF-6C31-4AA3-A503-5AA14159A50D}" destId="{B6CDC034-B78C-4DFA-9694-23462D66A545}" srcOrd="0" destOrd="4" presId="urn:microsoft.com/office/officeart/2005/8/layout/vList5"/>
    <dgm:cxn modelId="{8F7AAD53-8A8E-4287-A3E8-3336DF10952F}" srcId="{0DA47B2E-5FF7-4D07-9B69-BE25672899AC}" destId="{C122BFDF-6C31-4AA3-A503-5AA14159A50D}" srcOrd="4" destOrd="0" parTransId="{1D0A420C-3F0D-4796-BE1C-CDCFDF210D90}" sibTransId="{48D7BA7E-9635-4587-BA61-F6F0A0878F24}"/>
    <dgm:cxn modelId="{B562B41D-C3E4-4216-9B07-B5F049B39E31}" type="presOf" srcId="{BFDE537C-EE41-49A8-A02E-DEFD5DE676BE}" destId="{1908C811-64DA-4D71-BE10-DF34D4521C97}" srcOrd="0" destOrd="2" presId="urn:microsoft.com/office/officeart/2005/8/layout/vList5"/>
    <dgm:cxn modelId="{B829F417-4432-4BD8-83FB-1852D1A52BBA}" srcId="{0DA47B2E-5FF7-4D07-9B69-BE25672899AC}" destId="{39C7A61B-C830-4A31-87CC-680B8B1670FF}" srcOrd="0" destOrd="0" parTransId="{1448580C-EA42-4177-8928-25E46471F761}" sibTransId="{E6E4C895-CE35-45AD-A7DB-CC4825E61273}"/>
    <dgm:cxn modelId="{1EEE2703-79C5-425A-A0D1-2B4107EA1DDA}" type="presOf" srcId="{CFFB3987-6BAC-4396-B045-6A1EA7EF96EA}" destId="{060C4295-ECB6-44D5-A222-01A5A1023187}" srcOrd="0" destOrd="0" presId="urn:microsoft.com/office/officeart/2005/8/layout/vList5"/>
    <dgm:cxn modelId="{751F482F-6861-4741-8C49-BDF06D3D733A}" type="presOf" srcId="{0DA47B2E-5FF7-4D07-9B69-BE25672899AC}" destId="{E49EC408-DC0D-49AA-922A-6CF761AAE01A}" srcOrd="0" destOrd="0" presId="urn:microsoft.com/office/officeart/2005/8/layout/vList5"/>
    <dgm:cxn modelId="{72B97D4A-9321-42EF-9B1C-296FDA3811AA}" type="presOf" srcId="{FC878348-6E74-4F80-B68F-CB607C06C06F}" destId="{EDFB9E93-1E03-440B-8337-35CE12216E3C}" srcOrd="0" destOrd="0" presId="urn:microsoft.com/office/officeart/2005/8/layout/vList5"/>
    <dgm:cxn modelId="{E78E801C-BBAF-4384-A246-6C85B891888C}" type="presOf" srcId="{9D93BEA0-538C-430D-8682-2D647F5356BA}" destId="{EDFB9E93-1E03-440B-8337-35CE12216E3C}" srcOrd="0" destOrd="1" presId="urn:microsoft.com/office/officeart/2005/8/layout/vList5"/>
    <dgm:cxn modelId="{FECA55AF-DED2-4001-BBDF-1BFA6926658D}" type="presParOf" srcId="{070003E2-F704-4ECF-BC73-DFB5823EC42B}" destId="{B23E20BE-0A8A-4788-8E1E-8014E56682A1}" srcOrd="0" destOrd="0" presId="urn:microsoft.com/office/officeart/2005/8/layout/vList5"/>
    <dgm:cxn modelId="{E82A77D9-5B39-464B-908B-789ED063B6D4}" type="presParOf" srcId="{B23E20BE-0A8A-4788-8E1E-8014E56682A1}" destId="{060C4295-ECB6-44D5-A222-01A5A1023187}" srcOrd="0" destOrd="0" presId="urn:microsoft.com/office/officeart/2005/8/layout/vList5"/>
    <dgm:cxn modelId="{5A623DF1-F065-4B66-A671-F73CE2F18AFA}" type="presParOf" srcId="{B23E20BE-0A8A-4788-8E1E-8014E56682A1}" destId="{EDFB9E93-1E03-440B-8337-35CE12216E3C}" srcOrd="1" destOrd="0" presId="urn:microsoft.com/office/officeart/2005/8/layout/vList5"/>
    <dgm:cxn modelId="{6D9A337D-C325-4547-A6FB-3601C9FBEE99}" type="presParOf" srcId="{070003E2-F704-4ECF-BC73-DFB5823EC42B}" destId="{0CC257BD-FC7C-447E-896F-949E180B86CF}" srcOrd="1" destOrd="0" presId="urn:microsoft.com/office/officeart/2005/8/layout/vList5"/>
    <dgm:cxn modelId="{FD2F67C4-3CCA-412C-954B-BFA10D073CC3}" type="presParOf" srcId="{070003E2-F704-4ECF-BC73-DFB5823EC42B}" destId="{5F0E55D5-68DD-4C23-BAF0-A36B92AF16A3}" srcOrd="2" destOrd="0" presId="urn:microsoft.com/office/officeart/2005/8/layout/vList5"/>
    <dgm:cxn modelId="{401748C9-2FDC-407D-A049-4A5D6D8AB6F4}" type="presParOf" srcId="{5F0E55D5-68DD-4C23-BAF0-A36B92AF16A3}" destId="{E49EC408-DC0D-49AA-922A-6CF761AAE01A}" srcOrd="0" destOrd="0" presId="urn:microsoft.com/office/officeart/2005/8/layout/vList5"/>
    <dgm:cxn modelId="{2268B4A8-0573-4018-80A5-1056F86B6218}" type="presParOf" srcId="{5F0E55D5-68DD-4C23-BAF0-A36B92AF16A3}" destId="{B6CDC034-B78C-4DFA-9694-23462D66A545}" srcOrd="1" destOrd="0" presId="urn:microsoft.com/office/officeart/2005/8/layout/vList5"/>
    <dgm:cxn modelId="{724CAE39-47F7-42FB-A7F9-FD7829E048AE}" type="presParOf" srcId="{070003E2-F704-4ECF-BC73-DFB5823EC42B}" destId="{97A8A147-5787-44E2-9869-7C42B4212EBE}" srcOrd="3" destOrd="0" presId="urn:microsoft.com/office/officeart/2005/8/layout/vList5"/>
    <dgm:cxn modelId="{7CFA9495-5C65-42E9-AEEC-B45AC8AC4AD5}" type="presParOf" srcId="{070003E2-F704-4ECF-BC73-DFB5823EC42B}" destId="{A24350A3-B454-4C20-9433-289C7889A767}" srcOrd="4" destOrd="0" presId="urn:microsoft.com/office/officeart/2005/8/layout/vList5"/>
    <dgm:cxn modelId="{BCFB8864-47D3-490E-A1E9-FCC7AE4E27A5}" type="presParOf" srcId="{A24350A3-B454-4C20-9433-289C7889A767}" destId="{D2331CA7-0ED5-4C3F-97C7-AEEE96EC4466}" srcOrd="0" destOrd="0" presId="urn:microsoft.com/office/officeart/2005/8/layout/vList5"/>
    <dgm:cxn modelId="{4D3D8F73-E6B3-4066-91F2-DC4095B483BF}" type="presParOf" srcId="{A24350A3-B454-4C20-9433-289C7889A767}" destId="{1908C811-64DA-4D71-BE10-DF34D4521C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9C87E4-4C31-42C5-ADBF-3E7656C851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FFB3987-6BAC-4396-B045-6A1EA7EF96EA}">
      <dgm:prSet phldrT="[Text]" custT="1"/>
      <dgm:spPr/>
      <dgm:t>
        <a:bodyPr/>
        <a:lstStyle/>
        <a:p>
          <a:r>
            <a:rPr lang="hr-HR" sz="2400" i="0"/>
            <a:t>8. susret: </a:t>
          </a:r>
        </a:p>
        <a:p>
          <a:r>
            <a:rPr lang="hr-HR" sz="2400" i="0"/>
            <a:t>završavanje tretmana</a:t>
          </a:r>
          <a:endParaRPr lang="hr-HR" sz="2400"/>
        </a:p>
      </dgm:t>
    </dgm:pt>
    <dgm:pt modelId="{520AB141-F55A-4A51-968F-2CF38A33E4AF}" type="parTrans" cxnId="{00149FCA-94C5-46EC-BD24-F626542E1C85}">
      <dgm:prSet/>
      <dgm:spPr/>
      <dgm:t>
        <a:bodyPr/>
        <a:lstStyle/>
        <a:p>
          <a:endParaRPr lang="hr-HR" sz="1600"/>
        </a:p>
      </dgm:t>
    </dgm:pt>
    <dgm:pt modelId="{6CDD37D6-A0AC-4B45-952F-323C3C0A87EF}" type="sibTrans" cxnId="{00149FCA-94C5-46EC-BD24-F626542E1C85}">
      <dgm:prSet/>
      <dgm:spPr/>
      <dgm:t>
        <a:bodyPr/>
        <a:lstStyle/>
        <a:p>
          <a:endParaRPr lang="hr-HR" sz="1600"/>
        </a:p>
      </dgm:t>
    </dgm:pt>
    <dgm:pt modelId="{338A4174-FA47-4711-8F6B-4C64E758E650}">
      <dgm:prSet phldrT="[Text]" custT="1"/>
      <dgm:spPr/>
      <dgm:t>
        <a:bodyPr/>
        <a:lstStyle/>
        <a:p>
          <a:r>
            <a:rPr lang="hr-HR" sz="2400" i="0"/>
            <a:t>Susret praćenja: održivost postignutih promjena</a:t>
          </a:r>
        </a:p>
      </dgm:t>
    </dgm:pt>
    <dgm:pt modelId="{312B33C7-5E7F-4CCC-B9A8-3F942E75B3D0}" type="parTrans" cxnId="{02371335-E436-4799-8787-B7624BF9C3A8}">
      <dgm:prSet/>
      <dgm:spPr/>
      <dgm:t>
        <a:bodyPr/>
        <a:lstStyle/>
        <a:p>
          <a:endParaRPr lang="hr-HR" sz="1600"/>
        </a:p>
      </dgm:t>
    </dgm:pt>
    <dgm:pt modelId="{7AD22354-94F8-4F46-91E1-692A125BA284}" type="sibTrans" cxnId="{02371335-E436-4799-8787-B7624BF9C3A8}">
      <dgm:prSet/>
      <dgm:spPr/>
      <dgm:t>
        <a:bodyPr/>
        <a:lstStyle/>
        <a:p>
          <a:endParaRPr lang="hr-HR" sz="1600"/>
        </a:p>
      </dgm:t>
    </dgm:pt>
    <dgm:pt modelId="{AA5BAE69-87BE-4982-B7E0-D0D48D67EFB7}">
      <dgm:prSet phldrT="[Text]" custT="1"/>
      <dgm:spPr/>
      <dgm:t>
        <a:bodyPr/>
        <a:lstStyle/>
        <a:p>
          <a:r>
            <a:rPr lang="hr-HR" sz="1800" i="0">
              <a:solidFill>
                <a:schemeClr val="tx1">
                  <a:lumMod val="65000"/>
                  <a:lumOff val="35000"/>
                </a:schemeClr>
              </a:solidFill>
            </a:rPr>
            <a:t>Pregled DZ</a:t>
          </a:r>
        </a:p>
      </dgm:t>
    </dgm:pt>
    <dgm:pt modelId="{A0F6CF4B-47E6-4E5E-B4CD-5568D23D92F6}" type="parTrans" cxnId="{6113C8DC-7A83-4897-8B7F-31C6E3ABD29C}">
      <dgm:prSet/>
      <dgm:spPr/>
      <dgm:t>
        <a:bodyPr/>
        <a:lstStyle/>
        <a:p>
          <a:endParaRPr lang="hr-HR" sz="1600"/>
        </a:p>
      </dgm:t>
    </dgm:pt>
    <dgm:pt modelId="{2D5BF16C-523B-4669-AAA3-142632101803}" type="sibTrans" cxnId="{6113C8DC-7A83-4897-8B7F-31C6E3ABD29C}">
      <dgm:prSet/>
      <dgm:spPr/>
      <dgm:t>
        <a:bodyPr/>
        <a:lstStyle/>
        <a:p>
          <a:endParaRPr lang="hr-HR" sz="1600"/>
        </a:p>
      </dgm:t>
    </dgm:pt>
    <dgm:pt modelId="{D9BA04CE-CB27-4F96-98F2-E90FC271BCA2}">
      <dgm:prSet phldrT="[Text]" custT="1"/>
      <dgm:spPr/>
      <dgm:t>
        <a:bodyPr/>
        <a:lstStyle/>
        <a:p>
          <a:r>
            <a:rPr lang="hr-HR" sz="1800" i="0">
              <a:solidFill>
                <a:schemeClr val="tx1">
                  <a:lumMod val="65000"/>
                  <a:lumOff val="35000"/>
                </a:schemeClr>
              </a:solidFill>
            </a:rPr>
            <a:t>Izlaganje</a:t>
          </a:r>
        </a:p>
      </dgm:t>
    </dgm:pt>
    <dgm:pt modelId="{D3F1BF24-452E-4990-855B-61194FFDB48D}" type="parTrans" cxnId="{73126706-37B5-4FBE-9CBE-99EF594BD76D}">
      <dgm:prSet/>
      <dgm:spPr/>
      <dgm:t>
        <a:bodyPr/>
        <a:lstStyle/>
        <a:p>
          <a:endParaRPr lang="hr-HR"/>
        </a:p>
      </dgm:t>
    </dgm:pt>
    <dgm:pt modelId="{0AE47114-BA4B-45D6-97C6-7105017112D8}" type="sibTrans" cxnId="{73126706-37B5-4FBE-9CBE-99EF594BD76D}">
      <dgm:prSet/>
      <dgm:spPr/>
      <dgm:t>
        <a:bodyPr/>
        <a:lstStyle/>
        <a:p>
          <a:endParaRPr lang="hr-HR"/>
        </a:p>
      </dgm:t>
    </dgm:pt>
    <dgm:pt modelId="{0CA7BA34-8B0B-4135-BBA9-50F51AEC077C}">
      <dgm:prSet phldrT="[Text]" custT="1"/>
      <dgm:spPr/>
      <dgm:t>
        <a:bodyPr/>
        <a:lstStyle/>
        <a:p>
          <a:r>
            <a:rPr lang="hr-HR" sz="1800" i="0">
              <a:solidFill>
                <a:schemeClr val="tx1">
                  <a:lumMod val="65000"/>
                  <a:lumOff val="35000"/>
                </a:schemeClr>
              </a:solidFill>
            </a:rPr>
            <a:t>Završavanje tretmana – pregled postignutih promjena i korisnih strategija</a:t>
          </a:r>
        </a:p>
      </dgm:t>
    </dgm:pt>
    <dgm:pt modelId="{D29E9AC1-CEF2-403E-97BF-C6743DC0AFC9}" type="parTrans" cxnId="{E688E5C8-A72D-4F03-BF92-E2AE10C7992B}">
      <dgm:prSet/>
      <dgm:spPr/>
      <dgm:t>
        <a:bodyPr/>
        <a:lstStyle/>
        <a:p>
          <a:endParaRPr lang="hr-HR"/>
        </a:p>
      </dgm:t>
    </dgm:pt>
    <dgm:pt modelId="{7C8C4B19-6CE2-42CD-B391-56E16218F6C2}" type="sibTrans" cxnId="{E688E5C8-A72D-4F03-BF92-E2AE10C7992B}">
      <dgm:prSet/>
      <dgm:spPr/>
      <dgm:t>
        <a:bodyPr/>
        <a:lstStyle/>
        <a:p>
          <a:endParaRPr lang="hr-HR"/>
        </a:p>
      </dgm:t>
    </dgm:pt>
    <dgm:pt modelId="{E5D5C1FE-33ED-4A7B-93A0-18C05C0695B9}">
      <dgm:prSet phldrT="[Text]" custT="1"/>
      <dgm:spPr/>
      <dgm:t>
        <a:bodyPr/>
        <a:lstStyle/>
        <a:p>
          <a:r>
            <a:rPr lang="hr-HR" sz="1800" i="0">
              <a:solidFill>
                <a:schemeClr val="tx1">
                  <a:lumMod val="65000"/>
                  <a:lumOff val="35000"/>
                </a:schemeClr>
              </a:solidFill>
            </a:rPr>
            <a:t>Dogovor za daljnja izlaganja i strategije s ciljem održavanja promjene i ostvarivanja daljnjih ciljeva</a:t>
          </a:r>
        </a:p>
      </dgm:t>
    </dgm:pt>
    <dgm:pt modelId="{31A04EF9-F28F-4A49-A833-57F86DD8D547}" type="parTrans" cxnId="{E9876369-3815-4130-B0CF-2F1BFF38A93D}">
      <dgm:prSet/>
      <dgm:spPr/>
      <dgm:t>
        <a:bodyPr/>
        <a:lstStyle/>
        <a:p>
          <a:endParaRPr lang="hr-HR"/>
        </a:p>
      </dgm:t>
    </dgm:pt>
    <dgm:pt modelId="{2A9E4543-3A8C-49CE-B088-0E2EB1729D08}" type="sibTrans" cxnId="{E9876369-3815-4130-B0CF-2F1BFF38A93D}">
      <dgm:prSet/>
      <dgm:spPr/>
      <dgm:t>
        <a:bodyPr/>
        <a:lstStyle/>
        <a:p>
          <a:endParaRPr lang="hr-HR"/>
        </a:p>
      </dgm:t>
    </dgm:pt>
    <dgm:pt modelId="{294BCD0D-0199-409A-A5AA-5B7C2AF3BBDE}">
      <dgm:prSet phldrT="[Text]" custT="1"/>
      <dgm:spPr/>
      <dgm:t>
        <a:bodyPr/>
        <a:lstStyle/>
        <a:p>
          <a:r>
            <a:rPr lang="hr-HR" sz="1800" i="0">
              <a:solidFill>
                <a:schemeClr val="tx1">
                  <a:lumMod val="65000"/>
                  <a:lumOff val="35000"/>
                </a:schemeClr>
              </a:solidFill>
            </a:rPr>
            <a:t>Ispunjavanje upitnika evaluacije</a:t>
          </a:r>
        </a:p>
      </dgm:t>
    </dgm:pt>
    <dgm:pt modelId="{007A0213-001A-47AB-9CCA-DCAF85029E36}" type="parTrans" cxnId="{FC86472E-D4AF-4558-9463-654BA017198D}">
      <dgm:prSet/>
      <dgm:spPr/>
      <dgm:t>
        <a:bodyPr/>
        <a:lstStyle/>
        <a:p>
          <a:endParaRPr lang="hr-HR"/>
        </a:p>
      </dgm:t>
    </dgm:pt>
    <dgm:pt modelId="{C03E8806-7408-4DA3-9AC5-E82356159655}" type="sibTrans" cxnId="{FC86472E-D4AF-4558-9463-654BA017198D}">
      <dgm:prSet/>
      <dgm:spPr/>
      <dgm:t>
        <a:bodyPr/>
        <a:lstStyle/>
        <a:p>
          <a:endParaRPr lang="hr-HR"/>
        </a:p>
      </dgm:t>
    </dgm:pt>
    <dgm:pt modelId="{11031113-7180-47F8-96F0-BFBDD89C75E0}">
      <dgm:prSet phldrT="[Text]" custT="1"/>
      <dgm:spPr/>
      <dgm:t>
        <a:bodyPr/>
        <a:lstStyle/>
        <a:p>
          <a:r>
            <a:rPr lang="hr-HR" sz="1800" i="0">
              <a:solidFill>
                <a:schemeClr val="tx1">
                  <a:lumMod val="65000"/>
                  <a:lumOff val="35000"/>
                </a:schemeClr>
              </a:solidFill>
            </a:rPr>
            <a:t>Izvještavanje o proteklom razdoblju</a:t>
          </a:r>
        </a:p>
      </dgm:t>
    </dgm:pt>
    <dgm:pt modelId="{65A83FCF-24B4-4873-B21D-0FC3EFFA8219}" type="parTrans" cxnId="{4A5FEB13-D439-4B71-BFFA-50BB015C63FF}">
      <dgm:prSet/>
      <dgm:spPr/>
      <dgm:t>
        <a:bodyPr/>
        <a:lstStyle/>
        <a:p>
          <a:endParaRPr lang="hr-HR"/>
        </a:p>
      </dgm:t>
    </dgm:pt>
    <dgm:pt modelId="{4C15DC09-9FD0-406D-ABDC-0B4E6942F708}" type="sibTrans" cxnId="{4A5FEB13-D439-4B71-BFFA-50BB015C63FF}">
      <dgm:prSet/>
      <dgm:spPr/>
      <dgm:t>
        <a:bodyPr/>
        <a:lstStyle/>
        <a:p>
          <a:endParaRPr lang="hr-HR"/>
        </a:p>
      </dgm:t>
    </dgm:pt>
    <dgm:pt modelId="{A0ED799B-C043-4333-B724-2D89AA5CDE58}">
      <dgm:prSet phldrT="[Text]" custT="1"/>
      <dgm:spPr/>
      <dgm:t>
        <a:bodyPr/>
        <a:lstStyle/>
        <a:p>
          <a:r>
            <a:rPr lang="hr-HR" sz="1800" i="0">
              <a:solidFill>
                <a:schemeClr val="tx1">
                  <a:lumMod val="65000"/>
                  <a:lumOff val="35000"/>
                </a:schemeClr>
              </a:solidFill>
            </a:rPr>
            <a:t>Prorada prepreka na koje nailaze</a:t>
          </a:r>
        </a:p>
      </dgm:t>
    </dgm:pt>
    <dgm:pt modelId="{A66DC943-9CEC-459F-9D91-A7B24E5DFCF0}" type="parTrans" cxnId="{6DC32E18-66FF-4310-98FA-F989C63C2D07}">
      <dgm:prSet/>
      <dgm:spPr/>
      <dgm:t>
        <a:bodyPr/>
        <a:lstStyle/>
        <a:p>
          <a:endParaRPr lang="hr-HR"/>
        </a:p>
      </dgm:t>
    </dgm:pt>
    <dgm:pt modelId="{1A5F193B-130A-46A7-91A1-52B5FE1D2553}" type="sibTrans" cxnId="{6DC32E18-66FF-4310-98FA-F989C63C2D07}">
      <dgm:prSet/>
      <dgm:spPr/>
      <dgm:t>
        <a:bodyPr/>
        <a:lstStyle/>
        <a:p>
          <a:endParaRPr lang="hr-HR"/>
        </a:p>
      </dgm:t>
    </dgm:pt>
    <dgm:pt modelId="{342A67B5-95A9-4AFA-9BAB-72BC3C26F051}">
      <dgm:prSet phldrT="[Text]" custT="1"/>
      <dgm:spPr/>
      <dgm:t>
        <a:bodyPr/>
        <a:lstStyle/>
        <a:p>
          <a:r>
            <a:rPr lang="hr-HR" sz="1800" i="0">
              <a:solidFill>
                <a:schemeClr val="tx1">
                  <a:lumMod val="65000"/>
                  <a:lumOff val="35000"/>
                </a:schemeClr>
              </a:solidFill>
            </a:rPr>
            <a:t>Plan za dalje</a:t>
          </a:r>
        </a:p>
      </dgm:t>
    </dgm:pt>
    <dgm:pt modelId="{06F343C1-9BA8-45B1-9E44-6212883E9B3B}" type="parTrans" cxnId="{AB4E6C34-24A1-49CA-8AA5-9879838FB2F0}">
      <dgm:prSet/>
      <dgm:spPr/>
      <dgm:t>
        <a:bodyPr/>
        <a:lstStyle/>
        <a:p>
          <a:endParaRPr lang="hr-HR"/>
        </a:p>
      </dgm:t>
    </dgm:pt>
    <dgm:pt modelId="{ACF040E9-35A8-40B1-9725-64C3D33D8D26}" type="sibTrans" cxnId="{AB4E6C34-24A1-49CA-8AA5-9879838FB2F0}">
      <dgm:prSet/>
      <dgm:spPr/>
      <dgm:t>
        <a:bodyPr/>
        <a:lstStyle/>
        <a:p>
          <a:endParaRPr lang="hr-HR"/>
        </a:p>
      </dgm:t>
    </dgm:pt>
    <dgm:pt modelId="{64A43C31-60EF-4F80-82BB-2D804A6F62C3}">
      <dgm:prSet phldrT="[Text]" custT="1"/>
      <dgm:spPr/>
      <dgm:t>
        <a:bodyPr/>
        <a:lstStyle/>
        <a:p>
          <a:r>
            <a:rPr lang="hr-HR" sz="1800" i="0">
              <a:solidFill>
                <a:schemeClr val="tx1">
                  <a:lumMod val="65000"/>
                  <a:lumOff val="35000"/>
                </a:schemeClr>
              </a:solidFill>
            </a:rPr>
            <a:t>Ispunjavanje upitnika evaluacije </a:t>
          </a:r>
        </a:p>
      </dgm:t>
    </dgm:pt>
    <dgm:pt modelId="{DE42D03A-BEB3-4FFE-9EFE-50BC5482B34A}" type="parTrans" cxnId="{D070EC14-FBF1-421B-BB08-06F79F78D8C7}">
      <dgm:prSet/>
      <dgm:spPr/>
      <dgm:t>
        <a:bodyPr/>
        <a:lstStyle/>
        <a:p>
          <a:endParaRPr lang="hr-HR"/>
        </a:p>
      </dgm:t>
    </dgm:pt>
    <dgm:pt modelId="{38384862-BC5E-455D-82D7-D53CB1F7FC64}" type="sibTrans" cxnId="{D070EC14-FBF1-421B-BB08-06F79F78D8C7}">
      <dgm:prSet/>
      <dgm:spPr/>
      <dgm:t>
        <a:bodyPr/>
        <a:lstStyle/>
        <a:p>
          <a:endParaRPr lang="hr-HR"/>
        </a:p>
      </dgm:t>
    </dgm:pt>
    <dgm:pt modelId="{070003E2-F704-4ECF-BC73-DFB5823EC42B}" type="pres">
      <dgm:prSet presAssocID="{E79C87E4-4C31-42C5-ADBF-3E7656C851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E20BE-0A8A-4788-8E1E-8014E56682A1}" type="pres">
      <dgm:prSet presAssocID="{CFFB3987-6BAC-4396-B045-6A1EA7EF96EA}" presName="linNode" presStyleCnt="0"/>
      <dgm:spPr/>
    </dgm:pt>
    <dgm:pt modelId="{060C4295-ECB6-44D5-A222-01A5A1023187}" type="pres">
      <dgm:prSet presAssocID="{CFFB3987-6BAC-4396-B045-6A1EA7EF96EA}" presName="parentText" presStyleLbl="node1" presStyleIdx="0" presStyleCnt="2" custScaleY="353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73E5E-347B-462E-B47B-2B3535F90208}" type="pres">
      <dgm:prSet presAssocID="{CFFB3987-6BAC-4396-B045-6A1EA7EF96EA}" presName="descendantText" presStyleLbl="alignAccFollowNode1" presStyleIdx="0" presStyleCnt="2" custScaleY="55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257BD-FC7C-447E-896F-949E180B86CF}" type="pres">
      <dgm:prSet presAssocID="{6CDD37D6-A0AC-4B45-952F-323C3C0A87EF}" presName="sp" presStyleCnt="0"/>
      <dgm:spPr/>
    </dgm:pt>
    <dgm:pt modelId="{600DB999-451C-4009-B24C-D5986B387050}" type="pres">
      <dgm:prSet presAssocID="{338A4174-FA47-4711-8F6B-4C64E758E650}" presName="linNode" presStyleCnt="0"/>
      <dgm:spPr/>
    </dgm:pt>
    <dgm:pt modelId="{6ABA552E-8CA9-4577-930D-8CD3717FF788}" type="pres">
      <dgm:prSet presAssocID="{338A4174-FA47-4711-8F6B-4C64E758E650}" presName="parentText" presStyleLbl="node1" presStyleIdx="1" presStyleCnt="2" custScaleY="274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0E25E-14D9-4FEE-99EF-BAA815341791}" type="pres">
      <dgm:prSet presAssocID="{338A4174-FA47-4711-8F6B-4C64E758E650}" presName="descendantText" presStyleLbl="alignAccFollowNode1" presStyleIdx="1" presStyleCnt="2" custScaleY="37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48F5F-4652-4B80-B51F-9E7208767DF5}" type="presOf" srcId="{E79C87E4-4C31-42C5-ADBF-3E7656C8518A}" destId="{070003E2-F704-4ECF-BC73-DFB5823EC42B}" srcOrd="0" destOrd="0" presId="urn:microsoft.com/office/officeart/2005/8/layout/vList5"/>
    <dgm:cxn modelId="{E9876369-3815-4130-B0CF-2F1BFF38A93D}" srcId="{CFFB3987-6BAC-4396-B045-6A1EA7EF96EA}" destId="{E5D5C1FE-33ED-4A7B-93A0-18C05C0695B9}" srcOrd="3" destOrd="0" parTransId="{31A04EF9-F28F-4A49-A833-57F86DD8D547}" sibTransId="{2A9E4543-3A8C-49CE-B088-0E2EB1729D08}"/>
    <dgm:cxn modelId="{DF431B6E-220E-4314-AACA-9D70300010CC}" type="presOf" srcId="{294BCD0D-0199-409A-A5AA-5B7C2AF3BBDE}" destId="{99173E5E-347B-462E-B47B-2B3535F90208}" srcOrd="0" destOrd="4" presId="urn:microsoft.com/office/officeart/2005/8/layout/vList5"/>
    <dgm:cxn modelId="{02371335-E436-4799-8787-B7624BF9C3A8}" srcId="{E79C87E4-4C31-42C5-ADBF-3E7656C8518A}" destId="{338A4174-FA47-4711-8F6B-4C64E758E650}" srcOrd="1" destOrd="0" parTransId="{312B33C7-5E7F-4CCC-B9A8-3F942E75B3D0}" sibTransId="{7AD22354-94F8-4F46-91E1-692A125BA284}"/>
    <dgm:cxn modelId="{00149FCA-94C5-46EC-BD24-F626542E1C85}" srcId="{E79C87E4-4C31-42C5-ADBF-3E7656C8518A}" destId="{CFFB3987-6BAC-4396-B045-6A1EA7EF96EA}" srcOrd="0" destOrd="0" parTransId="{520AB141-F55A-4A51-968F-2CF38A33E4AF}" sibTransId="{6CDD37D6-A0AC-4B45-952F-323C3C0A87EF}"/>
    <dgm:cxn modelId="{D070EC14-FBF1-421B-BB08-06F79F78D8C7}" srcId="{338A4174-FA47-4711-8F6B-4C64E758E650}" destId="{64A43C31-60EF-4F80-82BB-2D804A6F62C3}" srcOrd="3" destOrd="0" parTransId="{DE42D03A-BEB3-4FFE-9EFE-50BC5482B34A}" sibTransId="{38384862-BC5E-455D-82D7-D53CB1F7FC64}"/>
    <dgm:cxn modelId="{ACABC870-62DD-445E-BA46-71D9537FB2DB}" type="presOf" srcId="{338A4174-FA47-4711-8F6B-4C64E758E650}" destId="{6ABA552E-8CA9-4577-930D-8CD3717FF788}" srcOrd="0" destOrd="0" presId="urn:microsoft.com/office/officeart/2005/8/layout/vList5"/>
    <dgm:cxn modelId="{A825CF75-F33D-48A2-A983-82658D2E9CC4}" type="presOf" srcId="{11031113-7180-47F8-96F0-BFBDD89C75E0}" destId="{CE70E25E-14D9-4FEE-99EF-BAA815341791}" srcOrd="0" destOrd="0" presId="urn:microsoft.com/office/officeart/2005/8/layout/vList5"/>
    <dgm:cxn modelId="{6DC32E18-66FF-4310-98FA-F989C63C2D07}" srcId="{338A4174-FA47-4711-8F6B-4C64E758E650}" destId="{A0ED799B-C043-4333-B724-2D89AA5CDE58}" srcOrd="1" destOrd="0" parTransId="{A66DC943-9CEC-459F-9D91-A7B24E5DFCF0}" sibTransId="{1A5F193B-130A-46A7-91A1-52B5FE1D2553}"/>
    <dgm:cxn modelId="{758195AC-C069-49C3-917B-489EA4BA74A5}" type="presOf" srcId="{AA5BAE69-87BE-4982-B7E0-D0D48D67EFB7}" destId="{99173E5E-347B-462E-B47B-2B3535F90208}" srcOrd="0" destOrd="0" presId="urn:microsoft.com/office/officeart/2005/8/layout/vList5"/>
    <dgm:cxn modelId="{FC86472E-D4AF-4558-9463-654BA017198D}" srcId="{CFFB3987-6BAC-4396-B045-6A1EA7EF96EA}" destId="{294BCD0D-0199-409A-A5AA-5B7C2AF3BBDE}" srcOrd="4" destOrd="0" parTransId="{007A0213-001A-47AB-9CCA-DCAF85029E36}" sibTransId="{C03E8806-7408-4DA3-9AC5-E82356159655}"/>
    <dgm:cxn modelId="{23FBBE96-A66F-475E-8C8E-1C5324700155}" type="presOf" srcId="{E5D5C1FE-33ED-4A7B-93A0-18C05C0695B9}" destId="{99173E5E-347B-462E-B47B-2B3535F90208}" srcOrd="0" destOrd="3" presId="urn:microsoft.com/office/officeart/2005/8/layout/vList5"/>
    <dgm:cxn modelId="{6113C8DC-7A83-4897-8B7F-31C6E3ABD29C}" srcId="{CFFB3987-6BAC-4396-B045-6A1EA7EF96EA}" destId="{AA5BAE69-87BE-4982-B7E0-D0D48D67EFB7}" srcOrd="0" destOrd="0" parTransId="{A0F6CF4B-47E6-4E5E-B4CD-5568D23D92F6}" sibTransId="{2D5BF16C-523B-4669-AAA3-142632101803}"/>
    <dgm:cxn modelId="{4A5FEB13-D439-4B71-BFFA-50BB015C63FF}" srcId="{338A4174-FA47-4711-8F6B-4C64E758E650}" destId="{11031113-7180-47F8-96F0-BFBDD89C75E0}" srcOrd="0" destOrd="0" parTransId="{65A83FCF-24B4-4873-B21D-0FC3EFFA8219}" sibTransId="{4C15DC09-9FD0-406D-ABDC-0B4E6942F708}"/>
    <dgm:cxn modelId="{EECFCC87-82CA-4C10-897F-0BE8177551FD}" type="presOf" srcId="{342A67B5-95A9-4AFA-9BAB-72BC3C26F051}" destId="{CE70E25E-14D9-4FEE-99EF-BAA815341791}" srcOrd="0" destOrd="2" presId="urn:microsoft.com/office/officeart/2005/8/layout/vList5"/>
    <dgm:cxn modelId="{AC4497BA-9538-404D-AFBF-34BCDE4FEF0B}" type="presOf" srcId="{D9BA04CE-CB27-4F96-98F2-E90FC271BCA2}" destId="{99173E5E-347B-462E-B47B-2B3535F90208}" srcOrd="0" destOrd="1" presId="urn:microsoft.com/office/officeart/2005/8/layout/vList5"/>
    <dgm:cxn modelId="{AB4E6C34-24A1-49CA-8AA5-9879838FB2F0}" srcId="{338A4174-FA47-4711-8F6B-4C64E758E650}" destId="{342A67B5-95A9-4AFA-9BAB-72BC3C26F051}" srcOrd="2" destOrd="0" parTransId="{06F343C1-9BA8-45B1-9E44-6212883E9B3B}" sibTransId="{ACF040E9-35A8-40B1-9725-64C3D33D8D26}"/>
    <dgm:cxn modelId="{73126706-37B5-4FBE-9CBE-99EF594BD76D}" srcId="{CFFB3987-6BAC-4396-B045-6A1EA7EF96EA}" destId="{D9BA04CE-CB27-4F96-98F2-E90FC271BCA2}" srcOrd="1" destOrd="0" parTransId="{D3F1BF24-452E-4990-855B-61194FFDB48D}" sibTransId="{0AE47114-BA4B-45D6-97C6-7105017112D8}"/>
    <dgm:cxn modelId="{8FBD551D-C058-488C-BD8B-D6317CE1B0C9}" type="presOf" srcId="{0CA7BA34-8B0B-4135-BBA9-50F51AEC077C}" destId="{99173E5E-347B-462E-B47B-2B3535F90208}" srcOrd="0" destOrd="2" presId="urn:microsoft.com/office/officeart/2005/8/layout/vList5"/>
    <dgm:cxn modelId="{1EEE2703-79C5-425A-A0D1-2B4107EA1DDA}" type="presOf" srcId="{CFFB3987-6BAC-4396-B045-6A1EA7EF96EA}" destId="{060C4295-ECB6-44D5-A222-01A5A1023187}" srcOrd="0" destOrd="0" presId="urn:microsoft.com/office/officeart/2005/8/layout/vList5"/>
    <dgm:cxn modelId="{E688E5C8-A72D-4F03-BF92-E2AE10C7992B}" srcId="{CFFB3987-6BAC-4396-B045-6A1EA7EF96EA}" destId="{0CA7BA34-8B0B-4135-BBA9-50F51AEC077C}" srcOrd="2" destOrd="0" parTransId="{D29E9AC1-CEF2-403E-97BF-C6743DC0AFC9}" sibTransId="{7C8C4B19-6CE2-42CD-B391-56E16218F6C2}"/>
    <dgm:cxn modelId="{BF1C04AC-7DAE-4143-BE8C-950F4310AABB}" type="presOf" srcId="{64A43C31-60EF-4F80-82BB-2D804A6F62C3}" destId="{CE70E25E-14D9-4FEE-99EF-BAA815341791}" srcOrd="0" destOrd="3" presId="urn:microsoft.com/office/officeart/2005/8/layout/vList5"/>
    <dgm:cxn modelId="{347F98FD-2D9A-4FE0-A858-A9ACE110571B}" type="presOf" srcId="{A0ED799B-C043-4333-B724-2D89AA5CDE58}" destId="{CE70E25E-14D9-4FEE-99EF-BAA815341791}" srcOrd="0" destOrd="1" presId="urn:microsoft.com/office/officeart/2005/8/layout/vList5"/>
    <dgm:cxn modelId="{FECA55AF-DED2-4001-BBDF-1BFA6926658D}" type="presParOf" srcId="{070003E2-F704-4ECF-BC73-DFB5823EC42B}" destId="{B23E20BE-0A8A-4788-8E1E-8014E56682A1}" srcOrd="0" destOrd="0" presId="urn:microsoft.com/office/officeart/2005/8/layout/vList5"/>
    <dgm:cxn modelId="{E82A77D9-5B39-464B-908B-789ED063B6D4}" type="presParOf" srcId="{B23E20BE-0A8A-4788-8E1E-8014E56682A1}" destId="{060C4295-ECB6-44D5-A222-01A5A1023187}" srcOrd="0" destOrd="0" presId="urn:microsoft.com/office/officeart/2005/8/layout/vList5"/>
    <dgm:cxn modelId="{724D0536-E202-4B77-9613-89A97C15CDB8}" type="presParOf" srcId="{B23E20BE-0A8A-4788-8E1E-8014E56682A1}" destId="{99173E5E-347B-462E-B47B-2B3535F90208}" srcOrd="1" destOrd="0" presId="urn:microsoft.com/office/officeart/2005/8/layout/vList5"/>
    <dgm:cxn modelId="{6D9A337D-C325-4547-A6FB-3601C9FBEE99}" type="presParOf" srcId="{070003E2-F704-4ECF-BC73-DFB5823EC42B}" destId="{0CC257BD-FC7C-447E-896F-949E180B86CF}" srcOrd="1" destOrd="0" presId="urn:microsoft.com/office/officeart/2005/8/layout/vList5"/>
    <dgm:cxn modelId="{D028EFED-6497-46C1-8A62-007DAAA1301D}" type="presParOf" srcId="{070003E2-F704-4ECF-BC73-DFB5823EC42B}" destId="{600DB999-451C-4009-B24C-D5986B387050}" srcOrd="2" destOrd="0" presId="urn:microsoft.com/office/officeart/2005/8/layout/vList5"/>
    <dgm:cxn modelId="{C7AD4611-E7CB-45B9-909C-A22AFFEBA279}" type="presParOf" srcId="{600DB999-451C-4009-B24C-D5986B387050}" destId="{6ABA552E-8CA9-4577-930D-8CD3717FF788}" srcOrd="0" destOrd="0" presId="urn:microsoft.com/office/officeart/2005/8/layout/vList5"/>
    <dgm:cxn modelId="{FEE705CA-F8F2-4B58-8D22-504E6498D38D}" type="presParOf" srcId="{600DB999-451C-4009-B24C-D5986B387050}" destId="{CE70E25E-14D9-4FEE-99EF-BAA8153417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B8884D-0D83-4351-BC23-79DAFB85C7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8B122A1-C79F-4D47-9264-17AC48871063}">
      <dgm:prSet phldrT="[Text]"/>
      <dgm:spPr/>
      <dgm:t>
        <a:bodyPr/>
        <a:lstStyle/>
        <a:p>
          <a:r>
            <a:rPr lang="hr-HR"/>
            <a:t>Pretpostavka</a:t>
          </a:r>
        </a:p>
      </dgm:t>
    </dgm:pt>
    <dgm:pt modelId="{7E6A170A-A5AA-4483-B3FB-1DC268A5CD8F}" type="parTrans" cxnId="{00BD7CBE-D7B3-4F09-878F-BCF1BB1ECA9A}">
      <dgm:prSet/>
      <dgm:spPr/>
      <dgm:t>
        <a:bodyPr/>
        <a:lstStyle/>
        <a:p>
          <a:endParaRPr lang="hr-HR"/>
        </a:p>
      </dgm:t>
    </dgm:pt>
    <dgm:pt modelId="{B5502C0F-ED02-4BE2-83C2-933DF374D9F6}" type="sibTrans" cxnId="{00BD7CBE-D7B3-4F09-878F-BCF1BB1ECA9A}">
      <dgm:prSet/>
      <dgm:spPr/>
      <dgm:t>
        <a:bodyPr/>
        <a:lstStyle/>
        <a:p>
          <a:endParaRPr lang="hr-HR"/>
        </a:p>
      </dgm:t>
    </dgm:pt>
    <dgm:pt modelId="{16251C7B-E014-4134-82B9-224D1DC3ECB0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hr-HR">
              <a:solidFill>
                <a:schemeClr val="tx1">
                  <a:lumMod val="65000"/>
                  <a:lumOff val="35000"/>
                </a:schemeClr>
              </a:solidFill>
            </a:rPr>
            <a:t>Zbog neugode neću uspjeti staviti stvari u vrećicu i neću moći platiti. Gledat ću u pod.</a:t>
          </a:r>
        </a:p>
      </dgm:t>
    </dgm:pt>
    <dgm:pt modelId="{7D303A72-F105-4AEF-9B58-4C5FA14587DA}" type="parTrans" cxnId="{00D40A8A-438C-4CC1-8E44-8B78B6EB2F99}">
      <dgm:prSet/>
      <dgm:spPr/>
      <dgm:t>
        <a:bodyPr/>
        <a:lstStyle/>
        <a:p>
          <a:endParaRPr lang="hr-HR"/>
        </a:p>
      </dgm:t>
    </dgm:pt>
    <dgm:pt modelId="{02F163AC-002C-4160-8881-FDEF8E2FAE64}" type="sibTrans" cxnId="{00D40A8A-438C-4CC1-8E44-8B78B6EB2F99}">
      <dgm:prSet/>
      <dgm:spPr/>
      <dgm:t>
        <a:bodyPr/>
        <a:lstStyle/>
        <a:p>
          <a:endParaRPr lang="hr-HR"/>
        </a:p>
      </dgm:t>
    </dgm:pt>
    <dgm:pt modelId="{78C9B5D5-1DE3-4F21-A9A7-7E58B95F9210}">
      <dgm:prSet phldrT="[Text]"/>
      <dgm:spPr/>
      <dgm:t>
        <a:bodyPr/>
        <a:lstStyle/>
        <a:p>
          <a:r>
            <a:rPr lang="hr-HR"/>
            <a:t>Dokazi</a:t>
          </a:r>
        </a:p>
      </dgm:t>
    </dgm:pt>
    <dgm:pt modelId="{01E28008-9CD3-4DA0-8289-D8F67AE4FC66}" type="parTrans" cxnId="{DCCD3629-419D-4D81-A4B1-A11A995CA90F}">
      <dgm:prSet/>
      <dgm:spPr/>
      <dgm:t>
        <a:bodyPr/>
        <a:lstStyle/>
        <a:p>
          <a:endParaRPr lang="hr-HR"/>
        </a:p>
      </dgm:t>
    </dgm:pt>
    <dgm:pt modelId="{F3A74129-B12A-4D21-806A-FC8A2B5F4704}" type="sibTrans" cxnId="{DCCD3629-419D-4D81-A4B1-A11A995CA90F}">
      <dgm:prSet/>
      <dgm:spPr/>
      <dgm:t>
        <a:bodyPr/>
        <a:lstStyle/>
        <a:p>
          <a:endParaRPr lang="hr-HR"/>
        </a:p>
      </dgm:t>
    </dgm:pt>
    <dgm:pt modelId="{FC0F5603-651E-48E7-88FF-3C7CD548A2B4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hr-HR">
              <a:solidFill>
                <a:schemeClr val="tx1">
                  <a:lumMod val="65000"/>
                  <a:lumOff val="35000"/>
                </a:schemeClr>
              </a:solidFill>
            </a:rPr>
            <a:t>Ostavim stvari na kasi i ne platim.</a:t>
          </a:r>
        </a:p>
      </dgm:t>
    </dgm:pt>
    <dgm:pt modelId="{DE051C65-7690-429A-A987-5FA7913C5F0F}" type="parTrans" cxnId="{0F972AFE-88AC-4E3A-A2C4-A68A34F8FCC4}">
      <dgm:prSet/>
      <dgm:spPr/>
      <dgm:t>
        <a:bodyPr/>
        <a:lstStyle/>
        <a:p>
          <a:endParaRPr lang="hr-HR"/>
        </a:p>
      </dgm:t>
    </dgm:pt>
    <dgm:pt modelId="{60CD4698-A5A6-4B9C-BC48-BC6A50A986F3}" type="sibTrans" cxnId="{0F972AFE-88AC-4E3A-A2C4-A68A34F8FCC4}">
      <dgm:prSet/>
      <dgm:spPr/>
      <dgm:t>
        <a:bodyPr/>
        <a:lstStyle/>
        <a:p>
          <a:endParaRPr lang="hr-HR"/>
        </a:p>
      </dgm:t>
    </dgm:pt>
    <dgm:pt modelId="{28B507BA-C851-4E54-AF0B-F7883036AABD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hr-HR">
              <a:solidFill>
                <a:schemeClr val="tx1">
                  <a:lumMod val="65000"/>
                  <a:lumOff val="35000"/>
                </a:schemeClr>
              </a:solidFill>
            </a:rPr>
            <a:t>Prodavačica me opomene.</a:t>
          </a:r>
        </a:p>
      </dgm:t>
    </dgm:pt>
    <dgm:pt modelId="{07E531A7-1E8D-45A9-A31D-06515796D7C8}" type="parTrans" cxnId="{CD9230A5-F4A4-488D-84F3-449B35314FD4}">
      <dgm:prSet/>
      <dgm:spPr/>
      <dgm:t>
        <a:bodyPr/>
        <a:lstStyle/>
        <a:p>
          <a:endParaRPr lang="hr-HR"/>
        </a:p>
      </dgm:t>
    </dgm:pt>
    <dgm:pt modelId="{EDA7BECA-CE2F-481A-B121-DC8AC6100419}" type="sibTrans" cxnId="{CD9230A5-F4A4-488D-84F3-449B35314FD4}">
      <dgm:prSet/>
      <dgm:spPr/>
      <dgm:t>
        <a:bodyPr/>
        <a:lstStyle/>
        <a:p>
          <a:endParaRPr lang="hr-HR"/>
        </a:p>
      </dgm:t>
    </dgm:pt>
    <dgm:pt modelId="{5F3E85A2-9C19-43F0-BD9C-BC4A0EDC1C12}">
      <dgm:prSet phldrT="[Text]"/>
      <dgm:spPr/>
      <dgm:t>
        <a:bodyPr/>
        <a:lstStyle/>
        <a:p>
          <a:r>
            <a:rPr lang="hr-HR"/>
            <a:t>Protudokazi</a:t>
          </a:r>
        </a:p>
      </dgm:t>
    </dgm:pt>
    <dgm:pt modelId="{56E6AB04-514E-430F-96C2-8370B8D28270}" type="parTrans" cxnId="{3FC997B5-430F-4067-B6DE-5B8BF3AD6CFD}">
      <dgm:prSet/>
      <dgm:spPr/>
      <dgm:t>
        <a:bodyPr/>
        <a:lstStyle/>
        <a:p>
          <a:endParaRPr lang="hr-HR"/>
        </a:p>
      </dgm:t>
    </dgm:pt>
    <dgm:pt modelId="{B7E66F2B-B633-4B20-AD87-FBA78A5E9A56}" type="sibTrans" cxnId="{3FC997B5-430F-4067-B6DE-5B8BF3AD6CFD}">
      <dgm:prSet/>
      <dgm:spPr/>
      <dgm:t>
        <a:bodyPr/>
        <a:lstStyle/>
        <a:p>
          <a:endParaRPr lang="hr-HR"/>
        </a:p>
      </dgm:t>
    </dgm:pt>
    <dgm:pt modelId="{F71BC724-8EB3-4917-9DBD-9DFC9DB40D9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hr-HR">
              <a:solidFill>
                <a:schemeClr val="tx1">
                  <a:lumMod val="65000"/>
                  <a:lumOff val="35000"/>
                </a:schemeClr>
              </a:solidFill>
            </a:rPr>
            <a:t>Kupljene stvari platim i iznesem iz dućana u vrećici.</a:t>
          </a:r>
        </a:p>
      </dgm:t>
    </dgm:pt>
    <dgm:pt modelId="{87E98DC4-C64F-4B6F-A5AD-8DF8FEE02F63}" type="parTrans" cxnId="{F81E743E-C53B-4617-B471-3C07208723F4}">
      <dgm:prSet/>
      <dgm:spPr/>
      <dgm:t>
        <a:bodyPr/>
        <a:lstStyle/>
        <a:p>
          <a:endParaRPr lang="hr-HR"/>
        </a:p>
      </dgm:t>
    </dgm:pt>
    <dgm:pt modelId="{6293C9C4-6CBF-451A-875E-4A8A8EFE0418}" type="sibTrans" cxnId="{F81E743E-C53B-4617-B471-3C07208723F4}">
      <dgm:prSet/>
      <dgm:spPr/>
      <dgm:t>
        <a:bodyPr/>
        <a:lstStyle/>
        <a:p>
          <a:endParaRPr lang="hr-HR"/>
        </a:p>
      </dgm:t>
    </dgm:pt>
    <dgm:pt modelId="{A1028F38-26E5-4F93-9539-A31709A516A9}">
      <dgm:prSet phldrT="[Text]"/>
      <dgm:spPr/>
      <dgm:t>
        <a:bodyPr/>
        <a:lstStyle/>
        <a:p>
          <a:r>
            <a:rPr lang="hr-HR"/>
            <a:t>Ishod</a:t>
          </a:r>
        </a:p>
      </dgm:t>
    </dgm:pt>
    <dgm:pt modelId="{2E19F2C1-807D-4E64-ADB8-38E31D400162}" type="parTrans" cxnId="{D906550D-4994-49AC-9030-6FD37F1496DC}">
      <dgm:prSet/>
      <dgm:spPr/>
      <dgm:t>
        <a:bodyPr/>
        <a:lstStyle/>
        <a:p>
          <a:endParaRPr lang="hr-HR"/>
        </a:p>
      </dgm:t>
    </dgm:pt>
    <dgm:pt modelId="{9F575F28-27E1-47C8-A317-D96A3CC33172}" type="sibTrans" cxnId="{D906550D-4994-49AC-9030-6FD37F1496DC}">
      <dgm:prSet/>
      <dgm:spPr/>
      <dgm:t>
        <a:bodyPr/>
        <a:lstStyle/>
        <a:p>
          <a:endParaRPr lang="hr-HR"/>
        </a:p>
      </dgm:t>
    </dgm:pt>
    <dgm:pt modelId="{CE4840B4-4712-4559-AAEF-7EB878F4C144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hr-HR">
              <a:solidFill>
                <a:schemeClr val="tx1">
                  <a:lumMod val="65000"/>
                  <a:lumOff val="35000"/>
                </a:schemeClr>
              </a:solidFill>
            </a:rPr>
            <a:t>Na kasi mi je neugodno, ali plaćam račun i spremam stvari u vrećicu.</a:t>
          </a:r>
        </a:p>
      </dgm:t>
    </dgm:pt>
    <dgm:pt modelId="{8EF4BE9C-2D68-4082-93E2-CDBB0F85C26D}" type="parTrans" cxnId="{CAB84E38-E7A5-4CDB-945D-7CD1C5690DAB}">
      <dgm:prSet/>
      <dgm:spPr/>
      <dgm:t>
        <a:bodyPr/>
        <a:lstStyle/>
        <a:p>
          <a:endParaRPr lang="hr-HR"/>
        </a:p>
      </dgm:t>
    </dgm:pt>
    <dgm:pt modelId="{2FA11F69-F74E-4492-AFD1-CF6D8D994FE0}" type="sibTrans" cxnId="{CAB84E38-E7A5-4CDB-945D-7CD1C5690DAB}">
      <dgm:prSet/>
      <dgm:spPr/>
      <dgm:t>
        <a:bodyPr/>
        <a:lstStyle/>
        <a:p>
          <a:endParaRPr lang="hr-HR"/>
        </a:p>
      </dgm:t>
    </dgm:pt>
    <dgm:pt modelId="{38D340E3-DCC0-47FC-B219-DD3170DB84A7}" type="pres">
      <dgm:prSet presAssocID="{56B8884D-0D83-4351-BC23-79DAFB85C7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87FD9-5E3D-4B88-A95F-4CA619D2217D}" type="pres">
      <dgm:prSet presAssocID="{A8B122A1-C79F-4D47-9264-17AC48871063}" presName="linNode" presStyleCnt="0"/>
      <dgm:spPr/>
    </dgm:pt>
    <dgm:pt modelId="{A9B0BBCD-4430-408C-A04D-92AB12AF127C}" type="pres">
      <dgm:prSet presAssocID="{A8B122A1-C79F-4D47-9264-17AC48871063}" presName="parentText" presStyleLbl="node1" presStyleIdx="0" presStyleCnt="4" custLinFactNeighborX="607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51B5B-7AC2-4065-A3DA-4D85DE832A51}" type="pres">
      <dgm:prSet presAssocID="{A8B122A1-C79F-4D47-9264-17AC48871063}" presName="descendantText" presStyleLbl="alignAccFollowNode1" presStyleIdx="0" presStyleCnt="4" custScaleX="114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01931-5DCF-4C01-B62E-ACB18708C6FE}" type="pres">
      <dgm:prSet presAssocID="{B5502C0F-ED02-4BE2-83C2-933DF374D9F6}" presName="sp" presStyleCnt="0"/>
      <dgm:spPr/>
    </dgm:pt>
    <dgm:pt modelId="{270D46F0-F97F-45AE-B09A-9EE9C19C5B3D}" type="pres">
      <dgm:prSet presAssocID="{78C9B5D5-1DE3-4F21-A9A7-7E58B95F9210}" presName="linNode" presStyleCnt="0"/>
      <dgm:spPr/>
    </dgm:pt>
    <dgm:pt modelId="{0920E7E8-D9F9-4E80-94E4-9DB5D7C29E3F}" type="pres">
      <dgm:prSet presAssocID="{78C9B5D5-1DE3-4F21-A9A7-7E58B95F9210}" presName="parentText" presStyleLbl="node1" presStyleIdx="1" presStyleCnt="4" custScaleX="934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2DADD-1FBE-4645-915B-BB93A00247C1}" type="pres">
      <dgm:prSet presAssocID="{78C9B5D5-1DE3-4F21-A9A7-7E58B95F921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874A9-63E2-4A64-8EF7-16D94408A57B}" type="pres">
      <dgm:prSet presAssocID="{F3A74129-B12A-4D21-806A-FC8A2B5F4704}" presName="sp" presStyleCnt="0"/>
      <dgm:spPr/>
    </dgm:pt>
    <dgm:pt modelId="{A4A0A277-0CEB-4CA1-928B-68D359CAF31C}" type="pres">
      <dgm:prSet presAssocID="{5F3E85A2-9C19-43F0-BD9C-BC4A0EDC1C12}" presName="linNode" presStyleCnt="0"/>
      <dgm:spPr/>
    </dgm:pt>
    <dgm:pt modelId="{FE753C6A-64DF-4470-9173-E22215525EAB}" type="pres">
      <dgm:prSet presAssocID="{5F3E85A2-9C19-43F0-BD9C-BC4A0EDC1C12}" presName="parentText" presStyleLbl="node1" presStyleIdx="2" presStyleCnt="4" custScaleX="933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8B340-6AD6-4C28-81E7-6E5C7D15900D}" type="pres">
      <dgm:prSet presAssocID="{5F3E85A2-9C19-43F0-BD9C-BC4A0EDC1C1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0810F-3A14-48E3-8E0C-0B46E5BFF265}" type="pres">
      <dgm:prSet presAssocID="{B7E66F2B-B633-4B20-AD87-FBA78A5E9A56}" presName="sp" presStyleCnt="0"/>
      <dgm:spPr/>
    </dgm:pt>
    <dgm:pt modelId="{7BF5FEFB-B7B9-481E-BA17-930644D28D4A}" type="pres">
      <dgm:prSet presAssocID="{A1028F38-26E5-4F93-9539-A31709A516A9}" presName="linNode" presStyleCnt="0"/>
      <dgm:spPr/>
    </dgm:pt>
    <dgm:pt modelId="{6ADC47BB-E348-4319-B981-BC9403E5CE48}" type="pres">
      <dgm:prSet presAssocID="{A1028F38-26E5-4F93-9539-A31709A516A9}" presName="parentText" presStyleLbl="node1" presStyleIdx="3" presStyleCnt="4" custScaleX="932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9DEEC-18F7-425D-9E84-264C82A641F2}" type="pres">
      <dgm:prSet presAssocID="{A1028F38-26E5-4F93-9539-A31709A516A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68C662-9F10-41B8-846F-B1E88E398B6D}" type="presOf" srcId="{CE4840B4-4712-4559-AAEF-7EB878F4C144}" destId="{9509DEEC-18F7-425D-9E84-264C82A641F2}" srcOrd="0" destOrd="0" presId="urn:microsoft.com/office/officeart/2005/8/layout/vList5"/>
    <dgm:cxn modelId="{CD9230A5-F4A4-488D-84F3-449B35314FD4}" srcId="{78C9B5D5-1DE3-4F21-A9A7-7E58B95F9210}" destId="{28B507BA-C851-4E54-AF0B-F7883036AABD}" srcOrd="1" destOrd="0" parTransId="{07E531A7-1E8D-45A9-A31D-06515796D7C8}" sibTransId="{EDA7BECA-CE2F-481A-B121-DC8AC6100419}"/>
    <dgm:cxn modelId="{A57AF6FE-886B-408F-BA53-E9436D802A9D}" type="presOf" srcId="{A8B122A1-C79F-4D47-9264-17AC48871063}" destId="{A9B0BBCD-4430-408C-A04D-92AB12AF127C}" srcOrd="0" destOrd="0" presId="urn:microsoft.com/office/officeart/2005/8/layout/vList5"/>
    <dgm:cxn modelId="{3FC997B5-430F-4067-B6DE-5B8BF3AD6CFD}" srcId="{56B8884D-0D83-4351-BC23-79DAFB85C727}" destId="{5F3E85A2-9C19-43F0-BD9C-BC4A0EDC1C12}" srcOrd="2" destOrd="0" parTransId="{56E6AB04-514E-430F-96C2-8370B8D28270}" sibTransId="{B7E66F2B-B633-4B20-AD87-FBA78A5E9A56}"/>
    <dgm:cxn modelId="{CAB84E38-E7A5-4CDB-945D-7CD1C5690DAB}" srcId="{A1028F38-26E5-4F93-9539-A31709A516A9}" destId="{CE4840B4-4712-4559-AAEF-7EB878F4C144}" srcOrd="0" destOrd="0" parTransId="{8EF4BE9C-2D68-4082-93E2-CDBB0F85C26D}" sibTransId="{2FA11F69-F74E-4492-AFD1-CF6D8D994FE0}"/>
    <dgm:cxn modelId="{0F972AFE-88AC-4E3A-A2C4-A68A34F8FCC4}" srcId="{78C9B5D5-1DE3-4F21-A9A7-7E58B95F9210}" destId="{FC0F5603-651E-48E7-88FF-3C7CD548A2B4}" srcOrd="0" destOrd="0" parTransId="{DE051C65-7690-429A-A987-5FA7913C5F0F}" sibTransId="{60CD4698-A5A6-4B9C-BC48-BC6A50A986F3}"/>
    <dgm:cxn modelId="{00BD7CBE-D7B3-4F09-878F-BCF1BB1ECA9A}" srcId="{56B8884D-0D83-4351-BC23-79DAFB85C727}" destId="{A8B122A1-C79F-4D47-9264-17AC48871063}" srcOrd="0" destOrd="0" parTransId="{7E6A170A-A5AA-4483-B3FB-1DC268A5CD8F}" sibTransId="{B5502C0F-ED02-4BE2-83C2-933DF374D9F6}"/>
    <dgm:cxn modelId="{13E1AF00-7F48-4E85-96DC-6263FD84CD24}" type="presOf" srcId="{A1028F38-26E5-4F93-9539-A31709A516A9}" destId="{6ADC47BB-E348-4319-B981-BC9403E5CE48}" srcOrd="0" destOrd="0" presId="urn:microsoft.com/office/officeart/2005/8/layout/vList5"/>
    <dgm:cxn modelId="{203B1048-8816-4770-B16C-883AAC90E74B}" type="presOf" srcId="{F71BC724-8EB3-4917-9DBD-9DFC9DB40D93}" destId="{7D68B340-6AD6-4C28-81E7-6E5C7D15900D}" srcOrd="0" destOrd="0" presId="urn:microsoft.com/office/officeart/2005/8/layout/vList5"/>
    <dgm:cxn modelId="{00D40A8A-438C-4CC1-8E44-8B78B6EB2F99}" srcId="{A8B122A1-C79F-4D47-9264-17AC48871063}" destId="{16251C7B-E014-4134-82B9-224D1DC3ECB0}" srcOrd="0" destOrd="0" parTransId="{7D303A72-F105-4AEF-9B58-4C5FA14587DA}" sibTransId="{02F163AC-002C-4160-8881-FDEF8E2FAE64}"/>
    <dgm:cxn modelId="{BCF03295-387B-44B5-82C2-91A877A42A14}" type="presOf" srcId="{78C9B5D5-1DE3-4F21-A9A7-7E58B95F9210}" destId="{0920E7E8-D9F9-4E80-94E4-9DB5D7C29E3F}" srcOrd="0" destOrd="0" presId="urn:microsoft.com/office/officeart/2005/8/layout/vList5"/>
    <dgm:cxn modelId="{BB8484DE-427B-44F2-85C3-D41ACC3AF4DB}" type="presOf" srcId="{16251C7B-E014-4134-82B9-224D1DC3ECB0}" destId="{68651B5B-7AC2-4065-A3DA-4D85DE832A51}" srcOrd="0" destOrd="0" presId="urn:microsoft.com/office/officeart/2005/8/layout/vList5"/>
    <dgm:cxn modelId="{D906550D-4994-49AC-9030-6FD37F1496DC}" srcId="{56B8884D-0D83-4351-BC23-79DAFB85C727}" destId="{A1028F38-26E5-4F93-9539-A31709A516A9}" srcOrd="3" destOrd="0" parTransId="{2E19F2C1-807D-4E64-ADB8-38E31D400162}" sibTransId="{9F575F28-27E1-47C8-A317-D96A3CC33172}"/>
    <dgm:cxn modelId="{D42A4996-D6A6-41D5-8DD8-E1348CC792D8}" type="presOf" srcId="{5F3E85A2-9C19-43F0-BD9C-BC4A0EDC1C12}" destId="{FE753C6A-64DF-4470-9173-E22215525EAB}" srcOrd="0" destOrd="0" presId="urn:microsoft.com/office/officeart/2005/8/layout/vList5"/>
    <dgm:cxn modelId="{CB74A4B3-06E8-4315-8B7F-2587716B6615}" type="presOf" srcId="{FC0F5603-651E-48E7-88FF-3C7CD548A2B4}" destId="{3DA2DADD-1FBE-4645-915B-BB93A00247C1}" srcOrd="0" destOrd="0" presId="urn:microsoft.com/office/officeart/2005/8/layout/vList5"/>
    <dgm:cxn modelId="{DCCD3629-419D-4D81-A4B1-A11A995CA90F}" srcId="{56B8884D-0D83-4351-BC23-79DAFB85C727}" destId="{78C9B5D5-1DE3-4F21-A9A7-7E58B95F9210}" srcOrd="1" destOrd="0" parTransId="{01E28008-9CD3-4DA0-8289-D8F67AE4FC66}" sibTransId="{F3A74129-B12A-4D21-806A-FC8A2B5F4704}"/>
    <dgm:cxn modelId="{E56BD8BC-9317-4EB9-A3A8-C16FCC7FCD9A}" type="presOf" srcId="{28B507BA-C851-4E54-AF0B-F7883036AABD}" destId="{3DA2DADD-1FBE-4645-915B-BB93A00247C1}" srcOrd="0" destOrd="1" presId="urn:microsoft.com/office/officeart/2005/8/layout/vList5"/>
    <dgm:cxn modelId="{F81E743E-C53B-4617-B471-3C07208723F4}" srcId="{5F3E85A2-9C19-43F0-BD9C-BC4A0EDC1C12}" destId="{F71BC724-8EB3-4917-9DBD-9DFC9DB40D93}" srcOrd="0" destOrd="0" parTransId="{87E98DC4-C64F-4B6F-A5AD-8DF8FEE02F63}" sibTransId="{6293C9C4-6CBF-451A-875E-4A8A8EFE0418}"/>
    <dgm:cxn modelId="{F3042799-7637-4D51-8AC5-6315CE2BC977}" type="presOf" srcId="{56B8884D-0D83-4351-BC23-79DAFB85C727}" destId="{38D340E3-DCC0-47FC-B219-DD3170DB84A7}" srcOrd="0" destOrd="0" presId="urn:microsoft.com/office/officeart/2005/8/layout/vList5"/>
    <dgm:cxn modelId="{7528C790-7F8A-4E8A-9044-2900857DDA92}" type="presParOf" srcId="{38D340E3-DCC0-47FC-B219-DD3170DB84A7}" destId="{B0C87FD9-5E3D-4B88-A95F-4CA619D2217D}" srcOrd="0" destOrd="0" presId="urn:microsoft.com/office/officeart/2005/8/layout/vList5"/>
    <dgm:cxn modelId="{B1F10AD7-4D7F-4E6B-8734-F5A5BC672A0C}" type="presParOf" srcId="{B0C87FD9-5E3D-4B88-A95F-4CA619D2217D}" destId="{A9B0BBCD-4430-408C-A04D-92AB12AF127C}" srcOrd="0" destOrd="0" presId="urn:microsoft.com/office/officeart/2005/8/layout/vList5"/>
    <dgm:cxn modelId="{7ACA5C23-017E-4A6A-AFEB-06B7FB7F8065}" type="presParOf" srcId="{B0C87FD9-5E3D-4B88-A95F-4CA619D2217D}" destId="{68651B5B-7AC2-4065-A3DA-4D85DE832A51}" srcOrd="1" destOrd="0" presId="urn:microsoft.com/office/officeart/2005/8/layout/vList5"/>
    <dgm:cxn modelId="{E0B9D563-1C20-4827-AF24-7DFB1C8025FF}" type="presParOf" srcId="{38D340E3-DCC0-47FC-B219-DD3170DB84A7}" destId="{59F01931-5DCF-4C01-B62E-ACB18708C6FE}" srcOrd="1" destOrd="0" presId="urn:microsoft.com/office/officeart/2005/8/layout/vList5"/>
    <dgm:cxn modelId="{74BF1668-E0F0-43A2-8AE7-AED845289F68}" type="presParOf" srcId="{38D340E3-DCC0-47FC-B219-DD3170DB84A7}" destId="{270D46F0-F97F-45AE-B09A-9EE9C19C5B3D}" srcOrd="2" destOrd="0" presId="urn:microsoft.com/office/officeart/2005/8/layout/vList5"/>
    <dgm:cxn modelId="{D26AD876-C064-459F-B979-E3204887C3CA}" type="presParOf" srcId="{270D46F0-F97F-45AE-B09A-9EE9C19C5B3D}" destId="{0920E7E8-D9F9-4E80-94E4-9DB5D7C29E3F}" srcOrd="0" destOrd="0" presId="urn:microsoft.com/office/officeart/2005/8/layout/vList5"/>
    <dgm:cxn modelId="{86A81190-9642-4958-9316-A41C1643D964}" type="presParOf" srcId="{270D46F0-F97F-45AE-B09A-9EE9C19C5B3D}" destId="{3DA2DADD-1FBE-4645-915B-BB93A00247C1}" srcOrd="1" destOrd="0" presId="urn:microsoft.com/office/officeart/2005/8/layout/vList5"/>
    <dgm:cxn modelId="{FD0652AD-F8CF-4400-83E1-FA41549131B8}" type="presParOf" srcId="{38D340E3-DCC0-47FC-B219-DD3170DB84A7}" destId="{9BF874A9-63E2-4A64-8EF7-16D94408A57B}" srcOrd="3" destOrd="0" presId="urn:microsoft.com/office/officeart/2005/8/layout/vList5"/>
    <dgm:cxn modelId="{F99C1B93-7ADE-40CF-8512-02093753E7CC}" type="presParOf" srcId="{38D340E3-DCC0-47FC-B219-DD3170DB84A7}" destId="{A4A0A277-0CEB-4CA1-928B-68D359CAF31C}" srcOrd="4" destOrd="0" presId="urn:microsoft.com/office/officeart/2005/8/layout/vList5"/>
    <dgm:cxn modelId="{8202C97C-C936-46ED-9636-5D045B61F533}" type="presParOf" srcId="{A4A0A277-0CEB-4CA1-928B-68D359CAF31C}" destId="{FE753C6A-64DF-4470-9173-E22215525EAB}" srcOrd="0" destOrd="0" presId="urn:microsoft.com/office/officeart/2005/8/layout/vList5"/>
    <dgm:cxn modelId="{0285094B-DCFC-4A1D-86C8-50460FF42B86}" type="presParOf" srcId="{A4A0A277-0CEB-4CA1-928B-68D359CAF31C}" destId="{7D68B340-6AD6-4C28-81E7-6E5C7D15900D}" srcOrd="1" destOrd="0" presId="urn:microsoft.com/office/officeart/2005/8/layout/vList5"/>
    <dgm:cxn modelId="{3B8E2C1C-175C-4C5B-B8A2-F944A0CBF49F}" type="presParOf" srcId="{38D340E3-DCC0-47FC-B219-DD3170DB84A7}" destId="{1F60810F-3A14-48E3-8E0C-0B46E5BFF265}" srcOrd="5" destOrd="0" presId="urn:microsoft.com/office/officeart/2005/8/layout/vList5"/>
    <dgm:cxn modelId="{24D06057-98D4-4E8D-8E40-891C0913945F}" type="presParOf" srcId="{38D340E3-DCC0-47FC-B219-DD3170DB84A7}" destId="{7BF5FEFB-B7B9-481E-BA17-930644D28D4A}" srcOrd="6" destOrd="0" presId="urn:microsoft.com/office/officeart/2005/8/layout/vList5"/>
    <dgm:cxn modelId="{7EF89E77-FFBE-4519-AA37-D525297B0A37}" type="presParOf" srcId="{7BF5FEFB-B7B9-481E-BA17-930644D28D4A}" destId="{6ADC47BB-E348-4319-B981-BC9403E5CE48}" srcOrd="0" destOrd="0" presId="urn:microsoft.com/office/officeart/2005/8/layout/vList5"/>
    <dgm:cxn modelId="{FC5CC766-5EF8-4E85-9FFE-4C25EEDB3215}" type="presParOf" srcId="{7BF5FEFB-B7B9-481E-BA17-930644D28D4A}" destId="{9509DEEC-18F7-425D-9E84-264C82A641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5AEE7F-EF7C-484A-A74E-DDDFDDE4D19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08900DB-6BF0-4857-9D5B-CB00437DE20C}">
      <dgm:prSet phldrT="[Text]"/>
      <dgm:spPr/>
      <dgm:t>
        <a:bodyPr/>
        <a:lstStyle/>
        <a:p>
          <a:r>
            <a:rPr lang="hr-HR"/>
            <a:t>Identifikacija prepreka za izlaganja i smišljanje strategija za njihovo prevladavanje</a:t>
          </a:r>
        </a:p>
      </dgm:t>
    </dgm:pt>
    <dgm:pt modelId="{BA51A17A-4CF9-4D79-AEDA-DA632DF3D0B8}" type="parTrans" cxnId="{C7D6051C-2F4E-4496-A9E2-EFC732E1D6B8}">
      <dgm:prSet/>
      <dgm:spPr/>
      <dgm:t>
        <a:bodyPr/>
        <a:lstStyle/>
        <a:p>
          <a:endParaRPr lang="hr-HR"/>
        </a:p>
      </dgm:t>
    </dgm:pt>
    <dgm:pt modelId="{F36AD451-ED89-46BC-90A9-764FD5545F51}" type="sibTrans" cxnId="{C7D6051C-2F4E-4496-A9E2-EFC732E1D6B8}">
      <dgm:prSet/>
      <dgm:spPr/>
      <dgm:t>
        <a:bodyPr/>
        <a:lstStyle/>
        <a:p>
          <a:endParaRPr lang="hr-HR"/>
        </a:p>
      </dgm:t>
    </dgm:pt>
    <dgm:pt modelId="{FB6F48F2-83EC-4FB9-9C9B-F376EAA4D8E7}">
      <dgm:prSet phldrT="[Text]"/>
      <dgm:spPr/>
      <dgm:t>
        <a:bodyPr/>
        <a:lstStyle/>
        <a:p>
          <a:r>
            <a:rPr lang="hr-HR"/>
            <a:t>Poticanje na pomicanje granica</a:t>
          </a:r>
        </a:p>
      </dgm:t>
    </dgm:pt>
    <dgm:pt modelId="{84F785D6-A832-4AB5-A58B-32FCC45CC596}" type="parTrans" cxnId="{7F5A5EF4-A632-482E-B457-7E716A70C19B}">
      <dgm:prSet/>
      <dgm:spPr/>
      <dgm:t>
        <a:bodyPr/>
        <a:lstStyle/>
        <a:p>
          <a:endParaRPr lang="hr-HR"/>
        </a:p>
      </dgm:t>
    </dgm:pt>
    <dgm:pt modelId="{0028BFE9-FD67-4EA0-9868-50AC1F8F93E1}" type="sibTrans" cxnId="{7F5A5EF4-A632-482E-B457-7E716A70C19B}">
      <dgm:prSet/>
      <dgm:spPr/>
      <dgm:t>
        <a:bodyPr/>
        <a:lstStyle/>
        <a:p>
          <a:endParaRPr lang="hr-HR"/>
        </a:p>
      </dgm:t>
    </dgm:pt>
    <dgm:pt modelId="{026E408B-9BF8-4AA5-9612-6D4646424017}">
      <dgm:prSet/>
      <dgm:spPr/>
      <dgm:t>
        <a:bodyPr/>
        <a:lstStyle/>
        <a:p>
          <a:r>
            <a:rPr lang="hr-HR"/>
            <a:t>Pružanje podrške i razumijevanje problema</a:t>
          </a:r>
        </a:p>
      </dgm:t>
    </dgm:pt>
    <dgm:pt modelId="{9E7BFC88-768F-4C9F-942C-1057AC28E506}" type="parTrans" cxnId="{CA1BE53B-1882-458D-8824-0878408D2109}">
      <dgm:prSet/>
      <dgm:spPr/>
      <dgm:t>
        <a:bodyPr/>
        <a:lstStyle/>
        <a:p>
          <a:endParaRPr lang="hr-HR"/>
        </a:p>
      </dgm:t>
    </dgm:pt>
    <dgm:pt modelId="{8E09906C-2964-496C-B924-B08A1326A7B0}" type="sibTrans" cxnId="{CA1BE53B-1882-458D-8824-0878408D2109}">
      <dgm:prSet/>
      <dgm:spPr/>
      <dgm:t>
        <a:bodyPr/>
        <a:lstStyle/>
        <a:p>
          <a:endParaRPr lang="hr-HR"/>
        </a:p>
      </dgm:t>
    </dgm:pt>
    <dgm:pt modelId="{1313E540-62C8-42FD-BA05-750CC7530F78}" type="pres">
      <dgm:prSet presAssocID="{7F5AEE7F-EF7C-484A-A74E-DDDFDDE4D192}" presName="linearFlow" presStyleCnt="0">
        <dgm:presLayoutVars>
          <dgm:dir/>
          <dgm:resizeHandles val="exact"/>
        </dgm:presLayoutVars>
      </dgm:prSet>
      <dgm:spPr/>
    </dgm:pt>
    <dgm:pt modelId="{56B55577-F662-4690-B15B-D1A396E12189}" type="pres">
      <dgm:prSet presAssocID="{026E408B-9BF8-4AA5-9612-6D4646424017}" presName="composite" presStyleCnt="0"/>
      <dgm:spPr/>
    </dgm:pt>
    <dgm:pt modelId="{0CCB13AA-F06F-4E7E-A2DF-B673C56E160C}" type="pres">
      <dgm:prSet presAssocID="{026E408B-9BF8-4AA5-9612-6D464642401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AA3E0A-4D7C-41CE-8707-2DE8DA5DF7AC}" type="pres">
      <dgm:prSet presAssocID="{026E408B-9BF8-4AA5-9612-6D464642401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285DC-6703-401D-B2CD-BC28DA8DAA1E}" type="pres">
      <dgm:prSet presAssocID="{8E09906C-2964-496C-B924-B08A1326A7B0}" presName="spacing" presStyleCnt="0"/>
      <dgm:spPr/>
    </dgm:pt>
    <dgm:pt modelId="{75EA3CBC-22B0-4A8F-ADA0-DC9C9AD078F3}" type="pres">
      <dgm:prSet presAssocID="{108900DB-6BF0-4857-9D5B-CB00437DE20C}" presName="composite" presStyleCnt="0"/>
      <dgm:spPr/>
    </dgm:pt>
    <dgm:pt modelId="{9A9426C5-9D7C-4A7F-BFF0-101914ADC10C}" type="pres">
      <dgm:prSet presAssocID="{108900DB-6BF0-4857-9D5B-CB00437DE20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E16564D-2426-4CC3-A953-FE4F9BAC63F4}" type="pres">
      <dgm:prSet presAssocID="{108900DB-6BF0-4857-9D5B-CB00437DE20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E3F31-6C51-4CED-AC6C-673E4187B13B}" type="pres">
      <dgm:prSet presAssocID="{F36AD451-ED89-46BC-90A9-764FD5545F51}" presName="spacing" presStyleCnt="0"/>
      <dgm:spPr/>
    </dgm:pt>
    <dgm:pt modelId="{D200E9A8-AC4F-43CE-8C05-1AB71BDDE1A7}" type="pres">
      <dgm:prSet presAssocID="{FB6F48F2-83EC-4FB9-9C9B-F376EAA4D8E7}" presName="composite" presStyleCnt="0"/>
      <dgm:spPr/>
    </dgm:pt>
    <dgm:pt modelId="{E3EEAF6F-1BEB-41A2-9BD2-43B0BCCA98E3}" type="pres">
      <dgm:prSet presAssocID="{FB6F48F2-83EC-4FB9-9C9B-F376EAA4D8E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AD1C66-6558-4AE8-90D9-41945B0BD36D}" type="pres">
      <dgm:prSet presAssocID="{FB6F48F2-83EC-4FB9-9C9B-F376EAA4D8E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7AAEDE-9CA9-4DEA-8D10-7BA45B4D440E}" type="presOf" srcId="{FB6F48F2-83EC-4FB9-9C9B-F376EAA4D8E7}" destId="{15AD1C66-6558-4AE8-90D9-41945B0BD36D}" srcOrd="0" destOrd="0" presId="urn:microsoft.com/office/officeart/2005/8/layout/vList3"/>
    <dgm:cxn modelId="{7F5A5EF4-A632-482E-B457-7E716A70C19B}" srcId="{7F5AEE7F-EF7C-484A-A74E-DDDFDDE4D192}" destId="{FB6F48F2-83EC-4FB9-9C9B-F376EAA4D8E7}" srcOrd="2" destOrd="0" parTransId="{84F785D6-A832-4AB5-A58B-32FCC45CC596}" sibTransId="{0028BFE9-FD67-4EA0-9868-50AC1F8F93E1}"/>
    <dgm:cxn modelId="{C7D6051C-2F4E-4496-A9E2-EFC732E1D6B8}" srcId="{7F5AEE7F-EF7C-484A-A74E-DDDFDDE4D192}" destId="{108900DB-6BF0-4857-9D5B-CB00437DE20C}" srcOrd="1" destOrd="0" parTransId="{BA51A17A-4CF9-4D79-AEDA-DA632DF3D0B8}" sibTransId="{F36AD451-ED89-46BC-90A9-764FD5545F51}"/>
    <dgm:cxn modelId="{ACD3F48C-5799-4125-BF97-28B1A20CF8E1}" type="presOf" srcId="{026E408B-9BF8-4AA5-9612-6D4646424017}" destId="{E5AA3E0A-4D7C-41CE-8707-2DE8DA5DF7AC}" srcOrd="0" destOrd="0" presId="urn:microsoft.com/office/officeart/2005/8/layout/vList3"/>
    <dgm:cxn modelId="{1F751642-E7BF-4076-9615-7ADD6D60EB63}" type="presOf" srcId="{7F5AEE7F-EF7C-484A-A74E-DDDFDDE4D192}" destId="{1313E540-62C8-42FD-BA05-750CC7530F78}" srcOrd="0" destOrd="0" presId="urn:microsoft.com/office/officeart/2005/8/layout/vList3"/>
    <dgm:cxn modelId="{DB4571E0-9C63-4F93-BDA0-324B393256C2}" type="presOf" srcId="{108900DB-6BF0-4857-9D5B-CB00437DE20C}" destId="{FE16564D-2426-4CC3-A953-FE4F9BAC63F4}" srcOrd="0" destOrd="0" presId="urn:microsoft.com/office/officeart/2005/8/layout/vList3"/>
    <dgm:cxn modelId="{CA1BE53B-1882-458D-8824-0878408D2109}" srcId="{7F5AEE7F-EF7C-484A-A74E-DDDFDDE4D192}" destId="{026E408B-9BF8-4AA5-9612-6D4646424017}" srcOrd="0" destOrd="0" parTransId="{9E7BFC88-768F-4C9F-942C-1057AC28E506}" sibTransId="{8E09906C-2964-496C-B924-B08A1326A7B0}"/>
    <dgm:cxn modelId="{AECD7CAB-AFF9-4825-A47F-7B5FC3D4309C}" type="presParOf" srcId="{1313E540-62C8-42FD-BA05-750CC7530F78}" destId="{56B55577-F662-4690-B15B-D1A396E12189}" srcOrd="0" destOrd="0" presId="urn:microsoft.com/office/officeart/2005/8/layout/vList3"/>
    <dgm:cxn modelId="{71D0E184-A7CE-4C24-8A01-EF00B3EB0EA9}" type="presParOf" srcId="{56B55577-F662-4690-B15B-D1A396E12189}" destId="{0CCB13AA-F06F-4E7E-A2DF-B673C56E160C}" srcOrd="0" destOrd="0" presId="urn:microsoft.com/office/officeart/2005/8/layout/vList3"/>
    <dgm:cxn modelId="{569D41B0-F27C-4A23-887C-13FBB55EA98D}" type="presParOf" srcId="{56B55577-F662-4690-B15B-D1A396E12189}" destId="{E5AA3E0A-4D7C-41CE-8707-2DE8DA5DF7AC}" srcOrd="1" destOrd="0" presId="urn:microsoft.com/office/officeart/2005/8/layout/vList3"/>
    <dgm:cxn modelId="{03CE967F-C803-46C2-80A7-0BCF26D31210}" type="presParOf" srcId="{1313E540-62C8-42FD-BA05-750CC7530F78}" destId="{88E285DC-6703-401D-B2CD-BC28DA8DAA1E}" srcOrd="1" destOrd="0" presId="urn:microsoft.com/office/officeart/2005/8/layout/vList3"/>
    <dgm:cxn modelId="{FF5BEB41-7021-4D5E-A036-E3090722362A}" type="presParOf" srcId="{1313E540-62C8-42FD-BA05-750CC7530F78}" destId="{75EA3CBC-22B0-4A8F-ADA0-DC9C9AD078F3}" srcOrd="2" destOrd="0" presId="urn:microsoft.com/office/officeart/2005/8/layout/vList3"/>
    <dgm:cxn modelId="{97D47B24-ACEA-4BC7-BDA5-CB5A23AECBDA}" type="presParOf" srcId="{75EA3CBC-22B0-4A8F-ADA0-DC9C9AD078F3}" destId="{9A9426C5-9D7C-4A7F-BFF0-101914ADC10C}" srcOrd="0" destOrd="0" presId="urn:microsoft.com/office/officeart/2005/8/layout/vList3"/>
    <dgm:cxn modelId="{8A870800-B1C1-4E4D-A20D-E4EAA0DCC33C}" type="presParOf" srcId="{75EA3CBC-22B0-4A8F-ADA0-DC9C9AD078F3}" destId="{FE16564D-2426-4CC3-A953-FE4F9BAC63F4}" srcOrd="1" destOrd="0" presId="urn:microsoft.com/office/officeart/2005/8/layout/vList3"/>
    <dgm:cxn modelId="{334AC274-845D-4EF8-8496-4A57519D1B99}" type="presParOf" srcId="{1313E540-62C8-42FD-BA05-750CC7530F78}" destId="{899E3F31-6C51-4CED-AC6C-673E4187B13B}" srcOrd="3" destOrd="0" presId="urn:microsoft.com/office/officeart/2005/8/layout/vList3"/>
    <dgm:cxn modelId="{50AE68B0-8224-4CF6-80F2-D28279CF6D32}" type="presParOf" srcId="{1313E540-62C8-42FD-BA05-750CC7530F78}" destId="{D200E9A8-AC4F-43CE-8C05-1AB71BDDE1A7}" srcOrd="4" destOrd="0" presId="urn:microsoft.com/office/officeart/2005/8/layout/vList3"/>
    <dgm:cxn modelId="{0EC8A6DB-FF6B-4157-BE18-66BAA2AD3290}" type="presParOf" srcId="{D200E9A8-AC4F-43CE-8C05-1AB71BDDE1A7}" destId="{E3EEAF6F-1BEB-41A2-9BD2-43B0BCCA98E3}" srcOrd="0" destOrd="0" presId="urn:microsoft.com/office/officeart/2005/8/layout/vList3"/>
    <dgm:cxn modelId="{C7F952A3-2432-402A-8FF5-D902878B3E30}" type="presParOf" srcId="{D200E9A8-AC4F-43CE-8C05-1AB71BDDE1A7}" destId="{15AD1C66-6558-4AE8-90D9-41945B0BD3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5AB467-7A84-414D-8821-2489F46C41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5152F92-083E-453E-9D34-771954D5E765}">
      <dgm:prSet phldrT="[Text]" custT="1"/>
      <dgm:spPr/>
      <dgm:t>
        <a:bodyPr/>
        <a:lstStyle/>
        <a:p>
          <a:r>
            <a:rPr lang="hr-HR" sz="2400"/>
            <a:t>Usmeno izvještavanje</a:t>
          </a:r>
        </a:p>
      </dgm:t>
    </dgm:pt>
    <dgm:pt modelId="{CEFAF7D4-C83C-4314-BF2C-650779E723BA}" type="parTrans" cxnId="{BB3571A8-8339-4D9D-A256-264F246062B4}">
      <dgm:prSet/>
      <dgm:spPr/>
      <dgm:t>
        <a:bodyPr/>
        <a:lstStyle/>
        <a:p>
          <a:endParaRPr lang="hr-HR" sz="2400"/>
        </a:p>
      </dgm:t>
    </dgm:pt>
    <dgm:pt modelId="{4C21D1B2-7E1C-4814-BCF8-3FB71D8332FA}" type="sibTrans" cxnId="{BB3571A8-8339-4D9D-A256-264F246062B4}">
      <dgm:prSet/>
      <dgm:spPr/>
      <dgm:t>
        <a:bodyPr/>
        <a:lstStyle/>
        <a:p>
          <a:endParaRPr lang="hr-HR" sz="2400"/>
        </a:p>
      </dgm:t>
    </dgm:pt>
    <dgm:pt modelId="{C63332B8-CB53-4F0B-A568-D58D0CBD11D4}">
      <dgm:prSet phldrT="[Text]" custT="1"/>
      <dgm:spPr/>
      <dgm:t>
        <a:bodyPr/>
        <a:lstStyle/>
        <a:p>
          <a:r>
            <a:rPr lang="hr-HR" sz="2400"/>
            <a:t>Upitnici na početku i na kraju tretmana</a:t>
          </a:r>
          <a:r>
            <a:rPr lang="hr-HR" sz="2000">
              <a:solidFill>
                <a:schemeClr val="bg1"/>
              </a:solidFill>
            </a:rPr>
            <a:t>    </a:t>
          </a:r>
        </a:p>
      </dgm:t>
    </dgm:pt>
    <dgm:pt modelId="{3ADB9914-C27F-4428-8276-C382EB7A2ACF}" type="parTrans" cxnId="{F9334810-3E5B-475E-9A7C-47E0941AD577}">
      <dgm:prSet/>
      <dgm:spPr/>
      <dgm:t>
        <a:bodyPr/>
        <a:lstStyle/>
        <a:p>
          <a:endParaRPr lang="hr-HR" sz="2400"/>
        </a:p>
      </dgm:t>
    </dgm:pt>
    <dgm:pt modelId="{B9D3E404-8316-431B-84D8-7A94BE588483}" type="sibTrans" cxnId="{F9334810-3E5B-475E-9A7C-47E0941AD577}">
      <dgm:prSet/>
      <dgm:spPr/>
      <dgm:t>
        <a:bodyPr/>
        <a:lstStyle/>
        <a:p>
          <a:endParaRPr lang="hr-HR" sz="2400"/>
        </a:p>
      </dgm:t>
    </dgm:pt>
    <dgm:pt modelId="{CC400CC8-74A2-4EE8-B770-9383139E73A4}">
      <dgm:prSet phldrT="[Text]" custT="1"/>
      <dgm:spPr/>
      <dgm:t>
        <a:bodyPr/>
        <a:lstStyle/>
        <a:p>
          <a:r>
            <a:rPr lang="hr-HR" sz="2400"/>
            <a:t>Samoprocjene anksioznosti na početku i na kraju svakog susreta</a:t>
          </a:r>
        </a:p>
      </dgm:t>
    </dgm:pt>
    <dgm:pt modelId="{25799F3F-2B78-4293-A0CD-2C78C60DA181}" type="parTrans" cxnId="{08B5FDEE-A983-43AC-A6D0-22978C754A30}">
      <dgm:prSet/>
      <dgm:spPr/>
      <dgm:t>
        <a:bodyPr/>
        <a:lstStyle/>
        <a:p>
          <a:endParaRPr lang="hr-HR" sz="2400"/>
        </a:p>
      </dgm:t>
    </dgm:pt>
    <dgm:pt modelId="{E503232A-0471-4277-A737-3C8C4D07A149}" type="sibTrans" cxnId="{08B5FDEE-A983-43AC-A6D0-22978C754A30}">
      <dgm:prSet/>
      <dgm:spPr/>
      <dgm:t>
        <a:bodyPr/>
        <a:lstStyle/>
        <a:p>
          <a:endParaRPr lang="hr-HR" sz="2400"/>
        </a:p>
      </dgm:t>
    </dgm:pt>
    <dgm:pt modelId="{8B1D484F-EBD0-4E39-92C8-6F04D491004B}" type="pres">
      <dgm:prSet presAssocID="{235AB467-7A84-414D-8821-2489F46C41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71D802-F455-4A5D-89FB-4770A315376D}" type="pres">
      <dgm:prSet presAssocID="{85152F92-083E-453E-9D34-771954D5E765}" presName="parentLin" presStyleCnt="0"/>
      <dgm:spPr/>
    </dgm:pt>
    <dgm:pt modelId="{1BC78356-79F6-4FC7-AD77-A50E1B911C92}" type="pres">
      <dgm:prSet presAssocID="{85152F92-083E-453E-9D34-771954D5E76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BF270D5-1454-405A-8A5C-94EC9261107A}" type="pres">
      <dgm:prSet presAssocID="{85152F92-083E-453E-9D34-771954D5E765}" presName="parentText" presStyleLbl="node1" presStyleIdx="0" presStyleCnt="3" custScaleX="89976" custScaleY="841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F3B16-0E62-4513-9826-797623738B69}" type="pres">
      <dgm:prSet presAssocID="{85152F92-083E-453E-9D34-771954D5E765}" presName="negativeSpace" presStyleCnt="0"/>
      <dgm:spPr/>
    </dgm:pt>
    <dgm:pt modelId="{EC44BCED-ED7D-4DAB-BB67-70149B5A43B7}" type="pres">
      <dgm:prSet presAssocID="{85152F92-083E-453E-9D34-771954D5E765}" presName="childText" presStyleLbl="conFgAcc1" presStyleIdx="0" presStyleCnt="3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  <a:ln>
          <a:noFill/>
        </a:ln>
      </dgm:spPr>
    </dgm:pt>
    <dgm:pt modelId="{548FBF4F-2F92-4F83-B394-D5651F153696}" type="pres">
      <dgm:prSet presAssocID="{4C21D1B2-7E1C-4814-BCF8-3FB71D8332FA}" presName="spaceBetweenRectangles" presStyleCnt="0"/>
      <dgm:spPr/>
    </dgm:pt>
    <dgm:pt modelId="{A8A4CD15-C9C6-49D8-838D-6A3B9E736A6C}" type="pres">
      <dgm:prSet presAssocID="{C63332B8-CB53-4F0B-A568-D58D0CBD11D4}" presName="parentLin" presStyleCnt="0"/>
      <dgm:spPr/>
    </dgm:pt>
    <dgm:pt modelId="{ABC0B23C-67D9-4CAD-9B13-F57E439B5D42}" type="pres">
      <dgm:prSet presAssocID="{C63332B8-CB53-4F0B-A568-D58D0CBD11D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18B05AA-26CA-4725-AA78-012FC932CFB5}" type="pres">
      <dgm:prSet presAssocID="{C63332B8-CB53-4F0B-A568-D58D0CBD11D4}" presName="parentText" presStyleLbl="node1" presStyleIdx="1" presStyleCnt="3" custScaleX="107518" custScaleY="84945" custLinFactNeighborX="-6542" custLinFactNeighborY="-44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AE3A5-60FF-43FB-9C2E-E800A60DE2CC}" type="pres">
      <dgm:prSet presAssocID="{C63332B8-CB53-4F0B-A568-D58D0CBD11D4}" presName="negativeSpace" presStyleCnt="0"/>
      <dgm:spPr/>
    </dgm:pt>
    <dgm:pt modelId="{BC78BA60-CDBF-40D6-94FE-00554461CE7A}" type="pres">
      <dgm:prSet presAssocID="{C63332B8-CB53-4F0B-A568-D58D0CBD11D4}" presName="childText" presStyleLbl="conFgAcc1" presStyleIdx="1" presStyleCnt="3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  <a:ln>
          <a:noFill/>
        </a:ln>
      </dgm:spPr>
    </dgm:pt>
    <dgm:pt modelId="{746C6CC1-4A65-49F4-AE06-2E8BC2CBFD02}" type="pres">
      <dgm:prSet presAssocID="{B9D3E404-8316-431B-84D8-7A94BE588483}" presName="spaceBetweenRectangles" presStyleCnt="0"/>
      <dgm:spPr/>
    </dgm:pt>
    <dgm:pt modelId="{64E5AA18-28F2-4E30-9D7A-7E47400247FB}" type="pres">
      <dgm:prSet presAssocID="{CC400CC8-74A2-4EE8-B770-9383139E73A4}" presName="parentLin" presStyleCnt="0"/>
      <dgm:spPr/>
    </dgm:pt>
    <dgm:pt modelId="{12FFEC03-13F0-4862-9EA3-DCB4F2AB847C}" type="pres">
      <dgm:prSet presAssocID="{CC400CC8-74A2-4EE8-B770-9383139E73A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BC8B771-24E5-47B0-A21B-C3AC2EF89B64}" type="pres">
      <dgm:prSet presAssocID="{CC400CC8-74A2-4EE8-B770-9383139E73A4}" presName="parentText" presStyleLbl="node1" presStyleIdx="2" presStyleCnt="3" custScaleX="1206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F5E03-80AB-45E0-8796-38EE267680B9}" type="pres">
      <dgm:prSet presAssocID="{CC400CC8-74A2-4EE8-B770-9383139E73A4}" presName="negativeSpace" presStyleCnt="0"/>
      <dgm:spPr/>
    </dgm:pt>
    <dgm:pt modelId="{187A8B8F-B036-424A-A958-42949A6FF991}" type="pres">
      <dgm:prSet presAssocID="{CC400CC8-74A2-4EE8-B770-9383139E73A4}" presName="childText" presStyleLbl="conFgAcc1" presStyleIdx="2" presStyleCnt="3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  <a:ln>
          <a:noFill/>
        </a:ln>
      </dgm:spPr>
    </dgm:pt>
  </dgm:ptLst>
  <dgm:cxnLst>
    <dgm:cxn modelId="{33C5272B-0C14-4521-98D1-4E6694153AED}" type="presOf" srcId="{235AB467-7A84-414D-8821-2489F46C413C}" destId="{8B1D484F-EBD0-4E39-92C8-6F04D491004B}" srcOrd="0" destOrd="0" presId="urn:microsoft.com/office/officeart/2005/8/layout/list1"/>
    <dgm:cxn modelId="{E6644144-8C96-4FF6-88A8-34223D19AE9C}" type="presOf" srcId="{85152F92-083E-453E-9D34-771954D5E765}" destId="{1BC78356-79F6-4FC7-AD77-A50E1B911C92}" srcOrd="0" destOrd="0" presId="urn:microsoft.com/office/officeart/2005/8/layout/list1"/>
    <dgm:cxn modelId="{148DBA65-0A39-4B2F-B74B-7A04EC743771}" type="presOf" srcId="{85152F92-083E-453E-9D34-771954D5E765}" destId="{0BF270D5-1454-405A-8A5C-94EC9261107A}" srcOrd="1" destOrd="0" presId="urn:microsoft.com/office/officeart/2005/8/layout/list1"/>
    <dgm:cxn modelId="{08B5FDEE-A983-43AC-A6D0-22978C754A30}" srcId="{235AB467-7A84-414D-8821-2489F46C413C}" destId="{CC400CC8-74A2-4EE8-B770-9383139E73A4}" srcOrd="2" destOrd="0" parTransId="{25799F3F-2B78-4293-A0CD-2C78C60DA181}" sibTransId="{E503232A-0471-4277-A737-3C8C4D07A149}"/>
    <dgm:cxn modelId="{20EDB36A-4CDE-439D-A6D1-2A361A18FF0C}" type="presOf" srcId="{CC400CC8-74A2-4EE8-B770-9383139E73A4}" destId="{12FFEC03-13F0-4862-9EA3-DCB4F2AB847C}" srcOrd="0" destOrd="0" presId="urn:microsoft.com/office/officeart/2005/8/layout/list1"/>
    <dgm:cxn modelId="{69E77142-8808-4404-8898-002761E7AFF0}" type="presOf" srcId="{C63332B8-CB53-4F0B-A568-D58D0CBD11D4}" destId="{E18B05AA-26CA-4725-AA78-012FC932CFB5}" srcOrd="1" destOrd="0" presId="urn:microsoft.com/office/officeart/2005/8/layout/list1"/>
    <dgm:cxn modelId="{F9334810-3E5B-475E-9A7C-47E0941AD577}" srcId="{235AB467-7A84-414D-8821-2489F46C413C}" destId="{C63332B8-CB53-4F0B-A568-D58D0CBD11D4}" srcOrd="1" destOrd="0" parTransId="{3ADB9914-C27F-4428-8276-C382EB7A2ACF}" sibTransId="{B9D3E404-8316-431B-84D8-7A94BE588483}"/>
    <dgm:cxn modelId="{05A89DBC-7B53-4FE2-B246-B18424D84F25}" type="presOf" srcId="{CC400CC8-74A2-4EE8-B770-9383139E73A4}" destId="{ABC8B771-24E5-47B0-A21B-C3AC2EF89B64}" srcOrd="1" destOrd="0" presId="urn:microsoft.com/office/officeart/2005/8/layout/list1"/>
    <dgm:cxn modelId="{BB3571A8-8339-4D9D-A256-264F246062B4}" srcId="{235AB467-7A84-414D-8821-2489F46C413C}" destId="{85152F92-083E-453E-9D34-771954D5E765}" srcOrd="0" destOrd="0" parTransId="{CEFAF7D4-C83C-4314-BF2C-650779E723BA}" sibTransId="{4C21D1B2-7E1C-4814-BCF8-3FB71D8332FA}"/>
    <dgm:cxn modelId="{2BC9CA43-5336-4539-AFF6-AECB41D8A87C}" type="presOf" srcId="{C63332B8-CB53-4F0B-A568-D58D0CBD11D4}" destId="{ABC0B23C-67D9-4CAD-9B13-F57E439B5D42}" srcOrd="0" destOrd="0" presId="urn:microsoft.com/office/officeart/2005/8/layout/list1"/>
    <dgm:cxn modelId="{40A05C85-AD8A-4B91-B3A5-CC1BA9D4290A}" type="presParOf" srcId="{8B1D484F-EBD0-4E39-92C8-6F04D491004B}" destId="{A871D802-F455-4A5D-89FB-4770A315376D}" srcOrd="0" destOrd="0" presId="urn:microsoft.com/office/officeart/2005/8/layout/list1"/>
    <dgm:cxn modelId="{89A9AD83-DDE0-4922-96F3-92E7B83E0639}" type="presParOf" srcId="{A871D802-F455-4A5D-89FB-4770A315376D}" destId="{1BC78356-79F6-4FC7-AD77-A50E1B911C92}" srcOrd="0" destOrd="0" presId="urn:microsoft.com/office/officeart/2005/8/layout/list1"/>
    <dgm:cxn modelId="{589DE951-6364-48FB-8521-9FCF0C8F74EA}" type="presParOf" srcId="{A871D802-F455-4A5D-89FB-4770A315376D}" destId="{0BF270D5-1454-405A-8A5C-94EC9261107A}" srcOrd="1" destOrd="0" presId="urn:microsoft.com/office/officeart/2005/8/layout/list1"/>
    <dgm:cxn modelId="{A16ADF04-6FB9-429B-8AC8-11AF85328B1D}" type="presParOf" srcId="{8B1D484F-EBD0-4E39-92C8-6F04D491004B}" destId="{B69F3B16-0E62-4513-9826-797623738B69}" srcOrd="1" destOrd="0" presId="urn:microsoft.com/office/officeart/2005/8/layout/list1"/>
    <dgm:cxn modelId="{9D5D6585-82FD-4898-9B3C-F65CA5DE3574}" type="presParOf" srcId="{8B1D484F-EBD0-4E39-92C8-6F04D491004B}" destId="{EC44BCED-ED7D-4DAB-BB67-70149B5A43B7}" srcOrd="2" destOrd="0" presId="urn:microsoft.com/office/officeart/2005/8/layout/list1"/>
    <dgm:cxn modelId="{45E58F51-8C33-44A2-BE02-E1A9420ADCE0}" type="presParOf" srcId="{8B1D484F-EBD0-4E39-92C8-6F04D491004B}" destId="{548FBF4F-2F92-4F83-B394-D5651F153696}" srcOrd="3" destOrd="0" presId="urn:microsoft.com/office/officeart/2005/8/layout/list1"/>
    <dgm:cxn modelId="{DFFA9871-9A04-4E38-898E-16623304A2B4}" type="presParOf" srcId="{8B1D484F-EBD0-4E39-92C8-6F04D491004B}" destId="{A8A4CD15-C9C6-49D8-838D-6A3B9E736A6C}" srcOrd="4" destOrd="0" presId="urn:microsoft.com/office/officeart/2005/8/layout/list1"/>
    <dgm:cxn modelId="{F0F9F9B3-2037-4FE1-B5B9-743B97699685}" type="presParOf" srcId="{A8A4CD15-C9C6-49D8-838D-6A3B9E736A6C}" destId="{ABC0B23C-67D9-4CAD-9B13-F57E439B5D42}" srcOrd="0" destOrd="0" presId="urn:microsoft.com/office/officeart/2005/8/layout/list1"/>
    <dgm:cxn modelId="{A2855553-C3C0-48A1-81BE-7E3BEED9CDAA}" type="presParOf" srcId="{A8A4CD15-C9C6-49D8-838D-6A3B9E736A6C}" destId="{E18B05AA-26CA-4725-AA78-012FC932CFB5}" srcOrd="1" destOrd="0" presId="urn:microsoft.com/office/officeart/2005/8/layout/list1"/>
    <dgm:cxn modelId="{8A3A0BD6-CFF9-49D4-BE6A-0AB66967D492}" type="presParOf" srcId="{8B1D484F-EBD0-4E39-92C8-6F04D491004B}" destId="{9DFAE3A5-60FF-43FB-9C2E-E800A60DE2CC}" srcOrd="5" destOrd="0" presId="urn:microsoft.com/office/officeart/2005/8/layout/list1"/>
    <dgm:cxn modelId="{61317EA4-7ADB-4EE0-BA8D-8E94729A7ECF}" type="presParOf" srcId="{8B1D484F-EBD0-4E39-92C8-6F04D491004B}" destId="{BC78BA60-CDBF-40D6-94FE-00554461CE7A}" srcOrd="6" destOrd="0" presId="urn:microsoft.com/office/officeart/2005/8/layout/list1"/>
    <dgm:cxn modelId="{D093B4A3-A803-4CAE-AE68-BCD25DF0C30D}" type="presParOf" srcId="{8B1D484F-EBD0-4E39-92C8-6F04D491004B}" destId="{746C6CC1-4A65-49F4-AE06-2E8BC2CBFD02}" srcOrd="7" destOrd="0" presId="urn:microsoft.com/office/officeart/2005/8/layout/list1"/>
    <dgm:cxn modelId="{5A38A531-AAD2-4929-BBBC-39BD4A985413}" type="presParOf" srcId="{8B1D484F-EBD0-4E39-92C8-6F04D491004B}" destId="{64E5AA18-28F2-4E30-9D7A-7E47400247FB}" srcOrd="8" destOrd="0" presId="urn:microsoft.com/office/officeart/2005/8/layout/list1"/>
    <dgm:cxn modelId="{ED830DE1-263C-4C25-BDD7-6CE2539DDBC1}" type="presParOf" srcId="{64E5AA18-28F2-4E30-9D7A-7E47400247FB}" destId="{12FFEC03-13F0-4862-9EA3-DCB4F2AB847C}" srcOrd="0" destOrd="0" presId="urn:microsoft.com/office/officeart/2005/8/layout/list1"/>
    <dgm:cxn modelId="{D8720310-CD7B-4AF9-A56F-0D9A6A4BF7EF}" type="presParOf" srcId="{64E5AA18-28F2-4E30-9D7A-7E47400247FB}" destId="{ABC8B771-24E5-47B0-A21B-C3AC2EF89B64}" srcOrd="1" destOrd="0" presId="urn:microsoft.com/office/officeart/2005/8/layout/list1"/>
    <dgm:cxn modelId="{37D7D2AC-3D22-495B-9836-48D317951840}" type="presParOf" srcId="{8B1D484F-EBD0-4E39-92C8-6F04D491004B}" destId="{63BF5E03-80AB-45E0-8796-38EE267680B9}" srcOrd="9" destOrd="0" presId="urn:microsoft.com/office/officeart/2005/8/layout/list1"/>
    <dgm:cxn modelId="{68B4A39A-3546-4184-8D50-1479AAAE4F9D}" type="presParOf" srcId="{8B1D484F-EBD0-4E39-92C8-6F04D491004B}" destId="{187A8B8F-B036-424A-A958-42949A6FF9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C0D87-CC31-4774-806F-4D492753B9D6}">
      <dsp:nvSpPr>
        <dsp:cNvPr id="0" name=""/>
        <dsp:cNvSpPr/>
      </dsp:nvSpPr>
      <dsp:spPr>
        <a:xfrm rot="10800000">
          <a:off x="1819920" y="1981"/>
          <a:ext cx="6080760" cy="11532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5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Socijalne interakcije (vođenje razgovora, upoznavanje novih ljudi)</a:t>
          </a:r>
        </a:p>
      </dsp:txBody>
      <dsp:txXfrm rot="10800000">
        <a:off x="2108220" y="1981"/>
        <a:ext cx="5792460" cy="1153202"/>
      </dsp:txXfrm>
    </dsp:sp>
    <dsp:sp modelId="{B6A14BC2-F20F-47BE-890F-5E7322BF07EB}">
      <dsp:nvSpPr>
        <dsp:cNvPr id="0" name=""/>
        <dsp:cNvSpPr/>
      </dsp:nvSpPr>
      <dsp:spPr>
        <a:xfrm>
          <a:off x="1243319" y="1981"/>
          <a:ext cx="1153202" cy="11532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A075E-2BBE-4CF9-8C68-50F96A39EE2A}">
      <dsp:nvSpPr>
        <dsp:cNvPr id="0" name=""/>
        <dsp:cNvSpPr/>
      </dsp:nvSpPr>
      <dsp:spPr>
        <a:xfrm rot="10800000">
          <a:off x="1819920" y="1499423"/>
          <a:ext cx="6080760" cy="1153202"/>
        </a:xfrm>
        <a:prstGeom prst="homePlat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5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Jedenje, pijenje, pisanje i sl. pred drugim ljudima...</a:t>
          </a:r>
        </a:p>
      </dsp:txBody>
      <dsp:txXfrm rot="10800000">
        <a:off x="2108220" y="1499423"/>
        <a:ext cx="5792460" cy="1153202"/>
      </dsp:txXfrm>
    </dsp:sp>
    <dsp:sp modelId="{6B05B375-5789-4971-B584-A6D3B6FCC64F}">
      <dsp:nvSpPr>
        <dsp:cNvPr id="0" name=""/>
        <dsp:cNvSpPr/>
      </dsp:nvSpPr>
      <dsp:spPr>
        <a:xfrm>
          <a:off x="1243319" y="1499423"/>
          <a:ext cx="1153202" cy="115320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617B1-128D-4DA1-9F13-8FE5D9C1650C}">
      <dsp:nvSpPr>
        <dsp:cNvPr id="0" name=""/>
        <dsp:cNvSpPr/>
      </dsp:nvSpPr>
      <dsp:spPr>
        <a:xfrm rot="10800000">
          <a:off x="1819920" y="2996865"/>
          <a:ext cx="6080760" cy="11532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5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Nastup pred drugima (držanje seminara, pjevanje, sviranje..)</a:t>
          </a:r>
        </a:p>
      </dsp:txBody>
      <dsp:txXfrm rot="10800000">
        <a:off x="2108220" y="2996865"/>
        <a:ext cx="5792460" cy="1153202"/>
      </dsp:txXfrm>
    </dsp:sp>
    <dsp:sp modelId="{13CCD700-8F10-4CF2-8593-3F10A17DFD11}">
      <dsp:nvSpPr>
        <dsp:cNvPr id="0" name=""/>
        <dsp:cNvSpPr/>
      </dsp:nvSpPr>
      <dsp:spPr>
        <a:xfrm>
          <a:off x="1243319" y="2996865"/>
          <a:ext cx="1153202" cy="11532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7AA5A-8143-4A3A-891D-AC8315DE8ED3}">
      <dsp:nvSpPr>
        <dsp:cNvPr id="0" name=""/>
        <dsp:cNvSpPr/>
      </dsp:nvSpPr>
      <dsp:spPr>
        <a:xfrm rot="10800000">
          <a:off x="1819920" y="4494306"/>
          <a:ext cx="6080760" cy="1153202"/>
        </a:xfrm>
        <a:prstGeom prst="homePlat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5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Neslaganje s drugima i obraćanje autoritetu</a:t>
          </a:r>
        </a:p>
      </dsp:txBody>
      <dsp:txXfrm rot="10800000">
        <a:off x="2108220" y="4494306"/>
        <a:ext cx="5792460" cy="1153202"/>
      </dsp:txXfrm>
    </dsp:sp>
    <dsp:sp modelId="{C87F5A67-4982-4804-81D8-3EF014C81EBE}">
      <dsp:nvSpPr>
        <dsp:cNvPr id="0" name=""/>
        <dsp:cNvSpPr/>
      </dsp:nvSpPr>
      <dsp:spPr>
        <a:xfrm>
          <a:off x="1243319" y="4494306"/>
          <a:ext cx="1153202" cy="115320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B9E93-1E03-440B-8337-35CE12216E3C}">
      <dsp:nvSpPr>
        <dsp:cNvPr id="0" name=""/>
        <dsp:cNvSpPr/>
      </dsp:nvSpPr>
      <dsp:spPr>
        <a:xfrm rot="5400000">
          <a:off x="5098092" y="-1949232"/>
          <a:ext cx="1690107" cy="5593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>
              <a:solidFill>
                <a:schemeClr val="tx1">
                  <a:lumMod val="65000"/>
                  <a:lumOff val="35000"/>
                </a:schemeClr>
              </a:solidFill>
            </a:rPr>
            <a:t>Upoznavanje članova i pravila rada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>
              <a:solidFill>
                <a:schemeClr val="tx1">
                  <a:lumMod val="65000"/>
                  <a:lumOff val="35000"/>
                </a:schemeClr>
              </a:solidFill>
            </a:rPr>
            <a:t>BKT model SA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>
              <a:solidFill>
                <a:schemeClr val="tx1">
                  <a:lumMod val="65000"/>
                  <a:lumOff val="35000"/>
                </a:schemeClr>
              </a:solidFill>
            </a:rPr>
            <a:t>Identifikacija NAM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>
              <a:solidFill>
                <a:schemeClr val="tx1">
                  <a:lumMod val="65000"/>
                  <a:lumOff val="35000"/>
                </a:schemeClr>
              </a:solidFill>
            </a:rPr>
            <a:t>Ispunjavanje upitnika za evaluaciju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1" kern="1200">
              <a:solidFill>
                <a:schemeClr val="tx1">
                  <a:lumMod val="65000"/>
                  <a:lumOff val="35000"/>
                </a:schemeClr>
              </a:solidFill>
            </a:rPr>
            <a:t>DZ – dnevnik situacija anx.&gt;5</a:t>
          </a:r>
        </a:p>
      </dsp:txBody>
      <dsp:txXfrm rot="-5400000">
        <a:off x="3146371" y="84993"/>
        <a:ext cx="5511045" cy="1525099"/>
      </dsp:txXfrm>
    </dsp:sp>
    <dsp:sp modelId="{060C4295-ECB6-44D5-A222-01A5A1023187}">
      <dsp:nvSpPr>
        <dsp:cNvPr id="0" name=""/>
        <dsp:cNvSpPr/>
      </dsp:nvSpPr>
      <dsp:spPr>
        <a:xfrm>
          <a:off x="0" y="104206"/>
          <a:ext cx="3146371" cy="1486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1. susret: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upoznavanje </a:t>
          </a:r>
        </a:p>
      </dsp:txBody>
      <dsp:txXfrm>
        <a:off x="72573" y="176779"/>
        <a:ext cx="3001225" cy="1341525"/>
      </dsp:txXfrm>
    </dsp:sp>
    <dsp:sp modelId="{B6CDC034-B78C-4DFA-9694-23462D66A545}">
      <dsp:nvSpPr>
        <dsp:cNvPr id="0" name=""/>
        <dsp:cNvSpPr/>
      </dsp:nvSpPr>
      <dsp:spPr>
        <a:xfrm rot="5400000">
          <a:off x="4787250" y="206940"/>
          <a:ext cx="2328876" cy="5593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>
              <a:solidFill>
                <a:schemeClr val="tx1">
                  <a:lumMod val="65000"/>
                  <a:lumOff val="35000"/>
                </a:schemeClr>
              </a:solidFill>
            </a:rPr>
            <a:t>Pregled DZ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>
              <a:solidFill>
                <a:schemeClr val="tx1">
                  <a:lumMod val="65000"/>
                  <a:lumOff val="35000"/>
                </a:schemeClr>
              </a:solidFill>
            </a:rPr>
            <a:t>Psihoedukacija o pogreškama u mišljenju kroz primjere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>
              <a:solidFill>
                <a:schemeClr val="tx1">
                  <a:lumMod val="65000"/>
                  <a:lumOff val="35000"/>
                </a:schemeClr>
              </a:solidFill>
            </a:rPr>
            <a:t>Demonstracija i uvježbavanje kognitivne restrukturacije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>
              <a:solidFill>
                <a:schemeClr val="tx1">
                  <a:lumMod val="65000"/>
                  <a:lumOff val="35000"/>
                </a:schemeClr>
              </a:solidFill>
            </a:rPr>
            <a:t>Kreiranje bihevioralnih eksperimenata za DZ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1" kern="1200">
              <a:solidFill>
                <a:schemeClr val="tx1">
                  <a:lumMod val="65000"/>
                  <a:lumOff val="35000"/>
                </a:schemeClr>
              </a:solidFill>
            </a:rPr>
            <a:t>DZ – provesti dogovoreni bihevioralni eksperiment</a:t>
          </a:r>
        </a:p>
      </dsp:txBody>
      <dsp:txXfrm rot="-5400000">
        <a:off x="3154914" y="1952962"/>
        <a:ext cx="5479863" cy="2101504"/>
      </dsp:txXfrm>
    </dsp:sp>
    <dsp:sp modelId="{E49EC408-DC0D-49AA-922A-6CF761AAE01A}">
      <dsp:nvSpPr>
        <dsp:cNvPr id="0" name=""/>
        <dsp:cNvSpPr/>
      </dsp:nvSpPr>
      <dsp:spPr>
        <a:xfrm>
          <a:off x="0" y="2188032"/>
          <a:ext cx="3146371" cy="1486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2. susret: psihoedukacija</a:t>
          </a:r>
        </a:p>
      </dsp:txBody>
      <dsp:txXfrm>
        <a:off x="72573" y="2260605"/>
        <a:ext cx="3001225" cy="1341525"/>
      </dsp:txXfrm>
    </dsp:sp>
    <dsp:sp modelId="{1908C811-64DA-4D71-BE10-DF34D4521C97}">
      <dsp:nvSpPr>
        <dsp:cNvPr id="0" name=""/>
        <dsp:cNvSpPr/>
      </dsp:nvSpPr>
      <dsp:spPr>
        <a:xfrm rot="5400000">
          <a:off x="5354286" y="2113967"/>
          <a:ext cx="1189337" cy="5599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>
              <a:solidFill>
                <a:schemeClr val="tx1">
                  <a:lumMod val="65000"/>
                  <a:lumOff val="35000"/>
                </a:schemeClr>
              </a:solidFill>
            </a:rPr>
            <a:t>Pregled DZ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>
              <a:solidFill>
                <a:schemeClr val="tx1">
                  <a:lumMod val="65000"/>
                  <a:lumOff val="35000"/>
                </a:schemeClr>
              </a:solidFill>
            </a:rPr>
            <a:t>Izlaganja u seansi na temelju ranije izrađenih individualnih hijerarhija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1" kern="1200">
              <a:solidFill>
                <a:schemeClr val="tx1">
                  <a:lumMod val="65000"/>
                  <a:lumOff val="35000"/>
                </a:schemeClr>
              </a:solidFill>
            </a:rPr>
            <a:t>DZ – izlaganja</a:t>
          </a:r>
        </a:p>
      </dsp:txBody>
      <dsp:txXfrm rot="-5400000">
        <a:off x="3149447" y="4376866"/>
        <a:ext cx="5540957" cy="1073219"/>
      </dsp:txXfrm>
    </dsp:sp>
    <dsp:sp modelId="{D2331CA7-0ED5-4C3F-97C7-AEEE96EC4466}">
      <dsp:nvSpPr>
        <dsp:cNvPr id="0" name=""/>
        <dsp:cNvSpPr/>
      </dsp:nvSpPr>
      <dsp:spPr>
        <a:xfrm>
          <a:off x="0" y="4170140"/>
          <a:ext cx="3149447" cy="1486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3. – 7. susret: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izlaganja</a:t>
          </a:r>
        </a:p>
      </dsp:txBody>
      <dsp:txXfrm>
        <a:off x="72573" y="4242713"/>
        <a:ext cx="3004301" cy="1341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73E5E-347B-462E-B47B-2B3535F90208}">
      <dsp:nvSpPr>
        <dsp:cNvPr id="0" name=""/>
        <dsp:cNvSpPr/>
      </dsp:nvSpPr>
      <dsp:spPr>
        <a:xfrm rot="5400000">
          <a:off x="4818627" y="-1165132"/>
          <a:ext cx="2252607" cy="5595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0" kern="1200">
              <a:solidFill>
                <a:schemeClr val="tx1">
                  <a:lumMod val="65000"/>
                  <a:lumOff val="35000"/>
                </a:schemeClr>
              </a:solidFill>
            </a:rPr>
            <a:t>Pregled DZ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0" kern="1200">
              <a:solidFill>
                <a:schemeClr val="tx1">
                  <a:lumMod val="65000"/>
                  <a:lumOff val="35000"/>
                </a:schemeClr>
              </a:solidFill>
            </a:rPr>
            <a:t>Izlaganje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0" kern="1200">
              <a:solidFill>
                <a:schemeClr val="tx1">
                  <a:lumMod val="65000"/>
                  <a:lumOff val="35000"/>
                </a:schemeClr>
              </a:solidFill>
            </a:rPr>
            <a:t>Završavanje tretmana – pregled postignutih promjena i korisnih strategija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0" kern="1200">
              <a:solidFill>
                <a:schemeClr val="tx1">
                  <a:lumMod val="65000"/>
                  <a:lumOff val="35000"/>
                </a:schemeClr>
              </a:solidFill>
            </a:rPr>
            <a:t>Dogovor za daljnja izlaganja i strategije s ciljem održavanja promjene i ostvarivanja daljnjih ciljeva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0" kern="1200">
              <a:solidFill>
                <a:schemeClr val="tx1">
                  <a:lumMod val="65000"/>
                  <a:lumOff val="35000"/>
                </a:schemeClr>
              </a:solidFill>
            </a:rPr>
            <a:t>Ispunjavanje upitnika evaluacije</a:t>
          </a:r>
        </a:p>
      </dsp:txBody>
      <dsp:txXfrm rot="-5400000">
        <a:off x="3147317" y="616141"/>
        <a:ext cx="5485266" cy="2032681"/>
      </dsp:txXfrm>
    </dsp:sp>
    <dsp:sp modelId="{060C4295-ECB6-44D5-A222-01A5A1023187}">
      <dsp:nvSpPr>
        <dsp:cNvPr id="0" name=""/>
        <dsp:cNvSpPr/>
      </dsp:nvSpPr>
      <dsp:spPr>
        <a:xfrm>
          <a:off x="0" y="742460"/>
          <a:ext cx="3147316" cy="1780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0" kern="1200"/>
            <a:t>8. susret: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0" kern="1200"/>
            <a:t>završavanje tretmana</a:t>
          </a:r>
          <a:endParaRPr lang="hr-HR" sz="2400" kern="1200"/>
        </a:p>
      </dsp:txBody>
      <dsp:txXfrm>
        <a:off x="86895" y="829355"/>
        <a:ext cx="2973526" cy="1606255"/>
      </dsp:txXfrm>
    </dsp:sp>
    <dsp:sp modelId="{CE70E25E-14D9-4FEE-99EF-BAA815341791}">
      <dsp:nvSpPr>
        <dsp:cNvPr id="0" name=""/>
        <dsp:cNvSpPr/>
      </dsp:nvSpPr>
      <dsp:spPr>
        <a:xfrm rot="5400000">
          <a:off x="5182011" y="975979"/>
          <a:ext cx="1525839" cy="5595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0" kern="1200">
              <a:solidFill>
                <a:schemeClr val="tx1">
                  <a:lumMod val="65000"/>
                  <a:lumOff val="35000"/>
                </a:schemeClr>
              </a:solidFill>
            </a:rPr>
            <a:t>Izvještavanje o proteklom razdoblju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0" kern="1200">
              <a:solidFill>
                <a:schemeClr val="tx1">
                  <a:lumMod val="65000"/>
                  <a:lumOff val="35000"/>
                </a:schemeClr>
              </a:solidFill>
            </a:rPr>
            <a:t>Prorada prepreka na koje nailaze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0" kern="1200">
              <a:solidFill>
                <a:schemeClr val="tx1">
                  <a:lumMod val="65000"/>
                  <a:lumOff val="35000"/>
                </a:schemeClr>
              </a:solidFill>
            </a:rPr>
            <a:t>Plan za dalje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i="0" kern="1200">
              <a:solidFill>
                <a:schemeClr val="tx1">
                  <a:lumMod val="65000"/>
                  <a:lumOff val="35000"/>
                </a:schemeClr>
              </a:solidFill>
            </a:rPr>
            <a:t>Ispunjavanje upitnika evaluacije </a:t>
          </a:r>
        </a:p>
      </dsp:txBody>
      <dsp:txXfrm rot="-5400000">
        <a:off x="3147317" y="3085159"/>
        <a:ext cx="5520744" cy="1376869"/>
      </dsp:txXfrm>
    </dsp:sp>
    <dsp:sp modelId="{6ABA552E-8CA9-4577-930D-8CD3717FF788}">
      <dsp:nvSpPr>
        <dsp:cNvPr id="0" name=""/>
        <dsp:cNvSpPr/>
      </dsp:nvSpPr>
      <dsp:spPr>
        <a:xfrm>
          <a:off x="0" y="3082689"/>
          <a:ext cx="3147316" cy="1381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0" kern="1200"/>
            <a:t>Susret praćenja: održivost postignutih promjena</a:t>
          </a:r>
        </a:p>
      </dsp:txBody>
      <dsp:txXfrm>
        <a:off x="67454" y="3150143"/>
        <a:ext cx="3012408" cy="1246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51B5B-7AC2-4065-A3DA-4D85DE832A51}">
      <dsp:nvSpPr>
        <dsp:cNvPr id="0" name=""/>
        <dsp:cNvSpPr/>
      </dsp:nvSpPr>
      <dsp:spPr>
        <a:xfrm rot="5400000">
          <a:off x="3575646" y="-1467611"/>
          <a:ext cx="901365" cy="406661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>
              <a:solidFill>
                <a:schemeClr val="tx1">
                  <a:lumMod val="65000"/>
                  <a:lumOff val="35000"/>
                </a:schemeClr>
              </a:solidFill>
            </a:rPr>
            <a:t>Zbog neugode neću uspjeti staviti stvari u vrećicu i neću moći platiti. Gledat ću u pod.</a:t>
          </a:r>
        </a:p>
      </dsp:txBody>
      <dsp:txXfrm rot="-5400000">
        <a:off x="1993022" y="159014"/>
        <a:ext cx="4022613" cy="813363"/>
      </dsp:txXfrm>
    </dsp:sp>
    <dsp:sp modelId="{A9B0BBCD-4430-408C-A04D-92AB12AF127C}">
      <dsp:nvSpPr>
        <dsp:cNvPr id="0" name=""/>
        <dsp:cNvSpPr/>
      </dsp:nvSpPr>
      <dsp:spPr>
        <a:xfrm>
          <a:off x="22365" y="14206"/>
          <a:ext cx="1992153" cy="1126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Pretpostavka</a:t>
          </a:r>
        </a:p>
      </dsp:txBody>
      <dsp:txXfrm>
        <a:off x="77366" y="69207"/>
        <a:ext cx="1882151" cy="1016705"/>
      </dsp:txXfrm>
    </dsp:sp>
    <dsp:sp modelId="{3DA2DADD-1FBE-4645-915B-BB93A00247C1}">
      <dsp:nvSpPr>
        <dsp:cNvPr id="0" name=""/>
        <dsp:cNvSpPr/>
      </dsp:nvSpPr>
      <dsp:spPr>
        <a:xfrm rot="5400000">
          <a:off x="3528137" y="-190622"/>
          <a:ext cx="901365" cy="387872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>
              <a:solidFill>
                <a:schemeClr val="tx1">
                  <a:lumMod val="65000"/>
                  <a:lumOff val="35000"/>
                </a:schemeClr>
              </a:solidFill>
            </a:rPr>
            <a:t>Ostavim stvari na kasi i ne platim.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>
              <a:solidFill>
                <a:schemeClr val="tx1">
                  <a:lumMod val="65000"/>
                  <a:lumOff val="35000"/>
                </a:schemeClr>
              </a:solidFill>
            </a:rPr>
            <a:t>Prodavačica me opomene.</a:t>
          </a:r>
        </a:p>
      </dsp:txBody>
      <dsp:txXfrm rot="-5400000">
        <a:off x="2039459" y="1342057"/>
        <a:ext cx="3834721" cy="813363"/>
      </dsp:txXfrm>
    </dsp:sp>
    <dsp:sp modelId="{0920E7E8-D9F9-4E80-94E4-9DB5D7C29E3F}">
      <dsp:nvSpPr>
        <dsp:cNvPr id="0" name=""/>
        <dsp:cNvSpPr/>
      </dsp:nvSpPr>
      <dsp:spPr>
        <a:xfrm>
          <a:off x="867" y="1185385"/>
          <a:ext cx="2038591" cy="1126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Dokazi</a:t>
          </a:r>
        </a:p>
      </dsp:txBody>
      <dsp:txXfrm>
        <a:off x="55868" y="1240386"/>
        <a:ext cx="1928589" cy="1016705"/>
      </dsp:txXfrm>
    </dsp:sp>
    <dsp:sp modelId="{7D68B340-6AD6-4C28-81E7-6E5C7D15900D}">
      <dsp:nvSpPr>
        <dsp:cNvPr id="0" name=""/>
        <dsp:cNvSpPr/>
      </dsp:nvSpPr>
      <dsp:spPr>
        <a:xfrm rot="5400000">
          <a:off x="3526413" y="992420"/>
          <a:ext cx="901365" cy="387872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>
              <a:solidFill>
                <a:schemeClr val="tx1">
                  <a:lumMod val="65000"/>
                  <a:lumOff val="35000"/>
                </a:schemeClr>
              </a:solidFill>
            </a:rPr>
            <a:t>Kupljene stvari platim i iznesem iz dućana u vrećici.</a:t>
          </a:r>
        </a:p>
      </dsp:txBody>
      <dsp:txXfrm rot="-5400000">
        <a:off x="2037735" y="2525100"/>
        <a:ext cx="3834721" cy="813363"/>
      </dsp:txXfrm>
    </dsp:sp>
    <dsp:sp modelId="{FE753C6A-64DF-4470-9173-E22215525EAB}">
      <dsp:nvSpPr>
        <dsp:cNvPr id="0" name=""/>
        <dsp:cNvSpPr/>
      </dsp:nvSpPr>
      <dsp:spPr>
        <a:xfrm>
          <a:off x="867" y="2368427"/>
          <a:ext cx="2036867" cy="1126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Protudokazi</a:t>
          </a:r>
        </a:p>
      </dsp:txBody>
      <dsp:txXfrm>
        <a:off x="55868" y="2423428"/>
        <a:ext cx="1926865" cy="1016705"/>
      </dsp:txXfrm>
    </dsp:sp>
    <dsp:sp modelId="{9509DEEC-18F7-425D-9E84-264C82A641F2}">
      <dsp:nvSpPr>
        <dsp:cNvPr id="0" name=""/>
        <dsp:cNvSpPr/>
      </dsp:nvSpPr>
      <dsp:spPr>
        <a:xfrm rot="5400000">
          <a:off x="3523839" y="2175462"/>
          <a:ext cx="901365" cy="387872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>
              <a:solidFill>
                <a:schemeClr val="tx1">
                  <a:lumMod val="65000"/>
                  <a:lumOff val="35000"/>
                </a:schemeClr>
              </a:solidFill>
            </a:rPr>
            <a:t>Na kasi mi je neugodno, ali plaćam račun i spremam stvari u vrećicu.</a:t>
          </a:r>
        </a:p>
      </dsp:txBody>
      <dsp:txXfrm rot="-5400000">
        <a:off x="2035161" y="3708142"/>
        <a:ext cx="3834721" cy="813363"/>
      </dsp:txXfrm>
    </dsp:sp>
    <dsp:sp modelId="{6ADC47BB-E348-4319-B981-BC9403E5CE48}">
      <dsp:nvSpPr>
        <dsp:cNvPr id="0" name=""/>
        <dsp:cNvSpPr/>
      </dsp:nvSpPr>
      <dsp:spPr>
        <a:xfrm>
          <a:off x="867" y="3551470"/>
          <a:ext cx="2034293" cy="1126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Ishod</a:t>
          </a:r>
        </a:p>
      </dsp:txBody>
      <dsp:txXfrm>
        <a:off x="55868" y="3606471"/>
        <a:ext cx="1924291" cy="1016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A3E0A-4D7C-41CE-8707-2DE8DA5DF7AC}">
      <dsp:nvSpPr>
        <dsp:cNvPr id="0" name=""/>
        <dsp:cNvSpPr/>
      </dsp:nvSpPr>
      <dsp:spPr>
        <a:xfrm rot="10800000">
          <a:off x="1510784" y="3174"/>
          <a:ext cx="4564841" cy="14439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75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Pružanje podrške i razumijevanje problema</a:t>
          </a:r>
        </a:p>
      </dsp:txBody>
      <dsp:txXfrm rot="10800000">
        <a:off x="1871778" y="3174"/>
        <a:ext cx="4203847" cy="1443975"/>
      </dsp:txXfrm>
    </dsp:sp>
    <dsp:sp modelId="{0CCB13AA-F06F-4E7E-A2DF-B673C56E160C}">
      <dsp:nvSpPr>
        <dsp:cNvPr id="0" name=""/>
        <dsp:cNvSpPr/>
      </dsp:nvSpPr>
      <dsp:spPr>
        <a:xfrm>
          <a:off x="788797" y="3174"/>
          <a:ext cx="1443975" cy="14439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6564D-2426-4CC3-A953-FE4F9BAC63F4}">
      <dsp:nvSpPr>
        <dsp:cNvPr id="0" name=""/>
        <dsp:cNvSpPr/>
      </dsp:nvSpPr>
      <dsp:spPr>
        <a:xfrm rot="10800000">
          <a:off x="1510784" y="1878188"/>
          <a:ext cx="4564841" cy="14439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75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Identifikacija prepreka za izlaganja i smišljanje strategija za njihovo prevladavanje</a:t>
          </a:r>
        </a:p>
      </dsp:txBody>
      <dsp:txXfrm rot="10800000">
        <a:off x="1871778" y="1878188"/>
        <a:ext cx="4203847" cy="1443975"/>
      </dsp:txXfrm>
    </dsp:sp>
    <dsp:sp modelId="{9A9426C5-9D7C-4A7F-BFF0-101914ADC10C}">
      <dsp:nvSpPr>
        <dsp:cNvPr id="0" name=""/>
        <dsp:cNvSpPr/>
      </dsp:nvSpPr>
      <dsp:spPr>
        <a:xfrm>
          <a:off x="788797" y="1878188"/>
          <a:ext cx="1443975" cy="14439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D1C66-6558-4AE8-90D9-41945B0BD36D}">
      <dsp:nvSpPr>
        <dsp:cNvPr id="0" name=""/>
        <dsp:cNvSpPr/>
      </dsp:nvSpPr>
      <dsp:spPr>
        <a:xfrm rot="10800000">
          <a:off x="1510784" y="3753201"/>
          <a:ext cx="4564841" cy="14439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75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Poticanje na pomicanje granica</a:t>
          </a:r>
        </a:p>
      </dsp:txBody>
      <dsp:txXfrm rot="10800000">
        <a:off x="1871778" y="3753201"/>
        <a:ext cx="4203847" cy="1443975"/>
      </dsp:txXfrm>
    </dsp:sp>
    <dsp:sp modelId="{E3EEAF6F-1BEB-41A2-9BD2-43B0BCCA98E3}">
      <dsp:nvSpPr>
        <dsp:cNvPr id="0" name=""/>
        <dsp:cNvSpPr/>
      </dsp:nvSpPr>
      <dsp:spPr>
        <a:xfrm>
          <a:off x="788797" y="3753201"/>
          <a:ext cx="1443975" cy="144397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4BCED-ED7D-4DAB-BB67-70149B5A43B7}">
      <dsp:nvSpPr>
        <dsp:cNvPr id="0" name=""/>
        <dsp:cNvSpPr/>
      </dsp:nvSpPr>
      <dsp:spPr>
        <a:xfrm>
          <a:off x="0" y="491974"/>
          <a:ext cx="7704856" cy="1108800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270D5-1454-405A-8A5C-94EC9261107A}">
      <dsp:nvSpPr>
        <dsp:cNvPr id="0" name=""/>
        <dsp:cNvSpPr/>
      </dsp:nvSpPr>
      <dsp:spPr>
        <a:xfrm>
          <a:off x="385242" y="48315"/>
          <a:ext cx="4852764" cy="1093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Usmeno izvještavanje</a:t>
          </a:r>
        </a:p>
      </dsp:txBody>
      <dsp:txXfrm>
        <a:off x="438603" y="101676"/>
        <a:ext cx="4746042" cy="986376"/>
      </dsp:txXfrm>
    </dsp:sp>
    <dsp:sp modelId="{BC78BA60-CDBF-40D6-94FE-00554461CE7A}">
      <dsp:nvSpPr>
        <dsp:cNvPr id="0" name=""/>
        <dsp:cNvSpPr/>
      </dsp:nvSpPr>
      <dsp:spPr>
        <a:xfrm>
          <a:off x="0" y="2292268"/>
          <a:ext cx="7704856" cy="1108800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B05AA-26CA-4725-AA78-012FC932CFB5}">
      <dsp:nvSpPr>
        <dsp:cNvPr id="0" name=""/>
        <dsp:cNvSpPr/>
      </dsp:nvSpPr>
      <dsp:spPr>
        <a:xfrm>
          <a:off x="360040" y="1780652"/>
          <a:ext cx="5798874" cy="110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Upitnici na početku i na kraju tretmana</a:t>
          </a:r>
          <a:r>
            <a:rPr lang="hr-HR" sz="2000" kern="1200">
              <a:solidFill>
                <a:schemeClr val="bg1"/>
              </a:solidFill>
            </a:rPr>
            <a:t>    </a:t>
          </a:r>
        </a:p>
      </dsp:txBody>
      <dsp:txXfrm>
        <a:off x="413900" y="1834512"/>
        <a:ext cx="5691154" cy="995613"/>
      </dsp:txXfrm>
    </dsp:sp>
    <dsp:sp modelId="{187A8B8F-B036-424A-A958-42949A6FF991}">
      <dsp:nvSpPr>
        <dsp:cNvPr id="0" name=""/>
        <dsp:cNvSpPr/>
      </dsp:nvSpPr>
      <dsp:spPr>
        <a:xfrm>
          <a:off x="0" y="4288108"/>
          <a:ext cx="7704856" cy="1108800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8B771-24E5-47B0-A21B-C3AC2EF89B64}">
      <dsp:nvSpPr>
        <dsp:cNvPr id="0" name=""/>
        <dsp:cNvSpPr/>
      </dsp:nvSpPr>
      <dsp:spPr>
        <a:xfrm>
          <a:off x="385242" y="3638668"/>
          <a:ext cx="6509509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Samoprocjene anksioznosti na početku i na kraju svakog susreta</a:t>
          </a:r>
        </a:p>
      </dsp:txBody>
      <dsp:txXfrm>
        <a:off x="448648" y="3702074"/>
        <a:ext cx="6382697" cy="117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0.44557</cdr:x>
      <cdr:y>0.30981</cdr:y>
    </cdr:from>
    <cdr:to>
      <cdr:x>0.65945</cdr:x>
      <cdr:y>0.34625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62D547F-2461-47C9-8D2F-265C7C93A6D1}"/>
            </a:ext>
          </a:extLst>
        </cdr:cNvPr>
        <cdr:cNvCxnSpPr/>
      </cdr:nvCxnSpPr>
      <cdr:spPr>
        <a:xfrm xmlns:a="http://schemas.openxmlformats.org/drawingml/2006/main" flipV="1">
          <a:off x="1800200" y="1224136"/>
          <a:ext cx="864096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0.4454</cdr:x>
      <cdr:y>0.54672</cdr:y>
    </cdr:from>
    <cdr:to>
      <cdr:x>0.65919</cdr:x>
      <cdr:y>0.54672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5ADB382-9615-4A19-A36F-E2FDFC54CF90}"/>
            </a:ext>
          </a:extLst>
        </cdr:cNvPr>
        <cdr:cNvCxnSpPr/>
      </cdr:nvCxnSpPr>
      <cdr:spPr>
        <a:xfrm xmlns:a="http://schemas.openxmlformats.org/drawingml/2006/main">
          <a:off x="1800200" y="2160240"/>
          <a:ext cx="86409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0.83735</cdr:x>
      <cdr:y>0.40093</cdr:y>
    </cdr:from>
    <cdr:to>
      <cdr:x>0.83735</cdr:x>
      <cdr:y>0.51027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26CB28CD-91D5-4D95-86E1-2753E2544362}"/>
            </a:ext>
          </a:extLst>
        </cdr:cNvPr>
        <cdr:cNvCxnSpPr/>
      </cdr:nvCxnSpPr>
      <cdr:spPr>
        <a:xfrm xmlns:a="http://schemas.openxmlformats.org/drawingml/2006/main">
          <a:off x="3384376" y="1584176"/>
          <a:ext cx="0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158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68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27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9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90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02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509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892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96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46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0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F5D12C-298A-4F8E-BC10-0152236E7AA0}" type="datetimeFigureOut">
              <a:rPr lang="hr-HR" smtClean="0"/>
              <a:pPr>
                <a:defRPr/>
              </a:pPr>
              <a:t>03.05.2023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331B-6440-431B-B1F9-FB8B4F5BF1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54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924944"/>
            <a:ext cx="5256584" cy="3178982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644008" y="0"/>
            <a:ext cx="449999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8891" y="4448959"/>
            <a:ext cx="4064303" cy="188607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90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400" dirty="0">
                <a:solidFill>
                  <a:schemeClr val="bg1"/>
                </a:solidFill>
              </a:rPr>
              <a:t>Ines Jakovčić, </a:t>
            </a:r>
            <a:r>
              <a:rPr lang="hr-HR" sz="2400" dirty="0" err="1">
                <a:solidFill>
                  <a:schemeClr val="bg1"/>
                </a:solidFill>
              </a:rPr>
              <a:t>univ</a:t>
            </a:r>
            <a:r>
              <a:rPr lang="hr-HR" sz="2400" dirty="0">
                <a:solidFill>
                  <a:schemeClr val="bg1"/>
                </a:solidFill>
              </a:rPr>
              <a:t>. </a:t>
            </a:r>
            <a:r>
              <a:rPr lang="hr-HR" sz="2400" dirty="0" err="1">
                <a:solidFill>
                  <a:schemeClr val="bg1"/>
                </a:solidFill>
              </a:rPr>
              <a:t>spec</a:t>
            </a:r>
            <a:r>
              <a:rPr lang="hr-HR" sz="2400" dirty="0">
                <a:solidFill>
                  <a:schemeClr val="bg1"/>
                </a:solidFill>
              </a:rPr>
              <a:t>. </a:t>
            </a:r>
            <a:r>
              <a:rPr lang="hr-HR" sz="2400" dirty="0" err="1">
                <a:solidFill>
                  <a:schemeClr val="bg1"/>
                </a:solidFill>
              </a:rPr>
              <a:t>psych</a:t>
            </a:r>
            <a:r>
              <a:rPr lang="hr-HR" sz="2400" dirty="0">
                <a:solidFill>
                  <a:schemeClr val="bg1"/>
                </a:solidFill>
              </a:rPr>
              <a:t>.</a:t>
            </a:r>
            <a:r>
              <a:rPr lang="hr-HR" sz="2400" b="1" dirty="0"/>
              <a:t/>
            </a:r>
            <a:br>
              <a:rPr lang="hr-HR" sz="2400" b="1" dirty="0"/>
            </a:br>
            <a:endParaRPr lang="hr-HR" b="1"/>
          </a:p>
          <a:p>
            <a:pPr>
              <a:defRPr/>
            </a:pPr>
            <a:r>
              <a:rPr lang="hr-HR" sz="1600" i="1" dirty="0">
                <a:solidFill>
                  <a:schemeClr val="bg1"/>
                </a:solidFill>
              </a:rPr>
              <a:t>Zagreb, 6. svibnja 2023.</a:t>
            </a:r>
            <a:endParaRPr lang="hr-HR" sz="1600">
              <a:solidFill>
                <a:schemeClr val="bg1"/>
              </a:solidFill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hr-HR" sz="240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0955" y="548680"/>
            <a:ext cx="3980844" cy="3384376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Prikaz grupnog bihevioralno-kognitivnog tretmana studenata sa socijalnom anksioznošću</a:t>
            </a:r>
            <a:endParaRPr lang="hr-HR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6632"/>
            <a:ext cx="2232248" cy="146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avokutnik 6"/>
          <p:cNvSpPr/>
          <p:nvPr/>
        </p:nvSpPr>
        <p:spPr>
          <a:xfrm>
            <a:off x="0" y="1880826"/>
            <a:ext cx="4644008" cy="108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15F45A-4546-4B62-AA50-9D9B4ED8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224" y="0"/>
            <a:ext cx="2555776" cy="6858000"/>
          </a:xfrm>
          <a:solidFill>
            <a:schemeClr val="accent1"/>
          </a:solidFill>
        </p:spPr>
        <p:txBody>
          <a:bodyPr/>
          <a:lstStyle/>
          <a:p>
            <a:r>
              <a:rPr lang="hr-HR">
                <a:solidFill>
                  <a:schemeClr val="bg1"/>
                </a:solidFill>
              </a:rPr>
              <a:t>Intervju</a:t>
            </a:r>
            <a:r>
              <a:rPr lang="hr-HR"/>
              <a:t/>
            </a:r>
            <a:br>
              <a:rPr lang="hr-HR"/>
            </a:br>
            <a:r>
              <a:rPr lang="hr-HR"/>
              <a:t/>
            </a:r>
            <a:br>
              <a:rPr lang="hr-HR"/>
            </a:b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BA8972-4FA6-4DE8-B6B0-89F839F4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66018"/>
            <a:ext cx="5915000" cy="4525963"/>
          </a:xfrm>
        </p:spPr>
        <p:txBody>
          <a:bodyPr>
            <a:normAutofit fontScale="92500"/>
          </a:bodyPr>
          <a:lstStyle/>
          <a:p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strukturirani (cca. 30 min)</a:t>
            </a:r>
          </a:p>
          <a:p>
            <a:pPr lvl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Problematične situacije</a:t>
            </a:r>
          </a:p>
          <a:p>
            <a:pPr lvl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Simptomi (misli/osjećaji/ponašanja)</a:t>
            </a:r>
          </a:p>
          <a:p>
            <a:pPr lvl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Trajanje i nastanak problema</a:t>
            </a:r>
          </a:p>
          <a:p>
            <a:pPr lvl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Održavanje problema</a:t>
            </a:r>
          </a:p>
          <a:p>
            <a:pPr lvl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Strategije suočavanja</a:t>
            </a:r>
          </a:p>
          <a:p>
            <a:pPr lvl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Kontraindikacije za uključivanje u grupu</a:t>
            </a:r>
          </a:p>
          <a:p>
            <a:pPr lvl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Izrada hijerarhije za izlaganja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2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6858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r-HR" sz="4000">
                <a:solidFill>
                  <a:schemeClr val="bg1"/>
                </a:solidFill>
              </a:rPr>
              <a:t>Primjer hijerarhije:</a:t>
            </a:r>
            <a:br>
              <a:rPr lang="hr-HR" sz="4000">
                <a:solidFill>
                  <a:schemeClr val="bg1"/>
                </a:solidFill>
              </a:rPr>
            </a:br>
            <a:r>
              <a:rPr lang="hr-HR">
                <a:solidFill>
                  <a:schemeClr val="bg1"/>
                </a:solidFill>
              </a:rPr>
              <a:t/>
            </a:r>
            <a:br>
              <a:rPr lang="hr-HR">
                <a:solidFill>
                  <a:schemeClr val="bg1"/>
                </a:solidFill>
              </a:rPr>
            </a:br>
            <a:endParaRPr lang="hr-HR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87858"/>
              </p:ext>
            </p:extLst>
          </p:nvPr>
        </p:nvGraphicFramePr>
        <p:xfrm>
          <a:off x="3491880" y="476672"/>
          <a:ext cx="5040560" cy="609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bg1"/>
                          </a:solidFill>
                        </a:rPr>
                        <a:t>AKTIVNOST</a:t>
                      </a:r>
                      <a:endParaRPr lang="hr-HR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bg1"/>
                          </a:solidFill>
                        </a:rPr>
                        <a:t>stupanj nelagode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bg1"/>
                          </a:solidFill>
                        </a:rPr>
                        <a:t>(0-10)</a:t>
                      </a:r>
                      <a:endParaRPr lang="hr-HR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suprotstaviti se tuđem mišljenju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susret sa poznatom osobom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crvenjenje u društvu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reći svoje mišljenje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predstaviti svoju ideju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predstaviti se pred grupom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izlazak sa društvom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inicirati razgovor sa drugom osobom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gledati drugu osobu u oči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šetnja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održati prezentaciju pred grupom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6-7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izaći i vratiti se u grupu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razgovor s drugom osobom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jesti pred grupom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08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r-HR">
                <a:solidFill>
                  <a:schemeClr val="bg1"/>
                </a:solidFill>
              </a:rPr>
              <a:t>Pravila rada u grupi: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2" y="1092437"/>
            <a:ext cx="9172822" cy="5765563"/>
          </a:xfrm>
          <a:prstGeom prst="rect">
            <a:avLst/>
          </a:prstGeom>
        </p:spPr>
      </p:pic>
      <p:sp>
        <p:nvSpPr>
          <p:cNvPr id="10242" name="AutoShape 2" descr="data:image/jpeg;base64,/9j/4AAQSkZJRgABAQAAAQABAAD/2wCEAAkGBxIHEhUQEhMQFhQWEBgSFhUYERUWGBUSFhUXFhURFRMYHCggGRwlHRUVJDEtJSkrLjovFx8zODMtNygtLisBCgoKDg0OGxAQGzQkICYvLCwsMDQsLCw0NywsLCwsLzgsLCwsLCwsLCwsLCw0LCwsLCwsLCw0NCwuLCwsNCw0LP/AABEIAN0A5AMBEQACEQEDEQH/xAAcAAEAAQUBAQAAAAAAAAAAAAAABwEDBQYIBAL/xAA+EAACAgADBgQCCAUCBgMAAAAAAQIDBAYRBSExQVFhBxITIjJxFCNCUoGRobEWQ2LB8BXhJGOywtHxM4Kj/8QAGgEBAAIDAQAAAAAAAAAAAAAAAAQFAgMGAf/EADMRAQACAQIEAgkEAgIDAAAAAAABAgMEEQUSITFB0RMiMlFhcYGh4RRCsfCR8UTBI3KC/9oADAMBAAIRAxEAPwCcQAAAAAAAAAAAAAAAAAAAAAAAAAAAYLNea8Plevz3S1m/gqj8c38uUere78dxhfJFI6pWl0eTU22p28ZQlmPOuP2vJ2O6ymGvtqrslBJctdGnJ93+nAg3y3tPd1On4fp8VduXeffPX/SxgM/bSwOnlxVkkuVmlmvzc03+p5Ga8eL3Jw3S3702+XT+Gx4DxixdP/y04exdvNW/z1a/Q2xqbeMIWTgmGfZtMfdvGX/Eana9XqPD4iLU3FqMfUWqSfxrTr0N9M0WjfZV6jhl8V+Xmifs3Y3KwAAAAAAAAAAAAAAAAAAAAAAAAAGjZ78Qq8v64ejy24rTTTjCrvY1xfb89OejLmivSO600PDbZ/Xv0r/Py80K7Rx88TZK6+crbpb22+Hbsuy/AhTMzO8uox46468tI2hjLLHY9WzFsW5S0PYhja+za8h5GuzVPzvWFEZaTt049a60+Mv0X5J7seOb/JXavW000det/CPN0HsjZdOxqo0UQUIRW5Lm+cm+bfVk6tYrG0OWy5b5bTe87y9h61gAAAAAAAAAAAAAAAAAAAAAACjem8CKM+eJLscsJs+XazELglzjU/8Au/LqRcufwqvtBwv9+aPlHn5f5RVbcqdVF6yfxSe/fzIjoIjbs8beoHzKWh7EMbW26Q3bw6yFPM0/Wt80MNGXulwdjXGuH93/AH4bsWLn+Ss1uujTxy163n7J/wAFhK8DCNVUYwhBeWMUtEkTYiI6Q5i97XtNrTvK8esQAAAAAAAAAAAAAAAAAAAAAABaxWJhhISsslGMIrzSlJ6JJc22eTOzKtZtO1Y3lCee8/2Zi82HwzlXheE58JXLnr92Hb8+hDy5ubpHZ02g4ZGHa+Trb+Py0C69RXlhuXXqR1u8wFJPQRDG1tm7eG+Q55ln61ylHDRl7nwdsl/Lg+nV/gt/Dfixc/Weys12ujTxy163n7J/wuHhhIRrrjGMIxUYxS0SS4JImxGzl7Wm07z3XT1iAAAAAAAAAAAAAAAAAAAAAAAPHtbadWx6pX3zUK4re3+kUuLb6I8taKxvLZixXy2ilI3lBGdM5W5slo9asLGWsa9d89OE7GuL7cFy14kDJlm/ydXouH000bz1t7/JqN9/qbluj0NSx2WDwUk9D2GNrbNw8OcjzzRZ6lmscNCXvlwc3x9KD69XyX4G7Fj55+Ct12tjTV2jrefs6DwmGhg4RqrjGMIxUYxS0SS4JInRG3SHK2tNpm1p3lePWIAAAAAAAAAAAAAAAAAAAAAAAxmYdu0Zdpd98tIrcorfKcuUIR5t/wC70Rje8VjeW/T6e+e/JSP78UCZszPdmiz1bvbVF/VUp7orq+snzf7Ir8mSbz1dbpNHTTV2r1nxlrd9zt+XJGtNiFoCknoIh5adobJkPJ9ua7tN8aYNO2zTgvuR6yf6cez3Y8c3nbwV+s1ddNTmnrae0Oi9nYCvZlUKKYqFcI+WMVyX92+Lb5snxERG0OSyZLZLTe07zL0nrAAAAAAAAAAAAAAAAAAAAAAAAYfNGY6Ms0u657+EIL4rJfdiv3fIwveKRvKRptLfUX5KfWfcgLMe3rsw2vE4l9q6l8MI/dS/d8yvvebzvLsNNpaaenJT6z72Butdr1f5dDBKiNnwHqjegeTO0bstlTLl2aL1TUtFxnNr21w5zfXsubNlKTadoQtRqa4Kekv9IdI7B2PVsGiGHpjpCK485S5zk+bf+biwrWKxtDkM+e+a83v3lkDJpAAAAAAAAAAAAAAAAAAAAAAAGCzdminK9Pq2vWb1Vdafusl07RXN8u7aT15MkUjeUvSaS+pvy17eM+5Ae3ttW7bteJxMtZPdCC+GEeUYrkv/AG95X3vNp3l1+n09MFOTHDC2WOx6swSYjZ8B6B49Gydm27auhRTFynOWkV+8m+SS3v5GdazM7R3RsuWtKzkv0rDpDJ2WasrYdUw9037rbNN85/2iuCX92ywx44pGzkNZq7anJzT28IZ42IgAAAAAAAAAAAAAAAAAAAAAAAwWb80U5Wp9Wz3Tlqq6k/dZJftFarV8terSevJkikbyl6PR31N+Wvbxn3IB21ta3a9ssViZeayXwx4RhHlCMeSX+71b1K+1ptO8uxwYKYaRjxx0/vf+/Zh7Jux6swSIjZ8h6aAUjB3yUIpttpJJatt7kklxZlDTad/lHd0F4bZLjlmr1LEnibI+98fTjx9KL/LXq/kifhxckbz3cnxHXTqL8tfZjt8fj5N0NysAAAAAAAAAAAAAAAAAAAAAAAGFzZmSnLFDut3ye6utP3WT6Lour5fknhkyRSN5StJpL6nJyV+s+5z/ALc2vbtm6WKxD1nLdGPKEVwhFcktf1b4srr3m07y7LT4KYaRjx9mHnJ2PVmtJiNnyHoB8TfJGUe9rvP7YTD4Q5J9BR2hfH3Na0Qa4J/z2urXw9t/NaS8GL98/RznFtd/x8f/ANT/ANeaViWoAAAAAAAAAAAAAAAAAAAAAAABisy7fpy5RK+57lujFfFOfKEV/nUwveKRvKRptNfUZIpT/Tn7MG3LdvXPFYh73urgvhhHlGK/zqV17zad5dnptNTBT0eP6z72Esm7HqzWlxGz5D0A+ZPynsQxtblhvHhdkz+ILfXuj/w9cvdr/Ms4qr5cG/wXPdIw4+ed57KfiWt/TU5Kz69vtH97J8S8u5E9ySoAAAAAAAAABoGefEeOwZ/R8PGFt0d9jbfkr/penGX47vnuI+XPyztHdc6DhM568+Sdq+Hvn8MlkrPdGZ15HpVelvqctfN/VXL7S7cV+plizRf5tGu4bk0s796+/wA22m5WgAAAAAAAADw7a2rVsSmeIul5YRX4t8oRXNsxtaKxvLbgw3zXilI6y59zRmK3MlzxF26C3VVa6qEendvm+fySRXZMk3neXaaTSU01PR07+Mtfssdj1Zq3Tors+A9ADegeTO0bsrlPL9uZsRGiG5P3TlyhWvim/wBl1bRtpSbTywhanU1wY5y3+kfF0nsnZteyKYUUx8sIR0S/eTfNt6t92WVaxWNocTmy2y3m956y9Z61gAAAAAAAACNvEbP30FywWEl9d8Nlq/ldYRf3+/L58IubPt6te694Zwzn2zZvZ8I9/wCP5+SHrbPJqlvb+J9XzIUy6etd+srNdjqalFtSTTTT0aa3pprgzxsmsTG0pbyL4nq3y4fHySe5RxHBPorej/q4ddOLmYtT4XczxDg0x/5NP9Y8vJKkWpLVb096fYmOdVAAAAAABZxmKhgYStskowhFylJ8EkeTMRG8sqUte0VrG8ygDOuap5qu871jh621VX15epLrJ/pw6t12XJN5+Ds9Doq6Wm0dbz3nyarbZ6j/AGNMysq12h8HjIAAKKZYyca4JylKSjFLjKTeiS/EziGi9oneZ7R3dGZCyrHK+HUHo7p6StkvvcoJ/djrp+b5ljix8lfi4ziGtnU5d49mO0f33tmNqAAAAAAAAAAAEDeKOWZ7CxMsRFt04iyU0/u2yblKt/q1216MrtRjmtt/CXZcJ1lc+KMc+1WPt7/NoxHXAAA3XI/iDdl1qq3zW4bh5dfdX3rb5f0vd00JGLPNOk9lRr+FU1HrU6W/n5+acdlbTp2xVG6icZwlwa5PnFrin2ZPraLRvDkc2G+G80vG0vYZNQAAAUlJRWr3Jb2+3UCDvEbODzHY8PTJrC1y3tfzpr7b/pXL8+mlfmy887R2ddwzQfpqekvHrz9o8/f/AIaJdb59y4LgR5lc0rstHjMAAfM3yR7DXe37YTB4PZP+jxW0Lo+6S0oi1wi9zu+b4Ltq+aJunx/vn6OZ4xrf+Pj7R7Xz93mlQlufAAAAAAAAAAAB4ts7Lq2zTPD3R1hOOj6p8pJ8mnvRjasWjaW3BmvhvGSneHN+ZdhWZdxE8PbxW+MtNFOt/DNfPT801yKvJSaW2l3mk1NNTijJX/UsWYJIAAy+Wsx4jLdvq0S3P44PfCa6Sj/fijPHktSd4RdVo8Wppy3j5T4wnbJ+csPmiHsfkuS1nTJ+5dZRf2o911WuhY48tbx07uO1vD8ult63WvhP97S2Q2oAAAijxVzj6rls7Dy7Yiaf/wCCf/V+XUh6jLv6kfV0fCNBy7ajJH/rH/fl/n3IrumvhXBfqQ5nwdHSvjKyeNgAApJ+UR1Y2naN21eG2U3mXEa2J+hW1K1/e+7Sn1fPsn2JGHHz2+EKriGs/TYt49u3bzdDQioJJJJJaJJaJJcEkWLjZnfrL6DwAAAAAAAAAAAADV8/5UjmjD+WOivr1lVJ9edbfSWn4PRmrNi56/FYcO106XLvPsz38/o55uqlRKUJJxlGTjKLWjUk9GmuqZVz06O4raLREx2l8B6AALuExM8HONlcpQnF6xlF6NPqmexMxO8Mb0res1tG8SmXIviXDaXlw+McYXfDG3hCx8vNyhJ/k+25E7DqIt0t3crxDg9sW+TD1r7vGPOPukclKJpXiVnD+H6vQpa+k2r2/wDLg9zta68Uu+r5aPRny8kbR3W3C9B+ovz39iPvPu80F3T8mq1bk3rJ8233K+Z2ddWN+vh4POYtoAAAXtl7Ps2xdCipaznLyxXfm30SWrfZGdazM7R3R8uWtKzkv7MOlcr7Cry7h4YevfotZy00c7H8U3/nBJcizx0ildocPq9TbUZZyW+nwhljNGAAAAAAAAAAAAAAAIs8XsoesntCiPuivr4pcYrcrvmuD7aPkyHqcW/rQ6Lguv5Z9Been7fLyRCQXTgAAAA3zJ3iVdsKDpvUr61F+nrL3wentj5nxhr+XLhoScWomsbT1U2t4Pjz256erPj7v9/y1bae0rNpWTxN0vNbY9eyXKKXJJaL8DVa0zPNKwxYa46xipG0Qxj3mCSHgAAPib13GUe9had+kJv8Ispf6VV9Mtj9bbH2J8YUven85bn8tO5P0+PaOae8uU4xrfSX9DSfVr3+M/hIpJUgAAAAAAAAAAAAAAAApKKmmmk01o0+DXRoETs5/wDEjKTy1f560/o9rcq39yXF0t9uXbroytz4uSd47O04Xrv1OPa3tR3+Px82nkdaAAAAAAAAACknoew8mdobj4YZU/iLEepYtaKmpT1W6cuMavx4vsu6JGHHz2+EKnies/TYtq+1bt8Pj5OgVuLFxwAAAAAAAAAAAAAAAAAAMdmDY1e3qJ4a1e2S3PnCS+Gce6f/AIMb0i0bS36bUXwZIyV8HN229lWbEvnh7VpOEtO0o/ZnHs1vKq9JrO0u7wZ6Z8cZKdpeEwbgAAAAAAAC9s3A2bWuhRUtZzkoxXd830S4vsjOtZmdoaMuWtKzkv2h0rljYdeXcPDDV/ZWspab52P4pv5/skuRaY6RSu0OG1WptqMs5Lf2GVM0cAAAAAAAAAAAAAAAAAAADSPFDKX8QUetVH/iKYtrTjZXxlV3fNd9VzI+fFzxvHdbcK136fJyXn1Z+0+/zQMVrsQAAAAAAHzN8j2GNp8EzeDmVfoVf0+2Pvsj5ak/s1PjPTrL9l3J+mx7RzS5jjOs5regp2jv8/x/KTCUoQAAAAAAAAAAAAAAAAAAAAACEvFrKX+l2/Tal9VbL3pLdXc+faMt7+evVFfqcXLPNDrOD670tPQ37x2+Mfj+EeEVdgAAAAPcHm7Y/D3LDzNilGSfow0nc+Hs5Vp9ZPd8tXyN+LHz228FfxDV/psU2j2p6R/fg6LhBVpRSSSWiSWiSXBJFm4qZ3neX0HgAAAAAAAAAAAAAAAAAAAAAB5dp7Pr2rVOi2PmhOLjJfs10aejXdI8tWLRtLZiy2xXi9e8ObszbEsy9iJ4az7L1jLlOt/DNf5xTXIqclJpbaXdaXU11GKMlfr82LMEgAAAKV1vESUIpttqKS3tyb0SS66mUQxtMR1ntDo7IuW1lnCxq3erL6y2XWxr4U+kVuXyb5lnix8ldnEa/Vzqc028I6R8vy2I2oQAAAAAAAAAAAAAAAAAAAAAAAAad4mZV/iLD+etfX0pyr6zj9qr8dNV3XdmjPi569O6z4Xrf0+Xa3sz380AlY7MAAUk9BDyZSV4NZX+lWPH2L2VtxqTXxW6b591FPT5v+kmabHvPPKh41rOSnoK957/AC/P8fNMxOcwAAAAAAAAAAAAAAAAAAAAAAAAAABCHi1lf/Sb/pdS+pvl7kuELuLXylvfz83Yr9Ti5Z5odZwfWelx+it3r94/DQCKuQD2bB2TZt7EV4ev4py0103RjxlN9ktWZ0pNp5YadRnrhxzkt4Ol9lbPr2VTCipaQrgopfLi33b1b7stq1isbQ4TLltlvN7d5es9awAAAAAAAAAAAAAAAAAAAAAAAAAAPBt3ZVe26LMNZ8M46a84y4xmu6ej/AxvWLRtLdgzWw5IyV7w5r2ts6zZN1mHtWk65uL781JdmmmvmVN6zWdpd1hy1y44yV7S8M3yPIbU2eD2Wf8ATqHjbF9ZdHSGv2aOKf8A9nv+SiT9Nj2jmnxcrxnV+kyehr2r3+f480ikpSAAAAAAAAAAAAAAAAAAAAAAAAAA+ZS0AtSxKiBaljormBGvi9smGOhHG16epWvJYl9qrX2y+cW/yfYiarHvHNC94Lq+W/obdp7fP8tByZsRbbxUK57qovz2v/lx+zr1k9F+LfIjYac9tvBdcQ1X6fDNo7z0j5/h0LXjoRSUdEktElwSXBItHETO/WV2OLTAuxtUgLieoFQAAAAAAAAAAAAAAAAAAAAAAFm6OoGOvw8mBjcXsyV/OS+TAxV+WXbqnKTTWjT3pp8mJjd7EzWd47vHs/JMdn6+nrHV6vRv8N7MKY609mG/UarLqJick77f3wZXDbBlV9qf5maOy9OElHqBkKKnED2RQH0AAAAAAAAAAAAAAAAAAAAAAAAU8oFPIgKemgHpoB6aAr5UBXQCoAAAAAAAAAAAAAAAAAA//9k="/>
          <p:cNvSpPr>
            <a:spLocks noChangeAspect="1" noChangeArrowheads="1"/>
          </p:cNvSpPr>
          <p:nvPr/>
        </p:nvSpPr>
        <p:spPr bwMode="auto">
          <a:xfrm>
            <a:off x="155575" y="-2217738"/>
            <a:ext cx="476250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44" name="AutoShape 4" descr="data:image/jpeg;base64,/9j/4AAQSkZJRgABAQAAAQABAAD/2wCEAAkGBxIHEhUQEhMQFhQWEBgSFhUYERUWGBUSFhUXFhURFRMYHCggGRwlHRUVJDEtJSkrLjovFx8zODMtNygtLisBCgoKDg0OGxAQGzQkICYvLCwsMDQsLCw0NywsLCwsLzgsLCwsLCwsLCwsLCw0LCwsLCwsLCw0NCwuLCwsNCw0LP/AABEIAN0A5AMBEQACEQEDEQH/xAAcAAEAAQUBAQAAAAAAAAAAAAAABwEDBQYIBAL/xAA+EAACAgADBgQCCAUCBgMAAAAAAQIDBAYRBSExQVFhBxITIjJxFCNCUoGRobEWQ2LB8BXhJGOywtHxM4Kj/8QAGgEBAAIDAQAAAAAAAAAAAAAAAAQFAgMGAf/EADMRAQACAQIEAgkEAgIDAAAAAAABAgMEEQUSITFB0RMiMlFhcYGh4RRCsfCR8UTBI3KC/9oADAMBAAIRAxEAPwCcQAAAAAAAAAAAAAAAAAAAAAAAAAAAYLNea8Plevz3S1m/gqj8c38uUere78dxhfJFI6pWl0eTU22p28ZQlmPOuP2vJ2O6ymGvtqrslBJctdGnJ93+nAg3y3tPd1On4fp8VduXeffPX/SxgM/bSwOnlxVkkuVmlmvzc03+p5Ga8eL3Jw3S3702+XT+Gx4DxixdP/y04exdvNW/z1a/Q2xqbeMIWTgmGfZtMfdvGX/Eana9XqPD4iLU3FqMfUWqSfxrTr0N9M0WjfZV6jhl8V+Xmifs3Y3KwAAAAAAAAAAAAAAAAAAAAAAAAAGjZ78Qq8v64ejy24rTTTjCrvY1xfb89OejLmivSO600PDbZ/Xv0r/Py80K7Rx88TZK6+crbpb22+Hbsuy/AhTMzO8uox46468tI2hjLLHY9WzFsW5S0PYhja+za8h5GuzVPzvWFEZaTt049a60+Mv0X5J7seOb/JXavW000det/CPN0HsjZdOxqo0UQUIRW5Lm+cm+bfVk6tYrG0OWy5b5bTe87y9h61gAAAAAAAAAAAAAAAAAAAAAACjem8CKM+eJLscsJs+XazELglzjU/8Au/LqRcufwqvtBwv9+aPlHn5f5RVbcqdVF6yfxSe/fzIjoIjbs8beoHzKWh7EMbW26Q3bw6yFPM0/Wt80MNGXulwdjXGuH93/AH4bsWLn+Ss1uujTxy163n7J/wAFhK8DCNVUYwhBeWMUtEkTYiI6Q5i97XtNrTvK8esQAAAAAAAAAAAAAAAAAAAAAABaxWJhhISsslGMIrzSlJ6JJc22eTOzKtZtO1Y3lCee8/2Zi82HwzlXheE58JXLnr92Hb8+hDy5ubpHZ02g4ZGHa+Trb+Py0C69RXlhuXXqR1u8wFJPQRDG1tm7eG+Q55ln61ylHDRl7nwdsl/Lg+nV/gt/Dfixc/Weys12ujTxy163n7J/wuHhhIRrrjGMIxUYxS0SS4JImxGzl7Wm07z3XT1iAAAAAAAAAAAAAAAAAAAAAAAPHtbadWx6pX3zUK4re3+kUuLb6I8taKxvLZixXy2ilI3lBGdM5W5slo9asLGWsa9d89OE7GuL7cFy14kDJlm/ydXouH000bz1t7/JqN9/qbluj0NSx2WDwUk9D2GNrbNw8OcjzzRZ6lmscNCXvlwc3x9KD69XyX4G7Fj55+Ct12tjTV2jrefs6DwmGhg4RqrjGMIxUYxS0SS4JInRG3SHK2tNpm1p3lePWIAAAAAAAAAAAAAAAAAAAAAAAxmYdu0Zdpd98tIrcorfKcuUIR5t/wC70Rje8VjeW/T6e+e/JSP78UCZszPdmiz1bvbVF/VUp7orq+snzf7Ir8mSbz1dbpNHTTV2r1nxlrd9zt+XJGtNiFoCknoIh5adobJkPJ9ua7tN8aYNO2zTgvuR6yf6cez3Y8c3nbwV+s1ddNTmnrae0Oi9nYCvZlUKKYqFcI+WMVyX92+Lb5snxERG0OSyZLZLTe07zL0nrAAAAAAAAAAAAAAAAAAAAAAAAYfNGY6Ms0u657+EIL4rJfdiv3fIwveKRvKRptLfUX5KfWfcgLMe3rsw2vE4l9q6l8MI/dS/d8yvvebzvLsNNpaaenJT6z72Butdr1f5dDBKiNnwHqjegeTO0bstlTLl2aL1TUtFxnNr21w5zfXsubNlKTadoQtRqa4Kekv9IdI7B2PVsGiGHpjpCK485S5zk+bf+biwrWKxtDkM+e+a83v3lkDJpAAAAAAAAAAAAAAAAAAAAAAAGCzdminK9Pq2vWb1Vdafusl07RXN8u7aT15MkUjeUvSaS+pvy17eM+5Ae3ttW7bteJxMtZPdCC+GEeUYrkv/AG95X3vNp3l1+n09MFOTHDC2WOx6swSYjZ8B6B49Gydm27auhRTFynOWkV+8m+SS3v5GdazM7R3RsuWtKzkv0rDpDJ2WasrYdUw9037rbNN85/2iuCX92ywx44pGzkNZq7anJzT28IZ42IgAAAAAAAAAAAAAAAAAAAAAAAwWb80U5Wp9Wz3Tlqq6k/dZJftFarV8terSevJkikbyl6PR31N+Wvbxn3IB21ta3a9ssViZeayXwx4RhHlCMeSX+71b1K+1ptO8uxwYKYaRjxx0/vf+/Zh7Jux6swSIjZ8h6aAUjB3yUIpttpJJatt7kklxZlDTad/lHd0F4bZLjlmr1LEnibI+98fTjx9KL/LXq/kifhxckbz3cnxHXTqL8tfZjt8fj5N0NysAAAAAAAAAAAAAAAAAAAAAAAGFzZmSnLFDut3ye6utP3WT6Lour5fknhkyRSN5StJpL6nJyV+s+5z/ALc2vbtm6WKxD1nLdGPKEVwhFcktf1b4srr3m07y7LT4KYaRjx9mHnJ2PVmtJiNnyHoB8TfJGUe9rvP7YTD4Q5J9BR2hfH3Na0Qa4J/z2urXw9t/NaS8GL98/RznFtd/x8f/ANT/ANeaViWoAAAAAAAAAAAAAAAAAAAAAAABisy7fpy5RK+57lujFfFOfKEV/nUwveKRvKRptNfUZIpT/Tn7MG3LdvXPFYh73urgvhhHlGK/zqV17zad5dnptNTBT0eP6z72Esm7HqzWlxGz5D0A+ZPynsQxtblhvHhdkz+ILfXuj/w9cvdr/Ms4qr5cG/wXPdIw4+ed57KfiWt/TU5Kz69vtH97J8S8u5E9ySoAAAAAAAAABoGefEeOwZ/R8PGFt0d9jbfkr/penGX47vnuI+XPyztHdc6DhM568+Sdq+Hvn8MlkrPdGZ15HpVelvqctfN/VXL7S7cV+plizRf5tGu4bk0s796+/wA22m5WgAAAAAAAADw7a2rVsSmeIul5YRX4t8oRXNsxtaKxvLbgw3zXilI6y59zRmK3MlzxF26C3VVa6qEendvm+fySRXZMk3neXaaTSU01PR07+Mtfssdj1Zq3Tors+A9ADegeTO0bsrlPL9uZsRGiG5P3TlyhWvim/wBl1bRtpSbTywhanU1wY5y3+kfF0nsnZteyKYUUx8sIR0S/eTfNt6t92WVaxWNocTmy2y3m956y9Z61gAAAAAAAACNvEbP30FywWEl9d8Nlq/ldYRf3+/L58IubPt6te694Zwzn2zZvZ8I9/wCP5+SHrbPJqlvb+J9XzIUy6etd+srNdjqalFtSTTTT0aa3pprgzxsmsTG0pbyL4nq3y4fHySe5RxHBPorej/q4ddOLmYtT4XczxDg0x/5NP9Y8vJKkWpLVb096fYmOdVAAAAAABZxmKhgYStskowhFylJ8EkeTMRG8sqUte0VrG8ygDOuap5qu871jh621VX15epLrJ/pw6t12XJN5+Ds9Doq6Wm0dbz3nyarbZ6j/AGNMysq12h8HjIAAKKZYyca4JylKSjFLjKTeiS/EziGi9oneZ7R3dGZCyrHK+HUHo7p6StkvvcoJ/djrp+b5ljix8lfi4ziGtnU5d49mO0f33tmNqAAAAAAAAAAAEDeKOWZ7CxMsRFt04iyU0/u2yblKt/q1216MrtRjmtt/CXZcJ1lc+KMc+1WPt7/NoxHXAAA3XI/iDdl1qq3zW4bh5dfdX3rb5f0vd00JGLPNOk9lRr+FU1HrU6W/n5+acdlbTp2xVG6icZwlwa5PnFrin2ZPraLRvDkc2G+G80vG0vYZNQAAAUlJRWr3Jb2+3UCDvEbODzHY8PTJrC1y3tfzpr7b/pXL8+mlfmy887R2ddwzQfpqekvHrz9o8/f/AIaJdb59y4LgR5lc0rstHjMAAfM3yR7DXe37YTB4PZP+jxW0Lo+6S0oi1wi9zu+b4Ltq+aJunx/vn6OZ4xrf+Pj7R7Xz93mlQlufAAAAAAAAAAAB4ts7Lq2zTPD3R1hOOj6p8pJ8mnvRjasWjaW3BmvhvGSneHN+ZdhWZdxE8PbxW+MtNFOt/DNfPT801yKvJSaW2l3mk1NNTijJX/UsWYJIAAy+Wsx4jLdvq0S3P44PfCa6Sj/fijPHktSd4RdVo8Wppy3j5T4wnbJ+csPmiHsfkuS1nTJ+5dZRf2o911WuhY48tbx07uO1vD8ult63WvhP97S2Q2oAAAijxVzj6rls7Dy7Yiaf/wCCf/V+XUh6jLv6kfV0fCNBy7ajJH/rH/fl/n3IrumvhXBfqQ5nwdHSvjKyeNgAApJ+UR1Y2naN21eG2U3mXEa2J+hW1K1/e+7Sn1fPsn2JGHHz2+EKriGs/TYt49u3bzdDQioJJJJJaJJaJJcEkWLjZnfrL6DwAAAAAAAAAAAADV8/5UjmjD+WOivr1lVJ9edbfSWn4PRmrNi56/FYcO106XLvPsz38/o55uqlRKUJJxlGTjKLWjUk9GmuqZVz06O4raLREx2l8B6AALuExM8HONlcpQnF6xlF6NPqmexMxO8Mb0res1tG8SmXIviXDaXlw+McYXfDG3hCx8vNyhJ/k+25E7DqIt0t3crxDg9sW+TD1r7vGPOPukclKJpXiVnD+H6vQpa+k2r2/wDLg9zta68Uu+r5aPRny8kbR3W3C9B+ovz39iPvPu80F3T8mq1bk3rJ8233K+Z2ddWN+vh4POYtoAAAXtl7Ps2xdCipaznLyxXfm30SWrfZGdazM7R3R8uWtKzkv7MOlcr7Cry7h4YevfotZy00c7H8U3/nBJcizx0ildocPq9TbUZZyW+nwhljNGAAAAAAAAAAAAAAAIs8XsoesntCiPuivr4pcYrcrvmuD7aPkyHqcW/rQ6Lguv5Z9Been7fLyRCQXTgAAAA3zJ3iVdsKDpvUr61F+nrL3wentj5nxhr+XLhoScWomsbT1U2t4Pjz256erPj7v9/y1bae0rNpWTxN0vNbY9eyXKKXJJaL8DVa0zPNKwxYa46xipG0Qxj3mCSHgAAPib13GUe9had+kJv8Ispf6VV9Mtj9bbH2J8YUven85bn8tO5P0+PaOae8uU4xrfSX9DSfVr3+M/hIpJUgAAAAAAAAAAAAAAAApKKmmmk01o0+DXRoETs5/wDEjKTy1f560/o9rcq39yXF0t9uXbroytz4uSd47O04Xrv1OPa3tR3+Px82nkdaAAAAAAAAACknoew8mdobj4YZU/iLEepYtaKmpT1W6cuMavx4vsu6JGHHz2+EKnies/TYtq+1bt8Pj5OgVuLFxwAAAAAAAAAAAAAAAAAAMdmDY1e3qJ4a1e2S3PnCS+Gce6f/AIMb0i0bS36bUXwZIyV8HN229lWbEvnh7VpOEtO0o/ZnHs1vKq9JrO0u7wZ6Z8cZKdpeEwbgAAAAAAAC9s3A2bWuhRUtZzkoxXd830S4vsjOtZmdoaMuWtKzkv2h0rljYdeXcPDDV/ZWspab52P4pv5/skuRaY6RSu0OG1WptqMs5Lf2GVM0cAAAAAAAAAAAAAAAAAAADSPFDKX8QUetVH/iKYtrTjZXxlV3fNd9VzI+fFzxvHdbcK136fJyXn1Z+0+/zQMVrsQAAAAAAHzN8j2GNp8EzeDmVfoVf0+2Pvsj5ak/s1PjPTrL9l3J+mx7RzS5jjOs5regp2jv8/x/KTCUoQAAAAAAAAAAAAAAAAAAAAACEvFrKX+l2/Tal9VbL3pLdXc+faMt7+evVFfqcXLPNDrOD670tPQ37x2+Mfj+EeEVdgAAAAPcHm7Y/D3LDzNilGSfow0nc+Hs5Vp9ZPd8tXyN+LHz228FfxDV/psU2j2p6R/fg6LhBVpRSSSWiSWiSXBJFm4qZ3neX0HgAAAAAAAAAAAAAAAAAAAAAB5dp7Pr2rVOi2PmhOLjJfs10aejXdI8tWLRtLZiy2xXi9e8ObszbEsy9iJ4az7L1jLlOt/DNf5xTXIqclJpbaXdaXU11GKMlfr82LMEgAAAKV1vESUIpttqKS3tyb0SS66mUQxtMR1ntDo7IuW1lnCxq3erL6y2XWxr4U+kVuXyb5lnix8ldnEa/Vzqc028I6R8vy2I2oQAAAAAAAAAAAAAAAAAAAAAAAAad4mZV/iLD+etfX0pyr6zj9qr8dNV3XdmjPi569O6z4Xrf0+Xa3sz380AlY7MAAUk9BDyZSV4NZX+lWPH2L2VtxqTXxW6b591FPT5v+kmabHvPPKh41rOSnoK957/AC/P8fNMxOcwAAAAAAAAAAAAAAAAAAAAAAAAAABCHi1lf/Sb/pdS+pvl7kuELuLXylvfz83Yr9Ti5Z5odZwfWelx+it3r94/DQCKuQD2bB2TZt7EV4ev4py0103RjxlN9ktWZ0pNp5YadRnrhxzkt4Ol9lbPr2VTCipaQrgopfLi33b1b7stq1isbQ4TLltlvN7d5es9awAAAAAAAAAAAAAAAAAAAAAAAAAAPBt3ZVe26LMNZ8M46a84y4xmu6ej/AxvWLRtLdgzWw5IyV7w5r2ts6zZN1mHtWk65uL781JdmmmvmVN6zWdpd1hy1y44yV7S8M3yPIbU2eD2Wf8ATqHjbF9ZdHSGv2aOKf8A9nv+SiT9Nj2jmnxcrxnV+kyehr2r3+f480ikpSAAAAAAAAAAAAAAAAAAAAAAAAAA+ZS0AtSxKiBaljormBGvi9smGOhHG16epWvJYl9qrX2y+cW/yfYiarHvHNC94Lq+W/obdp7fP8tByZsRbbxUK57qovz2v/lx+zr1k9F+LfIjYac9tvBdcQ1X6fDNo7z0j5/h0LXjoRSUdEktElwSXBItHETO/WV2OLTAuxtUgLieoFQAAAAAAAAAAAAAAAAAAAAAAFm6OoGOvw8mBjcXsyV/OS+TAxV+WXbqnKTTWjT3pp8mJjd7EzWd47vHs/JMdn6+nrHV6vRv8N7MKY609mG/UarLqJick77f3wZXDbBlV9qf5maOy9OElHqBkKKnED2RQH0AAAAAAAAAAAAAAAAAAAAAAAAU8oFPIgKemgHpoB6aAr5UBXQCoAAAAAAAAAAAAAAAAAA//9k="/>
          <p:cNvSpPr>
            <a:spLocks noChangeAspect="1" noChangeArrowheads="1"/>
          </p:cNvSpPr>
          <p:nvPr/>
        </p:nvSpPr>
        <p:spPr bwMode="auto">
          <a:xfrm>
            <a:off x="155575" y="-2217738"/>
            <a:ext cx="476250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1115616" y="2054164"/>
            <a:ext cx="6912768" cy="317503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Povjerljivost</a:t>
            </a:r>
          </a:p>
          <a:p>
            <a:pPr algn="ctr"/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Aktivno sudjelovanje (na susretu i između susreta</a:t>
            </a:r>
          </a:p>
          <a:p>
            <a:pPr lvl="0" algn="ctr"/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Uvažavajuća komunikacija</a:t>
            </a:r>
          </a:p>
          <a:p>
            <a:pPr lvl="0" algn="ctr"/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Jedan mikrofon</a:t>
            </a:r>
          </a:p>
          <a:p>
            <a:pPr lvl="0" algn="ctr"/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Bez mobitela</a:t>
            </a:r>
          </a:p>
          <a:p>
            <a:pPr algn="ctr"/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Redovitost dolazaka (dva izostanka)</a:t>
            </a:r>
          </a:p>
          <a:p>
            <a:pPr lvl="0" algn="ctr"/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Mogućnost „</a:t>
            </a:r>
            <a:r>
              <a:rPr lang="hr-HR" sz="2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kviska</a:t>
            </a:r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5945247"/>
              </p:ext>
            </p:extLst>
          </p:nvPr>
        </p:nvGraphicFramePr>
        <p:xfrm>
          <a:off x="197768" y="1124744"/>
          <a:ext cx="8748464" cy="56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D93AEC7D-0428-40AC-9557-E638408D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56" y="-49585"/>
            <a:ext cx="9144000" cy="1052513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hr-HR">
                <a:solidFill>
                  <a:schemeClr val="bg1"/>
                </a:solidFill>
              </a:rPr>
              <a:t>Struktura programa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7368140"/>
              </p:ext>
            </p:extLst>
          </p:nvPr>
        </p:nvGraphicFramePr>
        <p:xfrm>
          <a:off x="200727" y="1412776"/>
          <a:ext cx="8742546" cy="504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922CC9B-FC8E-427D-9E8C-692A2228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hr-HR">
                <a:solidFill>
                  <a:schemeClr val="bg1"/>
                </a:solidFill>
              </a:rPr>
              <a:t>Struktura programa</a:t>
            </a:r>
          </a:p>
        </p:txBody>
      </p:sp>
    </p:spTree>
    <p:extLst>
      <p:ext uri="{BB962C8B-B14F-4D97-AF65-F5344CB8AC3E}">
        <p14:creationId xmlns:p14="http://schemas.microsoft.com/office/powerpoint/2010/main" val="245890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hr-HR">
                <a:solidFill>
                  <a:schemeClr val="bg1"/>
                </a:solidFill>
              </a:rPr>
              <a:t>Korištene tehnike</a:t>
            </a:r>
          </a:p>
        </p:txBody>
      </p:sp>
      <p:sp>
        <p:nvSpPr>
          <p:cNvPr id="12291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hr-H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Kognitivne: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841654" cy="4278313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psihoedukacija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prepoznavanje i ispravljanje pogrešaka u mišljenju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kognitivna restrukturacija</a:t>
            </a:r>
          </a:p>
          <a:p>
            <a:pPr>
              <a:defRPr/>
            </a:pPr>
            <a:r>
              <a:rPr lang="hr-HR" sz="32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bihevioralni eksperimenti</a:t>
            </a:r>
          </a:p>
          <a:p>
            <a:pPr>
              <a:defRPr/>
            </a:pPr>
            <a:endParaRPr lang="hr-HR" sz="3200">
              <a:ea typeface="Calibri"/>
              <a:cs typeface="Calibri"/>
            </a:endParaRPr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7933" y="1535113"/>
            <a:ext cx="2948867" cy="639762"/>
          </a:xfrm>
        </p:spPr>
        <p:txBody>
          <a:bodyPr/>
          <a:lstStyle/>
          <a:p>
            <a:pPr algn="ctr" eaLnBrk="1" hangingPunct="1"/>
            <a:r>
              <a:rPr lang="hr-H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Bihevioralne: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37933" y="2174875"/>
            <a:ext cx="2948867" cy="4278313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hr-HR" sz="3200">
                <a:solidFill>
                  <a:schemeClr val="tx1">
                    <a:lumMod val="65000"/>
                    <a:lumOff val="35000"/>
                  </a:schemeClr>
                </a:solidFill>
              </a:rPr>
              <a:t>postupno izlaganje (individualno kreirane hijerarhije)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"/>
          <p:cNvSpPr/>
          <p:nvPr/>
        </p:nvSpPr>
        <p:spPr>
          <a:xfrm>
            <a:off x="2915816" y="188640"/>
            <a:ext cx="5256584" cy="3084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hr-HR" sz="24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očenje vode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hr-HR" sz="24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azgovor (započeti, priključiti se, govoriti o osobnim temama)</a:t>
            </a:r>
          </a:p>
          <a:p>
            <a:pPr marL="342900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Suprotstavljanje mišljenja / grupna diskusija na zadanu temu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hr-HR" sz="24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imulacija razgovora za posao </a:t>
            </a: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240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... </a:t>
            </a:r>
          </a:p>
        </p:txBody>
      </p:sp>
      <p:sp>
        <p:nvSpPr>
          <p:cNvPr id="11" name="Rounded Rectangle 4"/>
          <p:cNvSpPr/>
          <p:nvPr/>
        </p:nvSpPr>
        <p:spPr>
          <a:xfrm>
            <a:off x="2123728" y="3538647"/>
            <a:ext cx="3816424" cy="3208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342900" lvl="0" indent="-34290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Oti</a:t>
            </a:r>
            <a:r>
              <a:rPr lang="hr-HR" sz="2400" b="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ći sam/a u trgovinu</a:t>
            </a:r>
          </a:p>
          <a:p>
            <a:pPr marL="342900" lvl="0" indent="-34290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2400" b="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Izaći iz učionice i vratiti se</a:t>
            </a:r>
          </a:p>
          <a:p>
            <a:pPr marL="342900" lvl="0" indent="-34290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2400" b="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Pozvati kolege na kavu</a:t>
            </a:r>
          </a:p>
          <a:p>
            <a:pPr marL="342900" lvl="0" indent="-34290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2400" b="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Hodati po rivi bez pričanja na mobitel</a:t>
            </a:r>
          </a:p>
          <a:p>
            <a:pPr marL="342900" lvl="0" indent="-34290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2400" b="0" kern="1200">
                <a:solidFill>
                  <a:schemeClr val="tx1">
                    <a:lumMod val="65000"/>
                    <a:lumOff val="35000"/>
                  </a:schemeClr>
                </a:solidFill>
              </a:rPr>
              <a:t>...</a:t>
            </a:r>
          </a:p>
        </p:txBody>
      </p:sp>
      <p:sp>
        <p:nvSpPr>
          <p:cNvPr id="3" name="Pravokutnik 2"/>
          <p:cNvSpPr/>
          <p:nvPr/>
        </p:nvSpPr>
        <p:spPr>
          <a:xfrm>
            <a:off x="0" y="1"/>
            <a:ext cx="2555776" cy="3356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/>
              <a:t>Izlaganja u seansi</a:t>
            </a:r>
          </a:p>
          <a:p>
            <a:pPr algn="ctr"/>
            <a:endParaRPr lang="hr-HR" sz="3200" b="1"/>
          </a:p>
        </p:txBody>
      </p:sp>
      <p:sp>
        <p:nvSpPr>
          <p:cNvPr id="12" name="Pravokutnik 11"/>
          <p:cNvSpPr/>
          <p:nvPr/>
        </p:nvSpPr>
        <p:spPr>
          <a:xfrm>
            <a:off x="6012160" y="3356993"/>
            <a:ext cx="3131840" cy="35131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/>
              <a:t>Zadaće između susreta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0" y="3356992"/>
            <a:ext cx="9144000" cy="108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292" name="Picture 4" descr="http://www.nist.gov/pml/wmd/metric/images/people-talkin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39457"/>
            <a:ext cx="2227321" cy="1718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3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/>
              <a:t>Bihevioralni eksperiment</a:t>
            </a:r>
          </a:p>
        </p:txBody>
      </p:sp>
      <p:pic>
        <p:nvPicPr>
          <p:cNvPr id="11266" name="Picture 2" descr="http://i.huffpost.com/gen/1669999/images/o-WOMAN-THINKING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00092"/>
            <a:ext cx="2915816" cy="1457908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40862818"/>
              </p:ext>
            </p:extLst>
          </p:nvPr>
        </p:nvGraphicFramePr>
        <p:xfrm>
          <a:off x="467544" y="1844824"/>
          <a:ext cx="60605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loud Callout 8"/>
          <p:cNvSpPr/>
          <p:nvPr/>
        </p:nvSpPr>
        <p:spPr>
          <a:xfrm>
            <a:off x="5724128" y="2780928"/>
            <a:ext cx="3312368" cy="2088232"/>
          </a:xfrm>
          <a:prstGeom prst="cloudCallout">
            <a:avLst>
              <a:gd name="adj1" fmla="val 18719"/>
              <a:gd name="adj2" fmla="val 8165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chemeClr val="tx1">
                    <a:lumMod val="65000"/>
                    <a:lumOff val="35000"/>
                  </a:schemeClr>
                </a:solidFill>
              </a:rPr>
              <a:t>Zaključak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hr-HR" i="1">
                <a:solidFill>
                  <a:schemeClr val="tx1">
                    <a:lumMod val="65000"/>
                    <a:lumOff val="35000"/>
                  </a:schemeClr>
                </a:solidFill>
              </a:rPr>
              <a:t>Iako mi je neugodno, mogu otići u trgovinu sama i kupiti ono što mi treba.</a:t>
            </a:r>
          </a:p>
        </p:txBody>
      </p:sp>
    </p:spTree>
    <p:extLst>
      <p:ext uri="{BB962C8B-B14F-4D97-AF65-F5344CB8AC3E}">
        <p14:creationId xmlns:p14="http://schemas.microsoft.com/office/powerpoint/2010/main" val="3778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tressandanger.co.uk/wp-content/uploads/2015/01/COC-Parano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6838" y="3645024"/>
            <a:ext cx="4567162" cy="3212976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5220072" y="1124744"/>
            <a:ext cx="3456384" cy="2448272"/>
          </a:xfrm>
          <a:prstGeom prst="cloudCallout">
            <a:avLst>
              <a:gd name="adj1" fmla="val -31105"/>
              <a:gd name="adj2" fmla="val 6750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Sigurno ću se zacrveniti. Svi će to vidjeti. Ispast ću jadna i nesposobna.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0" cy="24928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/>
              <a:t>Kognitivna restrukturacija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9992" y="0"/>
            <a:ext cx="14401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ular Callout 6"/>
          <p:cNvSpPr/>
          <p:nvPr/>
        </p:nvSpPr>
        <p:spPr>
          <a:xfrm>
            <a:off x="467544" y="3429000"/>
            <a:ext cx="3888432" cy="2592288"/>
          </a:xfrm>
          <a:prstGeom prst="wedgeRoundRectCallout">
            <a:avLst>
              <a:gd name="adj1" fmla="val 70185"/>
              <a:gd name="adj2" fmla="val -20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/>
              <a:t>Nema veze ako se zacrvenim, to ne govori ništa o meni kao o osobi. Uvjerila sam se da drugi ljudi ne pridaju toliku važnost mome crvenilu u licu, pa ne trebam ni ja. Otići ću tamo i za početak slušati o čemu pričaju...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627784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hr-HR">
                <a:solidFill>
                  <a:schemeClr val="bg1"/>
                </a:solidFill>
              </a:rPr>
              <a:t>Ostalo...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79576" y="1052736"/>
          <a:ext cx="686442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65625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hr-HR" sz="4000">
                <a:solidFill>
                  <a:schemeClr val="bg1"/>
                </a:solidFill>
              </a:rPr>
              <a:t>Socijalni anksiozni poremećaj (socijalna fobija)</a:t>
            </a:r>
            <a:r>
              <a:rPr lang="hr-HR">
                <a:solidFill>
                  <a:schemeClr val="bg1"/>
                </a:solidFill>
              </a:rPr>
              <a:t/>
            </a:r>
            <a:br>
              <a:rPr lang="hr-HR">
                <a:solidFill>
                  <a:schemeClr val="bg1"/>
                </a:solidFill>
              </a:rPr>
            </a:br>
            <a:r>
              <a:rPr lang="hr-HR">
                <a:solidFill>
                  <a:schemeClr val="bg1"/>
                </a:solidFill>
              </a:rPr>
              <a:t/>
            </a:r>
            <a:br>
              <a:rPr lang="hr-HR">
                <a:solidFill>
                  <a:schemeClr val="bg1"/>
                </a:solidFill>
              </a:rPr>
            </a:br>
            <a:r>
              <a:rPr lang="hr-HR">
                <a:solidFill>
                  <a:schemeClr val="bg1"/>
                </a:solidFill>
              </a:rPr>
              <a:t/>
            </a:r>
            <a:br>
              <a:rPr lang="hr-HR">
                <a:solidFill>
                  <a:schemeClr val="bg1"/>
                </a:solidFill>
              </a:rPr>
            </a:br>
            <a:r>
              <a:rPr lang="hr-HR">
                <a:solidFill>
                  <a:schemeClr val="bg1"/>
                </a:solidFill>
              </a:rPr>
              <a:t/>
            </a:r>
            <a:br>
              <a:rPr lang="hr-HR">
                <a:solidFill>
                  <a:schemeClr val="bg1"/>
                </a:solidFill>
              </a:rPr>
            </a:br>
            <a:r>
              <a:rPr lang="hr-HR">
                <a:solidFill>
                  <a:schemeClr val="bg1"/>
                </a:solidFill>
              </a:rPr>
              <a:t/>
            </a:r>
            <a:br>
              <a:rPr lang="hr-HR">
                <a:solidFill>
                  <a:schemeClr val="bg1"/>
                </a:solidFill>
              </a:rPr>
            </a:br>
            <a:r>
              <a:rPr lang="hr-HR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620688"/>
            <a:ext cx="4464050" cy="568816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>
                <a:solidFill>
                  <a:schemeClr val="tx1">
                    <a:lumMod val="65000"/>
                    <a:lumOff val="35000"/>
                  </a:schemeClr>
                </a:solidFill>
              </a:rPr>
              <a:t>pretjerani strah u različitim socijalnim situacijama u kojima postoji mogućnost procjenjivanja od strane drugih ljudi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>
                <a:solidFill>
                  <a:schemeClr val="tx1">
                    <a:lumMod val="65000"/>
                    <a:lumOff val="35000"/>
                  </a:schemeClr>
                </a:solidFill>
              </a:rPr>
              <a:t>strah da će drugi ljudi vidjeti simptome anksioznosti ili da će se ponašati neadekvatno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2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>
                <a:solidFill>
                  <a:schemeClr val="tx1">
                    <a:lumMod val="65000"/>
                    <a:lumOff val="35000"/>
                  </a:schemeClr>
                </a:solidFill>
              </a:rPr>
              <a:t>8% opće populacije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>
                <a:solidFill>
                  <a:schemeClr val="tx1">
                    <a:lumMod val="65000"/>
                    <a:lumOff val="35000"/>
                  </a:schemeClr>
                </a:solidFill>
              </a:rPr>
              <a:t>10-12% kod studenata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08" y="3661794"/>
            <a:ext cx="2232248" cy="193585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-20175" y="5597644"/>
            <a:ext cx="4376151" cy="108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data:image/jpeg;base64,/9j/4AAQSkZJRgABAQAAAQABAAD/2wCEAAkGBxIHEhUQEhMQFhQWEBgSFhUYERUWGBUSFhUXFhURFRMYHCggGRwlHRUVJDEtJSkrLjovFx8zODMtNygtLisBCgoKDg0OGxAQGzQkICYvLCwsMDQsLCw0NywsLCwsLzgsLCwsLCwsLCwsLCw0LCwsLCwsLCw0NCwuLCwsNCw0LP/AABEIAN0A5AMBEQACEQEDEQH/xAAcAAEAAQUBAQAAAAAAAAAAAAAABwEDBQYIBAL/xAA+EAACAgADBgQCCAUCBgMAAAAAAQIDBAYRBSExQVFhBxITIjJxFCNCUoGRobEWQ2LB8BXhJGOywtHxM4Kj/8QAGgEBAAIDAQAAAAAAAAAAAAAAAAQFAgMGAf/EADMRAQACAQIEAgkEAgIDAAAAAAABAgMEEQUSITFB0RMiMlFhcYGh4RRCsfCR8UTBI3KC/9oADAMBAAIRAxEAPwCcQAAAAAAAAAAAAAAAAAAAAAAAAAAAYLNea8Plevz3S1m/gqj8c38uUere78dxhfJFI6pWl0eTU22p28ZQlmPOuP2vJ2O6ymGvtqrslBJctdGnJ93+nAg3y3tPd1On4fp8VduXeffPX/SxgM/bSwOnlxVkkuVmlmvzc03+p5Ga8eL3Jw3S3702+XT+Gx4DxixdP/y04exdvNW/z1a/Q2xqbeMIWTgmGfZtMfdvGX/Eana9XqPD4iLU3FqMfUWqSfxrTr0N9M0WjfZV6jhl8V+Xmifs3Y3KwAAAAAAAAAAAAAAAAAAAAAAAAAGjZ78Qq8v64ejy24rTTTjCrvY1xfb89OejLmivSO600PDbZ/Xv0r/Py80K7Rx88TZK6+crbpb22+Hbsuy/AhTMzO8uox46468tI2hjLLHY9WzFsW5S0PYhja+za8h5GuzVPzvWFEZaTt049a60+Mv0X5J7seOb/JXavW000det/CPN0HsjZdOxqo0UQUIRW5Lm+cm+bfVk6tYrG0OWy5b5bTe87y9h61gAAAAAAAAAAAAAAAAAAAAAACjem8CKM+eJLscsJs+XazELglzjU/8Au/LqRcufwqvtBwv9+aPlHn5f5RVbcqdVF6yfxSe/fzIjoIjbs8beoHzKWh7EMbW26Q3bw6yFPM0/Wt80MNGXulwdjXGuH93/AH4bsWLn+Ss1uujTxy163n7J/wAFhK8DCNVUYwhBeWMUtEkTYiI6Q5i97XtNrTvK8esQAAAAAAAAAAAAAAAAAAAAAABaxWJhhISsslGMIrzSlJ6JJc22eTOzKtZtO1Y3lCee8/2Zi82HwzlXheE58JXLnr92Hb8+hDy5ubpHZ02g4ZGHa+Trb+Py0C69RXlhuXXqR1u8wFJPQRDG1tm7eG+Q55ln61ylHDRl7nwdsl/Lg+nV/gt/Dfixc/Weys12ujTxy163n7J/wuHhhIRrrjGMIxUYxS0SS4JImxGzl7Wm07z3XT1iAAAAAAAAAAAAAAAAAAAAAAAPHtbadWx6pX3zUK4re3+kUuLb6I8taKxvLZixXy2ilI3lBGdM5W5slo9asLGWsa9d89OE7GuL7cFy14kDJlm/ydXouH000bz1t7/JqN9/qbluj0NSx2WDwUk9D2GNrbNw8OcjzzRZ6lmscNCXvlwc3x9KD69XyX4G7Fj55+Ct12tjTV2jrefs6DwmGhg4RqrjGMIxUYxS0SS4JInRG3SHK2tNpm1p3lePWIAAAAAAAAAAAAAAAAAAAAAAAxmYdu0Zdpd98tIrcorfKcuUIR5t/wC70Rje8VjeW/T6e+e/JSP78UCZszPdmiz1bvbVF/VUp7orq+snzf7Ir8mSbz1dbpNHTTV2r1nxlrd9zt+XJGtNiFoCknoIh5adobJkPJ9ua7tN8aYNO2zTgvuR6yf6cez3Y8c3nbwV+s1ddNTmnrae0Oi9nYCvZlUKKYqFcI+WMVyX92+Lb5snxERG0OSyZLZLTe07zL0nrAAAAAAAAAAAAAAAAAAAAAAAAYfNGY6Ms0u657+EIL4rJfdiv3fIwveKRvKRptLfUX5KfWfcgLMe3rsw2vE4l9q6l8MI/dS/d8yvvebzvLsNNpaaenJT6z72Butdr1f5dDBKiNnwHqjegeTO0bstlTLl2aL1TUtFxnNr21w5zfXsubNlKTadoQtRqa4Kekv9IdI7B2PVsGiGHpjpCK485S5zk+bf+biwrWKxtDkM+e+a83v3lkDJpAAAAAAAAAAAAAAAAAAAAAAAGCzdminK9Pq2vWb1Vdafusl07RXN8u7aT15MkUjeUvSaS+pvy17eM+5Ae3ttW7bteJxMtZPdCC+GEeUYrkv/AG95X3vNp3l1+n09MFOTHDC2WOx6swSYjZ8B6B49Gydm27auhRTFynOWkV+8m+SS3v5GdazM7R3RsuWtKzkv0rDpDJ2WasrYdUw9037rbNN85/2iuCX92ywx44pGzkNZq7anJzT28IZ42IgAAAAAAAAAAAAAAAAAAAAAAAwWb80U5Wp9Wz3Tlqq6k/dZJftFarV8terSevJkikbyl6PR31N+Wvbxn3IB21ta3a9ssViZeayXwx4RhHlCMeSX+71b1K+1ptO8uxwYKYaRjxx0/vf+/Zh7Jux6swSIjZ8h6aAUjB3yUIpttpJJatt7kklxZlDTad/lHd0F4bZLjlmr1LEnibI+98fTjx9KL/LXq/kifhxckbz3cnxHXTqL8tfZjt8fj5N0NysAAAAAAAAAAAAAAAAAAAAAAAGFzZmSnLFDut3ye6utP3WT6Lour5fknhkyRSN5StJpL6nJyV+s+5z/ALc2vbtm6WKxD1nLdGPKEVwhFcktf1b4srr3m07y7LT4KYaRjx9mHnJ2PVmtJiNnyHoB8TfJGUe9rvP7YTD4Q5J9BR2hfH3Na0Qa4J/z2urXw9t/NaS8GL98/RznFtd/x8f/ANT/ANeaViWoAAAAAAAAAAAAAAAAAAAAAAABisy7fpy5RK+57lujFfFOfKEV/nUwveKRvKRptNfUZIpT/Tn7MG3LdvXPFYh73urgvhhHlGK/zqV17zad5dnptNTBT0eP6z72Esm7HqzWlxGz5D0A+ZPynsQxtblhvHhdkz+ILfXuj/w9cvdr/Ms4qr5cG/wXPdIw4+ed57KfiWt/TU5Kz69vtH97J8S8u5E9ySoAAAAAAAAABoGefEeOwZ/R8PGFt0d9jbfkr/penGX47vnuI+XPyztHdc6DhM568+Sdq+Hvn8MlkrPdGZ15HpVelvqctfN/VXL7S7cV+plizRf5tGu4bk0s796+/wA22m5WgAAAAAAAADw7a2rVsSmeIul5YRX4t8oRXNsxtaKxvLbgw3zXilI6y59zRmK3MlzxF26C3VVa6qEendvm+fySRXZMk3neXaaTSU01PR07+Mtfssdj1Zq3Tors+A9ADegeTO0bsrlPL9uZsRGiG5P3TlyhWvim/wBl1bRtpSbTywhanU1wY5y3+kfF0nsnZteyKYUUx8sIR0S/eTfNt6t92WVaxWNocTmy2y3m956y9Z61gAAAAAAAACNvEbP30FywWEl9d8Nlq/ldYRf3+/L58IubPt6te694Zwzn2zZvZ8I9/wCP5+SHrbPJqlvb+J9XzIUy6etd+srNdjqalFtSTTTT0aa3pprgzxsmsTG0pbyL4nq3y4fHySe5RxHBPorej/q4ddOLmYtT4XczxDg0x/5NP9Y8vJKkWpLVb096fYmOdVAAAAAABZxmKhgYStskowhFylJ8EkeTMRG8sqUte0VrG8ygDOuap5qu871jh621VX15epLrJ/pw6t12XJN5+Ds9Doq6Wm0dbz3nyarbZ6j/AGNMysq12h8HjIAAKKZYyca4JylKSjFLjKTeiS/EziGi9oneZ7R3dGZCyrHK+HUHo7p6StkvvcoJ/djrp+b5ljix8lfi4ziGtnU5d49mO0f33tmNqAAAAAAAAAAAEDeKOWZ7CxMsRFt04iyU0/u2yblKt/q1216MrtRjmtt/CXZcJ1lc+KMc+1WPt7/NoxHXAAA3XI/iDdl1qq3zW4bh5dfdX3rb5f0vd00JGLPNOk9lRr+FU1HrU6W/n5+acdlbTp2xVG6icZwlwa5PnFrin2ZPraLRvDkc2G+G80vG0vYZNQAAAUlJRWr3Jb2+3UCDvEbODzHY8PTJrC1y3tfzpr7b/pXL8+mlfmy887R2ddwzQfpqekvHrz9o8/f/AIaJdb59y4LgR5lc0rstHjMAAfM3yR7DXe37YTB4PZP+jxW0Lo+6S0oi1wi9zu+b4Ltq+aJunx/vn6OZ4xrf+Pj7R7Xz93mlQlufAAAAAAAAAAAB4ts7Lq2zTPD3R1hOOj6p8pJ8mnvRjasWjaW3BmvhvGSneHN+ZdhWZdxE8PbxW+MtNFOt/DNfPT801yKvJSaW2l3mk1NNTijJX/UsWYJIAAy+Wsx4jLdvq0S3P44PfCa6Sj/fijPHktSd4RdVo8Wppy3j5T4wnbJ+csPmiHsfkuS1nTJ+5dZRf2o911WuhY48tbx07uO1vD8ult63WvhP97S2Q2oAAAijxVzj6rls7Dy7Yiaf/wCCf/V+XUh6jLv6kfV0fCNBy7ajJH/rH/fl/n3IrumvhXBfqQ5nwdHSvjKyeNgAApJ+UR1Y2naN21eG2U3mXEa2J+hW1K1/e+7Sn1fPsn2JGHHz2+EKriGs/TYt49u3bzdDQioJJJJJaJJaJJcEkWLjZnfrL6DwAAAAAAAAAAAADV8/5UjmjD+WOivr1lVJ9edbfSWn4PRmrNi56/FYcO106XLvPsz38/o55uqlRKUJJxlGTjKLWjUk9GmuqZVz06O4raLREx2l8B6AALuExM8HONlcpQnF6xlF6NPqmexMxO8Mb0res1tG8SmXIviXDaXlw+McYXfDG3hCx8vNyhJ/k+25E7DqIt0t3crxDg9sW+TD1r7vGPOPukclKJpXiVnD+H6vQpa+k2r2/wDLg9zta68Uu+r5aPRny8kbR3W3C9B+ovz39iPvPu80F3T8mq1bk3rJ8233K+Z2ddWN+vh4POYtoAAAXtl7Ps2xdCipaznLyxXfm30SWrfZGdazM7R3R8uWtKzkv7MOlcr7Cry7h4YevfotZy00c7H8U3/nBJcizx0ildocPq9TbUZZyW+nwhljNGAAAAAAAAAAAAAAAIs8XsoesntCiPuivr4pcYrcrvmuD7aPkyHqcW/rQ6Lguv5Z9Been7fLyRCQXTgAAAA3zJ3iVdsKDpvUr61F+nrL3wentj5nxhr+XLhoScWomsbT1U2t4Pjz256erPj7v9/y1bae0rNpWTxN0vNbY9eyXKKXJJaL8DVa0zPNKwxYa46xipG0Qxj3mCSHgAAPib13GUe9had+kJv8Ispf6VV9Mtj9bbH2J8YUven85bn8tO5P0+PaOae8uU4xrfSX9DSfVr3+M/hIpJUgAAAAAAAAAAAAAAAApKKmmmk01o0+DXRoETs5/wDEjKTy1f560/o9rcq39yXF0t9uXbroytz4uSd47O04Xrv1OPa3tR3+Px82nkdaAAAAAAAAACknoew8mdobj4YZU/iLEepYtaKmpT1W6cuMavx4vsu6JGHHz2+EKnies/TYtq+1bt8Pj5OgVuLFxwAAAAAAAAAAAAAAAAAAMdmDY1e3qJ4a1e2S3PnCS+Gce6f/AIMb0i0bS36bUXwZIyV8HN229lWbEvnh7VpOEtO0o/ZnHs1vKq9JrO0u7wZ6Z8cZKdpeEwbgAAAAAAAC9s3A2bWuhRUtZzkoxXd830S4vsjOtZmdoaMuWtKzkv2h0rljYdeXcPDDV/ZWspab52P4pv5/skuRaY6RSu0OG1WptqMs5Lf2GVM0cAAAAAAAAAAAAAAAAAAADSPFDKX8QUetVH/iKYtrTjZXxlV3fNd9VzI+fFzxvHdbcK136fJyXn1Z+0+/zQMVrsQAAAAAAHzN8j2GNp8EzeDmVfoVf0+2Pvsj5ak/s1PjPTrL9l3J+mx7RzS5jjOs5regp2jv8/x/KTCUoQAAAAAAAAAAAAAAAAAAAAACEvFrKX+l2/Tal9VbL3pLdXc+faMt7+evVFfqcXLPNDrOD670tPQ37x2+Mfj+EeEVdgAAAAPcHm7Y/D3LDzNilGSfow0nc+Hs5Vp9ZPd8tXyN+LHz228FfxDV/psU2j2p6R/fg6LhBVpRSSSWiSWiSXBJFm4qZ3neX0HgAAAAAAAAAAAAAAAAAAAAAB5dp7Pr2rVOi2PmhOLjJfs10aejXdI8tWLRtLZiy2xXi9e8ObszbEsy9iJ4az7L1jLlOt/DNf5xTXIqclJpbaXdaXU11GKMlfr82LMEgAAAKV1vESUIpttqKS3tyb0SS66mUQxtMR1ntDo7IuW1lnCxq3erL6y2XWxr4U+kVuXyb5lnix8ldnEa/Vzqc028I6R8vy2I2oQAAAAAAAAAAAAAAAAAAAAAAAAad4mZV/iLD+etfX0pyr6zj9qr8dNV3XdmjPi569O6z4Xrf0+Xa3sz380AlY7MAAUk9BDyZSV4NZX+lWPH2L2VtxqTXxW6b591FPT5v+kmabHvPPKh41rOSnoK957/AC/P8fNMxOcwAAAAAAAAAAAAAAAAAAAAAAAAAABCHi1lf/Sb/pdS+pvl7kuELuLXylvfz83Yr9Ti5Z5odZwfWelx+it3r94/DQCKuQD2bB2TZt7EV4ev4py0103RjxlN9ktWZ0pNp5YadRnrhxzkt4Ol9lbPr2VTCipaQrgopfLi33b1b7stq1isbQ4TLltlvN7d5es9awAAAAAAAAAAAAAAAAAAAAAAAAAAPBt3ZVe26LMNZ8M46a84y4xmu6ej/AxvWLRtLdgzWw5IyV7w5r2ts6zZN1mHtWk65uL781JdmmmvmVN6zWdpd1hy1y44yV7S8M3yPIbU2eD2Wf8ATqHjbF9ZdHSGv2aOKf8A9nv+SiT9Nj2jmnxcrxnV+kyehr2r3+f480ikpSAAAAAAAAAAAAAAAAAAAAAAAAAA+ZS0AtSxKiBaljormBGvi9smGOhHG16epWvJYl9qrX2y+cW/yfYiarHvHNC94Lq+W/obdp7fP8tByZsRbbxUK57qovz2v/lx+zr1k9F+LfIjYac9tvBdcQ1X6fDNo7z0j5/h0LXjoRSUdEktElwSXBItHETO/WV2OLTAuxtUgLieoFQAAAAAAAAAAAAAAAAAAAAAAFm6OoGOvw8mBjcXsyV/OS+TAxV+WXbqnKTTWjT3pp8mJjd7EzWd47vHs/JMdn6+nrHV6vRv8N7MKY609mG/UarLqJick77f3wZXDbBlV9qf5maOy9OElHqBkKKnED2RQH0AAAAAAAAAAAAAAAAAAAAAAAAU8oFPIgKemgHpoB6aAr5UBXQCoAAAAAAAAAAAAAAAAAA//9k="/>
          <p:cNvSpPr>
            <a:spLocks noChangeAspect="1" noChangeArrowheads="1"/>
          </p:cNvSpPr>
          <p:nvPr/>
        </p:nvSpPr>
        <p:spPr bwMode="auto">
          <a:xfrm>
            <a:off x="155575" y="-2217738"/>
            <a:ext cx="476250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44" name="AutoShape 4" descr="data:image/jpeg;base64,/9j/4AAQSkZJRgABAQAAAQABAAD/2wCEAAkGBxIHEhUQEhMQFhQWEBgSFhUYERUWGBUSFhUXFhURFRMYHCggGRwlHRUVJDEtJSkrLjovFx8zODMtNygtLisBCgoKDg0OGxAQGzQkICYvLCwsMDQsLCw0NywsLCwsLzgsLCwsLCwsLCwsLCw0LCwsLCwsLCw0NCwuLCwsNCw0LP/AABEIAN0A5AMBEQACEQEDEQH/xAAcAAEAAQUBAQAAAAAAAAAAAAAABwEDBQYIBAL/xAA+EAACAgADBgQCCAUCBgMAAAAAAQIDBAYRBSExQVFhBxITIjJxFCNCUoGRobEWQ2LB8BXhJGOywtHxM4Kj/8QAGgEBAAIDAQAAAAAAAAAAAAAAAAQFAgMGAf/EADMRAQACAQIEAgkEAgIDAAAAAAABAgMEEQUSITFB0RMiMlFhcYGh4RRCsfCR8UTBI3KC/9oADAMBAAIRAxEAPwCcQAAAAAAAAAAAAAAAAAAAAAAAAAAAYLNea8Plevz3S1m/gqj8c38uUere78dxhfJFI6pWl0eTU22p28ZQlmPOuP2vJ2O6ymGvtqrslBJctdGnJ93+nAg3y3tPd1On4fp8VduXeffPX/SxgM/bSwOnlxVkkuVmlmvzc03+p5Ga8eL3Jw3S3702+XT+Gx4DxixdP/y04exdvNW/z1a/Q2xqbeMIWTgmGfZtMfdvGX/Eana9XqPD4iLU3FqMfUWqSfxrTr0N9M0WjfZV6jhl8V+Xmifs3Y3KwAAAAAAAAAAAAAAAAAAAAAAAAAGjZ78Qq8v64ejy24rTTTjCrvY1xfb89OejLmivSO600PDbZ/Xv0r/Py80K7Rx88TZK6+crbpb22+Hbsuy/AhTMzO8uox46468tI2hjLLHY9WzFsW5S0PYhja+za8h5GuzVPzvWFEZaTt049a60+Mv0X5J7seOb/JXavW000det/CPN0HsjZdOxqo0UQUIRW5Lm+cm+bfVk6tYrG0OWy5b5bTe87y9h61gAAAAAAAAAAAAAAAAAAAAAACjem8CKM+eJLscsJs+XazELglzjU/8Au/LqRcufwqvtBwv9+aPlHn5f5RVbcqdVF6yfxSe/fzIjoIjbs8beoHzKWh7EMbW26Q3bw6yFPM0/Wt80MNGXulwdjXGuH93/AH4bsWLn+Ss1uujTxy163n7J/wAFhK8DCNVUYwhBeWMUtEkTYiI6Q5i97XtNrTvK8esQAAAAAAAAAAAAAAAAAAAAAABaxWJhhISsslGMIrzSlJ6JJc22eTOzKtZtO1Y3lCee8/2Zi82HwzlXheE58JXLnr92Hb8+hDy5ubpHZ02g4ZGHa+Trb+Py0C69RXlhuXXqR1u8wFJPQRDG1tm7eG+Q55ln61ylHDRl7nwdsl/Lg+nV/gt/Dfixc/Weys12ujTxy163n7J/wuHhhIRrrjGMIxUYxS0SS4JImxGzl7Wm07z3XT1iAAAAAAAAAAAAAAAAAAAAAAAPHtbadWx6pX3zUK4re3+kUuLb6I8taKxvLZixXy2ilI3lBGdM5W5slo9asLGWsa9d89OE7GuL7cFy14kDJlm/ydXouH000bz1t7/JqN9/qbluj0NSx2WDwUk9D2GNrbNw8OcjzzRZ6lmscNCXvlwc3x9KD69XyX4G7Fj55+Ct12tjTV2jrefs6DwmGhg4RqrjGMIxUYxS0SS4JInRG3SHK2tNpm1p3lePWIAAAAAAAAAAAAAAAAAAAAAAAxmYdu0Zdpd98tIrcorfKcuUIR5t/wC70Rje8VjeW/T6e+e/JSP78UCZszPdmiz1bvbVF/VUp7orq+snzf7Ir8mSbz1dbpNHTTV2r1nxlrd9zt+XJGtNiFoCknoIh5adobJkPJ9ua7tN8aYNO2zTgvuR6yf6cez3Y8c3nbwV+s1ddNTmnrae0Oi9nYCvZlUKKYqFcI+WMVyX92+Lb5snxERG0OSyZLZLTe07zL0nrAAAAAAAAAAAAAAAAAAAAAAAAYfNGY6Ms0u657+EIL4rJfdiv3fIwveKRvKRptLfUX5KfWfcgLMe3rsw2vE4l9q6l8MI/dS/d8yvvebzvLsNNpaaenJT6z72Butdr1f5dDBKiNnwHqjegeTO0bstlTLl2aL1TUtFxnNr21w5zfXsubNlKTadoQtRqa4Kekv9IdI7B2PVsGiGHpjpCK485S5zk+bf+biwrWKxtDkM+e+a83v3lkDJpAAAAAAAAAAAAAAAAAAAAAAAGCzdminK9Pq2vWb1Vdafusl07RXN8u7aT15MkUjeUvSaS+pvy17eM+5Ae3ttW7bteJxMtZPdCC+GEeUYrkv/AG95X3vNp3l1+n09MFOTHDC2WOx6swSYjZ8B6B49Gydm27auhRTFynOWkV+8m+SS3v5GdazM7R3RsuWtKzkv0rDpDJ2WasrYdUw9037rbNN85/2iuCX92ywx44pGzkNZq7anJzT28IZ42IgAAAAAAAAAAAAAAAAAAAAAAAwWb80U5Wp9Wz3Tlqq6k/dZJftFarV8terSevJkikbyl6PR31N+Wvbxn3IB21ta3a9ssViZeayXwx4RhHlCMeSX+71b1K+1ptO8uxwYKYaRjxx0/vf+/Zh7Jux6swSIjZ8h6aAUjB3yUIpttpJJatt7kklxZlDTad/lHd0F4bZLjlmr1LEnibI+98fTjx9KL/LXq/kifhxckbz3cnxHXTqL8tfZjt8fj5N0NysAAAAAAAAAAAAAAAAAAAAAAAGFzZmSnLFDut3ye6utP3WT6Lour5fknhkyRSN5StJpL6nJyV+s+5z/ALc2vbtm6WKxD1nLdGPKEVwhFcktf1b4srr3m07y7LT4KYaRjx9mHnJ2PVmtJiNnyHoB8TfJGUe9rvP7YTD4Q5J9BR2hfH3Na0Qa4J/z2urXw9t/NaS8GL98/RznFtd/x8f/ANT/ANeaViWoAAAAAAAAAAAAAAAAAAAAAAABisy7fpy5RK+57lujFfFOfKEV/nUwveKRvKRptNfUZIpT/Tn7MG3LdvXPFYh73urgvhhHlGK/zqV17zad5dnptNTBT0eP6z72Esm7HqzWlxGz5D0A+ZPynsQxtblhvHhdkz+ILfXuj/w9cvdr/Ms4qr5cG/wXPdIw4+ed57KfiWt/TU5Kz69vtH97J8S8u5E9ySoAAAAAAAAABoGefEeOwZ/R8PGFt0d9jbfkr/penGX47vnuI+XPyztHdc6DhM568+Sdq+Hvn8MlkrPdGZ15HpVelvqctfN/VXL7S7cV+plizRf5tGu4bk0s796+/wA22m5WgAAAAAAAADw7a2rVsSmeIul5YRX4t8oRXNsxtaKxvLbgw3zXilI6y59zRmK3MlzxF26C3VVa6qEendvm+fySRXZMk3neXaaTSU01PR07+Mtfssdj1Zq3Tors+A9ADegeTO0bsrlPL9uZsRGiG5P3TlyhWvim/wBl1bRtpSbTywhanU1wY5y3+kfF0nsnZteyKYUUx8sIR0S/eTfNt6t92WVaxWNocTmy2y3m956y9Z61gAAAAAAAACNvEbP30FywWEl9d8Nlq/ldYRf3+/L58IubPt6te694Zwzn2zZvZ8I9/wCP5+SHrbPJqlvb+J9XzIUy6etd+srNdjqalFtSTTTT0aa3pprgzxsmsTG0pbyL4nq3y4fHySe5RxHBPorej/q4ddOLmYtT4XczxDg0x/5NP9Y8vJKkWpLVb096fYmOdVAAAAAABZxmKhgYStskowhFylJ8EkeTMRG8sqUte0VrG8ygDOuap5qu871jh621VX15epLrJ/pw6t12XJN5+Ds9Doq6Wm0dbz3nyarbZ6j/AGNMysq12h8HjIAAKKZYyca4JylKSjFLjKTeiS/EziGi9oneZ7R3dGZCyrHK+HUHo7p6StkvvcoJ/djrp+b5ljix8lfi4ziGtnU5d49mO0f33tmNqAAAAAAAAAAAEDeKOWZ7CxMsRFt04iyU0/u2yblKt/q1216MrtRjmtt/CXZcJ1lc+KMc+1WPt7/NoxHXAAA3XI/iDdl1qq3zW4bh5dfdX3rb5f0vd00JGLPNOk9lRr+FU1HrU6W/n5+acdlbTp2xVG6icZwlwa5PnFrin2ZPraLRvDkc2G+G80vG0vYZNQAAAUlJRWr3Jb2+3UCDvEbODzHY8PTJrC1y3tfzpr7b/pXL8+mlfmy887R2ddwzQfpqekvHrz9o8/f/AIaJdb59y4LgR5lc0rstHjMAAfM3yR7DXe37YTB4PZP+jxW0Lo+6S0oi1wi9zu+b4Ltq+aJunx/vn6OZ4xrf+Pj7R7Xz93mlQlufAAAAAAAAAAAB4ts7Lq2zTPD3R1hOOj6p8pJ8mnvRjasWjaW3BmvhvGSneHN+ZdhWZdxE8PbxW+MtNFOt/DNfPT801yKvJSaW2l3mk1NNTijJX/UsWYJIAAy+Wsx4jLdvq0S3P44PfCa6Sj/fijPHktSd4RdVo8Wppy3j5T4wnbJ+csPmiHsfkuS1nTJ+5dZRf2o911WuhY48tbx07uO1vD8ult63WvhP97S2Q2oAAAijxVzj6rls7Dy7Yiaf/wCCf/V+XUh6jLv6kfV0fCNBy7ajJH/rH/fl/n3IrumvhXBfqQ5nwdHSvjKyeNgAApJ+UR1Y2naN21eG2U3mXEa2J+hW1K1/e+7Sn1fPsn2JGHHz2+EKriGs/TYt49u3bzdDQioJJJJJaJJaJJcEkWLjZnfrL6DwAAAAAAAAAAAADV8/5UjmjD+WOivr1lVJ9edbfSWn4PRmrNi56/FYcO106XLvPsz38/o55uqlRKUJJxlGTjKLWjUk9GmuqZVz06O4raLREx2l8B6AALuExM8HONlcpQnF6xlF6NPqmexMxO8Mb0res1tG8SmXIviXDaXlw+McYXfDG3hCx8vNyhJ/k+25E7DqIt0t3crxDg9sW+TD1r7vGPOPukclKJpXiVnD+H6vQpa+k2r2/wDLg9zta68Uu+r5aPRny8kbR3W3C9B+ovz39iPvPu80F3T8mq1bk3rJ8233K+Z2ddWN+vh4POYtoAAAXtl7Ps2xdCipaznLyxXfm30SWrfZGdazM7R3R8uWtKzkv7MOlcr7Cry7h4YevfotZy00c7H8U3/nBJcizx0ildocPq9TbUZZyW+nwhljNGAAAAAAAAAAAAAAAIs8XsoesntCiPuivr4pcYrcrvmuD7aPkyHqcW/rQ6Lguv5Z9Been7fLyRCQXTgAAAA3zJ3iVdsKDpvUr61F+nrL3wentj5nxhr+XLhoScWomsbT1U2t4Pjz256erPj7v9/y1bae0rNpWTxN0vNbY9eyXKKXJJaL8DVa0zPNKwxYa46xipG0Qxj3mCSHgAAPib13GUe9had+kJv8Ispf6VV9Mtj9bbH2J8YUven85bn8tO5P0+PaOae8uU4xrfSX9DSfVr3+M/hIpJUgAAAAAAAAAAAAAAAApKKmmmk01o0+DXRoETs5/wDEjKTy1f560/o9rcq39yXF0t9uXbroytz4uSd47O04Xrv1OPa3tR3+Px82nkdaAAAAAAAAACknoew8mdobj4YZU/iLEepYtaKmpT1W6cuMavx4vsu6JGHHz2+EKnies/TYtq+1bt8Pj5OgVuLFxwAAAAAAAAAAAAAAAAAAMdmDY1e3qJ4a1e2S3PnCS+Gce6f/AIMb0i0bS36bUXwZIyV8HN229lWbEvnh7VpOEtO0o/ZnHs1vKq9JrO0u7wZ6Z8cZKdpeEwbgAAAAAAAC9s3A2bWuhRUtZzkoxXd830S4vsjOtZmdoaMuWtKzkv2h0rljYdeXcPDDV/ZWspab52P4pv5/skuRaY6RSu0OG1WptqMs5Lf2GVM0cAAAAAAAAAAAAAAAAAAADSPFDKX8QUetVH/iKYtrTjZXxlV3fNd9VzI+fFzxvHdbcK136fJyXn1Z+0+/zQMVrsQAAAAAAHzN8j2GNp8EzeDmVfoVf0+2Pvsj5ak/s1PjPTrL9l3J+mx7RzS5jjOs5regp2jv8/x/KTCUoQAAAAAAAAAAAAAAAAAAAAACEvFrKX+l2/Tal9VbL3pLdXc+faMt7+evVFfqcXLPNDrOD670tPQ37x2+Mfj+EeEVdgAAAAPcHm7Y/D3LDzNilGSfow0nc+Hs5Vp9ZPd8tXyN+LHz228FfxDV/psU2j2p6R/fg6LhBVpRSSSWiSWiSXBJFm4qZ3neX0HgAAAAAAAAAAAAAAAAAAAAAB5dp7Pr2rVOi2PmhOLjJfs10aejXdI8tWLRtLZiy2xXi9e8ObszbEsy9iJ4az7L1jLlOt/DNf5xTXIqclJpbaXdaXU11GKMlfr82LMEgAAAKV1vESUIpttqKS3tyb0SS66mUQxtMR1ntDo7IuW1lnCxq3erL6y2XWxr4U+kVuXyb5lnix8ldnEa/Vzqc028I6R8vy2I2oQAAAAAAAAAAAAAAAAAAAAAAAAad4mZV/iLD+etfX0pyr6zj9qr8dNV3XdmjPi569O6z4Xrf0+Xa3sz380AlY7MAAUk9BDyZSV4NZX+lWPH2L2VtxqTXxW6b591FPT5v+kmabHvPPKh41rOSnoK957/AC/P8fNMxOcwAAAAAAAAAAAAAAAAAAAAAAAAAABCHi1lf/Sb/pdS+pvl7kuELuLXylvfz83Yr9Ti5Z5odZwfWelx+it3r94/DQCKuQD2bB2TZt7EV4ev4py0103RjxlN9ktWZ0pNp5YadRnrhxzkt4Ol9lbPr2VTCipaQrgopfLi33b1b7stq1isbQ4TLltlvN7d5es9awAAAAAAAAAAAAAAAAAAAAAAAAAAPBt3ZVe26LMNZ8M46a84y4xmu6ej/AxvWLRtLdgzWw5IyV7w5r2ts6zZN1mHtWk65uL781JdmmmvmVN6zWdpd1hy1y44yV7S8M3yPIbU2eD2Wf8ATqHjbF9ZdHSGv2aOKf8A9nv+SiT9Nj2jmnxcrxnV+kyehr2r3+f480ikpSAAAAAAAAAAAAAAAAAAAAAAAAAA+ZS0AtSxKiBaljormBGvi9smGOhHG16epWvJYl9qrX2y+cW/yfYiarHvHNC94Lq+W/obdp7fP8tByZsRbbxUK57qovz2v/lx+zr1k9F+LfIjYac9tvBdcQ1X6fDNo7z0j5/h0LXjoRSUdEktElwSXBItHETO/WV2OLTAuxtUgLieoFQAAAAAAAAAAAAAAAAAAAAAAFm6OoGOvw8mBjcXsyV/OS+TAxV+WXbqnKTTWjT3pp8mJjd7EzWd47vHs/JMdn6+nrHV6vRv8N7MKY609mG/UarLqJick77f3wZXDbBlV9qf5maOy9OElHqBkKKnED2RQH0AAAAAAAAAAAAAAAAAAAAAAAAU8oFPIgKemgHpoB6aAr5UBXQCoAAAAAAAAAAAAAAAAAA//9k="/>
          <p:cNvSpPr>
            <a:spLocks noChangeAspect="1" noChangeArrowheads="1"/>
          </p:cNvSpPr>
          <p:nvPr/>
        </p:nvSpPr>
        <p:spPr bwMode="auto">
          <a:xfrm>
            <a:off x="155575" y="-2217738"/>
            <a:ext cx="476250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41098133"/>
              </p:ext>
            </p:extLst>
          </p:nvPr>
        </p:nvGraphicFramePr>
        <p:xfrm>
          <a:off x="395536" y="980728"/>
          <a:ext cx="770485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12160" y="116632"/>
            <a:ext cx="3131840" cy="980727"/>
          </a:xfrm>
          <a:noFill/>
        </p:spPr>
        <p:txBody>
          <a:bodyPr/>
          <a:lstStyle/>
          <a:p>
            <a:pPr eaLnBrk="1" hangingPunct="1"/>
            <a:r>
              <a:rPr lang="hr-HR" b="1">
                <a:solidFill>
                  <a:schemeClr val="accent1"/>
                </a:solidFill>
              </a:rPr>
              <a:t>Evaluacija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436096" y="1124744"/>
            <a:ext cx="3707904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r-HR">
                <a:solidFill>
                  <a:schemeClr val="bg1"/>
                </a:solidFill>
              </a:rPr>
              <a:t>Studenti izvještavaju o: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2" y="1092437"/>
            <a:ext cx="9172822" cy="5765563"/>
          </a:xfrm>
          <a:prstGeom prst="rect">
            <a:avLst/>
          </a:prstGeom>
        </p:spPr>
      </p:pic>
      <p:sp>
        <p:nvSpPr>
          <p:cNvPr id="10242" name="AutoShape 2" descr="data:image/jpeg;base64,/9j/4AAQSkZJRgABAQAAAQABAAD/2wCEAAkGBxIHEhUQEhMQFhQWEBgSFhUYERUWGBUSFhUXFhURFRMYHCggGRwlHRUVJDEtJSkrLjovFx8zODMtNygtLisBCgoKDg0OGxAQGzQkICYvLCwsMDQsLCw0NywsLCwsLzgsLCwsLCwsLCwsLCw0LCwsLCwsLCw0NCwuLCwsNCw0LP/AABEIAN0A5AMBEQACEQEDEQH/xAAcAAEAAQUBAQAAAAAAAAAAAAAABwEDBQYIBAL/xAA+EAACAgADBgQCCAUCBgMAAAAAAQIDBAYRBSExQVFhBxITIjJxFCNCUoGRobEWQ2LB8BXhJGOywtHxM4Kj/8QAGgEBAAIDAQAAAAAAAAAAAAAAAAQFAgMGAf/EADMRAQACAQIEAgkEAgIDAAAAAAABAgMEEQUSITFB0RMiMlFhcYGh4RRCsfCR8UTBI3KC/9oADAMBAAIRAxEAPwCcQAAAAAAAAAAAAAAAAAAAAAAAAAAAYLNea8Plevz3S1m/gqj8c38uUere78dxhfJFI6pWl0eTU22p28ZQlmPOuP2vJ2O6ymGvtqrslBJctdGnJ93+nAg3y3tPd1On4fp8VduXeffPX/SxgM/bSwOnlxVkkuVmlmvzc03+p5Ga8eL3Jw3S3702+XT+Gx4DxixdP/y04exdvNW/z1a/Q2xqbeMIWTgmGfZtMfdvGX/Eana9XqPD4iLU3FqMfUWqSfxrTr0N9M0WjfZV6jhl8V+Xmifs3Y3KwAAAAAAAAAAAAAAAAAAAAAAAAAGjZ78Qq8v64ejy24rTTTjCrvY1xfb89OejLmivSO600PDbZ/Xv0r/Py80K7Rx88TZK6+crbpb22+Hbsuy/AhTMzO8uox46468tI2hjLLHY9WzFsW5S0PYhja+za8h5GuzVPzvWFEZaTt049a60+Mv0X5J7seOb/JXavW000det/CPN0HsjZdOxqo0UQUIRW5Lm+cm+bfVk6tYrG0OWy5b5bTe87y9h61gAAAAAAAAAAAAAAAAAAAAAACjem8CKM+eJLscsJs+XazELglzjU/8Au/LqRcufwqvtBwv9+aPlHn5f5RVbcqdVF6yfxSe/fzIjoIjbs8beoHzKWh7EMbW26Q3bw6yFPM0/Wt80MNGXulwdjXGuH93/AH4bsWLn+Ss1uujTxy163n7J/wAFhK8DCNVUYwhBeWMUtEkTYiI6Q5i97XtNrTvK8esQAAAAAAAAAAAAAAAAAAAAAABaxWJhhISsslGMIrzSlJ6JJc22eTOzKtZtO1Y3lCee8/2Zi82HwzlXheE58JXLnr92Hb8+hDy5ubpHZ02g4ZGHa+Trb+Py0C69RXlhuXXqR1u8wFJPQRDG1tm7eG+Q55ln61ylHDRl7nwdsl/Lg+nV/gt/Dfixc/Weys12ujTxy163n7J/wuHhhIRrrjGMIxUYxS0SS4JImxGzl7Wm07z3XT1iAAAAAAAAAAAAAAAAAAAAAAAPHtbadWx6pX3zUK4re3+kUuLb6I8taKxvLZixXy2ilI3lBGdM5W5slo9asLGWsa9d89OE7GuL7cFy14kDJlm/ydXouH000bz1t7/JqN9/qbluj0NSx2WDwUk9D2GNrbNw8OcjzzRZ6lmscNCXvlwc3x9KD69XyX4G7Fj55+Ct12tjTV2jrefs6DwmGhg4RqrjGMIxUYxS0SS4JInRG3SHK2tNpm1p3lePWIAAAAAAAAAAAAAAAAAAAAAAAxmYdu0Zdpd98tIrcorfKcuUIR5t/wC70Rje8VjeW/T6e+e/JSP78UCZszPdmiz1bvbVF/VUp7orq+snzf7Ir8mSbz1dbpNHTTV2r1nxlrd9zt+XJGtNiFoCknoIh5adobJkPJ9ua7tN8aYNO2zTgvuR6yf6cez3Y8c3nbwV+s1ddNTmnrae0Oi9nYCvZlUKKYqFcI+WMVyX92+Lb5snxERG0OSyZLZLTe07zL0nrAAAAAAAAAAAAAAAAAAAAAAAAYfNGY6Ms0u657+EIL4rJfdiv3fIwveKRvKRptLfUX5KfWfcgLMe3rsw2vE4l9q6l8MI/dS/d8yvvebzvLsNNpaaenJT6z72Butdr1f5dDBKiNnwHqjegeTO0bstlTLl2aL1TUtFxnNr21w5zfXsubNlKTadoQtRqa4Kekv9IdI7B2PVsGiGHpjpCK485S5zk+bf+biwrWKxtDkM+e+a83v3lkDJpAAAAAAAAAAAAAAAAAAAAAAAGCzdminK9Pq2vWb1Vdafusl07RXN8u7aT15MkUjeUvSaS+pvy17eM+5Ae3ttW7bteJxMtZPdCC+GEeUYrkv/AG95X3vNp3l1+n09MFOTHDC2WOx6swSYjZ8B6B49Gydm27auhRTFynOWkV+8m+SS3v5GdazM7R3RsuWtKzkv0rDpDJ2WasrYdUw9037rbNN85/2iuCX92ywx44pGzkNZq7anJzT28IZ42IgAAAAAAAAAAAAAAAAAAAAAAAwWb80U5Wp9Wz3Tlqq6k/dZJftFarV8terSevJkikbyl6PR31N+Wvbxn3IB21ta3a9ssViZeayXwx4RhHlCMeSX+71b1K+1ptO8uxwYKYaRjxx0/vf+/Zh7Jux6swSIjZ8h6aAUjB3yUIpttpJJatt7kklxZlDTad/lHd0F4bZLjlmr1LEnibI+98fTjx9KL/LXq/kifhxckbz3cnxHXTqL8tfZjt8fj5N0NysAAAAAAAAAAAAAAAAAAAAAAAGFzZmSnLFDut3ye6utP3WT6Lour5fknhkyRSN5StJpL6nJyV+s+5z/ALc2vbtm6WKxD1nLdGPKEVwhFcktf1b4srr3m07y7LT4KYaRjx9mHnJ2PVmtJiNnyHoB8TfJGUe9rvP7YTD4Q5J9BR2hfH3Na0Qa4J/z2urXw9t/NaS8GL98/RznFtd/x8f/ANT/ANeaViWoAAAAAAAAAAAAAAAAAAAAAAABisy7fpy5RK+57lujFfFOfKEV/nUwveKRvKRptNfUZIpT/Tn7MG3LdvXPFYh73urgvhhHlGK/zqV17zad5dnptNTBT0eP6z72Esm7HqzWlxGz5D0A+ZPynsQxtblhvHhdkz+ILfXuj/w9cvdr/Ms4qr5cG/wXPdIw4+ed57KfiWt/TU5Kz69vtH97J8S8u5E9ySoAAAAAAAAABoGefEeOwZ/R8PGFt0d9jbfkr/penGX47vnuI+XPyztHdc6DhM568+Sdq+Hvn8MlkrPdGZ15HpVelvqctfN/VXL7S7cV+plizRf5tGu4bk0s796+/wA22m5WgAAAAAAAADw7a2rVsSmeIul5YRX4t8oRXNsxtaKxvLbgw3zXilI6y59zRmK3MlzxF26C3VVa6qEendvm+fySRXZMk3neXaaTSU01PR07+Mtfssdj1Zq3Tors+A9ADegeTO0bsrlPL9uZsRGiG5P3TlyhWvim/wBl1bRtpSbTywhanU1wY5y3+kfF0nsnZteyKYUUx8sIR0S/eTfNt6t92WVaxWNocTmy2y3m956y9Z61gAAAAAAAACNvEbP30FywWEl9d8Nlq/ldYRf3+/L58IubPt6te694Zwzn2zZvZ8I9/wCP5+SHrbPJqlvb+J9XzIUy6etd+srNdjqalFtSTTTT0aa3pprgzxsmsTG0pbyL4nq3y4fHySe5RxHBPorej/q4ddOLmYtT4XczxDg0x/5NP9Y8vJKkWpLVb096fYmOdVAAAAAABZxmKhgYStskowhFylJ8EkeTMRG8sqUte0VrG8ygDOuap5qu871jh621VX15epLrJ/pw6t12XJN5+Ds9Doq6Wm0dbz3nyarbZ6j/AGNMysq12h8HjIAAKKZYyca4JylKSjFLjKTeiS/EziGi9oneZ7R3dGZCyrHK+HUHo7p6StkvvcoJ/djrp+b5ljix8lfi4ziGtnU5d49mO0f33tmNqAAAAAAAAAAAEDeKOWZ7CxMsRFt04iyU0/u2yblKt/q1216MrtRjmtt/CXZcJ1lc+KMc+1WPt7/NoxHXAAA3XI/iDdl1qq3zW4bh5dfdX3rb5f0vd00JGLPNOk9lRr+FU1HrU6W/n5+acdlbTp2xVG6icZwlwa5PnFrin2ZPraLRvDkc2G+G80vG0vYZNQAAAUlJRWr3Jb2+3UCDvEbODzHY8PTJrC1y3tfzpr7b/pXL8+mlfmy887R2ddwzQfpqekvHrz9o8/f/AIaJdb59y4LgR5lc0rstHjMAAfM3yR7DXe37YTB4PZP+jxW0Lo+6S0oi1wi9zu+b4Ltq+aJunx/vn6OZ4xrf+Pj7R7Xz93mlQlufAAAAAAAAAAAB4ts7Lq2zTPD3R1hOOj6p8pJ8mnvRjasWjaW3BmvhvGSneHN+ZdhWZdxE8PbxW+MtNFOt/DNfPT801yKvJSaW2l3mk1NNTijJX/UsWYJIAAy+Wsx4jLdvq0S3P44PfCa6Sj/fijPHktSd4RdVo8Wppy3j5T4wnbJ+csPmiHsfkuS1nTJ+5dZRf2o911WuhY48tbx07uO1vD8ult63WvhP97S2Q2oAAAijxVzj6rls7Dy7Yiaf/wCCf/V+XUh6jLv6kfV0fCNBy7ajJH/rH/fl/n3IrumvhXBfqQ5nwdHSvjKyeNgAApJ+UR1Y2naN21eG2U3mXEa2J+hW1K1/e+7Sn1fPsn2JGHHz2+EKriGs/TYt49u3bzdDQioJJJJJaJJaJJcEkWLjZnfrL6DwAAAAAAAAAAAADV8/5UjmjD+WOivr1lVJ9edbfSWn4PRmrNi56/FYcO106XLvPsz38/o55uqlRKUJJxlGTjKLWjUk9GmuqZVz06O4raLREx2l8B6AALuExM8HONlcpQnF6xlF6NPqmexMxO8Mb0res1tG8SmXIviXDaXlw+McYXfDG3hCx8vNyhJ/k+25E7DqIt0t3crxDg9sW+TD1r7vGPOPukclKJpXiVnD+H6vQpa+k2r2/wDLg9zta68Uu+r5aPRny8kbR3W3C9B+ovz39iPvPu80F3T8mq1bk3rJ8233K+Z2ddWN+vh4POYtoAAAXtl7Ps2xdCipaznLyxXfm30SWrfZGdazM7R3R8uWtKzkv7MOlcr7Cry7h4YevfotZy00c7H8U3/nBJcizx0ildocPq9TbUZZyW+nwhljNGAAAAAAAAAAAAAAAIs8XsoesntCiPuivr4pcYrcrvmuD7aPkyHqcW/rQ6Lguv5Z9Been7fLyRCQXTgAAAA3zJ3iVdsKDpvUr61F+nrL3wentj5nxhr+XLhoScWomsbT1U2t4Pjz256erPj7v9/y1bae0rNpWTxN0vNbY9eyXKKXJJaL8DVa0zPNKwxYa46xipG0Qxj3mCSHgAAPib13GUe9had+kJv8Ispf6VV9Mtj9bbH2J8YUven85bn8tO5P0+PaOae8uU4xrfSX9DSfVr3+M/hIpJUgAAAAAAAAAAAAAAAApKKmmmk01o0+DXRoETs5/wDEjKTy1f560/o9rcq39yXF0t9uXbroytz4uSd47O04Xrv1OPa3tR3+Px82nkdaAAAAAAAAACknoew8mdobj4YZU/iLEepYtaKmpT1W6cuMavx4vsu6JGHHz2+EKnies/TYtq+1bt8Pj5OgVuLFxwAAAAAAAAAAAAAAAAAAMdmDY1e3qJ4a1e2S3PnCS+Gce6f/AIMb0i0bS36bUXwZIyV8HN229lWbEvnh7VpOEtO0o/ZnHs1vKq9JrO0u7wZ6Z8cZKdpeEwbgAAAAAAAC9s3A2bWuhRUtZzkoxXd830S4vsjOtZmdoaMuWtKzkv2h0rljYdeXcPDDV/ZWspab52P4pv5/skuRaY6RSu0OG1WptqMs5Lf2GVM0cAAAAAAAAAAAAAAAAAAADSPFDKX8QUetVH/iKYtrTjZXxlV3fNd9VzI+fFzxvHdbcK136fJyXn1Z+0+/zQMVrsQAAAAAAHzN8j2GNp8EzeDmVfoVf0+2Pvsj5ak/s1PjPTrL9l3J+mx7RzS5jjOs5regp2jv8/x/KTCUoQAAAAAAAAAAAAAAAAAAAAACEvFrKX+l2/Tal9VbL3pLdXc+faMt7+evVFfqcXLPNDrOD670tPQ37x2+Mfj+EeEVdgAAAAPcHm7Y/D3LDzNilGSfow0nc+Hs5Vp9ZPd8tXyN+LHz228FfxDV/psU2j2p6R/fg6LhBVpRSSSWiSWiSXBJFm4qZ3neX0HgAAAAAAAAAAAAAAAAAAAAAB5dp7Pr2rVOi2PmhOLjJfs10aejXdI8tWLRtLZiy2xXi9e8ObszbEsy9iJ4az7L1jLlOt/DNf5xTXIqclJpbaXdaXU11GKMlfr82LMEgAAAKV1vESUIpttqKS3tyb0SS66mUQxtMR1ntDo7IuW1lnCxq3erL6y2XWxr4U+kVuXyb5lnix8ldnEa/Vzqc028I6R8vy2I2oQAAAAAAAAAAAAAAAAAAAAAAAAad4mZV/iLD+etfX0pyr6zj9qr8dNV3XdmjPi569O6z4Xrf0+Xa3sz380AlY7MAAUk9BDyZSV4NZX+lWPH2L2VtxqTXxW6b591FPT5v+kmabHvPPKh41rOSnoK957/AC/P8fNMxOcwAAAAAAAAAAAAAAAAAAAAAAAAAABCHi1lf/Sb/pdS+pvl7kuELuLXylvfz83Yr9Ti5Z5odZwfWelx+it3r94/DQCKuQD2bB2TZt7EV4ev4py0103RjxlN9ktWZ0pNp5YadRnrhxzkt4Ol9lbPr2VTCipaQrgopfLi33b1b7stq1isbQ4TLltlvN7d5es9awAAAAAAAAAAAAAAAAAAAAAAAAAAPBt3ZVe26LMNZ8M46a84y4xmu6ej/AxvWLRtLdgzWw5IyV7w5r2ts6zZN1mHtWk65uL781JdmmmvmVN6zWdpd1hy1y44yV7S8M3yPIbU2eD2Wf8ATqHjbF9ZdHSGv2aOKf8A9nv+SiT9Nj2jmnxcrxnV+kyehr2r3+f480ikpSAAAAAAAAAAAAAAAAAAAAAAAAAA+ZS0AtSxKiBaljormBGvi9smGOhHG16epWvJYl9qrX2y+cW/yfYiarHvHNC94Lq+W/obdp7fP8tByZsRbbxUK57qovz2v/lx+zr1k9F+LfIjYac9tvBdcQ1X6fDNo7z0j5/h0LXjoRSUdEktElwSXBItHETO/WV2OLTAuxtUgLieoFQAAAAAAAAAAAAAAAAAAAAAAFm6OoGOvw8mBjcXsyV/OS+TAxV+WXbqnKTTWjT3pp8mJjd7EzWd47vHs/JMdn6+nrHV6vRv8N7MKY609mG/UarLqJick77f3wZXDbBlV9qf5maOy9OElHqBkKKnED2RQH0AAAAAAAAAAAAAAAAAAAAAAAAU8oFPIgKemgHpoB6aAr5UBXQCoAAAAAAAAAAAAAAAAAA//9k="/>
          <p:cNvSpPr>
            <a:spLocks noChangeAspect="1" noChangeArrowheads="1"/>
          </p:cNvSpPr>
          <p:nvPr/>
        </p:nvSpPr>
        <p:spPr bwMode="auto">
          <a:xfrm>
            <a:off x="155575" y="-2217738"/>
            <a:ext cx="476250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44" name="AutoShape 4" descr="data:image/jpeg;base64,/9j/4AAQSkZJRgABAQAAAQABAAD/2wCEAAkGBxIHEhUQEhMQFhQWEBgSFhUYERUWGBUSFhUXFhURFRMYHCggGRwlHRUVJDEtJSkrLjovFx8zODMtNygtLisBCgoKDg0OGxAQGzQkICYvLCwsMDQsLCw0NywsLCwsLzgsLCwsLCwsLCwsLCw0LCwsLCwsLCw0NCwuLCwsNCw0LP/AABEIAN0A5AMBEQACEQEDEQH/xAAcAAEAAQUBAQAAAAAAAAAAAAAABwEDBQYIBAL/xAA+EAACAgADBgQCCAUCBgMAAAAAAQIDBAYRBSExQVFhBxITIjJxFCNCUoGRobEWQ2LB8BXhJGOywtHxM4Kj/8QAGgEBAAIDAQAAAAAAAAAAAAAAAAQFAgMGAf/EADMRAQACAQIEAgkEAgIDAAAAAAABAgMEEQUSITFB0RMiMlFhcYGh4RRCsfCR8UTBI3KC/9oADAMBAAIRAxEAPwCcQAAAAAAAAAAAAAAAAAAAAAAAAAAAYLNea8Plevz3S1m/gqj8c38uUere78dxhfJFI6pWl0eTU22p28ZQlmPOuP2vJ2O6ymGvtqrslBJctdGnJ93+nAg3y3tPd1On4fp8VduXeffPX/SxgM/bSwOnlxVkkuVmlmvzc03+p5Ga8eL3Jw3S3702+XT+Gx4DxixdP/y04exdvNW/z1a/Q2xqbeMIWTgmGfZtMfdvGX/Eana9XqPD4iLU3FqMfUWqSfxrTr0N9M0WjfZV6jhl8V+Xmifs3Y3KwAAAAAAAAAAAAAAAAAAAAAAAAAGjZ78Qq8v64ejy24rTTTjCrvY1xfb89OejLmivSO600PDbZ/Xv0r/Py80K7Rx88TZK6+crbpb22+Hbsuy/AhTMzO8uox46468tI2hjLLHY9WzFsW5S0PYhja+za8h5GuzVPzvWFEZaTt049a60+Mv0X5J7seOb/JXavW000det/CPN0HsjZdOxqo0UQUIRW5Lm+cm+bfVk6tYrG0OWy5b5bTe87y9h61gAAAAAAAAAAAAAAAAAAAAAACjem8CKM+eJLscsJs+XazELglzjU/8Au/LqRcufwqvtBwv9+aPlHn5f5RVbcqdVF6yfxSe/fzIjoIjbs8beoHzKWh7EMbW26Q3bw6yFPM0/Wt80MNGXulwdjXGuH93/AH4bsWLn+Ss1uujTxy163n7J/wAFhK8DCNVUYwhBeWMUtEkTYiI6Q5i97XtNrTvK8esQAAAAAAAAAAAAAAAAAAAAAABaxWJhhISsslGMIrzSlJ6JJc22eTOzKtZtO1Y3lCee8/2Zi82HwzlXheE58JXLnr92Hb8+hDy5ubpHZ02g4ZGHa+Trb+Py0C69RXlhuXXqR1u8wFJPQRDG1tm7eG+Q55ln61ylHDRl7nwdsl/Lg+nV/gt/Dfixc/Weys12ujTxy163n7J/wuHhhIRrrjGMIxUYxS0SS4JImxGzl7Wm07z3XT1iAAAAAAAAAAAAAAAAAAAAAAAPHtbadWx6pX3zUK4re3+kUuLb6I8taKxvLZixXy2ilI3lBGdM5W5slo9asLGWsa9d89OE7GuL7cFy14kDJlm/ydXouH000bz1t7/JqN9/qbluj0NSx2WDwUk9D2GNrbNw8OcjzzRZ6lmscNCXvlwc3x9KD69XyX4G7Fj55+Ct12tjTV2jrefs6DwmGhg4RqrjGMIxUYxS0SS4JInRG3SHK2tNpm1p3lePWIAAAAAAAAAAAAAAAAAAAAAAAxmYdu0Zdpd98tIrcorfKcuUIR5t/wC70Rje8VjeW/T6e+e/JSP78UCZszPdmiz1bvbVF/VUp7orq+snzf7Ir8mSbz1dbpNHTTV2r1nxlrd9zt+XJGtNiFoCknoIh5adobJkPJ9ua7tN8aYNO2zTgvuR6yf6cez3Y8c3nbwV+s1ddNTmnrae0Oi9nYCvZlUKKYqFcI+WMVyX92+Lb5snxERG0OSyZLZLTe07zL0nrAAAAAAAAAAAAAAAAAAAAAAAAYfNGY6Ms0u657+EIL4rJfdiv3fIwveKRvKRptLfUX5KfWfcgLMe3rsw2vE4l9q6l8MI/dS/d8yvvebzvLsNNpaaenJT6z72Butdr1f5dDBKiNnwHqjegeTO0bstlTLl2aL1TUtFxnNr21w5zfXsubNlKTadoQtRqa4Kekv9IdI7B2PVsGiGHpjpCK485S5zk+bf+biwrWKxtDkM+e+a83v3lkDJpAAAAAAAAAAAAAAAAAAAAAAAGCzdminK9Pq2vWb1Vdafusl07RXN8u7aT15MkUjeUvSaS+pvy17eM+5Ae3ttW7bteJxMtZPdCC+GEeUYrkv/AG95X3vNp3l1+n09MFOTHDC2WOx6swSYjZ8B6B49Gydm27auhRTFynOWkV+8m+SS3v5GdazM7R3RsuWtKzkv0rDpDJ2WasrYdUw9037rbNN85/2iuCX92ywx44pGzkNZq7anJzT28IZ42IgAAAAAAAAAAAAAAAAAAAAAAAwWb80U5Wp9Wz3Tlqq6k/dZJftFarV8terSevJkikbyl6PR31N+Wvbxn3IB21ta3a9ssViZeayXwx4RhHlCMeSX+71b1K+1ptO8uxwYKYaRjxx0/vf+/Zh7Jux6swSIjZ8h6aAUjB3yUIpttpJJatt7kklxZlDTad/lHd0F4bZLjlmr1LEnibI+98fTjx9KL/LXq/kifhxckbz3cnxHXTqL8tfZjt8fj5N0NysAAAAAAAAAAAAAAAAAAAAAAAGFzZmSnLFDut3ye6utP3WT6Lour5fknhkyRSN5StJpL6nJyV+s+5z/ALc2vbtm6WKxD1nLdGPKEVwhFcktf1b4srr3m07y7LT4KYaRjx9mHnJ2PVmtJiNnyHoB8TfJGUe9rvP7YTD4Q5J9BR2hfH3Na0Qa4J/z2urXw9t/NaS8GL98/RznFtd/x8f/ANT/ANeaViWoAAAAAAAAAAAAAAAAAAAAAAABisy7fpy5RK+57lujFfFOfKEV/nUwveKRvKRptNfUZIpT/Tn7MG3LdvXPFYh73urgvhhHlGK/zqV17zad5dnptNTBT0eP6z72Esm7HqzWlxGz5D0A+ZPynsQxtblhvHhdkz+ILfXuj/w9cvdr/Ms4qr5cG/wXPdIw4+ed57KfiWt/TU5Kz69vtH97J8S8u5E9ySoAAAAAAAAABoGefEeOwZ/R8PGFt0d9jbfkr/penGX47vnuI+XPyztHdc6DhM568+Sdq+Hvn8MlkrPdGZ15HpVelvqctfN/VXL7S7cV+plizRf5tGu4bk0s796+/wA22m5WgAAAAAAAADw7a2rVsSmeIul5YRX4t8oRXNsxtaKxvLbgw3zXilI6y59zRmK3MlzxF26C3VVa6qEendvm+fySRXZMk3neXaaTSU01PR07+Mtfssdj1Zq3Tors+A9ADegeTO0bsrlPL9uZsRGiG5P3TlyhWvim/wBl1bRtpSbTywhanU1wY5y3+kfF0nsnZteyKYUUx8sIR0S/eTfNt6t92WVaxWNocTmy2y3m956y9Z61gAAAAAAAACNvEbP30FywWEl9d8Nlq/ldYRf3+/L58IubPt6te694Zwzn2zZvZ8I9/wCP5+SHrbPJqlvb+J9XzIUy6etd+srNdjqalFtSTTTT0aa3pprgzxsmsTG0pbyL4nq3y4fHySe5RxHBPorej/q4ddOLmYtT4XczxDg0x/5NP9Y8vJKkWpLVb096fYmOdVAAAAAABZxmKhgYStskowhFylJ8EkeTMRG8sqUte0VrG8ygDOuap5qu871jh621VX15epLrJ/pw6t12XJN5+Ds9Doq6Wm0dbz3nyarbZ6j/AGNMysq12h8HjIAAKKZYyca4JylKSjFLjKTeiS/EziGi9oneZ7R3dGZCyrHK+HUHo7p6StkvvcoJ/djrp+b5ljix8lfi4ziGtnU5d49mO0f33tmNqAAAAAAAAAAAEDeKOWZ7CxMsRFt04iyU0/u2yblKt/q1216MrtRjmtt/CXZcJ1lc+KMc+1WPt7/NoxHXAAA3XI/iDdl1qq3zW4bh5dfdX3rb5f0vd00JGLPNOk9lRr+FU1HrU6W/n5+acdlbTp2xVG6icZwlwa5PnFrin2ZPraLRvDkc2G+G80vG0vYZNQAAAUlJRWr3Jb2+3UCDvEbODzHY8PTJrC1y3tfzpr7b/pXL8+mlfmy887R2ddwzQfpqekvHrz9o8/f/AIaJdb59y4LgR5lc0rstHjMAAfM3yR7DXe37YTB4PZP+jxW0Lo+6S0oi1wi9zu+b4Ltq+aJunx/vn6OZ4xrf+Pj7R7Xz93mlQlufAAAAAAAAAAAB4ts7Lq2zTPD3R1hOOj6p8pJ8mnvRjasWjaW3BmvhvGSneHN+ZdhWZdxE8PbxW+MtNFOt/DNfPT801yKvJSaW2l3mk1NNTijJX/UsWYJIAAy+Wsx4jLdvq0S3P44PfCa6Sj/fijPHktSd4RdVo8Wppy3j5T4wnbJ+csPmiHsfkuS1nTJ+5dZRf2o911WuhY48tbx07uO1vD8ult63WvhP97S2Q2oAAAijxVzj6rls7Dy7Yiaf/wCCf/V+XUh6jLv6kfV0fCNBy7ajJH/rH/fl/n3IrumvhXBfqQ5nwdHSvjKyeNgAApJ+UR1Y2naN21eG2U3mXEa2J+hW1K1/e+7Sn1fPsn2JGHHz2+EKriGs/TYt49u3bzdDQioJJJJJaJJaJJcEkWLjZnfrL6DwAAAAAAAAAAAADV8/5UjmjD+WOivr1lVJ9edbfSWn4PRmrNi56/FYcO106XLvPsz38/o55uqlRKUJJxlGTjKLWjUk9GmuqZVz06O4raLREx2l8B6AALuExM8HONlcpQnF6xlF6NPqmexMxO8Mb0res1tG8SmXIviXDaXlw+McYXfDG3hCx8vNyhJ/k+25E7DqIt0t3crxDg9sW+TD1r7vGPOPukclKJpXiVnD+H6vQpa+k2r2/wDLg9zta68Uu+r5aPRny8kbR3W3C9B+ovz39iPvPu80F3T8mq1bk3rJ8233K+Z2ddWN+vh4POYtoAAAXtl7Ps2xdCipaznLyxXfm30SWrfZGdazM7R3R8uWtKzkv7MOlcr7Cry7h4YevfotZy00c7H8U3/nBJcizx0ildocPq9TbUZZyW+nwhljNGAAAAAAAAAAAAAAAIs8XsoesntCiPuivr4pcYrcrvmuD7aPkyHqcW/rQ6Lguv5Z9Been7fLyRCQXTgAAAA3zJ3iVdsKDpvUr61F+nrL3wentj5nxhr+XLhoScWomsbT1U2t4Pjz256erPj7v9/y1bae0rNpWTxN0vNbY9eyXKKXJJaL8DVa0zPNKwxYa46xipG0Qxj3mCSHgAAPib13GUe9had+kJv8Ispf6VV9Mtj9bbH2J8YUven85bn8tO5P0+PaOae8uU4xrfSX9DSfVr3+M/hIpJUgAAAAAAAAAAAAAAAApKKmmmk01o0+DXRoETs5/wDEjKTy1f560/o9rcq39yXF0t9uXbroytz4uSd47O04Xrv1OPa3tR3+Px82nkdaAAAAAAAAACknoew8mdobj4YZU/iLEepYtaKmpT1W6cuMavx4vsu6JGHHz2+EKnies/TYtq+1bt8Pj5OgVuLFxwAAAAAAAAAAAAAAAAAAMdmDY1e3qJ4a1e2S3PnCS+Gce6f/AIMb0i0bS36bUXwZIyV8HN229lWbEvnh7VpOEtO0o/ZnHs1vKq9JrO0u7wZ6Z8cZKdpeEwbgAAAAAAAC9s3A2bWuhRUtZzkoxXd830S4vsjOtZmdoaMuWtKzkv2h0rljYdeXcPDDV/ZWspab52P4pv5/skuRaY6RSu0OG1WptqMs5Lf2GVM0cAAAAAAAAAAAAAAAAAAADSPFDKX8QUetVH/iKYtrTjZXxlV3fNd9VzI+fFzxvHdbcK136fJyXn1Z+0+/zQMVrsQAAAAAAHzN8j2GNp8EzeDmVfoVf0+2Pvsj5ak/s1PjPTrL9l3J+mx7RzS5jjOs5regp2jv8/x/KTCUoQAAAAAAAAAAAAAAAAAAAAACEvFrKX+l2/Tal9VbL3pLdXc+faMt7+evVFfqcXLPNDrOD670tPQ37x2+Mfj+EeEVdgAAAAPcHm7Y/D3LDzNilGSfow0nc+Hs5Vp9ZPd8tXyN+LHz228FfxDV/psU2j2p6R/fg6LhBVpRSSSWiSWiSXBJFm4qZ3neX0HgAAAAAAAAAAAAAAAAAAAAAB5dp7Pr2rVOi2PmhOLjJfs10aejXdI8tWLRtLZiy2xXi9e8ObszbEsy9iJ4az7L1jLlOt/DNf5xTXIqclJpbaXdaXU11GKMlfr82LMEgAAAKV1vESUIpttqKS3tyb0SS66mUQxtMR1ntDo7IuW1lnCxq3erL6y2XWxr4U+kVuXyb5lnix8ldnEa/Vzqc028I6R8vy2I2oQAAAAAAAAAAAAAAAAAAAAAAAAad4mZV/iLD+etfX0pyr6zj9qr8dNV3XdmjPi569O6z4Xrf0+Xa3sz380AlY7MAAUk9BDyZSV4NZX+lWPH2L2VtxqTXxW6b591FPT5v+kmabHvPPKh41rOSnoK957/AC/P8fNMxOcwAAAAAAAAAAAAAAAAAAAAAAAAAABCHi1lf/Sb/pdS+pvl7kuELuLXylvfz83Yr9Ti5Z5odZwfWelx+it3r94/DQCKuQD2bB2TZt7EV4ev4py0103RjxlN9ktWZ0pNp5YadRnrhxzkt4Ol9lbPr2VTCipaQrgopfLi33b1b7stq1isbQ4TLltlvN7d5es9awAAAAAAAAAAAAAAAAAAAAAAAAAAPBt3ZVe26LMNZ8M46a84y4xmu6ej/AxvWLRtLdgzWw5IyV7w5r2ts6zZN1mHtWk65uL781JdmmmvmVN6zWdpd1hy1y44yV7S8M3yPIbU2eD2Wf8ATqHjbF9ZdHSGv2aOKf8A9nv+SiT9Nj2jmnxcrxnV+kyehr2r3+f480ikpSAAAAAAAAAAAAAAAAAAAAAAAAAA+ZS0AtSxKiBaljormBGvi9smGOhHG16epWvJYl9qrX2y+cW/yfYiarHvHNC94Lq+W/obdp7fP8tByZsRbbxUK57qovz2v/lx+zr1k9F+LfIjYac9tvBdcQ1X6fDNo7z0j5/h0LXjoRSUdEktElwSXBItHETO/WV2OLTAuxtUgLieoFQAAAAAAAAAAAAAAAAAAAAAAFm6OoGOvw8mBjcXsyV/OS+TAxV+WXbqnKTTWjT3pp8mJjd7EzWd47vHs/JMdn6+nrHV6vRv8N7MKY609mG/UarLqJick77f3wZXDbBlV9qf5maOy9OElHqBkKKnED2RQH0AAAAAAAAAAAAAAAAAAAAAAAAU8oFPIgKemgHpoB6aAr5UBXQCoAAAAAAAAAAAAAAAAAA//9k="/>
          <p:cNvSpPr>
            <a:spLocks noChangeAspect="1" noChangeArrowheads="1"/>
          </p:cNvSpPr>
          <p:nvPr/>
        </p:nvSpPr>
        <p:spPr bwMode="auto">
          <a:xfrm>
            <a:off x="155575" y="-2217738"/>
            <a:ext cx="476250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1835696" y="2276872"/>
            <a:ext cx="5400600" cy="2880320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solidFill>
                  <a:schemeClr val="accent1"/>
                </a:solidFill>
              </a:rPr>
              <a:t>Promjenama u razmišljanju:</a:t>
            </a:r>
          </a:p>
          <a:p>
            <a:pPr lvl="0" algn="ctr"/>
            <a:r>
              <a:rPr lang="hr-HR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Ne gledam isključivo negativno na situacije</a:t>
            </a:r>
          </a:p>
          <a:p>
            <a:pPr lvl="0" algn="ctr"/>
            <a:r>
              <a:rPr lang="hr-HR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Ne slušam toliko glas “ne mogu” – treba što manje razmišljati i ubaciti se u situaciju!</a:t>
            </a:r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24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hr-HR">
                <a:solidFill>
                  <a:schemeClr val="bg1"/>
                </a:solidFill>
              </a:rPr>
              <a:t>Studenti izvještavaju o:</a:t>
            </a:r>
          </a:p>
        </p:txBody>
      </p:sp>
      <p:sp>
        <p:nvSpPr>
          <p:cNvPr id="10242" name="AutoShape 2" descr="data:image/jpeg;base64,/9j/4AAQSkZJRgABAQAAAQABAAD/2wCEAAkGBxIHEhUQEhMQFhQWEBgSFhUYERUWGBUSFhUXFhURFRMYHCggGRwlHRUVJDEtJSkrLjovFx8zODMtNygtLisBCgoKDg0OGxAQGzQkICYvLCwsMDQsLCw0NywsLCwsLzgsLCwsLCwsLCwsLCw0LCwsLCwsLCw0NCwuLCwsNCw0LP/AABEIAN0A5AMBEQACEQEDEQH/xAAcAAEAAQUBAQAAAAAAAAAAAAAABwEDBQYIBAL/xAA+EAACAgADBgQCCAUCBgMAAAAAAQIDBAYRBSExQVFhBxITIjJxFCNCUoGRobEWQ2LB8BXhJGOywtHxM4Kj/8QAGgEBAAIDAQAAAAAAAAAAAAAAAAQFAgMGAf/EADMRAQACAQIEAgkEAgIDAAAAAAABAgMEEQUSITFB0RMiMlFhcYGh4RRCsfCR8UTBI3KC/9oADAMBAAIRAxEAPwCcQAAAAAAAAAAAAAAAAAAAAAAAAAAAYLNea8Plevz3S1m/gqj8c38uUere78dxhfJFI6pWl0eTU22p28ZQlmPOuP2vJ2O6ymGvtqrslBJctdGnJ93+nAg3y3tPd1On4fp8VduXeffPX/SxgM/bSwOnlxVkkuVmlmvzc03+p5Ga8eL3Jw3S3702+XT+Gx4DxixdP/y04exdvNW/z1a/Q2xqbeMIWTgmGfZtMfdvGX/Eana9XqPD4iLU3FqMfUWqSfxrTr0N9M0WjfZV6jhl8V+Xmifs3Y3KwAAAAAAAAAAAAAAAAAAAAAAAAAGjZ78Qq8v64ejy24rTTTjCrvY1xfb89OejLmivSO600PDbZ/Xv0r/Py80K7Rx88TZK6+crbpb22+Hbsuy/AhTMzO8uox46468tI2hjLLHY9WzFsW5S0PYhja+za8h5GuzVPzvWFEZaTt049a60+Mv0X5J7seOb/JXavW000det/CPN0HsjZdOxqo0UQUIRW5Lm+cm+bfVk6tYrG0OWy5b5bTe87y9h61gAAAAAAAAAAAAAAAAAAAAAACjem8CKM+eJLscsJs+XazELglzjU/8Au/LqRcufwqvtBwv9+aPlHn5f5RVbcqdVF6yfxSe/fzIjoIjbs8beoHzKWh7EMbW26Q3bw6yFPM0/Wt80MNGXulwdjXGuH93/AH4bsWLn+Ss1uujTxy163n7J/wAFhK8DCNVUYwhBeWMUtEkTYiI6Q5i97XtNrTvK8esQAAAAAAAAAAAAAAAAAAAAAABaxWJhhISsslGMIrzSlJ6JJc22eTOzKtZtO1Y3lCee8/2Zi82HwzlXheE58JXLnr92Hb8+hDy5ubpHZ02g4ZGHa+Trb+Py0C69RXlhuXXqR1u8wFJPQRDG1tm7eG+Q55ln61ylHDRl7nwdsl/Lg+nV/gt/Dfixc/Weys12ujTxy163n7J/wuHhhIRrrjGMIxUYxS0SS4JImxGzl7Wm07z3XT1iAAAAAAAAAAAAAAAAAAAAAAAPHtbadWx6pX3zUK4re3+kUuLb6I8taKxvLZixXy2ilI3lBGdM5W5slo9asLGWsa9d89OE7GuL7cFy14kDJlm/ydXouH000bz1t7/JqN9/qbluj0NSx2WDwUk9D2GNrbNw8OcjzzRZ6lmscNCXvlwc3x9KD69XyX4G7Fj55+Ct12tjTV2jrefs6DwmGhg4RqrjGMIxUYxS0SS4JInRG3SHK2tNpm1p3lePWIAAAAAAAAAAAAAAAAAAAAAAAxmYdu0Zdpd98tIrcorfKcuUIR5t/wC70Rje8VjeW/T6e+e/JSP78UCZszPdmiz1bvbVF/VUp7orq+snzf7Ir8mSbz1dbpNHTTV2r1nxlrd9zt+XJGtNiFoCknoIh5adobJkPJ9ua7tN8aYNO2zTgvuR6yf6cez3Y8c3nbwV+s1ddNTmnrae0Oi9nYCvZlUKKYqFcI+WMVyX92+Lb5snxERG0OSyZLZLTe07zL0nrAAAAAAAAAAAAAAAAAAAAAAAAYfNGY6Ms0u657+EIL4rJfdiv3fIwveKRvKRptLfUX5KfWfcgLMe3rsw2vE4l9q6l8MI/dS/d8yvvebzvLsNNpaaenJT6z72Butdr1f5dDBKiNnwHqjegeTO0bstlTLl2aL1TUtFxnNr21w5zfXsubNlKTadoQtRqa4Kekv9IdI7B2PVsGiGHpjpCK485S5zk+bf+biwrWKxtDkM+e+a83v3lkDJpAAAAAAAAAAAAAAAAAAAAAAAGCzdminK9Pq2vWb1Vdafusl07RXN8u7aT15MkUjeUvSaS+pvy17eM+5Ae3ttW7bteJxMtZPdCC+GEeUYrkv/AG95X3vNp3l1+n09MFOTHDC2WOx6swSYjZ8B6B49Gydm27auhRTFynOWkV+8m+SS3v5GdazM7R3RsuWtKzkv0rDpDJ2WasrYdUw9037rbNN85/2iuCX92ywx44pGzkNZq7anJzT28IZ42IgAAAAAAAAAAAAAAAAAAAAAAAwWb80U5Wp9Wz3Tlqq6k/dZJftFarV8terSevJkikbyl6PR31N+Wvbxn3IB21ta3a9ssViZeayXwx4RhHlCMeSX+71b1K+1ptO8uxwYKYaRjxx0/vf+/Zh7Jux6swSIjZ8h6aAUjB3yUIpttpJJatt7kklxZlDTad/lHd0F4bZLjlmr1LEnibI+98fTjx9KL/LXq/kifhxckbz3cnxHXTqL8tfZjt8fj5N0NysAAAAAAAAAAAAAAAAAAAAAAAGFzZmSnLFDut3ye6utP3WT6Lour5fknhkyRSN5StJpL6nJyV+s+5z/ALc2vbtm6WKxD1nLdGPKEVwhFcktf1b4srr3m07y7LT4KYaRjx9mHnJ2PVmtJiNnyHoB8TfJGUe9rvP7YTD4Q5J9BR2hfH3Na0Qa4J/z2urXw9t/NaS8GL98/RznFtd/x8f/ANT/ANeaViWoAAAAAAAAAAAAAAAAAAAAAAABisy7fpy5RK+57lujFfFOfKEV/nUwveKRvKRptNfUZIpT/Tn7MG3LdvXPFYh73urgvhhHlGK/zqV17zad5dnptNTBT0eP6z72Esm7HqzWlxGz5D0A+ZPynsQxtblhvHhdkz+ILfXuj/w9cvdr/Ms4qr5cG/wXPdIw4+ed57KfiWt/TU5Kz69vtH97J8S8u5E9ySoAAAAAAAAABoGefEeOwZ/R8PGFt0d9jbfkr/penGX47vnuI+XPyztHdc6DhM568+Sdq+Hvn8MlkrPdGZ15HpVelvqctfN/VXL7S7cV+plizRf5tGu4bk0s796+/wA22m5WgAAAAAAAADw7a2rVsSmeIul5YRX4t8oRXNsxtaKxvLbgw3zXilI6y59zRmK3MlzxF26C3VVa6qEendvm+fySRXZMk3neXaaTSU01PR07+Mtfssdj1Zq3Tors+A9ADegeTO0bsrlPL9uZsRGiG5P3TlyhWvim/wBl1bRtpSbTywhanU1wY5y3+kfF0nsnZteyKYUUx8sIR0S/eTfNt6t92WVaxWNocTmy2y3m956y9Z61gAAAAAAAACNvEbP30FywWEl9d8Nlq/ldYRf3+/L58IubPt6te694Zwzn2zZvZ8I9/wCP5+SHrbPJqlvb+J9XzIUy6etd+srNdjqalFtSTTTT0aa3pprgzxsmsTG0pbyL4nq3y4fHySe5RxHBPorej/q4ddOLmYtT4XczxDg0x/5NP9Y8vJKkWpLVb096fYmOdVAAAAAABZxmKhgYStskowhFylJ8EkeTMRG8sqUte0VrG8ygDOuap5qu871jh621VX15epLrJ/pw6t12XJN5+Ds9Doq6Wm0dbz3nyarbZ6j/AGNMysq12h8HjIAAKKZYyca4JylKSjFLjKTeiS/EziGi9oneZ7R3dGZCyrHK+HUHo7p6StkvvcoJ/djrp+b5ljix8lfi4ziGtnU5d49mO0f33tmNqAAAAAAAAAAAEDeKOWZ7CxMsRFt04iyU0/u2yblKt/q1216MrtRjmtt/CXZcJ1lc+KMc+1WPt7/NoxHXAAA3XI/iDdl1qq3zW4bh5dfdX3rb5f0vd00JGLPNOk9lRr+FU1HrU6W/n5+acdlbTp2xVG6icZwlwa5PnFrin2ZPraLRvDkc2G+G80vG0vYZNQAAAUlJRWr3Jb2+3UCDvEbODzHY8PTJrC1y3tfzpr7b/pXL8+mlfmy887R2ddwzQfpqekvHrz9o8/f/AIaJdb59y4LgR5lc0rstHjMAAfM3yR7DXe37YTB4PZP+jxW0Lo+6S0oi1wi9zu+b4Ltq+aJunx/vn6OZ4xrf+Pj7R7Xz93mlQlufAAAAAAAAAAAB4ts7Lq2zTPD3R1hOOj6p8pJ8mnvRjasWjaW3BmvhvGSneHN+ZdhWZdxE8PbxW+MtNFOt/DNfPT801yKvJSaW2l3mk1NNTijJX/UsWYJIAAy+Wsx4jLdvq0S3P44PfCa6Sj/fijPHktSd4RdVo8Wppy3j5T4wnbJ+csPmiHsfkuS1nTJ+5dZRf2o911WuhY48tbx07uO1vD8ult63WvhP97S2Q2oAAAijxVzj6rls7Dy7Yiaf/wCCf/V+XUh6jLv6kfV0fCNBy7ajJH/rH/fl/n3IrumvhXBfqQ5nwdHSvjKyeNgAApJ+UR1Y2naN21eG2U3mXEa2J+hW1K1/e+7Sn1fPsn2JGHHz2+EKriGs/TYt49u3bzdDQioJJJJJaJJaJJcEkWLjZnfrL6DwAAAAAAAAAAAADV8/5UjmjD+WOivr1lVJ9edbfSWn4PRmrNi56/FYcO106XLvPsz38/o55uqlRKUJJxlGTjKLWjUk9GmuqZVz06O4raLREx2l8B6AALuExM8HONlcpQnF6xlF6NPqmexMxO8Mb0res1tG8SmXIviXDaXlw+McYXfDG3hCx8vNyhJ/k+25E7DqIt0t3crxDg9sW+TD1r7vGPOPukclKJpXiVnD+H6vQpa+k2r2/wDLg9zta68Uu+r5aPRny8kbR3W3C9B+ovz39iPvPu80F3T8mq1bk3rJ8233K+Z2ddWN+vh4POYtoAAAXtl7Ps2xdCipaznLyxXfm30SWrfZGdazM7R3R8uWtKzkv7MOlcr7Cry7h4YevfotZy00c7H8U3/nBJcizx0ildocPq9TbUZZyW+nwhljNGAAAAAAAAAAAAAAAIs8XsoesntCiPuivr4pcYrcrvmuD7aPkyHqcW/rQ6Lguv5Z9Been7fLyRCQXTgAAAA3zJ3iVdsKDpvUr61F+nrL3wentj5nxhr+XLhoScWomsbT1U2t4Pjz256erPj7v9/y1bae0rNpWTxN0vNbY9eyXKKXJJaL8DVa0zPNKwxYa46xipG0Qxj3mCSHgAAPib13GUe9had+kJv8Ispf6VV9Mtj9bbH2J8YUven85bn8tO5P0+PaOae8uU4xrfSX9DSfVr3+M/hIpJUgAAAAAAAAAAAAAAAApKKmmmk01o0+DXRoETs5/wDEjKTy1f560/o9rcq39yXF0t9uXbroytz4uSd47O04Xrv1OPa3tR3+Px82nkdaAAAAAAAAACknoew8mdobj4YZU/iLEepYtaKmpT1W6cuMavx4vsu6JGHHz2+EKnies/TYtq+1bt8Pj5OgVuLFxwAAAAAAAAAAAAAAAAAAMdmDY1e3qJ4a1e2S3PnCS+Gce6f/AIMb0i0bS36bUXwZIyV8HN229lWbEvnh7VpOEtO0o/ZnHs1vKq9JrO0u7wZ6Z8cZKdpeEwbgAAAAAAAC9s3A2bWuhRUtZzkoxXd830S4vsjOtZmdoaMuWtKzkv2h0rljYdeXcPDDV/ZWspab52P4pv5/skuRaY6RSu0OG1WptqMs5Lf2GVM0cAAAAAAAAAAAAAAAAAAADSPFDKX8QUetVH/iKYtrTjZXxlV3fNd9VzI+fFzxvHdbcK136fJyXn1Z+0+/zQMVrsQAAAAAAHzN8j2GNp8EzeDmVfoVf0+2Pvsj5ak/s1PjPTrL9l3J+mx7RzS5jjOs5regp2jv8/x/KTCUoQAAAAAAAAAAAAAAAAAAAAACEvFrKX+l2/Tal9VbL3pLdXc+faMt7+evVFfqcXLPNDrOD670tPQ37x2+Mfj+EeEVdgAAAAPcHm7Y/D3LDzNilGSfow0nc+Hs5Vp9ZPd8tXyN+LHz228FfxDV/psU2j2p6R/fg6LhBVpRSSSWiSWiSXBJFm4qZ3neX0HgAAAAAAAAAAAAAAAAAAAAAB5dp7Pr2rVOi2PmhOLjJfs10aejXdI8tWLRtLZiy2xXi9e8ObszbEsy9iJ4az7L1jLlOt/DNf5xTXIqclJpbaXdaXU11GKMlfr82LMEgAAAKV1vESUIpttqKS3tyb0SS66mUQxtMR1ntDo7IuW1lnCxq3erL6y2XWxr4U+kVuXyb5lnix8ldnEa/Vzqc028I6R8vy2I2oQAAAAAAAAAAAAAAAAAAAAAAAAad4mZV/iLD+etfX0pyr6zj9qr8dNV3XdmjPi569O6z4Xrf0+Xa3sz380AlY7MAAUk9BDyZSV4NZX+lWPH2L2VtxqTXxW6b591FPT5v+kmabHvPPKh41rOSnoK957/AC/P8fNMxOcwAAAAAAAAAAAAAAAAAAAAAAAAAABCHi1lf/Sb/pdS+pvl7kuELuLXylvfz83Yr9Ti5Z5odZwfWelx+it3r94/DQCKuQD2bB2TZt7EV4ev4py0103RjxlN9ktWZ0pNp5YadRnrhxzkt4Ol9lbPr2VTCipaQrgopfLi33b1b7stq1isbQ4TLltlvN7d5es9awAAAAAAAAAAAAAAAAAAAAAAAAAAPBt3ZVe26LMNZ8M46a84y4xmu6ej/AxvWLRtLdgzWw5IyV7w5r2ts6zZN1mHtWk65uL781JdmmmvmVN6zWdpd1hy1y44yV7S8M3yPIbU2eD2Wf8ATqHjbF9ZdHSGv2aOKf8A9nv+SiT9Nj2jmnxcrxnV+kyehr2r3+f480ikpSAAAAAAAAAAAAAAAAAAAAAAAAAA+ZS0AtSxKiBaljormBGvi9smGOhHG16epWvJYl9qrX2y+cW/yfYiarHvHNC94Lq+W/obdp7fP8tByZsRbbxUK57qovz2v/lx+zr1k9F+LfIjYac9tvBdcQ1X6fDNo7z0j5/h0LXjoRSUdEktElwSXBItHETO/WV2OLTAuxtUgLieoFQAAAAAAAAAAAAAAAAAAAAAAFm6OoGOvw8mBjcXsyV/OS+TAxV+WXbqnKTTWjT3pp8mJjd7EzWd47vHs/JMdn6+nrHV6vRv8N7MKY609mG/UarLqJick77f3wZXDbBlV9qf5maOy9OElHqBkKKnED2RQH0AAAAAAAAAAAAAAAAAAAAAAAAU8oFPIgKemgHpoB6aAr5UBXQCoAAAAAAAAAAAAAAAAAA//9k="/>
          <p:cNvSpPr>
            <a:spLocks noChangeAspect="1" noChangeArrowheads="1"/>
          </p:cNvSpPr>
          <p:nvPr/>
        </p:nvSpPr>
        <p:spPr bwMode="auto">
          <a:xfrm>
            <a:off x="155575" y="-2217738"/>
            <a:ext cx="476250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44" name="AutoShape 4" descr="data:image/jpeg;base64,/9j/4AAQSkZJRgABAQAAAQABAAD/2wCEAAkGBxIHEhUQEhMQFhQWEBgSFhUYERUWGBUSFhUXFhURFRMYHCggGRwlHRUVJDEtJSkrLjovFx8zODMtNygtLisBCgoKDg0OGxAQGzQkICYvLCwsMDQsLCw0NywsLCwsLzgsLCwsLCwsLCwsLCw0LCwsLCwsLCw0NCwuLCwsNCw0LP/AABEIAN0A5AMBEQACEQEDEQH/xAAcAAEAAQUBAQAAAAAAAAAAAAAABwEDBQYIBAL/xAA+EAACAgADBgQCCAUCBgMAAAAAAQIDBAYRBSExQVFhBxITIjJxFCNCUoGRobEWQ2LB8BXhJGOywtHxM4Kj/8QAGgEBAAIDAQAAAAAAAAAAAAAAAAQFAgMGAf/EADMRAQACAQIEAgkEAgIDAAAAAAABAgMEEQUSITFB0RMiMlFhcYGh4RRCsfCR8UTBI3KC/9oADAMBAAIRAxEAPwCcQAAAAAAAAAAAAAAAAAAAAAAAAAAAYLNea8Plevz3S1m/gqj8c38uUere78dxhfJFI6pWl0eTU22p28ZQlmPOuP2vJ2O6ymGvtqrslBJctdGnJ93+nAg3y3tPd1On4fp8VduXeffPX/SxgM/bSwOnlxVkkuVmlmvzc03+p5Ga8eL3Jw3S3702+XT+Gx4DxixdP/y04exdvNW/z1a/Q2xqbeMIWTgmGfZtMfdvGX/Eana9XqPD4iLU3FqMfUWqSfxrTr0N9M0WjfZV6jhl8V+Xmifs3Y3KwAAAAAAAAAAAAAAAAAAAAAAAAAGjZ78Qq8v64ejy24rTTTjCrvY1xfb89OejLmivSO600PDbZ/Xv0r/Py80K7Rx88TZK6+crbpb22+Hbsuy/AhTMzO8uox46468tI2hjLLHY9WzFsW5S0PYhja+za8h5GuzVPzvWFEZaTt049a60+Mv0X5J7seOb/JXavW000det/CPN0HsjZdOxqo0UQUIRW5Lm+cm+bfVk6tYrG0OWy5b5bTe87y9h61gAAAAAAAAAAAAAAAAAAAAAACjem8CKM+eJLscsJs+XazELglzjU/8Au/LqRcufwqvtBwv9+aPlHn5f5RVbcqdVF6yfxSe/fzIjoIjbs8beoHzKWh7EMbW26Q3bw6yFPM0/Wt80MNGXulwdjXGuH93/AH4bsWLn+Ss1uujTxy163n7J/wAFhK8DCNVUYwhBeWMUtEkTYiI6Q5i97XtNrTvK8esQAAAAAAAAAAAAAAAAAAAAAABaxWJhhISsslGMIrzSlJ6JJc22eTOzKtZtO1Y3lCee8/2Zi82HwzlXheE58JXLnr92Hb8+hDy5ubpHZ02g4ZGHa+Trb+Py0C69RXlhuXXqR1u8wFJPQRDG1tm7eG+Q55ln61ylHDRl7nwdsl/Lg+nV/gt/Dfixc/Weys12ujTxy163n7J/wuHhhIRrrjGMIxUYxS0SS4JImxGzl7Wm07z3XT1iAAAAAAAAAAAAAAAAAAAAAAAPHtbadWx6pX3zUK4re3+kUuLb6I8taKxvLZixXy2ilI3lBGdM5W5slo9asLGWsa9d89OE7GuL7cFy14kDJlm/ydXouH000bz1t7/JqN9/qbluj0NSx2WDwUk9D2GNrbNw8OcjzzRZ6lmscNCXvlwc3x9KD69XyX4G7Fj55+Ct12tjTV2jrefs6DwmGhg4RqrjGMIxUYxS0SS4JInRG3SHK2tNpm1p3lePWIAAAAAAAAAAAAAAAAAAAAAAAxmYdu0Zdpd98tIrcorfKcuUIR5t/wC70Rje8VjeW/T6e+e/JSP78UCZszPdmiz1bvbVF/VUp7orq+snzf7Ir8mSbz1dbpNHTTV2r1nxlrd9zt+XJGtNiFoCknoIh5adobJkPJ9ua7tN8aYNO2zTgvuR6yf6cez3Y8c3nbwV+s1ddNTmnrae0Oi9nYCvZlUKKYqFcI+WMVyX92+Lb5snxERG0OSyZLZLTe07zL0nrAAAAAAAAAAAAAAAAAAAAAAAAYfNGY6Ms0u657+EIL4rJfdiv3fIwveKRvKRptLfUX5KfWfcgLMe3rsw2vE4l9q6l8MI/dS/d8yvvebzvLsNNpaaenJT6z72Butdr1f5dDBKiNnwHqjegeTO0bstlTLl2aL1TUtFxnNr21w5zfXsubNlKTadoQtRqa4Kekv9IdI7B2PVsGiGHpjpCK485S5zk+bf+biwrWKxtDkM+e+a83v3lkDJpAAAAAAAAAAAAAAAAAAAAAAAGCzdminK9Pq2vWb1Vdafusl07RXN8u7aT15MkUjeUvSaS+pvy17eM+5Ae3ttW7bteJxMtZPdCC+GEeUYrkv/AG95X3vNp3l1+n09MFOTHDC2WOx6swSYjZ8B6B49Gydm27auhRTFynOWkV+8m+SS3v5GdazM7R3RsuWtKzkv0rDpDJ2WasrYdUw9037rbNN85/2iuCX92ywx44pGzkNZq7anJzT28IZ42IgAAAAAAAAAAAAAAAAAAAAAAAwWb80U5Wp9Wz3Tlqq6k/dZJftFarV8terSevJkikbyl6PR31N+Wvbxn3IB21ta3a9ssViZeayXwx4RhHlCMeSX+71b1K+1ptO8uxwYKYaRjxx0/vf+/Zh7Jux6swSIjZ8h6aAUjB3yUIpttpJJatt7kklxZlDTad/lHd0F4bZLjlmr1LEnibI+98fTjx9KL/LXq/kifhxckbz3cnxHXTqL8tfZjt8fj5N0NysAAAAAAAAAAAAAAAAAAAAAAAGFzZmSnLFDut3ye6utP3WT6Lour5fknhkyRSN5StJpL6nJyV+s+5z/ALc2vbtm6WKxD1nLdGPKEVwhFcktf1b4srr3m07y7LT4KYaRjx9mHnJ2PVmtJiNnyHoB8TfJGUe9rvP7YTD4Q5J9BR2hfH3Na0Qa4J/z2urXw9t/NaS8GL98/RznFtd/x8f/ANT/ANeaViWoAAAAAAAAAAAAAAAAAAAAAAABisy7fpy5RK+57lujFfFOfKEV/nUwveKRvKRptNfUZIpT/Tn7MG3LdvXPFYh73urgvhhHlGK/zqV17zad5dnptNTBT0eP6z72Esm7HqzWlxGz5D0A+ZPynsQxtblhvHhdkz+ILfXuj/w9cvdr/Ms4qr5cG/wXPdIw4+ed57KfiWt/TU5Kz69vtH97J8S8u5E9ySoAAAAAAAAABoGefEeOwZ/R8PGFt0d9jbfkr/penGX47vnuI+XPyztHdc6DhM568+Sdq+Hvn8MlkrPdGZ15HpVelvqctfN/VXL7S7cV+plizRf5tGu4bk0s796+/wA22m5WgAAAAAAAADw7a2rVsSmeIul5YRX4t8oRXNsxtaKxvLbgw3zXilI6y59zRmK3MlzxF26C3VVa6qEendvm+fySRXZMk3neXaaTSU01PR07+Mtfssdj1Zq3Tors+A9ADegeTO0bsrlPL9uZsRGiG5P3TlyhWvim/wBl1bRtpSbTywhanU1wY5y3+kfF0nsnZteyKYUUx8sIR0S/eTfNt6t92WVaxWNocTmy2y3m956y9Z61gAAAAAAAACNvEbP30FywWEl9d8Nlq/ldYRf3+/L58IubPt6te694Zwzn2zZvZ8I9/wCP5+SHrbPJqlvb+J9XzIUy6etd+srNdjqalFtSTTTT0aa3pprgzxsmsTG0pbyL4nq3y4fHySe5RxHBPorej/q4ddOLmYtT4XczxDg0x/5NP9Y8vJKkWpLVb096fYmOdVAAAAAABZxmKhgYStskowhFylJ8EkeTMRG8sqUte0VrG8ygDOuap5qu871jh621VX15epLrJ/pw6t12XJN5+Ds9Doq6Wm0dbz3nyarbZ6j/AGNMysq12h8HjIAAKKZYyca4JylKSjFLjKTeiS/EziGi9oneZ7R3dGZCyrHK+HUHo7p6StkvvcoJ/djrp+b5ljix8lfi4ziGtnU5d49mO0f33tmNqAAAAAAAAAAAEDeKOWZ7CxMsRFt04iyU0/u2yblKt/q1216MrtRjmtt/CXZcJ1lc+KMc+1WPt7/NoxHXAAA3XI/iDdl1qq3zW4bh5dfdX3rb5f0vd00JGLPNOk9lRr+FU1HrU6W/n5+acdlbTp2xVG6icZwlwa5PnFrin2ZPraLRvDkc2G+G80vG0vYZNQAAAUlJRWr3Jb2+3UCDvEbODzHY8PTJrC1y3tfzpr7b/pXL8+mlfmy887R2ddwzQfpqekvHrz9o8/f/AIaJdb59y4LgR5lc0rstHjMAAfM3yR7DXe37YTB4PZP+jxW0Lo+6S0oi1wi9zu+b4Ltq+aJunx/vn6OZ4xrf+Pj7R7Xz93mlQlufAAAAAAAAAAAB4ts7Lq2zTPD3R1hOOj6p8pJ8mnvRjasWjaW3BmvhvGSneHN+ZdhWZdxE8PbxW+MtNFOt/DNfPT801yKvJSaW2l3mk1NNTijJX/UsWYJIAAy+Wsx4jLdvq0S3P44PfCa6Sj/fijPHktSd4RdVo8Wppy3j5T4wnbJ+csPmiHsfkuS1nTJ+5dZRf2o911WuhY48tbx07uO1vD8ult63WvhP97S2Q2oAAAijxVzj6rls7Dy7Yiaf/wCCf/V+XUh6jLv6kfV0fCNBy7ajJH/rH/fl/n3IrumvhXBfqQ5nwdHSvjKyeNgAApJ+UR1Y2naN21eG2U3mXEa2J+hW1K1/e+7Sn1fPsn2JGHHz2+EKriGs/TYt49u3bzdDQioJJJJJaJJaJJcEkWLjZnfrL6DwAAAAAAAAAAAADV8/5UjmjD+WOivr1lVJ9edbfSWn4PRmrNi56/FYcO106XLvPsz38/o55uqlRKUJJxlGTjKLWjUk9GmuqZVz06O4raLREx2l8B6AALuExM8HONlcpQnF6xlF6NPqmexMxO8Mb0res1tG8SmXIviXDaXlw+McYXfDG3hCx8vNyhJ/k+25E7DqIt0t3crxDg9sW+TD1r7vGPOPukclKJpXiVnD+H6vQpa+k2r2/wDLg9zta68Uu+r5aPRny8kbR3W3C9B+ovz39iPvPu80F3T8mq1bk3rJ8233K+Z2ddWN+vh4POYtoAAAXtl7Ps2xdCipaznLyxXfm30SWrfZGdazM7R3R8uWtKzkv7MOlcr7Cry7h4YevfotZy00c7H8U3/nBJcizx0ildocPq9TbUZZyW+nwhljNGAAAAAAAAAAAAAAAIs8XsoesntCiPuivr4pcYrcrvmuD7aPkyHqcW/rQ6Lguv5Z9Been7fLyRCQXTgAAAA3zJ3iVdsKDpvUr61F+nrL3wentj5nxhr+XLhoScWomsbT1U2t4Pjz256erPj7v9/y1bae0rNpWTxN0vNbY9eyXKKXJJaL8DVa0zPNKwxYa46xipG0Qxj3mCSHgAAPib13GUe9had+kJv8Ispf6VV9Mtj9bbH2J8YUven85bn8tO5P0+PaOae8uU4xrfSX9DSfVr3+M/hIpJUgAAAAAAAAAAAAAAAApKKmmmk01o0+DXRoETs5/wDEjKTy1f560/o9rcq39yXF0t9uXbroytz4uSd47O04Xrv1OPa3tR3+Px82nkdaAAAAAAAAACknoew8mdobj4YZU/iLEepYtaKmpT1W6cuMavx4vsu6JGHHz2+EKnies/TYtq+1bt8Pj5OgVuLFxwAAAAAAAAAAAAAAAAAAMdmDY1e3qJ4a1e2S3PnCS+Gce6f/AIMb0i0bS36bUXwZIyV8HN229lWbEvnh7VpOEtO0o/ZnHs1vKq9JrO0u7wZ6Z8cZKdpeEwbgAAAAAAAC9s3A2bWuhRUtZzkoxXd830S4vsjOtZmdoaMuWtKzkv2h0rljYdeXcPDDV/ZWspab52P4pv5/skuRaY6RSu0OG1WptqMs5Lf2GVM0cAAAAAAAAAAAAAAAAAAADSPFDKX8QUetVH/iKYtrTjZXxlV3fNd9VzI+fFzxvHdbcK136fJyXn1Z+0+/zQMVrsQAAAAAAHzN8j2GNp8EzeDmVfoVf0+2Pvsj5ak/s1PjPTrL9l3J+mx7RzS5jjOs5regp2jv8/x/KTCUoQAAAAAAAAAAAAAAAAAAAAACEvFrKX+l2/Tal9VbL3pLdXc+faMt7+evVFfqcXLPNDrOD670tPQ37x2+Mfj+EeEVdgAAAAPcHm7Y/D3LDzNilGSfow0nc+Hs5Vp9ZPd8tXyN+LHz228FfxDV/psU2j2p6R/fg6LhBVpRSSSWiSWiSXBJFm4qZ3neX0HgAAAAAAAAAAAAAAAAAAAAAB5dp7Pr2rVOi2PmhOLjJfs10aejXdI8tWLRtLZiy2xXi9e8ObszbEsy9iJ4az7L1jLlOt/DNf5xTXIqclJpbaXdaXU11GKMlfr82LMEgAAAKV1vESUIpttqKS3tyb0SS66mUQxtMR1ntDo7IuW1lnCxq3erL6y2XWxr4U+kVuXyb5lnix8ldnEa/Vzqc028I6R8vy2I2oQAAAAAAAAAAAAAAAAAAAAAAAAad4mZV/iLD+etfX0pyr6zj9qr8dNV3XdmjPi569O6z4Xrf0+Xa3sz380AlY7MAAUk9BDyZSV4NZX+lWPH2L2VtxqTXxW6b591FPT5v+kmabHvPPKh41rOSnoK957/AC/P8fNMxOcwAAAAAAAAAAAAAAAAAAAAAAAAAABCHi1lf/Sb/pdS+pvl7kuELuLXylvfz83Yr9Ti5Z5odZwfWelx+it3r94/DQCKuQD2bB2TZt7EV4ev4py0103RjxlN9ktWZ0pNp5YadRnrhxzkt4Ol9lbPr2VTCipaQrgopfLi33b1b7stq1isbQ4TLltlvN7d5es9awAAAAAAAAAAAAAAAAAAAAAAAAAAPBt3ZVe26LMNZ8M46a84y4xmu6ej/AxvWLRtLdgzWw5IyV7w5r2ts6zZN1mHtWk65uL781JdmmmvmVN6zWdpd1hy1y44yV7S8M3yPIbU2eD2Wf8ATqHjbF9ZdHSGv2aOKf8A9nv+SiT9Nj2jmnxcrxnV+kyehr2r3+f480ikpSAAAAAAAAAAAAAAAAAAAAAAAAAA+ZS0AtSxKiBaljormBGvi9smGOhHG16epWvJYl9qrX2y+cW/yfYiarHvHNC94Lq+W/obdp7fP8tByZsRbbxUK57qovz2v/lx+zr1k9F+LfIjYac9tvBdcQ1X6fDNo7z0j5/h0LXjoRSUdEktElwSXBItHETO/WV2OLTAuxtUgLieoFQAAAAAAAAAAAAAAAAAAAAAAFm6OoGOvw8mBjcXsyV/OS+TAxV+WXbqnKTTWjT3pp8mJjd7EzWd47vHs/JMdn6+nrHV6vRv8N7MKY609mG/UarLqJick77f3wZXDbBlV9qf5maOy9OElHqBkKKnED2RQH0AAAAAAAAAAAAAAAAAAAAAAAAU8oFPIgKemgHpoB6aAr5UBXQCoAAAAAAAAAAAAAAAAAA//9k="/>
          <p:cNvSpPr>
            <a:spLocks noChangeAspect="1" noChangeArrowheads="1"/>
          </p:cNvSpPr>
          <p:nvPr/>
        </p:nvSpPr>
        <p:spPr bwMode="auto">
          <a:xfrm>
            <a:off x="155575" y="-2217738"/>
            <a:ext cx="476250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5"/>
            <a:ext cx="9144000" cy="57332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3968" y="3933056"/>
            <a:ext cx="3672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b="1">
                <a:solidFill>
                  <a:schemeClr val="accent1"/>
                </a:solidFill>
                <a:latin typeface="+mn-lt"/>
              </a:rPr>
              <a:t>Smanjenju izbjegavanja i doživljenje anksioznosti:</a:t>
            </a:r>
          </a:p>
          <a:p>
            <a:pPr lvl="0" algn="ctr"/>
            <a:r>
              <a:rPr lang="hr-HR" sz="22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Više se izlažem situacijama koje sam prije izbjegavala</a:t>
            </a:r>
          </a:p>
          <a:p>
            <a:pPr lvl="0" algn="ctr"/>
            <a:r>
              <a:rPr lang="hr-HR" sz="22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Što se češće izlažem, to mi je manja anksioznost.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2348880"/>
            <a:ext cx="33123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b="1">
                <a:solidFill>
                  <a:schemeClr val="accent1"/>
                </a:solidFill>
                <a:latin typeface="+mn-lt"/>
              </a:rPr>
              <a:t>Vidljivosti postignutih promjena:</a:t>
            </a:r>
          </a:p>
          <a:p>
            <a:pPr lvl="0" algn="ctr"/>
            <a:r>
              <a:rPr lang="hr-HR" sz="22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Prijateljice kažu da im se činim opuštenijom u nekim situacijama na faksu.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5301208"/>
            <a:ext cx="19949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2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Mama kaže da sam opuštenija s gostima.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8064" y="1844824"/>
            <a:ext cx="24561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2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Više se ne crvenim toliko (ako i da, nema veze).</a:t>
            </a:r>
          </a:p>
        </p:txBody>
      </p:sp>
    </p:spTree>
    <p:extLst>
      <p:ext uri="{BB962C8B-B14F-4D97-AF65-F5344CB8AC3E}">
        <p14:creationId xmlns:p14="http://schemas.microsoft.com/office/powerpoint/2010/main" val="41224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r-HR">
                <a:solidFill>
                  <a:schemeClr val="bg1"/>
                </a:solidFill>
              </a:rPr>
              <a:t>Studenti izvještavaju o: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2" y="1124744"/>
            <a:ext cx="9172822" cy="5765563"/>
          </a:xfrm>
          <a:prstGeom prst="rect">
            <a:avLst/>
          </a:prstGeom>
        </p:spPr>
      </p:pic>
      <p:sp>
        <p:nvSpPr>
          <p:cNvPr id="10242" name="AutoShape 2" descr="data:image/jpeg;base64,/9j/4AAQSkZJRgABAQAAAQABAAD/2wCEAAkGBxIHEhUQEhMQFhQWEBgSFhUYERUWGBUSFhUXFhURFRMYHCggGRwlHRUVJDEtJSkrLjovFx8zODMtNygtLisBCgoKDg0OGxAQGzQkICYvLCwsMDQsLCw0NywsLCwsLzgsLCwsLCwsLCwsLCw0LCwsLCwsLCw0NCwuLCwsNCw0LP/AABEIAN0A5AMBEQACEQEDEQH/xAAcAAEAAQUBAQAAAAAAAAAAAAAABwEDBQYIBAL/xAA+EAACAgADBgQCCAUCBgMAAAAAAQIDBAYRBSExQVFhBxITIjJxFCNCUoGRobEWQ2LB8BXhJGOywtHxM4Kj/8QAGgEBAAIDAQAAAAAAAAAAAAAAAAQFAgMGAf/EADMRAQACAQIEAgkEAgIDAAAAAAABAgMEEQUSITFB0RMiMlFhcYGh4RRCsfCR8UTBI3KC/9oADAMBAAIRAxEAPwCcQAAAAAAAAAAAAAAAAAAAAAAAAAAAYLNea8Plevz3S1m/gqj8c38uUere78dxhfJFI6pWl0eTU22p28ZQlmPOuP2vJ2O6ymGvtqrslBJctdGnJ93+nAg3y3tPd1On4fp8VduXeffPX/SxgM/bSwOnlxVkkuVmlmvzc03+p5Ga8eL3Jw3S3702+XT+Gx4DxixdP/y04exdvNW/z1a/Q2xqbeMIWTgmGfZtMfdvGX/Eana9XqPD4iLU3FqMfUWqSfxrTr0N9M0WjfZV6jhl8V+Xmifs3Y3KwAAAAAAAAAAAAAAAAAAAAAAAAAGjZ78Qq8v64ejy24rTTTjCrvY1xfb89OejLmivSO600PDbZ/Xv0r/Py80K7Rx88TZK6+crbpb22+Hbsuy/AhTMzO8uox46468tI2hjLLHY9WzFsW5S0PYhja+za8h5GuzVPzvWFEZaTt049a60+Mv0X5J7seOb/JXavW000det/CPN0HsjZdOxqo0UQUIRW5Lm+cm+bfVk6tYrG0OWy5b5bTe87y9h61gAAAAAAAAAAAAAAAAAAAAAACjem8CKM+eJLscsJs+XazELglzjU/8Au/LqRcufwqvtBwv9+aPlHn5f5RVbcqdVF6yfxSe/fzIjoIjbs8beoHzKWh7EMbW26Q3bw6yFPM0/Wt80MNGXulwdjXGuH93/AH4bsWLn+Ss1uujTxy163n7J/wAFhK8DCNVUYwhBeWMUtEkTYiI6Q5i97XtNrTvK8esQAAAAAAAAAAAAAAAAAAAAAABaxWJhhISsslGMIrzSlJ6JJc22eTOzKtZtO1Y3lCee8/2Zi82HwzlXheE58JXLnr92Hb8+hDy5ubpHZ02g4ZGHa+Trb+Py0C69RXlhuXXqR1u8wFJPQRDG1tm7eG+Q55ln61ylHDRl7nwdsl/Lg+nV/gt/Dfixc/Weys12ujTxy163n7J/wuHhhIRrrjGMIxUYxS0SS4JImxGzl7Wm07z3XT1iAAAAAAAAAAAAAAAAAAAAAAAPHtbadWx6pX3zUK4re3+kUuLb6I8taKxvLZixXy2ilI3lBGdM5W5slo9asLGWsa9d89OE7GuL7cFy14kDJlm/ydXouH000bz1t7/JqN9/qbluj0NSx2WDwUk9D2GNrbNw8OcjzzRZ6lmscNCXvlwc3x9KD69XyX4G7Fj55+Ct12tjTV2jrefs6DwmGhg4RqrjGMIxUYxS0SS4JInRG3SHK2tNpm1p3lePWIAAAAAAAAAAAAAAAAAAAAAAAxmYdu0Zdpd98tIrcorfKcuUIR5t/wC70Rje8VjeW/T6e+e/JSP78UCZszPdmiz1bvbVF/VUp7orq+snzf7Ir8mSbz1dbpNHTTV2r1nxlrd9zt+XJGtNiFoCknoIh5adobJkPJ9ua7tN8aYNO2zTgvuR6yf6cez3Y8c3nbwV+s1ddNTmnrae0Oi9nYCvZlUKKYqFcI+WMVyX92+Lb5snxERG0OSyZLZLTe07zL0nrAAAAAAAAAAAAAAAAAAAAAAAAYfNGY6Ms0u657+EIL4rJfdiv3fIwveKRvKRptLfUX5KfWfcgLMe3rsw2vE4l9q6l8MI/dS/d8yvvebzvLsNNpaaenJT6z72Butdr1f5dDBKiNnwHqjegeTO0bstlTLl2aL1TUtFxnNr21w5zfXsubNlKTadoQtRqa4Kekv9IdI7B2PVsGiGHpjpCK485S5zk+bf+biwrWKxtDkM+e+a83v3lkDJpAAAAAAAAAAAAAAAAAAAAAAAGCzdminK9Pq2vWb1Vdafusl07RXN8u7aT15MkUjeUvSaS+pvy17eM+5Ae3ttW7bteJxMtZPdCC+GEeUYrkv/AG95X3vNp3l1+n09MFOTHDC2WOx6swSYjZ8B6B49Gydm27auhRTFynOWkV+8m+SS3v5GdazM7R3RsuWtKzkv0rDpDJ2WasrYdUw9037rbNN85/2iuCX92ywx44pGzkNZq7anJzT28IZ42IgAAAAAAAAAAAAAAAAAAAAAAAwWb80U5Wp9Wz3Tlqq6k/dZJftFarV8terSevJkikbyl6PR31N+Wvbxn3IB21ta3a9ssViZeayXwx4RhHlCMeSX+71b1K+1ptO8uxwYKYaRjxx0/vf+/Zh7Jux6swSIjZ8h6aAUjB3yUIpttpJJatt7kklxZlDTad/lHd0F4bZLjlmr1LEnibI+98fTjx9KL/LXq/kifhxckbz3cnxHXTqL8tfZjt8fj5N0NysAAAAAAAAAAAAAAAAAAAAAAAGFzZmSnLFDut3ye6utP3WT6Lour5fknhkyRSN5StJpL6nJyV+s+5z/ALc2vbtm6WKxD1nLdGPKEVwhFcktf1b4srr3m07y7LT4KYaRjx9mHnJ2PVmtJiNnyHoB8TfJGUe9rvP7YTD4Q5J9BR2hfH3Na0Qa4J/z2urXw9t/NaS8GL98/RznFtd/x8f/ANT/ANeaViWoAAAAAAAAAAAAAAAAAAAAAAABisy7fpy5RK+57lujFfFOfKEV/nUwveKRvKRptNfUZIpT/Tn7MG3LdvXPFYh73urgvhhHlGK/zqV17zad5dnptNTBT0eP6z72Esm7HqzWlxGz5D0A+ZPynsQxtblhvHhdkz+ILfXuj/w9cvdr/Ms4qr5cG/wXPdIw4+ed57KfiWt/TU5Kz69vtH97J8S8u5E9ySoAAAAAAAAABoGefEeOwZ/R8PGFt0d9jbfkr/penGX47vnuI+XPyztHdc6DhM568+Sdq+Hvn8MlkrPdGZ15HpVelvqctfN/VXL7S7cV+plizRf5tGu4bk0s796+/wA22m5WgAAAAAAAADw7a2rVsSmeIul5YRX4t8oRXNsxtaKxvLbgw3zXilI6y59zRmK3MlzxF26C3VVa6qEendvm+fySRXZMk3neXaaTSU01PR07+Mtfssdj1Zq3Tors+A9ADegeTO0bsrlPL9uZsRGiG5P3TlyhWvim/wBl1bRtpSbTywhanU1wY5y3+kfF0nsnZteyKYUUx8sIR0S/eTfNt6t92WVaxWNocTmy2y3m956y9Z61gAAAAAAAACNvEbP30FywWEl9d8Nlq/ldYRf3+/L58IubPt6te694Zwzn2zZvZ8I9/wCP5+SHrbPJqlvb+J9XzIUy6etd+srNdjqalFtSTTTT0aa3pprgzxsmsTG0pbyL4nq3y4fHySe5RxHBPorej/q4ddOLmYtT4XczxDg0x/5NP9Y8vJKkWpLVb096fYmOdVAAAAAABZxmKhgYStskowhFylJ8EkeTMRG8sqUte0VrG8ygDOuap5qu871jh621VX15epLrJ/pw6t12XJN5+Ds9Doq6Wm0dbz3nyarbZ6j/AGNMysq12h8HjIAAKKZYyca4JylKSjFLjKTeiS/EziGi9oneZ7R3dGZCyrHK+HUHo7p6StkvvcoJ/djrp+b5ljix8lfi4ziGtnU5d49mO0f33tmNqAAAAAAAAAAAEDeKOWZ7CxMsRFt04iyU0/u2yblKt/q1216MrtRjmtt/CXZcJ1lc+KMc+1WPt7/NoxHXAAA3XI/iDdl1qq3zW4bh5dfdX3rb5f0vd00JGLPNOk9lRr+FU1HrU6W/n5+acdlbTp2xVG6icZwlwa5PnFrin2ZPraLRvDkc2G+G80vG0vYZNQAAAUlJRWr3Jb2+3UCDvEbODzHY8PTJrC1y3tfzpr7b/pXL8+mlfmy887R2ddwzQfpqekvHrz9o8/f/AIaJdb59y4LgR5lc0rstHjMAAfM3yR7DXe37YTB4PZP+jxW0Lo+6S0oi1wi9zu+b4Ltq+aJunx/vn6OZ4xrf+Pj7R7Xz93mlQlufAAAAAAAAAAAB4ts7Lq2zTPD3R1hOOj6p8pJ8mnvRjasWjaW3BmvhvGSneHN+ZdhWZdxE8PbxW+MtNFOt/DNfPT801yKvJSaW2l3mk1NNTijJX/UsWYJIAAy+Wsx4jLdvq0S3P44PfCa6Sj/fijPHktSd4RdVo8Wppy3j5T4wnbJ+csPmiHsfkuS1nTJ+5dZRf2o911WuhY48tbx07uO1vD8ult63WvhP97S2Q2oAAAijxVzj6rls7Dy7Yiaf/wCCf/V+XUh6jLv6kfV0fCNBy7ajJH/rH/fl/n3IrumvhXBfqQ5nwdHSvjKyeNgAApJ+UR1Y2naN21eG2U3mXEa2J+hW1K1/e+7Sn1fPsn2JGHHz2+EKriGs/TYt49u3bzdDQioJJJJJaJJaJJcEkWLjZnfrL6DwAAAAAAAAAAAADV8/5UjmjD+WOivr1lVJ9edbfSWn4PRmrNi56/FYcO106XLvPsz38/o55uqlRKUJJxlGTjKLWjUk9GmuqZVz06O4raLREx2l8B6AALuExM8HONlcpQnF6xlF6NPqmexMxO8Mb0res1tG8SmXIviXDaXlw+McYXfDG3hCx8vNyhJ/k+25E7DqIt0t3crxDg9sW+TD1r7vGPOPukclKJpXiVnD+H6vQpa+k2r2/wDLg9zta68Uu+r5aPRny8kbR3W3C9B+ovz39iPvPu80F3T8mq1bk3rJ8233K+Z2ddWN+vh4POYtoAAAXtl7Ps2xdCipaznLyxXfm30SWrfZGdazM7R3R8uWtKzkv7MOlcr7Cry7h4YevfotZy00c7H8U3/nBJcizx0ildocPq9TbUZZyW+nwhljNGAAAAAAAAAAAAAAAIs8XsoesntCiPuivr4pcYrcrvmuD7aPkyHqcW/rQ6Lguv5Z9Been7fLyRCQXTgAAAA3zJ3iVdsKDpvUr61F+nrL3wentj5nxhr+XLhoScWomsbT1U2t4Pjz256erPj7v9/y1bae0rNpWTxN0vNbY9eyXKKXJJaL8DVa0zPNKwxYa46xipG0Qxj3mCSHgAAPib13GUe9had+kJv8Ispf6VV9Mtj9bbH2J8YUven85bn8tO5P0+PaOae8uU4xrfSX9DSfVr3+M/hIpJUgAAAAAAAAAAAAAAAApKKmmmk01o0+DXRoETs5/wDEjKTy1f560/o9rcq39yXF0t9uXbroytz4uSd47O04Xrv1OPa3tR3+Px82nkdaAAAAAAAAACknoew8mdobj4YZU/iLEepYtaKmpT1W6cuMavx4vsu6JGHHz2+EKnies/TYtq+1bt8Pj5OgVuLFxwAAAAAAAAAAAAAAAAAAMdmDY1e3qJ4a1e2S3PnCS+Gce6f/AIMb0i0bS36bUXwZIyV8HN229lWbEvnh7VpOEtO0o/ZnHs1vKq9JrO0u7wZ6Z8cZKdpeEwbgAAAAAAAC9s3A2bWuhRUtZzkoxXd830S4vsjOtZmdoaMuWtKzkv2h0rljYdeXcPDDV/ZWspab52P4pv5/skuRaY6RSu0OG1WptqMs5Lf2GVM0cAAAAAAAAAAAAAAAAAAADSPFDKX8QUetVH/iKYtrTjZXxlV3fNd9VzI+fFzxvHdbcK136fJyXn1Z+0+/zQMVrsQAAAAAAHzN8j2GNp8EzeDmVfoVf0+2Pvsj5ak/s1PjPTrL9l3J+mx7RzS5jjOs5regp2jv8/x/KTCUoQAAAAAAAAAAAAAAAAAAAAACEvFrKX+l2/Tal9VbL3pLdXc+faMt7+evVFfqcXLPNDrOD670tPQ37x2+Mfj+EeEVdgAAAAPcHm7Y/D3LDzNilGSfow0nc+Hs5Vp9ZPd8tXyN+LHz228FfxDV/psU2j2p6R/fg6LhBVpRSSSWiSWiSXBJFm4qZ3neX0HgAAAAAAAAAAAAAAAAAAAAAB5dp7Pr2rVOi2PmhOLjJfs10aejXdI8tWLRtLZiy2xXi9e8ObszbEsy9iJ4az7L1jLlOt/DNf5xTXIqclJpbaXdaXU11GKMlfr82LMEgAAAKV1vESUIpttqKS3tyb0SS66mUQxtMR1ntDo7IuW1lnCxq3erL6y2XWxr4U+kVuXyb5lnix8ldnEa/Vzqc028I6R8vy2I2oQAAAAAAAAAAAAAAAAAAAAAAAAad4mZV/iLD+etfX0pyr6zj9qr8dNV3XdmjPi569O6z4Xrf0+Xa3sz380AlY7MAAUk9BDyZSV4NZX+lWPH2L2VtxqTXxW6b591FPT5v+kmabHvPPKh41rOSnoK957/AC/P8fNMxOcwAAAAAAAAAAAAAAAAAAAAAAAAAABCHi1lf/Sb/pdS+pvl7kuELuLXylvfz83Yr9Ti5Z5odZwfWelx+it3r94/DQCKuQD2bB2TZt7EV4ev4py0103RjxlN9ktWZ0pNp5YadRnrhxzkt4Ol9lbPr2VTCipaQrgopfLi33b1b7stq1isbQ4TLltlvN7d5es9awAAAAAAAAAAAAAAAAAAAAAAAAAAPBt3ZVe26LMNZ8M46a84y4xmu6ej/AxvWLRtLdgzWw5IyV7w5r2ts6zZN1mHtWk65uL781JdmmmvmVN6zWdpd1hy1y44yV7S8M3yPIbU2eD2Wf8ATqHjbF9ZdHSGv2aOKf8A9nv+SiT9Nj2jmnxcrxnV+kyehr2r3+f480ikpSAAAAAAAAAAAAAAAAAAAAAAAAAA+ZS0AtSxKiBaljormBGvi9smGOhHG16epWvJYl9qrX2y+cW/yfYiarHvHNC94Lq+W/obdp7fP8tByZsRbbxUK57qovz2v/lx+zr1k9F+LfIjYac9tvBdcQ1X6fDNo7z0j5/h0LXjoRSUdEktElwSXBItHETO/WV2OLTAuxtUgLieoFQAAAAAAAAAAAAAAAAAAAAAAFm6OoGOvw8mBjcXsyV/OS+TAxV+WXbqnKTTWjT3pp8mJjd7EzWd47vHs/JMdn6+nrHV6vRv8N7MKY609mG/UarLqJick77f3wZXDbBlV9qf5maOy9OElHqBkKKnED2RQH0AAAAAAAAAAAAAAAAAAAAAAAAU8oFPIgKemgHpoB6aAr5UBXQCoAAAAAAAAAAAAAAAAAA//9k="/>
          <p:cNvSpPr>
            <a:spLocks noChangeAspect="1" noChangeArrowheads="1"/>
          </p:cNvSpPr>
          <p:nvPr/>
        </p:nvSpPr>
        <p:spPr bwMode="auto">
          <a:xfrm>
            <a:off x="155575" y="-2217738"/>
            <a:ext cx="476250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44" name="AutoShape 4" descr="data:image/jpeg;base64,/9j/4AAQSkZJRgABAQAAAQABAAD/2wCEAAkGBxIHEhUQEhMQFhQWEBgSFhUYERUWGBUSFhUXFhURFRMYHCggGRwlHRUVJDEtJSkrLjovFx8zODMtNygtLisBCgoKDg0OGxAQGzQkICYvLCwsMDQsLCw0NywsLCwsLzgsLCwsLCwsLCwsLCw0LCwsLCwsLCw0NCwuLCwsNCw0LP/AABEIAN0A5AMBEQACEQEDEQH/xAAcAAEAAQUBAQAAAAAAAAAAAAAABwEDBQYIBAL/xAA+EAACAgADBgQCCAUCBgMAAAAAAQIDBAYRBSExQVFhBxITIjJxFCNCUoGRobEWQ2LB8BXhJGOywtHxM4Kj/8QAGgEBAAIDAQAAAAAAAAAAAAAAAAQFAgMGAf/EADMRAQACAQIEAgkEAgIDAAAAAAABAgMEEQUSITFB0RMiMlFhcYGh4RRCsfCR8UTBI3KC/9oADAMBAAIRAxEAPwCcQAAAAAAAAAAAAAAAAAAAAAAAAAAAYLNea8Plevz3S1m/gqj8c38uUere78dxhfJFI6pWl0eTU22p28ZQlmPOuP2vJ2O6ymGvtqrslBJctdGnJ93+nAg3y3tPd1On4fp8VduXeffPX/SxgM/bSwOnlxVkkuVmlmvzc03+p5Ga8eL3Jw3S3702+XT+Gx4DxixdP/y04exdvNW/z1a/Q2xqbeMIWTgmGfZtMfdvGX/Eana9XqPD4iLU3FqMfUWqSfxrTr0N9M0WjfZV6jhl8V+Xmifs3Y3KwAAAAAAAAAAAAAAAAAAAAAAAAAGjZ78Qq8v64ejy24rTTTjCrvY1xfb89OejLmivSO600PDbZ/Xv0r/Py80K7Rx88TZK6+crbpb22+Hbsuy/AhTMzO8uox46468tI2hjLLHY9WzFsW5S0PYhja+za8h5GuzVPzvWFEZaTt049a60+Mv0X5J7seOb/JXavW000det/CPN0HsjZdOxqo0UQUIRW5Lm+cm+bfVk6tYrG0OWy5b5bTe87y9h61gAAAAAAAAAAAAAAAAAAAAAACjem8CKM+eJLscsJs+XazELglzjU/8Au/LqRcufwqvtBwv9+aPlHn5f5RVbcqdVF6yfxSe/fzIjoIjbs8beoHzKWh7EMbW26Q3bw6yFPM0/Wt80MNGXulwdjXGuH93/AH4bsWLn+Ss1uujTxy163n7J/wAFhK8DCNVUYwhBeWMUtEkTYiI6Q5i97XtNrTvK8esQAAAAAAAAAAAAAAAAAAAAAABaxWJhhISsslGMIrzSlJ6JJc22eTOzKtZtO1Y3lCee8/2Zi82HwzlXheE58JXLnr92Hb8+hDy5ubpHZ02g4ZGHa+Trb+Py0C69RXlhuXXqR1u8wFJPQRDG1tm7eG+Q55ln61ylHDRl7nwdsl/Lg+nV/gt/Dfixc/Weys12ujTxy163n7J/wuHhhIRrrjGMIxUYxS0SS4JImxGzl7Wm07z3XT1iAAAAAAAAAAAAAAAAAAAAAAAPHtbadWx6pX3zUK4re3+kUuLb6I8taKxvLZixXy2ilI3lBGdM5W5slo9asLGWsa9d89OE7GuL7cFy14kDJlm/ydXouH000bz1t7/JqN9/qbluj0NSx2WDwUk9D2GNrbNw8OcjzzRZ6lmscNCXvlwc3x9KD69XyX4G7Fj55+Ct12tjTV2jrefs6DwmGhg4RqrjGMIxUYxS0SS4JInRG3SHK2tNpm1p3lePWIAAAAAAAAAAAAAAAAAAAAAAAxmYdu0Zdpd98tIrcorfKcuUIR5t/wC70Rje8VjeW/T6e+e/JSP78UCZszPdmiz1bvbVF/VUp7orq+snzf7Ir8mSbz1dbpNHTTV2r1nxlrd9zt+XJGtNiFoCknoIh5adobJkPJ9ua7tN8aYNO2zTgvuR6yf6cez3Y8c3nbwV+s1ddNTmnrae0Oi9nYCvZlUKKYqFcI+WMVyX92+Lb5snxERG0OSyZLZLTe07zL0nrAAAAAAAAAAAAAAAAAAAAAAAAYfNGY6Ms0u657+EIL4rJfdiv3fIwveKRvKRptLfUX5KfWfcgLMe3rsw2vE4l9q6l8MI/dS/d8yvvebzvLsNNpaaenJT6z72Butdr1f5dDBKiNnwHqjegeTO0bstlTLl2aL1TUtFxnNr21w5zfXsubNlKTadoQtRqa4Kekv9IdI7B2PVsGiGHpjpCK485S5zk+bf+biwrWKxtDkM+e+a83v3lkDJpAAAAAAAAAAAAAAAAAAAAAAAGCzdminK9Pq2vWb1Vdafusl07RXN8u7aT15MkUjeUvSaS+pvy17eM+5Ae3ttW7bteJxMtZPdCC+GEeUYrkv/AG95X3vNp3l1+n09MFOTHDC2WOx6swSYjZ8B6B49Gydm27auhRTFynOWkV+8m+SS3v5GdazM7R3RsuWtKzkv0rDpDJ2WasrYdUw9037rbNN85/2iuCX92ywx44pGzkNZq7anJzT28IZ42IgAAAAAAAAAAAAAAAAAAAAAAAwWb80U5Wp9Wz3Tlqq6k/dZJftFarV8terSevJkikbyl6PR31N+Wvbxn3IB21ta3a9ssViZeayXwx4RhHlCMeSX+71b1K+1ptO8uxwYKYaRjxx0/vf+/Zh7Jux6swSIjZ8h6aAUjB3yUIpttpJJatt7kklxZlDTad/lHd0F4bZLjlmr1LEnibI+98fTjx9KL/LXq/kifhxckbz3cnxHXTqL8tfZjt8fj5N0NysAAAAAAAAAAAAAAAAAAAAAAAGFzZmSnLFDut3ye6utP3WT6Lour5fknhkyRSN5StJpL6nJyV+s+5z/ALc2vbtm6WKxD1nLdGPKEVwhFcktf1b4srr3m07y7LT4KYaRjx9mHnJ2PVmtJiNnyHoB8TfJGUe9rvP7YTD4Q5J9BR2hfH3Na0Qa4J/z2urXw9t/NaS8GL98/RznFtd/x8f/ANT/ANeaViWoAAAAAAAAAAAAAAAAAAAAAAABisy7fpy5RK+57lujFfFOfKEV/nUwveKRvKRptNfUZIpT/Tn7MG3LdvXPFYh73urgvhhHlGK/zqV17zad5dnptNTBT0eP6z72Esm7HqzWlxGz5D0A+ZPynsQxtblhvHhdkz+ILfXuj/w9cvdr/Ms4qr5cG/wXPdIw4+ed57KfiWt/TU5Kz69vtH97J8S8u5E9ySoAAAAAAAAABoGefEeOwZ/R8PGFt0d9jbfkr/penGX47vnuI+XPyztHdc6DhM568+Sdq+Hvn8MlkrPdGZ15HpVelvqctfN/VXL7S7cV+plizRf5tGu4bk0s796+/wA22m5WgAAAAAAAADw7a2rVsSmeIul5YRX4t8oRXNsxtaKxvLbgw3zXilI6y59zRmK3MlzxF26C3VVa6qEendvm+fySRXZMk3neXaaTSU01PR07+Mtfssdj1Zq3Tors+A9ADegeTO0bsrlPL9uZsRGiG5P3TlyhWvim/wBl1bRtpSbTywhanU1wY5y3+kfF0nsnZteyKYUUx8sIR0S/eTfNt6t92WVaxWNocTmy2y3m956y9Z61gAAAAAAAACNvEbP30FywWEl9d8Nlq/ldYRf3+/L58IubPt6te694Zwzn2zZvZ8I9/wCP5+SHrbPJqlvb+J9XzIUy6etd+srNdjqalFtSTTTT0aa3pprgzxsmsTG0pbyL4nq3y4fHySe5RxHBPorej/q4ddOLmYtT4XczxDg0x/5NP9Y8vJKkWpLVb096fYmOdVAAAAAABZxmKhgYStskowhFylJ8EkeTMRG8sqUte0VrG8ygDOuap5qu871jh621VX15epLrJ/pw6t12XJN5+Ds9Doq6Wm0dbz3nyarbZ6j/AGNMysq12h8HjIAAKKZYyca4JylKSjFLjKTeiS/EziGi9oneZ7R3dGZCyrHK+HUHo7p6StkvvcoJ/djrp+b5ljix8lfi4ziGtnU5d49mO0f33tmNqAAAAAAAAAAAEDeKOWZ7CxMsRFt04iyU0/u2yblKt/q1216MrtRjmtt/CXZcJ1lc+KMc+1WPt7/NoxHXAAA3XI/iDdl1qq3zW4bh5dfdX3rb5f0vd00JGLPNOk9lRr+FU1HrU6W/n5+acdlbTp2xVG6icZwlwa5PnFrin2ZPraLRvDkc2G+G80vG0vYZNQAAAUlJRWr3Jb2+3UCDvEbODzHY8PTJrC1y3tfzpr7b/pXL8+mlfmy887R2ddwzQfpqekvHrz9o8/f/AIaJdb59y4LgR5lc0rstHjMAAfM3yR7DXe37YTB4PZP+jxW0Lo+6S0oi1wi9zu+b4Ltq+aJunx/vn6OZ4xrf+Pj7R7Xz93mlQlufAAAAAAAAAAAB4ts7Lq2zTPD3R1hOOj6p8pJ8mnvRjasWjaW3BmvhvGSneHN+ZdhWZdxE8PbxW+MtNFOt/DNfPT801yKvJSaW2l3mk1NNTijJX/UsWYJIAAy+Wsx4jLdvq0S3P44PfCa6Sj/fijPHktSd4RdVo8Wppy3j5T4wnbJ+csPmiHsfkuS1nTJ+5dZRf2o911WuhY48tbx07uO1vD8ult63WvhP97S2Q2oAAAijxVzj6rls7Dy7Yiaf/wCCf/V+XUh6jLv6kfV0fCNBy7ajJH/rH/fl/n3IrumvhXBfqQ5nwdHSvjKyeNgAApJ+UR1Y2naN21eG2U3mXEa2J+hW1K1/e+7Sn1fPsn2JGHHz2+EKriGs/TYt49u3bzdDQioJJJJJaJJaJJcEkWLjZnfrL6DwAAAAAAAAAAAADV8/5UjmjD+WOivr1lVJ9edbfSWn4PRmrNi56/FYcO106XLvPsz38/o55uqlRKUJJxlGTjKLWjUk9GmuqZVz06O4raLREx2l8B6AALuExM8HONlcpQnF6xlF6NPqmexMxO8Mb0res1tG8SmXIviXDaXlw+McYXfDG3hCx8vNyhJ/k+25E7DqIt0t3crxDg9sW+TD1r7vGPOPukclKJpXiVnD+H6vQpa+k2r2/wDLg9zta68Uu+r5aPRny8kbR3W3C9B+ovz39iPvPu80F3T8mq1bk3rJ8233K+Z2ddWN+vh4POYtoAAAXtl7Ps2xdCipaznLyxXfm30SWrfZGdazM7R3R8uWtKzkv7MOlcr7Cry7h4YevfotZy00c7H8U3/nBJcizx0ildocPq9TbUZZyW+nwhljNGAAAAAAAAAAAAAAAIs8XsoesntCiPuivr4pcYrcrvmuD7aPkyHqcW/rQ6Lguv5Z9Been7fLyRCQXTgAAAA3zJ3iVdsKDpvUr61F+nrL3wentj5nxhr+XLhoScWomsbT1U2t4Pjz256erPj7v9/y1bae0rNpWTxN0vNbY9eyXKKXJJaL8DVa0zPNKwxYa46xipG0Qxj3mCSHgAAPib13GUe9had+kJv8Ispf6VV9Mtj9bbH2J8YUven85bn8tO5P0+PaOae8uU4xrfSX9DSfVr3+M/hIpJUgAAAAAAAAAAAAAAAApKKmmmk01o0+DXRoETs5/wDEjKTy1f560/o9rcq39yXF0t9uXbroytz4uSd47O04Xrv1OPa3tR3+Px82nkdaAAAAAAAAACknoew8mdobj4YZU/iLEepYtaKmpT1W6cuMavx4vsu6JGHHz2+EKnies/TYtq+1bt8Pj5OgVuLFxwAAAAAAAAAAAAAAAAAAMdmDY1e3qJ4a1e2S3PnCS+Gce6f/AIMb0i0bS36bUXwZIyV8HN229lWbEvnh7VpOEtO0o/ZnHs1vKq9JrO0u7wZ6Z8cZKdpeEwbgAAAAAAAC9s3A2bWuhRUtZzkoxXd830S4vsjOtZmdoaMuWtKzkv2h0rljYdeXcPDDV/ZWspab52P4pv5/skuRaY6RSu0OG1WptqMs5Lf2GVM0cAAAAAAAAAAAAAAAAAAADSPFDKX8QUetVH/iKYtrTjZXxlV3fNd9VzI+fFzxvHdbcK136fJyXn1Z+0+/zQMVrsQAAAAAAHzN8j2GNp8EzeDmVfoVf0+2Pvsj5ak/s1PjPTrL9l3J+mx7RzS5jjOs5regp2jv8/x/KTCUoQAAAAAAAAAAAAAAAAAAAAACEvFrKX+l2/Tal9VbL3pLdXc+faMt7+evVFfqcXLPNDrOD670tPQ37x2+Mfj+EeEVdgAAAAPcHm7Y/D3LDzNilGSfow0nc+Hs5Vp9ZPd8tXyN+LHz228FfxDV/psU2j2p6R/fg6LhBVpRSSSWiSWiSXBJFm4qZ3neX0HgAAAAAAAAAAAAAAAAAAAAAB5dp7Pr2rVOi2PmhOLjJfs10aejXdI8tWLRtLZiy2xXi9e8ObszbEsy9iJ4az7L1jLlOt/DNf5xTXIqclJpbaXdaXU11GKMlfr82LMEgAAAKV1vESUIpttqKS3tyb0SS66mUQxtMR1ntDo7IuW1lnCxq3erL6y2XWxr4U+kVuXyb5lnix8ldnEa/Vzqc028I6R8vy2I2oQAAAAAAAAAAAAAAAAAAAAAAAAad4mZV/iLD+etfX0pyr6zj9qr8dNV3XdmjPi569O6z4Xrf0+Xa3sz380AlY7MAAUk9BDyZSV4NZX+lWPH2L2VtxqTXxW6b591FPT5v+kmabHvPPKh41rOSnoK957/AC/P8fNMxOcwAAAAAAAAAAAAAAAAAAAAAAAAAABCHi1lf/Sb/pdS+pvl7kuELuLXylvfz83Yr9Ti5Z5odZwfWelx+it3r94/DQCKuQD2bB2TZt7EV4ev4py0103RjxlN9ktWZ0pNp5YadRnrhxzkt4Ol9lbPr2VTCipaQrgopfLi33b1b7stq1isbQ4TLltlvN7d5es9awAAAAAAAAAAAAAAAAAAAAAAAAAAPBt3ZVe26LMNZ8M46a84y4xmu6ej/AxvWLRtLdgzWw5IyV7w5r2ts6zZN1mHtWk65uL781JdmmmvmVN6zWdpd1hy1y44yV7S8M3yPIbU2eD2Wf8ATqHjbF9ZdHSGv2aOKf8A9nv+SiT9Nj2jmnxcrxnV+kyehr2r3+f480ikpSAAAAAAAAAAAAAAAAAAAAAAAAAA+ZS0AtSxKiBaljormBGvi9smGOhHG16epWvJYl9qrX2y+cW/yfYiarHvHNC94Lq+W/obdp7fP8tByZsRbbxUK57qovz2v/lx+zr1k9F+LfIjYac9tvBdcQ1X6fDNo7z0j5/h0LXjoRSUdEktElwSXBItHETO/WV2OLTAuxtUgLieoFQAAAAAAAAAAAAAAAAAAAAAAFm6OoGOvw8mBjcXsyV/OS+TAxV+WXbqnKTTWjT3pp8mJjd7EzWd47vHs/JMdn6+nrHV6vRv8N7MKY609mG/UarLqJick77f3wZXDbBlV9qf5maOy9OElHqBkKKnED2RQH0AAAAAAAAAAAAAAAAAAAAAAAAU8oFPIgKemgHpoB6aAr5UBXQCoAAAAAAAAAAAAAAAAAA//9k="/>
          <p:cNvSpPr>
            <a:spLocks noChangeAspect="1" noChangeArrowheads="1"/>
          </p:cNvSpPr>
          <p:nvPr/>
        </p:nvSpPr>
        <p:spPr bwMode="auto">
          <a:xfrm>
            <a:off x="155575" y="-2217738"/>
            <a:ext cx="476250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2195736" y="2204864"/>
            <a:ext cx="4824536" cy="2880320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solidFill>
                  <a:schemeClr val="accent1"/>
                </a:solidFill>
              </a:rPr>
              <a:t>Motivaciji za dalje:</a:t>
            </a:r>
          </a:p>
          <a:p>
            <a:pPr lvl="0" algn="ctr"/>
            <a:r>
              <a:rPr lang="hr-HR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Treba se samo „ubaciti” u situacije, što manje razmišljati i zapamtiti da s ponavljanjem postaje sve lakše.</a:t>
            </a:r>
          </a:p>
        </p:txBody>
      </p:sp>
    </p:spTree>
    <p:extLst>
      <p:ext uri="{BB962C8B-B14F-4D97-AF65-F5344CB8AC3E}">
        <p14:creationId xmlns:p14="http://schemas.microsoft.com/office/powerpoint/2010/main" val="342175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r-HR">
                <a:solidFill>
                  <a:schemeClr val="bg1"/>
                </a:solidFill>
              </a:rPr>
              <a:t>Što im je pomoglo?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Efekti </a:t>
            </a: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</a:rPr>
              <a:t>grupe: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</a:rPr>
              <a:t>Razgovor o problemu (“nisam jedina”) s ljudima na grupi </a:t>
            </a: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</a:rPr>
              <a:t>otvaranje ljudima iz svoje okoline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</a:rPr>
              <a:t>Atmosfera razumijevanja i bez osuđivanja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</a:rPr>
              <a:t>Bolje razumijevanje sebe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</a:rPr>
              <a:t>Podrška i poticaj grupe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600"/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</a:rPr>
              <a:t>Korisne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 tehnike: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</a:rPr>
              <a:t>Usmjeravanje pažnje na druge ljude </a:t>
            </a: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“</a:t>
            </a: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</a:rPr>
              <a:t>i drugi su anksiozni”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</a:rPr>
              <a:t>Pokušavanje umjesto odustajanja – napraviti barem nešto svaki dan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>
                <a:solidFill>
                  <a:schemeClr val="tx1">
                    <a:lumMod val="65000"/>
                    <a:lumOff val="35000"/>
                  </a:schemeClr>
                </a:solidFill>
              </a:rPr>
              <a:t>Prepoznavanje pogrešaka u mišljenju i suprotstavljanje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771800" cy="6858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r-HR" sz="4000">
                <a:solidFill>
                  <a:schemeClr val="bg1"/>
                </a:solidFill>
              </a:rPr>
              <a:t>Primjer hijerarhije:</a:t>
            </a:r>
            <a:br>
              <a:rPr lang="hr-HR" sz="4000">
                <a:solidFill>
                  <a:schemeClr val="bg1"/>
                </a:solidFill>
              </a:rPr>
            </a:br>
            <a:r>
              <a:rPr lang="hr-HR">
                <a:solidFill>
                  <a:schemeClr val="bg1"/>
                </a:solidFill>
              </a:rPr>
              <a:t/>
            </a:r>
            <a:br>
              <a:rPr lang="hr-HR">
                <a:solidFill>
                  <a:schemeClr val="bg1"/>
                </a:solidFill>
              </a:rPr>
            </a:br>
            <a:endParaRPr lang="hr-HR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71586"/>
              </p:ext>
            </p:extLst>
          </p:nvPr>
        </p:nvGraphicFramePr>
        <p:xfrm>
          <a:off x="3131840" y="379600"/>
          <a:ext cx="5760640" cy="609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8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bg1"/>
                          </a:solidFill>
                        </a:rPr>
                        <a:t>AKTIVNOST</a:t>
                      </a:r>
                      <a:endParaRPr lang="hr-HR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bg1"/>
                          </a:solidFill>
                        </a:rPr>
                        <a:t>stupanj nelagode (0-10)</a:t>
                      </a:r>
                      <a:endParaRPr lang="hr-HR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1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bg1"/>
                          </a:solidFill>
                        </a:rPr>
                        <a:t>1. susret</a:t>
                      </a:r>
                      <a:endParaRPr lang="hr-HR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bg1"/>
                          </a:solidFill>
                        </a:rPr>
                        <a:t>8. susret</a:t>
                      </a:r>
                      <a:endParaRPr lang="hr-HR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suprotstaviti se tuđem mišljenju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susret sa poznatom osobom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crvenjenje u društvu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reći svoje mišljenje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predstaviti svoju ideju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predstaviti se pred grupom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izlazak s društvom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inicirati razgovor s drugom osobom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gledati drugu osobu u oči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šetnja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održati prezentaciju pred grupom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6-7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izaći i vratiti se u grupu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razgovor s drugom osobom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 jesti pred grupom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hr-HR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r-HR">
                <a:solidFill>
                  <a:schemeClr val="bg1"/>
                </a:solidFill>
              </a:rPr>
              <a:t>Upitnici za evaluaciju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54513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Ljestvica anksioznosti u socijalnim interakcijama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r-HR" i="1">
                <a:solidFill>
                  <a:schemeClr val="tx1">
                    <a:lumMod val="65000"/>
                    <a:lumOff val="35000"/>
                  </a:schemeClr>
                </a:solidFill>
              </a:rPr>
              <a:t>Social Interaction Anxiety Scale 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– SIAS (Mattick i Clarke, 1998)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20 čestica procjenjuju od 0 - </a:t>
            </a:r>
            <a:r>
              <a:rPr lang="hr-HR" i="1">
                <a:solidFill>
                  <a:schemeClr val="tx1">
                    <a:lumMod val="65000"/>
                    <a:lumOff val="35000"/>
                  </a:schemeClr>
                </a:solidFill>
              </a:rPr>
              <a:t>nimalo karakteristično ili istinito za mene 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do 4 - </a:t>
            </a:r>
            <a:r>
              <a:rPr lang="hr-HR" i="1">
                <a:solidFill>
                  <a:schemeClr val="tx1">
                    <a:lumMod val="65000"/>
                    <a:lumOff val="35000"/>
                  </a:schemeClr>
                </a:solidFill>
              </a:rPr>
              <a:t>jako/u potpunosti karakteristično ili istinito za mene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ukupni rezultat ≥ 34 – osoba ima izraženi strah od soc. situacija</a:t>
            </a:r>
            <a:endParaRPr lang="hr-HR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60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Ljestvica socijalne fobije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r-HR" i="1">
                <a:solidFill>
                  <a:schemeClr val="tx1">
                    <a:lumMod val="65000"/>
                    <a:lumOff val="35000"/>
                  </a:schemeClr>
                </a:solidFill>
              </a:rPr>
              <a:t>Social Phobia Scale 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– SPS (Mattick i Clarke, 1998) - mjera straha osobe da je promatrana i procjenjivana od strane drugih ljudi u situaciji u kojoj izvodi neku radnju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r-HR" sz="2700">
                <a:solidFill>
                  <a:schemeClr val="tx1">
                    <a:lumMod val="65000"/>
                    <a:lumOff val="35000"/>
                  </a:schemeClr>
                </a:solidFill>
              </a:rPr>
              <a:t>20 čestica procjenjuju od 0 - </a:t>
            </a:r>
            <a:r>
              <a:rPr lang="hr-HR" sz="2700" i="1">
                <a:solidFill>
                  <a:schemeClr val="tx1">
                    <a:lumMod val="65000"/>
                    <a:lumOff val="35000"/>
                  </a:schemeClr>
                </a:solidFill>
              </a:rPr>
              <a:t>nimalo karakteristično ili istinito za mene </a:t>
            </a:r>
            <a:r>
              <a:rPr lang="hr-HR" sz="2700">
                <a:solidFill>
                  <a:schemeClr val="tx1">
                    <a:lumMod val="65000"/>
                    <a:lumOff val="35000"/>
                  </a:schemeClr>
                </a:solidFill>
              </a:rPr>
              <a:t>do 4 - </a:t>
            </a:r>
            <a:r>
              <a:rPr lang="hr-HR" sz="2700" i="1">
                <a:solidFill>
                  <a:schemeClr val="tx1">
                    <a:lumMod val="65000"/>
                    <a:lumOff val="35000"/>
                  </a:schemeClr>
                </a:solidFill>
              </a:rPr>
              <a:t>jako/u potpunosti karakteristično ili istinito za mene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r-HR" sz="2700">
                <a:solidFill>
                  <a:schemeClr val="tx1">
                    <a:lumMod val="65000"/>
                    <a:lumOff val="35000"/>
                  </a:schemeClr>
                </a:solidFill>
              </a:rPr>
              <a:t>ukupni rezultat ≥ 24 – identificira osobe sa soc. fobijom</a:t>
            </a:r>
            <a:endParaRPr lang="hr-HR" sz="27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348038" y="2997200"/>
            <a:ext cx="5472112" cy="647700"/>
          </a:xfrm>
          <a:prstGeom prst="wedgeRoundRectCallout">
            <a:avLst>
              <a:gd name="adj1" fmla="val -41598"/>
              <a:gd name="adj2" fmla="val -82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/>
              <a:t>Brine me da neću znati što reći u socijalnim situacijama.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/>
              <a:t>Teško mi je gledati druge ljude u oči.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700338" y="6210300"/>
            <a:ext cx="5832475" cy="647700"/>
          </a:xfrm>
          <a:prstGeom prst="wedgeRoundRectCallout">
            <a:avLst>
              <a:gd name="adj1" fmla="val -33316"/>
              <a:gd name="adj2" fmla="val -810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/>
              <a:t>Postanem napet/a kada moram pisati pred drugim ljudima.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/>
              <a:t>Brine me da će mi se glava tresti ili klimati pred drugima.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3888432" cy="720080"/>
          </a:xfrm>
        </p:spPr>
        <p:txBody>
          <a:bodyPr/>
          <a:lstStyle/>
          <a:p>
            <a:pPr marL="342900" lvl="0" algn="ctr" eaLnBrk="1" fontAlgn="auto" hangingPunct="1">
              <a:spcAft>
                <a:spcPts val="0"/>
              </a:spcAft>
              <a:defRPr/>
            </a:pPr>
            <a:r>
              <a:rPr lang="hr-HR" sz="2500">
                <a:solidFill>
                  <a:prstClr val="black"/>
                </a:solidFill>
              </a:rPr>
              <a:t>SIAS</a:t>
            </a:r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2868771"/>
              </p:ext>
            </p:extLst>
          </p:nvPr>
        </p:nvGraphicFramePr>
        <p:xfrm>
          <a:off x="323528" y="234888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788024" y="1412776"/>
            <a:ext cx="3897759" cy="792088"/>
          </a:xfrm>
        </p:spPr>
        <p:txBody>
          <a:bodyPr/>
          <a:lstStyle/>
          <a:p>
            <a:pPr algn="ctr"/>
            <a:r>
              <a:rPr lang="hr-HR" sz="2500"/>
              <a:t>SPS</a:t>
            </a:r>
            <a:endParaRPr lang="hr-HR" sz="2200"/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75626932"/>
              </p:ext>
            </p:extLst>
          </p:nvPr>
        </p:nvGraphicFramePr>
        <p:xfrm>
          <a:off x="4599632" y="234888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4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Prosječni r</a:t>
            </a:r>
            <a:r>
              <a:rPr kumimoji="0" lang="hr-HR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ezultati na</a:t>
            </a:r>
            <a:r>
              <a:rPr kumimoji="0" lang="hr-HR" sz="40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upitnicima</a:t>
            </a:r>
            <a:endParaRPr kumimoji="0" lang="hr-HR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59632" y="2996952"/>
            <a:ext cx="864096" cy="72008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08104" y="3501008"/>
            <a:ext cx="864096" cy="1008112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07904" y="393305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Prosječne s</a:t>
            </a:r>
            <a:r>
              <a:rPr kumimoji="0" lang="hr-HR" sz="3600" b="0" i="0" u="none" strike="noStrike" kern="1200" cap="none" spc="0" normalizeH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amoprocjene</a:t>
            </a:r>
            <a:r>
              <a:rPr kumimoji="0" lang="hr-HR" sz="36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anksioznosti na početku i na kraju susreta (0-10)</a:t>
            </a:r>
            <a:endParaRPr kumimoji="0" lang="hr-HR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Rezervirano mjesto sadržaja 27">
            <a:extLst>
              <a:ext uri="{FF2B5EF4-FFF2-40B4-BE49-F238E27FC236}">
                <a16:creationId xmlns:a16="http://schemas.microsoft.com/office/drawing/2014/main" id="{CA27B254-6DA1-4F2F-BC7A-1562909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7" y="1844824"/>
            <a:ext cx="7251439" cy="4392488"/>
          </a:xfrm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id="{DA7047C6-AC3C-4965-B688-50FF0D70ACE4}"/>
              </a:ext>
            </a:extLst>
          </p:cNvPr>
          <p:cNvSpPr txBox="1"/>
          <p:nvPr/>
        </p:nvSpPr>
        <p:spPr>
          <a:xfrm>
            <a:off x="3059832" y="1916832"/>
            <a:ext cx="167689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Početak susreta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15E34301-BC59-4880-886A-C3578808778B}"/>
              </a:ext>
            </a:extLst>
          </p:cNvPr>
          <p:cNvSpPr txBox="1"/>
          <p:nvPr/>
        </p:nvSpPr>
        <p:spPr>
          <a:xfrm>
            <a:off x="5004048" y="1916832"/>
            <a:ext cx="167689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Kraj susreta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E6ACC018-EA7F-4CB8-8496-BA23A7F08645}"/>
              </a:ext>
            </a:extLst>
          </p:cNvPr>
          <p:cNvSpPr txBox="1"/>
          <p:nvPr/>
        </p:nvSpPr>
        <p:spPr>
          <a:xfrm>
            <a:off x="1331640" y="5805264"/>
            <a:ext cx="92772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 susret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8A8B96A8-B631-46B2-9756-338B9A6328B6}"/>
              </a:ext>
            </a:extLst>
          </p:cNvPr>
          <p:cNvSpPr txBox="1"/>
          <p:nvPr/>
        </p:nvSpPr>
        <p:spPr>
          <a:xfrm>
            <a:off x="2132111" y="5805264"/>
            <a:ext cx="92772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2. susret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8288DB3D-BB5C-48C7-9468-F27711F81364}"/>
              </a:ext>
            </a:extLst>
          </p:cNvPr>
          <p:cNvSpPr txBox="1"/>
          <p:nvPr/>
        </p:nvSpPr>
        <p:spPr>
          <a:xfrm>
            <a:off x="2970559" y="5805263"/>
            <a:ext cx="92772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3. susret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06D11F80-AFAF-4B24-9087-4D52F17D7A18}"/>
              </a:ext>
            </a:extLst>
          </p:cNvPr>
          <p:cNvSpPr txBox="1"/>
          <p:nvPr/>
        </p:nvSpPr>
        <p:spPr>
          <a:xfrm>
            <a:off x="3809007" y="5805263"/>
            <a:ext cx="92772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4. susret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12B9EBC2-6ADA-45CE-B153-F925ACFBF50A}"/>
              </a:ext>
            </a:extLst>
          </p:cNvPr>
          <p:cNvSpPr txBox="1"/>
          <p:nvPr/>
        </p:nvSpPr>
        <p:spPr>
          <a:xfrm>
            <a:off x="4609478" y="5805263"/>
            <a:ext cx="92772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5. susret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E9FF01B-6947-4DE2-9141-B4450A37BBBF}"/>
              </a:ext>
            </a:extLst>
          </p:cNvPr>
          <p:cNvSpPr txBox="1"/>
          <p:nvPr/>
        </p:nvSpPr>
        <p:spPr>
          <a:xfrm>
            <a:off x="5458741" y="5805262"/>
            <a:ext cx="92772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6. susret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E5606460-87FE-4E90-99FB-604C21E060E0}"/>
              </a:ext>
            </a:extLst>
          </p:cNvPr>
          <p:cNvSpPr txBox="1"/>
          <p:nvPr/>
        </p:nvSpPr>
        <p:spPr>
          <a:xfrm>
            <a:off x="6259212" y="5805261"/>
            <a:ext cx="92772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7. susret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6E015A46-0CCE-4301-9B67-0B1AD948ED67}"/>
              </a:ext>
            </a:extLst>
          </p:cNvPr>
          <p:cNvSpPr txBox="1"/>
          <p:nvPr/>
        </p:nvSpPr>
        <p:spPr>
          <a:xfrm>
            <a:off x="7091507" y="5796840"/>
            <a:ext cx="92772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8. susret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042100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722558-E2A6-4853-9FDD-E438CAAB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1"/>
          </a:solidFill>
        </p:spPr>
        <p:txBody>
          <a:bodyPr/>
          <a:lstStyle/>
          <a:p>
            <a:r>
              <a:rPr lang="hr-HR">
                <a:solidFill>
                  <a:schemeClr val="bg1"/>
                </a:solidFill>
              </a:rPr>
              <a:t>Iz perspektive terapeuta…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0D475D-61BA-4D88-B8B2-AF1BEA36B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Dobro osmisliti zadatke, ali biti spreman/na </a:t>
            </a:r>
            <a:r>
              <a:rPr lang="hr-HR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 improvizaciju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 </a:t>
            </a:r>
          </a:p>
          <a:p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Unaprijed smisliti kombinacije za rad u parovima i trijadama </a:t>
            </a:r>
          </a:p>
          <a:p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Organizirati </a:t>
            </a:r>
            <a:r>
              <a:rPr lang="hr-HR" err="1">
                <a:solidFill>
                  <a:schemeClr val="tx1">
                    <a:lumMod val="65000"/>
                    <a:lumOff val="35000"/>
                  </a:schemeClr>
                </a:solidFill>
              </a:rPr>
              <a:t>up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-date s onima koji propuste susret, dogovoriti izlaganja između susreta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0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3480B3-A5BF-4412-8025-01A0ECF2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131840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r-HR" sz="4000">
                <a:solidFill>
                  <a:schemeClr val="bg1"/>
                </a:solidFill>
              </a:rPr>
              <a:t>Protokol za vođenje evidencije rada po susretu</a:t>
            </a:r>
            <a:r>
              <a:rPr lang="hr-HR">
                <a:solidFill>
                  <a:schemeClr val="bg1"/>
                </a:solidFill>
              </a:rPr>
              <a:t/>
            </a:r>
            <a:br>
              <a:rPr lang="hr-HR">
                <a:solidFill>
                  <a:schemeClr val="bg1"/>
                </a:solidFill>
              </a:rPr>
            </a:br>
            <a:endParaRPr lang="hr-HR">
              <a:solidFill>
                <a:schemeClr val="bg1"/>
              </a:solidFill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8BED1552-CC8F-4912-A965-6387D5496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772956"/>
              </p:ext>
            </p:extLst>
          </p:nvPr>
        </p:nvGraphicFramePr>
        <p:xfrm>
          <a:off x="3563888" y="270204"/>
          <a:ext cx="5184576" cy="6317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290">
                  <a:extLst>
                    <a:ext uri="{9D8B030D-6E8A-4147-A177-3AD203B41FA5}">
                      <a16:colId xmlns:a16="http://schemas.microsoft.com/office/drawing/2014/main" val="1113656733"/>
                    </a:ext>
                  </a:extLst>
                </a:gridCol>
                <a:gridCol w="650862">
                  <a:extLst>
                    <a:ext uri="{9D8B030D-6E8A-4147-A177-3AD203B41FA5}">
                      <a16:colId xmlns:a16="http://schemas.microsoft.com/office/drawing/2014/main" val="81236367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29488344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760969692"/>
                    </a:ext>
                  </a:extLst>
                </a:gridCol>
              </a:tblGrid>
              <a:tr h="85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Datum: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1. susret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 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3749"/>
                  </a:ext>
                </a:extLst>
              </a:tr>
              <a:tr h="387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Ime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anx</a:t>
                      </a:r>
                      <a:r>
                        <a:rPr lang="hr-HR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početak</a:t>
                      </a:r>
                      <a:endParaRPr lang="hr-H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anx</a:t>
                      </a:r>
                      <a:r>
                        <a:rPr lang="hr-HR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kraj</a:t>
                      </a:r>
                      <a:endParaRPr lang="hr-H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napomene</a:t>
                      </a:r>
                      <a:endParaRPr lang="hr-H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extLst>
                  <a:ext uri="{0D108BD9-81ED-4DB2-BD59-A6C34878D82A}">
                    <a16:rowId xmlns:a16="http://schemas.microsoft.com/office/drawing/2014/main" val="1799574429"/>
                  </a:ext>
                </a:extLst>
              </a:tr>
              <a:tr h="57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extLst>
                  <a:ext uri="{0D108BD9-81ED-4DB2-BD59-A6C34878D82A}">
                    <a16:rowId xmlns:a16="http://schemas.microsoft.com/office/drawing/2014/main" val="770658130"/>
                  </a:ext>
                </a:extLst>
              </a:tr>
              <a:tr h="57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extLst>
                  <a:ext uri="{0D108BD9-81ED-4DB2-BD59-A6C34878D82A}">
                    <a16:rowId xmlns:a16="http://schemas.microsoft.com/office/drawing/2014/main" val="3179466646"/>
                  </a:ext>
                </a:extLst>
              </a:tr>
              <a:tr h="57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extLst>
                  <a:ext uri="{0D108BD9-81ED-4DB2-BD59-A6C34878D82A}">
                    <a16:rowId xmlns:a16="http://schemas.microsoft.com/office/drawing/2014/main" val="3984926098"/>
                  </a:ext>
                </a:extLst>
              </a:tr>
              <a:tr h="57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extLst>
                  <a:ext uri="{0D108BD9-81ED-4DB2-BD59-A6C34878D82A}">
                    <a16:rowId xmlns:a16="http://schemas.microsoft.com/office/drawing/2014/main" val="3963113722"/>
                  </a:ext>
                </a:extLst>
              </a:tr>
              <a:tr h="57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extLst>
                  <a:ext uri="{0D108BD9-81ED-4DB2-BD59-A6C34878D82A}">
                    <a16:rowId xmlns:a16="http://schemas.microsoft.com/office/drawing/2014/main" val="4111652881"/>
                  </a:ext>
                </a:extLst>
              </a:tr>
              <a:tr h="57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extLst>
                  <a:ext uri="{0D108BD9-81ED-4DB2-BD59-A6C34878D82A}">
                    <a16:rowId xmlns:a16="http://schemas.microsoft.com/office/drawing/2014/main" val="3896359046"/>
                  </a:ext>
                </a:extLst>
              </a:tr>
              <a:tr h="57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extLst>
                  <a:ext uri="{0D108BD9-81ED-4DB2-BD59-A6C34878D82A}">
                    <a16:rowId xmlns:a16="http://schemas.microsoft.com/office/drawing/2014/main" val="1444983512"/>
                  </a:ext>
                </a:extLst>
              </a:tr>
              <a:tr h="578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59" marR="35459" marT="0" marB="0" anchor="ctr"/>
                </a:tc>
                <a:extLst>
                  <a:ext uri="{0D108BD9-81ED-4DB2-BD59-A6C34878D82A}">
                    <a16:rowId xmlns:a16="http://schemas.microsoft.com/office/drawing/2014/main" val="41393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788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 rot="384512">
            <a:off x="2993356" y="1357749"/>
            <a:ext cx="5705485" cy="428934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 rot="332113">
            <a:off x="3985246" y="2586105"/>
            <a:ext cx="3860562" cy="193899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6000" b="1" cap="none" spc="0">
                <a:ln w="11430">
                  <a:noFill/>
                </a:ln>
                <a:solidFill>
                  <a:schemeClr val="accent1"/>
                </a:solidFill>
              </a:rPr>
              <a:t>Hvala na pažnji!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69898"/>
            <a:ext cx="6898636" cy="61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8338" y="0"/>
            <a:ext cx="2460098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r-HR" sz="2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Clarkov i Wellsov model socijalne fobije</a:t>
            </a:r>
            <a:br>
              <a:rPr lang="hr-HR" sz="2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r-HR" sz="2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83968" y="404664"/>
            <a:ext cx="25922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Socijalna situacija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83968" y="1484784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Aktiviranje pretpostavki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83968" y="2348880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Percipirana socijalna opasnost (NAM)</a:t>
            </a:r>
          </a:p>
        </p:txBody>
      </p:sp>
      <p:sp>
        <p:nvSpPr>
          <p:cNvPr id="24" name="Oval 23"/>
          <p:cNvSpPr/>
          <p:nvPr/>
        </p:nvSpPr>
        <p:spPr>
          <a:xfrm>
            <a:off x="3923928" y="3356992"/>
            <a:ext cx="345638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Procesiranje sebe kao socijalnog objekta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8264" y="5013176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Tjelesni i kognitivni znakovi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71800" y="5013176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Sigurnosna ponašanja i izbjegavanja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580112" y="1196752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80112" y="2060848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24128" y="2996952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436096" y="2996952"/>
            <a:ext cx="0" cy="288032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948264" y="2996952"/>
            <a:ext cx="1152128" cy="20162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915816" y="2996952"/>
            <a:ext cx="1584176" cy="20162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99992" y="5517232"/>
            <a:ext cx="23762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779912" y="4293096"/>
            <a:ext cx="792088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6732240" y="4293096"/>
            <a:ext cx="720080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9" idx="2"/>
          </p:cNvCxnSpPr>
          <p:nvPr/>
        </p:nvCxnSpPr>
        <p:spPr>
          <a:xfrm flipV="1">
            <a:off x="2843808" y="764704"/>
            <a:ext cx="1440160" cy="42484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9" idx="6"/>
          </p:cNvCxnSpPr>
          <p:nvPr/>
        </p:nvCxnSpPr>
        <p:spPr>
          <a:xfrm flipH="1" flipV="1">
            <a:off x="6876256" y="764704"/>
            <a:ext cx="1368152" cy="4248472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7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thmb.tqn.com/Za29HElcMNT_xXNWlZojCVcGJpk=/768x0/filters:no_upscale%28%29/about/GettyImages-108315103-56beb1875f9b5829f86619c8.jpg"/>
          <p:cNvSpPr>
            <a:spLocks noChangeAspect="1" noChangeArrowheads="1"/>
          </p:cNvSpPr>
          <p:nvPr/>
        </p:nvSpPr>
        <p:spPr bwMode="auto">
          <a:xfrm>
            <a:off x="155575" y="-2338388"/>
            <a:ext cx="73152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https://fthmb.tqn.com/Za29HElcMNT_xXNWlZojCVcGJpk=/768x0/filters:no_upscale%28%29/about/GettyImages-108315103-56beb1875f9b5829f86619c8.jpg"/>
          <p:cNvSpPr>
            <a:spLocks noChangeAspect="1" noChangeArrowheads="1"/>
          </p:cNvSpPr>
          <p:nvPr/>
        </p:nvSpPr>
        <p:spPr bwMode="auto">
          <a:xfrm>
            <a:off x="155575" y="-2338388"/>
            <a:ext cx="73152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2" name="Picture 8" descr="http://media.mnn.com/assets/images/2015/11/asking-questions-in-class.jpg.653x0_q80_crop-s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988" y="0"/>
            <a:ext cx="4165012" cy="2780928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1835696" y="1556792"/>
            <a:ext cx="3168352" cy="2060848"/>
          </a:xfrm>
          <a:prstGeom prst="cloudCallout">
            <a:avLst>
              <a:gd name="adj1" fmla="val 55674"/>
              <a:gd name="adj2" fmla="val -51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Opet ću zablokirati ili neću moći složiti suvislu rečenicu. Svi će misliti da sam glup.</a:t>
            </a:r>
          </a:p>
        </p:txBody>
      </p:sp>
      <p:sp>
        <p:nvSpPr>
          <p:cNvPr id="9" name="Oval 8"/>
          <p:cNvSpPr/>
          <p:nvPr/>
        </p:nvSpPr>
        <p:spPr>
          <a:xfrm>
            <a:off x="2555776" y="4941168"/>
            <a:ext cx="316835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hr-HR"/>
              <a:t> ubrzano lupanje srca</a:t>
            </a:r>
          </a:p>
          <a:p>
            <a:pPr algn="ctr">
              <a:buFontTx/>
              <a:buChar char="-"/>
            </a:pPr>
            <a:r>
              <a:rPr lang="hr-HR"/>
              <a:t> plitko disanje</a:t>
            </a:r>
          </a:p>
          <a:p>
            <a:pPr algn="ctr">
              <a:buFontTx/>
              <a:buChar char="-"/>
            </a:pPr>
            <a:r>
              <a:rPr lang="hr-HR"/>
              <a:t> crvenilo u licu</a:t>
            </a:r>
          </a:p>
          <a:p>
            <a:pPr algn="ctr">
              <a:buFontTx/>
              <a:buChar char="-"/>
            </a:pPr>
            <a:r>
              <a:rPr lang="hr-HR"/>
              <a:t> mučnina...</a:t>
            </a:r>
          </a:p>
        </p:txBody>
      </p:sp>
      <p:sp>
        <p:nvSpPr>
          <p:cNvPr id="10" name="Oval 9"/>
          <p:cNvSpPr/>
          <p:nvPr/>
        </p:nvSpPr>
        <p:spPr>
          <a:xfrm>
            <a:off x="5436096" y="3429000"/>
            <a:ext cx="194421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hr-HR"/>
              <a:t> strah</a:t>
            </a:r>
          </a:p>
          <a:p>
            <a:pPr algn="ctr">
              <a:buFontTx/>
              <a:buChar char="-"/>
            </a:pPr>
            <a:r>
              <a:rPr lang="hr-HR"/>
              <a:t> neugoda</a:t>
            </a:r>
          </a:p>
        </p:txBody>
      </p:sp>
      <p:sp>
        <p:nvSpPr>
          <p:cNvPr id="11" name="Oval 10"/>
          <p:cNvSpPr/>
          <p:nvPr/>
        </p:nvSpPr>
        <p:spPr>
          <a:xfrm>
            <a:off x="323528" y="3717032"/>
            <a:ext cx="2232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hr-HR"/>
              <a:t> sigurnosna ponašanja</a:t>
            </a:r>
          </a:p>
          <a:p>
            <a:pPr algn="ctr">
              <a:buFontTx/>
              <a:buChar char="-"/>
            </a:pPr>
            <a:r>
              <a:rPr lang="hr-HR"/>
              <a:t> izbjegavanja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23728" y="404664"/>
            <a:ext cx="2871430" cy="693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Iskrivljene pretpostavke i vjerovanja</a:t>
            </a:r>
          </a:p>
        </p:txBody>
      </p:sp>
      <p:sp>
        <p:nvSpPr>
          <p:cNvPr id="13" name="Oval 12"/>
          <p:cNvSpPr/>
          <p:nvPr/>
        </p:nvSpPr>
        <p:spPr>
          <a:xfrm rot="21085364">
            <a:off x="4200585" y="2404161"/>
            <a:ext cx="2749014" cy="10192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Procesiranje sebe kao socijalnog objekta</a:t>
            </a:r>
          </a:p>
        </p:txBody>
      </p:sp>
      <p:sp>
        <p:nvSpPr>
          <p:cNvPr id="14" name="Right Arrow 13"/>
          <p:cNvSpPr/>
          <p:nvPr/>
        </p:nvSpPr>
        <p:spPr>
          <a:xfrm rot="7793326">
            <a:off x="5284554" y="4735763"/>
            <a:ext cx="504056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ight Arrow 14"/>
          <p:cNvSpPr/>
          <p:nvPr/>
        </p:nvSpPr>
        <p:spPr>
          <a:xfrm rot="12974405">
            <a:off x="2354850" y="4853241"/>
            <a:ext cx="504056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ight Arrow 15"/>
          <p:cNvSpPr/>
          <p:nvPr/>
        </p:nvSpPr>
        <p:spPr>
          <a:xfrm rot="18672499">
            <a:off x="2476242" y="3727651"/>
            <a:ext cx="504056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ight Arrow 16"/>
          <p:cNvSpPr/>
          <p:nvPr/>
        </p:nvSpPr>
        <p:spPr>
          <a:xfrm rot="2636835">
            <a:off x="4720403" y="3573660"/>
            <a:ext cx="504056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427984" y="404664"/>
            <a:ext cx="4474840" cy="61926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hangingPunct="1">
              <a:spcAft>
                <a:spcPts val="1200"/>
              </a:spcAft>
              <a:buNone/>
            </a:pPr>
            <a:endParaRPr lang="hr-HR" sz="1800"/>
          </a:p>
          <a:p>
            <a:pPr eaLnBrk="1" hangingPunct="1">
              <a:spcAft>
                <a:spcPts val="1200"/>
              </a:spcAft>
            </a:pP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najučinkovitiji BKT tretman</a:t>
            </a:r>
          </a:p>
          <a:p>
            <a:pPr eaLnBrk="1" hangingPunct="1">
              <a:spcAft>
                <a:spcPts val="1200"/>
              </a:spcAft>
              <a:buNone/>
            </a:pPr>
            <a:endParaRPr lang="hr-H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individualni i grupni podjednako efikasni </a:t>
            </a:r>
          </a:p>
          <a:p>
            <a:pPr eaLnBrk="1" hangingPunct="1">
              <a:spcAft>
                <a:spcPts val="1200"/>
              </a:spcAft>
              <a:buNone/>
            </a:pPr>
            <a:endParaRPr lang="hr-H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hr-HR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Heimbergov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grupni BKT 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- “zlatni standard”</a:t>
            </a:r>
          </a:p>
          <a:p>
            <a:pPr eaLnBrk="1" hangingPunct="1">
              <a:buNone/>
            </a:pPr>
            <a:endParaRPr lang="hr-HR"/>
          </a:p>
          <a:p>
            <a:pPr eaLnBrk="1" hangingPunct="1">
              <a:buNone/>
            </a:pPr>
            <a:endParaRPr lang="hr-HR"/>
          </a:p>
          <a:p>
            <a:pPr lvl="1" eaLnBrk="1" hangingPunct="1"/>
            <a:endParaRPr lang="hr-HR"/>
          </a:p>
          <a:p>
            <a:pPr eaLnBrk="1" hangingPunct="1"/>
            <a:endParaRPr lang="hr-HR"/>
          </a:p>
        </p:txBody>
      </p:sp>
      <p:sp>
        <p:nvSpPr>
          <p:cNvPr id="5" name="Teardrop 4"/>
          <p:cNvSpPr/>
          <p:nvPr/>
        </p:nvSpPr>
        <p:spPr>
          <a:xfrm rot="16200000">
            <a:off x="751520" y="-751520"/>
            <a:ext cx="2708920" cy="4211960"/>
          </a:xfrm>
          <a:prstGeom prst="teardro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r-HR" sz="4400"/>
              <a:t>Tretman socijalne anksioznosti</a:t>
            </a:r>
          </a:p>
        </p:txBody>
      </p:sp>
      <p:pic>
        <p:nvPicPr>
          <p:cNvPr id="20482" name="Picture 2" descr="http://drpurves.com/wp-content/uploads/2013/10/therapy_session_800_5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40968"/>
            <a:ext cx="4293162" cy="3219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07504" y="692696"/>
            <a:ext cx="4499992" cy="54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8 susreta, jednom tjedno, 2 sata</a:t>
            </a:r>
          </a:p>
          <a:p>
            <a:pPr eaLnBrk="1" hangingPunct="1"/>
            <a:endParaRPr lang="hr-H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2 voditelja</a:t>
            </a:r>
          </a:p>
          <a:p>
            <a:pPr eaLnBrk="1" hangingPunct="1"/>
            <a:endParaRPr lang="hr-H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6 - 8 studenata po grupi</a:t>
            </a:r>
          </a:p>
          <a:p>
            <a:pPr eaLnBrk="1" hangingPunct="1"/>
            <a:endParaRPr lang="hr-HR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održano 8 ciklusa</a:t>
            </a:r>
            <a:endParaRPr lang="hr-HR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/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54 studenata (73.5% Ž)</a:t>
            </a:r>
            <a:endParaRPr lang="hr-HR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lvl="1" eaLnBrk="1" hangingPunct="1">
              <a:buNone/>
            </a:pPr>
            <a:endParaRPr lang="hr-HR"/>
          </a:p>
          <a:p>
            <a:pPr eaLnBrk="1" hangingPunct="1">
              <a:buFont typeface="Arial" charset="0"/>
              <a:buNone/>
            </a:pPr>
            <a:endParaRPr lang="hr-HR"/>
          </a:p>
        </p:txBody>
      </p:sp>
      <p:sp>
        <p:nvSpPr>
          <p:cNvPr id="6" name="Pentagon 5"/>
          <p:cNvSpPr/>
          <p:nvPr/>
        </p:nvSpPr>
        <p:spPr>
          <a:xfrm>
            <a:off x="4531388" y="0"/>
            <a:ext cx="4612612" cy="34216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>
                <a:solidFill>
                  <a:prstClr val="white"/>
                </a:solidFill>
                <a:ea typeface="+mj-ea"/>
                <a:cs typeface="+mj-cs"/>
              </a:rPr>
              <a:t>Grupni rad u </a:t>
            </a:r>
          </a:p>
          <a:p>
            <a:pPr algn="ctr"/>
            <a:r>
              <a:rPr lang="hr-HR" sz="4400" b="1">
                <a:solidFill>
                  <a:prstClr val="white"/>
                </a:solidFill>
                <a:ea typeface="+mj-ea"/>
                <a:cs typeface="+mj-cs"/>
              </a:rPr>
              <a:t>SSC-u</a:t>
            </a:r>
            <a:endParaRPr lang="hr-HR" b="1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88" y="3421604"/>
            <a:ext cx="4612612" cy="3436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1388" y="3212976"/>
            <a:ext cx="4612612" cy="208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771800" y="332656"/>
            <a:ext cx="396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b="1">
                <a:solidFill>
                  <a:schemeClr val="accent1"/>
                </a:solidFill>
                <a:latin typeface="+mn-lt"/>
              </a:rPr>
              <a:t>Ciljevi grupnog </a:t>
            </a:r>
          </a:p>
          <a:p>
            <a:pPr algn="ctr"/>
            <a:r>
              <a:rPr lang="hr-HR" sz="4400" b="1">
                <a:solidFill>
                  <a:schemeClr val="accent1"/>
                </a:solidFill>
                <a:latin typeface="+mn-lt"/>
              </a:rPr>
              <a:t>tretmana</a:t>
            </a:r>
          </a:p>
        </p:txBody>
      </p:sp>
      <p:sp>
        <p:nvSpPr>
          <p:cNvPr id="6" name="Pravokutnik 5"/>
          <p:cNvSpPr/>
          <p:nvPr/>
        </p:nvSpPr>
        <p:spPr>
          <a:xfrm>
            <a:off x="691173" y="2348880"/>
            <a:ext cx="29932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Poboljšati svakodnevno funkcioniranje - povećati broj situacija s kojima se suočavaju 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843808" y="4509120"/>
            <a:ext cx="2294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Naučiti </a:t>
            </a:r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studente</a:t>
            </a: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kako se nositi s anksioznosti</a:t>
            </a:r>
          </a:p>
        </p:txBody>
      </p:sp>
      <p:sp>
        <p:nvSpPr>
          <p:cNvPr id="9" name="Pravokutnik 8"/>
          <p:cNvSpPr/>
          <p:nvPr/>
        </p:nvSpPr>
        <p:spPr>
          <a:xfrm>
            <a:off x="5580112" y="2644170"/>
            <a:ext cx="330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Povećati motivaciju </a:t>
            </a:r>
            <a:r>
              <a:rPr lang="hr-HR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studenata</a:t>
            </a: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za samostalna izlaganja nakon završetka tretmana</a:t>
            </a:r>
          </a:p>
        </p:txBody>
      </p:sp>
    </p:spTree>
    <p:extLst>
      <p:ext uri="{BB962C8B-B14F-4D97-AF65-F5344CB8AC3E}">
        <p14:creationId xmlns:p14="http://schemas.microsoft.com/office/powerpoint/2010/main" val="23328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15F45A-4546-4B62-AA50-9D9B4ED8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hr-HR">
                <a:solidFill>
                  <a:schemeClr val="bg1"/>
                </a:solidFill>
              </a:rPr>
              <a:t>Formiranje grupe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BA8972-4FA6-4DE8-B6B0-89F839F4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622" y="1916832"/>
            <a:ext cx="4474840" cy="45259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Poziv za uključivanje - o</a:t>
            </a:r>
            <a:r>
              <a:rPr lang="hr-HR" i="1">
                <a:solidFill>
                  <a:schemeClr val="tx1">
                    <a:lumMod val="65000"/>
                    <a:lumOff val="35000"/>
                  </a:schemeClr>
                </a:solidFill>
              </a:rPr>
              <a:t>nline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 prijave</a:t>
            </a:r>
          </a:p>
          <a:p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Studenti/</a:t>
            </a:r>
            <a:r>
              <a:rPr lang="hr-HR" err="1">
                <a:solidFill>
                  <a:schemeClr val="tx1">
                    <a:lumMod val="65000"/>
                    <a:lumOff val="35000"/>
                  </a:schemeClr>
                </a:solidFill>
              </a:rPr>
              <a:t>ice</a:t>
            </a:r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 iz individualnih tretmana</a:t>
            </a:r>
          </a:p>
          <a:p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Raspored sati – odabir termina održavanja</a:t>
            </a:r>
          </a:p>
          <a:p>
            <a:r>
              <a:rPr lang="hr-HR">
                <a:solidFill>
                  <a:schemeClr val="tx1">
                    <a:lumMod val="65000"/>
                    <a:lumOff val="35000"/>
                  </a:schemeClr>
                </a:solidFill>
              </a:rPr>
              <a:t>Intervjui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21CA8CA-4171-4F9A-9597-B7FB61060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2" y="2078825"/>
            <a:ext cx="4464529" cy="37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4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1405</Words>
  <Application>Microsoft Office PowerPoint</Application>
  <PresentationFormat>On-screen Show (4:3)</PresentationFormat>
  <Paragraphs>334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Tema sustava Office</vt:lpstr>
      <vt:lpstr>Prikaz grupnog bihevioralno-kognitivnog tretmana studenata sa socijalnom anksioznošću</vt:lpstr>
      <vt:lpstr>Socijalni anksiozni poremećaj (socijalna fobija)      </vt:lpstr>
      <vt:lpstr>PowerPoint Presentation</vt:lpstr>
      <vt:lpstr>Clarkov i Wellsov model socijalne fobije  </vt:lpstr>
      <vt:lpstr>PowerPoint Presentation</vt:lpstr>
      <vt:lpstr>PowerPoint Presentation</vt:lpstr>
      <vt:lpstr>PowerPoint Presentation</vt:lpstr>
      <vt:lpstr>PowerPoint Presentation</vt:lpstr>
      <vt:lpstr>Formiranje grupe</vt:lpstr>
      <vt:lpstr>Intervju  </vt:lpstr>
      <vt:lpstr>Primjer hijerarhije:  </vt:lpstr>
      <vt:lpstr>Pravila rada u grupi:</vt:lpstr>
      <vt:lpstr>Struktura programa</vt:lpstr>
      <vt:lpstr>Struktura programa</vt:lpstr>
      <vt:lpstr>Korištene tehnike</vt:lpstr>
      <vt:lpstr>PowerPoint Presentation</vt:lpstr>
      <vt:lpstr>PowerPoint Presentation</vt:lpstr>
      <vt:lpstr>PowerPoint Presentation</vt:lpstr>
      <vt:lpstr>Ostalo...</vt:lpstr>
      <vt:lpstr>Evaluacija</vt:lpstr>
      <vt:lpstr>Studenti izvještavaju o:</vt:lpstr>
      <vt:lpstr>Studenti izvještavaju o:</vt:lpstr>
      <vt:lpstr>Studenti izvještavaju o:</vt:lpstr>
      <vt:lpstr>Što im je pomoglo?</vt:lpstr>
      <vt:lpstr>Primjer hijerarhije:  </vt:lpstr>
      <vt:lpstr>Upitnici za evaluaciju</vt:lpstr>
      <vt:lpstr>PowerPoint Presentation</vt:lpstr>
      <vt:lpstr>PowerPoint Presentation</vt:lpstr>
      <vt:lpstr>Iz perspektive terapeuta…</vt:lpstr>
      <vt:lpstr>Protokol za vođenje evidencije rada po susretu </vt:lpstr>
      <vt:lpstr>PowerPoint Presentation</vt:lpstr>
      <vt:lpstr>PowerPoint Presentation</vt:lpstr>
    </vt:vector>
  </TitlesOfParts>
  <Company>F.F.Ri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 grupnog bihevioralno-kognitivnog tretmana studenata sa socijalnom anksioznosti</dc:title>
  <dc:creator>o.i.p.</dc:creator>
  <cp:lastModifiedBy>hubikotvr@outlook.com</cp:lastModifiedBy>
  <cp:revision>22</cp:revision>
  <cp:lastPrinted>2021-05-19T10:57:55Z</cp:lastPrinted>
  <dcterms:created xsi:type="dcterms:W3CDTF">2015-08-31T09:52:57Z</dcterms:created>
  <dcterms:modified xsi:type="dcterms:W3CDTF">2023-05-03T14:52:42Z</dcterms:modified>
</cp:coreProperties>
</file>