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98" r:id="rId10"/>
    <p:sldId id="299" r:id="rId11"/>
    <p:sldId id="307" r:id="rId12"/>
    <p:sldId id="308" r:id="rId13"/>
    <p:sldId id="309" r:id="rId14"/>
    <p:sldId id="310" r:id="rId15"/>
    <p:sldId id="311" r:id="rId16"/>
    <p:sldId id="312" r:id="rId17"/>
    <p:sldId id="304" r:id="rId18"/>
    <p:sldId id="291" r:id="rId19"/>
    <p:sldId id="313" r:id="rId20"/>
    <p:sldId id="314" r:id="rId21"/>
    <p:sldId id="293" r:id="rId22"/>
    <p:sldId id="292" r:id="rId23"/>
    <p:sldId id="294" r:id="rId24"/>
    <p:sldId id="272" r:id="rId25"/>
    <p:sldId id="306" r:id="rId2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93911D4-DECE-4503-BCF6-8DE8D050B7F7}">
      <dgm:prSet phldrT="[Text]"/>
      <dgm:spPr/>
      <dgm:t>
        <a:bodyPr/>
        <a:lstStyle/>
        <a:p>
          <a:r>
            <a:rPr lang="hr-HR" dirty="0"/>
            <a:t>Ciljevi: </a:t>
          </a:r>
          <a:endParaRPr lang="en-GB" dirty="0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/>
        </a:p>
      </dgm:t>
    </dgm:pt>
    <dgm:pt modelId="{B711F311-5327-4211-A57B-72E909937F70}">
      <dgm:prSet/>
      <dgm:spPr/>
      <dgm:t>
        <a:bodyPr/>
        <a:lstStyle/>
        <a:p>
          <a:r>
            <a:rPr lang="hr-HR"/>
            <a:t>smanjiti psihopatologiju</a:t>
          </a:r>
          <a:endParaRPr lang="hr-HR" dirty="0"/>
        </a:p>
      </dgm:t>
    </dgm:pt>
    <dgm:pt modelId="{382C9B76-F6BD-47D6-994A-1FC4B8BED8A3}" type="parTrans" cxnId="{E7AF4FA7-14EC-4A6B-917E-02189A2BE575}">
      <dgm:prSet/>
      <dgm:spPr/>
      <dgm:t>
        <a:bodyPr/>
        <a:lstStyle/>
        <a:p>
          <a:endParaRPr lang="en-GB"/>
        </a:p>
      </dgm:t>
    </dgm:pt>
    <dgm:pt modelId="{A6FF64BF-925A-407E-9C1C-50E187DAED71}" type="sibTrans" cxnId="{E7AF4FA7-14EC-4A6B-917E-02189A2BE575}">
      <dgm:prSet/>
      <dgm:spPr/>
      <dgm:t>
        <a:bodyPr/>
        <a:lstStyle/>
        <a:p>
          <a:endParaRPr lang="en-GB"/>
        </a:p>
      </dgm:t>
    </dgm:pt>
    <dgm:pt modelId="{D2299691-716D-40FF-BA13-208217270AAF}">
      <dgm:prSet/>
      <dgm:spPr/>
      <dgm:t>
        <a:bodyPr/>
        <a:lstStyle/>
        <a:p>
          <a:r>
            <a:rPr lang="hr-HR"/>
            <a:t>poboljšati funkcioniranje (psihološko i ponašajno)</a:t>
          </a:r>
          <a:endParaRPr lang="hr-HR" dirty="0"/>
        </a:p>
      </dgm:t>
    </dgm:pt>
    <dgm:pt modelId="{9D234F90-63F4-4888-ACBE-73574B2BEEEA}" type="parTrans" cxnId="{BFC95CC6-AB39-470A-8CF6-928CCFE05A75}">
      <dgm:prSet/>
      <dgm:spPr/>
      <dgm:t>
        <a:bodyPr/>
        <a:lstStyle/>
        <a:p>
          <a:endParaRPr lang="en-GB"/>
        </a:p>
      </dgm:t>
    </dgm:pt>
    <dgm:pt modelId="{B428278D-ACA6-42D6-B4AB-F44BFE3AAC26}" type="sibTrans" cxnId="{BFC95CC6-AB39-470A-8CF6-928CCFE05A75}">
      <dgm:prSet/>
      <dgm:spPr/>
      <dgm:t>
        <a:bodyPr/>
        <a:lstStyle/>
        <a:p>
          <a:endParaRPr lang="en-GB"/>
        </a:p>
      </dgm:t>
    </dgm:pt>
    <dgm:pt modelId="{C9B2B797-370C-4A6D-9E0F-640B59A187EC}">
      <dgm:prSet/>
      <dgm:spPr/>
      <dgm:t>
        <a:bodyPr/>
        <a:lstStyle/>
        <a:p>
          <a:r>
            <a:rPr lang="hr-HR"/>
            <a:t>smanjiti vjerojatnost povrata simptoma</a:t>
          </a:r>
          <a:endParaRPr lang="hr-HR" dirty="0"/>
        </a:p>
      </dgm:t>
    </dgm:pt>
    <dgm:pt modelId="{34A140A3-0FC7-4540-903B-CFF2774547E2}" type="parTrans" cxnId="{C9017C41-7D63-4249-B809-CACE171BF98F}">
      <dgm:prSet/>
      <dgm:spPr/>
      <dgm:t>
        <a:bodyPr/>
        <a:lstStyle/>
        <a:p>
          <a:endParaRPr lang="en-GB"/>
        </a:p>
      </dgm:t>
    </dgm:pt>
    <dgm:pt modelId="{54599E0E-A9BF-465A-8656-B13D07C04FB7}" type="sibTrans" cxnId="{C9017C41-7D63-4249-B809-CACE171BF98F}">
      <dgm:prSet/>
      <dgm:spPr/>
      <dgm:t>
        <a:bodyPr/>
        <a:lstStyle/>
        <a:p>
          <a:endParaRPr lang="en-GB"/>
        </a:p>
      </dgm:t>
    </dgm:pt>
    <dgm:pt modelId="{08CFA82F-0A96-446A-ACA2-2D064F0D97BF}">
      <dgm:prSet/>
      <dgm:spPr/>
      <dgm:t>
        <a:bodyPr/>
        <a:lstStyle/>
        <a:p>
          <a:r>
            <a:rPr lang="hr-HR"/>
            <a:t>smanjiti vjerojatnost razvoja novih psihičkih teškoća</a:t>
          </a:r>
          <a:endParaRPr lang="hr-HR" dirty="0"/>
        </a:p>
      </dgm:t>
    </dgm:pt>
    <dgm:pt modelId="{ECEB1DB1-45EB-40EE-AFE7-B2FA384E34FF}" type="parTrans" cxnId="{7142294D-1231-4B19-82E7-7EB59F4C9215}">
      <dgm:prSet/>
      <dgm:spPr/>
      <dgm:t>
        <a:bodyPr/>
        <a:lstStyle/>
        <a:p>
          <a:endParaRPr lang="en-GB"/>
        </a:p>
      </dgm:t>
    </dgm:pt>
    <dgm:pt modelId="{0A7510EB-39B4-45F4-B009-2830D48635FA}" type="sibTrans" cxnId="{7142294D-1231-4B19-82E7-7EB59F4C9215}">
      <dgm:prSet/>
      <dgm:spPr/>
      <dgm:t>
        <a:bodyPr/>
        <a:lstStyle/>
        <a:p>
          <a:endParaRPr lang="en-GB"/>
        </a:p>
      </dgm:t>
    </dgm:pt>
    <dgm:pt modelId="{61E6D235-DF10-4875-9FFD-2C729E293E89}">
      <dgm:prSet/>
      <dgm:spPr/>
      <dgm:t>
        <a:bodyPr/>
        <a:lstStyle/>
        <a:p>
          <a:r>
            <a:rPr lang="hr-HR"/>
            <a:t>povećati kvalitetu života</a:t>
          </a:r>
          <a:endParaRPr lang="hr-HR" dirty="0"/>
        </a:p>
      </dgm:t>
    </dgm:pt>
    <dgm:pt modelId="{F80AA357-48AD-4DB7-8498-988377E69F69}" type="parTrans" cxnId="{9AD657D5-DF59-4BEF-BCE9-47D7DBF8B29B}">
      <dgm:prSet/>
      <dgm:spPr/>
      <dgm:t>
        <a:bodyPr/>
        <a:lstStyle/>
        <a:p>
          <a:endParaRPr lang="en-GB"/>
        </a:p>
      </dgm:t>
    </dgm:pt>
    <dgm:pt modelId="{BA802D8D-96DC-4A4F-A1B9-FE01A492F146}" type="sibTrans" cxnId="{9AD657D5-DF59-4BEF-BCE9-47D7DBF8B29B}">
      <dgm:prSet/>
      <dgm:spPr/>
      <dgm:t>
        <a:bodyPr/>
        <a:lstStyle/>
        <a:p>
          <a:endParaRPr lang="en-GB"/>
        </a:p>
      </dgm:t>
    </dgm:pt>
    <dgm:pt modelId="{193A738D-370F-4304-A2A5-154DFE621002}" type="pres">
      <dgm:prSet presAssocID="{DECA16F0-439E-4084-99A7-FB99F4619B8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B7AA071-C5CE-4F6A-B936-03C19C2E0AD0}" type="pres">
      <dgm:prSet presAssocID="{593911D4-DECE-4503-BCF6-8DE8D050B7F7}" presName="thickLine" presStyleLbl="alignNode1" presStyleIdx="0" presStyleCnt="1"/>
      <dgm:spPr/>
    </dgm:pt>
    <dgm:pt modelId="{A5482D92-50D2-48EB-ABD0-CDCB1BC30E43}" type="pres">
      <dgm:prSet presAssocID="{593911D4-DECE-4503-BCF6-8DE8D050B7F7}" presName="horz1" presStyleCnt="0"/>
      <dgm:spPr/>
    </dgm:pt>
    <dgm:pt modelId="{F3C9FC9D-1E8F-4232-95F4-1F1EC7BA46D2}" type="pres">
      <dgm:prSet presAssocID="{593911D4-DECE-4503-BCF6-8DE8D050B7F7}" presName="tx1" presStyleLbl="revTx" presStyleIdx="0" presStyleCnt="6"/>
      <dgm:spPr/>
      <dgm:t>
        <a:bodyPr/>
        <a:lstStyle/>
        <a:p>
          <a:endParaRPr lang="en-US"/>
        </a:p>
      </dgm:t>
    </dgm:pt>
    <dgm:pt modelId="{1578ED0F-BF7B-4461-ADB6-9752A3AABA52}" type="pres">
      <dgm:prSet presAssocID="{593911D4-DECE-4503-BCF6-8DE8D050B7F7}" presName="vert1" presStyleCnt="0"/>
      <dgm:spPr/>
    </dgm:pt>
    <dgm:pt modelId="{C13C65EF-4AFD-4EDB-A891-4FFAAA8308C3}" type="pres">
      <dgm:prSet presAssocID="{B711F311-5327-4211-A57B-72E909937F70}" presName="vertSpace2a" presStyleCnt="0"/>
      <dgm:spPr/>
    </dgm:pt>
    <dgm:pt modelId="{7FE17DC6-5520-4CFF-95A3-D7DFEBA5CF78}" type="pres">
      <dgm:prSet presAssocID="{B711F311-5327-4211-A57B-72E909937F70}" presName="horz2" presStyleCnt="0"/>
      <dgm:spPr/>
    </dgm:pt>
    <dgm:pt modelId="{9CA7694B-BD6E-42EA-83AD-12C7D974891E}" type="pres">
      <dgm:prSet presAssocID="{B711F311-5327-4211-A57B-72E909937F70}" presName="horzSpace2" presStyleCnt="0"/>
      <dgm:spPr/>
    </dgm:pt>
    <dgm:pt modelId="{6C810A7B-862F-40C9-8B7F-A619CF18B3A4}" type="pres">
      <dgm:prSet presAssocID="{B711F311-5327-4211-A57B-72E909937F70}" presName="tx2" presStyleLbl="revTx" presStyleIdx="1" presStyleCnt="6"/>
      <dgm:spPr/>
      <dgm:t>
        <a:bodyPr/>
        <a:lstStyle/>
        <a:p>
          <a:endParaRPr lang="en-US"/>
        </a:p>
      </dgm:t>
    </dgm:pt>
    <dgm:pt modelId="{BBCB2114-F8C0-472D-A97C-B4D78D95D84E}" type="pres">
      <dgm:prSet presAssocID="{B711F311-5327-4211-A57B-72E909937F70}" presName="vert2" presStyleCnt="0"/>
      <dgm:spPr/>
    </dgm:pt>
    <dgm:pt modelId="{855CC965-8BBC-47E9-B800-E64BB2B0B302}" type="pres">
      <dgm:prSet presAssocID="{B711F311-5327-4211-A57B-72E909937F70}" presName="thinLine2b" presStyleLbl="callout" presStyleIdx="0" presStyleCnt="5"/>
      <dgm:spPr/>
    </dgm:pt>
    <dgm:pt modelId="{02BB2773-E2AC-4997-87FA-67375904B60B}" type="pres">
      <dgm:prSet presAssocID="{B711F311-5327-4211-A57B-72E909937F70}" presName="vertSpace2b" presStyleCnt="0"/>
      <dgm:spPr/>
    </dgm:pt>
    <dgm:pt modelId="{C3367F6E-7EBD-4799-AA58-E49DE5395B09}" type="pres">
      <dgm:prSet presAssocID="{D2299691-716D-40FF-BA13-208217270AAF}" presName="horz2" presStyleCnt="0"/>
      <dgm:spPr/>
    </dgm:pt>
    <dgm:pt modelId="{84667D34-A0A2-4AE5-BD1C-F4F8D34C6647}" type="pres">
      <dgm:prSet presAssocID="{D2299691-716D-40FF-BA13-208217270AAF}" presName="horzSpace2" presStyleCnt="0"/>
      <dgm:spPr/>
    </dgm:pt>
    <dgm:pt modelId="{22286F0F-C371-4BBD-957D-85195221D69B}" type="pres">
      <dgm:prSet presAssocID="{D2299691-716D-40FF-BA13-208217270AAF}" presName="tx2" presStyleLbl="revTx" presStyleIdx="2" presStyleCnt="6"/>
      <dgm:spPr/>
      <dgm:t>
        <a:bodyPr/>
        <a:lstStyle/>
        <a:p>
          <a:endParaRPr lang="en-US"/>
        </a:p>
      </dgm:t>
    </dgm:pt>
    <dgm:pt modelId="{06245181-BDBD-490A-824A-9AA175FD2EC3}" type="pres">
      <dgm:prSet presAssocID="{D2299691-716D-40FF-BA13-208217270AAF}" presName="vert2" presStyleCnt="0"/>
      <dgm:spPr/>
    </dgm:pt>
    <dgm:pt modelId="{9C9B25BD-519A-4857-9A00-7A088410A716}" type="pres">
      <dgm:prSet presAssocID="{D2299691-716D-40FF-BA13-208217270AAF}" presName="thinLine2b" presStyleLbl="callout" presStyleIdx="1" presStyleCnt="5"/>
      <dgm:spPr/>
    </dgm:pt>
    <dgm:pt modelId="{0660D5D8-12E8-47D9-8EFC-E9AC0EB356B6}" type="pres">
      <dgm:prSet presAssocID="{D2299691-716D-40FF-BA13-208217270AAF}" presName="vertSpace2b" presStyleCnt="0"/>
      <dgm:spPr/>
    </dgm:pt>
    <dgm:pt modelId="{B304F971-5BA3-4B06-A750-3E50171FE106}" type="pres">
      <dgm:prSet presAssocID="{C9B2B797-370C-4A6D-9E0F-640B59A187EC}" presName="horz2" presStyleCnt="0"/>
      <dgm:spPr/>
    </dgm:pt>
    <dgm:pt modelId="{6C5D197B-AA98-4BCC-AD1F-78EF44D41748}" type="pres">
      <dgm:prSet presAssocID="{C9B2B797-370C-4A6D-9E0F-640B59A187EC}" presName="horzSpace2" presStyleCnt="0"/>
      <dgm:spPr/>
    </dgm:pt>
    <dgm:pt modelId="{441F0CF1-ECF5-4C03-A4BD-1BEB0FFB9384}" type="pres">
      <dgm:prSet presAssocID="{C9B2B797-370C-4A6D-9E0F-640B59A187EC}" presName="tx2" presStyleLbl="revTx" presStyleIdx="3" presStyleCnt="6"/>
      <dgm:spPr/>
      <dgm:t>
        <a:bodyPr/>
        <a:lstStyle/>
        <a:p>
          <a:endParaRPr lang="en-US"/>
        </a:p>
      </dgm:t>
    </dgm:pt>
    <dgm:pt modelId="{0BAE95B7-09B0-4E9E-8634-F2CC4D14EFFD}" type="pres">
      <dgm:prSet presAssocID="{C9B2B797-370C-4A6D-9E0F-640B59A187EC}" presName="vert2" presStyleCnt="0"/>
      <dgm:spPr/>
    </dgm:pt>
    <dgm:pt modelId="{0757E077-0F08-42C3-AD20-C0F16AED8D4B}" type="pres">
      <dgm:prSet presAssocID="{C9B2B797-370C-4A6D-9E0F-640B59A187EC}" presName="thinLine2b" presStyleLbl="callout" presStyleIdx="2" presStyleCnt="5"/>
      <dgm:spPr/>
    </dgm:pt>
    <dgm:pt modelId="{7B089ED6-F304-4CA6-9634-BBC4C144BBFA}" type="pres">
      <dgm:prSet presAssocID="{C9B2B797-370C-4A6D-9E0F-640B59A187EC}" presName="vertSpace2b" presStyleCnt="0"/>
      <dgm:spPr/>
    </dgm:pt>
    <dgm:pt modelId="{1FE92DB4-15C9-48DE-92B6-FC72E1DEF34D}" type="pres">
      <dgm:prSet presAssocID="{08CFA82F-0A96-446A-ACA2-2D064F0D97BF}" presName="horz2" presStyleCnt="0"/>
      <dgm:spPr/>
    </dgm:pt>
    <dgm:pt modelId="{5DD23F93-55FE-418E-8A8E-98FE6D8A52C2}" type="pres">
      <dgm:prSet presAssocID="{08CFA82F-0A96-446A-ACA2-2D064F0D97BF}" presName="horzSpace2" presStyleCnt="0"/>
      <dgm:spPr/>
    </dgm:pt>
    <dgm:pt modelId="{17AAD67D-01BE-46C5-80B0-FF91946E0216}" type="pres">
      <dgm:prSet presAssocID="{08CFA82F-0A96-446A-ACA2-2D064F0D97BF}" presName="tx2" presStyleLbl="revTx" presStyleIdx="4" presStyleCnt="6"/>
      <dgm:spPr/>
      <dgm:t>
        <a:bodyPr/>
        <a:lstStyle/>
        <a:p>
          <a:endParaRPr lang="en-US"/>
        </a:p>
      </dgm:t>
    </dgm:pt>
    <dgm:pt modelId="{3345DE52-89CF-404D-BD88-72398202A37A}" type="pres">
      <dgm:prSet presAssocID="{08CFA82F-0A96-446A-ACA2-2D064F0D97BF}" presName="vert2" presStyleCnt="0"/>
      <dgm:spPr/>
    </dgm:pt>
    <dgm:pt modelId="{2FB46D0C-10AE-43DA-A4A8-43020205E36B}" type="pres">
      <dgm:prSet presAssocID="{08CFA82F-0A96-446A-ACA2-2D064F0D97BF}" presName="thinLine2b" presStyleLbl="callout" presStyleIdx="3" presStyleCnt="5"/>
      <dgm:spPr/>
    </dgm:pt>
    <dgm:pt modelId="{ADCD981D-5B7D-4580-AE10-239E1B28EAE2}" type="pres">
      <dgm:prSet presAssocID="{08CFA82F-0A96-446A-ACA2-2D064F0D97BF}" presName="vertSpace2b" presStyleCnt="0"/>
      <dgm:spPr/>
    </dgm:pt>
    <dgm:pt modelId="{9A418599-D892-4E8D-B7CD-701F006209CF}" type="pres">
      <dgm:prSet presAssocID="{61E6D235-DF10-4875-9FFD-2C729E293E89}" presName="horz2" presStyleCnt="0"/>
      <dgm:spPr/>
    </dgm:pt>
    <dgm:pt modelId="{05865007-C5F0-46DC-A55F-49ADE85FF827}" type="pres">
      <dgm:prSet presAssocID="{61E6D235-DF10-4875-9FFD-2C729E293E89}" presName="horzSpace2" presStyleCnt="0"/>
      <dgm:spPr/>
    </dgm:pt>
    <dgm:pt modelId="{0B42383C-C092-4C02-8164-2B2830381CA6}" type="pres">
      <dgm:prSet presAssocID="{61E6D235-DF10-4875-9FFD-2C729E293E89}" presName="tx2" presStyleLbl="revTx" presStyleIdx="5" presStyleCnt="6"/>
      <dgm:spPr/>
      <dgm:t>
        <a:bodyPr/>
        <a:lstStyle/>
        <a:p>
          <a:endParaRPr lang="en-US"/>
        </a:p>
      </dgm:t>
    </dgm:pt>
    <dgm:pt modelId="{7D26C23F-8659-4E20-BD44-F0FBC456A8C7}" type="pres">
      <dgm:prSet presAssocID="{61E6D235-DF10-4875-9FFD-2C729E293E89}" presName="vert2" presStyleCnt="0"/>
      <dgm:spPr/>
    </dgm:pt>
    <dgm:pt modelId="{F0452D90-554C-4A0B-A04A-F820FA33BE66}" type="pres">
      <dgm:prSet presAssocID="{61E6D235-DF10-4875-9FFD-2C729E293E89}" presName="thinLine2b" presStyleLbl="callout" presStyleIdx="4" presStyleCnt="5"/>
      <dgm:spPr/>
    </dgm:pt>
    <dgm:pt modelId="{3C64575C-DC0B-45FA-B838-F535AF78E25C}" type="pres">
      <dgm:prSet presAssocID="{61E6D235-DF10-4875-9FFD-2C729E293E89}" presName="vertSpace2b" presStyleCnt="0"/>
      <dgm:spPr/>
    </dgm:pt>
  </dgm:ptLst>
  <dgm:cxnLst>
    <dgm:cxn modelId="{7142294D-1231-4B19-82E7-7EB59F4C9215}" srcId="{593911D4-DECE-4503-BCF6-8DE8D050B7F7}" destId="{08CFA82F-0A96-446A-ACA2-2D064F0D97BF}" srcOrd="3" destOrd="0" parTransId="{ECEB1DB1-45EB-40EE-AFE7-B2FA384E34FF}" sibTransId="{0A7510EB-39B4-45F4-B009-2830D48635FA}"/>
    <dgm:cxn modelId="{6D460DDF-51DD-465D-9CD4-17CE6DC645E7}" type="presOf" srcId="{D2299691-716D-40FF-BA13-208217270AAF}" destId="{22286F0F-C371-4BBD-957D-85195221D69B}" srcOrd="0" destOrd="0" presId="urn:microsoft.com/office/officeart/2008/layout/LinedList"/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BFC95CC6-AB39-470A-8CF6-928CCFE05A75}" srcId="{593911D4-DECE-4503-BCF6-8DE8D050B7F7}" destId="{D2299691-716D-40FF-BA13-208217270AAF}" srcOrd="1" destOrd="0" parTransId="{9D234F90-63F4-4888-ACBE-73574B2BEEEA}" sibTransId="{B428278D-ACA6-42D6-B4AB-F44BFE3AAC26}"/>
    <dgm:cxn modelId="{3E6B4668-7EC1-408C-9FAC-2457624856D4}" type="presOf" srcId="{593911D4-DECE-4503-BCF6-8DE8D050B7F7}" destId="{F3C9FC9D-1E8F-4232-95F4-1F1EC7BA46D2}" srcOrd="0" destOrd="0" presId="urn:microsoft.com/office/officeart/2008/layout/LinedList"/>
    <dgm:cxn modelId="{C9017C41-7D63-4249-B809-CACE171BF98F}" srcId="{593911D4-DECE-4503-BCF6-8DE8D050B7F7}" destId="{C9B2B797-370C-4A6D-9E0F-640B59A187EC}" srcOrd="2" destOrd="0" parTransId="{34A140A3-0FC7-4540-903B-CFF2774547E2}" sibTransId="{54599E0E-A9BF-465A-8656-B13D07C04FB7}"/>
    <dgm:cxn modelId="{E7AF4FA7-14EC-4A6B-917E-02189A2BE575}" srcId="{593911D4-DECE-4503-BCF6-8DE8D050B7F7}" destId="{B711F311-5327-4211-A57B-72E909937F70}" srcOrd="0" destOrd="0" parTransId="{382C9B76-F6BD-47D6-994A-1FC4B8BED8A3}" sibTransId="{A6FF64BF-925A-407E-9C1C-50E187DAED71}"/>
    <dgm:cxn modelId="{9AD657D5-DF59-4BEF-BCE9-47D7DBF8B29B}" srcId="{593911D4-DECE-4503-BCF6-8DE8D050B7F7}" destId="{61E6D235-DF10-4875-9FFD-2C729E293E89}" srcOrd="4" destOrd="0" parTransId="{F80AA357-48AD-4DB7-8498-988377E69F69}" sibTransId="{BA802D8D-96DC-4A4F-A1B9-FE01A492F146}"/>
    <dgm:cxn modelId="{AD9A0840-A104-4F99-B033-89A4BBB19EC7}" type="presOf" srcId="{08CFA82F-0A96-446A-ACA2-2D064F0D97BF}" destId="{17AAD67D-01BE-46C5-80B0-FF91946E0216}" srcOrd="0" destOrd="0" presId="urn:microsoft.com/office/officeart/2008/layout/LinedList"/>
    <dgm:cxn modelId="{BC5B8BD9-0BE2-40B5-8585-FF732F04E339}" type="presOf" srcId="{C9B2B797-370C-4A6D-9E0F-640B59A187EC}" destId="{441F0CF1-ECF5-4C03-A4BD-1BEB0FFB9384}" srcOrd="0" destOrd="0" presId="urn:microsoft.com/office/officeart/2008/layout/LinedList"/>
    <dgm:cxn modelId="{5331C339-DC9B-4485-846B-9EEF57CCD9C3}" type="presOf" srcId="{B711F311-5327-4211-A57B-72E909937F70}" destId="{6C810A7B-862F-40C9-8B7F-A619CF18B3A4}" srcOrd="0" destOrd="0" presId="urn:microsoft.com/office/officeart/2008/layout/LinedList"/>
    <dgm:cxn modelId="{77EA25A9-D3F2-429E-97B7-D62480C79A58}" type="presOf" srcId="{61E6D235-DF10-4875-9FFD-2C729E293E89}" destId="{0B42383C-C092-4C02-8164-2B2830381CA6}" srcOrd="0" destOrd="0" presId="urn:microsoft.com/office/officeart/2008/layout/LinedList"/>
    <dgm:cxn modelId="{05476E59-6575-4951-81FB-FE0177597D44}" type="presOf" srcId="{DECA16F0-439E-4084-99A7-FB99F4619B80}" destId="{193A738D-370F-4304-A2A5-154DFE621002}" srcOrd="0" destOrd="0" presId="urn:microsoft.com/office/officeart/2008/layout/LinedList"/>
    <dgm:cxn modelId="{B123FFCC-AE58-4AC1-AB07-2AB47B1A0695}" type="presParOf" srcId="{193A738D-370F-4304-A2A5-154DFE621002}" destId="{3B7AA071-C5CE-4F6A-B936-03C19C2E0AD0}" srcOrd="0" destOrd="0" presId="urn:microsoft.com/office/officeart/2008/layout/LinedList"/>
    <dgm:cxn modelId="{F58F9CE3-0DBE-4C52-92E7-0A8171BF3AE2}" type="presParOf" srcId="{193A738D-370F-4304-A2A5-154DFE621002}" destId="{A5482D92-50D2-48EB-ABD0-CDCB1BC30E43}" srcOrd="1" destOrd="0" presId="urn:microsoft.com/office/officeart/2008/layout/LinedList"/>
    <dgm:cxn modelId="{E7DA779F-E64F-4475-B13D-A50958B9CC0C}" type="presParOf" srcId="{A5482D92-50D2-48EB-ABD0-CDCB1BC30E43}" destId="{F3C9FC9D-1E8F-4232-95F4-1F1EC7BA46D2}" srcOrd="0" destOrd="0" presId="urn:microsoft.com/office/officeart/2008/layout/LinedList"/>
    <dgm:cxn modelId="{51B1A312-A1B3-4ADB-A81A-64E39BFF578B}" type="presParOf" srcId="{A5482D92-50D2-48EB-ABD0-CDCB1BC30E43}" destId="{1578ED0F-BF7B-4461-ADB6-9752A3AABA52}" srcOrd="1" destOrd="0" presId="urn:microsoft.com/office/officeart/2008/layout/LinedList"/>
    <dgm:cxn modelId="{31760B24-4956-4817-8B29-94A3D152F6A7}" type="presParOf" srcId="{1578ED0F-BF7B-4461-ADB6-9752A3AABA52}" destId="{C13C65EF-4AFD-4EDB-A891-4FFAAA8308C3}" srcOrd="0" destOrd="0" presId="urn:microsoft.com/office/officeart/2008/layout/LinedList"/>
    <dgm:cxn modelId="{DEDE5FBA-3508-48F0-8DF7-A42861D57916}" type="presParOf" srcId="{1578ED0F-BF7B-4461-ADB6-9752A3AABA52}" destId="{7FE17DC6-5520-4CFF-95A3-D7DFEBA5CF78}" srcOrd="1" destOrd="0" presId="urn:microsoft.com/office/officeart/2008/layout/LinedList"/>
    <dgm:cxn modelId="{EE11E5F6-2E18-4E8E-8D13-D535533B05E4}" type="presParOf" srcId="{7FE17DC6-5520-4CFF-95A3-D7DFEBA5CF78}" destId="{9CA7694B-BD6E-42EA-83AD-12C7D974891E}" srcOrd="0" destOrd="0" presId="urn:microsoft.com/office/officeart/2008/layout/LinedList"/>
    <dgm:cxn modelId="{6AA5DF4D-04F3-4922-B7E1-E07BBB9D16AD}" type="presParOf" srcId="{7FE17DC6-5520-4CFF-95A3-D7DFEBA5CF78}" destId="{6C810A7B-862F-40C9-8B7F-A619CF18B3A4}" srcOrd="1" destOrd="0" presId="urn:microsoft.com/office/officeart/2008/layout/LinedList"/>
    <dgm:cxn modelId="{A77A7CD1-E8E5-4646-8024-1E595C8FC32F}" type="presParOf" srcId="{7FE17DC6-5520-4CFF-95A3-D7DFEBA5CF78}" destId="{BBCB2114-F8C0-472D-A97C-B4D78D95D84E}" srcOrd="2" destOrd="0" presId="urn:microsoft.com/office/officeart/2008/layout/LinedList"/>
    <dgm:cxn modelId="{A39329C8-4E77-4C45-816C-D353FEEFDABD}" type="presParOf" srcId="{1578ED0F-BF7B-4461-ADB6-9752A3AABA52}" destId="{855CC965-8BBC-47E9-B800-E64BB2B0B302}" srcOrd="2" destOrd="0" presId="urn:microsoft.com/office/officeart/2008/layout/LinedList"/>
    <dgm:cxn modelId="{54266021-4DB8-467B-9D3E-535E70988EF4}" type="presParOf" srcId="{1578ED0F-BF7B-4461-ADB6-9752A3AABA52}" destId="{02BB2773-E2AC-4997-87FA-67375904B60B}" srcOrd="3" destOrd="0" presId="urn:microsoft.com/office/officeart/2008/layout/LinedList"/>
    <dgm:cxn modelId="{FC88681D-E605-477A-B141-E99686A98BF7}" type="presParOf" srcId="{1578ED0F-BF7B-4461-ADB6-9752A3AABA52}" destId="{C3367F6E-7EBD-4799-AA58-E49DE5395B09}" srcOrd="4" destOrd="0" presId="urn:microsoft.com/office/officeart/2008/layout/LinedList"/>
    <dgm:cxn modelId="{4D19C9CC-975D-4256-8096-ECCB070ACF15}" type="presParOf" srcId="{C3367F6E-7EBD-4799-AA58-E49DE5395B09}" destId="{84667D34-A0A2-4AE5-BD1C-F4F8D34C6647}" srcOrd="0" destOrd="0" presId="urn:microsoft.com/office/officeart/2008/layout/LinedList"/>
    <dgm:cxn modelId="{8A8BFF9F-3645-4A6B-8E30-CA06F66C07E9}" type="presParOf" srcId="{C3367F6E-7EBD-4799-AA58-E49DE5395B09}" destId="{22286F0F-C371-4BBD-957D-85195221D69B}" srcOrd="1" destOrd="0" presId="urn:microsoft.com/office/officeart/2008/layout/LinedList"/>
    <dgm:cxn modelId="{2C5A6891-280F-4C4D-8B4A-54F4FE327612}" type="presParOf" srcId="{C3367F6E-7EBD-4799-AA58-E49DE5395B09}" destId="{06245181-BDBD-490A-824A-9AA175FD2EC3}" srcOrd="2" destOrd="0" presId="urn:microsoft.com/office/officeart/2008/layout/LinedList"/>
    <dgm:cxn modelId="{A4159E52-7F54-42B1-871E-5A3C2AE1D249}" type="presParOf" srcId="{1578ED0F-BF7B-4461-ADB6-9752A3AABA52}" destId="{9C9B25BD-519A-4857-9A00-7A088410A716}" srcOrd="5" destOrd="0" presId="urn:microsoft.com/office/officeart/2008/layout/LinedList"/>
    <dgm:cxn modelId="{7F8F8E60-A56A-4639-989A-4852DD4B6649}" type="presParOf" srcId="{1578ED0F-BF7B-4461-ADB6-9752A3AABA52}" destId="{0660D5D8-12E8-47D9-8EFC-E9AC0EB356B6}" srcOrd="6" destOrd="0" presId="urn:microsoft.com/office/officeart/2008/layout/LinedList"/>
    <dgm:cxn modelId="{56788304-834B-4611-9018-5F1120273164}" type="presParOf" srcId="{1578ED0F-BF7B-4461-ADB6-9752A3AABA52}" destId="{B304F971-5BA3-4B06-A750-3E50171FE106}" srcOrd="7" destOrd="0" presId="urn:microsoft.com/office/officeart/2008/layout/LinedList"/>
    <dgm:cxn modelId="{80499450-D2BD-4B87-BCDA-199C62FFE695}" type="presParOf" srcId="{B304F971-5BA3-4B06-A750-3E50171FE106}" destId="{6C5D197B-AA98-4BCC-AD1F-78EF44D41748}" srcOrd="0" destOrd="0" presId="urn:microsoft.com/office/officeart/2008/layout/LinedList"/>
    <dgm:cxn modelId="{2D9890B5-7087-4998-B2DE-AA182DAE6BEA}" type="presParOf" srcId="{B304F971-5BA3-4B06-A750-3E50171FE106}" destId="{441F0CF1-ECF5-4C03-A4BD-1BEB0FFB9384}" srcOrd="1" destOrd="0" presId="urn:microsoft.com/office/officeart/2008/layout/LinedList"/>
    <dgm:cxn modelId="{0143BAD1-F1C6-4C05-8ACD-A6048361FDC2}" type="presParOf" srcId="{B304F971-5BA3-4B06-A750-3E50171FE106}" destId="{0BAE95B7-09B0-4E9E-8634-F2CC4D14EFFD}" srcOrd="2" destOrd="0" presId="urn:microsoft.com/office/officeart/2008/layout/LinedList"/>
    <dgm:cxn modelId="{E20A05FC-03D5-4D4D-9FEC-78FE9D290467}" type="presParOf" srcId="{1578ED0F-BF7B-4461-ADB6-9752A3AABA52}" destId="{0757E077-0F08-42C3-AD20-C0F16AED8D4B}" srcOrd="8" destOrd="0" presId="urn:microsoft.com/office/officeart/2008/layout/LinedList"/>
    <dgm:cxn modelId="{0A5CA890-BDFB-4D92-964C-D386AB1CA4A3}" type="presParOf" srcId="{1578ED0F-BF7B-4461-ADB6-9752A3AABA52}" destId="{7B089ED6-F304-4CA6-9634-BBC4C144BBFA}" srcOrd="9" destOrd="0" presId="urn:microsoft.com/office/officeart/2008/layout/LinedList"/>
    <dgm:cxn modelId="{A01AB106-7F08-46BE-A5BD-FFD6F8507E73}" type="presParOf" srcId="{1578ED0F-BF7B-4461-ADB6-9752A3AABA52}" destId="{1FE92DB4-15C9-48DE-92B6-FC72E1DEF34D}" srcOrd="10" destOrd="0" presId="urn:microsoft.com/office/officeart/2008/layout/LinedList"/>
    <dgm:cxn modelId="{0F6B36AF-2FFF-45B4-87A2-F85E2C0798A2}" type="presParOf" srcId="{1FE92DB4-15C9-48DE-92B6-FC72E1DEF34D}" destId="{5DD23F93-55FE-418E-8A8E-98FE6D8A52C2}" srcOrd="0" destOrd="0" presId="urn:microsoft.com/office/officeart/2008/layout/LinedList"/>
    <dgm:cxn modelId="{CBC8DB62-C587-46BB-93A8-47E252E998AE}" type="presParOf" srcId="{1FE92DB4-15C9-48DE-92B6-FC72E1DEF34D}" destId="{17AAD67D-01BE-46C5-80B0-FF91946E0216}" srcOrd="1" destOrd="0" presId="urn:microsoft.com/office/officeart/2008/layout/LinedList"/>
    <dgm:cxn modelId="{1FA39131-AD27-4846-A033-99F62B8FCF0B}" type="presParOf" srcId="{1FE92DB4-15C9-48DE-92B6-FC72E1DEF34D}" destId="{3345DE52-89CF-404D-BD88-72398202A37A}" srcOrd="2" destOrd="0" presId="urn:microsoft.com/office/officeart/2008/layout/LinedList"/>
    <dgm:cxn modelId="{75344A00-E07B-4B03-BCD9-32995EE84036}" type="presParOf" srcId="{1578ED0F-BF7B-4461-ADB6-9752A3AABA52}" destId="{2FB46D0C-10AE-43DA-A4A8-43020205E36B}" srcOrd="11" destOrd="0" presId="urn:microsoft.com/office/officeart/2008/layout/LinedList"/>
    <dgm:cxn modelId="{DA110EE2-758A-4BD1-8B5D-514A712D4A57}" type="presParOf" srcId="{1578ED0F-BF7B-4461-ADB6-9752A3AABA52}" destId="{ADCD981D-5B7D-4580-AE10-239E1B28EAE2}" srcOrd="12" destOrd="0" presId="urn:microsoft.com/office/officeart/2008/layout/LinedList"/>
    <dgm:cxn modelId="{505A6E0D-32C6-4507-B681-67A5F81801E4}" type="presParOf" srcId="{1578ED0F-BF7B-4461-ADB6-9752A3AABA52}" destId="{9A418599-D892-4E8D-B7CD-701F006209CF}" srcOrd="13" destOrd="0" presId="urn:microsoft.com/office/officeart/2008/layout/LinedList"/>
    <dgm:cxn modelId="{D8765B4B-6083-43F1-9EE3-B75E86DCA960}" type="presParOf" srcId="{9A418599-D892-4E8D-B7CD-701F006209CF}" destId="{05865007-C5F0-46DC-A55F-49ADE85FF827}" srcOrd="0" destOrd="0" presId="urn:microsoft.com/office/officeart/2008/layout/LinedList"/>
    <dgm:cxn modelId="{D1964156-FAB2-4513-B8F3-B8A20DF1F4FF}" type="presParOf" srcId="{9A418599-D892-4E8D-B7CD-701F006209CF}" destId="{0B42383C-C092-4C02-8164-2B2830381CA6}" srcOrd="1" destOrd="0" presId="urn:microsoft.com/office/officeart/2008/layout/LinedList"/>
    <dgm:cxn modelId="{9750C98F-E8D7-4F6D-AFE2-702430414911}" type="presParOf" srcId="{9A418599-D892-4E8D-B7CD-701F006209CF}" destId="{7D26C23F-8659-4E20-BD44-F0FBC456A8C7}" srcOrd="2" destOrd="0" presId="urn:microsoft.com/office/officeart/2008/layout/LinedList"/>
    <dgm:cxn modelId="{BBF61CBC-2A5E-4B84-BD5B-6A299C93B71F}" type="presParOf" srcId="{1578ED0F-BF7B-4461-ADB6-9752A3AABA52}" destId="{F0452D90-554C-4A0B-A04A-F820FA33BE66}" srcOrd="14" destOrd="0" presId="urn:microsoft.com/office/officeart/2008/layout/LinedList"/>
    <dgm:cxn modelId="{2A0B4ADF-C49A-4C53-ACCF-78746B8A31B7}" type="presParOf" srcId="{1578ED0F-BF7B-4461-ADB6-9752A3AABA52}" destId="{3C64575C-DC0B-45FA-B838-F535AF78E25C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5/8/layout/hierarchy4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593911D4-DECE-4503-BCF6-8DE8D050B7F7}">
      <dgm:prSet phldrT="[Text]"/>
      <dgm:spPr/>
      <dgm:t>
        <a:bodyPr/>
        <a:lstStyle/>
        <a:p>
          <a:r>
            <a:rPr lang="hr-HR" b="0" dirty="0"/>
            <a:t>STRESNI ŽIVOTNI DOGAĐAJI</a:t>
          </a:r>
          <a:endParaRPr lang="en-GB" b="0" dirty="0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 b="0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 b="0"/>
        </a:p>
      </dgm:t>
    </dgm:pt>
    <dgm:pt modelId="{219FE4AD-B3D6-49B3-B0FD-CA46973C7ECA}">
      <dgm:prSet/>
      <dgm:spPr/>
      <dgm:t>
        <a:bodyPr/>
        <a:lstStyle/>
        <a:p>
          <a:r>
            <a:rPr lang="hr-HR" b="0" dirty="0"/>
            <a:t>= iskustva u životu koja pred osobu stavljaju zahtjeve za osobnom, socijalnom ili biološkom prilagodbom</a:t>
          </a:r>
        </a:p>
      </dgm:t>
    </dgm:pt>
    <dgm:pt modelId="{D65BFCDC-6421-4055-A288-B2AF77E3011E}" type="parTrans" cxnId="{0A2E255B-F483-4291-90A9-F87C93C50002}">
      <dgm:prSet/>
      <dgm:spPr/>
      <dgm:t>
        <a:bodyPr/>
        <a:lstStyle/>
        <a:p>
          <a:endParaRPr lang="en-GB" b="0"/>
        </a:p>
      </dgm:t>
    </dgm:pt>
    <dgm:pt modelId="{D0D21800-F1EB-40DC-8FA4-0FC73792EC72}" type="sibTrans" cxnId="{0A2E255B-F483-4291-90A9-F87C93C50002}">
      <dgm:prSet/>
      <dgm:spPr/>
      <dgm:t>
        <a:bodyPr/>
        <a:lstStyle/>
        <a:p>
          <a:endParaRPr lang="en-GB" b="0"/>
        </a:p>
      </dgm:t>
    </dgm:pt>
    <dgm:pt modelId="{7EE13C93-AEE7-4928-86E5-E3BCB0B2FF0D}">
      <dgm:prSet/>
      <dgm:spPr/>
      <dgm:t>
        <a:bodyPr/>
        <a:lstStyle/>
        <a:p>
          <a:r>
            <a:rPr lang="hr-HR" b="0" dirty="0"/>
            <a:t>Veliki negativni događaji </a:t>
          </a:r>
        </a:p>
      </dgm:t>
    </dgm:pt>
    <dgm:pt modelId="{3C5A87E3-DAB3-4051-96F1-ACCB240EC646}" type="parTrans" cxnId="{9BE28341-917B-4BE8-B02E-93418C864F6D}">
      <dgm:prSet/>
      <dgm:spPr/>
      <dgm:t>
        <a:bodyPr/>
        <a:lstStyle/>
        <a:p>
          <a:endParaRPr lang="en-GB" b="0"/>
        </a:p>
      </dgm:t>
    </dgm:pt>
    <dgm:pt modelId="{AFD54681-307D-48DC-8786-668233892B89}" type="sibTrans" cxnId="{9BE28341-917B-4BE8-B02E-93418C864F6D}">
      <dgm:prSet/>
      <dgm:spPr/>
      <dgm:t>
        <a:bodyPr/>
        <a:lstStyle/>
        <a:p>
          <a:endParaRPr lang="en-GB" b="0"/>
        </a:p>
      </dgm:t>
    </dgm:pt>
    <dgm:pt modelId="{7B7B8CA7-51C3-4ED0-8A23-45FE0AE1FE85}">
      <dgm:prSet/>
      <dgm:spPr/>
      <dgm:t>
        <a:bodyPr/>
        <a:lstStyle/>
        <a:p>
          <a:r>
            <a:rPr lang="hr-HR" b="0" dirty="0"/>
            <a:t>široka životna iskustva (npr. rastava, smrt voljene osobe, gubitak posla, ozbiljna bolest ili ozljeda)</a:t>
          </a:r>
        </a:p>
      </dgm:t>
    </dgm:pt>
    <dgm:pt modelId="{F237D0CA-AA12-463F-9158-2B4101D2C093}" type="parTrans" cxnId="{C83BE21D-34CF-453F-88D7-B3E006655B3C}">
      <dgm:prSet/>
      <dgm:spPr/>
      <dgm:t>
        <a:bodyPr/>
        <a:lstStyle/>
        <a:p>
          <a:endParaRPr lang="en-GB" b="0"/>
        </a:p>
      </dgm:t>
    </dgm:pt>
    <dgm:pt modelId="{E767443B-8B98-416A-9278-E88624295123}" type="sibTrans" cxnId="{C83BE21D-34CF-453F-88D7-B3E006655B3C}">
      <dgm:prSet/>
      <dgm:spPr/>
      <dgm:t>
        <a:bodyPr/>
        <a:lstStyle/>
        <a:p>
          <a:endParaRPr lang="en-GB" b="0"/>
        </a:p>
      </dgm:t>
    </dgm:pt>
    <dgm:pt modelId="{A4EEC1B9-9A04-4959-A3A8-CC1301703FB2}">
      <dgm:prSet/>
      <dgm:spPr/>
      <dgm:t>
        <a:bodyPr/>
        <a:lstStyle/>
        <a:p>
          <a:r>
            <a:rPr lang="hr-HR" b="0"/>
            <a:t>Svakodnevni problemi </a:t>
          </a:r>
          <a:endParaRPr lang="hr-HR" b="0" dirty="0"/>
        </a:p>
      </dgm:t>
    </dgm:pt>
    <dgm:pt modelId="{9B0D6E26-E4EE-4F1B-BA14-DC9A738E2F2B}" type="parTrans" cxnId="{7E0D4F2E-E20B-43D1-84ED-EE082F335578}">
      <dgm:prSet/>
      <dgm:spPr/>
      <dgm:t>
        <a:bodyPr/>
        <a:lstStyle/>
        <a:p>
          <a:endParaRPr lang="en-GB" b="0"/>
        </a:p>
      </dgm:t>
    </dgm:pt>
    <dgm:pt modelId="{DCBDFC2B-17E0-46CA-BFBB-86305B67183C}" type="sibTrans" cxnId="{7E0D4F2E-E20B-43D1-84ED-EE082F335578}">
      <dgm:prSet/>
      <dgm:spPr/>
      <dgm:t>
        <a:bodyPr/>
        <a:lstStyle/>
        <a:p>
          <a:endParaRPr lang="en-GB" b="0"/>
        </a:p>
      </dgm:t>
    </dgm:pt>
    <dgm:pt modelId="{495BD61E-5005-4D8F-BE83-39DC4ADE816E}">
      <dgm:prSet/>
      <dgm:spPr/>
      <dgm:t>
        <a:bodyPr/>
        <a:lstStyle/>
        <a:p>
          <a:r>
            <a:rPr lang="hr-HR" b="0" dirty="0"/>
            <a:t>uži i specifičniji stresni događaji</a:t>
          </a:r>
        </a:p>
      </dgm:t>
    </dgm:pt>
    <dgm:pt modelId="{F6131EE9-80F2-4BAC-AD74-DE8459E43A76}" type="parTrans" cxnId="{54DD56FB-9B4A-43C1-8AE4-97379C4ADF53}">
      <dgm:prSet/>
      <dgm:spPr/>
      <dgm:t>
        <a:bodyPr/>
        <a:lstStyle/>
        <a:p>
          <a:endParaRPr lang="en-GB" b="0"/>
        </a:p>
      </dgm:t>
    </dgm:pt>
    <dgm:pt modelId="{EC00B483-311F-4607-80CE-3CD34C6A7A90}" type="sibTrans" cxnId="{54DD56FB-9B4A-43C1-8AE4-97379C4ADF53}">
      <dgm:prSet/>
      <dgm:spPr/>
      <dgm:t>
        <a:bodyPr/>
        <a:lstStyle/>
        <a:p>
          <a:endParaRPr lang="en-GB" b="0"/>
        </a:p>
      </dgm:t>
    </dgm:pt>
    <dgm:pt modelId="{5AEF3547-3D3F-45A3-A683-EC596CCB4D23}" type="pres">
      <dgm:prSet presAssocID="{DECA16F0-439E-4084-99A7-FB99F4619B8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418FBE1-2231-4D38-B9CB-44569A79B76A}" type="pres">
      <dgm:prSet presAssocID="{593911D4-DECE-4503-BCF6-8DE8D050B7F7}" presName="vertOne" presStyleCnt="0"/>
      <dgm:spPr/>
    </dgm:pt>
    <dgm:pt modelId="{776B8CDE-611E-4B30-A99D-22E4BC4A6004}" type="pres">
      <dgm:prSet presAssocID="{593911D4-DECE-4503-BCF6-8DE8D050B7F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1B693A-2F9D-4C0F-ACC7-6BB1F9E83594}" type="pres">
      <dgm:prSet presAssocID="{593911D4-DECE-4503-BCF6-8DE8D050B7F7}" presName="parTransOne" presStyleCnt="0"/>
      <dgm:spPr/>
    </dgm:pt>
    <dgm:pt modelId="{EE80AFB7-6918-436D-970C-8D614DE2FC15}" type="pres">
      <dgm:prSet presAssocID="{593911D4-DECE-4503-BCF6-8DE8D050B7F7}" presName="horzOne" presStyleCnt="0"/>
      <dgm:spPr/>
    </dgm:pt>
    <dgm:pt modelId="{736CB8B1-4EAA-45F5-8302-C49B2091E797}" type="pres">
      <dgm:prSet presAssocID="{219FE4AD-B3D6-49B3-B0FD-CA46973C7ECA}" presName="vertTwo" presStyleCnt="0"/>
      <dgm:spPr/>
    </dgm:pt>
    <dgm:pt modelId="{885A659D-A549-4ACF-B6B0-FC1C2FEE6CEC}" type="pres">
      <dgm:prSet presAssocID="{219FE4AD-B3D6-49B3-B0FD-CA46973C7ECA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C88150-19A9-453E-B738-AEF2E9042CFC}" type="pres">
      <dgm:prSet presAssocID="{219FE4AD-B3D6-49B3-B0FD-CA46973C7ECA}" presName="parTransTwo" presStyleCnt="0"/>
      <dgm:spPr/>
    </dgm:pt>
    <dgm:pt modelId="{EF416292-DA42-4C1F-BC95-980D1AD9BEC2}" type="pres">
      <dgm:prSet presAssocID="{219FE4AD-B3D6-49B3-B0FD-CA46973C7ECA}" presName="horzTwo" presStyleCnt="0"/>
      <dgm:spPr/>
    </dgm:pt>
    <dgm:pt modelId="{300B068C-11B2-4A9F-B245-1BC5B5596FBD}" type="pres">
      <dgm:prSet presAssocID="{7EE13C93-AEE7-4928-86E5-E3BCB0B2FF0D}" presName="vertThree" presStyleCnt="0"/>
      <dgm:spPr/>
    </dgm:pt>
    <dgm:pt modelId="{A4A2DA1E-AB78-47EE-AF9C-015DFB875534}" type="pres">
      <dgm:prSet presAssocID="{7EE13C93-AEE7-4928-86E5-E3BCB0B2FF0D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4E194B-0576-49F9-9703-F7A8AE245CDF}" type="pres">
      <dgm:prSet presAssocID="{7EE13C93-AEE7-4928-86E5-E3BCB0B2FF0D}" presName="parTransThree" presStyleCnt="0"/>
      <dgm:spPr/>
    </dgm:pt>
    <dgm:pt modelId="{FE370FC3-1021-4F6D-A314-949F080D66DF}" type="pres">
      <dgm:prSet presAssocID="{7EE13C93-AEE7-4928-86E5-E3BCB0B2FF0D}" presName="horzThree" presStyleCnt="0"/>
      <dgm:spPr/>
    </dgm:pt>
    <dgm:pt modelId="{DA27182F-C792-4419-94FC-66AC874FCEEB}" type="pres">
      <dgm:prSet presAssocID="{7B7B8CA7-51C3-4ED0-8A23-45FE0AE1FE85}" presName="vertFour" presStyleCnt="0">
        <dgm:presLayoutVars>
          <dgm:chPref val="3"/>
        </dgm:presLayoutVars>
      </dgm:prSet>
      <dgm:spPr/>
    </dgm:pt>
    <dgm:pt modelId="{49DF43A3-8395-40A3-92A2-A1BC4BFEFA51}" type="pres">
      <dgm:prSet presAssocID="{7B7B8CA7-51C3-4ED0-8A23-45FE0AE1FE85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9087C7-8B63-42D4-843F-6B735FBD325B}" type="pres">
      <dgm:prSet presAssocID="{7B7B8CA7-51C3-4ED0-8A23-45FE0AE1FE85}" presName="horzFour" presStyleCnt="0"/>
      <dgm:spPr/>
    </dgm:pt>
    <dgm:pt modelId="{1E61360E-7548-4F37-AD5C-3D1D50702FB2}" type="pres">
      <dgm:prSet presAssocID="{AFD54681-307D-48DC-8786-668233892B89}" presName="sibSpaceThree" presStyleCnt="0"/>
      <dgm:spPr/>
    </dgm:pt>
    <dgm:pt modelId="{CE0CEC2E-35B5-48EE-AC3F-1B3F517AC2AF}" type="pres">
      <dgm:prSet presAssocID="{A4EEC1B9-9A04-4959-A3A8-CC1301703FB2}" presName="vertThree" presStyleCnt="0"/>
      <dgm:spPr/>
    </dgm:pt>
    <dgm:pt modelId="{B032444E-0B76-494A-B072-85711908D214}" type="pres">
      <dgm:prSet presAssocID="{A4EEC1B9-9A04-4959-A3A8-CC1301703FB2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20BA87-4772-4E66-B0C0-76E1780E9CB2}" type="pres">
      <dgm:prSet presAssocID="{A4EEC1B9-9A04-4959-A3A8-CC1301703FB2}" presName="parTransThree" presStyleCnt="0"/>
      <dgm:spPr/>
    </dgm:pt>
    <dgm:pt modelId="{B7DAD8C4-A783-4765-8D05-2A4DB6D27ACB}" type="pres">
      <dgm:prSet presAssocID="{A4EEC1B9-9A04-4959-A3A8-CC1301703FB2}" presName="horzThree" presStyleCnt="0"/>
      <dgm:spPr/>
    </dgm:pt>
    <dgm:pt modelId="{30AFBECE-3312-40CA-BA27-BB2FEF7C1314}" type="pres">
      <dgm:prSet presAssocID="{495BD61E-5005-4D8F-BE83-39DC4ADE816E}" presName="vertFour" presStyleCnt="0">
        <dgm:presLayoutVars>
          <dgm:chPref val="3"/>
        </dgm:presLayoutVars>
      </dgm:prSet>
      <dgm:spPr/>
    </dgm:pt>
    <dgm:pt modelId="{717FD054-3B88-4847-B52E-F49BBEAFFB25}" type="pres">
      <dgm:prSet presAssocID="{495BD61E-5005-4D8F-BE83-39DC4ADE816E}" presName="txFour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34D1F4-0406-4CB8-A27B-08E9DF398EFA}" type="pres">
      <dgm:prSet presAssocID="{495BD61E-5005-4D8F-BE83-39DC4ADE816E}" presName="horzFour" presStyleCnt="0"/>
      <dgm:spPr/>
    </dgm:pt>
  </dgm:ptLst>
  <dgm:cxnLst>
    <dgm:cxn modelId="{76676281-B9C8-4E65-9278-E979272CFF72}" type="presOf" srcId="{593911D4-DECE-4503-BCF6-8DE8D050B7F7}" destId="{776B8CDE-611E-4B30-A99D-22E4BC4A6004}" srcOrd="0" destOrd="0" presId="urn:microsoft.com/office/officeart/2005/8/layout/hierarchy4"/>
    <dgm:cxn modelId="{7E0D4F2E-E20B-43D1-84ED-EE082F335578}" srcId="{219FE4AD-B3D6-49B3-B0FD-CA46973C7ECA}" destId="{A4EEC1B9-9A04-4959-A3A8-CC1301703FB2}" srcOrd="1" destOrd="0" parTransId="{9B0D6E26-E4EE-4F1B-BA14-DC9A738E2F2B}" sibTransId="{DCBDFC2B-17E0-46CA-BFBB-86305B67183C}"/>
    <dgm:cxn modelId="{02429D75-DD0F-457E-97E0-9A66DC185265}" type="presOf" srcId="{A4EEC1B9-9A04-4959-A3A8-CC1301703FB2}" destId="{B032444E-0B76-494A-B072-85711908D214}" srcOrd="0" destOrd="0" presId="urn:microsoft.com/office/officeart/2005/8/layout/hierarchy4"/>
    <dgm:cxn modelId="{A06F49AE-214B-409C-B7AE-D773A5E3F447}" type="presOf" srcId="{7B7B8CA7-51C3-4ED0-8A23-45FE0AE1FE85}" destId="{49DF43A3-8395-40A3-92A2-A1BC4BFEFA51}" srcOrd="0" destOrd="0" presId="urn:microsoft.com/office/officeart/2005/8/layout/hierarchy4"/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C83BE21D-34CF-453F-88D7-B3E006655B3C}" srcId="{7EE13C93-AEE7-4928-86E5-E3BCB0B2FF0D}" destId="{7B7B8CA7-51C3-4ED0-8A23-45FE0AE1FE85}" srcOrd="0" destOrd="0" parTransId="{F237D0CA-AA12-463F-9158-2B4101D2C093}" sibTransId="{E767443B-8B98-416A-9278-E88624295123}"/>
    <dgm:cxn modelId="{F8FB6456-98F6-4B1C-8571-ADDE873AAC70}" type="presOf" srcId="{DECA16F0-439E-4084-99A7-FB99F4619B80}" destId="{5AEF3547-3D3F-45A3-A683-EC596CCB4D23}" srcOrd="0" destOrd="0" presId="urn:microsoft.com/office/officeart/2005/8/layout/hierarchy4"/>
    <dgm:cxn modelId="{08208868-FB73-48F5-B609-7E1F3790DC41}" type="presOf" srcId="{7EE13C93-AEE7-4928-86E5-E3BCB0B2FF0D}" destId="{A4A2DA1E-AB78-47EE-AF9C-015DFB875534}" srcOrd="0" destOrd="0" presId="urn:microsoft.com/office/officeart/2005/8/layout/hierarchy4"/>
    <dgm:cxn modelId="{9BE28341-917B-4BE8-B02E-93418C864F6D}" srcId="{219FE4AD-B3D6-49B3-B0FD-CA46973C7ECA}" destId="{7EE13C93-AEE7-4928-86E5-E3BCB0B2FF0D}" srcOrd="0" destOrd="0" parTransId="{3C5A87E3-DAB3-4051-96F1-ACCB240EC646}" sibTransId="{AFD54681-307D-48DC-8786-668233892B89}"/>
    <dgm:cxn modelId="{7BC69B8D-A43A-4C62-B6CC-1A938EDFABF1}" type="presOf" srcId="{495BD61E-5005-4D8F-BE83-39DC4ADE816E}" destId="{717FD054-3B88-4847-B52E-F49BBEAFFB25}" srcOrd="0" destOrd="0" presId="urn:microsoft.com/office/officeart/2005/8/layout/hierarchy4"/>
    <dgm:cxn modelId="{54DD56FB-9B4A-43C1-8AE4-97379C4ADF53}" srcId="{A4EEC1B9-9A04-4959-A3A8-CC1301703FB2}" destId="{495BD61E-5005-4D8F-BE83-39DC4ADE816E}" srcOrd="0" destOrd="0" parTransId="{F6131EE9-80F2-4BAC-AD74-DE8459E43A76}" sibTransId="{EC00B483-311F-4607-80CE-3CD34C6A7A90}"/>
    <dgm:cxn modelId="{0A2E255B-F483-4291-90A9-F87C93C50002}" srcId="{593911D4-DECE-4503-BCF6-8DE8D050B7F7}" destId="{219FE4AD-B3D6-49B3-B0FD-CA46973C7ECA}" srcOrd="0" destOrd="0" parTransId="{D65BFCDC-6421-4055-A288-B2AF77E3011E}" sibTransId="{D0D21800-F1EB-40DC-8FA4-0FC73792EC72}"/>
    <dgm:cxn modelId="{13038F21-01A7-46AE-89DF-B0A93F6F84A4}" type="presOf" srcId="{219FE4AD-B3D6-49B3-B0FD-CA46973C7ECA}" destId="{885A659D-A549-4ACF-B6B0-FC1C2FEE6CEC}" srcOrd="0" destOrd="0" presId="urn:microsoft.com/office/officeart/2005/8/layout/hierarchy4"/>
    <dgm:cxn modelId="{05B56D75-8341-411B-98D1-C6A4E9B86FAD}" type="presParOf" srcId="{5AEF3547-3D3F-45A3-A683-EC596CCB4D23}" destId="{F418FBE1-2231-4D38-B9CB-44569A79B76A}" srcOrd="0" destOrd="0" presId="urn:microsoft.com/office/officeart/2005/8/layout/hierarchy4"/>
    <dgm:cxn modelId="{0F87FE32-B456-4D1E-B2C9-E081D63E2093}" type="presParOf" srcId="{F418FBE1-2231-4D38-B9CB-44569A79B76A}" destId="{776B8CDE-611E-4B30-A99D-22E4BC4A6004}" srcOrd="0" destOrd="0" presId="urn:microsoft.com/office/officeart/2005/8/layout/hierarchy4"/>
    <dgm:cxn modelId="{3FF67CB6-D968-4C57-90C4-FDCF4644E301}" type="presParOf" srcId="{F418FBE1-2231-4D38-B9CB-44569A79B76A}" destId="{DA1B693A-2F9D-4C0F-ACC7-6BB1F9E83594}" srcOrd="1" destOrd="0" presId="urn:microsoft.com/office/officeart/2005/8/layout/hierarchy4"/>
    <dgm:cxn modelId="{9BC7EA65-C562-4BA9-A237-3E2AF652D27C}" type="presParOf" srcId="{F418FBE1-2231-4D38-B9CB-44569A79B76A}" destId="{EE80AFB7-6918-436D-970C-8D614DE2FC15}" srcOrd="2" destOrd="0" presId="urn:microsoft.com/office/officeart/2005/8/layout/hierarchy4"/>
    <dgm:cxn modelId="{D880D98C-4630-47F7-960F-94020D9EA523}" type="presParOf" srcId="{EE80AFB7-6918-436D-970C-8D614DE2FC15}" destId="{736CB8B1-4EAA-45F5-8302-C49B2091E797}" srcOrd="0" destOrd="0" presId="urn:microsoft.com/office/officeart/2005/8/layout/hierarchy4"/>
    <dgm:cxn modelId="{2E57E61E-E964-47EB-A85C-D88CD9A51274}" type="presParOf" srcId="{736CB8B1-4EAA-45F5-8302-C49B2091E797}" destId="{885A659D-A549-4ACF-B6B0-FC1C2FEE6CEC}" srcOrd="0" destOrd="0" presId="urn:microsoft.com/office/officeart/2005/8/layout/hierarchy4"/>
    <dgm:cxn modelId="{E19BB49C-0398-4683-9DD4-6C6DD56E6CC8}" type="presParOf" srcId="{736CB8B1-4EAA-45F5-8302-C49B2091E797}" destId="{4EC88150-19A9-453E-B738-AEF2E9042CFC}" srcOrd="1" destOrd="0" presId="urn:microsoft.com/office/officeart/2005/8/layout/hierarchy4"/>
    <dgm:cxn modelId="{DFCA1161-D36C-465C-BC19-B2638F221B34}" type="presParOf" srcId="{736CB8B1-4EAA-45F5-8302-C49B2091E797}" destId="{EF416292-DA42-4C1F-BC95-980D1AD9BEC2}" srcOrd="2" destOrd="0" presId="urn:microsoft.com/office/officeart/2005/8/layout/hierarchy4"/>
    <dgm:cxn modelId="{41E21468-1170-4C38-9B17-1EEE498686D7}" type="presParOf" srcId="{EF416292-DA42-4C1F-BC95-980D1AD9BEC2}" destId="{300B068C-11B2-4A9F-B245-1BC5B5596FBD}" srcOrd="0" destOrd="0" presId="urn:microsoft.com/office/officeart/2005/8/layout/hierarchy4"/>
    <dgm:cxn modelId="{A5989554-FC33-4F57-85F9-41DB7722198F}" type="presParOf" srcId="{300B068C-11B2-4A9F-B245-1BC5B5596FBD}" destId="{A4A2DA1E-AB78-47EE-AF9C-015DFB875534}" srcOrd="0" destOrd="0" presId="urn:microsoft.com/office/officeart/2005/8/layout/hierarchy4"/>
    <dgm:cxn modelId="{6D96FD50-74EE-4A83-9AC5-58B75C9D542F}" type="presParOf" srcId="{300B068C-11B2-4A9F-B245-1BC5B5596FBD}" destId="{7E4E194B-0576-49F9-9703-F7A8AE245CDF}" srcOrd="1" destOrd="0" presId="urn:microsoft.com/office/officeart/2005/8/layout/hierarchy4"/>
    <dgm:cxn modelId="{0F994786-1EF8-4634-889E-0553E5CE44A8}" type="presParOf" srcId="{300B068C-11B2-4A9F-B245-1BC5B5596FBD}" destId="{FE370FC3-1021-4F6D-A314-949F080D66DF}" srcOrd="2" destOrd="0" presId="urn:microsoft.com/office/officeart/2005/8/layout/hierarchy4"/>
    <dgm:cxn modelId="{34C96E8F-4AB8-4317-A6F5-756D17D4F604}" type="presParOf" srcId="{FE370FC3-1021-4F6D-A314-949F080D66DF}" destId="{DA27182F-C792-4419-94FC-66AC874FCEEB}" srcOrd="0" destOrd="0" presId="urn:microsoft.com/office/officeart/2005/8/layout/hierarchy4"/>
    <dgm:cxn modelId="{9150CBDA-363E-4438-B670-D704D496E42A}" type="presParOf" srcId="{DA27182F-C792-4419-94FC-66AC874FCEEB}" destId="{49DF43A3-8395-40A3-92A2-A1BC4BFEFA51}" srcOrd="0" destOrd="0" presId="urn:microsoft.com/office/officeart/2005/8/layout/hierarchy4"/>
    <dgm:cxn modelId="{0F6E2480-D979-4EF5-947C-B32D310445FD}" type="presParOf" srcId="{DA27182F-C792-4419-94FC-66AC874FCEEB}" destId="{779087C7-8B63-42D4-843F-6B735FBD325B}" srcOrd="1" destOrd="0" presId="urn:microsoft.com/office/officeart/2005/8/layout/hierarchy4"/>
    <dgm:cxn modelId="{3CA6435A-5B9D-4414-92DC-B80F736E71B9}" type="presParOf" srcId="{EF416292-DA42-4C1F-BC95-980D1AD9BEC2}" destId="{1E61360E-7548-4F37-AD5C-3D1D50702FB2}" srcOrd="1" destOrd="0" presId="urn:microsoft.com/office/officeart/2005/8/layout/hierarchy4"/>
    <dgm:cxn modelId="{7EDB4CBE-0D71-43BD-B8DB-7B9929695E1C}" type="presParOf" srcId="{EF416292-DA42-4C1F-BC95-980D1AD9BEC2}" destId="{CE0CEC2E-35B5-48EE-AC3F-1B3F517AC2AF}" srcOrd="2" destOrd="0" presId="urn:microsoft.com/office/officeart/2005/8/layout/hierarchy4"/>
    <dgm:cxn modelId="{FF22CD96-0AA9-4F38-B0CA-CA5E71CD6B91}" type="presParOf" srcId="{CE0CEC2E-35B5-48EE-AC3F-1B3F517AC2AF}" destId="{B032444E-0B76-494A-B072-85711908D214}" srcOrd="0" destOrd="0" presId="urn:microsoft.com/office/officeart/2005/8/layout/hierarchy4"/>
    <dgm:cxn modelId="{F39F7F04-F2A8-4BEF-A4A2-1082A78C899D}" type="presParOf" srcId="{CE0CEC2E-35B5-48EE-AC3F-1B3F517AC2AF}" destId="{DA20BA87-4772-4E66-B0C0-76E1780E9CB2}" srcOrd="1" destOrd="0" presId="urn:microsoft.com/office/officeart/2005/8/layout/hierarchy4"/>
    <dgm:cxn modelId="{F5078C55-D000-4645-83AB-A5B5E2F1681A}" type="presParOf" srcId="{CE0CEC2E-35B5-48EE-AC3F-1B3F517AC2AF}" destId="{B7DAD8C4-A783-4765-8D05-2A4DB6D27ACB}" srcOrd="2" destOrd="0" presId="urn:microsoft.com/office/officeart/2005/8/layout/hierarchy4"/>
    <dgm:cxn modelId="{324D8328-BE1C-4965-B849-DE66D6D08E44}" type="presParOf" srcId="{B7DAD8C4-A783-4765-8D05-2A4DB6D27ACB}" destId="{30AFBECE-3312-40CA-BA27-BB2FEF7C1314}" srcOrd="0" destOrd="0" presId="urn:microsoft.com/office/officeart/2005/8/layout/hierarchy4"/>
    <dgm:cxn modelId="{FE41E447-8674-4538-9CBF-4C2B0B5D8741}" type="presParOf" srcId="{30AFBECE-3312-40CA-BA27-BB2FEF7C1314}" destId="{717FD054-3B88-4847-B52E-F49BBEAFFB25}" srcOrd="0" destOrd="0" presId="urn:microsoft.com/office/officeart/2005/8/layout/hierarchy4"/>
    <dgm:cxn modelId="{4AE1581D-011A-4882-806D-E1505BEF6523}" type="presParOf" srcId="{30AFBECE-3312-40CA-BA27-BB2FEF7C1314}" destId="{F534D1F4-0406-4CB8-A27B-08E9DF398EF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5/8/layout/hierarchy4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593911D4-DECE-4503-BCF6-8DE8D050B7F7}">
      <dgm:prSet phldrT="[Text]"/>
      <dgm:spPr/>
      <dgm:t>
        <a:bodyPr/>
        <a:lstStyle/>
        <a:p>
          <a:r>
            <a:rPr lang="hr-HR" dirty="0"/>
            <a:t>EMOCIONALNI STRES/DOBROBIT</a:t>
          </a:r>
          <a:endParaRPr lang="en-GB" dirty="0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/>
        </a:p>
      </dgm:t>
    </dgm:pt>
    <dgm:pt modelId="{7A3D7A03-45C7-433B-A53F-82C339258DF3}">
      <dgm:prSet custT="1"/>
      <dgm:spPr/>
      <dgm:t>
        <a:bodyPr/>
        <a:lstStyle/>
        <a:p>
          <a:r>
            <a:rPr lang="hr-HR" sz="2000" dirty="0"/>
            <a:t>= neposredni emocionalni odgovor osobe na stresne životne događaje</a:t>
          </a:r>
        </a:p>
      </dgm:t>
    </dgm:pt>
    <dgm:pt modelId="{FDD3954E-AB63-4678-9711-20AB18740585}" type="parTrans" cxnId="{724D03DC-B425-4CDF-BA48-C0233444E7B9}">
      <dgm:prSet/>
      <dgm:spPr/>
      <dgm:t>
        <a:bodyPr/>
        <a:lstStyle/>
        <a:p>
          <a:endParaRPr lang="en-GB"/>
        </a:p>
      </dgm:t>
    </dgm:pt>
    <dgm:pt modelId="{01965A72-C91D-4DB7-82AD-CD8D416C7C29}" type="sibTrans" cxnId="{724D03DC-B425-4CDF-BA48-C0233444E7B9}">
      <dgm:prSet/>
      <dgm:spPr/>
      <dgm:t>
        <a:bodyPr/>
        <a:lstStyle/>
        <a:p>
          <a:endParaRPr lang="en-GB"/>
        </a:p>
      </dgm:t>
    </dgm:pt>
    <dgm:pt modelId="{5A459F9C-6CF9-4C18-9207-7E9DE9DD4BDB}">
      <dgm:prSet custT="1"/>
      <dgm:spPr/>
      <dgm:t>
        <a:bodyPr/>
        <a:lstStyle/>
        <a:p>
          <a:r>
            <a:rPr lang="hr-HR" sz="2000" dirty="0"/>
            <a:t>pod utjecajem kognitivne procjene i procesa suočavanja</a:t>
          </a:r>
        </a:p>
      </dgm:t>
    </dgm:pt>
    <dgm:pt modelId="{E8A070FC-6117-4199-BE91-FE03C65A6053}" type="parTrans" cxnId="{8E5AD727-7ABA-4E5E-B267-F3BD941482E2}">
      <dgm:prSet/>
      <dgm:spPr/>
      <dgm:t>
        <a:bodyPr/>
        <a:lstStyle/>
        <a:p>
          <a:endParaRPr lang="en-GB"/>
        </a:p>
      </dgm:t>
    </dgm:pt>
    <dgm:pt modelId="{870001F8-8838-4288-B7B1-3836C91BFCC5}" type="sibTrans" cxnId="{8E5AD727-7ABA-4E5E-B267-F3BD941482E2}">
      <dgm:prSet/>
      <dgm:spPr/>
      <dgm:t>
        <a:bodyPr/>
        <a:lstStyle/>
        <a:p>
          <a:endParaRPr lang="en-GB"/>
        </a:p>
      </dgm:t>
    </dgm:pt>
    <dgm:pt modelId="{5E2ACBE3-C36B-4A3D-B70F-05C26FE02FAE}">
      <dgm:prSet custT="1"/>
      <dgm:spPr/>
      <dgm:t>
        <a:bodyPr/>
        <a:lstStyle/>
        <a:p>
          <a:r>
            <a:rPr lang="hr-HR" sz="1600" b="1" dirty="0"/>
            <a:t>Negativan emocionalni stres</a:t>
          </a:r>
        </a:p>
        <a:p>
          <a:r>
            <a:rPr lang="hr-HR" sz="1600" dirty="0"/>
            <a:t>(npr. anksioznost, ljutnja, depresija)</a:t>
          </a:r>
        </a:p>
      </dgm:t>
    </dgm:pt>
    <dgm:pt modelId="{6E6454EF-4D69-4F23-9D92-2E07965AECB5}" type="parTrans" cxnId="{1D81C878-A4D2-4A67-BE56-DC6F49952A44}">
      <dgm:prSet/>
      <dgm:spPr/>
      <dgm:t>
        <a:bodyPr/>
        <a:lstStyle/>
        <a:p>
          <a:endParaRPr lang="en-GB"/>
        </a:p>
      </dgm:t>
    </dgm:pt>
    <dgm:pt modelId="{1734C851-7812-4997-9DA4-B4803C5C804B}" type="sibTrans" cxnId="{1D81C878-A4D2-4A67-BE56-DC6F49952A44}">
      <dgm:prSet/>
      <dgm:spPr/>
      <dgm:t>
        <a:bodyPr/>
        <a:lstStyle/>
        <a:p>
          <a:endParaRPr lang="en-GB"/>
        </a:p>
      </dgm:t>
    </dgm:pt>
    <dgm:pt modelId="{CD3CA4AA-98FD-4646-B9C1-C357C8070A6C}">
      <dgm:prSet custT="1"/>
      <dgm:spPr/>
      <dgm:t>
        <a:bodyPr/>
        <a:lstStyle/>
        <a:p>
          <a:r>
            <a:rPr lang="hr-HR" sz="1200" dirty="0"/>
            <a:t>Osoba</a:t>
          </a:r>
        </a:p>
      </dgm:t>
    </dgm:pt>
    <dgm:pt modelId="{E0569CDB-AAF7-4106-AFA2-44B8880AB1C6}" type="parTrans" cxnId="{C9C3AA91-E674-4BC7-AD3F-2DA080C4649C}">
      <dgm:prSet/>
      <dgm:spPr/>
      <dgm:t>
        <a:bodyPr/>
        <a:lstStyle/>
        <a:p>
          <a:endParaRPr lang="en-GB"/>
        </a:p>
      </dgm:t>
    </dgm:pt>
    <dgm:pt modelId="{F39664BA-87ED-4F2B-82CF-650444945C73}" type="sibTrans" cxnId="{C9C3AA91-E674-4BC7-AD3F-2DA080C4649C}">
      <dgm:prSet/>
      <dgm:spPr/>
      <dgm:t>
        <a:bodyPr/>
        <a:lstStyle/>
        <a:p>
          <a:endParaRPr lang="en-GB"/>
        </a:p>
      </dgm:t>
    </dgm:pt>
    <dgm:pt modelId="{7CA7B482-746C-4DB0-B86C-27971B2C8F63}">
      <dgm:prSet/>
      <dgm:spPr/>
      <dgm:t>
        <a:bodyPr/>
        <a:lstStyle/>
        <a:p>
          <a:r>
            <a:rPr lang="hr-HR" dirty="0"/>
            <a:t>procijeni da je stresan događaj opasan ili štetan za dobrobit</a:t>
          </a:r>
        </a:p>
      </dgm:t>
    </dgm:pt>
    <dgm:pt modelId="{592E2FD2-EDF2-43BD-A143-FCDB0AF793A6}" type="parTrans" cxnId="{6DCE73D8-E020-43A1-A406-5425E3F92E6F}">
      <dgm:prSet/>
      <dgm:spPr/>
      <dgm:t>
        <a:bodyPr/>
        <a:lstStyle/>
        <a:p>
          <a:endParaRPr lang="en-GB"/>
        </a:p>
      </dgm:t>
    </dgm:pt>
    <dgm:pt modelId="{A02E71A6-35A1-45D0-814C-A51481722555}" type="sibTrans" cxnId="{6DCE73D8-E020-43A1-A406-5425E3F92E6F}">
      <dgm:prSet/>
      <dgm:spPr/>
      <dgm:t>
        <a:bodyPr/>
        <a:lstStyle/>
        <a:p>
          <a:endParaRPr lang="en-GB"/>
        </a:p>
      </dgm:t>
    </dgm:pt>
    <dgm:pt modelId="{A9003AC1-09A6-413F-A33D-0991C38671B6}">
      <dgm:prSet/>
      <dgm:spPr/>
      <dgm:t>
        <a:bodyPr/>
        <a:lstStyle/>
        <a:p>
          <a:r>
            <a:rPr lang="hr-HR" dirty="0"/>
            <a:t>sumnja u učinkovitost njezine sposobnosti učinkovitog suočavanja</a:t>
          </a:r>
        </a:p>
      </dgm:t>
    </dgm:pt>
    <dgm:pt modelId="{35EA119F-E163-4EF5-B6EA-658507D8EA5E}" type="parTrans" cxnId="{6C95741C-D3B7-4B93-BEBB-7BC2077D79CF}">
      <dgm:prSet/>
      <dgm:spPr/>
      <dgm:t>
        <a:bodyPr/>
        <a:lstStyle/>
        <a:p>
          <a:endParaRPr lang="en-GB"/>
        </a:p>
      </dgm:t>
    </dgm:pt>
    <dgm:pt modelId="{FB786E53-3349-4C7C-B5F0-10C2464E8472}" type="sibTrans" cxnId="{6C95741C-D3B7-4B93-BEBB-7BC2077D79CF}">
      <dgm:prSet/>
      <dgm:spPr/>
      <dgm:t>
        <a:bodyPr/>
        <a:lstStyle/>
        <a:p>
          <a:endParaRPr lang="en-GB"/>
        </a:p>
      </dgm:t>
    </dgm:pt>
    <dgm:pt modelId="{4F103B38-E6E0-43C2-93B9-C0B3BF3A7542}">
      <dgm:prSet/>
      <dgm:spPr/>
      <dgm:t>
        <a:bodyPr/>
        <a:lstStyle/>
        <a:p>
          <a:r>
            <a:rPr lang="hr-HR" dirty="0"/>
            <a:t>provodi odgovore suočavanja koji su neučinkoviti, maladaptive or self-defeating</a:t>
          </a:r>
        </a:p>
      </dgm:t>
    </dgm:pt>
    <dgm:pt modelId="{0BEE7FBB-60AA-46D9-9EAD-E6583616E96E}" type="parTrans" cxnId="{3729CC6F-DEAD-4F56-B5BD-7BBC520880AA}">
      <dgm:prSet/>
      <dgm:spPr/>
      <dgm:t>
        <a:bodyPr/>
        <a:lstStyle/>
        <a:p>
          <a:endParaRPr lang="en-GB"/>
        </a:p>
      </dgm:t>
    </dgm:pt>
    <dgm:pt modelId="{266230C9-4BA2-47DE-AA21-549094E33744}" type="sibTrans" cxnId="{3729CC6F-DEAD-4F56-B5BD-7BBC520880AA}">
      <dgm:prSet/>
      <dgm:spPr/>
      <dgm:t>
        <a:bodyPr/>
        <a:lstStyle/>
        <a:p>
          <a:endParaRPr lang="en-GB"/>
        </a:p>
      </dgm:t>
    </dgm:pt>
    <dgm:pt modelId="{075BC81D-06A3-414A-88E8-D2930DACCBC5}">
      <dgm:prSet custT="1"/>
      <dgm:spPr/>
      <dgm:t>
        <a:bodyPr/>
        <a:lstStyle/>
        <a:p>
          <a:r>
            <a:rPr lang="hr-HR" sz="1600" b="1" dirty="0"/>
            <a:t>Pozitivan emocionalni stres</a:t>
          </a:r>
        </a:p>
        <a:p>
          <a:r>
            <a:rPr lang="hr-HR" sz="1600" dirty="0"/>
            <a:t>(npr. nada, olakšanje, ushićenost, radost)</a:t>
          </a:r>
        </a:p>
      </dgm:t>
    </dgm:pt>
    <dgm:pt modelId="{679EBD1D-D33B-4C6E-99FC-B8C95CAB4AAF}" type="parTrans" cxnId="{10788318-9D8D-4741-A3B1-03BA17C10111}">
      <dgm:prSet/>
      <dgm:spPr/>
      <dgm:t>
        <a:bodyPr/>
        <a:lstStyle/>
        <a:p>
          <a:endParaRPr lang="en-GB"/>
        </a:p>
      </dgm:t>
    </dgm:pt>
    <dgm:pt modelId="{D80B588F-B8B6-4AAC-AAA5-AC83EB06B491}" type="sibTrans" cxnId="{10788318-9D8D-4741-A3B1-03BA17C10111}">
      <dgm:prSet/>
      <dgm:spPr/>
      <dgm:t>
        <a:bodyPr/>
        <a:lstStyle/>
        <a:p>
          <a:endParaRPr lang="en-GB"/>
        </a:p>
      </dgm:t>
    </dgm:pt>
    <dgm:pt modelId="{AC71FA99-0B84-4AE7-9796-F92E1D08A10F}">
      <dgm:prSet custT="1"/>
      <dgm:spPr/>
      <dgm:t>
        <a:bodyPr/>
        <a:lstStyle/>
        <a:p>
          <a:r>
            <a:rPr lang="hr-HR" sz="1200" dirty="0"/>
            <a:t>Osoba</a:t>
          </a:r>
        </a:p>
      </dgm:t>
    </dgm:pt>
    <dgm:pt modelId="{66EFF8EC-1212-4D08-943B-9B67C0DC9635}" type="parTrans" cxnId="{6D27013B-4542-4105-9656-A2DA69AF1F43}">
      <dgm:prSet/>
      <dgm:spPr/>
      <dgm:t>
        <a:bodyPr/>
        <a:lstStyle/>
        <a:p>
          <a:endParaRPr lang="en-GB"/>
        </a:p>
      </dgm:t>
    </dgm:pt>
    <dgm:pt modelId="{BF31363D-A1A1-466F-82EB-D6668A74A950}" type="sibTrans" cxnId="{6D27013B-4542-4105-9656-A2DA69AF1F43}">
      <dgm:prSet/>
      <dgm:spPr/>
      <dgm:t>
        <a:bodyPr/>
        <a:lstStyle/>
        <a:p>
          <a:endParaRPr lang="en-GB"/>
        </a:p>
      </dgm:t>
    </dgm:pt>
    <dgm:pt modelId="{D27217A8-AC16-4F81-A1EB-B7FD78CF9099}">
      <dgm:prSet/>
      <dgm:spPr/>
      <dgm:t>
        <a:bodyPr/>
        <a:lstStyle/>
        <a:p>
          <a:r>
            <a:rPr lang="hr-HR" dirty="0"/>
            <a:t>procjenjuje stresni događaj kao izazov ili priliku za dobitkom</a:t>
          </a:r>
        </a:p>
      </dgm:t>
    </dgm:pt>
    <dgm:pt modelId="{98D300F9-5B26-432F-AC70-6B885D519228}" type="parTrans" cxnId="{5F2BC8AD-7990-423B-AF5F-5CC3F2EF5997}">
      <dgm:prSet/>
      <dgm:spPr/>
      <dgm:t>
        <a:bodyPr/>
        <a:lstStyle/>
        <a:p>
          <a:endParaRPr lang="en-GB"/>
        </a:p>
      </dgm:t>
    </dgm:pt>
    <dgm:pt modelId="{0EF99B89-56BC-4584-BFB0-6429F5F3FFB4}" type="sibTrans" cxnId="{5F2BC8AD-7990-423B-AF5F-5CC3F2EF5997}">
      <dgm:prSet/>
      <dgm:spPr/>
      <dgm:t>
        <a:bodyPr/>
        <a:lstStyle/>
        <a:p>
          <a:endParaRPr lang="en-GB"/>
        </a:p>
      </dgm:t>
    </dgm:pt>
    <dgm:pt modelId="{26FB168F-E693-4A05-BFD1-E0573989E97B}">
      <dgm:prSet/>
      <dgm:spPr/>
      <dgm:t>
        <a:bodyPr/>
        <a:lstStyle/>
        <a:p>
          <a:r>
            <a:rPr lang="hr-HR" dirty="0"/>
            <a:t>vjeruje da je sposobna učinkovito se suočiti sa problemom</a:t>
          </a:r>
        </a:p>
      </dgm:t>
    </dgm:pt>
    <dgm:pt modelId="{1F81D020-D26E-4736-9DC1-CBC2FC711103}" type="parTrans" cxnId="{D2BE99A8-F814-4154-8D69-A9A334ECD9C5}">
      <dgm:prSet/>
      <dgm:spPr/>
      <dgm:t>
        <a:bodyPr/>
        <a:lstStyle/>
        <a:p>
          <a:endParaRPr lang="en-GB"/>
        </a:p>
      </dgm:t>
    </dgm:pt>
    <dgm:pt modelId="{E0035BFF-5589-4F3F-BD47-35DDE8FCAA08}" type="sibTrans" cxnId="{D2BE99A8-F814-4154-8D69-A9A334ECD9C5}">
      <dgm:prSet/>
      <dgm:spPr/>
      <dgm:t>
        <a:bodyPr/>
        <a:lstStyle/>
        <a:p>
          <a:endParaRPr lang="en-GB"/>
        </a:p>
      </dgm:t>
    </dgm:pt>
    <dgm:pt modelId="{EAE72C70-938B-45A0-B8F5-07063F34F47C}">
      <dgm:prSet/>
      <dgm:spPr/>
      <dgm:t>
        <a:bodyPr/>
        <a:lstStyle/>
        <a:p>
          <a:r>
            <a:rPr lang="hr-HR" dirty="0"/>
            <a:t>provodi odgovore suočavanja koji su učinkoviti, prilagođeni situaciji i self-enhancing </a:t>
          </a:r>
        </a:p>
      </dgm:t>
    </dgm:pt>
    <dgm:pt modelId="{9898C08C-4C58-4F0D-B447-D03BA90FCE09}" type="parTrans" cxnId="{A424301B-179D-4272-B3D9-E62E0E771F5B}">
      <dgm:prSet/>
      <dgm:spPr/>
      <dgm:t>
        <a:bodyPr/>
        <a:lstStyle/>
        <a:p>
          <a:endParaRPr lang="en-GB"/>
        </a:p>
      </dgm:t>
    </dgm:pt>
    <dgm:pt modelId="{13EBAD93-12AE-4C1C-BF03-7F43AF123B29}" type="sibTrans" cxnId="{A424301B-179D-4272-B3D9-E62E0E771F5B}">
      <dgm:prSet/>
      <dgm:spPr/>
      <dgm:t>
        <a:bodyPr/>
        <a:lstStyle/>
        <a:p>
          <a:endParaRPr lang="en-GB"/>
        </a:p>
      </dgm:t>
    </dgm:pt>
    <dgm:pt modelId="{5AEF3547-3D3F-45A3-A683-EC596CCB4D23}" type="pres">
      <dgm:prSet presAssocID="{DECA16F0-439E-4084-99A7-FB99F4619B8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418FBE1-2231-4D38-B9CB-44569A79B76A}" type="pres">
      <dgm:prSet presAssocID="{593911D4-DECE-4503-BCF6-8DE8D050B7F7}" presName="vertOne" presStyleCnt="0"/>
      <dgm:spPr/>
    </dgm:pt>
    <dgm:pt modelId="{776B8CDE-611E-4B30-A99D-22E4BC4A6004}" type="pres">
      <dgm:prSet presAssocID="{593911D4-DECE-4503-BCF6-8DE8D050B7F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1B693A-2F9D-4C0F-ACC7-6BB1F9E83594}" type="pres">
      <dgm:prSet presAssocID="{593911D4-DECE-4503-BCF6-8DE8D050B7F7}" presName="parTransOne" presStyleCnt="0"/>
      <dgm:spPr/>
    </dgm:pt>
    <dgm:pt modelId="{EE80AFB7-6918-436D-970C-8D614DE2FC15}" type="pres">
      <dgm:prSet presAssocID="{593911D4-DECE-4503-BCF6-8DE8D050B7F7}" presName="horzOne" presStyleCnt="0"/>
      <dgm:spPr/>
    </dgm:pt>
    <dgm:pt modelId="{D2AFF787-0169-4AA2-AF81-9DC252665557}" type="pres">
      <dgm:prSet presAssocID="{7A3D7A03-45C7-433B-A53F-82C339258DF3}" presName="vertTwo" presStyleCnt="0"/>
      <dgm:spPr/>
    </dgm:pt>
    <dgm:pt modelId="{8688AFF5-58CF-4004-9A00-64A9B7442768}" type="pres">
      <dgm:prSet presAssocID="{7A3D7A03-45C7-433B-A53F-82C339258DF3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A94BF0-70E1-48CF-8A9F-8F5A76DEF836}" type="pres">
      <dgm:prSet presAssocID="{7A3D7A03-45C7-433B-A53F-82C339258DF3}" presName="parTransTwo" presStyleCnt="0"/>
      <dgm:spPr/>
    </dgm:pt>
    <dgm:pt modelId="{D5FBAED2-B64F-4FC1-850F-9AF8375241BC}" type="pres">
      <dgm:prSet presAssocID="{7A3D7A03-45C7-433B-A53F-82C339258DF3}" presName="horzTwo" presStyleCnt="0"/>
      <dgm:spPr/>
    </dgm:pt>
    <dgm:pt modelId="{4EF5C6F1-6772-4480-B98B-FD3FFEDFBF98}" type="pres">
      <dgm:prSet presAssocID="{5A459F9C-6CF9-4C18-9207-7E9DE9DD4BDB}" presName="vertThree" presStyleCnt="0"/>
      <dgm:spPr/>
    </dgm:pt>
    <dgm:pt modelId="{EB0E7985-E54D-4CB3-953E-CE841C222880}" type="pres">
      <dgm:prSet presAssocID="{5A459F9C-6CF9-4C18-9207-7E9DE9DD4BDB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D2FE73-BA9F-4322-A93D-19E18AE8D107}" type="pres">
      <dgm:prSet presAssocID="{5A459F9C-6CF9-4C18-9207-7E9DE9DD4BDB}" presName="parTransThree" presStyleCnt="0"/>
      <dgm:spPr/>
    </dgm:pt>
    <dgm:pt modelId="{AC284814-6C47-47CE-BC45-C5AB280497BB}" type="pres">
      <dgm:prSet presAssocID="{5A459F9C-6CF9-4C18-9207-7E9DE9DD4BDB}" presName="horzThree" presStyleCnt="0"/>
      <dgm:spPr/>
    </dgm:pt>
    <dgm:pt modelId="{923DBD51-10D3-438C-9595-1CA865098B52}" type="pres">
      <dgm:prSet presAssocID="{5E2ACBE3-C36B-4A3D-B70F-05C26FE02FAE}" presName="vertFour" presStyleCnt="0">
        <dgm:presLayoutVars>
          <dgm:chPref val="3"/>
        </dgm:presLayoutVars>
      </dgm:prSet>
      <dgm:spPr/>
    </dgm:pt>
    <dgm:pt modelId="{558A2B5E-3634-45B6-B409-BB185B523064}" type="pres">
      <dgm:prSet presAssocID="{5E2ACBE3-C36B-4A3D-B70F-05C26FE02FAE}" presName="txFour" presStyleLbl="node4" presStyleIdx="0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5740D0-B5C4-4033-AA41-2D27713B3ED4}" type="pres">
      <dgm:prSet presAssocID="{5E2ACBE3-C36B-4A3D-B70F-05C26FE02FAE}" presName="parTransFour" presStyleCnt="0"/>
      <dgm:spPr/>
    </dgm:pt>
    <dgm:pt modelId="{D16CF7D4-31AD-4CB3-AAEC-FE9B05F31B78}" type="pres">
      <dgm:prSet presAssocID="{5E2ACBE3-C36B-4A3D-B70F-05C26FE02FAE}" presName="horzFour" presStyleCnt="0"/>
      <dgm:spPr/>
    </dgm:pt>
    <dgm:pt modelId="{04536408-F016-42EA-982F-C7484B2668E7}" type="pres">
      <dgm:prSet presAssocID="{CD3CA4AA-98FD-4646-B9C1-C357C8070A6C}" presName="vertFour" presStyleCnt="0">
        <dgm:presLayoutVars>
          <dgm:chPref val="3"/>
        </dgm:presLayoutVars>
      </dgm:prSet>
      <dgm:spPr/>
    </dgm:pt>
    <dgm:pt modelId="{1FA93F30-9F82-4838-A4C5-75FB5A6C0697}" type="pres">
      <dgm:prSet presAssocID="{CD3CA4AA-98FD-4646-B9C1-C357C8070A6C}" presName="txFour" presStyleLbl="node4" presStyleIdx="1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53707B-35F6-486E-8129-2693E97F6264}" type="pres">
      <dgm:prSet presAssocID="{CD3CA4AA-98FD-4646-B9C1-C357C8070A6C}" presName="parTransFour" presStyleCnt="0"/>
      <dgm:spPr/>
    </dgm:pt>
    <dgm:pt modelId="{C239E351-B224-44F6-A658-0A215C05A051}" type="pres">
      <dgm:prSet presAssocID="{CD3CA4AA-98FD-4646-B9C1-C357C8070A6C}" presName="horzFour" presStyleCnt="0"/>
      <dgm:spPr/>
    </dgm:pt>
    <dgm:pt modelId="{3990E841-9183-4E4D-97F7-37A13009556E}" type="pres">
      <dgm:prSet presAssocID="{7CA7B482-746C-4DB0-B86C-27971B2C8F63}" presName="vertFour" presStyleCnt="0">
        <dgm:presLayoutVars>
          <dgm:chPref val="3"/>
        </dgm:presLayoutVars>
      </dgm:prSet>
      <dgm:spPr/>
    </dgm:pt>
    <dgm:pt modelId="{3E1B2B7B-104B-4554-B56D-E8AF93019A7E}" type="pres">
      <dgm:prSet presAssocID="{7CA7B482-746C-4DB0-B86C-27971B2C8F63}" presName="txFour" presStyleLbl="node4" presStyleIdx="2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347B39-1925-4D5D-AB75-B7DFF5A2A1DD}" type="pres">
      <dgm:prSet presAssocID="{7CA7B482-746C-4DB0-B86C-27971B2C8F63}" presName="horzFour" presStyleCnt="0"/>
      <dgm:spPr/>
    </dgm:pt>
    <dgm:pt modelId="{64CED819-31D0-46E7-90CC-377274A6850D}" type="pres">
      <dgm:prSet presAssocID="{A02E71A6-35A1-45D0-814C-A51481722555}" presName="sibSpaceFour" presStyleCnt="0"/>
      <dgm:spPr/>
    </dgm:pt>
    <dgm:pt modelId="{0C17E0F1-F86C-4C2E-B618-4FBBB244BBA2}" type="pres">
      <dgm:prSet presAssocID="{A9003AC1-09A6-413F-A33D-0991C38671B6}" presName="vertFour" presStyleCnt="0">
        <dgm:presLayoutVars>
          <dgm:chPref val="3"/>
        </dgm:presLayoutVars>
      </dgm:prSet>
      <dgm:spPr/>
    </dgm:pt>
    <dgm:pt modelId="{134443F1-7B7B-4E71-AA48-CF7D60666776}" type="pres">
      <dgm:prSet presAssocID="{A9003AC1-09A6-413F-A33D-0991C38671B6}" presName="txFour" presStyleLbl="node4" presStyleIdx="3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95BEE4-EA9D-4B47-B76E-10C7EEED31F4}" type="pres">
      <dgm:prSet presAssocID="{A9003AC1-09A6-413F-A33D-0991C38671B6}" presName="horzFour" presStyleCnt="0"/>
      <dgm:spPr/>
    </dgm:pt>
    <dgm:pt modelId="{1272633F-B8BC-41E6-B6E3-AA16E20E5DF7}" type="pres">
      <dgm:prSet presAssocID="{FB786E53-3349-4C7C-B5F0-10C2464E8472}" presName="sibSpaceFour" presStyleCnt="0"/>
      <dgm:spPr/>
    </dgm:pt>
    <dgm:pt modelId="{F40584D9-505B-4DBE-9AC3-290A11492282}" type="pres">
      <dgm:prSet presAssocID="{4F103B38-E6E0-43C2-93B9-C0B3BF3A7542}" presName="vertFour" presStyleCnt="0">
        <dgm:presLayoutVars>
          <dgm:chPref val="3"/>
        </dgm:presLayoutVars>
      </dgm:prSet>
      <dgm:spPr/>
    </dgm:pt>
    <dgm:pt modelId="{1CDEF07E-6A34-4454-84A8-5D010ABDA6FC}" type="pres">
      <dgm:prSet presAssocID="{4F103B38-E6E0-43C2-93B9-C0B3BF3A7542}" presName="txFour" presStyleLbl="node4" presStyleIdx="4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C0BEF2-9B03-43EA-B614-9A56C365813C}" type="pres">
      <dgm:prSet presAssocID="{4F103B38-E6E0-43C2-93B9-C0B3BF3A7542}" presName="horzFour" presStyleCnt="0"/>
      <dgm:spPr/>
    </dgm:pt>
    <dgm:pt modelId="{713E4323-8313-473B-BA17-1885FACCB7D8}" type="pres">
      <dgm:prSet presAssocID="{1734C851-7812-4997-9DA4-B4803C5C804B}" presName="sibSpaceFour" presStyleCnt="0"/>
      <dgm:spPr/>
    </dgm:pt>
    <dgm:pt modelId="{DB251FB3-9C5C-4F51-BFEB-D52AAE8E3340}" type="pres">
      <dgm:prSet presAssocID="{075BC81D-06A3-414A-88E8-D2930DACCBC5}" presName="vertFour" presStyleCnt="0">
        <dgm:presLayoutVars>
          <dgm:chPref val="3"/>
        </dgm:presLayoutVars>
      </dgm:prSet>
      <dgm:spPr/>
    </dgm:pt>
    <dgm:pt modelId="{7B41424F-DA46-4D42-A4D7-2993DC350062}" type="pres">
      <dgm:prSet presAssocID="{075BC81D-06A3-414A-88E8-D2930DACCBC5}" presName="txFour" presStyleLbl="node4" presStyleIdx="5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E1E89A-0CE0-49AF-83E6-E04342B4A459}" type="pres">
      <dgm:prSet presAssocID="{075BC81D-06A3-414A-88E8-D2930DACCBC5}" presName="parTransFour" presStyleCnt="0"/>
      <dgm:spPr/>
    </dgm:pt>
    <dgm:pt modelId="{CCDFCE63-A1CB-4586-999F-23AD8FB2AD80}" type="pres">
      <dgm:prSet presAssocID="{075BC81D-06A3-414A-88E8-D2930DACCBC5}" presName="horzFour" presStyleCnt="0"/>
      <dgm:spPr/>
    </dgm:pt>
    <dgm:pt modelId="{B082B90C-6C44-4060-8493-37574A184EF4}" type="pres">
      <dgm:prSet presAssocID="{AC71FA99-0B84-4AE7-9796-F92E1D08A10F}" presName="vertFour" presStyleCnt="0">
        <dgm:presLayoutVars>
          <dgm:chPref val="3"/>
        </dgm:presLayoutVars>
      </dgm:prSet>
      <dgm:spPr/>
    </dgm:pt>
    <dgm:pt modelId="{0AFC3959-F82D-42AF-B85C-FFA0ED8FAA73}" type="pres">
      <dgm:prSet presAssocID="{AC71FA99-0B84-4AE7-9796-F92E1D08A10F}" presName="txFour" presStyleLbl="node4" presStyleIdx="6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D96D41-3F58-4B72-9010-4B156BB75F88}" type="pres">
      <dgm:prSet presAssocID="{AC71FA99-0B84-4AE7-9796-F92E1D08A10F}" presName="parTransFour" presStyleCnt="0"/>
      <dgm:spPr/>
    </dgm:pt>
    <dgm:pt modelId="{B5C8DDD5-7C8F-4D6D-BB20-2358EA0AF92A}" type="pres">
      <dgm:prSet presAssocID="{AC71FA99-0B84-4AE7-9796-F92E1D08A10F}" presName="horzFour" presStyleCnt="0"/>
      <dgm:spPr/>
    </dgm:pt>
    <dgm:pt modelId="{E04C5C59-4675-45AE-8A44-F94B4B61A922}" type="pres">
      <dgm:prSet presAssocID="{D27217A8-AC16-4F81-A1EB-B7FD78CF9099}" presName="vertFour" presStyleCnt="0">
        <dgm:presLayoutVars>
          <dgm:chPref val="3"/>
        </dgm:presLayoutVars>
      </dgm:prSet>
      <dgm:spPr/>
    </dgm:pt>
    <dgm:pt modelId="{3AE2E221-2778-45EB-A719-9CDECBDDB4AA}" type="pres">
      <dgm:prSet presAssocID="{D27217A8-AC16-4F81-A1EB-B7FD78CF9099}" presName="txFour" presStyleLbl="node4" presStyleIdx="7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5CBDB9-75CE-47FF-8E05-B7390D1C98DE}" type="pres">
      <dgm:prSet presAssocID="{D27217A8-AC16-4F81-A1EB-B7FD78CF9099}" presName="horzFour" presStyleCnt="0"/>
      <dgm:spPr/>
    </dgm:pt>
    <dgm:pt modelId="{2B8BD3F0-43D2-4F7B-8FAB-55A1CE7AC88C}" type="pres">
      <dgm:prSet presAssocID="{0EF99B89-56BC-4584-BFB0-6429F5F3FFB4}" presName="sibSpaceFour" presStyleCnt="0"/>
      <dgm:spPr/>
    </dgm:pt>
    <dgm:pt modelId="{75EB652A-1F02-40C4-A2C8-9DC6358642E9}" type="pres">
      <dgm:prSet presAssocID="{26FB168F-E693-4A05-BFD1-E0573989E97B}" presName="vertFour" presStyleCnt="0">
        <dgm:presLayoutVars>
          <dgm:chPref val="3"/>
        </dgm:presLayoutVars>
      </dgm:prSet>
      <dgm:spPr/>
    </dgm:pt>
    <dgm:pt modelId="{0E2D59E9-36DF-40DD-B369-320BCD489F21}" type="pres">
      <dgm:prSet presAssocID="{26FB168F-E693-4A05-BFD1-E0573989E97B}" presName="txFour" presStyleLbl="node4" presStyleIdx="8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86A278-99B0-41EB-975F-06126E2ECF34}" type="pres">
      <dgm:prSet presAssocID="{26FB168F-E693-4A05-BFD1-E0573989E97B}" presName="horzFour" presStyleCnt="0"/>
      <dgm:spPr/>
    </dgm:pt>
    <dgm:pt modelId="{EC2FED33-1221-47D0-A22E-AD53D02C220A}" type="pres">
      <dgm:prSet presAssocID="{E0035BFF-5589-4F3F-BD47-35DDE8FCAA08}" presName="sibSpaceFour" presStyleCnt="0"/>
      <dgm:spPr/>
    </dgm:pt>
    <dgm:pt modelId="{F0FDA430-54CC-4527-8E74-08A483B304F2}" type="pres">
      <dgm:prSet presAssocID="{EAE72C70-938B-45A0-B8F5-07063F34F47C}" presName="vertFour" presStyleCnt="0">
        <dgm:presLayoutVars>
          <dgm:chPref val="3"/>
        </dgm:presLayoutVars>
      </dgm:prSet>
      <dgm:spPr/>
    </dgm:pt>
    <dgm:pt modelId="{F7C0CB39-EC9C-4167-9AEE-359A96C827AE}" type="pres">
      <dgm:prSet presAssocID="{EAE72C70-938B-45A0-B8F5-07063F34F47C}" presName="txFour" presStyleLbl="node4" presStyleIdx="9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6B7380-E503-411C-B7ED-3E8DBA7476CA}" type="pres">
      <dgm:prSet presAssocID="{EAE72C70-938B-45A0-B8F5-07063F34F47C}" presName="horzFour" presStyleCnt="0"/>
      <dgm:spPr/>
    </dgm:pt>
  </dgm:ptLst>
  <dgm:cxnLst>
    <dgm:cxn modelId="{D57B8207-2412-45A9-B18E-D54960492FB7}" type="presOf" srcId="{5E2ACBE3-C36B-4A3D-B70F-05C26FE02FAE}" destId="{558A2B5E-3634-45B6-B409-BB185B523064}" srcOrd="0" destOrd="0" presId="urn:microsoft.com/office/officeart/2005/8/layout/hierarchy4"/>
    <dgm:cxn modelId="{F8FB6456-98F6-4B1C-8571-ADDE873AAC70}" type="presOf" srcId="{DECA16F0-439E-4084-99A7-FB99F4619B80}" destId="{5AEF3547-3D3F-45A3-A683-EC596CCB4D23}" srcOrd="0" destOrd="0" presId="urn:microsoft.com/office/officeart/2005/8/layout/hierarchy4"/>
    <dgm:cxn modelId="{C9C3AA91-E674-4BC7-AD3F-2DA080C4649C}" srcId="{5E2ACBE3-C36B-4A3D-B70F-05C26FE02FAE}" destId="{CD3CA4AA-98FD-4646-B9C1-C357C8070A6C}" srcOrd="0" destOrd="0" parTransId="{E0569CDB-AAF7-4106-AFA2-44B8880AB1C6}" sibTransId="{F39664BA-87ED-4F2B-82CF-650444945C73}"/>
    <dgm:cxn modelId="{6C95741C-D3B7-4B93-BEBB-7BC2077D79CF}" srcId="{CD3CA4AA-98FD-4646-B9C1-C357C8070A6C}" destId="{A9003AC1-09A6-413F-A33D-0991C38671B6}" srcOrd="1" destOrd="0" parTransId="{35EA119F-E163-4EF5-B6EA-658507D8EA5E}" sibTransId="{FB786E53-3349-4C7C-B5F0-10C2464E8472}"/>
    <dgm:cxn modelId="{8DA6B320-37C5-4344-9345-4ED925B78EA9}" type="presOf" srcId="{26FB168F-E693-4A05-BFD1-E0573989E97B}" destId="{0E2D59E9-36DF-40DD-B369-320BCD489F21}" srcOrd="0" destOrd="0" presId="urn:microsoft.com/office/officeart/2005/8/layout/hierarchy4"/>
    <dgm:cxn modelId="{76676281-B9C8-4E65-9278-E979272CFF72}" type="presOf" srcId="{593911D4-DECE-4503-BCF6-8DE8D050B7F7}" destId="{776B8CDE-611E-4B30-A99D-22E4BC4A6004}" srcOrd="0" destOrd="0" presId="urn:microsoft.com/office/officeart/2005/8/layout/hierarchy4"/>
    <dgm:cxn modelId="{798A18FC-4193-4CDB-BF8D-F67B25D95F49}" type="presOf" srcId="{4F103B38-E6E0-43C2-93B9-C0B3BF3A7542}" destId="{1CDEF07E-6A34-4454-84A8-5D010ABDA6FC}" srcOrd="0" destOrd="0" presId="urn:microsoft.com/office/officeart/2005/8/layout/hierarchy4"/>
    <dgm:cxn modelId="{5F2BC8AD-7990-423B-AF5F-5CC3F2EF5997}" srcId="{AC71FA99-0B84-4AE7-9796-F92E1D08A10F}" destId="{D27217A8-AC16-4F81-A1EB-B7FD78CF9099}" srcOrd="0" destOrd="0" parTransId="{98D300F9-5B26-432F-AC70-6B885D519228}" sibTransId="{0EF99B89-56BC-4584-BFB0-6429F5F3FFB4}"/>
    <dgm:cxn modelId="{3729CC6F-DEAD-4F56-B5BD-7BBC520880AA}" srcId="{CD3CA4AA-98FD-4646-B9C1-C357C8070A6C}" destId="{4F103B38-E6E0-43C2-93B9-C0B3BF3A7542}" srcOrd="2" destOrd="0" parTransId="{0BEE7FBB-60AA-46D9-9EAD-E6583616E96E}" sibTransId="{266230C9-4BA2-47DE-AA21-549094E33744}"/>
    <dgm:cxn modelId="{E022C49B-5D79-46EC-AF11-3A949BC16839}" type="presOf" srcId="{5A459F9C-6CF9-4C18-9207-7E9DE9DD4BDB}" destId="{EB0E7985-E54D-4CB3-953E-CE841C222880}" srcOrd="0" destOrd="0" presId="urn:microsoft.com/office/officeart/2005/8/layout/hierarchy4"/>
    <dgm:cxn modelId="{9AD68581-3372-4A17-BE42-C6DAF9F03E0E}" type="presOf" srcId="{AC71FA99-0B84-4AE7-9796-F92E1D08A10F}" destId="{0AFC3959-F82D-42AF-B85C-FFA0ED8FAA73}" srcOrd="0" destOrd="0" presId="urn:microsoft.com/office/officeart/2005/8/layout/hierarchy4"/>
    <dgm:cxn modelId="{EBDCDD02-3206-4CD1-A618-0BD9E6C0B402}" type="presOf" srcId="{D27217A8-AC16-4F81-A1EB-B7FD78CF9099}" destId="{3AE2E221-2778-45EB-A719-9CDECBDDB4AA}" srcOrd="0" destOrd="0" presId="urn:microsoft.com/office/officeart/2005/8/layout/hierarchy4"/>
    <dgm:cxn modelId="{4EEFFCC5-B2AF-4092-8A79-7FEFA54F9CFD}" type="presOf" srcId="{A9003AC1-09A6-413F-A33D-0991C38671B6}" destId="{134443F1-7B7B-4E71-AA48-CF7D60666776}" srcOrd="0" destOrd="0" presId="urn:microsoft.com/office/officeart/2005/8/layout/hierarchy4"/>
    <dgm:cxn modelId="{D2BE99A8-F814-4154-8D69-A9A334ECD9C5}" srcId="{AC71FA99-0B84-4AE7-9796-F92E1D08A10F}" destId="{26FB168F-E693-4A05-BFD1-E0573989E97B}" srcOrd="1" destOrd="0" parTransId="{1F81D020-D26E-4736-9DC1-CBC2FC711103}" sibTransId="{E0035BFF-5589-4F3F-BD47-35DDE8FCAA08}"/>
    <dgm:cxn modelId="{6DCE73D8-E020-43A1-A406-5425E3F92E6F}" srcId="{CD3CA4AA-98FD-4646-B9C1-C357C8070A6C}" destId="{7CA7B482-746C-4DB0-B86C-27971B2C8F63}" srcOrd="0" destOrd="0" parTransId="{592E2FD2-EDF2-43BD-A143-FCDB0AF793A6}" sibTransId="{A02E71A6-35A1-45D0-814C-A51481722555}"/>
    <dgm:cxn modelId="{8E5AD727-7ABA-4E5E-B267-F3BD941482E2}" srcId="{7A3D7A03-45C7-433B-A53F-82C339258DF3}" destId="{5A459F9C-6CF9-4C18-9207-7E9DE9DD4BDB}" srcOrd="0" destOrd="0" parTransId="{E8A070FC-6117-4199-BE91-FE03C65A6053}" sibTransId="{870001F8-8838-4288-B7B1-3836C91BFCC5}"/>
    <dgm:cxn modelId="{A424301B-179D-4272-B3D9-E62E0E771F5B}" srcId="{AC71FA99-0B84-4AE7-9796-F92E1D08A10F}" destId="{EAE72C70-938B-45A0-B8F5-07063F34F47C}" srcOrd="2" destOrd="0" parTransId="{9898C08C-4C58-4F0D-B447-D03BA90FCE09}" sibTransId="{13EBAD93-12AE-4C1C-BF03-7F43AF123B29}"/>
    <dgm:cxn modelId="{E85E3120-73DD-4A88-96D0-CBBEA1F29881}" type="presOf" srcId="{7A3D7A03-45C7-433B-A53F-82C339258DF3}" destId="{8688AFF5-58CF-4004-9A00-64A9B7442768}" srcOrd="0" destOrd="0" presId="urn:microsoft.com/office/officeart/2005/8/layout/hierarchy4"/>
    <dgm:cxn modelId="{6D27013B-4542-4105-9656-A2DA69AF1F43}" srcId="{075BC81D-06A3-414A-88E8-D2930DACCBC5}" destId="{AC71FA99-0B84-4AE7-9796-F92E1D08A10F}" srcOrd="0" destOrd="0" parTransId="{66EFF8EC-1212-4D08-943B-9B67C0DC9635}" sibTransId="{BF31363D-A1A1-466F-82EB-D6668A74A950}"/>
    <dgm:cxn modelId="{52837525-0073-4260-95A9-0A6CE4A4FA3F}" type="presOf" srcId="{EAE72C70-938B-45A0-B8F5-07063F34F47C}" destId="{F7C0CB39-EC9C-4167-9AEE-359A96C827AE}" srcOrd="0" destOrd="0" presId="urn:microsoft.com/office/officeart/2005/8/layout/hierarchy4"/>
    <dgm:cxn modelId="{A0504267-70DE-491A-9506-20450426573D}" type="presOf" srcId="{CD3CA4AA-98FD-4646-B9C1-C357C8070A6C}" destId="{1FA93F30-9F82-4838-A4C5-75FB5A6C0697}" srcOrd="0" destOrd="0" presId="urn:microsoft.com/office/officeart/2005/8/layout/hierarchy4"/>
    <dgm:cxn modelId="{10788318-9D8D-4741-A3B1-03BA17C10111}" srcId="{5A459F9C-6CF9-4C18-9207-7E9DE9DD4BDB}" destId="{075BC81D-06A3-414A-88E8-D2930DACCBC5}" srcOrd="1" destOrd="0" parTransId="{679EBD1D-D33B-4C6E-99FC-B8C95CAB4AAF}" sibTransId="{D80B588F-B8B6-4AAC-AAA5-AC83EB06B491}"/>
    <dgm:cxn modelId="{1D81C878-A4D2-4A67-BE56-DC6F49952A44}" srcId="{5A459F9C-6CF9-4C18-9207-7E9DE9DD4BDB}" destId="{5E2ACBE3-C36B-4A3D-B70F-05C26FE02FAE}" srcOrd="0" destOrd="0" parTransId="{6E6454EF-4D69-4F23-9D92-2E07965AECB5}" sibTransId="{1734C851-7812-4997-9DA4-B4803C5C804B}"/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6783EF30-5498-4E78-BB6B-BB6B0D398D2F}" type="presOf" srcId="{075BC81D-06A3-414A-88E8-D2930DACCBC5}" destId="{7B41424F-DA46-4D42-A4D7-2993DC350062}" srcOrd="0" destOrd="0" presId="urn:microsoft.com/office/officeart/2005/8/layout/hierarchy4"/>
    <dgm:cxn modelId="{724D03DC-B425-4CDF-BA48-C0233444E7B9}" srcId="{593911D4-DECE-4503-BCF6-8DE8D050B7F7}" destId="{7A3D7A03-45C7-433B-A53F-82C339258DF3}" srcOrd="0" destOrd="0" parTransId="{FDD3954E-AB63-4678-9711-20AB18740585}" sibTransId="{01965A72-C91D-4DB7-82AD-CD8D416C7C29}"/>
    <dgm:cxn modelId="{432FAA4B-7352-44D8-898A-8E6EA813C604}" type="presOf" srcId="{7CA7B482-746C-4DB0-B86C-27971B2C8F63}" destId="{3E1B2B7B-104B-4554-B56D-E8AF93019A7E}" srcOrd="0" destOrd="0" presId="urn:microsoft.com/office/officeart/2005/8/layout/hierarchy4"/>
    <dgm:cxn modelId="{05B56D75-8341-411B-98D1-C6A4E9B86FAD}" type="presParOf" srcId="{5AEF3547-3D3F-45A3-A683-EC596CCB4D23}" destId="{F418FBE1-2231-4D38-B9CB-44569A79B76A}" srcOrd="0" destOrd="0" presId="urn:microsoft.com/office/officeart/2005/8/layout/hierarchy4"/>
    <dgm:cxn modelId="{0F87FE32-B456-4D1E-B2C9-E081D63E2093}" type="presParOf" srcId="{F418FBE1-2231-4D38-B9CB-44569A79B76A}" destId="{776B8CDE-611E-4B30-A99D-22E4BC4A6004}" srcOrd="0" destOrd="0" presId="urn:microsoft.com/office/officeart/2005/8/layout/hierarchy4"/>
    <dgm:cxn modelId="{3FF67CB6-D968-4C57-90C4-FDCF4644E301}" type="presParOf" srcId="{F418FBE1-2231-4D38-B9CB-44569A79B76A}" destId="{DA1B693A-2F9D-4C0F-ACC7-6BB1F9E83594}" srcOrd="1" destOrd="0" presId="urn:microsoft.com/office/officeart/2005/8/layout/hierarchy4"/>
    <dgm:cxn modelId="{9BC7EA65-C562-4BA9-A237-3E2AF652D27C}" type="presParOf" srcId="{F418FBE1-2231-4D38-B9CB-44569A79B76A}" destId="{EE80AFB7-6918-436D-970C-8D614DE2FC15}" srcOrd="2" destOrd="0" presId="urn:microsoft.com/office/officeart/2005/8/layout/hierarchy4"/>
    <dgm:cxn modelId="{517C46D3-137A-40E3-B5A2-6FE39CDEA56F}" type="presParOf" srcId="{EE80AFB7-6918-436D-970C-8D614DE2FC15}" destId="{D2AFF787-0169-4AA2-AF81-9DC252665557}" srcOrd="0" destOrd="0" presId="urn:microsoft.com/office/officeart/2005/8/layout/hierarchy4"/>
    <dgm:cxn modelId="{9CF7DFD9-0D99-42A5-8EBA-C5B735D307D6}" type="presParOf" srcId="{D2AFF787-0169-4AA2-AF81-9DC252665557}" destId="{8688AFF5-58CF-4004-9A00-64A9B7442768}" srcOrd="0" destOrd="0" presId="urn:microsoft.com/office/officeart/2005/8/layout/hierarchy4"/>
    <dgm:cxn modelId="{C2783E6D-F0A4-4B1A-8AB3-9190FE0F9DC4}" type="presParOf" srcId="{D2AFF787-0169-4AA2-AF81-9DC252665557}" destId="{BAA94BF0-70E1-48CF-8A9F-8F5A76DEF836}" srcOrd="1" destOrd="0" presId="urn:microsoft.com/office/officeart/2005/8/layout/hierarchy4"/>
    <dgm:cxn modelId="{D2E104E6-703B-4220-B069-14B22ECB79C1}" type="presParOf" srcId="{D2AFF787-0169-4AA2-AF81-9DC252665557}" destId="{D5FBAED2-B64F-4FC1-850F-9AF8375241BC}" srcOrd="2" destOrd="0" presId="urn:microsoft.com/office/officeart/2005/8/layout/hierarchy4"/>
    <dgm:cxn modelId="{FE5F3916-FB02-4926-8DEB-2F54763DCAE5}" type="presParOf" srcId="{D5FBAED2-B64F-4FC1-850F-9AF8375241BC}" destId="{4EF5C6F1-6772-4480-B98B-FD3FFEDFBF98}" srcOrd="0" destOrd="0" presId="urn:microsoft.com/office/officeart/2005/8/layout/hierarchy4"/>
    <dgm:cxn modelId="{C8BA5959-3231-4E86-A6A0-9A96A95289D7}" type="presParOf" srcId="{4EF5C6F1-6772-4480-B98B-FD3FFEDFBF98}" destId="{EB0E7985-E54D-4CB3-953E-CE841C222880}" srcOrd="0" destOrd="0" presId="urn:microsoft.com/office/officeart/2005/8/layout/hierarchy4"/>
    <dgm:cxn modelId="{C320EAA5-F891-4C78-A296-FD618E971609}" type="presParOf" srcId="{4EF5C6F1-6772-4480-B98B-FD3FFEDFBF98}" destId="{03D2FE73-BA9F-4322-A93D-19E18AE8D107}" srcOrd="1" destOrd="0" presId="urn:microsoft.com/office/officeart/2005/8/layout/hierarchy4"/>
    <dgm:cxn modelId="{E5D5D63F-0B81-49A8-98E9-7F090F19CC89}" type="presParOf" srcId="{4EF5C6F1-6772-4480-B98B-FD3FFEDFBF98}" destId="{AC284814-6C47-47CE-BC45-C5AB280497BB}" srcOrd="2" destOrd="0" presId="urn:microsoft.com/office/officeart/2005/8/layout/hierarchy4"/>
    <dgm:cxn modelId="{712906B4-10AC-49C6-900A-8F645C5AB25F}" type="presParOf" srcId="{AC284814-6C47-47CE-BC45-C5AB280497BB}" destId="{923DBD51-10D3-438C-9595-1CA865098B52}" srcOrd="0" destOrd="0" presId="urn:microsoft.com/office/officeart/2005/8/layout/hierarchy4"/>
    <dgm:cxn modelId="{C6C781A7-2E33-4710-BA2E-CBC7329EE067}" type="presParOf" srcId="{923DBD51-10D3-438C-9595-1CA865098B52}" destId="{558A2B5E-3634-45B6-B409-BB185B523064}" srcOrd="0" destOrd="0" presId="urn:microsoft.com/office/officeart/2005/8/layout/hierarchy4"/>
    <dgm:cxn modelId="{083F764C-1F0C-4558-A7C7-D6C57CA69AF4}" type="presParOf" srcId="{923DBD51-10D3-438C-9595-1CA865098B52}" destId="{DD5740D0-B5C4-4033-AA41-2D27713B3ED4}" srcOrd="1" destOrd="0" presId="urn:microsoft.com/office/officeart/2005/8/layout/hierarchy4"/>
    <dgm:cxn modelId="{D937B4E0-1FE1-4A6F-86B3-B0D21D4F9D4C}" type="presParOf" srcId="{923DBD51-10D3-438C-9595-1CA865098B52}" destId="{D16CF7D4-31AD-4CB3-AAEC-FE9B05F31B78}" srcOrd="2" destOrd="0" presId="urn:microsoft.com/office/officeart/2005/8/layout/hierarchy4"/>
    <dgm:cxn modelId="{18AB3FCE-B2CF-448A-8DA0-33E84871244A}" type="presParOf" srcId="{D16CF7D4-31AD-4CB3-AAEC-FE9B05F31B78}" destId="{04536408-F016-42EA-982F-C7484B2668E7}" srcOrd="0" destOrd="0" presId="urn:microsoft.com/office/officeart/2005/8/layout/hierarchy4"/>
    <dgm:cxn modelId="{77AD64B9-02C1-4226-9DD7-49DF17E98D6D}" type="presParOf" srcId="{04536408-F016-42EA-982F-C7484B2668E7}" destId="{1FA93F30-9F82-4838-A4C5-75FB5A6C0697}" srcOrd="0" destOrd="0" presId="urn:microsoft.com/office/officeart/2005/8/layout/hierarchy4"/>
    <dgm:cxn modelId="{4D7DF8DC-AA3A-48D2-975E-18AED0291AE7}" type="presParOf" srcId="{04536408-F016-42EA-982F-C7484B2668E7}" destId="{DD53707B-35F6-486E-8129-2693E97F6264}" srcOrd="1" destOrd="0" presId="urn:microsoft.com/office/officeart/2005/8/layout/hierarchy4"/>
    <dgm:cxn modelId="{448D2C8D-58CF-42E1-AF95-1532C4E61A2B}" type="presParOf" srcId="{04536408-F016-42EA-982F-C7484B2668E7}" destId="{C239E351-B224-44F6-A658-0A215C05A051}" srcOrd="2" destOrd="0" presId="urn:microsoft.com/office/officeart/2005/8/layout/hierarchy4"/>
    <dgm:cxn modelId="{9EA9705E-4CFF-4DF8-A097-EC97AB47F982}" type="presParOf" srcId="{C239E351-B224-44F6-A658-0A215C05A051}" destId="{3990E841-9183-4E4D-97F7-37A13009556E}" srcOrd="0" destOrd="0" presId="urn:microsoft.com/office/officeart/2005/8/layout/hierarchy4"/>
    <dgm:cxn modelId="{A974780E-92CB-4D2D-A1E5-BC41EEB61C4C}" type="presParOf" srcId="{3990E841-9183-4E4D-97F7-37A13009556E}" destId="{3E1B2B7B-104B-4554-B56D-E8AF93019A7E}" srcOrd="0" destOrd="0" presId="urn:microsoft.com/office/officeart/2005/8/layout/hierarchy4"/>
    <dgm:cxn modelId="{F18184FF-D89D-489B-930C-4869E1009DA9}" type="presParOf" srcId="{3990E841-9183-4E4D-97F7-37A13009556E}" destId="{BF347B39-1925-4D5D-AB75-B7DFF5A2A1DD}" srcOrd="1" destOrd="0" presId="urn:microsoft.com/office/officeart/2005/8/layout/hierarchy4"/>
    <dgm:cxn modelId="{78D6F605-058B-4349-B395-67D7B0B6858C}" type="presParOf" srcId="{C239E351-B224-44F6-A658-0A215C05A051}" destId="{64CED819-31D0-46E7-90CC-377274A6850D}" srcOrd="1" destOrd="0" presId="urn:microsoft.com/office/officeart/2005/8/layout/hierarchy4"/>
    <dgm:cxn modelId="{45E4B3E8-CA2E-4F9D-8148-84E627E1DE01}" type="presParOf" srcId="{C239E351-B224-44F6-A658-0A215C05A051}" destId="{0C17E0F1-F86C-4C2E-B618-4FBBB244BBA2}" srcOrd="2" destOrd="0" presId="urn:microsoft.com/office/officeart/2005/8/layout/hierarchy4"/>
    <dgm:cxn modelId="{99D0C9EA-C516-404C-9926-F270DEB061CF}" type="presParOf" srcId="{0C17E0F1-F86C-4C2E-B618-4FBBB244BBA2}" destId="{134443F1-7B7B-4E71-AA48-CF7D60666776}" srcOrd="0" destOrd="0" presId="urn:microsoft.com/office/officeart/2005/8/layout/hierarchy4"/>
    <dgm:cxn modelId="{77D24134-6F5E-4749-ACE7-126B3E0A9D44}" type="presParOf" srcId="{0C17E0F1-F86C-4C2E-B618-4FBBB244BBA2}" destId="{F595BEE4-EA9D-4B47-B76E-10C7EEED31F4}" srcOrd="1" destOrd="0" presId="urn:microsoft.com/office/officeart/2005/8/layout/hierarchy4"/>
    <dgm:cxn modelId="{71B9BF91-C4C3-4F5D-A6DE-02B8BA0301AF}" type="presParOf" srcId="{C239E351-B224-44F6-A658-0A215C05A051}" destId="{1272633F-B8BC-41E6-B6E3-AA16E20E5DF7}" srcOrd="3" destOrd="0" presId="urn:microsoft.com/office/officeart/2005/8/layout/hierarchy4"/>
    <dgm:cxn modelId="{B81E273B-71D1-41CA-8DFC-46677ADBC770}" type="presParOf" srcId="{C239E351-B224-44F6-A658-0A215C05A051}" destId="{F40584D9-505B-4DBE-9AC3-290A11492282}" srcOrd="4" destOrd="0" presId="urn:microsoft.com/office/officeart/2005/8/layout/hierarchy4"/>
    <dgm:cxn modelId="{A5436609-5E99-4ADF-82C2-D008A455BCE8}" type="presParOf" srcId="{F40584D9-505B-4DBE-9AC3-290A11492282}" destId="{1CDEF07E-6A34-4454-84A8-5D010ABDA6FC}" srcOrd="0" destOrd="0" presId="urn:microsoft.com/office/officeart/2005/8/layout/hierarchy4"/>
    <dgm:cxn modelId="{9E2B8864-1B19-49AB-B741-BDABB01B0661}" type="presParOf" srcId="{F40584D9-505B-4DBE-9AC3-290A11492282}" destId="{79C0BEF2-9B03-43EA-B614-9A56C365813C}" srcOrd="1" destOrd="0" presId="urn:microsoft.com/office/officeart/2005/8/layout/hierarchy4"/>
    <dgm:cxn modelId="{0AE00D6F-B375-494B-99EC-36D60EAC9A53}" type="presParOf" srcId="{AC284814-6C47-47CE-BC45-C5AB280497BB}" destId="{713E4323-8313-473B-BA17-1885FACCB7D8}" srcOrd="1" destOrd="0" presId="urn:microsoft.com/office/officeart/2005/8/layout/hierarchy4"/>
    <dgm:cxn modelId="{39857378-468D-48D3-B46B-FC31F3F057F1}" type="presParOf" srcId="{AC284814-6C47-47CE-BC45-C5AB280497BB}" destId="{DB251FB3-9C5C-4F51-BFEB-D52AAE8E3340}" srcOrd="2" destOrd="0" presId="urn:microsoft.com/office/officeart/2005/8/layout/hierarchy4"/>
    <dgm:cxn modelId="{54537A7C-933D-44FD-9CC4-D82EDB4A200A}" type="presParOf" srcId="{DB251FB3-9C5C-4F51-BFEB-D52AAE8E3340}" destId="{7B41424F-DA46-4D42-A4D7-2993DC350062}" srcOrd="0" destOrd="0" presId="urn:microsoft.com/office/officeart/2005/8/layout/hierarchy4"/>
    <dgm:cxn modelId="{458BF927-130E-4FE9-81C9-E198BE24210B}" type="presParOf" srcId="{DB251FB3-9C5C-4F51-BFEB-D52AAE8E3340}" destId="{1FE1E89A-0CE0-49AF-83E6-E04342B4A459}" srcOrd="1" destOrd="0" presId="urn:microsoft.com/office/officeart/2005/8/layout/hierarchy4"/>
    <dgm:cxn modelId="{DA26BF97-EAB3-4270-94E3-A24DDB9A67CA}" type="presParOf" srcId="{DB251FB3-9C5C-4F51-BFEB-D52AAE8E3340}" destId="{CCDFCE63-A1CB-4586-999F-23AD8FB2AD80}" srcOrd="2" destOrd="0" presId="urn:microsoft.com/office/officeart/2005/8/layout/hierarchy4"/>
    <dgm:cxn modelId="{454B0E2F-2363-4689-B312-92107599F53E}" type="presParOf" srcId="{CCDFCE63-A1CB-4586-999F-23AD8FB2AD80}" destId="{B082B90C-6C44-4060-8493-37574A184EF4}" srcOrd="0" destOrd="0" presId="urn:microsoft.com/office/officeart/2005/8/layout/hierarchy4"/>
    <dgm:cxn modelId="{AB5CFAA7-D860-46EB-A827-001066C77DBF}" type="presParOf" srcId="{B082B90C-6C44-4060-8493-37574A184EF4}" destId="{0AFC3959-F82D-42AF-B85C-FFA0ED8FAA73}" srcOrd="0" destOrd="0" presId="urn:microsoft.com/office/officeart/2005/8/layout/hierarchy4"/>
    <dgm:cxn modelId="{07E9BBA4-04EB-48D1-9468-E6547CA47606}" type="presParOf" srcId="{B082B90C-6C44-4060-8493-37574A184EF4}" destId="{02D96D41-3F58-4B72-9010-4B156BB75F88}" srcOrd="1" destOrd="0" presId="urn:microsoft.com/office/officeart/2005/8/layout/hierarchy4"/>
    <dgm:cxn modelId="{44E6EC32-52E2-4731-8E74-7A64277BDE36}" type="presParOf" srcId="{B082B90C-6C44-4060-8493-37574A184EF4}" destId="{B5C8DDD5-7C8F-4D6D-BB20-2358EA0AF92A}" srcOrd="2" destOrd="0" presId="urn:microsoft.com/office/officeart/2005/8/layout/hierarchy4"/>
    <dgm:cxn modelId="{4538BD63-43C8-4587-B755-BD030C65C00F}" type="presParOf" srcId="{B5C8DDD5-7C8F-4D6D-BB20-2358EA0AF92A}" destId="{E04C5C59-4675-45AE-8A44-F94B4B61A922}" srcOrd="0" destOrd="0" presId="urn:microsoft.com/office/officeart/2005/8/layout/hierarchy4"/>
    <dgm:cxn modelId="{646A80FD-2C3F-4C17-AA8A-635AE0B46CBA}" type="presParOf" srcId="{E04C5C59-4675-45AE-8A44-F94B4B61A922}" destId="{3AE2E221-2778-45EB-A719-9CDECBDDB4AA}" srcOrd="0" destOrd="0" presId="urn:microsoft.com/office/officeart/2005/8/layout/hierarchy4"/>
    <dgm:cxn modelId="{0B765A38-7818-418F-BBB3-540A7CB263E4}" type="presParOf" srcId="{E04C5C59-4675-45AE-8A44-F94B4B61A922}" destId="{E65CBDB9-75CE-47FF-8E05-B7390D1C98DE}" srcOrd="1" destOrd="0" presId="urn:microsoft.com/office/officeart/2005/8/layout/hierarchy4"/>
    <dgm:cxn modelId="{8DC8D079-193C-49B2-B428-D893FB949BF9}" type="presParOf" srcId="{B5C8DDD5-7C8F-4D6D-BB20-2358EA0AF92A}" destId="{2B8BD3F0-43D2-4F7B-8FAB-55A1CE7AC88C}" srcOrd="1" destOrd="0" presId="urn:microsoft.com/office/officeart/2005/8/layout/hierarchy4"/>
    <dgm:cxn modelId="{E9DD6E4D-B49F-4F33-9851-26DF222C9D68}" type="presParOf" srcId="{B5C8DDD5-7C8F-4D6D-BB20-2358EA0AF92A}" destId="{75EB652A-1F02-40C4-A2C8-9DC6358642E9}" srcOrd="2" destOrd="0" presId="urn:microsoft.com/office/officeart/2005/8/layout/hierarchy4"/>
    <dgm:cxn modelId="{23CB02BC-3BF5-43F9-92E6-B34E582778B5}" type="presParOf" srcId="{75EB652A-1F02-40C4-A2C8-9DC6358642E9}" destId="{0E2D59E9-36DF-40DD-B369-320BCD489F21}" srcOrd="0" destOrd="0" presId="urn:microsoft.com/office/officeart/2005/8/layout/hierarchy4"/>
    <dgm:cxn modelId="{1260674B-9A98-40F6-A0F2-B3F5A97F5EE1}" type="presParOf" srcId="{75EB652A-1F02-40C4-A2C8-9DC6358642E9}" destId="{CF86A278-99B0-41EB-975F-06126E2ECF34}" srcOrd="1" destOrd="0" presId="urn:microsoft.com/office/officeart/2005/8/layout/hierarchy4"/>
    <dgm:cxn modelId="{D6EAC7BF-08FB-43E7-B91A-57F721BDA8C3}" type="presParOf" srcId="{B5C8DDD5-7C8F-4D6D-BB20-2358EA0AF92A}" destId="{EC2FED33-1221-47D0-A22E-AD53D02C220A}" srcOrd="3" destOrd="0" presId="urn:microsoft.com/office/officeart/2005/8/layout/hierarchy4"/>
    <dgm:cxn modelId="{A7A6C584-8BC5-464C-9AA5-12B8BE93B5F1}" type="presParOf" srcId="{B5C8DDD5-7C8F-4D6D-BB20-2358EA0AF92A}" destId="{F0FDA430-54CC-4527-8E74-08A483B304F2}" srcOrd="4" destOrd="0" presId="urn:microsoft.com/office/officeart/2005/8/layout/hierarchy4"/>
    <dgm:cxn modelId="{4A85156E-CCD8-4BCF-AC4F-1F6CB50F4C38}" type="presParOf" srcId="{F0FDA430-54CC-4527-8E74-08A483B304F2}" destId="{F7C0CB39-EC9C-4167-9AEE-359A96C827AE}" srcOrd="0" destOrd="0" presId="urn:microsoft.com/office/officeart/2005/8/layout/hierarchy4"/>
    <dgm:cxn modelId="{98D35200-A808-4035-997A-39F653B2C014}" type="presParOf" srcId="{F0FDA430-54CC-4527-8E74-08A483B304F2}" destId="{516B7380-E503-411C-B7ED-3E8DBA7476C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5/8/layout/hierarchy4" loCatId="list" qsTypeId="urn:microsoft.com/office/officeart/2005/8/quickstyle/simple2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593911D4-DECE-4503-BCF6-8DE8D050B7F7}">
      <dgm:prSet phldrT="[Text]"/>
      <dgm:spPr/>
      <dgm:t>
        <a:bodyPr/>
        <a:lstStyle/>
        <a:p>
          <a:r>
            <a:rPr lang="hr-HR" dirty="0"/>
            <a:t>SUOČAVANJE RJEŠAVANJEM PROBLEMA</a:t>
          </a:r>
          <a:endParaRPr lang="en-GB" dirty="0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/>
        </a:p>
      </dgm:t>
    </dgm:pt>
    <dgm:pt modelId="{7A3D7A03-45C7-433B-A53F-82C339258DF3}">
      <dgm:prSet custT="1"/>
      <dgm:spPr/>
      <dgm:t>
        <a:bodyPr/>
        <a:lstStyle/>
        <a:p>
          <a:r>
            <a:rPr lang="hr-HR" sz="2000" dirty="0"/>
            <a:t>= proces koji integrira kognitivnu procjenu i aktivnosti suočavanja sa modelom socijalnog rješavanja problema</a:t>
          </a:r>
        </a:p>
      </dgm:t>
    </dgm:pt>
    <dgm:pt modelId="{FDD3954E-AB63-4678-9711-20AB18740585}" type="parTrans" cxnId="{724D03DC-B425-4CDF-BA48-C0233444E7B9}">
      <dgm:prSet/>
      <dgm:spPr/>
      <dgm:t>
        <a:bodyPr/>
        <a:lstStyle/>
        <a:p>
          <a:endParaRPr lang="en-GB"/>
        </a:p>
      </dgm:t>
    </dgm:pt>
    <dgm:pt modelId="{01965A72-C91D-4DB7-82AD-CD8D416C7C29}" type="sibTrans" cxnId="{724D03DC-B425-4CDF-BA48-C0233444E7B9}">
      <dgm:prSet/>
      <dgm:spPr/>
      <dgm:t>
        <a:bodyPr/>
        <a:lstStyle/>
        <a:p>
          <a:endParaRPr lang="en-GB"/>
        </a:p>
      </dgm:t>
    </dgm:pt>
    <dgm:pt modelId="{A8AF55DF-F221-4BF6-B957-ADC691CB8527}">
      <dgm:prSet/>
      <dgm:spPr/>
      <dgm:t>
        <a:bodyPr/>
        <a:lstStyle/>
        <a:p>
          <a:r>
            <a:rPr lang="hr-HR" b="1" dirty="0"/>
            <a:t>Ciljevi</a:t>
          </a:r>
          <a:r>
            <a:rPr lang="hr-HR" dirty="0"/>
            <a:t> usmjereni na</a:t>
          </a:r>
        </a:p>
      </dgm:t>
    </dgm:pt>
    <dgm:pt modelId="{504B6700-3CEB-4776-9289-474EE131DA8F}" type="parTrans" cxnId="{6D022B0D-46F2-400C-BFB7-E1F55D056090}">
      <dgm:prSet/>
      <dgm:spPr/>
      <dgm:t>
        <a:bodyPr/>
        <a:lstStyle/>
        <a:p>
          <a:endParaRPr lang="en-GB"/>
        </a:p>
      </dgm:t>
    </dgm:pt>
    <dgm:pt modelId="{2E239783-42A2-4092-A461-8B7CACF389AE}" type="sibTrans" cxnId="{6D022B0D-46F2-400C-BFB7-E1F55D056090}">
      <dgm:prSet/>
      <dgm:spPr/>
      <dgm:t>
        <a:bodyPr/>
        <a:lstStyle/>
        <a:p>
          <a:endParaRPr lang="en-GB"/>
        </a:p>
      </dgm:t>
    </dgm:pt>
    <dgm:pt modelId="{102D61D5-779A-4FE8-B4BA-D2206987A7CD}">
      <dgm:prSet/>
      <dgm:spPr/>
      <dgm:t>
        <a:bodyPr/>
        <a:lstStyle/>
        <a:p>
          <a:r>
            <a:rPr lang="hr-HR" b="1" dirty="0"/>
            <a:t>Problem</a:t>
          </a:r>
        </a:p>
        <a:p>
          <a:r>
            <a:rPr lang="hr-HR" dirty="0"/>
            <a:t>(promjenjiva ili kontrolabilna situacija)</a:t>
          </a:r>
        </a:p>
      </dgm:t>
    </dgm:pt>
    <dgm:pt modelId="{0155D592-1AA6-483B-8FB7-A49D6AADB126}" type="parTrans" cxnId="{81F649AF-DC40-4551-8384-2AEE65977AB1}">
      <dgm:prSet/>
      <dgm:spPr/>
      <dgm:t>
        <a:bodyPr/>
        <a:lstStyle/>
        <a:p>
          <a:endParaRPr lang="en-GB"/>
        </a:p>
      </dgm:t>
    </dgm:pt>
    <dgm:pt modelId="{34EEB0E3-CBAE-451D-88F3-0B8A1C1276BB}" type="sibTrans" cxnId="{81F649AF-DC40-4551-8384-2AEE65977AB1}">
      <dgm:prSet/>
      <dgm:spPr/>
      <dgm:t>
        <a:bodyPr/>
        <a:lstStyle/>
        <a:p>
          <a:endParaRPr lang="en-GB"/>
        </a:p>
      </dgm:t>
    </dgm:pt>
    <dgm:pt modelId="{2FE52BD4-B054-437E-88F1-42D1D3AE2B71}">
      <dgm:prSet/>
      <dgm:spPr/>
      <dgm:t>
        <a:bodyPr/>
        <a:lstStyle/>
        <a:p>
          <a:r>
            <a:rPr lang="hr-HR" b="1" dirty="0"/>
            <a:t>Emocije</a:t>
          </a:r>
        </a:p>
        <a:p>
          <a:r>
            <a:rPr lang="hr-HR" dirty="0"/>
            <a:t>(nepromjenjiva situacija)</a:t>
          </a:r>
        </a:p>
      </dgm:t>
    </dgm:pt>
    <dgm:pt modelId="{DE28E5EB-75FB-44B7-89BE-2F4C66281C67}" type="parTrans" cxnId="{7DA8DFA8-DF01-433B-8D29-49CBCB3FC4BE}">
      <dgm:prSet/>
      <dgm:spPr/>
      <dgm:t>
        <a:bodyPr/>
        <a:lstStyle/>
        <a:p>
          <a:endParaRPr lang="en-GB"/>
        </a:p>
      </dgm:t>
    </dgm:pt>
    <dgm:pt modelId="{BAF34F01-6556-429E-97C1-F4FD3EE9D800}" type="sibTrans" cxnId="{7DA8DFA8-DF01-433B-8D29-49CBCB3FC4BE}">
      <dgm:prSet/>
      <dgm:spPr/>
      <dgm:t>
        <a:bodyPr/>
        <a:lstStyle/>
        <a:p>
          <a:endParaRPr lang="en-GB"/>
        </a:p>
      </dgm:t>
    </dgm:pt>
    <dgm:pt modelId="{33050D5E-E8A1-42EB-A770-7AFD098A1176}">
      <dgm:prSet/>
      <dgm:spPr/>
      <dgm:t>
        <a:bodyPr/>
        <a:lstStyle/>
        <a:p>
          <a:r>
            <a:rPr lang="hr-HR" b="1" dirty="0"/>
            <a:t>Oboje</a:t>
          </a:r>
        </a:p>
      </dgm:t>
    </dgm:pt>
    <dgm:pt modelId="{236556F5-6E16-473D-A90C-FC0F18F82556}" type="parTrans" cxnId="{10FBF54E-EA7E-428B-ACA1-F0C6B45B5F84}">
      <dgm:prSet/>
      <dgm:spPr/>
      <dgm:t>
        <a:bodyPr/>
        <a:lstStyle/>
        <a:p>
          <a:endParaRPr lang="en-GB"/>
        </a:p>
      </dgm:t>
    </dgm:pt>
    <dgm:pt modelId="{1B201170-7562-4096-939F-07D94F22D342}" type="sibTrans" cxnId="{10FBF54E-EA7E-428B-ACA1-F0C6B45B5F84}">
      <dgm:prSet/>
      <dgm:spPr/>
      <dgm:t>
        <a:bodyPr/>
        <a:lstStyle/>
        <a:p>
          <a:endParaRPr lang="en-GB"/>
        </a:p>
      </dgm:t>
    </dgm:pt>
    <dgm:pt modelId="{5AEF3547-3D3F-45A3-A683-EC596CCB4D23}" type="pres">
      <dgm:prSet presAssocID="{DECA16F0-439E-4084-99A7-FB99F4619B8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418FBE1-2231-4D38-B9CB-44569A79B76A}" type="pres">
      <dgm:prSet presAssocID="{593911D4-DECE-4503-BCF6-8DE8D050B7F7}" presName="vertOne" presStyleCnt="0"/>
      <dgm:spPr/>
    </dgm:pt>
    <dgm:pt modelId="{776B8CDE-611E-4B30-A99D-22E4BC4A6004}" type="pres">
      <dgm:prSet presAssocID="{593911D4-DECE-4503-BCF6-8DE8D050B7F7}" presName="txOne" presStyleLbl="node0" presStyleIdx="0" presStyleCnt="1" custLinFactNeighborX="18" custLinFactNeighborY="165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1B693A-2F9D-4C0F-ACC7-6BB1F9E83594}" type="pres">
      <dgm:prSet presAssocID="{593911D4-DECE-4503-BCF6-8DE8D050B7F7}" presName="parTransOne" presStyleCnt="0"/>
      <dgm:spPr/>
    </dgm:pt>
    <dgm:pt modelId="{EE80AFB7-6918-436D-970C-8D614DE2FC15}" type="pres">
      <dgm:prSet presAssocID="{593911D4-DECE-4503-BCF6-8DE8D050B7F7}" presName="horzOne" presStyleCnt="0"/>
      <dgm:spPr/>
    </dgm:pt>
    <dgm:pt modelId="{D2AFF787-0169-4AA2-AF81-9DC252665557}" type="pres">
      <dgm:prSet presAssocID="{7A3D7A03-45C7-433B-A53F-82C339258DF3}" presName="vertTwo" presStyleCnt="0"/>
      <dgm:spPr/>
    </dgm:pt>
    <dgm:pt modelId="{8688AFF5-58CF-4004-9A00-64A9B7442768}" type="pres">
      <dgm:prSet presAssocID="{7A3D7A03-45C7-433B-A53F-82C339258DF3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D17063-C6ED-4B52-A84A-1AC02825734D}" type="pres">
      <dgm:prSet presAssocID="{7A3D7A03-45C7-433B-A53F-82C339258DF3}" presName="parTransTwo" presStyleCnt="0"/>
      <dgm:spPr/>
    </dgm:pt>
    <dgm:pt modelId="{D5FBAED2-B64F-4FC1-850F-9AF8375241BC}" type="pres">
      <dgm:prSet presAssocID="{7A3D7A03-45C7-433B-A53F-82C339258DF3}" presName="horzTwo" presStyleCnt="0"/>
      <dgm:spPr/>
    </dgm:pt>
    <dgm:pt modelId="{338DAA38-0211-4DA4-AC18-F8DACB8E3792}" type="pres">
      <dgm:prSet presAssocID="{A8AF55DF-F221-4BF6-B957-ADC691CB8527}" presName="vertThree" presStyleCnt="0"/>
      <dgm:spPr/>
    </dgm:pt>
    <dgm:pt modelId="{76E5ECDC-CF36-42B2-BFB7-BBB91FDF7AF9}" type="pres">
      <dgm:prSet presAssocID="{A8AF55DF-F221-4BF6-B957-ADC691CB8527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8730C1-BAB1-40FD-A2DB-3B086D9A191F}" type="pres">
      <dgm:prSet presAssocID="{A8AF55DF-F221-4BF6-B957-ADC691CB8527}" presName="parTransThree" presStyleCnt="0"/>
      <dgm:spPr/>
    </dgm:pt>
    <dgm:pt modelId="{113FD5B5-BAB2-4FF9-94D4-336D6C6868B0}" type="pres">
      <dgm:prSet presAssocID="{A8AF55DF-F221-4BF6-B957-ADC691CB8527}" presName="horzThree" presStyleCnt="0"/>
      <dgm:spPr/>
    </dgm:pt>
    <dgm:pt modelId="{9128CD41-4ED5-4532-A33D-DEB9C1566D1C}" type="pres">
      <dgm:prSet presAssocID="{102D61D5-779A-4FE8-B4BA-D2206987A7CD}" presName="vertFour" presStyleCnt="0">
        <dgm:presLayoutVars>
          <dgm:chPref val="3"/>
        </dgm:presLayoutVars>
      </dgm:prSet>
      <dgm:spPr/>
    </dgm:pt>
    <dgm:pt modelId="{6BA6E766-0C6E-4DC9-8254-892407CC7902}" type="pres">
      <dgm:prSet presAssocID="{102D61D5-779A-4FE8-B4BA-D2206987A7CD}" presName="txFour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96DC4A-72D8-4DDE-99CB-C57C4CB109E0}" type="pres">
      <dgm:prSet presAssocID="{102D61D5-779A-4FE8-B4BA-D2206987A7CD}" presName="horzFour" presStyleCnt="0"/>
      <dgm:spPr/>
    </dgm:pt>
    <dgm:pt modelId="{35B16529-2EAD-4EE5-A53F-D58F0F799BD9}" type="pres">
      <dgm:prSet presAssocID="{34EEB0E3-CBAE-451D-88F3-0B8A1C1276BB}" presName="sibSpaceFour" presStyleCnt="0"/>
      <dgm:spPr/>
    </dgm:pt>
    <dgm:pt modelId="{D3269C10-2B7E-49A9-9B26-EA4AFB78EACF}" type="pres">
      <dgm:prSet presAssocID="{2FE52BD4-B054-437E-88F1-42D1D3AE2B71}" presName="vertFour" presStyleCnt="0">
        <dgm:presLayoutVars>
          <dgm:chPref val="3"/>
        </dgm:presLayoutVars>
      </dgm:prSet>
      <dgm:spPr/>
    </dgm:pt>
    <dgm:pt modelId="{1DEC363E-DAE2-447D-A936-5858F8A4FB91}" type="pres">
      <dgm:prSet presAssocID="{2FE52BD4-B054-437E-88F1-42D1D3AE2B71}" presName="txFour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41C3E8-8EE6-49B6-BA91-F00201A37F7E}" type="pres">
      <dgm:prSet presAssocID="{2FE52BD4-B054-437E-88F1-42D1D3AE2B71}" presName="horzFour" presStyleCnt="0"/>
      <dgm:spPr/>
    </dgm:pt>
    <dgm:pt modelId="{9E7660BF-85DA-436C-8605-FCB95004463A}" type="pres">
      <dgm:prSet presAssocID="{BAF34F01-6556-429E-97C1-F4FD3EE9D800}" presName="sibSpaceFour" presStyleCnt="0"/>
      <dgm:spPr/>
    </dgm:pt>
    <dgm:pt modelId="{4FA654AE-E913-40AB-9350-AA59A79035EB}" type="pres">
      <dgm:prSet presAssocID="{33050D5E-E8A1-42EB-A770-7AFD098A1176}" presName="vertFour" presStyleCnt="0">
        <dgm:presLayoutVars>
          <dgm:chPref val="3"/>
        </dgm:presLayoutVars>
      </dgm:prSet>
      <dgm:spPr/>
    </dgm:pt>
    <dgm:pt modelId="{47DA7432-1D9D-4C7A-8899-26FD88E7E947}" type="pres">
      <dgm:prSet presAssocID="{33050D5E-E8A1-42EB-A770-7AFD098A1176}" presName="txFour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AD9786-4A46-4238-B1EA-12027898FDDC}" type="pres">
      <dgm:prSet presAssocID="{33050D5E-E8A1-42EB-A770-7AFD098A1176}" presName="horzFour" presStyleCnt="0"/>
      <dgm:spPr/>
    </dgm:pt>
  </dgm:ptLst>
  <dgm:cxnLst>
    <dgm:cxn modelId="{FA56E32C-0328-4065-957B-94D44F1CF43A}" type="presOf" srcId="{33050D5E-E8A1-42EB-A770-7AFD098A1176}" destId="{47DA7432-1D9D-4C7A-8899-26FD88E7E947}" srcOrd="0" destOrd="0" presId="urn:microsoft.com/office/officeart/2005/8/layout/hierarchy4"/>
    <dgm:cxn modelId="{F8FB6456-98F6-4B1C-8571-ADDE873AAC70}" type="presOf" srcId="{DECA16F0-439E-4084-99A7-FB99F4619B80}" destId="{5AEF3547-3D3F-45A3-A683-EC596CCB4D23}" srcOrd="0" destOrd="0" presId="urn:microsoft.com/office/officeart/2005/8/layout/hierarchy4"/>
    <dgm:cxn modelId="{76676281-B9C8-4E65-9278-E979272CFF72}" type="presOf" srcId="{593911D4-DECE-4503-BCF6-8DE8D050B7F7}" destId="{776B8CDE-611E-4B30-A99D-22E4BC4A6004}" srcOrd="0" destOrd="0" presId="urn:microsoft.com/office/officeart/2005/8/layout/hierarchy4"/>
    <dgm:cxn modelId="{416B60A3-9BF7-4343-97A1-5CD15DDFCD55}" type="presOf" srcId="{A8AF55DF-F221-4BF6-B957-ADC691CB8527}" destId="{76E5ECDC-CF36-42B2-BFB7-BBB91FDF7AF9}" srcOrd="0" destOrd="0" presId="urn:microsoft.com/office/officeart/2005/8/layout/hierarchy4"/>
    <dgm:cxn modelId="{724D03DC-B425-4CDF-BA48-C0233444E7B9}" srcId="{593911D4-DECE-4503-BCF6-8DE8D050B7F7}" destId="{7A3D7A03-45C7-433B-A53F-82C339258DF3}" srcOrd="0" destOrd="0" parTransId="{FDD3954E-AB63-4678-9711-20AB18740585}" sibTransId="{01965A72-C91D-4DB7-82AD-CD8D416C7C29}"/>
    <dgm:cxn modelId="{A106C0E3-DEB4-4C5B-878A-BA99DD5F7555}" type="presOf" srcId="{102D61D5-779A-4FE8-B4BA-D2206987A7CD}" destId="{6BA6E766-0C6E-4DC9-8254-892407CC7902}" srcOrd="0" destOrd="0" presId="urn:microsoft.com/office/officeart/2005/8/layout/hierarchy4"/>
    <dgm:cxn modelId="{10FBF54E-EA7E-428B-ACA1-F0C6B45B5F84}" srcId="{A8AF55DF-F221-4BF6-B957-ADC691CB8527}" destId="{33050D5E-E8A1-42EB-A770-7AFD098A1176}" srcOrd="2" destOrd="0" parTransId="{236556F5-6E16-473D-A90C-FC0F18F82556}" sibTransId="{1B201170-7562-4096-939F-07D94F22D342}"/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81F649AF-DC40-4551-8384-2AEE65977AB1}" srcId="{A8AF55DF-F221-4BF6-B957-ADC691CB8527}" destId="{102D61D5-779A-4FE8-B4BA-D2206987A7CD}" srcOrd="0" destOrd="0" parTransId="{0155D592-1AA6-483B-8FB7-A49D6AADB126}" sibTransId="{34EEB0E3-CBAE-451D-88F3-0B8A1C1276BB}"/>
    <dgm:cxn modelId="{2834E572-4306-41AA-AD40-BA6B8F1F74A3}" type="presOf" srcId="{2FE52BD4-B054-437E-88F1-42D1D3AE2B71}" destId="{1DEC363E-DAE2-447D-A936-5858F8A4FB91}" srcOrd="0" destOrd="0" presId="urn:microsoft.com/office/officeart/2005/8/layout/hierarchy4"/>
    <dgm:cxn modelId="{7DA8DFA8-DF01-433B-8D29-49CBCB3FC4BE}" srcId="{A8AF55DF-F221-4BF6-B957-ADC691CB8527}" destId="{2FE52BD4-B054-437E-88F1-42D1D3AE2B71}" srcOrd="1" destOrd="0" parTransId="{DE28E5EB-75FB-44B7-89BE-2F4C66281C67}" sibTransId="{BAF34F01-6556-429E-97C1-F4FD3EE9D800}"/>
    <dgm:cxn modelId="{6D022B0D-46F2-400C-BFB7-E1F55D056090}" srcId="{7A3D7A03-45C7-433B-A53F-82C339258DF3}" destId="{A8AF55DF-F221-4BF6-B957-ADC691CB8527}" srcOrd="0" destOrd="0" parTransId="{504B6700-3CEB-4776-9289-474EE131DA8F}" sibTransId="{2E239783-42A2-4092-A461-8B7CACF389AE}"/>
    <dgm:cxn modelId="{E85E3120-73DD-4A88-96D0-CBBEA1F29881}" type="presOf" srcId="{7A3D7A03-45C7-433B-A53F-82C339258DF3}" destId="{8688AFF5-58CF-4004-9A00-64A9B7442768}" srcOrd="0" destOrd="0" presId="urn:microsoft.com/office/officeart/2005/8/layout/hierarchy4"/>
    <dgm:cxn modelId="{05B56D75-8341-411B-98D1-C6A4E9B86FAD}" type="presParOf" srcId="{5AEF3547-3D3F-45A3-A683-EC596CCB4D23}" destId="{F418FBE1-2231-4D38-B9CB-44569A79B76A}" srcOrd="0" destOrd="0" presId="urn:microsoft.com/office/officeart/2005/8/layout/hierarchy4"/>
    <dgm:cxn modelId="{0F87FE32-B456-4D1E-B2C9-E081D63E2093}" type="presParOf" srcId="{F418FBE1-2231-4D38-B9CB-44569A79B76A}" destId="{776B8CDE-611E-4B30-A99D-22E4BC4A6004}" srcOrd="0" destOrd="0" presId="urn:microsoft.com/office/officeart/2005/8/layout/hierarchy4"/>
    <dgm:cxn modelId="{3FF67CB6-D968-4C57-90C4-FDCF4644E301}" type="presParOf" srcId="{F418FBE1-2231-4D38-B9CB-44569A79B76A}" destId="{DA1B693A-2F9D-4C0F-ACC7-6BB1F9E83594}" srcOrd="1" destOrd="0" presId="urn:microsoft.com/office/officeart/2005/8/layout/hierarchy4"/>
    <dgm:cxn modelId="{9BC7EA65-C562-4BA9-A237-3E2AF652D27C}" type="presParOf" srcId="{F418FBE1-2231-4D38-B9CB-44569A79B76A}" destId="{EE80AFB7-6918-436D-970C-8D614DE2FC15}" srcOrd="2" destOrd="0" presId="urn:microsoft.com/office/officeart/2005/8/layout/hierarchy4"/>
    <dgm:cxn modelId="{517C46D3-137A-40E3-B5A2-6FE39CDEA56F}" type="presParOf" srcId="{EE80AFB7-6918-436D-970C-8D614DE2FC15}" destId="{D2AFF787-0169-4AA2-AF81-9DC252665557}" srcOrd="0" destOrd="0" presId="urn:microsoft.com/office/officeart/2005/8/layout/hierarchy4"/>
    <dgm:cxn modelId="{9CF7DFD9-0D99-42A5-8EBA-C5B735D307D6}" type="presParOf" srcId="{D2AFF787-0169-4AA2-AF81-9DC252665557}" destId="{8688AFF5-58CF-4004-9A00-64A9B7442768}" srcOrd="0" destOrd="0" presId="urn:microsoft.com/office/officeart/2005/8/layout/hierarchy4"/>
    <dgm:cxn modelId="{43E015D7-205D-43DC-B8BE-E160740EB45A}" type="presParOf" srcId="{D2AFF787-0169-4AA2-AF81-9DC252665557}" destId="{F2D17063-C6ED-4B52-A84A-1AC02825734D}" srcOrd="1" destOrd="0" presId="urn:microsoft.com/office/officeart/2005/8/layout/hierarchy4"/>
    <dgm:cxn modelId="{D2E104E6-703B-4220-B069-14B22ECB79C1}" type="presParOf" srcId="{D2AFF787-0169-4AA2-AF81-9DC252665557}" destId="{D5FBAED2-B64F-4FC1-850F-9AF8375241BC}" srcOrd="2" destOrd="0" presId="urn:microsoft.com/office/officeart/2005/8/layout/hierarchy4"/>
    <dgm:cxn modelId="{7268B6D0-0D3F-4FF1-8595-3820B5FA96D2}" type="presParOf" srcId="{D5FBAED2-B64F-4FC1-850F-9AF8375241BC}" destId="{338DAA38-0211-4DA4-AC18-F8DACB8E3792}" srcOrd="0" destOrd="0" presId="urn:microsoft.com/office/officeart/2005/8/layout/hierarchy4"/>
    <dgm:cxn modelId="{A4FCD8E4-889F-4CCA-8F82-FAAAD5DF4623}" type="presParOf" srcId="{338DAA38-0211-4DA4-AC18-F8DACB8E3792}" destId="{76E5ECDC-CF36-42B2-BFB7-BBB91FDF7AF9}" srcOrd="0" destOrd="0" presId="urn:microsoft.com/office/officeart/2005/8/layout/hierarchy4"/>
    <dgm:cxn modelId="{16BA264E-CBDA-42DC-8150-E600C3003980}" type="presParOf" srcId="{338DAA38-0211-4DA4-AC18-F8DACB8E3792}" destId="{448730C1-BAB1-40FD-A2DB-3B086D9A191F}" srcOrd="1" destOrd="0" presId="urn:microsoft.com/office/officeart/2005/8/layout/hierarchy4"/>
    <dgm:cxn modelId="{6A7CCF67-F236-4445-9754-1082A287BC19}" type="presParOf" srcId="{338DAA38-0211-4DA4-AC18-F8DACB8E3792}" destId="{113FD5B5-BAB2-4FF9-94D4-336D6C6868B0}" srcOrd="2" destOrd="0" presId="urn:microsoft.com/office/officeart/2005/8/layout/hierarchy4"/>
    <dgm:cxn modelId="{E81D6988-C7A0-41B1-A5EA-7DAC8F69EF8E}" type="presParOf" srcId="{113FD5B5-BAB2-4FF9-94D4-336D6C6868B0}" destId="{9128CD41-4ED5-4532-A33D-DEB9C1566D1C}" srcOrd="0" destOrd="0" presId="urn:microsoft.com/office/officeart/2005/8/layout/hierarchy4"/>
    <dgm:cxn modelId="{73CBBCED-116A-4A68-8F7C-744C688EBCDF}" type="presParOf" srcId="{9128CD41-4ED5-4532-A33D-DEB9C1566D1C}" destId="{6BA6E766-0C6E-4DC9-8254-892407CC7902}" srcOrd="0" destOrd="0" presId="urn:microsoft.com/office/officeart/2005/8/layout/hierarchy4"/>
    <dgm:cxn modelId="{27070389-27FD-4162-8990-2A1B55270543}" type="presParOf" srcId="{9128CD41-4ED5-4532-A33D-DEB9C1566D1C}" destId="{BC96DC4A-72D8-4DDE-99CB-C57C4CB109E0}" srcOrd="1" destOrd="0" presId="urn:microsoft.com/office/officeart/2005/8/layout/hierarchy4"/>
    <dgm:cxn modelId="{AC34FD49-66B6-46A1-9CB9-EA0803F59F88}" type="presParOf" srcId="{113FD5B5-BAB2-4FF9-94D4-336D6C6868B0}" destId="{35B16529-2EAD-4EE5-A53F-D58F0F799BD9}" srcOrd="1" destOrd="0" presId="urn:microsoft.com/office/officeart/2005/8/layout/hierarchy4"/>
    <dgm:cxn modelId="{9F9CC586-D009-4E54-98BC-B5E0AF17D876}" type="presParOf" srcId="{113FD5B5-BAB2-4FF9-94D4-336D6C6868B0}" destId="{D3269C10-2B7E-49A9-9B26-EA4AFB78EACF}" srcOrd="2" destOrd="0" presId="urn:microsoft.com/office/officeart/2005/8/layout/hierarchy4"/>
    <dgm:cxn modelId="{FE761952-76F6-45B4-B3CC-8A73E76434FA}" type="presParOf" srcId="{D3269C10-2B7E-49A9-9B26-EA4AFB78EACF}" destId="{1DEC363E-DAE2-447D-A936-5858F8A4FB91}" srcOrd="0" destOrd="0" presId="urn:microsoft.com/office/officeart/2005/8/layout/hierarchy4"/>
    <dgm:cxn modelId="{6A8E8074-9C16-42CD-8B43-2374DB1BD0DC}" type="presParOf" srcId="{D3269C10-2B7E-49A9-9B26-EA4AFB78EACF}" destId="{C841C3E8-8EE6-49B6-BA91-F00201A37F7E}" srcOrd="1" destOrd="0" presId="urn:microsoft.com/office/officeart/2005/8/layout/hierarchy4"/>
    <dgm:cxn modelId="{01404D72-3D42-4CE6-AFC2-FB40B6EDA3F0}" type="presParOf" srcId="{113FD5B5-BAB2-4FF9-94D4-336D6C6868B0}" destId="{9E7660BF-85DA-436C-8605-FCB95004463A}" srcOrd="3" destOrd="0" presId="urn:microsoft.com/office/officeart/2005/8/layout/hierarchy4"/>
    <dgm:cxn modelId="{0E1C1EB1-C5F5-4D25-B3A5-F3936F231219}" type="presParOf" srcId="{113FD5B5-BAB2-4FF9-94D4-336D6C6868B0}" destId="{4FA654AE-E913-40AB-9350-AA59A79035EB}" srcOrd="4" destOrd="0" presId="urn:microsoft.com/office/officeart/2005/8/layout/hierarchy4"/>
    <dgm:cxn modelId="{E95BA62B-1775-4D6D-AC32-28957DE59EE9}" type="presParOf" srcId="{4FA654AE-E913-40AB-9350-AA59A79035EB}" destId="{47DA7432-1D9D-4C7A-8899-26FD88E7E947}" srcOrd="0" destOrd="0" presId="urn:microsoft.com/office/officeart/2005/8/layout/hierarchy4"/>
    <dgm:cxn modelId="{70ACBCCC-C53B-49E7-BEF4-324DADF834ED}" type="presParOf" srcId="{4FA654AE-E913-40AB-9350-AA59A79035EB}" destId="{5CAD9786-4A46-4238-B1EA-12027898FDD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5/8/layout/hierarchy4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93911D4-DECE-4503-BCF6-8DE8D050B7F7}">
      <dgm:prSet phldrT="[Text]" custT="1"/>
      <dgm:spPr/>
      <dgm:t>
        <a:bodyPr/>
        <a:lstStyle/>
        <a:p>
          <a:r>
            <a:rPr lang="hr-HR" sz="2400" dirty="0"/>
            <a:t>Osoba koja </a:t>
          </a:r>
          <a:r>
            <a:rPr lang="hr-HR" sz="2400" b="1" dirty="0"/>
            <a:t>učinkovito primjenjuje </a:t>
          </a:r>
          <a:r>
            <a:rPr lang="hr-HR" sz="2400" dirty="0"/>
            <a:t>suočavanje rješavanjem problema</a:t>
          </a:r>
          <a:endParaRPr lang="en-GB" sz="2400" dirty="0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/>
        </a:p>
      </dgm:t>
    </dgm:pt>
    <dgm:pt modelId="{1DA289E9-A32E-4225-846E-C97BF81FE484}">
      <dgm:prSet/>
      <dgm:spPr/>
      <dgm:t>
        <a:bodyPr/>
        <a:lstStyle/>
        <a:p>
          <a:r>
            <a:rPr lang="hr-HR" dirty="0"/>
            <a:t>percipira stresni životni događaj kao izazov ili problem koji se treba riješiti</a:t>
          </a:r>
        </a:p>
      </dgm:t>
    </dgm:pt>
    <dgm:pt modelId="{8B0E1BB8-ECFE-4CBA-89D5-597EB104D48C}" type="parTrans" cxnId="{20EA0950-66FA-4E56-B3D4-5E228A5D813E}">
      <dgm:prSet/>
      <dgm:spPr/>
      <dgm:t>
        <a:bodyPr/>
        <a:lstStyle/>
        <a:p>
          <a:endParaRPr lang="en-GB"/>
        </a:p>
      </dgm:t>
    </dgm:pt>
    <dgm:pt modelId="{E31E8E82-286C-4114-9517-DE74C4695608}" type="sibTrans" cxnId="{20EA0950-66FA-4E56-B3D4-5E228A5D813E}">
      <dgm:prSet/>
      <dgm:spPr/>
      <dgm:t>
        <a:bodyPr/>
        <a:lstStyle/>
        <a:p>
          <a:endParaRPr lang="en-GB"/>
        </a:p>
      </dgm:t>
    </dgm:pt>
    <dgm:pt modelId="{A019D5C8-C2D4-4C52-A114-4D39A59337FC}">
      <dgm:prSet/>
      <dgm:spPr/>
      <dgm:t>
        <a:bodyPr/>
        <a:lstStyle/>
        <a:p>
          <a:r>
            <a:rPr lang="hr-HR" dirty="0"/>
            <a:t>vjeruje da je sposobna uspješno riješiti problem</a:t>
          </a:r>
        </a:p>
      </dgm:t>
    </dgm:pt>
    <dgm:pt modelId="{A3ED914A-E0AB-4E8D-A490-D736552FED88}" type="parTrans" cxnId="{7BD0D5E0-7547-44F2-9976-D3E06FBEB645}">
      <dgm:prSet/>
      <dgm:spPr/>
      <dgm:t>
        <a:bodyPr/>
        <a:lstStyle/>
        <a:p>
          <a:endParaRPr lang="en-GB"/>
        </a:p>
      </dgm:t>
    </dgm:pt>
    <dgm:pt modelId="{539FE654-3954-4969-9E8B-1C9BE2900F1B}" type="sibTrans" cxnId="{7BD0D5E0-7547-44F2-9976-D3E06FBEB645}">
      <dgm:prSet/>
      <dgm:spPr/>
      <dgm:t>
        <a:bodyPr/>
        <a:lstStyle/>
        <a:p>
          <a:endParaRPr lang="en-GB"/>
        </a:p>
      </dgm:t>
    </dgm:pt>
    <dgm:pt modelId="{F2C9FAC8-E1F7-4EFE-88C4-1DDD416C1AAD}">
      <dgm:prSet/>
      <dgm:spPr/>
      <dgm:t>
        <a:bodyPr/>
        <a:lstStyle/>
        <a:p>
          <a:r>
            <a:rPr lang="hr-HR" dirty="0"/>
            <a:t>pažljivo definira problem i postavlja realistične ciljeve</a:t>
          </a:r>
        </a:p>
      </dgm:t>
    </dgm:pt>
    <dgm:pt modelId="{03057DB8-7CAA-46AA-8A0E-6DF1DC81CEDD}" type="parTrans" cxnId="{29B06988-D663-47AF-A68B-4DB82DBE7668}">
      <dgm:prSet/>
      <dgm:spPr/>
      <dgm:t>
        <a:bodyPr/>
        <a:lstStyle/>
        <a:p>
          <a:endParaRPr lang="en-GB"/>
        </a:p>
      </dgm:t>
    </dgm:pt>
    <dgm:pt modelId="{521B7BA9-4AD8-48CA-9C26-E12971EF37AD}" type="sibTrans" cxnId="{29B06988-D663-47AF-A68B-4DB82DBE7668}">
      <dgm:prSet/>
      <dgm:spPr/>
      <dgm:t>
        <a:bodyPr/>
        <a:lstStyle/>
        <a:p>
          <a:endParaRPr lang="en-GB"/>
        </a:p>
      </dgm:t>
    </dgm:pt>
    <dgm:pt modelId="{D0E29F04-D257-4403-BA8E-DABC42D3A205}">
      <dgm:prSet/>
      <dgm:spPr/>
      <dgm:t>
        <a:bodyPr/>
        <a:lstStyle/>
        <a:p>
          <a:r>
            <a:rPr lang="hr-HR" dirty="0"/>
            <a:t>producira razna alternativna rješenja ili strategije suočavanja</a:t>
          </a:r>
        </a:p>
      </dgm:t>
    </dgm:pt>
    <dgm:pt modelId="{56365CC8-CD00-489B-8DE5-F186E3F5EF86}" type="parTrans" cxnId="{7F80D7EB-A4DA-4E4D-B34F-BE547243EA37}">
      <dgm:prSet/>
      <dgm:spPr/>
      <dgm:t>
        <a:bodyPr/>
        <a:lstStyle/>
        <a:p>
          <a:endParaRPr lang="en-GB"/>
        </a:p>
      </dgm:t>
    </dgm:pt>
    <dgm:pt modelId="{AEA0B3B2-4965-4515-954C-CE76A37237AC}" type="sibTrans" cxnId="{7F80D7EB-A4DA-4E4D-B34F-BE547243EA37}">
      <dgm:prSet/>
      <dgm:spPr/>
      <dgm:t>
        <a:bodyPr/>
        <a:lstStyle/>
        <a:p>
          <a:endParaRPr lang="en-GB"/>
        </a:p>
      </dgm:t>
    </dgm:pt>
    <dgm:pt modelId="{E038FDD3-86C2-46AE-8545-ED7897B9A6E7}">
      <dgm:prSet/>
      <dgm:spPr/>
      <dgm:t>
        <a:bodyPr/>
        <a:lstStyle/>
        <a:p>
          <a:r>
            <a:rPr lang="hr-HR" dirty="0"/>
            <a:t>odabire „najbolje“ od mogućih učinkovitih rješenja</a:t>
          </a:r>
        </a:p>
      </dgm:t>
    </dgm:pt>
    <dgm:pt modelId="{8F0A16F3-4130-4F0E-BCFA-99E396665DD3}" type="parTrans" cxnId="{15937611-05B3-4C6C-A142-76E9F01CBB92}">
      <dgm:prSet/>
      <dgm:spPr/>
      <dgm:t>
        <a:bodyPr/>
        <a:lstStyle/>
        <a:p>
          <a:endParaRPr lang="en-GB"/>
        </a:p>
      </dgm:t>
    </dgm:pt>
    <dgm:pt modelId="{DFED08F6-6177-426C-9F8C-9E9E0C0E4592}" type="sibTrans" cxnId="{15937611-05B3-4C6C-A142-76E9F01CBB92}">
      <dgm:prSet/>
      <dgm:spPr/>
      <dgm:t>
        <a:bodyPr/>
        <a:lstStyle/>
        <a:p>
          <a:endParaRPr lang="en-GB"/>
        </a:p>
      </dgm:t>
    </dgm:pt>
    <dgm:pt modelId="{F4281751-8DE1-4780-A3A8-F1592061FB67}">
      <dgm:prSet/>
      <dgm:spPr/>
      <dgm:t>
        <a:bodyPr/>
        <a:lstStyle/>
        <a:p>
          <a:r>
            <a:rPr lang="hr-HR" dirty="0"/>
            <a:t>učinkovito primjenjuje rješenje</a:t>
          </a:r>
        </a:p>
      </dgm:t>
    </dgm:pt>
    <dgm:pt modelId="{A6C25A38-1FE0-4ED8-8202-9226B576BB6E}" type="parTrans" cxnId="{2142C242-BC7B-4C55-A44E-BDC6B65814DF}">
      <dgm:prSet/>
      <dgm:spPr/>
      <dgm:t>
        <a:bodyPr/>
        <a:lstStyle/>
        <a:p>
          <a:endParaRPr lang="en-GB"/>
        </a:p>
      </dgm:t>
    </dgm:pt>
    <dgm:pt modelId="{4F3E72D1-2082-4917-8F4D-702A197AAB02}" type="sibTrans" cxnId="{2142C242-BC7B-4C55-A44E-BDC6B65814DF}">
      <dgm:prSet/>
      <dgm:spPr/>
      <dgm:t>
        <a:bodyPr/>
        <a:lstStyle/>
        <a:p>
          <a:endParaRPr lang="en-GB"/>
        </a:p>
      </dgm:t>
    </dgm:pt>
    <dgm:pt modelId="{81D874BA-794E-45B0-AD18-24CB9CEB86F8}">
      <dgm:prSet/>
      <dgm:spPr/>
      <dgm:t>
        <a:bodyPr/>
        <a:lstStyle/>
        <a:p>
          <a:r>
            <a:rPr lang="hr-HR" dirty="0"/>
            <a:t>pažljivo promatra i evaluira ishode</a:t>
          </a:r>
        </a:p>
      </dgm:t>
    </dgm:pt>
    <dgm:pt modelId="{EF0BA26F-6214-4FDB-842F-5B69BFAB7984}" type="parTrans" cxnId="{8C3FBF98-D40E-4D4B-BC2B-A9683D39AAA8}">
      <dgm:prSet/>
      <dgm:spPr/>
      <dgm:t>
        <a:bodyPr/>
        <a:lstStyle/>
        <a:p>
          <a:endParaRPr lang="en-GB"/>
        </a:p>
      </dgm:t>
    </dgm:pt>
    <dgm:pt modelId="{C4A29BA1-BDC5-4B4E-9186-C1CEF77C9871}" type="sibTrans" cxnId="{8C3FBF98-D40E-4D4B-BC2B-A9683D39AAA8}">
      <dgm:prSet/>
      <dgm:spPr/>
      <dgm:t>
        <a:bodyPr/>
        <a:lstStyle/>
        <a:p>
          <a:endParaRPr lang="en-GB"/>
        </a:p>
      </dgm:t>
    </dgm:pt>
    <dgm:pt modelId="{5AEF3547-3D3F-45A3-A683-EC596CCB4D23}" type="pres">
      <dgm:prSet presAssocID="{DECA16F0-439E-4084-99A7-FB99F4619B8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418FBE1-2231-4D38-B9CB-44569A79B76A}" type="pres">
      <dgm:prSet presAssocID="{593911D4-DECE-4503-BCF6-8DE8D050B7F7}" presName="vertOne" presStyleCnt="0"/>
      <dgm:spPr/>
    </dgm:pt>
    <dgm:pt modelId="{776B8CDE-611E-4B30-A99D-22E4BC4A6004}" type="pres">
      <dgm:prSet presAssocID="{593911D4-DECE-4503-BCF6-8DE8D050B7F7}" presName="txOne" presStyleLbl="node0" presStyleIdx="0" presStyleCnt="1" custScaleY="50990" custLinFactNeighborX="77" custLinFactNeighborY="563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1B693A-2F9D-4C0F-ACC7-6BB1F9E83594}" type="pres">
      <dgm:prSet presAssocID="{593911D4-DECE-4503-BCF6-8DE8D050B7F7}" presName="parTransOne" presStyleCnt="0"/>
      <dgm:spPr/>
    </dgm:pt>
    <dgm:pt modelId="{EE80AFB7-6918-436D-970C-8D614DE2FC15}" type="pres">
      <dgm:prSet presAssocID="{593911D4-DECE-4503-BCF6-8DE8D050B7F7}" presName="horzOne" presStyleCnt="0"/>
      <dgm:spPr/>
    </dgm:pt>
    <dgm:pt modelId="{BF7436CE-E20A-438F-970F-F628A28F432A}" type="pres">
      <dgm:prSet presAssocID="{1DA289E9-A32E-4225-846E-C97BF81FE484}" presName="vertTwo" presStyleCnt="0"/>
      <dgm:spPr/>
    </dgm:pt>
    <dgm:pt modelId="{D9B78327-83B4-4806-8607-15E684D9B924}" type="pres">
      <dgm:prSet presAssocID="{1DA289E9-A32E-4225-846E-C97BF81FE484}" presName="txTwo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BEE1B6-FAC8-4118-8916-905D5D8B49D8}" type="pres">
      <dgm:prSet presAssocID="{1DA289E9-A32E-4225-846E-C97BF81FE484}" presName="horzTwo" presStyleCnt="0"/>
      <dgm:spPr/>
    </dgm:pt>
    <dgm:pt modelId="{02B3ED1D-DE6D-4171-806E-053146924307}" type="pres">
      <dgm:prSet presAssocID="{E31E8E82-286C-4114-9517-DE74C4695608}" presName="sibSpaceTwo" presStyleCnt="0"/>
      <dgm:spPr/>
    </dgm:pt>
    <dgm:pt modelId="{734AE079-471D-46AB-B0B1-FC0D90BC6BBA}" type="pres">
      <dgm:prSet presAssocID="{A019D5C8-C2D4-4C52-A114-4D39A59337FC}" presName="vertTwo" presStyleCnt="0"/>
      <dgm:spPr/>
    </dgm:pt>
    <dgm:pt modelId="{8B52CD9B-D989-49EF-82D2-EB6919B26A18}" type="pres">
      <dgm:prSet presAssocID="{A019D5C8-C2D4-4C52-A114-4D39A59337FC}" presName="txTwo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D75DC8-9EB9-4A07-A70E-AD5836B32F14}" type="pres">
      <dgm:prSet presAssocID="{A019D5C8-C2D4-4C52-A114-4D39A59337FC}" presName="horzTwo" presStyleCnt="0"/>
      <dgm:spPr/>
    </dgm:pt>
    <dgm:pt modelId="{8CA3B925-8DE1-4F28-B76C-E0F5AD9521F6}" type="pres">
      <dgm:prSet presAssocID="{539FE654-3954-4969-9E8B-1C9BE2900F1B}" presName="sibSpaceTwo" presStyleCnt="0"/>
      <dgm:spPr/>
    </dgm:pt>
    <dgm:pt modelId="{579DF585-E32D-452B-BF60-60F7950423E1}" type="pres">
      <dgm:prSet presAssocID="{F2C9FAC8-E1F7-4EFE-88C4-1DDD416C1AAD}" presName="vertTwo" presStyleCnt="0"/>
      <dgm:spPr/>
    </dgm:pt>
    <dgm:pt modelId="{43DE9DA1-10BD-40A0-8972-0C97EEA8D890}" type="pres">
      <dgm:prSet presAssocID="{F2C9FAC8-E1F7-4EFE-88C4-1DDD416C1AAD}" presName="txTwo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D14DDC-1512-4124-A388-FE42F024C8DC}" type="pres">
      <dgm:prSet presAssocID="{F2C9FAC8-E1F7-4EFE-88C4-1DDD416C1AAD}" presName="horzTwo" presStyleCnt="0"/>
      <dgm:spPr/>
    </dgm:pt>
    <dgm:pt modelId="{DB97D1F7-43D5-4AFA-A805-862D55DA1D79}" type="pres">
      <dgm:prSet presAssocID="{521B7BA9-4AD8-48CA-9C26-E12971EF37AD}" presName="sibSpaceTwo" presStyleCnt="0"/>
      <dgm:spPr/>
    </dgm:pt>
    <dgm:pt modelId="{AA145D4C-F2DC-49F6-9AFB-9D7AAADAEEE1}" type="pres">
      <dgm:prSet presAssocID="{D0E29F04-D257-4403-BA8E-DABC42D3A205}" presName="vertTwo" presStyleCnt="0"/>
      <dgm:spPr/>
    </dgm:pt>
    <dgm:pt modelId="{31C4EB1F-D342-48E1-A33F-08CD101A44F4}" type="pres">
      <dgm:prSet presAssocID="{D0E29F04-D257-4403-BA8E-DABC42D3A205}" presName="txTwo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1E338D-0551-4143-9891-132D514EF690}" type="pres">
      <dgm:prSet presAssocID="{D0E29F04-D257-4403-BA8E-DABC42D3A205}" presName="horzTwo" presStyleCnt="0"/>
      <dgm:spPr/>
    </dgm:pt>
    <dgm:pt modelId="{79E2F207-4240-448D-94BD-BCF9439115BA}" type="pres">
      <dgm:prSet presAssocID="{AEA0B3B2-4965-4515-954C-CE76A37237AC}" presName="sibSpaceTwo" presStyleCnt="0"/>
      <dgm:spPr/>
    </dgm:pt>
    <dgm:pt modelId="{1E10813A-CDE1-4328-B940-F20741DA5B3C}" type="pres">
      <dgm:prSet presAssocID="{E038FDD3-86C2-46AE-8545-ED7897B9A6E7}" presName="vertTwo" presStyleCnt="0"/>
      <dgm:spPr/>
    </dgm:pt>
    <dgm:pt modelId="{EFB2FB06-EB83-4441-9B44-31E95953C4E2}" type="pres">
      <dgm:prSet presAssocID="{E038FDD3-86C2-46AE-8545-ED7897B9A6E7}" presName="txTwo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2B1434-10F0-480B-82A5-88F30DAF8BF9}" type="pres">
      <dgm:prSet presAssocID="{E038FDD3-86C2-46AE-8545-ED7897B9A6E7}" presName="horzTwo" presStyleCnt="0"/>
      <dgm:spPr/>
    </dgm:pt>
    <dgm:pt modelId="{703D4FF7-2054-4F90-8DCD-423E137563A7}" type="pres">
      <dgm:prSet presAssocID="{DFED08F6-6177-426C-9F8C-9E9E0C0E4592}" presName="sibSpaceTwo" presStyleCnt="0"/>
      <dgm:spPr/>
    </dgm:pt>
    <dgm:pt modelId="{B336A062-2B13-44A7-BA39-609BEBE7906E}" type="pres">
      <dgm:prSet presAssocID="{F4281751-8DE1-4780-A3A8-F1592061FB67}" presName="vertTwo" presStyleCnt="0"/>
      <dgm:spPr/>
    </dgm:pt>
    <dgm:pt modelId="{34D7A130-5927-42AF-969E-CABF76212138}" type="pres">
      <dgm:prSet presAssocID="{F4281751-8DE1-4780-A3A8-F1592061FB67}" presName="txTwo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D7F87B-7C6B-4F43-B333-17CE92E62E26}" type="pres">
      <dgm:prSet presAssocID="{F4281751-8DE1-4780-A3A8-F1592061FB67}" presName="horzTwo" presStyleCnt="0"/>
      <dgm:spPr/>
    </dgm:pt>
    <dgm:pt modelId="{5562E475-E1FA-4889-B3B0-BFF93F5C2EAD}" type="pres">
      <dgm:prSet presAssocID="{4F3E72D1-2082-4917-8F4D-702A197AAB02}" presName="sibSpaceTwo" presStyleCnt="0"/>
      <dgm:spPr/>
    </dgm:pt>
    <dgm:pt modelId="{206C142B-8AF6-4A58-92AE-EC3E958C9401}" type="pres">
      <dgm:prSet presAssocID="{81D874BA-794E-45B0-AD18-24CB9CEB86F8}" presName="vertTwo" presStyleCnt="0"/>
      <dgm:spPr/>
    </dgm:pt>
    <dgm:pt modelId="{B1757B39-555A-46E9-BAC4-5A6C3D887B87}" type="pres">
      <dgm:prSet presAssocID="{81D874BA-794E-45B0-AD18-24CB9CEB86F8}" presName="txTwo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CCE380-49E3-4117-853D-1F6F4CA093A9}" type="pres">
      <dgm:prSet presAssocID="{81D874BA-794E-45B0-AD18-24CB9CEB86F8}" presName="horzTwo" presStyleCnt="0"/>
      <dgm:spPr/>
    </dgm:pt>
  </dgm:ptLst>
  <dgm:cxnLst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9C0F8067-D9CD-4A8B-8442-ADD516BD905D}" type="presOf" srcId="{1DA289E9-A32E-4225-846E-C97BF81FE484}" destId="{D9B78327-83B4-4806-8607-15E684D9B924}" srcOrd="0" destOrd="0" presId="urn:microsoft.com/office/officeart/2005/8/layout/hierarchy4"/>
    <dgm:cxn modelId="{15937611-05B3-4C6C-A142-76E9F01CBB92}" srcId="{593911D4-DECE-4503-BCF6-8DE8D050B7F7}" destId="{E038FDD3-86C2-46AE-8545-ED7897B9A6E7}" srcOrd="4" destOrd="0" parTransId="{8F0A16F3-4130-4F0E-BCFA-99E396665DD3}" sibTransId="{DFED08F6-6177-426C-9F8C-9E9E0C0E4592}"/>
    <dgm:cxn modelId="{2142C242-BC7B-4C55-A44E-BDC6B65814DF}" srcId="{593911D4-DECE-4503-BCF6-8DE8D050B7F7}" destId="{F4281751-8DE1-4780-A3A8-F1592061FB67}" srcOrd="5" destOrd="0" parTransId="{A6C25A38-1FE0-4ED8-8202-9226B576BB6E}" sibTransId="{4F3E72D1-2082-4917-8F4D-702A197AAB02}"/>
    <dgm:cxn modelId="{F89638ED-CA90-4018-88D3-1365A47D0989}" type="presOf" srcId="{A019D5C8-C2D4-4C52-A114-4D39A59337FC}" destId="{8B52CD9B-D989-49EF-82D2-EB6919B26A18}" srcOrd="0" destOrd="0" presId="urn:microsoft.com/office/officeart/2005/8/layout/hierarchy4"/>
    <dgm:cxn modelId="{5A3ACD92-0DC9-4975-BA2A-0A7A893CB3E5}" type="presOf" srcId="{E038FDD3-86C2-46AE-8545-ED7897B9A6E7}" destId="{EFB2FB06-EB83-4441-9B44-31E95953C4E2}" srcOrd="0" destOrd="0" presId="urn:microsoft.com/office/officeart/2005/8/layout/hierarchy4"/>
    <dgm:cxn modelId="{C3EF5BCE-7E6C-42CA-81D7-E0A91F157376}" type="presOf" srcId="{F4281751-8DE1-4780-A3A8-F1592061FB67}" destId="{34D7A130-5927-42AF-969E-CABF76212138}" srcOrd="0" destOrd="0" presId="urn:microsoft.com/office/officeart/2005/8/layout/hierarchy4"/>
    <dgm:cxn modelId="{7BD0D5E0-7547-44F2-9976-D3E06FBEB645}" srcId="{593911D4-DECE-4503-BCF6-8DE8D050B7F7}" destId="{A019D5C8-C2D4-4C52-A114-4D39A59337FC}" srcOrd="1" destOrd="0" parTransId="{A3ED914A-E0AB-4E8D-A490-D736552FED88}" sibTransId="{539FE654-3954-4969-9E8B-1C9BE2900F1B}"/>
    <dgm:cxn modelId="{0CFBA594-B60E-45AB-B03F-F10A65395985}" type="presOf" srcId="{81D874BA-794E-45B0-AD18-24CB9CEB86F8}" destId="{B1757B39-555A-46E9-BAC4-5A6C3D887B87}" srcOrd="0" destOrd="0" presId="urn:microsoft.com/office/officeart/2005/8/layout/hierarchy4"/>
    <dgm:cxn modelId="{29B06988-D663-47AF-A68B-4DB82DBE7668}" srcId="{593911D4-DECE-4503-BCF6-8DE8D050B7F7}" destId="{F2C9FAC8-E1F7-4EFE-88C4-1DDD416C1AAD}" srcOrd="2" destOrd="0" parTransId="{03057DB8-7CAA-46AA-8A0E-6DF1DC81CEDD}" sibTransId="{521B7BA9-4AD8-48CA-9C26-E12971EF37AD}"/>
    <dgm:cxn modelId="{01842ABD-0C4E-4CF5-9767-5E891ADE52B4}" type="presOf" srcId="{F2C9FAC8-E1F7-4EFE-88C4-1DDD416C1AAD}" destId="{43DE9DA1-10BD-40A0-8972-0C97EEA8D890}" srcOrd="0" destOrd="0" presId="urn:microsoft.com/office/officeart/2005/8/layout/hierarchy4"/>
    <dgm:cxn modelId="{20EA0950-66FA-4E56-B3D4-5E228A5D813E}" srcId="{593911D4-DECE-4503-BCF6-8DE8D050B7F7}" destId="{1DA289E9-A32E-4225-846E-C97BF81FE484}" srcOrd="0" destOrd="0" parTransId="{8B0E1BB8-ECFE-4CBA-89D5-597EB104D48C}" sibTransId="{E31E8E82-286C-4114-9517-DE74C4695608}"/>
    <dgm:cxn modelId="{394E270A-25EF-47ED-8827-7314765D75AC}" type="presOf" srcId="{D0E29F04-D257-4403-BA8E-DABC42D3A205}" destId="{31C4EB1F-D342-48E1-A33F-08CD101A44F4}" srcOrd="0" destOrd="0" presId="urn:microsoft.com/office/officeart/2005/8/layout/hierarchy4"/>
    <dgm:cxn modelId="{7F80D7EB-A4DA-4E4D-B34F-BE547243EA37}" srcId="{593911D4-DECE-4503-BCF6-8DE8D050B7F7}" destId="{D0E29F04-D257-4403-BA8E-DABC42D3A205}" srcOrd="3" destOrd="0" parTransId="{56365CC8-CD00-489B-8DE5-F186E3F5EF86}" sibTransId="{AEA0B3B2-4965-4515-954C-CE76A37237AC}"/>
    <dgm:cxn modelId="{8C3FBF98-D40E-4D4B-BC2B-A9683D39AAA8}" srcId="{593911D4-DECE-4503-BCF6-8DE8D050B7F7}" destId="{81D874BA-794E-45B0-AD18-24CB9CEB86F8}" srcOrd="6" destOrd="0" parTransId="{EF0BA26F-6214-4FDB-842F-5B69BFAB7984}" sibTransId="{C4A29BA1-BDC5-4B4E-9186-C1CEF77C9871}"/>
    <dgm:cxn modelId="{76676281-B9C8-4E65-9278-E979272CFF72}" type="presOf" srcId="{593911D4-DECE-4503-BCF6-8DE8D050B7F7}" destId="{776B8CDE-611E-4B30-A99D-22E4BC4A6004}" srcOrd="0" destOrd="0" presId="urn:microsoft.com/office/officeart/2005/8/layout/hierarchy4"/>
    <dgm:cxn modelId="{F8FB6456-98F6-4B1C-8571-ADDE873AAC70}" type="presOf" srcId="{DECA16F0-439E-4084-99A7-FB99F4619B80}" destId="{5AEF3547-3D3F-45A3-A683-EC596CCB4D23}" srcOrd="0" destOrd="0" presId="urn:microsoft.com/office/officeart/2005/8/layout/hierarchy4"/>
    <dgm:cxn modelId="{05B56D75-8341-411B-98D1-C6A4E9B86FAD}" type="presParOf" srcId="{5AEF3547-3D3F-45A3-A683-EC596CCB4D23}" destId="{F418FBE1-2231-4D38-B9CB-44569A79B76A}" srcOrd="0" destOrd="0" presId="urn:microsoft.com/office/officeart/2005/8/layout/hierarchy4"/>
    <dgm:cxn modelId="{0F87FE32-B456-4D1E-B2C9-E081D63E2093}" type="presParOf" srcId="{F418FBE1-2231-4D38-B9CB-44569A79B76A}" destId="{776B8CDE-611E-4B30-A99D-22E4BC4A6004}" srcOrd="0" destOrd="0" presId="urn:microsoft.com/office/officeart/2005/8/layout/hierarchy4"/>
    <dgm:cxn modelId="{3FF67CB6-D968-4C57-90C4-FDCF4644E301}" type="presParOf" srcId="{F418FBE1-2231-4D38-B9CB-44569A79B76A}" destId="{DA1B693A-2F9D-4C0F-ACC7-6BB1F9E83594}" srcOrd="1" destOrd="0" presId="urn:microsoft.com/office/officeart/2005/8/layout/hierarchy4"/>
    <dgm:cxn modelId="{9BC7EA65-C562-4BA9-A237-3E2AF652D27C}" type="presParOf" srcId="{F418FBE1-2231-4D38-B9CB-44569A79B76A}" destId="{EE80AFB7-6918-436D-970C-8D614DE2FC15}" srcOrd="2" destOrd="0" presId="urn:microsoft.com/office/officeart/2005/8/layout/hierarchy4"/>
    <dgm:cxn modelId="{DDAEA5C0-5228-4A6D-941B-C47CA8D918D5}" type="presParOf" srcId="{EE80AFB7-6918-436D-970C-8D614DE2FC15}" destId="{BF7436CE-E20A-438F-970F-F628A28F432A}" srcOrd="0" destOrd="0" presId="urn:microsoft.com/office/officeart/2005/8/layout/hierarchy4"/>
    <dgm:cxn modelId="{E7FA177D-7D75-4838-A156-25EE2D66EB74}" type="presParOf" srcId="{BF7436CE-E20A-438F-970F-F628A28F432A}" destId="{D9B78327-83B4-4806-8607-15E684D9B924}" srcOrd="0" destOrd="0" presId="urn:microsoft.com/office/officeart/2005/8/layout/hierarchy4"/>
    <dgm:cxn modelId="{63C7FBB2-51E6-407E-922A-99FFDD8E5A6E}" type="presParOf" srcId="{BF7436CE-E20A-438F-970F-F628A28F432A}" destId="{32BEE1B6-FAC8-4118-8916-905D5D8B49D8}" srcOrd="1" destOrd="0" presId="urn:microsoft.com/office/officeart/2005/8/layout/hierarchy4"/>
    <dgm:cxn modelId="{6B718D2B-43CE-49D3-8CF2-6F3493E856D7}" type="presParOf" srcId="{EE80AFB7-6918-436D-970C-8D614DE2FC15}" destId="{02B3ED1D-DE6D-4171-806E-053146924307}" srcOrd="1" destOrd="0" presId="urn:microsoft.com/office/officeart/2005/8/layout/hierarchy4"/>
    <dgm:cxn modelId="{4B5C7891-D555-4E92-A110-C04A9FD07265}" type="presParOf" srcId="{EE80AFB7-6918-436D-970C-8D614DE2FC15}" destId="{734AE079-471D-46AB-B0B1-FC0D90BC6BBA}" srcOrd="2" destOrd="0" presId="urn:microsoft.com/office/officeart/2005/8/layout/hierarchy4"/>
    <dgm:cxn modelId="{D4E1EF4A-B193-4531-BDB9-BEC095613F55}" type="presParOf" srcId="{734AE079-471D-46AB-B0B1-FC0D90BC6BBA}" destId="{8B52CD9B-D989-49EF-82D2-EB6919B26A18}" srcOrd="0" destOrd="0" presId="urn:microsoft.com/office/officeart/2005/8/layout/hierarchy4"/>
    <dgm:cxn modelId="{5826AADB-06F7-4BC3-9BFA-D05606B93D58}" type="presParOf" srcId="{734AE079-471D-46AB-B0B1-FC0D90BC6BBA}" destId="{43D75DC8-9EB9-4A07-A70E-AD5836B32F14}" srcOrd="1" destOrd="0" presId="urn:microsoft.com/office/officeart/2005/8/layout/hierarchy4"/>
    <dgm:cxn modelId="{4502CCF2-348D-4FBE-B90A-B93C9BEEECA4}" type="presParOf" srcId="{EE80AFB7-6918-436D-970C-8D614DE2FC15}" destId="{8CA3B925-8DE1-4F28-B76C-E0F5AD9521F6}" srcOrd="3" destOrd="0" presId="urn:microsoft.com/office/officeart/2005/8/layout/hierarchy4"/>
    <dgm:cxn modelId="{96080661-5F1E-496D-A1D3-F2AC96352F59}" type="presParOf" srcId="{EE80AFB7-6918-436D-970C-8D614DE2FC15}" destId="{579DF585-E32D-452B-BF60-60F7950423E1}" srcOrd="4" destOrd="0" presId="urn:microsoft.com/office/officeart/2005/8/layout/hierarchy4"/>
    <dgm:cxn modelId="{DEC449E5-359A-490B-997A-447E0B2AC3FE}" type="presParOf" srcId="{579DF585-E32D-452B-BF60-60F7950423E1}" destId="{43DE9DA1-10BD-40A0-8972-0C97EEA8D890}" srcOrd="0" destOrd="0" presId="urn:microsoft.com/office/officeart/2005/8/layout/hierarchy4"/>
    <dgm:cxn modelId="{E254DC70-1611-4E0C-A0CC-A68B6E683537}" type="presParOf" srcId="{579DF585-E32D-452B-BF60-60F7950423E1}" destId="{55D14DDC-1512-4124-A388-FE42F024C8DC}" srcOrd="1" destOrd="0" presId="urn:microsoft.com/office/officeart/2005/8/layout/hierarchy4"/>
    <dgm:cxn modelId="{861C2673-8625-4904-A7F9-C12B0C46272F}" type="presParOf" srcId="{EE80AFB7-6918-436D-970C-8D614DE2FC15}" destId="{DB97D1F7-43D5-4AFA-A805-862D55DA1D79}" srcOrd="5" destOrd="0" presId="urn:microsoft.com/office/officeart/2005/8/layout/hierarchy4"/>
    <dgm:cxn modelId="{3DA9E1C6-F41F-4286-9409-2B416C21A766}" type="presParOf" srcId="{EE80AFB7-6918-436D-970C-8D614DE2FC15}" destId="{AA145D4C-F2DC-49F6-9AFB-9D7AAADAEEE1}" srcOrd="6" destOrd="0" presId="urn:microsoft.com/office/officeart/2005/8/layout/hierarchy4"/>
    <dgm:cxn modelId="{62E7153A-7EC3-4F63-966E-2F2CEB4AE76F}" type="presParOf" srcId="{AA145D4C-F2DC-49F6-9AFB-9D7AAADAEEE1}" destId="{31C4EB1F-D342-48E1-A33F-08CD101A44F4}" srcOrd="0" destOrd="0" presId="urn:microsoft.com/office/officeart/2005/8/layout/hierarchy4"/>
    <dgm:cxn modelId="{1B650BBF-4DE7-4D36-AC2D-35E617A30246}" type="presParOf" srcId="{AA145D4C-F2DC-49F6-9AFB-9D7AAADAEEE1}" destId="{981E338D-0551-4143-9891-132D514EF690}" srcOrd="1" destOrd="0" presId="urn:microsoft.com/office/officeart/2005/8/layout/hierarchy4"/>
    <dgm:cxn modelId="{C4812D6C-53AD-4AD5-9474-97BAF62B31F5}" type="presParOf" srcId="{EE80AFB7-6918-436D-970C-8D614DE2FC15}" destId="{79E2F207-4240-448D-94BD-BCF9439115BA}" srcOrd="7" destOrd="0" presId="urn:microsoft.com/office/officeart/2005/8/layout/hierarchy4"/>
    <dgm:cxn modelId="{6942AA31-117C-4358-8B51-6941A95BBEE6}" type="presParOf" srcId="{EE80AFB7-6918-436D-970C-8D614DE2FC15}" destId="{1E10813A-CDE1-4328-B940-F20741DA5B3C}" srcOrd="8" destOrd="0" presId="urn:microsoft.com/office/officeart/2005/8/layout/hierarchy4"/>
    <dgm:cxn modelId="{68D00E11-43F9-48B4-8678-9518C0A117A4}" type="presParOf" srcId="{1E10813A-CDE1-4328-B940-F20741DA5B3C}" destId="{EFB2FB06-EB83-4441-9B44-31E95953C4E2}" srcOrd="0" destOrd="0" presId="urn:microsoft.com/office/officeart/2005/8/layout/hierarchy4"/>
    <dgm:cxn modelId="{026AF8E1-8C31-4251-979C-BFD6110ED561}" type="presParOf" srcId="{1E10813A-CDE1-4328-B940-F20741DA5B3C}" destId="{202B1434-10F0-480B-82A5-88F30DAF8BF9}" srcOrd="1" destOrd="0" presId="urn:microsoft.com/office/officeart/2005/8/layout/hierarchy4"/>
    <dgm:cxn modelId="{6C9F2CDA-6022-4D53-A6FC-A9F3810C515F}" type="presParOf" srcId="{EE80AFB7-6918-436D-970C-8D614DE2FC15}" destId="{703D4FF7-2054-4F90-8DCD-423E137563A7}" srcOrd="9" destOrd="0" presId="urn:microsoft.com/office/officeart/2005/8/layout/hierarchy4"/>
    <dgm:cxn modelId="{6367FE8B-2F3A-442F-8F53-2045544AD5AF}" type="presParOf" srcId="{EE80AFB7-6918-436D-970C-8D614DE2FC15}" destId="{B336A062-2B13-44A7-BA39-609BEBE7906E}" srcOrd="10" destOrd="0" presId="urn:microsoft.com/office/officeart/2005/8/layout/hierarchy4"/>
    <dgm:cxn modelId="{AFB7A743-79CF-4382-A6E2-508CF2B92078}" type="presParOf" srcId="{B336A062-2B13-44A7-BA39-609BEBE7906E}" destId="{34D7A130-5927-42AF-969E-CABF76212138}" srcOrd="0" destOrd="0" presId="urn:microsoft.com/office/officeart/2005/8/layout/hierarchy4"/>
    <dgm:cxn modelId="{89FFBD57-C0D0-4477-9F64-798709EE32FC}" type="presParOf" srcId="{B336A062-2B13-44A7-BA39-609BEBE7906E}" destId="{69D7F87B-7C6B-4F43-B333-17CE92E62E26}" srcOrd="1" destOrd="0" presId="urn:microsoft.com/office/officeart/2005/8/layout/hierarchy4"/>
    <dgm:cxn modelId="{5D7ECADB-B8A6-4535-8339-38C93367BEAD}" type="presParOf" srcId="{EE80AFB7-6918-436D-970C-8D614DE2FC15}" destId="{5562E475-E1FA-4889-B3B0-BFF93F5C2EAD}" srcOrd="11" destOrd="0" presId="urn:microsoft.com/office/officeart/2005/8/layout/hierarchy4"/>
    <dgm:cxn modelId="{6E83C43A-238D-47C9-A1C4-FD113F56779F}" type="presParOf" srcId="{EE80AFB7-6918-436D-970C-8D614DE2FC15}" destId="{206C142B-8AF6-4A58-92AE-EC3E958C9401}" srcOrd="12" destOrd="0" presId="urn:microsoft.com/office/officeart/2005/8/layout/hierarchy4"/>
    <dgm:cxn modelId="{C23F7811-0ACB-4E92-957F-BB022BE86B34}" type="presParOf" srcId="{206C142B-8AF6-4A58-92AE-EC3E958C9401}" destId="{B1757B39-555A-46E9-BAC4-5A6C3D887B87}" srcOrd="0" destOrd="0" presId="urn:microsoft.com/office/officeart/2005/8/layout/hierarchy4"/>
    <dgm:cxn modelId="{2E2AF38E-D0D9-4F4A-87BD-B52370977799}" type="presParOf" srcId="{206C142B-8AF6-4A58-92AE-EC3E958C9401}" destId="{C7CCE380-49E3-4117-853D-1F6F4CA093A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5B4A3F7-6117-4598-B989-3574DF9D0F7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3B0AB15-E8D6-46DB-8E8B-E8F63895FA69}">
      <dgm:prSet custT="1"/>
      <dgm:spPr/>
      <dgm:t>
        <a:bodyPr/>
        <a:lstStyle/>
        <a:p>
          <a:r>
            <a:rPr lang="hr-HR" sz="1800" b="1" dirty="0"/>
            <a:t>Procjena</a:t>
          </a:r>
          <a:r>
            <a:rPr lang="hr-HR" sz="1800" dirty="0"/>
            <a:t> prije provođenja PST-a. Identificirati: </a:t>
          </a:r>
          <a:endParaRPr lang="en-US" sz="1800" dirty="0"/>
        </a:p>
      </dgm:t>
    </dgm:pt>
    <dgm:pt modelId="{DFC4C83E-20AB-437A-9F54-7CC53E52580F}" type="parTrans" cxnId="{C73617F0-061B-4AC0-B8B1-2195542F9FE2}">
      <dgm:prSet/>
      <dgm:spPr/>
      <dgm:t>
        <a:bodyPr/>
        <a:lstStyle/>
        <a:p>
          <a:endParaRPr lang="en-US" sz="4800"/>
        </a:p>
      </dgm:t>
    </dgm:pt>
    <dgm:pt modelId="{BE78B6FA-FC93-40D2-9177-2B84EE75BBEF}" type="sibTrans" cxnId="{C73617F0-061B-4AC0-B8B1-2195542F9FE2}">
      <dgm:prSet/>
      <dgm:spPr/>
      <dgm:t>
        <a:bodyPr/>
        <a:lstStyle/>
        <a:p>
          <a:endParaRPr lang="en-US" sz="4800"/>
        </a:p>
      </dgm:t>
    </dgm:pt>
    <dgm:pt modelId="{5E7E0AAB-47F7-4EDB-8CC0-1D463C1A2DE0}">
      <dgm:prSet custT="1"/>
      <dgm:spPr/>
      <dgm:t>
        <a:bodyPr/>
        <a:lstStyle/>
        <a:p>
          <a:r>
            <a:rPr lang="hr-HR" sz="1800" dirty="0"/>
            <a:t>PST se </a:t>
          </a:r>
          <a:r>
            <a:rPr lang="hr-HR" sz="1800" b="1" dirty="0"/>
            <a:t>primjenjuje</a:t>
          </a:r>
          <a:r>
            <a:rPr lang="hr-HR" sz="1800" dirty="0"/>
            <a:t> na:</a:t>
          </a:r>
          <a:endParaRPr lang="en-US" sz="1800" dirty="0"/>
        </a:p>
      </dgm:t>
    </dgm:pt>
    <dgm:pt modelId="{4E14AC84-943F-4C87-B517-20E953E319E4}" type="parTrans" cxnId="{1B4B382A-94C3-4A10-BF2B-0882F4B71BE3}">
      <dgm:prSet/>
      <dgm:spPr/>
      <dgm:t>
        <a:bodyPr/>
        <a:lstStyle/>
        <a:p>
          <a:endParaRPr lang="en-US" sz="4800"/>
        </a:p>
      </dgm:t>
    </dgm:pt>
    <dgm:pt modelId="{6F0F52BC-AE8C-4940-8E35-DF0A5A42B3A9}" type="sibTrans" cxnId="{1B4B382A-94C3-4A10-BF2B-0882F4B71BE3}">
      <dgm:prSet/>
      <dgm:spPr/>
      <dgm:t>
        <a:bodyPr/>
        <a:lstStyle/>
        <a:p>
          <a:endParaRPr lang="en-US" sz="4800"/>
        </a:p>
      </dgm:t>
    </dgm:pt>
    <dgm:pt modelId="{D5EE5EA2-D0B8-4021-AE28-49254E50AA77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hr-HR" sz="1800" dirty="0"/>
            <a:t> povećavanje pozitivne orijentacije na problem</a:t>
          </a:r>
          <a:endParaRPr lang="en-US" sz="1800" dirty="0"/>
        </a:p>
      </dgm:t>
    </dgm:pt>
    <dgm:pt modelId="{BC4730A6-6981-4168-9B63-2E5B07E3D79A}" type="parTrans" cxnId="{0CEB28E1-C8EF-46CC-8395-B5A72CFF65BA}">
      <dgm:prSet/>
      <dgm:spPr/>
      <dgm:t>
        <a:bodyPr/>
        <a:lstStyle/>
        <a:p>
          <a:endParaRPr lang="en-US" sz="4800"/>
        </a:p>
      </dgm:t>
    </dgm:pt>
    <dgm:pt modelId="{A9287376-4E52-405C-8FF7-3A9BB8A16FEF}" type="sibTrans" cxnId="{0CEB28E1-C8EF-46CC-8395-B5A72CFF65BA}">
      <dgm:prSet/>
      <dgm:spPr/>
      <dgm:t>
        <a:bodyPr/>
        <a:lstStyle/>
        <a:p>
          <a:endParaRPr lang="en-US" sz="4800"/>
        </a:p>
      </dgm:t>
    </dgm:pt>
    <dgm:pt modelId="{7E7F3288-5E58-49B4-B460-04C7F19EA998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hr-HR" sz="1800" dirty="0"/>
            <a:t> smanjivanje negativne orijentacije na problem</a:t>
          </a:r>
          <a:endParaRPr lang="en-US" sz="1800" dirty="0"/>
        </a:p>
      </dgm:t>
    </dgm:pt>
    <dgm:pt modelId="{6AB95D7E-F303-4EC2-AFAC-F164FABD46EB}" type="parTrans" cxnId="{A3E24A53-88D0-4768-9412-B2D6D733C08A}">
      <dgm:prSet/>
      <dgm:spPr/>
      <dgm:t>
        <a:bodyPr/>
        <a:lstStyle/>
        <a:p>
          <a:endParaRPr lang="en-US" sz="4800"/>
        </a:p>
      </dgm:t>
    </dgm:pt>
    <dgm:pt modelId="{08FBCEA5-5131-4F7E-8C0F-BCE057CD3AD4}" type="sibTrans" cxnId="{A3E24A53-88D0-4768-9412-B2D6D733C08A}">
      <dgm:prSet/>
      <dgm:spPr/>
      <dgm:t>
        <a:bodyPr/>
        <a:lstStyle/>
        <a:p>
          <a:endParaRPr lang="en-US" sz="4800"/>
        </a:p>
      </dgm:t>
    </dgm:pt>
    <dgm:pt modelId="{6BC8B1FB-84D9-4324-8BC5-8D65FC323AC7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hr-HR" sz="1800" dirty="0"/>
            <a:t> poboljšanje racionalnog stila rješavanja problema</a:t>
          </a:r>
          <a:endParaRPr lang="en-US" sz="1800" dirty="0"/>
        </a:p>
      </dgm:t>
    </dgm:pt>
    <dgm:pt modelId="{1FF0541A-2EE1-48E7-A424-FAB0FBA02381}" type="parTrans" cxnId="{A9A008ED-BBFC-4BA7-8661-E14D6A4EE42A}">
      <dgm:prSet/>
      <dgm:spPr/>
      <dgm:t>
        <a:bodyPr/>
        <a:lstStyle/>
        <a:p>
          <a:endParaRPr lang="en-US" sz="4800"/>
        </a:p>
      </dgm:t>
    </dgm:pt>
    <dgm:pt modelId="{780F26A6-060D-46B5-982D-1F38ABD55192}" type="sibTrans" cxnId="{A9A008ED-BBFC-4BA7-8661-E14D6A4EE42A}">
      <dgm:prSet/>
      <dgm:spPr/>
      <dgm:t>
        <a:bodyPr/>
        <a:lstStyle/>
        <a:p>
          <a:endParaRPr lang="en-US" sz="4800"/>
        </a:p>
      </dgm:t>
    </dgm:pt>
    <dgm:pt modelId="{7AF9294A-176E-4CBF-A0AF-EBDC2892BEFD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hr-HR" sz="1800" dirty="0"/>
            <a:t> smanjenje ili sprječavanje impulzivnog/nepažljivog stila rješavanja problema</a:t>
          </a:r>
          <a:endParaRPr lang="en-US" sz="1800" dirty="0"/>
        </a:p>
      </dgm:t>
    </dgm:pt>
    <dgm:pt modelId="{7EAB0BF0-645B-475D-8CD8-65463B6C97E5}" type="parTrans" cxnId="{7D8F025C-210A-4238-AC9B-30D61E32AF29}">
      <dgm:prSet/>
      <dgm:spPr/>
      <dgm:t>
        <a:bodyPr/>
        <a:lstStyle/>
        <a:p>
          <a:endParaRPr lang="en-US" sz="4800"/>
        </a:p>
      </dgm:t>
    </dgm:pt>
    <dgm:pt modelId="{9A420EEF-0922-439E-9908-F2A6AD410385}" type="sibTrans" cxnId="{7D8F025C-210A-4238-AC9B-30D61E32AF29}">
      <dgm:prSet/>
      <dgm:spPr/>
      <dgm:t>
        <a:bodyPr/>
        <a:lstStyle/>
        <a:p>
          <a:endParaRPr lang="en-US" sz="4800"/>
        </a:p>
      </dgm:t>
    </dgm:pt>
    <dgm:pt modelId="{B123995B-13E7-4639-9229-2D9A98CA5498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hr-HR" sz="1800" dirty="0"/>
            <a:t> smanjivanje izbjegavajućeg stila rješavanja problema</a:t>
          </a:r>
          <a:endParaRPr lang="en-US" sz="1800" dirty="0"/>
        </a:p>
      </dgm:t>
    </dgm:pt>
    <dgm:pt modelId="{06161241-72B2-4FCC-A3D5-3EF20D5AB7CC}" type="parTrans" cxnId="{94BB4C98-A294-4544-8D7F-37DB54889966}">
      <dgm:prSet/>
      <dgm:spPr/>
      <dgm:t>
        <a:bodyPr/>
        <a:lstStyle/>
        <a:p>
          <a:endParaRPr lang="en-US" sz="4800"/>
        </a:p>
      </dgm:t>
    </dgm:pt>
    <dgm:pt modelId="{AE86C5A2-81ED-4FB2-88C1-B888844B6495}" type="sibTrans" cxnId="{94BB4C98-A294-4544-8D7F-37DB54889966}">
      <dgm:prSet/>
      <dgm:spPr/>
      <dgm:t>
        <a:bodyPr/>
        <a:lstStyle/>
        <a:p>
          <a:endParaRPr lang="en-US" sz="4800"/>
        </a:p>
      </dgm:t>
    </dgm:pt>
    <dgm:pt modelId="{A9F41F23-AADB-4EA0-A110-716E6973CF7B}">
      <dgm:prSet custT="1"/>
      <dgm:spPr/>
      <dgm:t>
        <a:bodyPr/>
        <a:lstStyle/>
        <a:p>
          <a:r>
            <a:rPr lang="hr-HR" sz="1800"/>
            <a:t>Druge kognitivno-bihevioralne tehnike (npr. trening socijalnih vještina, metode izlaganja) mogu se koristiti kako bi se učile efikasne vještine primjene rješenja</a:t>
          </a:r>
          <a:endParaRPr lang="en-US" sz="1800"/>
        </a:p>
      </dgm:t>
    </dgm:pt>
    <dgm:pt modelId="{BC852BDC-7EDB-4243-ACF9-769700892244}" type="parTrans" cxnId="{0FE5525F-5AC4-4164-B466-8CDD72CE35B8}">
      <dgm:prSet/>
      <dgm:spPr/>
      <dgm:t>
        <a:bodyPr/>
        <a:lstStyle/>
        <a:p>
          <a:endParaRPr lang="en-US" sz="4800"/>
        </a:p>
      </dgm:t>
    </dgm:pt>
    <dgm:pt modelId="{E1C8E284-EBE3-4136-BF28-148EB722083A}" type="sibTrans" cxnId="{0FE5525F-5AC4-4164-B466-8CDD72CE35B8}">
      <dgm:prSet/>
      <dgm:spPr/>
      <dgm:t>
        <a:bodyPr/>
        <a:lstStyle/>
        <a:p>
          <a:endParaRPr lang="en-US" sz="4800"/>
        </a:p>
      </dgm:t>
    </dgm:pt>
    <dgm:pt modelId="{516EBD3D-72BC-442E-AB08-B851280022F3}">
      <dgm:prSet custT="1"/>
      <dgm:spPr/>
      <dgm:t>
        <a:bodyPr/>
        <a:lstStyle/>
        <a:p>
          <a:r>
            <a:rPr lang="hr-HR" sz="1800" dirty="0"/>
            <a:t>velike negatvine životne događaje</a:t>
          </a:r>
          <a:endParaRPr lang="en-US" sz="1800" dirty="0"/>
        </a:p>
      </dgm:t>
    </dgm:pt>
    <dgm:pt modelId="{0EBBA855-0AEB-4F7C-83CE-F3FD45211009}" type="sibTrans" cxnId="{A5FF8DC8-BD11-44D3-9CCC-305A6AC70010}">
      <dgm:prSet/>
      <dgm:spPr/>
      <dgm:t>
        <a:bodyPr/>
        <a:lstStyle/>
        <a:p>
          <a:endParaRPr lang="en-US" sz="4800"/>
        </a:p>
      </dgm:t>
    </dgm:pt>
    <dgm:pt modelId="{00A71761-D0D7-4D42-81A0-C85C1BF62E1E}" type="parTrans" cxnId="{A5FF8DC8-BD11-44D3-9CCC-305A6AC70010}">
      <dgm:prSet/>
      <dgm:spPr/>
      <dgm:t>
        <a:bodyPr/>
        <a:lstStyle/>
        <a:p>
          <a:endParaRPr lang="en-US" sz="4800"/>
        </a:p>
      </dgm:t>
    </dgm:pt>
    <dgm:pt modelId="{1FC1D476-A970-4137-BF7A-60BD0253BDA7}">
      <dgm:prSet custT="1"/>
      <dgm:spPr/>
      <dgm:t>
        <a:bodyPr/>
        <a:lstStyle/>
        <a:p>
          <a:r>
            <a:rPr lang="hr-HR" sz="1800" dirty="0"/>
            <a:t>trenutne svakodnevne probleme</a:t>
          </a:r>
          <a:endParaRPr lang="en-US" sz="1800" dirty="0"/>
        </a:p>
      </dgm:t>
    </dgm:pt>
    <dgm:pt modelId="{91F67D7E-ED92-4D84-B2B4-FF048F4F40DD}" type="sibTrans" cxnId="{8CEF17EA-4647-4B1A-A468-DD3A0BE35FE3}">
      <dgm:prSet/>
      <dgm:spPr/>
      <dgm:t>
        <a:bodyPr/>
        <a:lstStyle/>
        <a:p>
          <a:endParaRPr lang="en-US" sz="4800"/>
        </a:p>
      </dgm:t>
    </dgm:pt>
    <dgm:pt modelId="{87966DC8-6B32-4EF6-A8EB-668C87C1F488}" type="parTrans" cxnId="{8CEF17EA-4647-4B1A-A468-DD3A0BE35FE3}">
      <dgm:prSet/>
      <dgm:spPr/>
      <dgm:t>
        <a:bodyPr/>
        <a:lstStyle/>
        <a:p>
          <a:endParaRPr lang="en-US" sz="4800"/>
        </a:p>
      </dgm:t>
    </dgm:pt>
    <dgm:pt modelId="{4E3D1CF2-B8C6-49F0-AB14-AFD44FA3DB8C}">
      <dgm:prSet custT="1"/>
      <dgm:spPr/>
      <dgm:t>
        <a:bodyPr/>
        <a:lstStyle/>
        <a:p>
          <a:r>
            <a:rPr lang="hr-HR" sz="1800" dirty="0"/>
            <a:t>stresni emocionalni odgovor</a:t>
          </a:r>
          <a:endParaRPr lang="en-US" sz="1800" dirty="0"/>
        </a:p>
      </dgm:t>
    </dgm:pt>
    <dgm:pt modelId="{BF7D2133-4CDF-45B9-B52B-A796151132FA}" type="sibTrans" cxnId="{94ADBD67-969C-48C1-9F33-88ADB32EDC6D}">
      <dgm:prSet/>
      <dgm:spPr/>
      <dgm:t>
        <a:bodyPr/>
        <a:lstStyle/>
        <a:p>
          <a:endParaRPr lang="en-US" sz="4800"/>
        </a:p>
      </dgm:t>
    </dgm:pt>
    <dgm:pt modelId="{EACF5F37-DC35-4D8C-A0EF-34BB487736D5}" type="parTrans" cxnId="{94ADBD67-969C-48C1-9F33-88ADB32EDC6D}">
      <dgm:prSet/>
      <dgm:spPr/>
      <dgm:t>
        <a:bodyPr/>
        <a:lstStyle/>
        <a:p>
          <a:endParaRPr lang="en-US" sz="4800"/>
        </a:p>
      </dgm:t>
    </dgm:pt>
    <dgm:pt modelId="{9910A80C-ECA3-4A57-9A2E-DA216265E519}">
      <dgm:prSet custT="1"/>
      <dgm:spPr/>
      <dgm:t>
        <a:bodyPr/>
        <a:lstStyle/>
        <a:p>
          <a:r>
            <a:rPr lang="hr-HR" sz="1800" dirty="0"/>
            <a:t>deficite i distorzije u orijentaciji na problem</a:t>
          </a:r>
          <a:endParaRPr lang="en-US" sz="1800" dirty="0"/>
        </a:p>
      </dgm:t>
    </dgm:pt>
    <dgm:pt modelId="{DAEA7AE0-88D6-4D3B-B6FD-3DE8835E57CD}" type="sibTrans" cxnId="{2D2B87A3-39E6-4D61-B3EE-DAC529B8F83A}">
      <dgm:prSet/>
      <dgm:spPr/>
      <dgm:t>
        <a:bodyPr/>
        <a:lstStyle/>
        <a:p>
          <a:endParaRPr lang="en-US" sz="4800"/>
        </a:p>
      </dgm:t>
    </dgm:pt>
    <dgm:pt modelId="{BFDDBB73-C001-4D78-A886-2B5EF13AE493}" type="parTrans" cxnId="{2D2B87A3-39E6-4D61-B3EE-DAC529B8F83A}">
      <dgm:prSet/>
      <dgm:spPr/>
      <dgm:t>
        <a:bodyPr/>
        <a:lstStyle/>
        <a:p>
          <a:endParaRPr lang="en-US" sz="4800"/>
        </a:p>
      </dgm:t>
    </dgm:pt>
    <dgm:pt modelId="{C8CFAFA0-F6AC-4DD1-BDBD-26A2F1E53A28}">
      <dgm:prSet custT="1"/>
      <dgm:spPr/>
      <dgm:t>
        <a:bodyPr/>
        <a:lstStyle/>
        <a:p>
          <a:r>
            <a:rPr lang="hr-HR" sz="1800" dirty="0"/>
            <a:t>deficite u stilu rješavanja problema i deficite u vještinama primjene rješenja</a:t>
          </a:r>
          <a:endParaRPr lang="en-US" sz="1800" dirty="0"/>
        </a:p>
      </dgm:t>
    </dgm:pt>
    <dgm:pt modelId="{40E06674-7948-4A54-9A93-69BC885C1C1D}" type="sibTrans" cxnId="{396BF4BD-F210-48A9-B696-287E36EF285D}">
      <dgm:prSet/>
      <dgm:spPr/>
      <dgm:t>
        <a:bodyPr/>
        <a:lstStyle/>
        <a:p>
          <a:endParaRPr lang="en-US" sz="4800"/>
        </a:p>
      </dgm:t>
    </dgm:pt>
    <dgm:pt modelId="{ACDE3C43-A0B4-4D41-A3A7-4D760AAD1EFF}" type="parTrans" cxnId="{396BF4BD-F210-48A9-B696-287E36EF285D}">
      <dgm:prSet/>
      <dgm:spPr/>
      <dgm:t>
        <a:bodyPr/>
        <a:lstStyle/>
        <a:p>
          <a:endParaRPr lang="en-US" sz="4800"/>
        </a:p>
      </dgm:t>
    </dgm:pt>
    <dgm:pt modelId="{7D383638-CA61-4716-90C6-1473419B9ED2}" type="pres">
      <dgm:prSet presAssocID="{65B4A3F7-6117-4598-B989-3574DF9D0F7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CB206C2-300B-4EBA-94F7-031C684811A8}" type="pres">
      <dgm:prSet presAssocID="{53B0AB15-E8D6-46DB-8E8B-E8F63895FA69}" presName="parentLin" presStyleCnt="0"/>
      <dgm:spPr/>
    </dgm:pt>
    <dgm:pt modelId="{D68E1D84-B7B6-47A1-ABA5-A7F9199C7D4B}" type="pres">
      <dgm:prSet presAssocID="{53B0AB15-E8D6-46DB-8E8B-E8F63895FA6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0883CD6-53AD-4067-8CFC-324BC79A047D}" type="pres">
      <dgm:prSet presAssocID="{53B0AB15-E8D6-46DB-8E8B-E8F63895FA6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CB7786-0BAB-49E4-9C3A-0C722132CB87}" type="pres">
      <dgm:prSet presAssocID="{53B0AB15-E8D6-46DB-8E8B-E8F63895FA69}" presName="negativeSpace" presStyleCnt="0"/>
      <dgm:spPr/>
    </dgm:pt>
    <dgm:pt modelId="{8EF42C77-CAC2-436C-B0CC-364FAF3F82B5}" type="pres">
      <dgm:prSet presAssocID="{53B0AB15-E8D6-46DB-8E8B-E8F63895FA69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57C003-C455-4BEF-A556-D5BFB6910F6B}" type="pres">
      <dgm:prSet presAssocID="{BE78B6FA-FC93-40D2-9177-2B84EE75BBEF}" presName="spaceBetweenRectangles" presStyleCnt="0"/>
      <dgm:spPr/>
    </dgm:pt>
    <dgm:pt modelId="{16CDF44C-1DFB-4FE7-8538-BCF49803ADA0}" type="pres">
      <dgm:prSet presAssocID="{5E7E0AAB-47F7-4EDB-8CC0-1D463C1A2DE0}" presName="parentLin" presStyleCnt="0"/>
      <dgm:spPr/>
    </dgm:pt>
    <dgm:pt modelId="{C892EE39-78BD-49BB-A8D1-6521998FB302}" type="pres">
      <dgm:prSet presAssocID="{5E7E0AAB-47F7-4EDB-8CC0-1D463C1A2DE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8BC5A6D-69E9-4E3C-BD08-3F99669C0DFD}" type="pres">
      <dgm:prSet presAssocID="{5E7E0AAB-47F7-4EDB-8CC0-1D463C1A2DE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7C551-7315-4D12-8A12-1758F85ECCF0}" type="pres">
      <dgm:prSet presAssocID="{5E7E0AAB-47F7-4EDB-8CC0-1D463C1A2DE0}" presName="negativeSpace" presStyleCnt="0"/>
      <dgm:spPr/>
    </dgm:pt>
    <dgm:pt modelId="{072B12C1-CFC2-4213-B5A3-3B79C85F1895}" type="pres">
      <dgm:prSet presAssocID="{5E7E0AAB-47F7-4EDB-8CC0-1D463C1A2DE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19A36E-FD46-4BBE-8331-D379F849B5F8}" type="pres">
      <dgm:prSet presAssocID="{6F0F52BC-AE8C-4940-8E35-DF0A5A42B3A9}" presName="spaceBetweenRectangles" presStyleCnt="0"/>
      <dgm:spPr/>
    </dgm:pt>
    <dgm:pt modelId="{EAFC1BB0-C195-43CB-9E20-E797CFB6D1C7}" type="pres">
      <dgm:prSet presAssocID="{A9F41F23-AADB-4EA0-A110-716E6973CF7B}" presName="parentLin" presStyleCnt="0"/>
      <dgm:spPr/>
    </dgm:pt>
    <dgm:pt modelId="{ED568C95-DB5D-4287-BAF3-EFFCDF654CBD}" type="pres">
      <dgm:prSet presAssocID="{A9F41F23-AADB-4EA0-A110-716E6973CF7B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6058D8B2-DD92-4AFE-8FA3-E13D341F1924}" type="pres">
      <dgm:prSet presAssocID="{A9F41F23-AADB-4EA0-A110-716E6973CF7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6E0CB7-9B88-4189-9EFC-C2DD3D6E1149}" type="pres">
      <dgm:prSet presAssocID="{A9F41F23-AADB-4EA0-A110-716E6973CF7B}" presName="negativeSpace" presStyleCnt="0"/>
      <dgm:spPr/>
    </dgm:pt>
    <dgm:pt modelId="{1BDAEBF1-FB53-41D1-BDAD-BEDBE8D5175C}" type="pres">
      <dgm:prSet presAssocID="{A9F41F23-AADB-4EA0-A110-716E6973CF7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CF4CA88-AA69-4BDB-A8C9-E4F8BBCD9A2A}" type="presOf" srcId="{B123995B-13E7-4639-9229-2D9A98CA5498}" destId="{072B12C1-CFC2-4213-B5A3-3B79C85F1895}" srcOrd="0" destOrd="4" presId="urn:microsoft.com/office/officeart/2005/8/layout/list1"/>
    <dgm:cxn modelId="{A9A008ED-BBFC-4BA7-8661-E14D6A4EE42A}" srcId="{5E7E0AAB-47F7-4EDB-8CC0-1D463C1A2DE0}" destId="{6BC8B1FB-84D9-4324-8BC5-8D65FC323AC7}" srcOrd="2" destOrd="0" parTransId="{1FF0541A-2EE1-48E7-A424-FAB0FBA02381}" sibTransId="{780F26A6-060D-46B5-982D-1F38ABD55192}"/>
    <dgm:cxn modelId="{1C6C4C71-3F75-47A4-BC58-34329A92935C}" type="presOf" srcId="{516EBD3D-72BC-442E-AB08-B851280022F3}" destId="{8EF42C77-CAC2-436C-B0CC-364FAF3F82B5}" srcOrd="0" destOrd="0" presId="urn:microsoft.com/office/officeart/2005/8/layout/list1"/>
    <dgm:cxn modelId="{1608F7E0-F10E-47B4-9F6A-60475EB7A012}" type="presOf" srcId="{6BC8B1FB-84D9-4324-8BC5-8D65FC323AC7}" destId="{072B12C1-CFC2-4213-B5A3-3B79C85F1895}" srcOrd="0" destOrd="2" presId="urn:microsoft.com/office/officeart/2005/8/layout/list1"/>
    <dgm:cxn modelId="{0CEB28E1-C8EF-46CC-8395-B5A72CFF65BA}" srcId="{5E7E0AAB-47F7-4EDB-8CC0-1D463C1A2DE0}" destId="{D5EE5EA2-D0B8-4021-AE28-49254E50AA77}" srcOrd="0" destOrd="0" parTransId="{BC4730A6-6981-4168-9B63-2E5B07E3D79A}" sibTransId="{A9287376-4E52-405C-8FF7-3A9BB8A16FEF}"/>
    <dgm:cxn modelId="{94ADBD67-969C-48C1-9F33-88ADB32EDC6D}" srcId="{53B0AB15-E8D6-46DB-8E8B-E8F63895FA69}" destId="{4E3D1CF2-B8C6-49F0-AB14-AFD44FA3DB8C}" srcOrd="2" destOrd="0" parTransId="{EACF5F37-DC35-4D8C-A0EF-34BB487736D5}" sibTransId="{BF7D2133-4CDF-45B9-B52B-A796151132FA}"/>
    <dgm:cxn modelId="{B322D378-7FE2-45D4-A332-DFCAA0554C10}" type="presOf" srcId="{A9F41F23-AADB-4EA0-A110-716E6973CF7B}" destId="{ED568C95-DB5D-4287-BAF3-EFFCDF654CBD}" srcOrd="0" destOrd="0" presId="urn:microsoft.com/office/officeart/2005/8/layout/list1"/>
    <dgm:cxn modelId="{FDB782D5-FC66-4418-ABE4-FF515A2F5C23}" type="presOf" srcId="{C8CFAFA0-F6AC-4DD1-BDBD-26A2F1E53A28}" destId="{8EF42C77-CAC2-436C-B0CC-364FAF3F82B5}" srcOrd="0" destOrd="4" presId="urn:microsoft.com/office/officeart/2005/8/layout/list1"/>
    <dgm:cxn modelId="{C73617F0-061B-4AC0-B8B1-2195542F9FE2}" srcId="{65B4A3F7-6117-4598-B989-3574DF9D0F78}" destId="{53B0AB15-E8D6-46DB-8E8B-E8F63895FA69}" srcOrd="0" destOrd="0" parTransId="{DFC4C83E-20AB-437A-9F54-7CC53E52580F}" sibTransId="{BE78B6FA-FC93-40D2-9177-2B84EE75BBEF}"/>
    <dgm:cxn modelId="{AECCFE2E-8362-408D-9458-3EAE95E00240}" type="presOf" srcId="{65B4A3F7-6117-4598-B989-3574DF9D0F78}" destId="{7D383638-CA61-4716-90C6-1473419B9ED2}" srcOrd="0" destOrd="0" presId="urn:microsoft.com/office/officeart/2005/8/layout/list1"/>
    <dgm:cxn modelId="{2155C256-094B-4DAC-B84E-B2A564D8C711}" type="presOf" srcId="{4E3D1CF2-B8C6-49F0-AB14-AFD44FA3DB8C}" destId="{8EF42C77-CAC2-436C-B0CC-364FAF3F82B5}" srcOrd="0" destOrd="2" presId="urn:microsoft.com/office/officeart/2005/8/layout/list1"/>
    <dgm:cxn modelId="{861DCFE4-62E1-4FCF-868E-91A630254D59}" type="presOf" srcId="{D5EE5EA2-D0B8-4021-AE28-49254E50AA77}" destId="{072B12C1-CFC2-4213-B5A3-3B79C85F1895}" srcOrd="0" destOrd="0" presId="urn:microsoft.com/office/officeart/2005/8/layout/list1"/>
    <dgm:cxn modelId="{40213A29-62DD-4676-9211-2ACDB3C587E7}" type="presOf" srcId="{53B0AB15-E8D6-46DB-8E8B-E8F63895FA69}" destId="{D68E1D84-B7B6-47A1-ABA5-A7F9199C7D4B}" srcOrd="0" destOrd="0" presId="urn:microsoft.com/office/officeart/2005/8/layout/list1"/>
    <dgm:cxn modelId="{FC2DA1DF-7C47-4449-ABD7-861D0823F378}" type="presOf" srcId="{53B0AB15-E8D6-46DB-8E8B-E8F63895FA69}" destId="{A0883CD6-53AD-4067-8CFC-324BC79A047D}" srcOrd="1" destOrd="0" presId="urn:microsoft.com/office/officeart/2005/8/layout/list1"/>
    <dgm:cxn modelId="{396BF4BD-F210-48A9-B696-287E36EF285D}" srcId="{53B0AB15-E8D6-46DB-8E8B-E8F63895FA69}" destId="{C8CFAFA0-F6AC-4DD1-BDBD-26A2F1E53A28}" srcOrd="4" destOrd="0" parTransId="{ACDE3C43-A0B4-4D41-A3A7-4D760AAD1EFF}" sibTransId="{40E06674-7948-4A54-9A93-69BC885C1C1D}"/>
    <dgm:cxn modelId="{F95F4488-1D51-487E-BA7C-2EC2040729A8}" type="presOf" srcId="{5E7E0AAB-47F7-4EDB-8CC0-1D463C1A2DE0}" destId="{C892EE39-78BD-49BB-A8D1-6521998FB302}" srcOrd="0" destOrd="0" presId="urn:microsoft.com/office/officeart/2005/8/layout/list1"/>
    <dgm:cxn modelId="{BFFD4591-C6F5-49DA-BEF2-E4019389BE40}" type="presOf" srcId="{5E7E0AAB-47F7-4EDB-8CC0-1D463C1A2DE0}" destId="{C8BC5A6D-69E9-4E3C-BD08-3F99669C0DFD}" srcOrd="1" destOrd="0" presId="urn:microsoft.com/office/officeart/2005/8/layout/list1"/>
    <dgm:cxn modelId="{1B3C0E27-165E-482C-AB27-EC356ECF54A9}" type="presOf" srcId="{9910A80C-ECA3-4A57-9A2E-DA216265E519}" destId="{8EF42C77-CAC2-436C-B0CC-364FAF3F82B5}" srcOrd="0" destOrd="3" presId="urn:microsoft.com/office/officeart/2005/8/layout/list1"/>
    <dgm:cxn modelId="{2D2B87A3-39E6-4D61-B3EE-DAC529B8F83A}" srcId="{53B0AB15-E8D6-46DB-8E8B-E8F63895FA69}" destId="{9910A80C-ECA3-4A57-9A2E-DA216265E519}" srcOrd="3" destOrd="0" parTransId="{BFDDBB73-C001-4D78-A886-2B5EF13AE493}" sibTransId="{DAEA7AE0-88D6-4D3B-B6FD-3DE8835E57CD}"/>
    <dgm:cxn modelId="{8F881C96-2442-42E4-8432-C2D84811D148}" type="presOf" srcId="{A9F41F23-AADB-4EA0-A110-716E6973CF7B}" destId="{6058D8B2-DD92-4AFE-8FA3-E13D341F1924}" srcOrd="1" destOrd="0" presId="urn:microsoft.com/office/officeart/2005/8/layout/list1"/>
    <dgm:cxn modelId="{BED0243C-45FF-4B5D-80C9-C7E677B409DF}" type="presOf" srcId="{7AF9294A-176E-4CBF-A0AF-EBDC2892BEFD}" destId="{072B12C1-CFC2-4213-B5A3-3B79C85F1895}" srcOrd="0" destOrd="3" presId="urn:microsoft.com/office/officeart/2005/8/layout/list1"/>
    <dgm:cxn modelId="{7D8F025C-210A-4238-AC9B-30D61E32AF29}" srcId="{5E7E0AAB-47F7-4EDB-8CC0-1D463C1A2DE0}" destId="{7AF9294A-176E-4CBF-A0AF-EBDC2892BEFD}" srcOrd="3" destOrd="0" parTransId="{7EAB0BF0-645B-475D-8CD8-65463B6C97E5}" sibTransId="{9A420EEF-0922-439E-9908-F2A6AD410385}"/>
    <dgm:cxn modelId="{A3E24A53-88D0-4768-9412-B2D6D733C08A}" srcId="{5E7E0AAB-47F7-4EDB-8CC0-1D463C1A2DE0}" destId="{7E7F3288-5E58-49B4-B460-04C7F19EA998}" srcOrd="1" destOrd="0" parTransId="{6AB95D7E-F303-4EC2-AFAC-F164FABD46EB}" sibTransId="{08FBCEA5-5131-4F7E-8C0F-BCE057CD3AD4}"/>
    <dgm:cxn modelId="{8CEF17EA-4647-4B1A-A468-DD3A0BE35FE3}" srcId="{53B0AB15-E8D6-46DB-8E8B-E8F63895FA69}" destId="{1FC1D476-A970-4137-BF7A-60BD0253BDA7}" srcOrd="1" destOrd="0" parTransId="{87966DC8-6B32-4EF6-A8EB-668C87C1F488}" sibTransId="{91F67D7E-ED92-4D84-B2B4-FF048F4F40DD}"/>
    <dgm:cxn modelId="{1B4B382A-94C3-4A10-BF2B-0882F4B71BE3}" srcId="{65B4A3F7-6117-4598-B989-3574DF9D0F78}" destId="{5E7E0AAB-47F7-4EDB-8CC0-1D463C1A2DE0}" srcOrd="1" destOrd="0" parTransId="{4E14AC84-943F-4C87-B517-20E953E319E4}" sibTransId="{6F0F52BC-AE8C-4940-8E35-DF0A5A42B3A9}"/>
    <dgm:cxn modelId="{A5FF8DC8-BD11-44D3-9CCC-305A6AC70010}" srcId="{53B0AB15-E8D6-46DB-8E8B-E8F63895FA69}" destId="{516EBD3D-72BC-442E-AB08-B851280022F3}" srcOrd="0" destOrd="0" parTransId="{00A71761-D0D7-4D42-81A0-C85C1BF62E1E}" sibTransId="{0EBBA855-0AEB-4F7C-83CE-F3FD45211009}"/>
    <dgm:cxn modelId="{459C8516-85AE-4BF8-87DF-781E95871F80}" type="presOf" srcId="{1FC1D476-A970-4137-BF7A-60BD0253BDA7}" destId="{8EF42C77-CAC2-436C-B0CC-364FAF3F82B5}" srcOrd="0" destOrd="1" presId="urn:microsoft.com/office/officeart/2005/8/layout/list1"/>
    <dgm:cxn modelId="{CAE4BB90-B7DE-464E-B79F-659B0EC69D99}" type="presOf" srcId="{7E7F3288-5E58-49B4-B460-04C7F19EA998}" destId="{072B12C1-CFC2-4213-B5A3-3B79C85F1895}" srcOrd="0" destOrd="1" presId="urn:microsoft.com/office/officeart/2005/8/layout/list1"/>
    <dgm:cxn modelId="{0FE5525F-5AC4-4164-B466-8CDD72CE35B8}" srcId="{65B4A3F7-6117-4598-B989-3574DF9D0F78}" destId="{A9F41F23-AADB-4EA0-A110-716E6973CF7B}" srcOrd="2" destOrd="0" parTransId="{BC852BDC-7EDB-4243-ACF9-769700892244}" sibTransId="{E1C8E284-EBE3-4136-BF28-148EB722083A}"/>
    <dgm:cxn modelId="{94BB4C98-A294-4544-8D7F-37DB54889966}" srcId="{5E7E0AAB-47F7-4EDB-8CC0-1D463C1A2DE0}" destId="{B123995B-13E7-4639-9229-2D9A98CA5498}" srcOrd="4" destOrd="0" parTransId="{06161241-72B2-4FCC-A3D5-3EF20D5AB7CC}" sibTransId="{AE86C5A2-81ED-4FB2-88C1-B888844B6495}"/>
    <dgm:cxn modelId="{41FE69BB-DF79-4E59-A33F-B644913F7F6F}" type="presParOf" srcId="{7D383638-CA61-4716-90C6-1473419B9ED2}" destId="{3CB206C2-300B-4EBA-94F7-031C684811A8}" srcOrd="0" destOrd="0" presId="urn:microsoft.com/office/officeart/2005/8/layout/list1"/>
    <dgm:cxn modelId="{96F5A724-129D-4DDD-9CF7-E4DB35150921}" type="presParOf" srcId="{3CB206C2-300B-4EBA-94F7-031C684811A8}" destId="{D68E1D84-B7B6-47A1-ABA5-A7F9199C7D4B}" srcOrd="0" destOrd="0" presId="urn:microsoft.com/office/officeart/2005/8/layout/list1"/>
    <dgm:cxn modelId="{88083907-0B2B-4173-BCA4-AA5F40562870}" type="presParOf" srcId="{3CB206C2-300B-4EBA-94F7-031C684811A8}" destId="{A0883CD6-53AD-4067-8CFC-324BC79A047D}" srcOrd="1" destOrd="0" presId="urn:microsoft.com/office/officeart/2005/8/layout/list1"/>
    <dgm:cxn modelId="{4918BF68-B85C-4DAB-B80F-DF8BA4481076}" type="presParOf" srcId="{7D383638-CA61-4716-90C6-1473419B9ED2}" destId="{58CB7786-0BAB-49E4-9C3A-0C722132CB87}" srcOrd="1" destOrd="0" presId="urn:microsoft.com/office/officeart/2005/8/layout/list1"/>
    <dgm:cxn modelId="{9046A76C-ABE2-46DD-A805-7F2242B56A16}" type="presParOf" srcId="{7D383638-CA61-4716-90C6-1473419B9ED2}" destId="{8EF42C77-CAC2-436C-B0CC-364FAF3F82B5}" srcOrd="2" destOrd="0" presId="urn:microsoft.com/office/officeart/2005/8/layout/list1"/>
    <dgm:cxn modelId="{9CC0F553-AEA0-426F-A791-D82C70AD6C82}" type="presParOf" srcId="{7D383638-CA61-4716-90C6-1473419B9ED2}" destId="{AD57C003-C455-4BEF-A556-D5BFB6910F6B}" srcOrd="3" destOrd="0" presId="urn:microsoft.com/office/officeart/2005/8/layout/list1"/>
    <dgm:cxn modelId="{A65BC51A-22C4-445B-8329-9B967BC0A406}" type="presParOf" srcId="{7D383638-CA61-4716-90C6-1473419B9ED2}" destId="{16CDF44C-1DFB-4FE7-8538-BCF49803ADA0}" srcOrd="4" destOrd="0" presId="urn:microsoft.com/office/officeart/2005/8/layout/list1"/>
    <dgm:cxn modelId="{6F8569A7-4316-434D-A93E-121B542D926D}" type="presParOf" srcId="{16CDF44C-1DFB-4FE7-8538-BCF49803ADA0}" destId="{C892EE39-78BD-49BB-A8D1-6521998FB302}" srcOrd="0" destOrd="0" presId="urn:microsoft.com/office/officeart/2005/8/layout/list1"/>
    <dgm:cxn modelId="{74EE135A-EC0B-42C7-B1A7-E2BF72A94E94}" type="presParOf" srcId="{16CDF44C-1DFB-4FE7-8538-BCF49803ADA0}" destId="{C8BC5A6D-69E9-4E3C-BD08-3F99669C0DFD}" srcOrd="1" destOrd="0" presId="urn:microsoft.com/office/officeart/2005/8/layout/list1"/>
    <dgm:cxn modelId="{2D99DB36-CCE2-4223-844F-A31DDE6082BC}" type="presParOf" srcId="{7D383638-CA61-4716-90C6-1473419B9ED2}" destId="{F137C551-7315-4D12-8A12-1758F85ECCF0}" srcOrd="5" destOrd="0" presId="urn:microsoft.com/office/officeart/2005/8/layout/list1"/>
    <dgm:cxn modelId="{2FB04332-68E5-4C4E-B93F-86C4CB54CF86}" type="presParOf" srcId="{7D383638-CA61-4716-90C6-1473419B9ED2}" destId="{072B12C1-CFC2-4213-B5A3-3B79C85F1895}" srcOrd="6" destOrd="0" presId="urn:microsoft.com/office/officeart/2005/8/layout/list1"/>
    <dgm:cxn modelId="{1A51B13C-DAE9-4FBB-A2DF-98BF68FA6C94}" type="presParOf" srcId="{7D383638-CA61-4716-90C6-1473419B9ED2}" destId="{F219A36E-FD46-4BBE-8331-D379F849B5F8}" srcOrd="7" destOrd="0" presId="urn:microsoft.com/office/officeart/2005/8/layout/list1"/>
    <dgm:cxn modelId="{E7AFF846-F845-4FCC-8902-37C547E412F8}" type="presParOf" srcId="{7D383638-CA61-4716-90C6-1473419B9ED2}" destId="{EAFC1BB0-C195-43CB-9E20-E797CFB6D1C7}" srcOrd="8" destOrd="0" presId="urn:microsoft.com/office/officeart/2005/8/layout/list1"/>
    <dgm:cxn modelId="{3F8CC340-6ABD-4E1E-801D-3845FA3857BB}" type="presParOf" srcId="{EAFC1BB0-C195-43CB-9E20-E797CFB6D1C7}" destId="{ED568C95-DB5D-4287-BAF3-EFFCDF654CBD}" srcOrd="0" destOrd="0" presId="urn:microsoft.com/office/officeart/2005/8/layout/list1"/>
    <dgm:cxn modelId="{A083B246-170E-43B1-B677-B8532BDA3C6D}" type="presParOf" srcId="{EAFC1BB0-C195-43CB-9E20-E797CFB6D1C7}" destId="{6058D8B2-DD92-4AFE-8FA3-E13D341F1924}" srcOrd="1" destOrd="0" presId="urn:microsoft.com/office/officeart/2005/8/layout/list1"/>
    <dgm:cxn modelId="{CDFDB53E-42CA-44E9-8721-6555FE80A94D}" type="presParOf" srcId="{7D383638-CA61-4716-90C6-1473419B9ED2}" destId="{BA6E0CB7-9B88-4189-9EFC-C2DD3D6E1149}" srcOrd="9" destOrd="0" presId="urn:microsoft.com/office/officeart/2005/8/layout/list1"/>
    <dgm:cxn modelId="{8F1C5C78-0BB5-465F-B4CA-31E98BE45120}" type="presParOf" srcId="{7D383638-CA61-4716-90C6-1473419B9ED2}" destId="{1BDAEBF1-FB53-41D1-BDAD-BEDBE8D5175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6792F11-73DD-4DA2-9358-6BB639D52417}" type="doc">
      <dgm:prSet loTypeId="urn:microsoft.com/office/officeart/2005/8/layout/hList1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1B13DB6D-FDF1-4E21-ABC1-3691BDEA88A6}">
      <dgm:prSet/>
      <dgm:spPr/>
      <dgm:t>
        <a:bodyPr/>
        <a:lstStyle/>
        <a:p>
          <a:r>
            <a:rPr lang="hr-HR" b="1" dirty="0"/>
            <a:t>POTICATI U TERAPIJI</a:t>
          </a:r>
          <a:endParaRPr lang="en-US" b="1" dirty="0"/>
        </a:p>
      </dgm:t>
    </dgm:pt>
    <dgm:pt modelId="{A7D127BC-CBB1-42A5-A2C8-143BB18BA4D2}" type="parTrans" cxnId="{3505C221-07EB-47EF-890D-3FF833F3C7DC}">
      <dgm:prSet/>
      <dgm:spPr/>
      <dgm:t>
        <a:bodyPr/>
        <a:lstStyle/>
        <a:p>
          <a:endParaRPr lang="en-US"/>
        </a:p>
      </dgm:t>
    </dgm:pt>
    <dgm:pt modelId="{9E3CCCB5-8B3C-4D9A-989A-CEB3088B2E7C}" type="sibTrans" cxnId="{3505C221-07EB-47EF-890D-3FF833F3C7DC}">
      <dgm:prSet/>
      <dgm:spPr/>
      <dgm:t>
        <a:bodyPr/>
        <a:lstStyle/>
        <a:p>
          <a:endParaRPr lang="en-US"/>
        </a:p>
      </dgm:t>
    </dgm:pt>
    <dgm:pt modelId="{9AC9708F-F81E-4526-AF18-C86FD96AD59E}">
      <dgm:prSet/>
      <dgm:spPr/>
      <dgm:t>
        <a:bodyPr/>
        <a:lstStyle/>
        <a:p>
          <a:r>
            <a:rPr lang="en-GB" dirty="0" err="1"/>
            <a:t>Izgradnju</a:t>
          </a:r>
          <a:r>
            <a:rPr lang="en-GB" dirty="0"/>
            <a:t> </a:t>
          </a:r>
          <a:r>
            <a:rPr lang="en-GB" dirty="0" err="1"/>
            <a:t>pozitivnog</a:t>
          </a:r>
          <a:r>
            <a:rPr lang="en-GB" dirty="0"/>
            <a:t> </a:t>
          </a:r>
          <a:r>
            <a:rPr lang="en-GB" dirty="0" err="1"/>
            <a:t>terapijskog</a:t>
          </a:r>
          <a:r>
            <a:rPr lang="en-GB" dirty="0"/>
            <a:t> </a:t>
          </a:r>
          <a:r>
            <a:rPr lang="en-GB" dirty="0" err="1"/>
            <a:t>odnosa</a:t>
          </a:r>
          <a:endParaRPr lang="en-US" dirty="0"/>
        </a:p>
      </dgm:t>
    </dgm:pt>
    <dgm:pt modelId="{B76537C1-D5FF-4A90-B7CA-457EFCD1E105}" type="parTrans" cxnId="{25D8742B-DF0C-4605-837A-7943D78B6D93}">
      <dgm:prSet/>
      <dgm:spPr/>
      <dgm:t>
        <a:bodyPr/>
        <a:lstStyle/>
        <a:p>
          <a:endParaRPr lang="en-US"/>
        </a:p>
      </dgm:t>
    </dgm:pt>
    <dgm:pt modelId="{64768438-331A-4881-9649-48E3B82471A0}" type="sibTrans" cxnId="{25D8742B-DF0C-4605-837A-7943D78B6D93}">
      <dgm:prSet/>
      <dgm:spPr/>
      <dgm:t>
        <a:bodyPr/>
        <a:lstStyle/>
        <a:p>
          <a:endParaRPr lang="en-US"/>
        </a:p>
      </dgm:t>
    </dgm:pt>
    <dgm:pt modelId="{25355C4A-3C80-41F6-A29F-680DFAB0501A}">
      <dgm:prSet/>
      <dgm:spPr/>
      <dgm:t>
        <a:bodyPr/>
        <a:lstStyle/>
        <a:p>
          <a:r>
            <a:rPr lang="en-GB" dirty="0"/>
            <a:t>Optimističan pristup</a:t>
          </a:r>
        </a:p>
      </dgm:t>
    </dgm:pt>
    <dgm:pt modelId="{13697C73-7DCC-4EB4-906F-636AF3E97996}" type="parTrans" cxnId="{BDC758B2-5DB6-4474-A23C-2D138AA3A441}">
      <dgm:prSet/>
      <dgm:spPr/>
      <dgm:t>
        <a:bodyPr/>
        <a:lstStyle/>
        <a:p>
          <a:endParaRPr lang="en-GB"/>
        </a:p>
      </dgm:t>
    </dgm:pt>
    <dgm:pt modelId="{ABD7846C-CA60-4274-8A44-2903BEDF2354}" type="sibTrans" cxnId="{BDC758B2-5DB6-4474-A23C-2D138AA3A441}">
      <dgm:prSet/>
      <dgm:spPr/>
      <dgm:t>
        <a:bodyPr/>
        <a:lstStyle/>
        <a:p>
          <a:endParaRPr lang="en-GB"/>
        </a:p>
      </dgm:t>
    </dgm:pt>
    <dgm:pt modelId="{6242452A-BC73-406D-86B4-79627A085841}">
      <dgm:prSet/>
      <dgm:spPr/>
      <dgm:t>
        <a:bodyPr/>
        <a:lstStyle/>
        <a:p>
          <a:r>
            <a:rPr lang="en-GB" dirty="0"/>
            <a:t>Aktivno sudjelovanje </a:t>
          </a:r>
        </a:p>
      </dgm:t>
    </dgm:pt>
    <dgm:pt modelId="{E97BC23A-FDD2-4CDB-B209-F895E021D88E}" type="parTrans" cxnId="{3138521D-4EA8-4AB3-B5A6-3792FEB3F430}">
      <dgm:prSet/>
      <dgm:spPr/>
      <dgm:t>
        <a:bodyPr/>
        <a:lstStyle/>
        <a:p>
          <a:endParaRPr lang="en-GB"/>
        </a:p>
      </dgm:t>
    </dgm:pt>
    <dgm:pt modelId="{70DE3057-0FD1-46A2-BC3E-285D82E50CC7}" type="sibTrans" cxnId="{3138521D-4EA8-4AB3-B5A6-3792FEB3F430}">
      <dgm:prSet/>
      <dgm:spPr/>
      <dgm:t>
        <a:bodyPr/>
        <a:lstStyle/>
        <a:p>
          <a:endParaRPr lang="en-GB"/>
        </a:p>
      </dgm:t>
    </dgm:pt>
    <dgm:pt modelId="{B61B736B-B9FF-47DB-AFC4-E9D6F472DC7C}">
      <dgm:prSet/>
      <dgm:spPr/>
      <dgm:t>
        <a:bodyPr/>
        <a:lstStyle/>
        <a:p>
          <a:r>
            <a:rPr lang="en-GB" dirty="0"/>
            <a:t>Relevantnost PST za klijenta</a:t>
          </a:r>
        </a:p>
      </dgm:t>
    </dgm:pt>
    <dgm:pt modelId="{B4E054AC-B3BB-4684-9D56-09734BCD68C7}" type="parTrans" cxnId="{88734A35-799F-42CC-8726-CFA2B3ABC613}">
      <dgm:prSet/>
      <dgm:spPr/>
      <dgm:t>
        <a:bodyPr/>
        <a:lstStyle/>
        <a:p>
          <a:endParaRPr lang="en-GB"/>
        </a:p>
      </dgm:t>
    </dgm:pt>
    <dgm:pt modelId="{D068A5E2-25E9-4AA2-8AD6-97B9F025A02E}" type="sibTrans" cxnId="{88734A35-799F-42CC-8726-CFA2B3ABC613}">
      <dgm:prSet/>
      <dgm:spPr/>
      <dgm:t>
        <a:bodyPr/>
        <a:lstStyle/>
        <a:p>
          <a:endParaRPr lang="en-GB"/>
        </a:p>
      </dgm:t>
    </dgm:pt>
    <dgm:pt modelId="{CE0EDA06-ACFB-4713-9CE2-C9EF2CC5FD2C}">
      <dgm:prSet/>
      <dgm:spPr/>
      <dgm:t>
        <a:bodyPr/>
        <a:lstStyle/>
        <a:p>
          <a:r>
            <a:rPr lang="en-GB" dirty="0"/>
            <a:t>Domaće zadaće</a:t>
          </a:r>
        </a:p>
      </dgm:t>
    </dgm:pt>
    <dgm:pt modelId="{4B1950C4-1DF0-4EFE-B094-802059A14EA7}" type="parTrans" cxnId="{0201F35D-23FB-4678-957E-9AA9754C912B}">
      <dgm:prSet/>
      <dgm:spPr/>
      <dgm:t>
        <a:bodyPr/>
        <a:lstStyle/>
        <a:p>
          <a:endParaRPr lang="en-GB"/>
        </a:p>
      </dgm:t>
    </dgm:pt>
    <dgm:pt modelId="{FDB26BF3-4B78-4D88-9DBD-D367085611C4}" type="sibTrans" cxnId="{0201F35D-23FB-4678-957E-9AA9754C912B}">
      <dgm:prSet/>
      <dgm:spPr/>
      <dgm:t>
        <a:bodyPr/>
        <a:lstStyle/>
        <a:p>
          <a:endParaRPr lang="en-GB"/>
        </a:p>
      </dgm:t>
    </dgm:pt>
    <dgm:pt modelId="{7AD9796C-5BBF-4915-9A9F-56C198EACFFA}">
      <dgm:prSet/>
      <dgm:spPr/>
      <dgm:t>
        <a:bodyPr/>
        <a:lstStyle/>
        <a:p>
          <a:r>
            <a:rPr lang="en-GB" dirty="0"/>
            <a:t>Provjeru domaćih zadaća</a:t>
          </a:r>
        </a:p>
      </dgm:t>
    </dgm:pt>
    <dgm:pt modelId="{7B24C10E-C704-4434-9FBD-0F2CEF81943C}" type="parTrans" cxnId="{E7DC8E28-BBB7-4BAF-9279-05F44466D6EF}">
      <dgm:prSet/>
      <dgm:spPr/>
      <dgm:t>
        <a:bodyPr/>
        <a:lstStyle/>
        <a:p>
          <a:endParaRPr lang="en-GB"/>
        </a:p>
      </dgm:t>
    </dgm:pt>
    <dgm:pt modelId="{5E407C8D-952B-40F1-AC52-FB4BB10E098F}" type="sibTrans" cxnId="{E7DC8E28-BBB7-4BAF-9279-05F44466D6EF}">
      <dgm:prSet/>
      <dgm:spPr/>
      <dgm:t>
        <a:bodyPr/>
        <a:lstStyle/>
        <a:p>
          <a:endParaRPr lang="en-GB"/>
        </a:p>
      </dgm:t>
    </dgm:pt>
    <dgm:pt modelId="{00466FD3-A966-4DCD-906C-9013BD3A4373}">
      <dgm:prSet/>
      <dgm:spPr/>
      <dgm:t>
        <a:bodyPr/>
        <a:lstStyle/>
        <a:p>
          <a:r>
            <a:rPr lang="en-GB" dirty="0"/>
            <a:t>Implementaciju rješenja</a:t>
          </a:r>
        </a:p>
      </dgm:t>
    </dgm:pt>
    <dgm:pt modelId="{9BAACC65-DBA0-4C08-A3E0-2D4A1B42AC8B}" type="parTrans" cxnId="{08914FE0-D77F-4D5A-A493-F156EF4A4190}">
      <dgm:prSet/>
      <dgm:spPr/>
      <dgm:t>
        <a:bodyPr/>
        <a:lstStyle/>
        <a:p>
          <a:endParaRPr lang="en-GB"/>
        </a:p>
      </dgm:t>
    </dgm:pt>
    <dgm:pt modelId="{BBB4AEB2-F1C8-4584-ACF7-D0A5A09B8186}" type="sibTrans" cxnId="{08914FE0-D77F-4D5A-A493-F156EF4A4190}">
      <dgm:prSet/>
      <dgm:spPr/>
      <dgm:t>
        <a:bodyPr/>
        <a:lstStyle/>
        <a:p>
          <a:endParaRPr lang="en-GB"/>
        </a:p>
      </dgm:t>
    </dgm:pt>
    <dgm:pt modelId="{B5D172E9-5428-46FA-9B65-016CA1B49096}">
      <dgm:prSet/>
      <dgm:spPr/>
      <dgm:t>
        <a:bodyPr/>
        <a:lstStyle/>
        <a:p>
          <a:r>
            <a:rPr lang="pl-PL" dirty="0"/>
            <a:t>Ciljeve usmjerene na problem i emocije</a:t>
          </a:r>
          <a:endParaRPr lang="en-GB" dirty="0"/>
        </a:p>
      </dgm:t>
    </dgm:pt>
    <dgm:pt modelId="{46FE540F-A522-4A9A-83DC-C8DA6E2254D6}" type="parTrans" cxnId="{EA729BC8-12FD-4B08-A8BA-BAD609BC92CC}">
      <dgm:prSet/>
      <dgm:spPr/>
      <dgm:t>
        <a:bodyPr/>
        <a:lstStyle/>
        <a:p>
          <a:endParaRPr lang="en-GB"/>
        </a:p>
      </dgm:t>
    </dgm:pt>
    <dgm:pt modelId="{6D084424-CF51-4524-BBAD-D34A81ABE442}" type="sibTrans" cxnId="{EA729BC8-12FD-4B08-A8BA-BAD609BC92CC}">
      <dgm:prSet/>
      <dgm:spPr/>
      <dgm:t>
        <a:bodyPr/>
        <a:lstStyle/>
        <a:p>
          <a:endParaRPr lang="en-GB"/>
        </a:p>
      </dgm:t>
    </dgm:pt>
    <dgm:pt modelId="{E472BF89-3E2F-4E5F-AB6C-53BEE55FC3BF}">
      <dgm:prSet/>
      <dgm:spPr/>
      <dgm:t>
        <a:bodyPr/>
        <a:lstStyle/>
        <a:p>
          <a:r>
            <a:rPr lang="pl-PL" dirty="0"/>
            <a:t>Korištenje dodatnih materijala za klijente</a:t>
          </a:r>
          <a:endParaRPr lang="en-GB" dirty="0"/>
        </a:p>
      </dgm:t>
    </dgm:pt>
    <dgm:pt modelId="{F85AF017-3244-4BA0-859E-B01870C6EA24}" type="parTrans" cxnId="{00BB3A85-8C46-481B-9AB3-672B0B1893DF}">
      <dgm:prSet/>
      <dgm:spPr/>
      <dgm:t>
        <a:bodyPr/>
        <a:lstStyle/>
        <a:p>
          <a:endParaRPr lang="en-GB"/>
        </a:p>
      </dgm:t>
    </dgm:pt>
    <dgm:pt modelId="{41F865E0-FA92-4183-B7B5-A6C396D3C52B}" type="sibTrans" cxnId="{00BB3A85-8C46-481B-9AB3-672B0B1893DF}">
      <dgm:prSet/>
      <dgm:spPr/>
      <dgm:t>
        <a:bodyPr/>
        <a:lstStyle/>
        <a:p>
          <a:endParaRPr lang="en-GB"/>
        </a:p>
      </dgm:t>
    </dgm:pt>
    <dgm:pt modelId="{5FB2DF6D-53EA-4DC5-ACB2-17E566127276}">
      <dgm:prSet/>
      <dgm:spPr/>
      <dgm:t>
        <a:bodyPr/>
        <a:lstStyle/>
        <a:p>
          <a:r>
            <a:rPr lang="en-GB" dirty="0"/>
            <a:t>Procjenu jakih i slabih strana klijenta u rješavanju problema</a:t>
          </a:r>
        </a:p>
      </dgm:t>
    </dgm:pt>
    <dgm:pt modelId="{4A9B1412-0ADA-41F9-9255-701604068F33}" type="parTrans" cxnId="{ADD884ED-5289-45B2-ACF3-1D62C40BE473}">
      <dgm:prSet/>
      <dgm:spPr/>
      <dgm:t>
        <a:bodyPr/>
        <a:lstStyle/>
        <a:p>
          <a:endParaRPr lang="en-GB"/>
        </a:p>
      </dgm:t>
    </dgm:pt>
    <dgm:pt modelId="{33872814-69C2-4AD3-B463-9ECDC2E85DCB}" type="sibTrans" cxnId="{ADD884ED-5289-45B2-ACF3-1D62C40BE473}">
      <dgm:prSet/>
      <dgm:spPr/>
      <dgm:t>
        <a:bodyPr/>
        <a:lstStyle/>
        <a:p>
          <a:endParaRPr lang="en-GB"/>
        </a:p>
      </dgm:t>
    </dgm:pt>
    <dgm:pt modelId="{A58574B5-1D00-46A6-BDB1-91A4360B10D2}" type="pres">
      <dgm:prSet presAssocID="{46792F11-73DD-4DA2-9358-6BB639D5241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CAB0F2-0F4F-4286-9A1E-FAC7ADD8D303}" type="pres">
      <dgm:prSet presAssocID="{1B13DB6D-FDF1-4E21-ABC1-3691BDEA88A6}" presName="composite" presStyleCnt="0"/>
      <dgm:spPr/>
    </dgm:pt>
    <dgm:pt modelId="{AA0956B5-5BBA-404A-8FFB-0CCC0B15B7A5}" type="pres">
      <dgm:prSet presAssocID="{1B13DB6D-FDF1-4E21-ABC1-3691BDEA88A6}" presName="parTx" presStyleLbl="alignNode1" presStyleIdx="0" presStyleCnt="1" custLinFactNeighborY="102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613EA-3654-4E7B-B1D6-E72DE8CEDCFC}" type="pres">
      <dgm:prSet presAssocID="{1B13DB6D-FDF1-4E21-ABC1-3691BDEA88A6}" presName="desTx" presStyleLbl="alignAccFollowNode1" presStyleIdx="0" presStyleCnt="1" custLinFactNeighborY="25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F042BA-F5E0-45F5-B7C8-2F5346F14DB7}" type="presOf" srcId="{00466FD3-A966-4DCD-906C-9013BD3A4373}" destId="{ED9613EA-3654-4E7B-B1D6-E72DE8CEDCFC}" srcOrd="0" destOrd="6" presId="urn:microsoft.com/office/officeart/2005/8/layout/hList1"/>
    <dgm:cxn modelId="{EA729BC8-12FD-4B08-A8BA-BAD609BC92CC}" srcId="{1B13DB6D-FDF1-4E21-ABC1-3691BDEA88A6}" destId="{B5D172E9-5428-46FA-9B65-016CA1B49096}" srcOrd="7" destOrd="0" parTransId="{46FE540F-A522-4A9A-83DC-C8DA6E2254D6}" sibTransId="{6D084424-CF51-4524-BBAD-D34A81ABE442}"/>
    <dgm:cxn modelId="{508641FA-7DB2-4C0C-A672-53E1FFEE330D}" type="presOf" srcId="{B5D172E9-5428-46FA-9B65-016CA1B49096}" destId="{ED9613EA-3654-4E7B-B1D6-E72DE8CEDCFC}" srcOrd="0" destOrd="7" presId="urn:microsoft.com/office/officeart/2005/8/layout/hList1"/>
    <dgm:cxn modelId="{6B6715A2-3B15-4CAB-BF36-1776D3E3840A}" type="presOf" srcId="{B61B736B-B9FF-47DB-AFC4-E9D6F472DC7C}" destId="{ED9613EA-3654-4E7B-B1D6-E72DE8CEDCFC}" srcOrd="0" destOrd="3" presId="urn:microsoft.com/office/officeart/2005/8/layout/hList1"/>
    <dgm:cxn modelId="{21E78E73-4790-4EB3-9E3B-7B9FCCAD13FC}" type="presOf" srcId="{E472BF89-3E2F-4E5F-AB6C-53BEE55FC3BF}" destId="{ED9613EA-3654-4E7B-B1D6-E72DE8CEDCFC}" srcOrd="0" destOrd="8" presId="urn:microsoft.com/office/officeart/2005/8/layout/hList1"/>
    <dgm:cxn modelId="{32B2BF7D-3BEF-4F53-9780-A4100DAA027A}" type="presOf" srcId="{46792F11-73DD-4DA2-9358-6BB639D52417}" destId="{A58574B5-1D00-46A6-BDB1-91A4360B10D2}" srcOrd="0" destOrd="0" presId="urn:microsoft.com/office/officeart/2005/8/layout/hList1"/>
    <dgm:cxn modelId="{3138521D-4EA8-4AB3-B5A6-3792FEB3F430}" srcId="{1B13DB6D-FDF1-4E21-ABC1-3691BDEA88A6}" destId="{6242452A-BC73-406D-86B4-79627A085841}" srcOrd="2" destOrd="0" parTransId="{E97BC23A-FDD2-4CDB-B209-F895E021D88E}" sibTransId="{70DE3057-0FD1-46A2-BC3E-285D82E50CC7}"/>
    <dgm:cxn modelId="{25D8742B-DF0C-4605-837A-7943D78B6D93}" srcId="{1B13DB6D-FDF1-4E21-ABC1-3691BDEA88A6}" destId="{9AC9708F-F81E-4526-AF18-C86FD96AD59E}" srcOrd="0" destOrd="0" parTransId="{B76537C1-D5FF-4A90-B7CA-457EFCD1E105}" sibTransId="{64768438-331A-4881-9649-48E3B82471A0}"/>
    <dgm:cxn modelId="{3505C221-07EB-47EF-890D-3FF833F3C7DC}" srcId="{46792F11-73DD-4DA2-9358-6BB639D52417}" destId="{1B13DB6D-FDF1-4E21-ABC1-3691BDEA88A6}" srcOrd="0" destOrd="0" parTransId="{A7D127BC-CBB1-42A5-A2C8-143BB18BA4D2}" sibTransId="{9E3CCCB5-8B3C-4D9A-989A-CEB3088B2E7C}"/>
    <dgm:cxn modelId="{6E6B1791-C8D2-4581-98A2-B388532338DE}" type="presOf" srcId="{6242452A-BC73-406D-86B4-79627A085841}" destId="{ED9613EA-3654-4E7B-B1D6-E72DE8CEDCFC}" srcOrd="0" destOrd="2" presId="urn:microsoft.com/office/officeart/2005/8/layout/hList1"/>
    <dgm:cxn modelId="{08914FE0-D77F-4D5A-A493-F156EF4A4190}" srcId="{1B13DB6D-FDF1-4E21-ABC1-3691BDEA88A6}" destId="{00466FD3-A966-4DCD-906C-9013BD3A4373}" srcOrd="6" destOrd="0" parTransId="{9BAACC65-DBA0-4C08-A3E0-2D4A1B42AC8B}" sibTransId="{BBB4AEB2-F1C8-4584-ACF7-D0A5A09B8186}"/>
    <dgm:cxn modelId="{00BB3A85-8C46-481B-9AB3-672B0B1893DF}" srcId="{1B13DB6D-FDF1-4E21-ABC1-3691BDEA88A6}" destId="{E472BF89-3E2F-4E5F-AB6C-53BEE55FC3BF}" srcOrd="8" destOrd="0" parTransId="{F85AF017-3244-4BA0-859E-B01870C6EA24}" sibTransId="{41F865E0-FA92-4183-B7B5-A6C396D3C52B}"/>
    <dgm:cxn modelId="{731A655A-2D85-43B5-A7A0-74D259B8D8AB}" type="presOf" srcId="{25355C4A-3C80-41F6-A29F-680DFAB0501A}" destId="{ED9613EA-3654-4E7B-B1D6-E72DE8CEDCFC}" srcOrd="0" destOrd="1" presId="urn:microsoft.com/office/officeart/2005/8/layout/hList1"/>
    <dgm:cxn modelId="{0201F35D-23FB-4678-957E-9AA9754C912B}" srcId="{1B13DB6D-FDF1-4E21-ABC1-3691BDEA88A6}" destId="{CE0EDA06-ACFB-4713-9CE2-C9EF2CC5FD2C}" srcOrd="4" destOrd="0" parTransId="{4B1950C4-1DF0-4EFE-B094-802059A14EA7}" sibTransId="{FDB26BF3-4B78-4D88-9DBD-D367085611C4}"/>
    <dgm:cxn modelId="{2258047D-9A01-4A01-AE9F-4E21DC8484CD}" type="presOf" srcId="{5FB2DF6D-53EA-4DC5-ACB2-17E566127276}" destId="{ED9613EA-3654-4E7B-B1D6-E72DE8CEDCFC}" srcOrd="0" destOrd="9" presId="urn:microsoft.com/office/officeart/2005/8/layout/hList1"/>
    <dgm:cxn modelId="{E7DC8E28-BBB7-4BAF-9279-05F44466D6EF}" srcId="{1B13DB6D-FDF1-4E21-ABC1-3691BDEA88A6}" destId="{7AD9796C-5BBF-4915-9A9F-56C198EACFFA}" srcOrd="5" destOrd="0" parTransId="{7B24C10E-C704-4434-9FBD-0F2CEF81943C}" sibTransId="{5E407C8D-952B-40F1-AC52-FB4BB10E098F}"/>
    <dgm:cxn modelId="{88734A35-799F-42CC-8726-CFA2B3ABC613}" srcId="{1B13DB6D-FDF1-4E21-ABC1-3691BDEA88A6}" destId="{B61B736B-B9FF-47DB-AFC4-E9D6F472DC7C}" srcOrd="3" destOrd="0" parTransId="{B4E054AC-B3BB-4684-9D56-09734BCD68C7}" sibTransId="{D068A5E2-25E9-4AA2-8AD6-97B9F025A02E}"/>
    <dgm:cxn modelId="{ADD884ED-5289-45B2-ACF3-1D62C40BE473}" srcId="{1B13DB6D-FDF1-4E21-ABC1-3691BDEA88A6}" destId="{5FB2DF6D-53EA-4DC5-ACB2-17E566127276}" srcOrd="9" destOrd="0" parTransId="{4A9B1412-0ADA-41F9-9255-701604068F33}" sibTransId="{33872814-69C2-4AD3-B463-9ECDC2E85DCB}"/>
    <dgm:cxn modelId="{21AC9745-D17B-4130-8FF2-8F7F243FEEAE}" type="presOf" srcId="{9AC9708F-F81E-4526-AF18-C86FD96AD59E}" destId="{ED9613EA-3654-4E7B-B1D6-E72DE8CEDCFC}" srcOrd="0" destOrd="0" presId="urn:microsoft.com/office/officeart/2005/8/layout/hList1"/>
    <dgm:cxn modelId="{C8817ED3-1CE7-4A5B-846C-185CE4C5430E}" type="presOf" srcId="{CE0EDA06-ACFB-4713-9CE2-C9EF2CC5FD2C}" destId="{ED9613EA-3654-4E7B-B1D6-E72DE8CEDCFC}" srcOrd="0" destOrd="4" presId="urn:microsoft.com/office/officeart/2005/8/layout/hList1"/>
    <dgm:cxn modelId="{BDC758B2-5DB6-4474-A23C-2D138AA3A441}" srcId="{1B13DB6D-FDF1-4E21-ABC1-3691BDEA88A6}" destId="{25355C4A-3C80-41F6-A29F-680DFAB0501A}" srcOrd="1" destOrd="0" parTransId="{13697C73-7DCC-4EB4-906F-636AF3E97996}" sibTransId="{ABD7846C-CA60-4274-8A44-2903BEDF2354}"/>
    <dgm:cxn modelId="{99312FBA-F74B-4702-95F0-09DCC72B9C7D}" type="presOf" srcId="{1B13DB6D-FDF1-4E21-ABC1-3691BDEA88A6}" destId="{AA0956B5-5BBA-404A-8FFB-0CCC0B15B7A5}" srcOrd="0" destOrd="0" presId="urn:microsoft.com/office/officeart/2005/8/layout/hList1"/>
    <dgm:cxn modelId="{F567C63A-5291-4E45-87A3-9CA79C9CA3F1}" type="presOf" srcId="{7AD9796C-5BBF-4915-9A9F-56C198EACFFA}" destId="{ED9613EA-3654-4E7B-B1D6-E72DE8CEDCFC}" srcOrd="0" destOrd="5" presId="urn:microsoft.com/office/officeart/2005/8/layout/hList1"/>
    <dgm:cxn modelId="{5CCB429E-389F-4A54-8F7D-40B421F0B40F}" type="presParOf" srcId="{A58574B5-1D00-46A6-BDB1-91A4360B10D2}" destId="{8CCAB0F2-0F4F-4286-9A1E-FAC7ADD8D303}" srcOrd="0" destOrd="0" presId="urn:microsoft.com/office/officeart/2005/8/layout/hList1"/>
    <dgm:cxn modelId="{06A3EEF9-B7E2-49C6-8FF2-CF55E6868C98}" type="presParOf" srcId="{8CCAB0F2-0F4F-4286-9A1E-FAC7ADD8D303}" destId="{AA0956B5-5BBA-404A-8FFB-0CCC0B15B7A5}" srcOrd="0" destOrd="0" presId="urn:microsoft.com/office/officeart/2005/8/layout/hList1"/>
    <dgm:cxn modelId="{7DB2EB7F-3256-4B70-B8AE-C7B83CF71C54}" type="presParOf" srcId="{8CCAB0F2-0F4F-4286-9A1E-FAC7ADD8D303}" destId="{ED9613EA-3654-4E7B-B1D6-E72DE8CEDCF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6792F11-73DD-4DA2-9358-6BB639D52417}" type="doc">
      <dgm:prSet loTypeId="urn:microsoft.com/office/officeart/2005/8/layout/hList1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2EB60883-434D-4D4A-BD9B-69D7BE4E7A62}">
      <dgm:prSet/>
      <dgm:spPr/>
      <dgm:t>
        <a:bodyPr/>
        <a:lstStyle/>
        <a:p>
          <a:r>
            <a:rPr lang="it-IT" dirty="0"/>
            <a:t>Prezentirati PST na mehanički način (ne individualizirani pristup)</a:t>
          </a:r>
          <a:endParaRPr lang="en-US" dirty="0"/>
        </a:p>
      </dgm:t>
    </dgm:pt>
    <dgm:pt modelId="{9CC1102F-EDC3-43CF-A4A6-8C7CAD5C185F}" type="parTrans" cxnId="{8F4294AE-6944-4570-B0A0-1F4758939554}">
      <dgm:prSet/>
      <dgm:spPr/>
      <dgm:t>
        <a:bodyPr/>
        <a:lstStyle/>
        <a:p>
          <a:endParaRPr lang="en-US"/>
        </a:p>
      </dgm:t>
    </dgm:pt>
    <dgm:pt modelId="{FD766C91-8A75-48BC-B85D-0676B56E7A99}" type="sibTrans" cxnId="{8F4294AE-6944-4570-B0A0-1F4758939554}">
      <dgm:prSet/>
      <dgm:spPr/>
      <dgm:t>
        <a:bodyPr/>
        <a:lstStyle/>
        <a:p>
          <a:endParaRPr lang="en-US"/>
        </a:p>
      </dgm:t>
    </dgm:pt>
    <dgm:pt modelId="{5FB2DF6D-53EA-4DC5-ACB2-17E566127276}">
      <dgm:prSet/>
      <dgm:spPr/>
      <dgm:t>
        <a:bodyPr/>
        <a:lstStyle/>
        <a:p>
          <a:r>
            <a:rPr lang="en-GB" b="1" dirty="0"/>
            <a:t>IZBJEGAVATI U TERAPIJI</a:t>
          </a:r>
        </a:p>
      </dgm:t>
    </dgm:pt>
    <dgm:pt modelId="{4A9B1412-0ADA-41F9-9255-701604068F33}" type="parTrans" cxnId="{ADD884ED-5289-45B2-ACF3-1D62C40BE473}">
      <dgm:prSet/>
      <dgm:spPr/>
      <dgm:t>
        <a:bodyPr/>
        <a:lstStyle/>
        <a:p>
          <a:endParaRPr lang="en-GB"/>
        </a:p>
      </dgm:t>
    </dgm:pt>
    <dgm:pt modelId="{33872814-69C2-4AD3-B463-9ECDC2E85DCB}" type="sibTrans" cxnId="{ADD884ED-5289-45B2-ACF3-1D62C40BE473}">
      <dgm:prSet/>
      <dgm:spPr/>
      <dgm:t>
        <a:bodyPr/>
        <a:lstStyle/>
        <a:p>
          <a:endParaRPr lang="en-GB"/>
        </a:p>
      </dgm:t>
    </dgm:pt>
    <dgm:pt modelId="{E4B6E660-1EA1-4CC3-A371-0DF6D971AE6D}">
      <dgm:prSet/>
      <dgm:spPr/>
      <dgm:t>
        <a:bodyPr/>
        <a:lstStyle/>
        <a:p>
          <a:r>
            <a:rPr lang="pl-PL" dirty="0"/>
            <a:t>Fokusiranje samo na površne probleme</a:t>
          </a:r>
          <a:endParaRPr lang="en-GB" dirty="0"/>
        </a:p>
      </dgm:t>
    </dgm:pt>
    <dgm:pt modelId="{1300DF70-AA59-4651-BC77-980B0941BB74}" type="parTrans" cxnId="{29C36731-5BC5-499C-B7EA-B46B5D0C2B00}">
      <dgm:prSet/>
      <dgm:spPr/>
      <dgm:t>
        <a:bodyPr/>
        <a:lstStyle/>
        <a:p>
          <a:endParaRPr lang="en-GB"/>
        </a:p>
      </dgm:t>
    </dgm:pt>
    <dgm:pt modelId="{BFAB87B1-1F3B-47E7-B864-00C4C807ABB2}" type="sibTrans" cxnId="{29C36731-5BC5-499C-B7EA-B46B5D0C2B00}">
      <dgm:prSet/>
      <dgm:spPr/>
      <dgm:t>
        <a:bodyPr/>
        <a:lstStyle/>
        <a:p>
          <a:endParaRPr lang="en-GB"/>
        </a:p>
      </dgm:t>
    </dgm:pt>
    <dgm:pt modelId="{A58574B5-1D00-46A6-BDB1-91A4360B10D2}" type="pres">
      <dgm:prSet presAssocID="{46792F11-73DD-4DA2-9358-6BB639D5241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276542-F732-4766-B8C7-BAF6161E124A}" type="pres">
      <dgm:prSet presAssocID="{5FB2DF6D-53EA-4DC5-ACB2-17E566127276}" presName="composite" presStyleCnt="0"/>
      <dgm:spPr/>
    </dgm:pt>
    <dgm:pt modelId="{A9FA70BB-62AC-471C-9C54-E9E15E432367}" type="pres">
      <dgm:prSet presAssocID="{5FB2DF6D-53EA-4DC5-ACB2-17E56612727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8F2639-B40D-46FB-926A-39F6BEAA9EE4}" type="pres">
      <dgm:prSet presAssocID="{5FB2DF6D-53EA-4DC5-ACB2-17E566127276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4294AE-6944-4570-B0A0-1F4758939554}" srcId="{5FB2DF6D-53EA-4DC5-ACB2-17E566127276}" destId="{2EB60883-434D-4D4A-BD9B-69D7BE4E7A62}" srcOrd="0" destOrd="0" parTransId="{9CC1102F-EDC3-43CF-A4A6-8C7CAD5C185F}" sibTransId="{FD766C91-8A75-48BC-B85D-0676B56E7A99}"/>
    <dgm:cxn modelId="{32B2BF7D-3BEF-4F53-9780-A4100DAA027A}" type="presOf" srcId="{46792F11-73DD-4DA2-9358-6BB639D52417}" destId="{A58574B5-1D00-46A6-BDB1-91A4360B10D2}" srcOrd="0" destOrd="0" presId="urn:microsoft.com/office/officeart/2005/8/layout/hList1"/>
    <dgm:cxn modelId="{29C36731-5BC5-499C-B7EA-B46B5D0C2B00}" srcId="{5FB2DF6D-53EA-4DC5-ACB2-17E566127276}" destId="{E4B6E660-1EA1-4CC3-A371-0DF6D971AE6D}" srcOrd="1" destOrd="0" parTransId="{1300DF70-AA59-4651-BC77-980B0941BB74}" sibTransId="{BFAB87B1-1F3B-47E7-B864-00C4C807ABB2}"/>
    <dgm:cxn modelId="{E7A5896B-2AA4-477E-8006-7D6D6CAEF639}" type="presOf" srcId="{5FB2DF6D-53EA-4DC5-ACB2-17E566127276}" destId="{A9FA70BB-62AC-471C-9C54-E9E15E432367}" srcOrd="0" destOrd="0" presId="urn:microsoft.com/office/officeart/2005/8/layout/hList1"/>
    <dgm:cxn modelId="{A86D5AF2-D874-42EA-BD9E-45B9DA483F7E}" type="presOf" srcId="{E4B6E660-1EA1-4CC3-A371-0DF6D971AE6D}" destId="{108F2639-B40D-46FB-926A-39F6BEAA9EE4}" srcOrd="0" destOrd="1" presId="urn:microsoft.com/office/officeart/2005/8/layout/hList1"/>
    <dgm:cxn modelId="{0E43BA67-6FE9-4B94-BF65-99C3E80184E4}" type="presOf" srcId="{2EB60883-434D-4D4A-BD9B-69D7BE4E7A62}" destId="{108F2639-B40D-46FB-926A-39F6BEAA9EE4}" srcOrd="0" destOrd="0" presId="urn:microsoft.com/office/officeart/2005/8/layout/hList1"/>
    <dgm:cxn modelId="{ADD884ED-5289-45B2-ACF3-1D62C40BE473}" srcId="{46792F11-73DD-4DA2-9358-6BB639D52417}" destId="{5FB2DF6D-53EA-4DC5-ACB2-17E566127276}" srcOrd="0" destOrd="0" parTransId="{4A9B1412-0ADA-41F9-9255-701604068F33}" sibTransId="{33872814-69C2-4AD3-B463-9ECDC2E85DCB}"/>
    <dgm:cxn modelId="{0EB82DDA-9606-4AFC-9538-834A2FEF2CA2}" type="presParOf" srcId="{A58574B5-1D00-46A6-BDB1-91A4360B10D2}" destId="{95276542-F732-4766-B8C7-BAF6161E124A}" srcOrd="0" destOrd="0" presId="urn:microsoft.com/office/officeart/2005/8/layout/hList1"/>
    <dgm:cxn modelId="{4B30004D-DF75-473F-871F-7C346D56E200}" type="presParOf" srcId="{95276542-F732-4766-B8C7-BAF6161E124A}" destId="{A9FA70BB-62AC-471C-9C54-E9E15E432367}" srcOrd="0" destOrd="0" presId="urn:microsoft.com/office/officeart/2005/8/layout/hList1"/>
    <dgm:cxn modelId="{8E884ED0-E7E8-4E75-AFE6-7DF7AD5AF471}" type="presParOf" srcId="{95276542-F732-4766-B8C7-BAF6161E124A}" destId="{108F2639-B40D-46FB-926A-39F6BEAA9EE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9F2EEE9-B727-4C07-B382-51B87347F970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CA66680-EAFA-417D-B3EE-D3C7F435C096}">
      <dgm:prSet custT="1"/>
      <dgm:spPr/>
      <dgm:t>
        <a:bodyPr/>
        <a:lstStyle/>
        <a:p>
          <a:r>
            <a:rPr lang="hr-HR" sz="2400" b="1" dirty="0"/>
            <a:t>DIDAKTIČKE INSTRUKCIJE</a:t>
          </a:r>
          <a:endParaRPr lang="en-US" sz="2400" b="1" dirty="0"/>
        </a:p>
      </dgm:t>
    </dgm:pt>
    <dgm:pt modelId="{6EFCA932-34EE-49D9-ACCC-30FC23A53712}" type="parTrans" cxnId="{8304FCF0-0A82-4D7B-948C-EB59BEA39C67}">
      <dgm:prSet/>
      <dgm:spPr/>
      <dgm:t>
        <a:bodyPr/>
        <a:lstStyle/>
        <a:p>
          <a:endParaRPr lang="en-US" sz="2400"/>
        </a:p>
      </dgm:t>
    </dgm:pt>
    <dgm:pt modelId="{099322AC-8A79-4B7B-A592-4C0069C027D9}" type="sibTrans" cxnId="{8304FCF0-0A82-4D7B-948C-EB59BEA39C67}">
      <dgm:prSet/>
      <dgm:spPr/>
      <dgm:t>
        <a:bodyPr/>
        <a:lstStyle/>
        <a:p>
          <a:endParaRPr lang="en-US" sz="2400"/>
        </a:p>
      </dgm:t>
    </dgm:pt>
    <dgm:pt modelId="{F82A64EF-961D-44BE-95F8-86ECB8180995}">
      <dgm:prSet custT="1"/>
      <dgm:spPr/>
      <dgm:t>
        <a:bodyPr/>
        <a:lstStyle/>
        <a:p>
          <a:r>
            <a:rPr lang="hr-HR" sz="1800" dirty="0"/>
            <a:t>npr. učenje specifičnih principa rješavanja problema</a:t>
          </a:r>
          <a:endParaRPr lang="en-US" sz="1800" dirty="0"/>
        </a:p>
      </dgm:t>
    </dgm:pt>
    <dgm:pt modelId="{72FCFBDD-86EE-449F-8359-4BF2A59C7D66}" type="parTrans" cxnId="{557AC571-945E-4138-BEA9-54F7AC13871A}">
      <dgm:prSet/>
      <dgm:spPr/>
      <dgm:t>
        <a:bodyPr/>
        <a:lstStyle/>
        <a:p>
          <a:endParaRPr lang="en-US" sz="2400"/>
        </a:p>
      </dgm:t>
    </dgm:pt>
    <dgm:pt modelId="{1BE999D7-61FF-4603-A6BC-E83DE13E1B01}" type="sibTrans" cxnId="{557AC571-945E-4138-BEA9-54F7AC13871A}">
      <dgm:prSet/>
      <dgm:spPr/>
      <dgm:t>
        <a:bodyPr/>
        <a:lstStyle/>
        <a:p>
          <a:endParaRPr lang="en-US" sz="2400"/>
        </a:p>
      </dgm:t>
    </dgm:pt>
    <dgm:pt modelId="{D0FCAFC9-E695-4957-907A-FDF0A9B0EA25}">
      <dgm:prSet custT="1"/>
      <dgm:spPr/>
      <dgm:t>
        <a:bodyPr/>
        <a:lstStyle/>
        <a:p>
          <a:r>
            <a:rPr lang="hr-HR" sz="2400" b="1" dirty="0"/>
            <a:t>COACHING</a:t>
          </a:r>
          <a:r>
            <a:rPr lang="hr-HR" sz="3200" b="1" dirty="0"/>
            <a:t> </a:t>
          </a:r>
          <a:endParaRPr lang="en-US" sz="3200" b="1" dirty="0"/>
        </a:p>
      </dgm:t>
    </dgm:pt>
    <dgm:pt modelId="{5A0003C2-80AE-48E9-9131-EAC1A974D55F}" type="parTrans" cxnId="{AAC488F8-9944-4A64-B99C-FE2C5B183819}">
      <dgm:prSet/>
      <dgm:spPr/>
      <dgm:t>
        <a:bodyPr/>
        <a:lstStyle/>
        <a:p>
          <a:endParaRPr lang="en-US" sz="2400"/>
        </a:p>
      </dgm:t>
    </dgm:pt>
    <dgm:pt modelId="{F7BDDCCD-8715-4ABF-A3CA-01264E9ECBF6}" type="sibTrans" cxnId="{AAC488F8-9944-4A64-B99C-FE2C5B183819}">
      <dgm:prSet/>
      <dgm:spPr/>
      <dgm:t>
        <a:bodyPr/>
        <a:lstStyle/>
        <a:p>
          <a:endParaRPr lang="en-US" sz="2400"/>
        </a:p>
      </dgm:t>
    </dgm:pt>
    <dgm:pt modelId="{846B6F20-898A-4AC3-93E3-F5BB65C6FEC3}">
      <dgm:prSet custT="1"/>
      <dgm:spPr/>
      <dgm:t>
        <a:bodyPr/>
        <a:lstStyle/>
        <a:p>
          <a:r>
            <a:rPr lang="hr-HR" sz="1800"/>
            <a:t>verbalno poticanje mogućih alternativnih rješenja problema</a:t>
          </a:r>
          <a:endParaRPr lang="en-US" sz="1800"/>
        </a:p>
      </dgm:t>
    </dgm:pt>
    <dgm:pt modelId="{7688285A-80BF-4E7E-80E7-B39FF5E879C6}" type="parTrans" cxnId="{2FDC9EA3-413E-45B3-843F-3797E4CFB2E8}">
      <dgm:prSet/>
      <dgm:spPr/>
      <dgm:t>
        <a:bodyPr/>
        <a:lstStyle/>
        <a:p>
          <a:endParaRPr lang="en-US" sz="2400"/>
        </a:p>
      </dgm:t>
    </dgm:pt>
    <dgm:pt modelId="{C97628AC-91EB-42CA-85B1-C2ABE8263F59}" type="sibTrans" cxnId="{2FDC9EA3-413E-45B3-843F-3797E4CFB2E8}">
      <dgm:prSet/>
      <dgm:spPr/>
      <dgm:t>
        <a:bodyPr/>
        <a:lstStyle/>
        <a:p>
          <a:endParaRPr lang="en-US" sz="2400"/>
        </a:p>
      </dgm:t>
    </dgm:pt>
    <dgm:pt modelId="{849A7C98-A933-4CBC-85D8-862E5A0578C4}">
      <dgm:prSet custT="1"/>
      <dgm:spPr/>
      <dgm:t>
        <a:bodyPr/>
        <a:lstStyle/>
        <a:p>
          <a:r>
            <a:rPr lang="hr-HR" sz="2400" b="1" dirty="0"/>
            <a:t>MODELIRANJE</a:t>
          </a:r>
          <a:r>
            <a:rPr lang="hr-HR" sz="3200" b="1" dirty="0"/>
            <a:t> </a:t>
          </a:r>
          <a:endParaRPr lang="en-US" sz="3200" b="1" dirty="0"/>
        </a:p>
      </dgm:t>
    </dgm:pt>
    <dgm:pt modelId="{E176BFAD-4426-4365-AAD0-64884C6A0C1C}" type="parTrans" cxnId="{46B0697B-7D5F-498D-9BD6-A9960F68A124}">
      <dgm:prSet/>
      <dgm:spPr/>
      <dgm:t>
        <a:bodyPr/>
        <a:lstStyle/>
        <a:p>
          <a:endParaRPr lang="en-US" sz="2400"/>
        </a:p>
      </dgm:t>
    </dgm:pt>
    <dgm:pt modelId="{A21A1F48-6A82-4013-A19B-E14909EDB57B}" type="sibTrans" cxnId="{46B0697B-7D5F-498D-9BD6-A9960F68A124}">
      <dgm:prSet/>
      <dgm:spPr/>
      <dgm:t>
        <a:bodyPr/>
        <a:lstStyle/>
        <a:p>
          <a:endParaRPr lang="en-US" sz="2400"/>
        </a:p>
      </dgm:t>
    </dgm:pt>
    <dgm:pt modelId="{FCDFC15F-B12E-41D9-BA4C-FF302DE9424A}">
      <dgm:prSet custT="1"/>
      <dgm:spPr/>
      <dgm:t>
        <a:bodyPr/>
        <a:lstStyle/>
        <a:p>
          <a:r>
            <a:rPr lang="hr-HR" sz="1800"/>
            <a:t>demonstriranje specifičnih načina za primjenu različitih principa rješavanja problema</a:t>
          </a:r>
          <a:endParaRPr lang="en-US" sz="1800"/>
        </a:p>
      </dgm:t>
    </dgm:pt>
    <dgm:pt modelId="{E8E65A50-C706-4C62-B97C-DDD78AC2B2DE}" type="parTrans" cxnId="{99A04EDF-85B4-4ACF-9C7A-CA4E2C02C631}">
      <dgm:prSet/>
      <dgm:spPr/>
      <dgm:t>
        <a:bodyPr/>
        <a:lstStyle/>
        <a:p>
          <a:endParaRPr lang="en-US" sz="2400"/>
        </a:p>
      </dgm:t>
    </dgm:pt>
    <dgm:pt modelId="{76065EE4-3703-419F-8764-09CE67296417}" type="sibTrans" cxnId="{99A04EDF-85B4-4ACF-9C7A-CA4E2C02C631}">
      <dgm:prSet/>
      <dgm:spPr/>
      <dgm:t>
        <a:bodyPr/>
        <a:lstStyle/>
        <a:p>
          <a:endParaRPr lang="en-US" sz="2400"/>
        </a:p>
      </dgm:t>
    </dgm:pt>
    <dgm:pt modelId="{A5C1DA6D-C61E-4B9C-A818-04199F298E76}">
      <dgm:prSet custT="1"/>
      <dgm:spPr/>
      <dgm:t>
        <a:bodyPr/>
        <a:lstStyle/>
        <a:p>
          <a:r>
            <a:rPr lang="hr-HR" sz="2400" b="1" dirty="0"/>
            <a:t>OBLIKOVANJE </a:t>
          </a:r>
          <a:endParaRPr lang="en-US" sz="2400" b="1" dirty="0"/>
        </a:p>
      </dgm:t>
    </dgm:pt>
    <dgm:pt modelId="{1770D516-1272-4E6A-8FC1-AAD7EDB342F4}" type="parTrans" cxnId="{4A10A0F1-67EE-41A6-A569-0AD5FE428472}">
      <dgm:prSet/>
      <dgm:spPr/>
      <dgm:t>
        <a:bodyPr/>
        <a:lstStyle/>
        <a:p>
          <a:endParaRPr lang="en-US" sz="2400"/>
        </a:p>
      </dgm:t>
    </dgm:pt>
    <dgm:pt modelId="{B22C4479-AFDD-4E6D-B1E5-74191AEF0227}" type="sibTrans" cxnId="{4A10A0F1-67EE-41A6-A569-0AD5FE428472}">
      <dgm:prSet/>
      <dgm:spPr/>
      <dgm:t>
        <a:bodyPr/>
        <a:lstStyle/>
        <a:p>
          <a:endParaRPr lang="en-US" sz="2400"/>
        </a:p>
      </dgm:t>
    </dgm:pt>
    <dgm:pt modelId="{357AEA21-6E17-492C-A6D5-90A12887E5EF}">
      <dgm:prSet custT="1"/>
      <dgm:spPr/>
      <dgm:t>
        <a:bodyPr/>
        <a:lstStyle/>
        <a:p>
          <a:r>
            <a:rPr lang="hr-HR" sz="1800"/>
            <a:t>progresivno uvježbavanje sve težih koraka</a:t>
          </a:r>
          <a:endParaRPr lang="en-US" sz="1800"/>
        </a:p>
      </dgm:t>
    </dgm:pt>
    <dgm:pt modelId="{4AEC26C5-FDDB-4AD3-8943-A49E6E7E3CE6}" type="parTrans" cxnId="{8FAF7B33-5EBA-43A0-83AF-FE0BA5A6BF70}">
      <dgm:prSet/>
      <dgm:spPr/>
      <dgm:t>
        <a:bodyPr/>
        <a:lstStyle/>
        <a:p>
          <a:endParaRPr lang="en-US" sz="2400"/>
        </a:p>
      </dgm:t>
    </dgm:pt>
    <dgm:pt modelId="{4AF3A1AA-6E36-4F06-97CB-715A7789A628}" type="sibTrans" cxnId="{8FAF7B33-5EBA-43A0-83AF-FE0BA5A6BF70}">
      <dgm:prSet/>
      <dgm:spPr/>
      <dgm:t>
        <a:bodyPr/>
        <a:lstStyle/>
        <a:p>
          <a:endParaRPr lang="en-US" sz="2400"/>
        </a:p>
      </dgm:t>
    </dgm:pt>
    <dgm:pt modelId="{88BBD6AF-6CC0-43D4-B40C-036D5B5A5059}">
      <dgm:prSet custT="1"/>
      <dgm:spPr/>
      <dgm:t>
        <a:bodyPr/>
        <a:lstStyle/>
        <a:p>
          <a:r>
            <a:rPr lang="hr-HR" sz="2400" b="1" dirty="0"/>
            <a:t>UVJEŽBAVANJE</a:t>
          </a:r>
          <a:r>
            <a:rPr lang="hr-HR" sz="3200" b="1" dirty="0"/>
            <a:t> </a:t>
          </a:r>
          <a:endParaRPr lang="en-US" sz="3200" b="1" dirty="0"/>
        </a:p>
      </dgm:t>
    </dgm:pt>
    <dgm:pt modelId="{D8A9AE5E-D17E-4DF6-890A-EA6CEF2733B2}" type="parTrans" cxnId="{9C778B08-7A17-4B02-9686-EE402EEDC06B}">
      <dgm:prSet/>
      <dgm:spPr/>
      <dgm:t>
        <a:bodyPr/>
        <a:lstStyle/>
        <a:p>
          <a:endParaRPr lang="en-US" sz="2400"/>
        </a:p>
      </dgm:t>
    </dgm:pt>
    <dgm:pt modelId="{00499A3E-1BDF-47BC-B1C3-80B9B136E167}" type="sibTrans" cxnId="{9C778B08-7A17-4B02-9686-EE402EEDC06B}">
      <dgm:prSet/>
      <dgm:spPr/>
      <dgm:t>
        <a:bodyPr/>
        <a:lstStyle/>
        <a:p>
          <a:endParaRPr lang="en-US" sz="2400"/>
        </a:p>
      </dgm:t>
    </dgm:pt>
    <dgm:pt modelId="{DA087980-3273-4D1C-8067-003EDCC2AD94}">
      <dgm:prSet custT="1"/>
      <dgm:spPr/>
      <dgm:t>
        <a:bodyPr/>
        <a:lstStyle/>
        <a:p>
          <a:r>
            <a:rPr lang="hr-HR" sz="1800"/>
            <a:t>vježbanje upotrebe različitih vježbi rješavanja problema na svakodnevnim problemima</a:t>
          </a:r>
          <a:endParaRPr lang="en-US" sz="1800"/>
        </a:p>
      </dgm:t>
    </dgm:pt>
    <dgm:pt modelId="{7B9C76DE-C5CF-4E73-8A23-FEC5DF9AC764}" type="parTrans" cxnId="{3FE42516-CCF5-4231-9A5F-0898D8762337}">
      <dgm:prSet/>
      <dgm:spPr/>
      <dgm:t>
        <a:bodyPr/>
        <a:lstStyle/>
        <a:p>
          <a:endParaRPr lang="en-US" sz="2400"/>
        </a:p>
      </dgm:t>
    </dgm:pt>
    <dgm:pt modelId="{B325CDDD-9BCD-41DC-AEFC-DF155C05C5AB}" type="sibTrans" cxnId="{3FE42516-CCF5-4231-9A5F-0898D8762337}">
      <dgm:prSet/>
      <dgm:spPr/>
      <dgm:t>
        <a:bodyPr/>
        <a:lstStyle/>
        <a:p>
          <a:endParaRPr lang="en-US" sz="2400"/>
        </a:p>
      </dgm:t>
    </dgm:pt>
    <dgm:pt modelId="{510D7A8B-199A-4B61-94EF-4CC4480C596B}">
      <dgm:prSet custT="1"/>
      <dgm:spPr/>
      <dgm:t>
        <a:bodyPr/>
        <a:lstStyle/>
        <a:p>
          <a:r>
            <a:rPr lang="hr-HR" sz="2400" b="1" dirty="0"/>
            <a:t>FEEDBACK </a:t>
          </a:r>
          <a:endParaRPr lang="en-US" sz="2400" b="1" dirty="0"/>
        </a:p>
      </dgm:t>
    </dgm:pt>
    <dgm:pt modelId="{37448957-36F8-43B7-A23A-B764A36FBD54}" type="parTrans" cxnId="{389C348D-B41B-4455-B998-2478960D8F55}">
      <dgm:prSet/>
      <dgm:spPr/>
      <dgm:t>
        <a:bodyPr/>
        <a:lstStyle/>
        <a:p>
          <a:endParaRPr lang="en-US" sz="2400"/>
        </a:p>
      </dgm:t>
    </dgm:pt>
    <dgm:pt modelId="{94CB11F3-7E2C-414B-9812-074A42A5DFF8}" type="sibTrans" cxnId="{389C348D-B41B-4455-B998-2478960D8F55}">
      <dgm:prSet/>
      <dgm:spPr/>
      <dgm:t>
        <a:bodyPr/>
        <a:lstStyle/>
        <a:p>
          <a:endParaRPr lang="en-US" sz="2400"/>
        </a:p>
      </dgm:t>
    </dgm:pt>
    <dgm:pt modelId="{7BABE81B-3680-40B8-B1A8-BE49BDE13F36}">
      <dgm:prSet custT="1"/>
      <dgm:spPr/>
      <dgm:t>
        <a:bodyPr/>
        <a:lstStyle/>
        <a:p>
          <a:r>
            <a:rPr lang="hr-HR" sz="1800"/>
            <a:t>pružanje korektivnih informacija</a:t>
          </a:r>
          <a:endParaRPr lang="en-US" sz="1800"/>
        </a:p>
      </dgm:t>
    </dgm:pt>
    <dgm:pt modelId="{EDE49CEF-BED5-4E03-8056-333D693D0A1F}" type="parTrans" cxnId="{E3D0F7D6-7FBA-416A-B609-0988600CD921}">
      <dgm:prSet/>
      <dgm:spPr/>
      <dgm:t>
        <a:bodyPr/>
        <a:lstStyle/>
        <a:p>
          <a:endParaRPr lang="en-US" sz="2400"/>
        </a:p>
      </dgm:t>
    </dgm:pt>
    <dgm:pt modelId="{BE29545F-F28E-46B8-BB7B-E26D862973B4}" type="sibTrans" cxnId="{E3D0F7D6-7FBA-416A-B609-0988600CD921}">
      <dgm:prSet/>
      <dgm:spPr/>
      <dgm:t>
        <a:bodyPr/>
        <a:lstStyle/>
        <a:p>
          <a:endParaRPr lang="en-US" sz="2400"/>
        </a:p>
      </dgm:t>
    </dgm:pt>
    <dgm:pt modelId="{653595E8-221E-4A08-976A-BE7AF3C3538F}">
      <dgm:prSet custT="1"/>
      <dgm:spPr/>
      <dgm:t>
        <a:bodyPr/>
        <a:lstStyle/>
        <a:p>
          <a:r>
            <a:rPr lang="hr-HR" sz="2400" b="1" dirty="0"/>
            <a:t>POZITIVNO POTKREPLJENJE </a:t>
          </a:r>
          <a:endParaRPr lang="en-US" sz="2400" b="1" dirty="0"/>
        </a:p>
      </dgm:t>
    </dgm:pt>
    <dgm:pt modelId="{DE6E8564-956F-484F-8D8A-A5B91CF5DF5A}" type="parTrans" cxnId="{CF91A93B-449C-4249-B283-2A9C615AB626}">
      <dgm:prSet/>
      <dgm:spPr/>
      <dgm:t>
        <a:bodyPr/>
        <a:lstStyle/>
        <a:p>
          <a:endParaRPr lang="en-US" sz="2400"/>
        </a:p>
      </dgm:t>
    </dgm:pt>
    <dgm:pt modelId="{F31BDBB1-B78B-4E9F-8D16-0B065BED44C5}" type="sibTrans" cxnId="{CF91A93B-449C-4249-B283-2A9C615AB626}">
      <dgm:prSet/>
      <dgm:spPr/>
      <dgm:t>
        <a:bodyPr/>
        <a:lstStyle/>
        <a:p>
          <a:endParaRPr lang="en-US" sz="2400"/>
        </a:p>
      </dgm:t>
    </dgm:pt>
    <dgm:pt modelId="{8D296299-ECED-4BAB-8BCB-9A698B1B764C}">
      <dgm:prSet custT="1"/>
      <dgm:spPr/>
      <dgm:t>
        <a:bodyPr/>
        <a:lstStyle/>
        <a:p>
          <a:r>
            <a:rPr lang="hr-HR" sz="1800"/>
            <a:t>pohvaljivanje klijentovog ulaganja truda</a:t>
          </a:r>
          <a:endParaRPr lang="en-US" sz="1800"/>
        </a:p>
      </dgm:t>
    </dgm:pt>
    <dgm:pt modelId="{A6FA6D18-DD4F-47BE-8322-AAB475ED7EA7}" type="parTrans" cxnId="{54A9A81B-ECEA-4480-A33B-56E36125B189}">
      <dgm:prSet/>
      <dgm:spPr/>
      <dgm:t>
        <a:bodyPr/>
        <a:lstStyle/>
        <a:p>
          <a:endParaRPr lang="en-US" sz="2400"/>
        </a:p>
      </dgm:t>
    </dgm:pt>
    <dgm:pt modelId="{4B1C21C5-B053-4F71-9669-C80733632A84}" type="sibTrans" cxnId="{54A9A81B-ECEA-4480-A33B-56E36125B189}">
      <dgm:prSet/>
      <dgm:spPr/>
      <dgm:t>
        <a:bodyPr/>
        <a:lstStyle/>
        <a:p>
          <a:endParaRPr lang="en-US" sz="2400"/>
        </a:p>
      </dgm:t>
    </dgm:pt>
    <dgm:pt modelId="{415FB734-D194-4277-8A4F-8D33245B4EC3}" type="pres">
      <dgm:prSet presAssocID="{49F2EEE9-B727-4C07-B382-51B87347F97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801A83-0FBE-4CDB-897B-D428458B2E98}" type="pres">
      <dgm:prSet presAssocID="{6CA66680-EAFA-417D-B3EE-D3C7F435C096}" presName="linNode" presStyleCnt="0"/>
      <dgm:spPr/>
    </dgm:pt>
    <dgm:pt modelId="{126AF16D-C953-4626-AEC6-46F60AA5A001}" type="pres">
      <dgm:prSet presAssocID="{6CA66680-EAFA-417D-B3EE-D3C7F435C096}" presName="parentText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8C3D3C-EA08-42DF-A172-C428FA1E26A1}" type="pres">
      <dgm:prSet presAssocID="{6CA66680-EAFA-417D-B3EE-D3C7F435C096}" presName="descendantText" presStyleLbl="align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F64C7-983A-40AE-9C67-4BFE17660371}" type="pres">
      <dgm:prSet presAssocID="{099322AC-8A79-4B7B-A592-4C0069C027D9}" presName="sp" presStyleCnt="0"/>
      <dgm:spPr/>
    </dgm:pt>
    <dgm:pt modelId="{FF6F2052-50C8-489E-98A3-55592048E8DD}" type="pres">
      <dgm:prSet presAssocID="{D0FCAFC9-E695-4957-907A-FDF0A9B0EA25}" presName="linNode" presStyleCnt="0"/>
      <dgm:spPr/>
    </dgm:pt>
    <dgm:pt modelId="{4262BB16-C0B5-42DD-9725-A2E7C46F943F}" type="pres">
      <dgm:prSet presAssocID="{D0FCAFC9-E695-4957-907A-FDF0A9B0EA25}" presName="parentText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1EFD7B-E399-463E-9F03-98940EC1AB72}" type="pres">
      <dgm:prSet presAssocID="{D0FCAFC9-E695-4957-907A-FDF0A9B0EA25}" presName="descendantText" presStyleLbl="align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BDE9B6-27B5-4D42-ACE1-C69AF9B277D5}" type="pres">
      <dgm:prSet presAssocID="{F7BDDCCD-8715-4ABF-A3CA-01264E9ECBF6}" presName="sp" presStyleCnt="0"/>
      <dgm:spPr/>
    </dgm:pt>
    <dgm:pt modelId="{FD01E654-A00B-4FF2-BAA1-465FBD21362A}" type="pres">
      <dgm:prSet presAssocID="{849A7C98-A933-4CBC-85D8-862E5A0578C4}" presName="linNode" presStyleCnt="0"/>
      <dgm:spPr/>
    </dgm:pt>
    <dgm:pt modelId="{B1DF81B8-F9BC-4081-ABF4-6FD36B396C26}" type="pres">
      <dgm:prSet presAssocID="{849A7C98-A933-4CBC-85D8-862E5A0578C4}" presName="parentText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317C1F-2D06-40B7-9715-173CE38B598D}" type="pres">
      <dgm:prSet presAssocID="{849A7C98-A933-4CBC-85D8-862E5A0578C4}" presName="descendantText" presStyleLbl="align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08BDF-4B6E-44D2-BF7D-0B4B50E3D383}" type="pres">
      <dgm:prSet presAssocID="{A21A1F48-6A82-4013-A19B-E14909EDB57B}" presName="sp" presStyleCnt="0"/>
      <dgm:spPr/>
    </dgm:pt>
    <dgm:pt modelId="{98AB6B45-73B0-443D-83EA-3A7AAAC0522E}" type="pres">
      <dgm:prSet presAssocID="{A5C1DA6D-C61E-4B9C-A818-04199F298E76}" presName="linNode" presStyleCnt="0"/>
      <dgm:spPr/>
    </dgm:pt>
    <dgm:pt modelId="{34E694D5-B6D9-4A97-A301-6A02909E3F35}" type="pres">
      <dgm:prSet presAssocID="{A5C1DA6D-C61E-4B9C-A818-04199F298E76}" presName="parentText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7622DE-EBD8-410F-AC3F-329D42605DF2}" type="pres">
      <dgm:prSet presAssocID="{A5C1DA6D-C61E-4B9C-A818-04199F298E76}" presName="descendantText" presStyleLbl="align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74191-8B0D-453A-BED1-A78DEE30D510}" type="pres">
      <dgm:prSet presAssocID="{B22C4479-AFDD-4E6D-B1E5-74191AEF0227}" presName="sp" presStyleCnt="0"/>
      <dgm:spPr/>
    </dgm:pt>
    <dgm:pt modelId="{9B09E3B9-E6FA-4D25-812C-50D5048BD7D6}" type="pres">
      <dgm:prSet presAssocID="{88BBD6AF-6CC0-43D4-B40C-036D5B5A5059}" presName="linNode" presStyleCnt="0"/>
      <dgm:spPr/>
    </dgm:pt>
    <dgm:pt modelId="{81D1F190-491E-4ABC-852A-F76E7B448E6E}" type="pres">
      <dgm:prSet presAssocID="{88BBD6AF-6CC0-43D4-B40C-036D5B5A5059}" presName="parentText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A00842-5618-4CA1-8A0C-A1CEF4D7EFEB}" type="pres">
      <dgm:prSet presAssocID="{88BBD6AF-6CC0-43D4-B40C-036D5B5A5059}" presName="descendantText" presStyleLbl="align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F5B280-33AA-4460-A31E-B9987FD2E435}" type="pres">
      <dgm:prSet presAssocID="{00499A3E-1BDF-47BC-B1C3-80B9B136E167}" presName="sp" presStyleCnt="0"/>
      <dgm:spPr/>
    </dgm:pt>
    <dgm:pt modelId="{ADE50CB0-B9DD-46C1-91F6-2B2EF9DDF5E7}" type="pres">
      <dgm:prSet presAssocID="{510D7A8B-199A-4B61-94EF-4CC4480C596B}" presName="linNode" presStyleCnt="0"/>
      <dgm:spPr/>
    </dgm:pt>
    <dgm:pt modelId="{3D1A2C3C-90BA-429D-84EC-8F909AD8DDF4}" type="pres">
      <dgm:prSet presAssocID="{510D7A8B-199A-4B61-94EF-4CC4480C596B}" presName="parentText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208F57-F490-4DE0-B42A-CAC926EB020B}" type="pres">
      <dgm:prSet presAssocID="{510D7A8B-199A-4B61-94EF-4CC4480C596B}" presName="descendantText" presStyleLbl="align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93D90F-2B24-4362-A226-83928DA9376F}" type="pres">
      <dgm:prSet presAssocID="{94CB11F3-7E2C-414B-9812-074A42A5DFF8}" presName="sp" presStyleCnt="0"/>
      <dgm:spPr/>
    </dgm:pt>
    <dgm:pt modelId="{C822A04C-14B0-4737-9978-DE7BBB834694}" type="pres">
      <dgm:prSet presAssocID="{653595E8-221E-4A08-976A-BE7AF3C3538F}" presName="linNode" presStyleCnt="0"/>
      <dgm:spPr/>
    </dgm:pt>
    <dgm:pt modelId="{5B4CBB01-9BD1-43CA-8AD2-25C61C5903EC}" type="pres">
      <dgm:prSet presAssocID="{653595E8-221E-4A08-976A-BE7AF3C3538F}" presName="parentText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F6C5D-E7FF-41CD-B52B-CEC0C475B947}" type="pres">
      <dgm:prSet presAssocID="{653595E8-221E-4A08-976A-BE7AF3C3538F}" presName="descendantText" presStyleLbl="align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C488F8-9944-4A64-B99C-FE2C5B183819}" srcId="{49F2EEE9-B727-4C07-B382-51B87347F970}" destId="{D0FCAFC9-E695-4957-907A-FDF0A9B0EA25}" srcOrd="1" destOrd="0" parTransId="{5A0003C2-80AE-48E9-9131-EAC1A974D55F}" sibTransId="{F7BDDCCD-8715-4ABF-A3CA-01264E9ECBF6}"/>
    <dgm:cxn modelId="{519AD1C6-A802-41E7-922A-E96280C9A912}" type="presOf" srcId="{FCDFC15F-B12E-41D9-BA4C-FF302DE9424A}" destId="{DD317C1F-2D06-40B7-9715-173CE38B598D}" srcOrd="0" destOrd="0" presId="urn:microsoft.com/office/officeart/2005/8/layout/vList5"/>
    <dgm:cxn modelId="{99A04EDF-85B4-4ACF-9C7A-CA4E2C02C631}" srcId="{849A7C98-A933-4CBC-85D8-862E5A0578C4}" destId="{FCDFC15F-B12E-41D9-BA4C-FF302DE9424A}" srcOrd="0" destOrd="0" parTransId="{E8E65A50-C706-4C62-B97C-DDD78AC2B2DE}" sibTransId="{76065EE4-3703-419F-8764-09CE67296417}"/>
    <dgm:cxn modelId="{06253837-4696-4C9F-8D53-F6281D07574D}" type="presOf" srcId="{510D7A8B-199A-4B61-94EF-4CC4480C596B}" destId="{3D1A2C3C-90BA-429D-84EC-8F909AD8DDF4}" srcOrd="0" destOrd="0" presId="urn:microsoft.com/office/officeart/2005/8/layout/vList5"/>
    <dgm:cxn modelId="{8F567393-B20C-4893-AAF0-7499890841FD}" type="presOf" srcId="{A5C1DA6D-C61E-4B9C-A818-04199F298E76}" destId="{34E694D5-B6D9-4A97-A301-6A02909E3F35}" srcOrd="0" destOrd="0" presId="urn:microsoft.com/office/officeart/2005/8/layout/vList5"/>
    <dgm:cxn modelId="{AB43982B-A97C-48A9-9039-C7C224F5A3BF}" type="presOf" srcId="{7BABE81B-3680-40B8-B1A8-BE49BDE13F36}" destId="{FC208F57-F490-4DE0-B42A-CAC926EB020B}" srcOrd="0" destOrd="0" presId="urn:microsoft.com/office/officeart/2005/8/layout/vList5"/>
    <dgm:cxn modelId="{8304FCF0-0A82-4D7B-948C-EB59BEA39C67}" srcId="{49F2EEE9-B727-4C07-B382-51B87347F970}" destId="{6CA66680-EAFA-417D-B3EE-D3C7F435C096}" srcOrd="0" destOrd="0" parTransId="{6EFCA932-34EE-49D9-ACCC-30FC23A53712}" sibTransId="{099322AC-8A79-4B7B-A592-4C0069C027D9}"/>
    <dgm:cxn modelId="{D5AC5CA2-F5AD-4C01-B742-F18A9F662C92}" type="presOf" srcId="{49F2EEE9-B727-4C07-B382-51B87347F970}" destId="{415FB734-D194-4277-8A4F-8D33245B4EC3}" srcOrd="0" destOrd="0" presId="urn:microsoft.com/office/officeart/2005/8/layout/vList5"/>
    <dgm:cxn modelId="{6A65C051-06A6-4070-8FA5-0F8A6C4C5B2B}" type="presOf" srcId="{D0FCAFC9-E695-4957-907A-FDF0A9B0EA25}" destId="{4262BB16-C0B5-42DD-9725-A2E7C46F943F}" srcOrd="0" destOrd="0" presId="urn:microsoft.com/office/officeart/2005/8/layout/vList5"/>
    <dgm:cxn modelId="{09DBB8A4-52E0-4CF8-B4A4-660FF0077866}" type="presOf" srcId="{DA087980-3273-4D1C-8067-003EDCC2AD94}" destId="{0DA00842-5618-4CA1-8A0C-A1CEF4D7EFEB}" srcOrd="0" destOrd="0" presId="urn:microsoft.com/office/officeart/2005/8/layout/vList5"/>
    <dgm:cxn modelId="{CF91A93B-449C-4249-B283-2A9C615AB626}" srcId="{49F2EEE9-B727-4C07-B382-51B87347F970}" destId="{653595E8-221E-4A08-976A-BE7AF3C3538F}" srcOrd="6" destOrd="0" parTransId="{DE6E8564-956F-484F-8D8A-A5B91CF5DF5A}" sibTransId="{F31BDBB1-B78B-4E9F-8D16-0B065BED44C5}"/>
    <dgm:cxn modelId="{8FAF7B33-5EBA-43A0-83AF-FE0BA5A6BF70}" srcId="{A5C1DA6D-C61E-4B9C-A818-04199F298E76}" destId="{357AEA21-6E17-492C-A6D5-90A12887E5EF}" srcOrd="0" destOrd="0" parTransId="{4AEC26C5-FDDB-4AD3-8943-A49E6E7E3CE6}" sibTransId="{4AF3A1AA-6E36-4F06-97CB-715A7789A628}"/>
    <dgm:cxn modelId="{4A10A0F1-67EE-41A6-A569-0AD5FE428472}" srcId="{49F2EEE9-B727-4C07-B382-51B87347F970}" destId="{A5C1DA6D-C61E-4B9C-A818-04199F298E76}" srcOrd="3" destOrd="0" parTransId="{1770D516-1272-4E6A-8FC1-AAD7EDB342F4}" sibTransId="{B22C4479-AFDD-4E6D-B1E5-74191AEF0227}"/>
    <dgm:cxn modelId="{557AC571-945E-4138-BEA9-54F7AC13871A}" srcId="{6CA66680-EAFA-417D-B3EE-D3C7F435C096}" destId="{F82A64EF-961D-44BE-95F8-86ECB8180995}" srcOrd="0" destOrd="0" parTransId="{72FCFBDD-86EE-449F-8359-4BF2A59C7D66}" sibTransId="{1BE999D7-61FF-4603-A6BC-E83DE13E1B01}"/>
    <dgm:cxn modelId="{67CD8369-B765-4687-9225-FB445E4A0EA9}" type="presOf" srcId="{849A7C98-A933-4CBC-85D8-862E5A0578C4}" destId="{B1DF81B8-F9BC-4081-ABF4-6FD36B396C26}" srcOrd="0" destOrd="0" presId="urn:microsoft.com/office/officeart/2005/8/layout/vList5"/>
    <dgm:cxn modelId="{CD2881A6-E277-4E77-8686-144E12572E85}" type="presOf" srcId="{846B6F20-898A-4AC3-93E3-F5BB65C6FEC3}" destId="{F31EFD7B-E399-463E-9F03-98940EC1AB72}" srcOrd="0" destOrd="0" presId="urn:microsoft.com/office/officeart/2005/8/layout/vList5"/>
    <dgm:cxn modelId="{16FCB638-79FE-43EF-B56B-14DE8A43A904}" type="presOf" srcId="{357AEA21-6E17-492C-A6D5-90A12887E5EF}" destId="{B57622DE-EBD8-410F-AC3F-329D42605DF2}" srcOrd="0" destOrd="0" presId="urn:microsoft.com/office/officeart/2005/8/layout/vList5"/>
    <dgm:cxn modelId="{AFC867CB-4844-44DE-BCD7-102F205CA5BA}" type="presOf" srcId="{8D296299-ECED-4BAB-8BCB-9A698B1B764C}" destId="{F46F6C5D-E7FF-41CD-B52B-CEC0C475B947}" srcOrd="0" destOrd="0" presId="urn:microsoft.com/office/officeart/2005/8/layout/vList5"/>
    <dgm:cxn modelId="{2FDC9EA3-413E-45B3-843F-3797E4CFB2E8}" srcId="{D0FCAFC9-E695-4957-907A-FDF0A9B0EA25}" destId="{846B6F20-898A-4AC3-93E3-F5BB65C6FEC3}" srcOrd="0" destOrd="0" parTransId="{7688285A-80BF-4E7E-80E7-B39FF5E879C6}" sibTransId="{C97628AC-91EB-42CA-85B1-C2ABE8263F59}"/>
    <dgm:cxn modelId="{21AF1A70-EFDA-4600-AA12-C9A9F3EC66F4}" type="presOf" srcId="{653595E8-221E-4A08-976A-BE7AF3C3538F}" destId="{5B4CBB01-9BD1-43CA-8AD2-25C61C5903EC}" srcOrd="0" destOrd="0" presId="urn:microsoft.com/office/officeart/2005/8/layout/vList5"/>
    <dgm:cxn modelId="{C4F25776-A6C0-4C79-A72F-C2D59F56D6C9}" type="presOf" srcId="{6CA66680-EAFA-417D-B3EE-D3C7F435C096}" destId="{126AF16D-C953-4626-AEC6-46F60AA5A001}" srcOrd="0" destOrd="0" presId="urn:microsoft.com/office/officeart/2005/8/layout/vList5"/>
    <dgm:cxn modelId="{9C778B08-7A17-4B02-9686-EE402EEDC06B}" srcId="{49F2EEE9-B727-4C07-B382-51B87347F970}" destId="{88BBD6AF-6CC0-43D4-B40C-036D5B5A5059}" srcOrd="4" destOrd="0" parTransId="{D8A9AE5E-D17E-4DF6-890A-EA6CEF2733B2}" sibTransId="{00499A3E-1BDF-47BC-B1C3-80B9B136E167}"/>
    <dgm:cxn modelId="{F1FBD3B2-A265-490B-B173-EABF47F05B2B}" type="presOf" srcId="{88BBD6AF-6CC0-43D4-B40C-036D5B5A5059}" destId="{81D1F190-491E-4ABC-852A-F76E7B448E6E}" srcOrd="0" destOrd="0" presId="urn:microsoft.com/office/officeart/2005/8/layout/vList5"/>
    <dgm:cxn modelId="{3FE42516-CCF5-4231-9A5F-0898D8762337}" srcId="{88BBD6AF-6CC0-43D4-B40C-036D5B5A5059}" destId="{DA087980-3273-4D1C-8067-003EDCC2AD94}" srcOrd="0" destOrd="0" parTransId="{7B9C76DE-C5CF-4E73-8A23-FEC5DF9AC764}" sibTransId="{B325CDDD-9BCD-41DC-AEFC-DF155C05C5AB}"/>
    <dgm:cxn modelId="{389C348D-B41B-4455-B998-2478960D8F55}" srcId="{49F2EEE9-B727-4C07-B382-51B87347F970}" destId="{510D7A8B-199A-4B61-94EF-4CC4480C596B}" srcOrd="5" destOrd="0" parTransId="{37448957-36F8-43B7-A23A-B764A36FBD54}" sibTransId="{94CB11F3-7E2C-414B-9812-074A42A5DFF8}"/>
    <dgm:cxn modelId="{E3D0F7D6-7FBA-416A-B609-0988600CD921}" srcId="{510D7A8B-199A-4B61-94EF-4CC4480C596B}" destId="{7BABE81B-3680-40B8-B1A8-BE49BDE13F36}" srcOrd="0" destOrd="0" parTransId="{EDE49CEF-BED5-4E03-8056-333D693D0A1F}" sibTransId="{BE29545F-F28E-46B8-BB7B-E26D862973B4}"/>
    <dgm:cxn modelId="{54A9A81B-ECEA-4480-A33B-56E36125B189}" srcId="{653595E8-221E-4A08-976A-BE7AF3C3538F}" destId="{8D296299-ECED-4BAB-8BCB-9A698B1B764C}" srcOrd="0" destOrd="0" parTransId="{A6FA6D18-DD4F-47BE-8322-AAB475ED7EA7}" sibTransId="{4B1C21C5-B053-4F71-9669-C80733632A84}"/>
    <dgm:cxn modelId="{F3446AA7-9A38-4A12-AEA6-28ED124D9C24}" type="presOf" srcId="{F82A64EF-961D-44BE-95F8-86ECB8180995}" destId="{008C3D3C-EA08-42DF-A172-C428FA1E26A1}" srcOrd="0" destOrd="0" presId="urn:microsoft.com/office/officeart/2005/8/layout/vList5"/>
    <dgm:cxn modelId="{46B0697B-7D5F-498D-9BD6-A9960F68A124}" srcId="{49F2EEE9-B727-4C07-B382-51B87347F970}" destId="{849A7C98-A933-4CBC-85D8-862E5A0578C4}" srcOrd="2" destOrd="0" parTransId="{E176BFAD-4426-4365-AAD0-64884C6A0C1C}" sibTransId="{A21A1F48-6A82-4013-A19B-E14909EDB57B}"/>
    <dgm:cxn modelId="{109A8A0D-3662-4C62-A24A-6A3ECF50B63A}" type="presParOf" srcId="{415FB734-D194-4277-8A4F-8D33245B4EC3}" destId="{9E801A83-0FBE-4CDB-897B-D428458B2E98}" srcOrd="0" destOrd="0" presId="urn:microsoft.com/office/officeart/2005/8/layout/vList5"/>
    <dgm:cxn modelId="{4B40ECB5-F8D2-413D-B01E-B3C306AE6201}" type="presParOf" srcId="{9E801A83-0FBE-4CDB-897B-D428458B2E98}" destId="{126AF16D-C953-4626-AEC6-46F60AA5A001}" srcOrd="0" destOrd="0" presId="urn:microsoft.com/office/officeart/2005/8/layout/vList5"/>
    <dgm:cxn modelId="{8011A306-8B8E-4E9B-8971-19111356DE9C}" type="presParOf" srcId="{9E801A83-0FBE-4CDB-897B-D428458B2E98}" destId="{008C3D3C-EA08-42DF-A172-C428FA1E26A1}" srcOrd="1" destOrd="0" presId="urn:microsoft.com/office/officeart/2005/8/layout/vList5"/>
    <dgm:cxn modelId="{75372069-F6E8-4AC6-9D74-16C3C23AD61D}" type="presParOf" srcId="{415FB734-D194-4277-8A4F-8D33245B4EC3}" destId="{BF5F64C7-983A-40AE-9C67-4BFE17660371}" srcOrd="1" destOrd="0" presId="urn:microsoft.com/office/officeart/2005/8/layout/vList5"/>
    <dgm:cxn modelId="{FE986762-D121-460D-B599-421F8A945526}" type="presParOf" srcId="{415FB734-D194-4277-8A4F-8D33245B4EC3}" destId="{FF6F2052-50C8-489E-98A3-55592048E8DD}" srcOrd="2" destOrd="0" presId="urn:microsoft.com/office/officeart/2005/8/layout/vList5"/>
    <dgm:cxn modelId="{D4A3D6ED-2603-45FD-AED6-2DEF689CD09D}" type="presParOf" srcId="{FF6F2052-50C8-489E-98A3-55592048E8DD}" destId="{4262BB16-C0B5-42DD-9725-A2E7C46F943F}" srcOrd="0" destOrd="0" presId="urn:microsoft.com/office/officeart/2005/8/layout/vList5"/>
    <dgm:cxn modelId="{15D16D6D-B21B-4D6D-9CF7-677A0FA09D51}" type="presParOf" srcId="{FF6F2052-50C8-489E-98A3-55592048E8DD}" destId="{F31EFD7B-E399-463E-9F03-98940EC1AB72}" srcOrd="1" destOrd="0" presId="urn:microsoft.com/office/officeart/2005/8/layout/vList5"/>
    <dgm:cxn modelId="{BC9DC4D2-9153-4D7A-97BB-7E3C22D7242D}" type="presParOf" srcId="{415FB734-D194-4277-8A4F-8D33245B4EC3}" destId="{91BDE9B6-27B5-4D42-ACE1-C69AF9B277D5}" srcOrd="3" destOrd="0" presId="urn:microsoft.com/office/officeart/2005/8/layout/vList5"/>
    <dgm:cxn modelId="{4B75A067-6AE8-4EDD-92AE-111994D51B6A}" type="presParOf" srcId="{415FB734-D194-4277-8A4F-8D33245B4EC3}" destId="{FD01E654-A00B-4FF2-BAA1-465FBD21362A}" srcOrd="4" destOrd="0" presId="urn:microsoft.com/office/officeart/2005/8/layout/vList5"/>
    <dgm:cxn modelId="{339C2C0C-A516-4754-BDFA-CCEB45B996E1}" type="presParOf" srcId="{FD01E654-A00B-4FF2-BAA1-465FBD21362A}" destId="{B1DF81B8-F9BC-4081-ABF4-6FD36B396C26}" srcOrd="0" destOrd="0" presId="urn:microsoft.com/office/officeart/2005/8/layout/vList5"/>
    <dgm:cxn modelId="{99F882DE-7124-488D-BE5B-B292C5B8974F}" type="presParOf" srcId="{FD01E654-A00B-4FF2-BAA1-465FBD21362A}" destId="{DD317C1F-2D06-40B7-9715-173CE38B598D}" srcOrd="1" destOrd="0" presId="urn:microsoft.com/office/officeart/2005/8/layout/vList5"/>
    <dgm:cxn modelId="{141AC044-1C8D-4997-B2B7-BAA3C9E2D42C}" type="presParOf" srcId="{415FB734-D194-4277-8A4F-8D33245B4EC3}" destId="{34A08BDF-4B6E-44D2-BF7D-0B4B50E3D383}" srcOrd="5" destOrd="0" presId="urn:microsoft.com/office/officeart/2005/8/layout/vList5"/>
    <dgm:cxn modelId="{291C1FDE-8017-4E0D-893A-14C6A5A3BDC6}" type="presParOf" srcId="{415FB734-D194-4277-8A4F-8D33245B4EC3}" destId="{98AB6B45-73B0-443D-83EA-3A7AAAC0522E}" srcOrd="6" destOrd="0" presId="urn:microsoft.com/office/officeart/2005/8/layout/vList5"/>
    <dgm:cxn modelId="{C2650E7F-1E7A-4BEE-A275-1E49A63BEC76}" type="presParOf" srcId="{98AB6B45-73B0-443D-83EA-3A7AAAC0522E}" destId="{34E694D5-B6D9-4A97-A301-6A02909E3F35}" srcOrd="0" destOrd="0" presId="urn:microsoft.com/office/officeart/2005/8/layout/vList5"/>
    <dgm:cxn modelId="{0E0F8274-E7B3-458F-99C4-3D3731887518}" type="presParOf" srcId="{98AB6B45-73B0-443D-83EA-3A7AAAC0522E}" destId="{B57622DE-EBD8-410F-AC3F-329D42605DF2}" srcOrd="1" destOrd="0" presId="urn:microsoft.com/office/officeart/2005/8/layout/vList5"/>
    <dgm:cxn modelId="{FD7E0BB5-05EF-42E6-8FFF-16E0B4345285}" type="presParOf" srcId="{415FB734-D194-4277-8A4F-8D33245B4EC3}" destId="{D9974191-8B0D-453A-BED1-A78DEE30D510}" srcOrd="7" destOrd="0" presId="urn:microsoft.com/office/officeart/2005/8/layout/vList5"/>
    <dgm:cxn modelId="{AC345E4E-048B-47A3-8A17-3AFB90CB65D2}" type="presParOf" srcId="{415FB734-D194-4277-8A4F-8D33245B4EC3}" destId="{9B09E3B9-E6FA-4D25-812C-50D5048BD7D6}" srcOrd="8" destOrd="0" presId="urn:microsoft.com/office/officeart/2005/8/layout/vList5"/>
    <dgm:cxn modelId="{F36D4455-CFE9-4DFE-AC68-D521E5EEAF0D}" type="presParOf" srcId="{9B09E3B9-E6FA-4D25-812C-50D5048BD7D6}" destId="{81D1F190-491E-4ABC-852A-F76E7B448E6E}" srcOrd="0" destOrd="0" presId="urn:microsoft.com/office/officeart/2005/8/layout/vList5"/>
    <dgm:cxn modelId="{4E91FC41-C268-40D6-A573-6E41A63DCD9D}" type="presParOf" srcId="{9B09E3B9-E6FA-4D25-812C-50D5048BD7D6}" destId="{0DA00842-5618-4CA1-8A0C-A1CEF4D7EFEB}" srcOrd="1" destOrd="0" presId="urn:microsoft.com/office/officeart/2005/8/layout/vList5"/>
    <dgm:cxn modelId="{EA9D483B-53FB-4661-8B26-ACC3E5EBE867}" type="presParOf" srcId="{415FB734-D194-4277-8A4F-8D33245B4EC3}" destId="{90F5B280-33AA-4460-A31E-B9987FD2E435}" srcOrd="9" destOrd="0" presId="urn:microsoft.com/office/officeart/2005/8/layout/vList5"/>
    <dgm:cxn modelId="{E6AE8E39-AE10-4188-A0C2-5C8C5617EED3}" type="presParOf" srcId="{415FB734-D194-4277-8A4F-8D33245B4EC3}" destId="{ADE50CB0-B9DD-46C1-91F6-2B2EF9DDF5E7}" srcOrd="10" destOrd="0" presId="urn:microsoft.com/office/officeart/2005/8/layout/vList5"/>
    <dgm:cxn modelId="{DF01FB0E-30DB-4E28-A25C-7B8EBD453006}" type="presParOf" srcId="{ADE50CB0-B9DD-46C1-91F6-2B2EF9DDF5E7}" destId="{3D1A2C3C-90BA-429D-84EC-8F909AD8DDF4}" srcOrd="0" destOrd="0" presId="urn:microsoft.com/office/officeart/2005/8/layout/vList5"/>
    <dgm:cxn modelId="{343FB1F9-3DC9-4648-A66A-4D1A3D512B1A}" type="presParOf" srcId="{ADE50CB0-B9DD-46C1-91F6-2B2EF9DDF5E7}" destId="{FC208F57-F490-4DE0-B42A-CAC926EB020B}" srcOrd="1" destOrd="0" presId="urn:microsoft.com/office/officeart/2005/8/layout/vList5"/>
    <dgm:cxn modelId="{0891EA18-88FF-46DE-836C-E8AA124F083F}" type="presParOf" srcId="{415FB734-D194-4277-8A4F-8D33245B4EC3}" destId="{FF93D90F-2B24-4362-A226-83928DA9376F}" srcOrd="11" destOrd="0" presId="urn:microsoft.com/office/officeart/2005/8/layout/vList5"/>
    <dgm:cxn modelId="{2EFD3832-A7CF-4B9C-88B4-F0A41D4E289B}" type="presParOf" srcId="{415FB734-D194-4277-8A4F-8D33245B4EC3}" destId="{C822A04C-14B0-4737-9978-DE7BBB834694}" srcOrd="12" destOrd="0" presId="urn:microsoft.com/office/officeart/2005/8/layout/vList5"/>
    <dgm:cxn modelId="{DAD1215C-4392-4B23-B920-03A87CB80178}" type="presParOf" srcId="{C822A04C-14B0-4737-9978-DE7BBB834694}" destId="{5B4CBB01-9BD1-43CA-8AD2-25C61C5903EC}" srcOrd="0" destOrd="0" presId="urn:microsoft.com/office/officeart/2005/8/layout/vList5"/>
    <dgm:cxn modelId="{37882707-3C32-47F1-8500-4C4B3A502D97}" type="presParOf" srcId="{C822A04C-14B0-4737-9978-DE7BBB834694}" destId="{F46F6C5D-E7FF-41CD-B52B-CEC0C475B94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9F2EEE9-B727-4C07-B382-51B87347F970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CA66680-EAFA-417D-B3EE-D3C7F435C096}">
      <dgm:prSet custT="1"/>
      <dgm:spPr/>
      <dgm:t>
        <a:bodyPr/>
        <a:lstStyle/>
        <a:p>
          <a:r>
            <a:rPr lang="hr-HR" altLang="sr-Latn-RS" sz="1600" b="1" dirty="0">
              <a:latin typeface="+mn-lt"/>
            </a:rPr>
            <a:t>A – Attitude (stav)</a:t>
          </a:r>
          <a:endParaRPr lang="en-US" sz="1600" b="1" dirty="0">
            <a:latin typeface="+mn-lt"/>
          </a:endParaRPr>
        </a:p>
      </dgm:t>
    </dgm:pt>
    <dgm:pt modelId="{6EFCA932-34EE-49D9-ACCC-30FC23A53712}" type="parTrans" cxnId="{8304FCF0-0A82-4D7B-948C-EB59BEA39C67}">
      <dgm:prSet/>
      <dgm:spPr/>
      <dgm:t>
        <a:bodyPr/>
        <a:lstStyle/>
        <a:p>
          <a:endParaRPr lang="en-US" sz="2000">
            <a:latin typeface="+mn-lt"/>
          </a:endParaRPr>
        </a:p>
      </dgm:t>
    </dgm:pt>
    <dgm:pt modelId="{099322AC-8A79-4B7B-A592-4C0069C027D9}" type="sibTrans" cxnId="{8304FCF0-0A82-4D7B-948C-EB59BEA39C67}">
      <dgm:prSet/>
      <dgm:spPr/>
      <dgm:t>
        <a:bodyPr/>
        <a:lstStyle/>
        <a:p>
          <a:endParaRPr lang="en-US" sz="2000">
            <a:latin typeface="+mn-lt"/>
          </a:endParaRPr>
        </a:p>
      </dgm:t>
    </dgm:pt>
    <dgm:pt modelId="{55A7130B-F756-42A4-BA33-2F6AE6679C4C}">
      <dgm:prSet custT="1"/>
      <dgm:spPr/>
      <dgm:t>
        <a:bodyPr/>
        <a:lstStyle/>
        <a:p>
          <a:r>
            <a:rPr lang="hr-HR" altLang="sr-Latn-RS" sz="1600" b="1">
              <a:latin typeface="+mn-lt"/>
            </a:rPr>
            <a:t>D – Define (definiraj)</a:t>
          </a:r>
          <a:endParaRPr lang="hr-HR" altLang="sr-Latn-RS" sz="1600" b="1" dirty="0">
            <a:latin typeface="+mn-lt"/>
          </a:endParaRPr>
        </a:p>
      </dgm:t>
    </dgm:pt>
    <dgm:pt modelId="{CFAC52BA-E01D-4E22-B187-5040E6BA587B}" type="parTrans" cxnId="{229EE143-2C76-437D-9449-5F143810A893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BA77F83A-3F3B-405D-8DF9-75DC6175D3B4}" type="sibTrans" cxnId="{229EE143-2C76-437D-9449-5F143810A893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A98467CE-114E-4320-B9CA-6AA44349BF21}">
      <dgm:prSet custT="1"/>
      <dgm:spPr/>
      <dgm:t>
        <a:bodyPr/>
        <a:lstStyle/>
        <a:p>
          <a:r>
            <a:rPr lang="hr-HR" altLang="sr-Latn-RS" sz="1600" b="1">
              <a:latin typeface="+mn-lt"/>
            </a:rPr>
            <a:t>A – Alternatives (alternative)</a:t>
          </a:r>
          <a:endParaRPr lang="hr-HR" altLang="sr-Latn-RS" sz="1600" b="1" dirty="0">
            <a:latin typeface="+mn-lt"/>
          </a:endParaRPr>
        </a:p>
      </dgm:t>
    </dgm:pt>
    <dgm:pt modelId="{F5B5ADC6-3EE2-46B6-93D0-691111FB5E23}" type="parTrans" cxnId="{56A8A0B5-57F1-4D54-A97B-2A269947466C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3ADF01E5-ACA0-4FD8-9B3A-688F294BC122}" type="sibTrans" cxnId="{56A8A0B5-57F1-4D54-A97B-2A269947466C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98465B24-E8BB-4F68-A59E-28BBF0084901}">
      <dgm:prSet custT="1"/>
      <dgm:spPr/>
      <dgm:t>
        <a:bodyPr/>
        <a:lstStyle/>
        <a:p>
          <a:r>
            <a:rPr lang="hr-HR" altLang="sr-Latn-RS" sz="1600" b="1">
              <a:latin typeface="+mn-lt"/>
            </a:rPr>
            <a:t>P – Predict (predvidi)</a:t>
          </a:r>
          <a:endParaRPr lang="hr-HR" altLang="sr-Latn-RS" sz="1600" b="1" dirty="0">
            <a:latin typeface="+mn-lt"/>
          </a:endParaRPr>
        </a:p>
      </dgm:t>
    </dgm:pt>
    <dgm:pt modelId="{58224220-E9E4-48D3-8B41-9F9B88B582DF}" type="parTrans" cxnId="{C572329D-C642-4B37-B781-F05172C6C23D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84948D14-C487-4340-B0DE-974AD7C85E31}" type="sibTrans" cxnId="{C572329D-C642-4B37-B781-F05172C6C23D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59758D6E-D23D-407E-9B5C-21F590DA4D6D}">
      <dgm:prSet custT="1"/>
      <dgm:spPr/>
      <dgm:t>
        <a:bodyPr/>
        <a:lstStyle/>
        <a:p>
          <a:r>
            <a:rPr lang="hr-HR" altLang="sr-Latn-RS" sz="1600" b="1">
              <a:latin typeface="+mn-lt"/>
            </a:rPr>
            <a:t>T – Try out (ispobaj)</a:t>
          </a:r>
          <a:endParaRPr lang="hr-HR" altLang="sr-Latn-RS" sz="1600" b="1" dirty="0">
            <a:latin typeface="+mn-lt"/>
          </a:endParaRPr>
        </a:p>
      </dgm:t>
    </dgm:pt>
    <dgm:pt modelId="{F1A21DA5-BA62-4791-91E5-BDD4787204CE}" type="parTrans" cxnId="{85EB4269-7EB5-4F94-83C5-2E945C95DC16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C1BA38E6-77D0-41EA-9EC7-1B53743BD8F3}" type="sibTrans" cxnId="{85EB4269-7EB5-4F94-83C5-2E945C95DC16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7BD51B50-07AD-4DFE-AECF-07D713379F25}">
      <dgm:prSet custT="1"/>
      <dgm:spPr/>
      <dgm:t>
        <a:bodyPr/>
        <a:lstStyle/>
        <a:p>
          <a:r>
            <a:rPr lang="hr-HR" altLang="sr-Latn-RS" sz="1600">
              <a:latin typeface="+mn-lt"/>
            </a:rPr>
            <a:t>razviti pozitivan i optimističan stav prema problemu</a:t>
          </a:r>
          <a:endParaRPr lang="en-US" sz="1600" dirty="0">
            <a:latin typeface="+mn-lt"/>
          </a:endParaRPr>
        </a:p>
      </dgm:t>
    </dgm:pt>
    <dgm:pt modelId="{F3BD982B-2DE4-470E-BC86-EF979177C4E6}" type="parTrans" cxnId="{36DA4A6B-BA18-44F6-8C2F-2A8FCF79FB59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305F60BB-D104-4B90-A232-69AB4793C05E}" type="sibTrans" cxnId="{36DA4A6B-BA18-44F6-8C2F-2A8FCF79FB59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793784CA-68D8-4183-B4C9-DC2DE9D23848}">
      <dgm:prSet custT="1"/>
      <dgm:spPr/>
      <dgm:t>
        <a:bodyPr/>
        <a:lstStyle/>
        <a:p>
          <a:r>
            <a:rPr lang="hr-HR" altLang="sr-Latn-RS" sz="1600">
              <a:latin typeface="+mn-lt"/>
            </a:rPr>
            <a:t>definiraj problem, identificiraj prepreke, specificiraj realistične ciljeve</a:t>
          </a:r>
          <a:endParaRPr lang="hr-HR" altLang="sr-Latn-RS" sz="1600" dirty="0">
            <a:latin typeface="+mn-lt"/>
          </a:endParaRPr>
        </a:p>
      </dgm:t>
    </dgm:pt>
    <dgm:pt modelId="{11765E3A-5156-4B66-B916-EF134C25DA7F}" type="parTrans" cxnId="{12A11EF5-9D05-42F4-A81F-2C69874E8F8D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188D36F5-8D5A-409D-81CE-6E397B4E6BAB}" type="sibTrans" cxnId="{12A11EF5-9D05-42F4-A81F-2C69874E8F8D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9F7370A4-CE36-4913-A5CF-7ECE04F07422}">
      <dgm:prSet custT="1"/>
      <dgm:spPr/>
      <dgm:t>
        <a:bodyPr/>
        <a:lstStyle/>
        <a:p>
          <a:r>
            <a:rPr lang="hr-HR" altLang="sr-Latn-RS" sz="1600">
              <a:latin typeface="+mn-lt"/>
            </a:rPr>
            <a:t>generiraj što je moguće više alternativa</a:t>
          </a:r>
          <a:endParaRPr lang="hr-HR" altLang="sr-Latn-RS" sz="1600" dirty="0">
            <a:latin typeface="+mn-lt"/>
          </a:endParaRPr>
        </a:p>
      </dgm:t>
    </dgm:pt>
    <dgm:pt modelId="{1E7C53A7-FD9D-4CCD-B5BB-280973CABB33}" type="parTrans" cxnId="{9E9F1908-8886-4A8B-A732-2CD0A62E912C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BEDF4F2D-FF86-49CF-9C0D-DF93F218E4DB}" type="sibTrans" cxnId="{9E9F1908-8886-4A8B-A732-2CD0A62E912C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5FC16001-3495-42BB-82C7-5075FF549033}">
      <dgm:prSet custT="1"/>
      <dgm:spPr/>
      <dgm:t>
        <a:bodyPr/>
        <a:lstStyle/>
        <a:p>
          <a:r>
            <a:rPr lang="hr-HR" altLang="sr-Latn-RS" sz="1600">
              <a:latin typeface="+mn-lt"/>
            </a:rPr>
            <a:t>predvidi pozitivne i negativne posljedice generiranih alternativa i izaberi one koje će maksimizirati korist i minimizirati potencijalnu štetu</a:t>
          </a:r>
          <a:endParaRPr lang="hr-HR" altLang="sr-Latn-RS" sz="1600" dirty="0">
            <a:latin typeface="+mn-lt"/>
          </a:endParaRPr>
        </a:p>
      </dgm:t>
    </dgm:pt>
    <dgm:pt modelId="{AC86C8D3-F094-44B3-8BEA-ABEF199113DF}" type="parTrans" cxnId="{CE4425CD-A6DC-45BD-8115-016FB937667D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426E651A-EBCB-43B9-8B38-127255CA8EB6}" type="sibTrans" cxnId="{CE4425CD-A6DC-45BD-8115-016FB937667D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7BAC1F60-B062-4751-B97E-CE0B758342C5}">
      <dgm:prSet custT="1"/>
      <dgm:spPr/>
      <dgm:t>
        <a:bodyPr/>
        <a:lstStyle/>
        <a:p>
          <a:r>
            <a:rPr lang="hr-HR" altLang="sr-Latn-RS" sz="1600">
              <a:latin typeface="+mn-lt"/>
            </a:rPr>
            <a:t>isprobaj u stvarnom životu isprobaj odabrano rješenje, ako je ok problem je riješen, ako nije opet na korak A</a:t>
          </a:r>
          <a:endParaRPr lang="hr-HR" altLang="sr-Latn-RS" sz="1600" dirty="0">
            <a:latin typeface="+mn-lt"/>
          </a:endParaRPr>
        </a:p>
      </dgm:t>
    </dgm:pt>
    <dgm:pt modelId="{523CA429-0AE0-4D6C-8891-0FEABE72D84A}" type="parTrans" cxnId="{CAE39A83-869C-445C-BF50-3FD775BA2957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0CB72165-9234-473F-96CA-3F85479749FA}" type="sibTrans" cxnId="{CAE39A83-869C-445C-BF50-3FD775BA2957}">
      <dgm:prSet/>
      <dgm:spPr/>
      <dgm:t>
        <a:bodyPr/>
        <a:lstStyle/>
        <a:p>
          <a:endParaRPr lang="en-GB" sz="2000">
            <a:latin typeface="+mn-lt"/>
          </a:endParaRPr>
        </a:p>
      </dgm:t>
    </dgm:pt>
    <dgm:pt modelId="{DD0D2DE5-00F8-426D-A285-69CCE75D94E0}" type="pres">
      <dgm:prSet presAssocID="{49F2EEE9-B727-4C07-B382-51B87347F97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A0F961-7817-48DE-AF09-14E792468607}" type="pres">
      <dgm:prSet presAssocID="{6CA66680-EAFA-417D-B3EE-D3C7F435C096}" presName="parentLin" presStyleCnt="0"/>
      <dgm:spPr/>
    </dgm:pt>
    <dgm:pt modelId="{0754758C-9E11-4928-8B27-E0B3AEA3A985}" type="pres">
      <dgm:prSet presAssocID="{6CA66680-EAFA-417D-B3EE-D3C7F435C096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A5F82958-2F49-4857-BCD2-6876739986AA}" type="pres">
      <dgm:prSet presAssocID="{6CA66680-EAFA-417D-B3EE-D3C7F435C09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DAE3A4-A5D6-405B-9596-B4D8B6F37975}" type="pres">
      <dgm:prSet presAssocID="{6CA66680-EAFA-417D-B3EE-D3C7F435C096}" presName="negativeSpace" presStyleCnt="0"/>
      <dgm:spPr/>
    </dgm:pt>
    <dgm:pt modelId="{D9EBAD25-0155-4ACF-8E7B-64F161CA2752}" type="pres">
      <dgm:prSet presAssocID="{6CA66680-EAFA-417D-B3EE-D3C7F435C096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2E01ED-3F65-44B6-A2B8-24C07CA18D46}" type="pres">
      <dgm:prSet presAssocID="{099322AC-8A79-4B7B-A592-4C0069C027D9}" presName="spaceBetweenRectangles" presStyleCnt="0"/>
      <dgm:spPr/>
    </dgm:pt>
    <dgm:pt modelId="{0C342C14-4DC9-425D-A6F0-544882184257}" type="pres">
      <dgm:prSet presAssocID="{55A7130B-F756-42A4-BA33-2F6AE6679C4C}" presName="parentLin" presStyleCnt="0"/>
      <dgm:spPr/>
    </dgm:pt>
    <dgm:pt modelId="{60CC6226-7385-468B-9FF4-43DCC82EEA3D}" type="pres">
      <dgm:prSet presAssocID="{55A7130B-F756-42A4-BA33-2F6AE6679C4C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CC142F60-11E6-468E-99DB-FA258106AB74}" type="pres">
      <dgm:prSet presAssocID="{55A7130B-F756-42A4-BA33-2F6AE6679C4C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1A11B1-EDA0-4E33-AA2A-2F0358A86819}" type="pres">
      <dgm:prSet presAssocID="{55A7130B-F756-42A4-BA33-2F6AE6679C4C}" presName="negativeSpace" presStyleCnt="0"/>
      <dgm:spPr/>
    </dgm:pt>
    <dgm:pt modelId="{B6B871C4-C2FB-4629-8085-04055A3B0C5E}" type="pres">
      <dgm:prSet presAssocID="{55A7130B-F756-42A4-BA33-2F6AE6679C4C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426F2A-46F6-43F6-B29D-8E5CA401485D}" type="pres">
      <dgm:prSet presAssocID="{BA77F83A-3F3B-405D-8DF9-75DC6175D3B4}" presName="spaceBetweenRectangles" presStyleCnt="0"/>
      <dgm:spPr/>
    </dgm:pt>
    <dgm:pt modelId="{7EF687D8-5FDE-4ECF-9AB4-667224268066}" type="pres">
      <dgm:prSet presAssocID="{A98467CE-114E-4320-B9CA-6AA44349BF21}" presName="parentLin" presStyleCnt="0"/>
      <dgm:spPr/>
    </dgm:pt>
    <dgm:pt modelId="{8E008441-B2C9-47C2-8131-088CAC87C359}" type="pres">
      <dgm:prSet presAssocID="{A98467CE-114E-4320-B9CA-6AA44349BF21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5E6D7D8B-A54D-492E-AAD7-E1CD0800A95E}" type="pres">
      <dgm:prSet presAssocID="{A98467CE-114E-4320-B9CA-6AA44349BF2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C31CF7-94D2-4643-8110-F9F9493C8D23}" type="pres">
      <dgm:prSet presAssocID="{A98467CE-114E-4320-B9CA-6AA44349BF21}" presName="negativeSpace" presStyleCnt="0"/>
      <dgm:spPr/>
    </dgm:pt>
    <dgm:pt modelId="{3CF50BC1-B716-487B-9437-7E385E3C4088}" type="pres">
      <dgm:prSet presAssocID="{A98467CE-114E-4320-B9CA-6AA44349BF21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CCD29B-666E-4E9F-AE13-0938D6BDDC0B}" type="pres">
      <dgm:prSet presAssocID="{3ADF01E5-ACA0-4FD8-9B3A-688F294BC122}" presName="spaceBetweenRectangles" presStyleCnt="0"/>
      <dgm:spPr/>
    </dgm:pt>
    <dgm:pt modelId="{2C208369-CD3A-4151-9704-BC99C7E4C6D3}" type="pres">
      <dgm:prSet presAssocID="{98465B24-E8BB-4F68-A59E-28BBF0084901}" presName="parentLin" presStyleCnt="0"/>
      <dgm:spPr/>
    </dgm:pt>
    <dgm:pt modelId="{A78D9458-A83A-43DA-A954-CE7729AB6712}" type="pres">
      <dgm:prSet presAssocID="{98465B24-E8BB-4F68-A59E-28BBF0084901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EEB22E13-08AC-4E07-B0CA-3FBB248F2551}" type="pres">
      <dgm:prSet presAssocID="{98465B24-E8BB-4F68-A59E-28BBF008490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B99E59-EC9C-41DE-B651-23FFEABDBEB6}" type="pres">
      <dgm:prSet presAssocID="{98465B24-E8BB-4F68-A59E-28BBF0084901}" presName="negativeSpace" presStyleCnt="0"/>
      <dgm:spPr/>
    </dgm:pt>
    <dgm:pt modelId="{A0076CE4-BE81-4F8F-B9C7-63A274BE55EF}" type="pres">
      <dgm:prSet presAssocID="{98465B24-E8BB-4F68-A59E-28BBF0084901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0787FF-4968-4955-8A9A-C9C00428B2DA}" type="pres">
      <dgm:prSet presAssocID="{84948D14-C487-4340-B0DE-974AD7C85E31}" presName="spaceBetweenRectangles" presStyleCnt="0"/>
      <dgm:spPr/>
    </dgm:pt>
    <dgm:pt modelId="{EDC6814B-6E5F-48AB-A4CF-A666A541CF68}" type="pres">
      <dgm:prSet presAssocID="{59758D6E-D23D-407E-9B5C-21F590DA4D6D}" presName="parentLin" presStyleCnt="0"/>
      <dgm:spPr/>
    </dgm:pt>
    <dgm:pt modelId="{4ED19B8F-0072-4B1B-99A4-CE75CD8B826F}" type="pres">
      <dgm:prSet presAssocID="{59758D6E-D23D-407E-9B5C-21F590DA4D6D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D39622B7-A68F-4167-8E7D-41CBB6288A42}" type="pres">
      <dgm:prSet presAssocID="{59758D6E-D23D-407E-9B5C-21F590DA4D6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55C4E-72FD-4C06-AEB5-F5923CAE99C3}" type="pres">
      <dgm:prSet presAssocID="{59758D6E-D23D-407E-9B5C-21F590DA4D6D}" presName="negativeSpace" presStyleCnt="0"/>
      <dgm:spPr/>
    </dgm:pt>
    <dgm:pt modelId="{E9744D7C-C7CC-4B59-8D4D-124BE82FC7FC}" type="pres">
      <dgm:prSet presAssocID="{59758D6E-D23D-407E-9B5C-21F590DA4D6D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72329D-C642-4B37-B781-F05172C6C23D}" srcId="{49F2EEE9-B727-4C07-B382-51B87347F970}" destId="{98465B24-E8BB-4F68-A59E-28BBF0084901}" srcOrd="3" destOrd="0" parTransId="{58224220-E9E4-48D3-8B41-9F9B88B582DF}" sibTransId="{84948D14-C487-4340-B0DE-974AD7C85E31}"/>
    <dgm:cxn modelId="{CAE39A83-869C-445C-BF50-3FD775BA2957}" srcId="{59758D6E-D23D-407E-9B5C-21F590DA4D6D}" destId="{7BAC1F60-B062-4751-B97E-CE0B758342C5}" srcOrd="0" destOrd="0" parTransId="{523CA429-0AE0-4D6C-8891-0FEABE72D84A}" sibTransId="{0CB72165-9234-473F-96CA-3F85479749FA}"/>
    <dgm:cxn modelId="{56A8A0B5-57F1-4D54-A97B-2A269947466C}" srcId="{49F2EEE9-B727-4C07-B382-51B87347F970}" destId="{A98467CE-114E-4320-B9CA-6AA44349BF21}" srcOrd="2" destOrd="0" parTransId="{F5B5ADC6-3EE2-46B6-93D0-691111FB5E23}" sibTransId="{3ADF01E5-ACA0-4FD8-9B3A-688F294BC122}"/>
    <dgm:cxn modelId="{65291ACB-CE32-461F-9194-633C3C86B13D}" type="presOf" srcId="{55A7130B-F756-42A4-BA33-2F6AE6679C4C}" destId="{60CC6226-7385-468B-9FF4-43DCC82EEA3D}" srcOrd="0" destOrd="0" presId="urn:microsoft.com/office/officeart/2005/8/layout/list1"/>
    <dgm:cxn modelId="{59B34215-0AEC-44A6-BFC4-74E13823609F}" type="presOf" srcId="{6CA66680-EAFA-417D-B3EE-D3C7F435C096}" destId="{A5F82958-2F49-4857-BCD2-6876739986AA}" srcOrd="1" destOrd="0" presId="urn:microsoft.com/office/officeart/2005/8/layout/list1"/>
    <dgm:cxn modelId="{A0CD6133-1598-46F0-88C5-8113B976EE0C}" type="presOf" srcId="{7BD51B50-07AD-4DFE-AECF-07D713379F25}" destId="{D9EBAD25-0155-4ACF-8E7B-64F161CA2752}" srcOrd="0" destOrd="0" presId="urn:microsoft.com/office/officeart/2005/8/layout/list1"/>
    <dgm:cxn modelId="{136B5432-9A9D-4A68-859C-FC3C4DF0D583}" type="presOf" srcId="{793784CA-68D8-4183-B4C9-DC2DE9D23848}" destId="{B6B871C4-C2FB-4629-8085-04055A3B0C5E}" srcOrd="0" destOrd="0" presId="urn:microsoft.com/office/officeart/2005/8/layout/list1"/>
    <dgm:cxn modelId="{85EB4269-7EB5-4F94-83C5-2E945C95DC16}" srcId="{49F2EEE9-B727-4C07-B382-51B87347F970}" destId="{59758D6E-D23D-407E-9B5C-21F590DA4D6D}" srcOrd="4" destOrd="0" parTransId="{F1A21DA5-BA62-4791-91E5-BDD4787204CE}" sibTransId="{C1BA38E6-77D0-41EA-9EC7-1B53743BD8F3}"/>
    <dgm:cxn modelId="{D81BDF3D-85E9-4647-88BF-FDB9CC4F3273}" type="presOf" srcId="{7BAC1F60-B062-4751-B97E-CE0B758342C5}" destId="{E9744D7C-C7CC-4B59-8D4D-124BE82FC7FC}" srcOrd="0" destOrd="0" presId="urn:microsoft.com/office/officeart/2005/8/layout/list1"/>
    <dgm:cxn modelId="{4F5AF2A2-A284-49DF-83EA-2B9A5787A03E}" type="presOf" srcId="{98465B24-E8BB-4F68-A59E-28BBF0084901}" destId="{EEB22E13-08AC-4E07-B0CA-3FBB248F2551}" srcOrd="1" destOrd="0" presId="urn:microsoft.com/office/officeart/2005/8/layout/list1"/>
    <dgm:cxn modelId="{F7CAE476-4200-4D17-8FB5-921DCBB15C7D}" type="presOf" srcId="{59758D6E-D23D-407E-9B5C-21F590DA4D6D}" destId="{D39622B7-A68F-4167-8E7D-41CBB6288A42}" srcOrd="1" destOrd="0" presId="urn:microsoft.com/office/officeart/2005/8/layout/list1"/>
    <dgm:cxn modelId="{C55AD4B6-7315-42E8-830C-F4A03B43FBC2}" type="presOf" srcId="{9F7370A4-CE36-4913-A5CF-7ECE04F07422}" destId="{3CF50BC1-B716-487B-9437-7E385E3C4088}" srcOrd="0" destOrd="0" presId="urn:microsoft.com/office/officeart/2005/8/layout/list1"/>
    <dgm:cxn modelId="{9E9F1908-8886-4A8B-A732-2CD0A62E912C}" srcId="{A98467CE-114E-4320-B9CA-6AA44349BF21}" destId="{9F7370A4-CE36-4913-A5CF-7ECE04F07422}" srcOrd="0" destOrd="0" parTransId="{1E7C53A7-FD9D-4CCD-B5BB-280973CABB33}" sibTransId="{BEDF4F2D-FF86-49CF-9C0D-DF93F218E4DB}"/>
    <dgm:cxn modelId="{EAFCC650-CB5C-4D2A-8473-528A28E76718}" type="presOf" srcId="{A98467CE-114E-4320-B9CA-6AA44349BF21}" destId="{8E008441-B2C9-47C2-8131-088CAC87C359}" srcOrd="0" destOrd="0" presId="urn:microsoft.com/office/officeart/2005/8/layout/list1"/>
    <dgm:cxn modelId="{8304FCF0-0A82-4D7B-948C-EB59BEA39C67}" srcId="{49F2EEE9-B727-4C07-B382-51B87347F970}" destId="{6CA66680-EAFA-417D-B3EE-D3C7F435C096}" srcOrd="0" destOrd="0" parTransId="{6EFCA932-34EE-49D9-ACCC-30FC23A53712}" sibTransId="{099322AC-8A79-4B7B-A592-4C0069C027D9}"/>
    <dgm:cxn modelId="{CE4425CD-A6DC-45BD-8115-016FB937667D}" srcId="{98465B24-E8BB-4F68-A59E-28BBF0084901}" destId="{5FC16001-3495-42BB-82C7-5075FF549033}" srcOrd="0" destOrd="0" parTransId="{AC86C8D3-F094-44B3-8BEA-ABEF199113DF}" sibTransId="{426E651A-EBCB-43B9-8B38-127255CA8EB6}"/>
    <dgm:cxn modelId="{D55CD995-DC8B-44E3-BF0F-97A0F0883AF3}" type="presOf" srcId="{6CA66680-EAFA-417D-B3EE-D3C7F435C096}" destId="{0754758C-9E11-4928-8B27-E0B3AEA3A985}" srcOrd="0" destOrd="0" presId="urn:microsoft.com/office/officeart/2005/8/layout/list1"/>
    <dgm:cxn modelId="{36DA4A6B-BA18-44F6-8C2F-2A8FCF79FB59}" srcId="{6CA66680-EAFA-417D-B3EE-D3C7F435C096}" destId="{7BD51B50-07AD-4DFE-AECF-07D713379F25}" srcOrd="0" destOrd="0" parTransId="{F3BD982B-2DE4-470E-BC86-EF979177C4E6}" sibTransId="{305F60BB-D104-4B90-A232-69AB4793C05E}"/>
    <dgm:cxn modelId="{CF38EFA4-657F-418B-9766-A8FC799F1F32}" type="presOf" srcId="{98465B24-E8BB-4F68-A59E-28BBF0084901}" destId="{A78D9458-A83A-43DA-A954-CE7729AB6712}" srcOrd="0" destOrd="0" presId="urn:microsoft.com/office/officeart/2005/8/layout/list1"/>
    <dgm:cxn modelId="{8E936A3B-5FD9-406B-8C1E-46E78D1B1EE3}" type="presOf" srcId="{49F2EEE9-B727-4C07-B382-51B87347F970}" destId="{DD0D2DE5-00F8-426D-A285-69CCE75D94E0}" srcOrd="0" destOrd="0" presId="urn:microsoft.com/office/officeart/2005/8/layout/list1"/>
    <dgm:cxn modelId="{12A11EF5-9D05-42F4-A81F-2C69874E8F8D}" srcId="{55A7130B-F756-42A4-BA33-2F6AE6679C4C}" destId="{793784CA-68D8-4183-B4C9-DC2DE9D23848}" srcOrd="0" destOrd="0" parTransId="{11765E3A-5156-4B66-B916-EF134C25DA7F}" sibTransId="{188D36F5-8D5A-409D-81CE-6E397B4E6BAB}"/>
    <dgm:cxn modelId="{8A390445-09EE-48A8-944F-75019A531160}" type="presOf" srcId="{59758D6E-D23D-407E-9B5C-21F590DA4D6D}" destId="{4ED19B8F-0072-4B1B-99A4-CE75CD8B826F}" srcOrd="0" destOrd="0" presId="urn:microsoft.com/office/officeart/2005/8/layout/list1"/>
    <dgm:cxn modelId="{85805E97-7318-4622-9966-B0518210044F}" type="presOf" srcId="{55A7130B-F756-42A4-BA33-2F6AE6679C4C}" destId="{CC142F60-11E6-468E-99DB-FA258106AB74}" srcOrd="1" destOrd="0" presId="urn:microsoft.com/office/officeart/2005/8/layout/list1"/>
    <dgm:cxn modelId="{4BDA1288-C185-407A-948D-5BD8AE71F581}" type="presOf" srcId="{A98467CE-114E-4320-B9CA-6AA44349BF21}" destId="{5E6D7D8B-A54D-492E-AAD7-E1CD0800A95E}" srcOrd="1" destOrd="0" presId="urn:microsoft.com/office/officeart/2005/8/layout/list1"/>
    <dgm:cxn modelId="{229EE143-2C76-437D-9449-5F143810A893}" srcId="{49F2EEE9-B727-4C07-B382-51B87347F970}" destId="{55A7130B-F756-42A4-BA33-2F6AE6679C4C}" srcOrd="1" destOrd="0" parTransId="{CFAC52BA-E01D-4E22-B187-5040E6BA587B}" sibTransId="{BA77F83A-3F3B-405D-8DF9-75DC6175D3B4}"/>
    <dgm:cxn modelId="{E59A9288-C693-4A3B-AA10-2734FCBE3236}" type="presOf" srcId="{5FC16001-3495-42BB-82C7-5075FF549033}" destId="{A0076CE4-BE81-4F8F-B9C7-63A274BE55EF}" srcOrd="0" destOrd="0" presId="urn:microsoft.com/office/officeart/2005/8/layout/list1"/>
    <dgm:cxn modelId="{E65ED8ED-54E9-4CDD-A7C8-CF11A80BF3AA}" type="presParOf" srcId="{DD0D2DE5-00F8-426D-A285-69CCE75D94E0}" destId="{6AA0F961-7817-48DE-AF09-14E792468607}" srcOrd="0" destOrd="0" presId="urn:microsoft.com/office/officeart/2005/8/layout/list1"/>
    <dgm:cxn modelId="{B449108C-B2D1-4F38-A792-B2C515ADA3EB}" type="presParOf" srcId="{6AA0F961-7817-48DE-AF09-14E792468607}" destId="{0754758C-9E11-4928-8B27-E0B3AEA3A985}" srcOrd="0" destOrd="0" presId="urn:microsoft.com/office/officeart/2005/8/layout/list1"/>
    <dgm:cxn modelId="{3942F031-99AB-4A90-8E6B-967B79AFC54E}" type="presParOf" srcId="{6AA0F961-7817-48DE-AF09-14E792468607}" destId="{A5F82958-2F49-4857-BCD2-6876739986AA}" srcOrd="1" destOrd="0" presId="urn:microsoft.com/office/officeart/2005/8/layout/list1"/>
    <dgm:cxn modelId="{0DE092E7-C150-4A01-9287-383003457B08}" type="presParOf" srcId="{DD0D2DE5-00F8-426D-A285-69CCE75D94E0}" destId="{B6DAE3A4-A5D6-405B-9596-B4D8B6F37975}" srcOrd="1" destOrd="0" presId="urn:microsoft.com/office/officeart/2005/8/layout/list1"/>
    <dgm:cxn modelId="{F717A1EB-96A2-494B-B618-56391F01E4D4}" type="presParOf" srcId="{DD0D2DE5-00F8-426D-A285-69CCE75D94E0}" destId="{D9EBAD25-0155-4ACF-8E7B-64F161CA2752}" srcOrd="2" destOrd="0" presId="urn:microsoft.com/office/officeart/2005/8/layout/list1"/>
    <dgm:cxn modelId="{B377296B-AD82-4688-ABF1-18409170DB9B}" type="presParOf" srcId="{DD0D2DE5-00F8-426D-A285-69CCE75D94E0}" destId="{202E01ED-3F65-44B6-A2B8-24C07CA18D46}" srcOrd="3" destOrd="0" presId="urn:microsoft.com/office/officeart/2005/8/layout/list1"/>
    <dgm:cxn modelId="{70913908-E911-46C1-8C61-781BDB4056CB}" type="presParOf" srcId="{DD0D2DE5-00F8-426D-A285-69CCE75D94E0}" destId="{0C342C14-4DC9-425D-A6F0-544882184257}" srcOrd="4" destOrd="0" presId="urn:microsoft.com/office/officeart/2005/8/layout/list1"/>
    <dgm:cxn modelId="{D1DFF389-77B2-43B6-80E3-C59C7020B727}" type="presParOf" srcId="{0C342C14-4DC9-425D-A6F0-544882184257}" destId="{60CC6226-7385-468B-9FF4-43DCC82EEA3D}" srcOrd="0" destOrd="0" presId="urn:microsoft.com/office/officeart/2005/8/layout/list1"/>
    <dgm:cxn modelId="{ECD25C90-B213-4330-A132-BE5BF324B9D6}" type="presParOf" srcId="{0C342C14-4DC9-425D-A6F0-544882184257}" destId="{CC142F60-11E6-468E-99DB-FA258106AB74}" srcOrd="1" destOrd="0" presId="urn:microsoft.com/office/officeart/2005/8/layout/list1"/>
    <dgm:cxn modelId="{DF2CABBE-FAD1-4C14-869D-21D86F32F368}" type="presParOf" srcId="{DD0D2DE5-00F8-426D-A285-69CCE75D94E0}" destId="{361A11B1-EDA0-4E33-AA2A-2F0358A86819}" srcOrd="5" destOrd="0" presId="urn:microsoft.com/office/officeart/2005/8/layout/list1"/>
    <dgm:cxn modelId="{D2F9A8CF-A51A-4184-A10F-939626B8DB65}" type="presParOf" srcId="{DD0D2DE5-00F8-426D-A285-69CCE75D94E0}" destId="{B6B871C4-C2FB-4629-8085-04055A3B0C5E}" srcOrd="6" destOrd="0" presId="urn:microsoft.com/office/officeart/2005/8/layout/list1"/>
    <dgm:cxn modelId="{0F021F27-17F9-4ECC-A26A-D7416618F2B5}" type="presParOf" srcId="{DD0D2DE5-00F8-426D-A285-69CCE75D94E0}" destId="{31426F2A-46F6-43F6-B29D-8E5CA401485D}" srcOrd="7" destOrd="0" presId="urn:microsoft.com/office/officeart/2005/8/layout/list1"/>
    <dgm:cxn modelId="{3BD28052-4F51-47D3-A574-2213E113DE24}" type="presParOf" srcId="{DD0D2DE5-00F8-426D-A285-69CCE75D94E0}" destId="{7EF687D8-5FDE-4ECF-9AB4-667224268066}" srcOrd="8" destOrd="0" presId="urn:microsoft.com/office/officeart/2005/8/layout/list1"/>
    <dgm:cxn modelId="{0E05FDEA-EC32-4E80-9F35-D0FC5EA8F468}" type="presParOf" srcId="{7EF687D8-5FDE-4ECF-9AB4-667224268066}" destId="{8E008441-B2C9-47C2-8131-088CAC87C359}" srcOrd="0" destOrd="0" presId="urn:microsoft.com/office/officeart/2005/8/layout/list1"/>
    <dgm:cxn modelId="{7DDCFC34-49F8-4A5E-9E4C-A7281CE056A3}" type="presParOf" srcId="{7EF687D8-5FDE-4ECF-9AB4-667224268066}" destId="{5E6D7D8B-A54D-492E-AAD7-E1CD0800A95E}" srcOrd="1" destOrd="0" presId="urn:microsoft.com/office/officeart/2005/8/layout/list1"/>
    <dgm:cxn modelId="{7FA339E6-B7A5-4338-865D-1FD0D6BB19B7}" type="presParOf" srcId="{DD0D2DE5-00F8-426D-A285-69CCE75D94E0}" destId="{A3C31CF7-94D2-4643-8110-F9F9493C8D23}" srcOrd="9" destOrd="0" presId="urn:microsoft.com/office/officeart/2005/8/layout/list1"/>
    <dgm:cxn modelId="{EC0D2851-31A9-4404-B1BD-FF2AC39D009C}" type="presParOf" srcId="{DD0D2DE5-00F8-426D-A285-69CCE75D94E0}" destId="{3CF50BC1-B716-487B-9437-7E385E3C4088}" srcOrd="10" destOrd="0" presId="urn:microsoft.com/office/officeart/2005/8/layout/list1"/>
    <dgm:cxn modelId="{2023CD7D-99A8-46BD-8FC4-558A82FF2777}" type="presParOf" srcId="{DD0D2DE5-00F8-426D-A285-69CCE75D94E0}" destId="{90CCD29B-666E-4E9F-AE13-0938D6BDDC0B}" srcOrd="11" destOrd="0" presId="urn:microsoft.com/office/officeart/2005/8/layout/list1"/>
    <dgm:cxn modelId="{F12628DD-7630-42BF-9A55-ABB13C0E59FF}" type="presParOf" srcId="{DD0D2DE5-00F8-426D-A285-69CCE75D94E0}" destId="{2C208369-CD3A-4151-9704-BC99C7E4C6D3}" srcOrd="12" destOrd="0" presId="urn:microsoft.com/office/officeart/2005/8/layout/list1"/>
    <dgm:cxn modelId="{98D7D2F9-30B8-4B46-8648-BE1210EF8240}" type="presParOf" srcId="{2C208369-CD3A-4151-9704-BC99C7E4C6D3}" destId="{A78D9458-A83A-43DA-A954-CE7729AB6712}" srcOrd="0" destOrd="0" presId="urn:microsoft.com/office/officeart/2005/8/layout/list1"/>
    <dgm:cxn modelId="{37E78BA1-0CDE-4B0D-BC98-EAE6FF856190}" type="presParOf" srcId="{2C208369-CD3A-4151-9704-BC99C7E4C6D3}" destId="{EEB22E13-08AC-4E07-B0CA-3FBB248F2551}" srcOrd="1" destOrd="0" presId="urn:microsoft.com/office/officeart/2005/8/layout/list1"/>
    <dgm:cxn modelId="{72C5DCD8-F93F-4358-994E-8DDE97E0C508}" type="presParOf" srcId="{DD0D2DE5-00F8-426D-A285-69CCE75D94E0}" destId="{00B99E59-EC9C-41DE-B651-23FFEABDBEB6}" srcOrd="13" destOrd="0" presId="urn:microsoft.com/office/officeart/2005/8/layout/list1"/>
    <dgm:cxn modelId="{9E6AFCE2-5408-44AF-9784-C080F0F8CB0F}" type="presParOf" srcId="{DD0D2DE5-00F8-426D-A285-69CCE75D94E0}" destId="{A0076CE4-BE81-4F8F-B9C7-63A274BE55EF}" srcOrd="14" destOrd="0" presId="urn:microsoft.com/office/officeart/2005/8/layout/list1"/>
    <dgm:cxn modelId="{853C7E19-F80B-4111-8292-AA05B652C88E}" type="presParOf" srcId="{DD0D2DE5-00F8-426D-A285-69CCE75D94E0}" destId="{A30787FF-4968-4955-8A9A-C9C00428B2DA}" srcOrd="15" destOrd="0" presId="urn:microsoft.com/office/officeart/2005/8/layout/list1"/>
    <dgm:cxn modelId="{FDDB40CA-80F9-4ECE-BF63-650A3C746A0E}" type="presParOf" srcId="{DD0D2DE5-00F8-426D-A285-69CCE75D94E0}" destId="{EDC6814B-6E5F-48AB-A4CF-A666A541CF68}" srcOrd="16" destOrd="0" presId="urn:microsoft.com/office/officeart/2005/8/layout/list1"/>
    <dgm:cxn modelId="{E9EA9E2A-D70B-49A1-B21A-21745D463549}" type="presParOf" srcId="{EDC6814B-6E5F-48AB-A4CF-A666A541CF68}" destId="{4ED19B8F-0072-4B1B-99A4-CE75CD8B826F}" srcOrd="0" destOrd="0" presId="urn:microsoft.com/office/officeart/2005/8/layout/list1"/>
    <dgm:cxn modelId="{E1FC11A6-B4E3-4004-942F-8B0F9CA8F5F0}" type="presParOf" srcId="{EDC6814B-6E5F-48AB-A4CF-A666A541CF68}" destId="{D39622B7-A68F-4167-8E7D-41CBB6288A42}" srcOrd="1" destOrd="0" presId="urn:microsoft.com/office/officeart/2005/8/layout/list1"/>
    <dgm:cxn modelId="{C500E827-06A0-4539-AB04-5BC9C3152E9A}" type="presParOf" srcId="{DD0D2DE5-00F8-426D-A285-69CCE75D94E0}" destId="{2DC55C4E-72FD-4C06-AEB5-F5923CAE99C3}" srcOrd="17" destOrd="0" presId="urn:microsoft.com/office/officeart/2005/8/layout/list1"/>
    <dgm:cxn modelId="{C33688FD-5475-4166-918D-E77A0CF713B5}" type="presParOf" srcId="{DD0D2DE5-00F8-426D-A285-69CCE75D94E0}" destId="{E9744D7C-C7CC-4B59-8D4D-124BE82FC7F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EAC45B2-82BE-478B-800E-3C051CCE446F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0DA6DB6E-836E-4B40-A882-F7D8608334BE}">
      <dgm:prSet phldrT="[Text]" custT="1"/>
      <dgm:spPr/>
      <dgm:t>
        <a:bodyPr/>
        <a:lstStyle/>
        <a:p>
          <a:r>
            <a:rPr lang="hr-HR" sz="2400" dirty="0"/>
            <a:t>depresije i suicidalnosti</a:t>
          </a:r>
          <a:endParaRPr lang="en-GB" sz="2400" dirty="0"/>
        </a:p>
      </dgm:t>
    </dgm:pt>
    <dgm:pt modelId="{40013F41-A021-4E6C-95D6-353C59043B0B}" type="parTrans" cxnId="{E0FD621E-67F2-4C1E-B399-B1CDB2728487}">
      <dgm:prSet/>
      <dgm:spPr/>
      <dgm:t>
        <a:bodyPr/>
        <a:lstStyle/>
        <a:p>
          <a:endParaRPr lang="en-GB" sz="1800"/>
        </a:p>
      </dgm:t>
    </dgm:pt>
    <dgm:pt modelId="{A550AA0C-7F8E-4D73-A791-F100A3C24302}" type="sibTrans" cxnId="{E0FD621E-67F2-4C1E-B399-B1CDB2728487}">
      <dgm:prSet/>
      <dgm:spPr/>
      <dgm:t>
        <a:bodyPr/>
        <a:lstStyle/>
        <a:p>
          <a:endParaRPr lang="en-GB" sz="1800"/>
        </a:p>
      </dgm:t>
    </dgm:pt>
    <dgm:pt modelId="{A25F3EEF-F94B-478E-A4AA-240234A8776B}">
      <dgm:prSet custT="1"/>
      <dgm:spPr/>
      <dgm:t>
        <a:bodyPr/>
        <a:lstStyle/>
        <a:p>
          <a:r>
            <a:rPr lang="hr-HR" sz="2400" dirty="0"/>
            <a:t>generaliziranog anksioznog poremećaja</a:t>
          </a:r>
        </a:p>
      </dgm:t>
    </dgm:pt>
    <dgm:pt modelId="{C7B13E86-0CB3-4F66-A6CA-F4DDF39B614A}" type="parTrans" cxnId="{92A473D0-01AE-4694-A871-2DF3594AFE8A}">
      <dgm:prSet/>
      <dgm:spPr/>
      <dgm:t>
        <a:bodyPr/>
        <a:lstStyle/>
        <a:p>
          <a:endParaRPr lang="en-GB" sz="1800"/>
        </a:p>
      </dgm:t>
    </dgm:pt>
    <dgm:pt modelId="{31A864B4-8787-4189-A7B7-9085881F5DAE}" type="sibTrans" cxnId="{92A473D0-01AE-4694-A871-2DF3594AFE8A}">
      <dgm:prSet/>
      <dgm:spPr/>
      <dgm:t>
        <a:bodyPr/>
        <a:lstStyle/>
        <a:p>
          <a:endParaRPr lang="en-GB" sz="1800"/>
        </a:p>
      </dgm:t>
    </dgm:pt>
    <dgm:pt modelId="{970472EC-94BB-4A81-9342-E15FB4EAAE59}">
      <dgm:prSet custT="1"/>
      <dgm:spPr/>
      <dgm:t>
        <a:bodyPr/>
        <a:lstStyle/>
        <a:p>
          <a:r>
            <a:rPr lang="hr-HR" sz="2400" dirty="0"/>
            <a:t>socijalne fobije</a:t>
          </a:r>
        </a:p>
      </dgm:t>
    </dgm:pt>
    <dgm:pt modelId="{A2FC1B1B-BF31-47A6-A15A-1E91E524FA69}" type="parTrans" cxnId="{A5E44FB1-9AE4-42A4-B6BA-350C04A69813}">
      <dgm:prSet/>
      <dgm:spPr/>
      <dgm:t>
        <a:bodyPr/>
        <a:lstStyle/>
        <a:p>
          <a:endParaRPr lang="en-GB" sz="1800"/>
        </a:p>
      </dgm:t>
    </dgm:pt>
    <dgm:pt modelId="{7840BE28-BDA2-4265-A00B-52E1B212D573}" type="sibTrans" cxnId="{A5E44FB1-9AE4-42A4-B6BA-350C04A69813}">
      <dgm:prSet/>
      <dgm:spPr/>
      <dgm:t>
        <a:bodyPr/>
        <a:lstStyle/>
        <a:p>
          <a:endParaRPr lang="en-GB" sz="1800"/>
        </a:p>
      </dgm:t>
    </dgm:pt>
    <dgm:pt modelId="{8F3F3752-AD9D-4F3A-BD51-A966C1275AB3}">
      <dgm:prSet custT="1"/>
      <dgm:spPr/>
      <dgm:t>
        <a:bodyPr/>
        <a:lstStyle/>
        <a:p>
          <a:r>
            <a:rPr lang="hr-HR" sz="2400" dirty="0"/>
            <a:t>shizofrenije</a:t>
          </a:r>
        </a:p>
      </dgm:t>
    </dgm:pt>
    <dgm:pt modelId="{D2902C23-36B8-4363-BB90-FCB05D265032}" type="parTrans" cxnId="{783F876E-7DD8-4CF1-AE6C-9AE93A71FAF5}">
      <dgm:prSet/>
      <dgm:spPr/>
      <dgm:t>
        <a:bodyPr/>
        <a:lstStyle/>
        <a:p>
          <a:endParaRPr lang="en-GB" sz="1800"/>
        </a:p>
      </dgm:t>
    </dgm:pt>
    <dgm:pt modelId="{829995A3-A334-4871-958B-13B04E3D49BE}" type="sibTrans" cxnId="{783F876E-7DD8-4CF1-AE6C-9AE93A71FAF5}">
      <dgm:prSet/>
      <dgm:spPr/>
      <dgm:t>
        <a:bodyPr/>
        <a:lstStyle/>
        <a:p>
          <a:endParaRPr lang="en-GB" sz="1800"/>
        </a:p>
      </dgm:t>
    </dgm:pt>
    <dgm:pt modelId="{063A6583-769F-4E6D-8D13-D4EA03B44D65}">
      <dgm:prSet custT="1"/>
      <dgm:spPr/>
      <dgm:t>
        <a:bodyPr/>
        <a:lstStyle/>
        <a:p>
          <a:r>
            <a:rPr lang="hr-HR" sz="2400" dirty="0"/>
            <a:t>pretilosti</a:t>
          </a:r>
        </a:p>
      </dgm:t>
    </dgm:pt>
    <dgm:pt modelId="{33BD2A52-26D2-4C28-8BA7-80542A23C25B}" type="parTrans" cxnId="{F69C6B55-C2F6-4767-80AC-93544C45799C}">
      <dgm:prSet/>
      <dgm:spPr/>
      <dgm:t>
        <a:bodyPr/>
        <a:lstStyle/>
        <a:p>
          <a:endParaRPr lang="en-GB" sz="1800"/>
        </a:p>
      </dgm:t>
    </dgm:pt>
    <dgm:pt modelId="{24B163A8-5AAD-4605-A472-334FC0B8FD42}" type="sibTrans" cxnId="{F69C6B55-C2F6-4767-80AC-93544C45799C}">
      <dgm:prSet/>
      <dgm:spPr/>
      <dgm:t>
        <a:bodyPr/>
        <a:lstStyle/>
        <a:p>
          <a:endParaRPr lang="en-GB" sz="1800"/>
        </a:p>
      </dgm:t>
    </dgm:pt>
    <dgm:pt modelId="{D8A2732E-6C4F-4E8C-9D0B-18B1ED0F1003}">
      <dgm:prSet custT="1"/>
      <dgm:spPr/>
      <dgm:t>
        <a:bodyPr/>
        <a:lstStyle/>
        <a:p>
          <a:r>
            <a:rPr lang="hr-HR" sz="2400" dirty="0"/>
            <a:t>glavobolja</a:t>
          </a:r>
        </a:p>
      </dgm:t>
    </dgm:pt>
    <dgm:pt modelId="{BAD2C4BB-8A68-4498-8EB0-E7DE32B2AC9B}" type="parTrans" cxnId="{6766B3D8-3508-4F6A-A56D-D344807AEC8E}">
      <dgm:prSet/>
      <dgm:spPr/>
      <dgm:t>
        <a:bodyPr/>
        <a:lstStyle/>
        <a:p>
          <a:endParaRPr lang="en-GB" sz="1800"/>
        </a:p>
      </dgm:t>
    </dgm:pt>
    <dgm:pt modelId="{89C66BEC-C59D-4801-8B74-B9004BEE0B78}" type="sibTrans" cxnId="{6766B3D8-3508-4F6A-A56D-D344807AEC8E}">
      <dgm:prSet/>
      <dgm:spPr/>
      <dgm:t>
        <a:bodyPr/>
        <a:lstStyle/>
        <a:p>
          <a:endParaRPr lang="en-GB" sz="1800"/>
        </a:p>
      </dgm:t>
    </dgm:pt>
    <dgm:pt modelId="{73B937E3-42F6-4CA9-9371-0A4B3F85A826}">
      <dgm:prSet custT="1"/>
      <dgm:spPr/>
      <dgm:t>
        <a:bodyPr/>
        <a:lstStyle/>
        <a:p>
          <a:r>
            <a:rPr lang="hr-HR" sz="2400" dirty="0"/>
            <a:t>dijabetesa</a:t>
          </a:r>
        </a:p>
      </dgm:t>
    </dgm:pt>
    <dgm:pt modelId="{3A133FF1-2D91-42EC-A001-FEDB54E20293}" type="parTrans" cxnId="{503E34EB-0768-4E9A-856C-A496EB395BED}">
      <dgm:prSet/>
      <dgm:spPr/>
      <dgm:t>
        <a:bodyPr/>
        <a:lstStyle/>
        <a:p>
          <a:endParaRPr lang="en-GB" sz="1800"/>
        </a:p>
      </dgm:t>
    </dgm:pt>
    <dgm:pt modelId="{6904F55B-2B3F-4059-B6E1-99C848D9C2C5}" type="sibTrans" cxnId="{503E34EB-0768-4E9A-856C-A496EB395BED}">
      <dgm:prSet/>
      <dgm:spPr/>
      <dgm:t>
        <a:bodyPr/>
        <a:lstStyle/>
        <a:p>
          <a:endParaRPr lang="en-GB" sz="1800"/>
        </a:p>
      </dgm:t>
    </dgm:pt>
    <dgm:pt modelId="{E6FEB175-1D5F-4486-B9E3-D5FBC8DEFB05}">
      <dgm:prSet custT="1"/>
      <dgm:spPr/>
      <dgm:t>
        <a:bodyPr/>
        <a:lstStyle/>
        <a:p>
          <a:r>
            <a:rPr lang="hr-HR" sz="2400"/>
            <a:t>osoba koje boluju od raka</a:t>
          </a:r>
          <a:endParaRPr lang="hr-HR" sz="2400" dirty="0"/>
        </a:p>
      </dgm:t>
    </dgm:pt>
    <dgm:pt modelId="{765F449F-338C-447C-9CE6-2AFC3CACF3DF}" type="parTrans" cxnId="{DE911D43-1041-4A76-86C4-E19C172CD926}">
      <dgm:prSet/>
      <dgm:spPr/>
      <dgm:t>
        <a:bodyPr/>
        <a:lstStyle/>
        <a:p>
          <a:endParaRPr lang="en-GB" sz="1800"/>
        </a:p>
      </dgm:t>
    </dgm:pt>
    <dgm:pt modelId="{CC2560F1-0B0D-4C49-BD36-B531C5868F2C}" type="sibTrans" cxnId="{DE911D43-1041-4A76-86C4-E19C172CD926}">
      <dgm:prSet/>
      <dgm:spPr/>
      <dgm:t>
        <a:bodyPr/>
        <a:lstStyle/>
        <a:p>
          <a:endParaRPr lang="en-GB" sz="1800"/>
        </a:p>
      </dgm:t>
    </dgm:pt>
    <dgm:pt modelId="{0E7E3C56-C9A7-4DC7-B566-2ABD80CA293D}">
      <dgm:prSet custT="1"/>
      <dgm:spPr/>
      <dgm:t>
        <a:bodyPr/>
        <a:lstStyle/>
        <a:p>
          <a:r>
            <a:rPr lang="hr-HR" sz="2400"/>
            <a:t>njegovatelja</a:t>
          </a:r>
          <a:endParaRPr lang="en-GB" sz="2400"/>
        </a:p>
      </dgm:t>
    </dgm:pt>
    <dgm:pt modelId="{DE63B768-7505-4FF0-B1FD-4A8F4011E617}" type="parTrans" cxnId="{9D4AB472-F7FF-44A4-99AB-485E4F9EE452}">
      <dgm:prSet/>
      <dgm:spPr/>
      <dgm:t>
        <a:bodyPr/>
        <a:lstStyle/>
        <a:p>
          <a:endParaRPr lang="en-GB" sz="1800"/>
        </a:p>
      </dgm:t>
    </dgm:pt>
    <dgm:pt modelId="{B67B8A21-A442-4542-98E0-98BA30171F65}" type="sibTrans" cxnId="{9D4AB472-F7FF-44A4-99AB-485E4F9EE452}">
      <dgm:prSet/>
      <dgm:spPr/>
      <dgm:t>
        <a:bodyPr/>
        <a:lstStyle/>
        <a:p>
          <a:endParaRPr lang="en-GB" sz="1800"/>
        </a:p>
      </dgm:t>
    </dgm:pt>
    <dgm:pt modelId="{19412E2C-E8A3-4A71-951B-5921890402B5}" type="pres">
      <dgm:prSet presAssocID="{4EAC45B2-82BE-478B-800E-3C051CCE446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CBA81C-7FE4-48D5-98B2-8E8D571C2B45}" type="pres">
      <dgm:prSet presAssocID="{0DA6DB6E-836E-4B40-A882-F7D8608334BE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291213-3A60-4A6B-8A5A-33537D5829EF}" type="pres">
      <dgm:prSet presAssocID="{A550AA0C-7F8E-4D73-A791-F100A3C24302}" presName="sibTrans" presStyleCnt="0"/>
      <dgm:spPr/>
    </dgm:pt>
    <dgm:pt modelId="{4B1DBB60-C24F-4C4F-A83C-6CB806D45A79}" type="pres">
      <dgm:prSet presAssocID="{A25F3EEF-F94B-478E-A4AA-240234A8776B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BC359A-0DF4-4027-8738-A0DD26EC9CAE}" type="pres">
      <dgm:prSet presAssocID="{31A864B4-8787-4189-A7B7-9085881F5DAE}" presName="sibTrans" presStyleCnt="0"/>
      <dgm:spPr/>
    </dgm:pt>
    <dgm:pt modelId="{C46D2F7F-5DE2-49F4-B269-E84B1EF0EA78}" type="pres">
      <dgm:prSet presAssocID="{970472EC-94BB-4A81-9342-E15FB4EAAE59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44319D-4BB0-42CF-B225-CED018988BFB}" type="pres">
      <dgm:prSet presAssocID="{7840BE28-BDA2-4265-A00B-52E1B212D573}" presName="sibTrans" presStyleCnt="0"/>
      <dgm:spPr/>
    </dgm:pt>
    <dgm:pt modelId="{A5A04692-F321-44B3-8D84-DBE567A12E09}" type="pres">
      <dgm:prSet presAssocID="{8F3F3752-AD9D-4F3A-BD51-A966C1275AB3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247D5C-529E-4F47-99FC-8C8F20838F76}" type="pres">
      <dgm:prSet presAssocID="{829995A3-A334-4871-958B-13B04E3D49BE}" presName="sibTrans" presStyleCnt="0"/>
      <dgm:spPr/>
    </dgm:pt>
    <dgm:pt modelId="{C380ECDE-2C5E-4FC0-99FB-0BABD6352D85}" type="pres">
      <dgm:prSet presAssocID="{063A6583-769F-4E6D-8D13-D4EA03B44D6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DB3078-60D1-4C49-A293-244015758B73}" type="pres">
      <dgm:prSet presAssocID="{24B163A8-5AAD-4605-A472-334FC0B8FD42}" presName="sibTrans" presStyleCnt="0"/>
      <dgm:spPr/>
    </dgm:pt>
    <dgm:pt modelId="{113F3369-5ED8-4FE2-9343-7A3CA496F884}" type="pres">
      <dgm:prSet presAssocID="{D8A2732E-6C4F-4E8C-9D0B-18B1ED0F1003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A9DB55-5080-41FE-98AD-035ACF5174C2}" type="pres">
      <dgm:prSet presAssocID="{89C66BEC-C59D-4801-8B74-B9004BEE0B78}" presName="sibTrans" presStyleCnt="0"/>
      <dgm:spPr/>
    </dgm:pt>
    <dgm:pt modelId="{D1C75C16-0521-409D-91D0-88D101BAB900}" type="pres">
      <dgm:prSet presAssocID="{73B937E3-42F6-4CA9-9371-0A4B3F85A826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46DDEF-0578-47F0-8B30-52C306DD3B0E}" type="pres">
      <dgm:prSet presAssocID="{6904F55B-2B3F-4059-B6E1-99C848D9C2C5}" presName="sibTrans" presStyleCnt="0"/>
      <dgm:spPr/>
    </dgm:pt>
    <dgm:pt modelId="{598889C1-EB75-4B95-91A0-C1A4D5DC1E4F}" type="pres">
      <dgm:prSet presAssocID="{E6FEB175-1D5F-4486-B9E3-D5FBC8DEFB05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9A390C-10EC-4077-B793-873D6AB5000A}" type="pres">
      <dgm:prSet presAssocID="{CC2560F1-0B0D-4C49-BD36-B531C5868F2C}" presName="sibTrans" presStyleCnt="0"/>
      <dgm:spPr/>
    </dgm:pt>
    <dgm:pt modelId="{D3934AAD-16A8-4312-88F8-6F4D7C464B63}" type="pres">
      <dgm:prSet presAssocID="{0E7E3C56-C9A7-4DC7-B566-2ABD80CA293D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FD621E-67F2-4C1E-B399-B1CDB2728487}" srcId="{4EAC45B2-82BE-478B-800E-3C051CCE446F}" destId="{0DA6DB6E-836E-4B40-A882-F7D8608334BE}" srcOrd="0" destOrd="0" parTransId="{40013F41-A021-4E6C-95D6-353C59043B0B}" sibTransId="{A550AA0C-7F8E-4D73-A791-F100A3C24302}"/>
    <dgm:cxn modelId="{6766B3D8-3508-4F6A-A56D-D344807AEC8E}" srcId="{4EAC45B2-82BE-478B-800E-3C051CCE446F}" destId="{D8A2732E-6C4F-4E8C-9D0B-18B1ED0F1003}" srcOrd="5" destOrd="0" parTransId="{BAD2C4BB-8A68-4498-8EB0-E7DE32B2AC9B}" sibTransId="{89C66BEC-C59D-4801-8B74-B9004BEE0B78}"/>
    <dgm:cxn modelId="{DE994462-4B87-4713-A3FE-9359C0824D83}" type="presOf" srcId="{970472EC-94BB-4A81-9342-E15FB4EAAE59}" destId="{C46D2F7F-5DE2-49F4-B269-E84B1EF0EA78}" srcOrd="0" destOrd="0" presId="urn:microsoft.com/office/officeart/2005/8/layout/default"/>
    <dgm:cxn modelId="{9C43A23F-0754-4B5F-8425-4EEF878DBF51}" type="presOf" srcId="{0E7E3C56-C9A7-4DC7-B566-2ABD80CA293D}" destId="{D3934AAD-16A8-4312-88F8-6F4D7C464B63}" srcOrd="0" destOrd="0" presId="urn:microsoft.com/office/officeart/2005/8/layout/default"/>
    <dgm:cxn modelId="{62D5E02C-6B32-4EA3-A365-321F5315D058}" type="presOf" srcId="{8F3F3752-AD9D-4F3A-BD51-A966C1275AB3}" destId="{A5A04692-F321-44B3-8D84-DBE567A12E09}" srcOrd="0" destOrd="0" presId="urn:microsoft.com/office/officeart/2005/8/layout/default"/>
    <dgm:cxn modelId="{9607324F-8499-4DED-8308-EB8410C25652}" type="presOf" srcId="{73B937E3-42F6-4CA9-9371-0A4B3F85A826}" destId="{D1C75C16-0521-409D-91D0-88D101BAB900}" srcOrd="0" destOrd="0" presId="urn:microsoft.com/office/officeart/2005/8/layout/default"/>
    <dgm:cxn modelId="{92524FC4-2E55-4410-ADED-96FF05F2682E}" type="presOf" srcId="{D8A2732E-6C4F-4E8C-9D0B-18B1ED0F1003}" destId="{113F3369-5ED8-4FE2-9343-7A3CA496F884}" srcOrd="0" destOrd="0" presId="urn:microsoft.com/office/officeart/2005/8/layout/default"/>
    <dgm:cxn modelId="{DE911D43-1041-4A76-86C4-E19C172CD926}" srcId="{4EAC45B2-82BE-478B-800E-3C051CCE446F}" destId="{E6FEB175-1D5F-4486-B9E3-D5FBC8DEFB05}" srcOrd="7" destOrd="0" parTransId="{765F449F-338C-447C-9CE6-2AFC3CACF3DF}" sibTransId="{CC2560F1-0B0D-4C49-BD36-B531C5868F2C}"/>
    <dgm:cxn modelId="{677C3E81-FDE5-4C80-9769-571C05270B29}" type="presOf" srcId="{0DA6DB6E-836E-4B40-A882-F7D8608334BE}" destId="{F4CBA81C-7FE4-48D5-98B2-8E8D571C2B45}" srcOrd="0" destOrd="0" presId="urn:microsoft.com/office/officeart/2005/8/layout/default"/>
    <dgm:cxn modelId="{92A473D0-01AE-4694-A871-2DF3594AFE8A}" srcId="{4EAC45B2-82BE-478B-800E-3C051CCE446F}" destId="{A25F3EEF-F94B-478E-A4AA-240234A8776B}" srcOrd="1" destOrd="0" parTransId="{C7B13E86-0CB3-4F66-A6CA-F4DDF39B614A}" sibTransId="{31A864B4-8787-4189-A7B7-9085881F5DAE}"/>
    <dgm:cxn modelId="{0C1A0095-DDAE-4FF1-880D-2939F05F10B5}" type="presOf" srcId="{E6FEB175-1D5F-4486-B9E3-D5FBC8DEFB05}" destId="{598889C1-EB75-4B95-91A0-C1A4D5DC1E4F}" srcOrd="0" destOrd="0" presId="urn:microsoft.com/office/officeart/2005/8/layout/default"/>
    <dgm:cxn modelId="{F69C6B55-C2F6-4767-80AC-93544C45799C}" srcId="{4EAC45B2-82BE-478B-800E-3C051CCE446F}" destId="{063A6583-769F-4E6D-8D13-D4EA03B44D65}" srcOrd="4" destOrd="0" parTransId="{33BD2A52-26D2-4C28-8BA7-80542A23C25B}" sibTransId="{24B163A8-5AAD-4605-A472-334FC0B8FD42}"/>
    <dgm:cxn modelId="{783F876E-7DD8-4CF1-AE6C-9AE93A71FAF5}" srcId="{4EAC45B2-82BE-478B-800E-3C051CCE446F}" destId="{8F3F3752-AD9D-4F3A-BD51-A966C1275AB3}" srcOrd="3" destOrd="0" parTransId="{D2902C23-36B8-4363-BB90-FCB05D265032}" sibTransId="{829995A3-A334-4871-958B-13B04E3D49BE}"/>
    <dgm:cxn modelId="{82445C2A-B04C-4F8A-9F59-E2DCE1AD25FB}" type="presOf" srcId="{4EAC45B2-82BE-478B-800E-3C051CCE446F}" destId="{19412E2C-E8A3-4A71-951B-5921890402B5}" srcOrd="0" destOrd="0" presId="urn:microsoft.com/office/officeart/2005/8/layout/default"/>
    <dgm:cxn modelId="{503E34EB-0768-4E9A-856C-A496EB395BED}" srcId="{4EAC45B2-82BE-478B-800E-3C051CCE446F}" destId="{73B937E3-42F6-4CA9-9371-0A4B3F85A826}" srcOrd="6" destOrd="0" parTransId="{3A133FF1-2D91-42EC-A001-FEDB54E20293}" sibTransId="{6904F55B-2B3F-4059-B6E1-99C848D9C2C5}"/>
    <dgm:cxn modelId="{A5E44FB1-9AE4-42A4-B6BA-350C04A69813}" srcId="{4EAC45B2-82BE-478B-800E-3C051CCE446F}" destId="{970472EC-94BB-4A81-9342-E15FB4EAAE59}" srcOrd="2" destOrd="0" parTransId="{A2FC1B1B-BF31-47A6-A15A-1E91E524FA69}" sibTransId="{7840BE28-BDA2-4265-A00B-52E1B212D573}"/>
    <dgm:cxn modelId="{9D4AB472-F7FF-44A4-99AB-485E4F9EE452}" srcId="{4EAC45B2-82BE-478B-800E-3C051CCE446F}" destId="{0E7E3C56-C9A7-4DC7-B566-2ABD80CA293D}" srcOrd="8" destOrd="0" parTransId="{DE63B768-7505-4FF0-B1FD-4A8F4011E617}" sibTransId="{B67B8A21-A442-4542-98E0-98BA30171F65}"/>
    <dgm:cxn modelId="{A616D84F-8D6F-494D-B7A2-EB75D9A683F9}" type="presOf" srcId="{063A6583-769F-4E6D-8D13-D4EA03B44D65}" destId="{C380ECDE-2C5E-4FC0-99FB-0BABD6352D85}" srcOrd="0" destOrd="0" presId="urn:microsoft.com/office/officeart/2005/8/layout/default"/>
    <dgm:cxn modelId="{9DD91BE2-31CE-4A93-A009-0D1D946F6F27}" type="presOf" srcId="{A25F3EEF-F94B-478E-A4AA-240234A8776B}" destId="{4B1DBB60-C24F-4C4F-A83C-6CB806D45A79}" srcOrd="0" destOrd="0" presId="urn:microsoft.com/office/officeart/2005/8/layout/default"/>
    <dgm:cxn modelId="{68C6878A-1E81-4BD2-9D57-BDC7F76E9BD6}" type="presParOf" srcId="{19412E2C-E8A3-4A71-951B-5921890402B5}" destId="{F4CBA81C-7FE4-48D5-98B2-8E8D571C2B45}" srcOrd="0" destOrd="0" presId="urn:microsoft.com/office/officeart/2005/8/layout/default"/>
    <dgm:cxn modelId="{8E1814FB-5327-4A18-AF24-01E0C9F344F6}" type="presParOf" srcId="{19412E2C-E8A3-4A71-951B-5921890402B5}" destId="{C3291213-3A60-4A6B-8A5A-33537D5829EF}" srcOrd="1" destOrd="0" presId="urn:microsoft.com/office/officeart/2005/8/layout/default"/>
    <dgm:cxn modelId="{2ABC049C-A159-4BAE-AF2A-DBBE9C979430}" type="presParOf" srcId="{19412E2C-E8A3-4A71-951B-5921890402B5}" destId="{4B1DBB60-C24F-4C4F-A83C-6CB806D45A79}" srcOrd="2" destOrd="0" presId="urn:microsoft.com/office/officeart/2005/8/layout/default"/>
    <dgm:cxn modelId="{9C58E11D-A735-4F93-A27F-94537C60626C}" type="presParOf" srcId="{19412E2C-E8A3-4A71-951B-5921890402B5}" destId="{D2BC359A-0DF4-4027-8738-A0DD26EC9CAE}" srcOrd="3" destOrd="0" presId="urn:microsoft.com/office/officeart/2005/8/layout/default"/>
    <dgm:cxn modelId="{B545CAF3-ED54-483B-9974-4FBC1D176DEF}" type="presParOf" srcId="{19412E2C-E8A3-4A71-951B-5921890402B5}" destId="{C46D2F7F-5DE2-49F4-B269-E84B1EF0EA78}" srcOrd="4" destOrd="0" presId="urn:microsoft.com/office/officeart/2005/8/layout/default"/>
    <dgm:cxn modelId="{720977AC-A130-4BD7-840C-42F86B0C2531}" type="presParOf" srcId="{19412E2C-E8A3-4A71-951B-5921890402B5}" destId="{5744319D-4BB0-42CF-B225-CED018988BFB}" srcOrd="5" destOrd="0" presId="urn:microsoft.com/office/officeart/2005/8/layout/default"/>
    <dgm:cxn modelId="{A8688C1C-4BC1-474E-9B05-E8D486FF8B31}" type="presParOf" srcId="{19412E2C-E8A3-4A71-951B-5921890402B5}" destId="{A5A04692-F321-44B3-8D84-DBE567A12E09}" srcOrd="6" destOrd="0" presId="urn:microsoft.com/office/officeart/2005/8/layout/default"/>
    <dgm:cxn modelId="{A519E5C8-A126-4306-807C-C9CAC6D18B42}" type="presParOf" srcId="{19412E2C-E8A3-4A71-951B-5921890402B5}" destId="{0F247D5C-529E-4F47-99FC-8C8F20838F76}" srcOrd="7" destOrd="0" presId="urn:microsoft.com/office/officeart/2005/8/layout/default"/>
    <dgm:cxn modelId="{187549B9-DE13-4F10-A86E-7EA561A86201}" type="presParOf" srcId="{19412E2C-E8A3-4A71-951B-5921890402B5}" destId="{C380ECDE-2C5E-4FC0-99FB-0BABD6352D85}" srcOrd="8" destOrd="0" presId="urn:microsoft.com/office/officeart/2005/8/layout/default"/>
    <dgm:cxn modelId="{BE604CA9-E114-4234-BE6F-A7204607BEAC}" type="presParOf" srcId="{19412E2C-E8A3-4A71-951B-5921890402B5}" destId="{13DB3078-60D1-4C49-A293-244015758B73}" srcOrd="9" destOrd="0" presId="urn:microsoft.com/office/officeart/2005/8/layout/default"/>
    <dgm:cxn modelId="{2E431352-EC6F-4B11-B389-89DE2AE9EA36}" type="presParOf" srcId="{19412E2C-E8A3-4A71-951B-5921890402B5}" destId="{113F3369-5ED8-4FE2-9343-7A3CA496F884}" srcOrd="10" destOrd="0" presId="urn:microsoft.com/office/officeart/2005/8/layout/default"/>
    <dgm:cxn modelId="{9FF3585D-E293-4CEF-8A17-12B165FC9D9F}" type="presParOf" srcId="{19412E2C-E8A3-4A71-951B-5921890402B5}" destId="{ADA9DB55-5080-41FE-98AD-035ACF5174C2}" srcOrd="11" destOrd="0" presId="urn:microsoft.com/office/officeart/2005/8/layout/default"/>
    <dgm:cxn modelId="{EE03778B-B761-405E-A80D-A39EE31DF787}" type="presParOf" srcId="{19412E2C-E8A3-4A71-951B-5921890402B5}" destId="{D1C75C16-0521-409D-91D0-88D101BAB900}" srcOrd="12" destOrd="0" presId="urn:microsoft.com/office/officeart/2005/8/layout/default"/>
    <dgm:cxn modelId="{659DCA29-EBB1-4D03-9378-742BFE91EE2D}" type="presParOf" srcId="{19412E2C-E8A3-4A71-951B-5921890402B5}" destId="{7D46DDEF-0578-47F0-8B30-52C306DD3B0E}" srcOrd="13" destOrd="0" presId="urn:microsoft.com/office/officeart/2005/8/layout/default"/>
    <dgm:cxn modelId="{A9E934C0-617A-4DEF-BEFF-70D7BDF7AB5C}" type="presParOf" srcId="{19412E2C-E8A3-4A71-951B-5921890402B5}" destId="{598889C1-EB75-4B95-91A0-C1A4D5DC1E4F}" srcOrd="14" destOrd="0" presId="urn:microsoft.com/office/officeart/2005/8/layout/default"/>
    <dgm:cxn modelId="{09A7D544-A46D-462A-B509-270262FAD227}" type="presParOf" srcId="{19412E2C-E8A3-4A71-951B-5921890402B5}" destId="{739A390C-10EC-4077-B793-873D6AB5000A}" srcOrd="15" destOrd="0" presId="urn:microsoft.com/office/officeart/2005/8/layout/default"/>
    <dgm:cxn modelId="{8E24EDC7-E171-44E2-8CAD-7218E67F368C}" type="presParOf" srcId="{19412E2C-E8A3-4A71-951B-5921890402B5}" destId="{D3934AAD-16A8-4312-88F8-6F4D7C464B63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5C5235-ADE2-49CE-A94E-95EDCF71F90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F00A8F-8C62-489A-8CF1-4EC7A28F6B93}">
      <dgm:prSet/>
      <dgm:spPr/>
      <dgm:t>
        <a:bodyPr/>
        <a:lstStyle/>
        <a:p>
          <a:r>
            <a:rPr lang="hr-HR" b="1" dirty="0"/>
            <a:t>POBOLJŠANJE SITUACIJE</a:t>
          </a:r>
          <a:endParaRPr lang="en-US" b="1" dirty="0"/>
        </a:p>
      </dgm:t>
    </dgm:pt>
    <dgm:pt modelId="{E6CC32E4-6F8F-4047-A03C-BDF918FF04B5}" type="parTrans" cxnId="{0CA4B620-6DB9-4FEF-85C3-AAAFAB26DFF9}">
      <dgm:prSet/>
      <dgm:spPr/>
      <dgm:t>
        <a:bodyPr/>
        <a:lstStyle/>
        <a:p>
          <a:endParaRPr lang="en-US"/>
        </a:p>
      </dgm:t>
    </dgm:pt>
    <dgm:pt modelId="{CDB04DF2-C819-43DB-92EB-462109C0FAE8}" type="sibTrans" cxnId="{0CA4B620-6DB9-4FEF-85C3-AAAFAB26DFF9}">
      <dgm:prSet/>
      <dgm:spPr/>
      <dgm:t>
        <a:bodyPr/>
        <a:lstStyle/>
        <a:p>
          <a:endParaRPr lang="en-US"/>
        </a:p>
      </dgm:t>
    </dgm:pt>
    <dgm:pt modelId="{515DE886-D9B6-4E24-95B7-6821B930C88C}">
      <dgm:prSet/>
      <dgm:spPr/>
      <dgm:t>
        <a:bodyPr/>
        <a:lstStyle/>
        <a:p>
          <a:r>
            <a:rPr lang="hr-HR" b="1" dirty="0"/>
            <a:t>SMANJIVANJE NELAGODE</a:t>
          </a:r>
          <a:endParaRPr lang="en-US" b="1" dirty="0"/>
        </a:p>
      </dgm:t>
    </dgm:pt>
    <dgm:pt modelId="{104184A2-0E65-42E1-B491-71E1D3B4A3D9}" type="parTrans" cxnId="{E9A35956-94FE-42E9-B8EA-367C090793FF}">
      <dgm:prSet/>
      <dgm:spPr/>
      <dgm:t>
        <a:bodyPr/>
        <a:lstStyle/>
        <a:p>
          <a:endParaRPr lang="en-US"/>
        </a:p>
      </dgm:t>
    </dgm:pt>
    <dgm:pt modelId="{39DA49F5-DD87-4E01-A23E-F60C8DCEC67D}" type="sibTrans" cxnId="{E9A35956-94FE-42E9-B8EA-367C090793FF}">
      <dgm:prSet/>
      <dgm:spPr/>
      <dgm:t>
        <a:bodyPr/>
        <a:lstStyle/>
        <a:p>
          <a:endParaRPr lang="en-US"/>
        </a:p>
      </dgm:t>
    </dgm:pt>
    <dgm:pt modelId="{BF0B158F-ACAB-49FC-8F7E-19B230CC3D3C}">
      <dgm:prSet/>
      <dgm:spPr/>
      <dgm:t>
        <a:bodyPr/>
        <a:lstStyle/>
        <a:p>
          <a:r>
            <a:rPr lang="hr-HR" dirty="0"/>
            <a:t>npr. postizanje željenog cilja, uklanjanje neugodnog podražaja, rješavanje konflikta</a:t>
          </a:r>
          <a:endParaRPr lang="en-US" dirty="0"/>
        </a:p>
      </dgm:t>
    </dgm:pt>
    <dgm:pt modelId="{EB4D54CA-4807-447B-88F7-13CBA6267D7B}" type="parTrans" cxnId="{287A4F50-D819-4B4A-B6F4-064C4D6CC6BE}">
      <dgm:prSet/>
      <dgm:spPr/>
      <dgm:t>
        <a:bodyPr/>
        <a:lstStyle/>
        <a:p>
          <a:endParaRPr lang="en-GB"/>
        </a:p>
      </dgm:t>
    </dgm:pt>
    <dgm:pt modelId="{A7D99703-7D7D-479B-BB6B-0C8048EE2E8B}" type="sibTrans" cxnId="{287A4F50-D819-4B4A-B6F4-064C4D6CC6BE}">
      <dgm:prSet/>
      <dgm:spPr/>
      <dgm:t>
        <a:bodyPr/>
        <a:lstStyle/>
        <a:p>
          <a:endParaRPr lang="en-GB"/>
        </a:p>
      </dgm:t>
    </dgm:pt>
    <dgm:pt modelId="{FE7CD55A-7B2F-44D1-8A39-23A10ACD3699}">
      <dgm:prSet/>
      <dgm:spPr/>
      <dgm:t>
        <a:bodyPr/>
        <a:lstStyle/>
        <a:p>
          <a:r>
            <a:rPr lang="hr-HR" dirty="0"/>
            <a:t>npr. prihvaćanje, tolerancija, pronalaženje dobiti u problemu, smanjenje tjelesne nelagode</a:t>
          </a:r>
          <a:endParaRPr lang="en-US" dirty="0"/>
        </a:p>
      </dgm:t>
    </dgm:pt>
    <dgm:pt modelId="{97A5CA10-4AD6-4292-8B43-499AFF398E56}" type="parTrans" cxnId="{B317EED2-B736-4040-8BFC-7C6D9C096819}">
      <dgm:prSet/>
      <dgm:spPr/>
      <dgm:t>
        <a:bodyPr/>
        <a:lstStyle/>
        <a:p>
          <a:endParaRPr lang="en-GB"/>
        </a:p>
      </dgm:t>
    </dgm:pt>
    <dgm:pt modelId="{91B24014-105D-41EA-82AF-AEECFA2E694E}" type="sibTrans" cxnId="{B317EED2-B736-4040-8BFC-7C6D9C096819}">
      <dgm:prSet/>
      <dgm:spPr/>
      <dgm:t>
        <a:bodyPr/>
        <a:lstStyle/>
        <a:p>
          <a:endParaRPr lang="en-GB"/>
        </a:p>
      </dgm:t>
    </dgm:pt>
    <dgm:pt modelId="{A0EF2F6F-6A18-4191-9B90-8129D4C35E3D}" type="pres">
      <dgm:prSet presAssocID="{EC5C5235-ADE2-49CE-A94E-95EDCF71F90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C62DE3-B702-437D-8022-3759FA505930}" type="pres">
      <dgm:prSet presAssocID="{93F00A8F-8C62-489A-8CF1-4EC7A28F6B93}" presName="parentLin" presStyleCnt="0"/>
      <dgm:spPr/>
    </dgm:pt>
    <dgm:pt modelId="{E9141699-DF05-4F87-A4C8-D92EB4247DD5}" type="pres">
      <dgm:prSet presAssocID="{93F00A8F-8C62-489A-8CF1-4EC7A28F6B93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C34A8B0A-C8A5-48D0-94BF-FF18B5489033}" type="pres">
      <dgm:prSet presAssocID="{93F00A8F-8C62-489A-8CF1-4EC7A28F6B9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0C234D-901C-428E-8139-007106254BFC}" type="pres">
      <dgm:prSet presAssocID="{93F00A8F-8C62-489A-8CF1-4EC7A28F6B93}" presName="negativeSpace" presStyleCnt="0"/>
      <dgm:spPr/>
    </dgm:pt>
    <dgm:pt modelId="{32428AC3-C00A-475A-AB3E-924BAB761405}" type="pres">
      <dgm:prSet presAssocID="{93F00A8F-8C62-489A-8CF1-4EC7A28F6B93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C30259-B81F-49E1-A028-B0E8FD80B90A}" type="pres">
      <dgm:prSet presAssocID="{CDB04DF2-C819-43DB-92EB-462109C0FAE8}" presName="spaceBetweenRectangles" presStyleCnt="0"/>
      <dgm:spPr/>
    </dgm:pt>
    <dgm:pt modelId="{42165172-1F3C-422B-8441-852EBF3FA1A0}" type="pres">
      <dgm:prSet presAssocID="{515DE886-D9B6-4E24-95B7-6821B930C88C}" presName="parentLin" presStyleCnt="0"/>
      <dgm:spPr/>
    </dgm:pt>
    <dgm:pt modelId="{794894E2-3D1D-4BA2-B678-0F917D7293CD}" type="pres">
      <dgm:prSet presAssocID="{515DE886-D9B6-4E24-95B7-6821B930C88C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2D187655-1EBD-41D1-B1DA-3A33F48F2923}" type="pres">
      <dgm:prSet presAssocID="{515DE886-D9B6-4E24-95B7-6821B930C88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2F369C-7447-4EA8-B65B-87B61761C979}" type="pres">
      <dgm:prSet presAssocID="{515DE886-D9B6-4E24-95B7-6821B930C88C}" presName="negativeSpace" presStyleCnt="0"/>
      <dgm:spPr/>
    </dgm:pt>
    <dgm:pt modelId="{8677DCAA-975E-45E3-8D42-D17B252EBFBC}" type="pres">
      <dgm:prSet presAssocID="{515DE886-D9B6-4E24-95B7-6821B930C88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7A4F50-D819-4B4A-B6F4-064C4D6CC6BE}" srcId="{93F00A8F-8C62-489A-8CF1-4EC7A28F6B93}" destId="{BF0B158F-ACAB-49FC-8F7E-19B230CC3D3C}" srcOrd="0" destOrd="0" parTransId="{EB4D54CA-4807-447B-88F7-13CBA6267D7B}" sibTransId="{A7D99703-7D7D-479B-BB6B-0C8048EE2E8B}"/>
    <dgm:cxn modelId="{BF9E0E71-6940-4A33-83F4-CE81DF202839}" type="presOf" srcId="{515DE886-D9B6-4E24-95B7-6821B930C88C}" destId="{794894E2-3D1D-4BA2-B678-0F917D7293CD}" srcOrd="0" destOrd="0" presId="urn:microsoft.com/office/officeart/2005/8/layout/list1"/>
    <dgm:cxn modelId="{81F839A6-268C-456F-8629-31F9CD765D9A}" type="presOf" srcId="{EC5C5235-ADE2-49CE-A94E-95EDCF71F904}" destId="{A0EF2F6F-6A18-4191-9B90-8129D4C35E3D}" srcOrd="0" destOrd="0" presId="urn:microsoft.com/office/officeart/2005/8/layout/list1"/>
    <dgm:cxn modelId="{0CA4B620-6DB9-4FEF-85C3-AAAFAB26DFF9}" srcId="{EC5C5235-ADE2-49CE-A94E-95EDCF71F904}" destId="{93F00A8F-8C62-489A-8CF1-4EC7A28F6B93}" srcOrd="0" destOrd="0" parTransId="{E6CC32E4-6F8F-4047-A03C-BDF918FF04B5}" sibTransId="{CDB04DF2-C819-43DB-92EB-462109C0FAE8}"/>
    <dgm:cxn modelId="{879942EE-23E3-4890-956E-1E82D220B584}" type="presOf" srcId="{FE7CD55A-7B2F-44D1-8A39-23A10ACD3699}" destId="{8677DCAA-975E-45E3-8D42-D17B252EBFBC}" srcOrd="0" destOrd="0" presId="urn:microsoft.com/office/officeart/2005/8/layout/list1"/>
    <dgm:cxn modelId="{B317EED2-B736-4040-8BFC-7C6D9C096819}" srcId="{515DE886-D9B6-4E24-95B7-6821B930C88C}" destId="{FE7CD55A-7B2F-44D1-8A39-23A10ACD3699}" srcOrd="0" destOrd="0" parTransId="{97A5CA10-4AD6-4292-8B43-499AFF398E56}" sibTransId="{91B24014-105D-41EA-82AF-AEECFA2E694E}"/>
    <dgm:cxn modelId="{B7621C7D-C9E5-4AB8-9719-12FA80A5457A}" type="presOf" srcId="{93F00A8F-8C62-489A-8CF1-4EC7A28F6B93}" destId="{E9141699-DF05-4F87-A4C8-D92EB4247DD5}" srcOrd="0" destOrd="0" presId="urn:microsoft.com/office/officeart/2005/8/layout/list1"/>
    <dgm:cxn modelId="{E9A35956-94FE-42E9-B8EA-367C090793FF}" srcId="{EC5C5235-ADE2-49CE-A94E-95EDCF71F904}" destId="{515DE886-D9B6-4E24-95B7-6821B930C88C}" srcOrd="1" destOrd="0" parTransId="{104184A2-0E65-42E1-B491-71E1D3B4A3D9}" sibTransId="{39DA49F5-DD87-4E01-A23E-F60C8DCEC67D}"/>
    <dgm:cxn modelId="{34450739-7A7A-4816-BF9E-AC8A5EF21869}" type="presOf" srcId="{BF0B158F-ACAB-49FC-8F7E-19B230CC3D3C}" destId="{32428AC3-C00A-475A-AB3E-924BAB761405}" srcOrd="0" destOrd="0" presId="urn:microsoft.com/office/officeart/2005/8/layout/list1"/>
    <dgm:cxn modelId="{C352BF37-42A6-4709-A8CE-0DEF280821DB}" type="presOf" srcId="{515DE886-D9B6-4E24-95B7-6821B930C88C}" destId="{2D187655-1EBD-41D1-B1DA-3A33F48F2923}" srcOrd="1" destOrd="0" presId="urn:microsoft.com/office/officeart/2005/8/layout/list1"/>
    <dgm:cxn modelId="{212167F4-C7FF-40BF-92E6-4A55F4DDE3C0}" type="presOf" srcId="{93F00A8F-8C62-489A-8CF1-4EC7A28F6B93}" destId="{C34A8B0A-C8A5-48D0-94BF-FF18B5489033}" srcOrd="1" destOrd="0" presId="urn:microsoft.com/office/officeart/2005/8/layout/list1"/>
    <dgm:cxn modelId="{719D8F0D-B6A5-43D3-BCA8-F36C52A9AF4F}" type="presParOf" srcId="{A0EF2F6F-6A18-4191-9B90-8129D4C35E3D}" destId="{38C62DE3-B702-437D-8022-3759FA505930}" srcOrd="0" destOrd="0" presId="urn:microsoft.com/office/officeart/2005/8/layout/list1"/>
    <dgm:cxn modelId="{8FF59BF2-C0A6-4023-9085-024F807538E6}" type="presParOf" srcId="{38C62DE3-B702-437D-8022-3759FA505930}" destId="{E9141699-DF05-4F87-A4C8-D92EB4247DD5}" srcOrd="0" destOrd="0" presId="urn:microsoft.com/office/officeart/2005/8/layout/list1"/>
    <dgm:cxn modelId="{4C3C5F52-2540-4677-B439-90356A3EDD99}" type="presParOf" srcId="{38C62DE3-B702-437D-8022-3759FA505930}" destId="{C34A8B0A-C8A5-48D0-94BF-FF18B5489033}" srcOrd="1" destOrd="0" presId="urn:microsoft.com/office/officeart/2005/8/layout/list1"/>
    <dgm:cxn modelId="{DA308543-62C8-47D6-B517-C5C1E1207AD8}" type="presParOf" srcId="{A0EF2F6F-6A18-4191-9B90-8129D4C35E3D}" destId="{DB0C234D-901C-428E-8139-007106254BFC}" srcOrd="1" destOrd="0" presId="urn:microsoft.com/office/officeart/2005/8/layout/list1"/>
    <dgm:cxn modelId="{73E05CC7-DCC9-4D4F-B236-4B4B4B593DDE}" type="presParOf" srcId="{A0EF2F6F-6A18-4191-9B90-8129D4C35E3D}" destId="{32428AC3-C00A-475A-AB3E-924BAB761405}" srcOrd="2" destOrd="0" presId="urn:microsoft.com/office/officeart/2005/8/layout/list1"/>
    <dgm:cxn modelId="{FC1660AD-0AC4-4567-93CD-F44CAA94BB65}" type="presParOf" srcId="{A0EF2F6F-6A18-4191-9B90-8129D4C35E3D}" destId="{18C30259-B81F-49E1-A028-B0E8FD80B90A}" srcOrd="3" destOrd="0" presId="urn:microsoft.com/office/officeart/2005/8/layout/list1"/>
    <dgm:cxn modelId="{F6F41362-D08F-49BF-914F-22825F9B6DB0}" type="presParOf" srcId="{A0EF2F6F-6A18-4191-9B90-8129D4C35E3D}" destId="{42165172-1F3C-422B-8441-852EBF3FA1A0}" srcOrd="4" destOrd="0" presId="urn:microsoft.com/office/officeart/2005/8/layout/list1"/>
    <dgm:cxn modelId="{07254599-79A5-4B05-8932-BBB4D90E289E}" type="presParOf" srcId="{42165172-1F3C-422B-8441-852EBF3FA1A0}" destId="{794894E2-3D1D-4BA2-B678-0F917D7293CD}" srcOrd="0" destOrd="0" presId="urn:microsoft.com/office/officeart/2005/8/layout/list1"/>
    <dgm:cxn modelId="{FB96835E-891D-4AE1-94B1-9F66CE68940F}" type="presParOf" srcId="{42165172-1F3C-422B-8441-852EBF3FA1A0}" destId="{2D187655-1EBD-41D1-B1DA-3A33F48F2923}" srcOrd="1" destOrd="0" presId="urn:microsoft.com/office/officeart/2005/8/layout/list1"/>
    <dgm:cxn modelId="{433C09EF-D552-40C7-8A45-9A6CFF37CEF3}" type="presParOf" srcId="{A0EF2F6F-6A18-4191-9B90-8129D4C35E3D}" destId="{E62F369C-7447-4EA8-B65B-87B61761C979}" srcOrd="5" destOrd="0" presId="urn:microsoft.com/office/officeart/2005/8/layout/list1"/>
    <dgm:cxn modelId="{4786651E-EDAA-4C2C-B0AD-BF9C9B67397E}" type="presParOf" srcId="{A0EF2F6F-6A18-4191-9B90-8129D4C35E3D}" destId="{8677DCAA-975E-45E3-8D42-D17B252EBFB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54E2214-1271-4203-9CD8-947A4C21A3DB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95B81E0-136C-4B14-B4E2-6856FD799B01}">
      <dgm:prSet custT="1"/>
      <dgm:spPr/>
      <dgm:t>
        <a:bodyPr/>
        <a:lstStyle/>
        <a:p>
          <a:r>
            <a:rPr lang="hr-HR" sz="1600" b="1"/>
            <a:t>PST</a:t>
          </a:r>
          <a:endParaRPr lang="en-US" sz="1600" b="1"/>
        </a:p>
      </dgm:t>
    </dgm:pt>
    <dgm:pt modelId="{8CDAEED1-68B8-4BD6-948C-FA445A37F1CE}" type="parTrans" cxnId="{FA1E764E-6042-410D-B909-DFD40AC06CAF}">
      <dgm:prSet/>
      <dgm:spPr/>
      <dgm:t>
        <a:bodyPr/>
        <a:lstStyle/>
        <a:p>
          <a:endParaRPr lang="en-US" sz="2000"/>
        </a:p>
      </dgm:t>
    </dgm:pt>
    <dgm:pt modelId="{AD7E1052-C5E0-40FF-B74A-1ED0BCFB7245}" type="sibTrans" cxnId="{FA1E764E-6042-410D-B909-DFD40AC06CAF}">
      <dgm:prSet/>
      <dgm:spPr/>
      <dgm:t>
        <a:bodyPr/>
        <a:lstStyle/>
        <a:p>
          <a:endParaRPr lang="en-US" sz="2000"/>
        </a:p>
      </dgm:t>
    </dgm:pt>
    <dgm:pt modelId="{F2D6A47F-082C-4319-BEFD-243AA5FB04A5}">
      <dgm:prSet custT="1"/>
      <dgm:spPr/>
      <dgm:t>
        <a:bodyPr/>
        <a:lstStyle/>
        <a:p>
          <a:r>
            <a:rPr lang="hr-HR" sz="1600" dirty="0"/>
            <a:t>Intervencije usmjerene na razvoj vještina rješavanja problema što prevenira i reducira psihopatologiju povećavajući sposobnost osobe da se učinkovito nosi sa stresnim životnim problemima</a:t>
          </a:r>
          <a:endParaRPr lang="en-US" sz="1600" dirty="0"/>
        </a:p>
      </dgm:t>
    </dgm:pt>
    <dgm:pt modelId="{9FB6330E-8717-4422-B632-87F21266D7F3}" type="parTrans" cxnId="{7FA758D2-AD3F-4A35-9FA6-2979E92E1796}">
      <dgm:prSet/>
      <dgm:spPr/>
      <dgm:t>
        <a:bodyPr/>
        <a:lstStyle/>
        <a:p>
          <a:endParaRPr lang="en-US" sz="2000"/>
        </a:p>
      </dgm:t>
    </dgm:pt>
    <dgm:pt modelId="{94A821DF-6731-4F1B-8E1B-58CA8EA6BA82}" type="sibTrans" cxnId="{7FA758D2-AD3F-4A35-9FA6-2979E92E1796}">
      <dgm:prSet/>
      <dgm:spPr/>
      <dgm:t>
        <a:bodyPr/>
        <a:lstStyle/>
        <a:p>
          <a:endParaRPr lang="en-US" sz="2000"/>
        </a:p>
      </dgm:t>
    </dgm:pt>
    <dgm:pt modelId="{E0075879-AA9F-4236-BCA1-6B015BB79B66}">
      <dgm:prSet custT="1"/>
      <dgm:spPr/>
      <dgm:t>
        <a:bodyPr/>
        <a:lstStyle/>
        <a:p>
          <a:r>
            <a:rPr lang="hr-HR" sz="1600"/>
            <a:t>Empirijski potvrđena učinkovitost na različitim populacijama</a:t>
          </a:r>
          <a:endParaRPr lang="en-US" sz="1600"/>
        </a:p>
      </dgm:t>
    </dgm:pt>
    <dgm:pt modelId="{C9D60CA0-6CFB-4B98-96FE-F729F626ACE7}" type="parTrans" cxnId="{70F90DA7-C2BB-4E7A-8DAF-4BBFAB530FD5}">
      <dgm:prSet/>
      <dgm:spPr/>
      <dgm:t>
        <a:bodyPr/>
        <a:lstStyle/>
        <a:p>
          <a:endParaRPr lang="en-US" sz="2000"/>
        </a:p>
      </dgm:t>
    </dgm:pt>
    <dgm:pt modelId="{4659FA35-59DD-4A93-BE01-C4A004D37B5C}" type="sibTrans" cxnId="{70F90DA7-C2BB-4E7A-8DAF-4BBFAB530FD5}">
      <dgm:prSet/>
      <dgm:spPr/>
      <dgm:t>
        <a:bodyPr/>
        <a:lstStyle/>
        <a:p>
          <a:endParaRPr lang="en-US" sz="2000"/>
        </a:p>
      </dgm:t>
    </dgm:pt>
    <dgm:pt modelId="{7BFCC03D-F0FD-46B7-B6F4-159A65AE9D42}">
      <dgm:prSet custT="1"/>
      <dgm:spPr/>
      <dgm:t>
        <a:bodyPr/>
        <a:lstStyle/>
        <a:p>
          <a:r>
            <a:rPr lang="hr-HR" sz="1600" b="1"/>
            <a:t>Relacijski problem-solving model stresa i dobrobiti</a:t>
          </a:r>
          <a:endParaRPr lang="en-US" sz="1600" b="1"/>
        </a:p>
      </dgm:t>
    </dgm:pt>
    <dgm:pt modelId="{9C9F2613-67D4-4A4E-92B2-B6FF7F4FF84F}" type="parTrans" cxnId="{D76793D2-7D5B-49DF-8A4D-36E964274481}">
      <dgm:prSet/>
      <dgm:spPr/>
      <dgm:t>
        <a:bodyPr/>
        <a:lstStyle/>
        <a:p>
          <a:endParaRPr lang="en-US" sz="2000"/>
        </a:p>
      </dgm:t>
    </dgm:pt>
    <dgm:pt modelId="{98890247-0032-4890-8F0F-1216A55093D4}" type="sibTrans" cxnId="{D76793D2-7D5B-49DF-8A4D-36E964274481}">
      <dgm:prSet/>
      <dgm:spPr/>
      <dgm:t>
        <a:bodyPr/>
        <a:lstStyle/>
        <a:p>
          <a:endParaRPr lang="en-US" sz="2000"/>
        </a:p>
      </dgm:t>
    </dgm:pt>
    <dgm:pt modelId="{329235A1-802B-401B-9C87-EF7B9B5FAF2A}">
      <dgm:prSet custT="1"/>
      <dgm:spPr/>
      <dgm:t>
        <a:bodyPr/>
        <a:lstStyle/>
        <a:p>
          <a:r>
            <a:rPr lang="hr-HR" sz="1600"/>
            <a:t>Lazarusov model stresa + model socijalnog rješavanja problema</a:t>
          </a:r>
          <a:endParaRPr lang="en-US" sz="1600"/>
        </a:p>
      </dgm:t>
    </dgm:pt>
    <dgm:pt modelId="{135638DF-2839-4D2C-BDEC-EC5848B6F1B0}" type="parTrans" cxnId="{7DA77D93-08AE-41FC-A8C5-59CBA674FD43}">
      <dgm:prSet/>
      <dgm:spPr/>
      <dgm:t>
        <a:bodyPr/>
        <a:lstStyle/>
        <a:p>
          <a:endParaRPr lang="en-US" sz="2000"/>
        </a:p>
      </dgm:t>
    </dgm:pt>
    <dgm:pt modelId="{85606A09-9945-4C8A-8789-AAA29B5BDBA4}" type="sibTrans" cxnId="{7DA77D93-08AE-41FC-A8C5-59CBA674FD43}">
      <dgm:prSet/>
      <dgm:spPr/>
      <dgm:t>
        <a:bodyPr/>
        <a:lstStyle/>
        <a:p>
          <a:endParaRPr lang="en-US" sz="2000"/>
        </a:p>
      </dgm:t>
    </dgm:pt>
    <dgm:pt modelId="{BAFCC921-B61C-4862-AE27-46CBFB21CC71}">
      <dgm:prSet custT="1"/>
      <dgm:spPr/>
      <dgm:t>
        <a:bodyPr/>
        <a:lstStyle/>
        <a:p>
          <a:r>
            <a:rPr lang="hr-HR" sz="1600"/>
            <a:t>Orijentacija na problem – pozitivna/negativna</a:t>
          </a:r>
          <a:endParaRPr lang="en-US" sz="1600"/>
        </a:p>
      </dgm:t>
    </dgm:pt>
    <dgm:pt modelId="{4C705834-8279-40D8-9849-037D6CB2B776}" type="parTrans" cxnId="{D7B4A461-D149-40FF-9136-FD8E15D55D6F}">
      <dgm:prSet/>
      <dgm:spPr/>
      <dgm:t>
        <a:bodyPr/>
        <a:lstStyle/>
        <a:p>
          <a:endParaRPr lang="en-US" sz="2000"/>
        </a:p>
      </dgm:t>
    </dgm:pt>
    <dgm:pt modelId="{21DA77B2-E8DC-4740-86A6-4F711EBBFA7B}" type="sibTrans" cxnId="{D7B4A461-D149-40FF-9136-FD8E15D55D6F}">
      <dgm:prSet/>
      <dgm:spPr/>
      <dgm:t>
        <a:bodyPr/>
        <a:lstStyle/>
        <a:p>
          <a:endParaRPr lang="en-US" sz="2000"/>
        </a:p>
      </dgm:t>
    </dgm:pt>
    <dgm:pt modelId="{EA0E0F3B-3818-4CB7-B696-7BEB82B27B0A}">
      <dgm:prSet custT="1"/>
      <dgm:spPr/>
      <dgm:t>
        <a:bodyPr/>
        <a:lstStyle/>
        <a:p>
          <a:r>
            <a:rPr lang="hr-HR" sz="1600" dirty="0"/>
            <a:t>Stil rješavanja problema – racionalni, impulzivni, izbjegavajući</a:t>
          </a:r>
          <a:endParaRPr lang="en-US" sz="1600" dirty="0"/>
        </a:p>
      </dgm:t>
    </dgm:pt>
    <dgm:pt modelId="{C1EEFAB3-92EF-452E-BA59-AFC6855EA62D}" type="parTrans" cxnId="{F5A6995A-F156-4020-8C96-3E6272C1528B}">
      <dgm:prSet/>
      <dgm:spPr/>
      <dgm:t>
        <a:bodyPr/>
        <a:lstStyle/>
        <a:p>
          <a:endParaRPr lang="en-US" sz="2000"/>
        </a:p>
      </dgm:t>
    </dgm:pt>
    <dgm:pt modelId="{5D8F1E63-C386-4411-A9B2-4D8EC194B706}" type="sibTrans" cxnId="{F5A6995A-F156-4020-8C96-3E6272C1528B}">
      <dgm:prSet/>
      <dgm:spPr/>
      <dgm:t>
        <a:bodyPr/>
        <a:lstStyle/>
        <a:p>
          <a:endParaRPr lang="en-US" sz="2000"/>
        </a:p>
      </dgm:t>
    </dgm:pt>
    <dgm:pt modelId="{69792B5D-78D3-40EB-8CA5-DF4CC63F0829}">
      <dgm:prSet custT="1"/>
      <dgm:spPr/>
      <dgm:t>
        <a:bodyPr/>
        <a:lstStyle/>
        <a:p>
          <a:r>
            <a:rPr lang="hr-HR" sz="1600"/>
            <a:t>Stresni životni događaji – veliki negativni događaji, svakodnevni problemi</a:t>
          </a:r>
          <a:endParaRPr lang="en-US" sz="1600"/>
        </a:p>
      </dgm:t>
    </dgm:pt>
    <dgm:pt modelId="{DA982C02-3A40-4AEB-BB1A-85A07387DA54}" type="parTrans" cxnId="{DABE1DD0-7028-4B84-85C1-14966101E1EA}">
      <dgm:prSet/>
      <dgm:spPr/>
      <dgm:t>
        <a:bodyPr/>
        <a:lstStyle/>
        <a:p>
          <a:endParaRPr lang="en-US" sz="2000"/>
        </a:p>
      </dgm:t>
    </dgm:pt>
    <dgm:pt modelId="{05461917-8393-4E9E-A583-5EF0B2F2FA25}" type="sibTrans" cxnId="{DABE1DD0-7028-4B84-85C1-14966101E1EA}">
      <dgm:prSet/>
      <dgm:spPr/>
      <dgm:t>
        <a:bodyPr/>
        <a:lstStyle/>
        <a:p>
          <a:endParaRPr lang="en-US" sz="2000"/>
        </a:p>
      </dgm:t>
    </dgm:pt>
    <dgm:pt modelId="{4C7C109C-3E2A-4C32-BF16-904925A66521}">
      <dgm:prSet custT="1"/>
      <dgm:spPr/>
      <dgm:t>
        <a:bodyPr/>
        <a:lstStyle/>
        <a:p>
          <a:r>
            <a:rPr lang="hr-HR" sz="1600" b="1"/>
            <a:t>Opći trening rješavanja problema – 14 modula</a:t>
          </a:r>
          <a:endParaRPr lang="en-US" sz="1600" b="1"/>
        </a:p>
      </dgm:t>
    </dgm:pt>
    <dgm:pt modelId="{6DAF3D60-C0E7-4B2F-87C4-433B30757585}" type="parTrans" cxnId="{CC973076-52DB-4134-AF6D-9742DA933E7A}">
      <dgm:prSet/>
      <dgm:spPr/>
      <dgm:t>
        <a:bodyPr/>
        <a:lstStyle/>
        <a:p>
          <a:endParaRPr lang="en-US" sz="2000"/>
        </a:p>
      </dgm:t>
    </dgm:pt>
    <dgm:pt modelId="{4B513179-7BD8-4B09-AD4A-60A947D88BB8}" type="sibTrans" cxnId="{CC973076-52DB-4134-AF6D-9742DA933E7A}">
      <dgm:prSet/>
      <dgm:spPr/>
      <dgm:t>
        <a:bodyPr/>
        <a:lstStyle/>
        <a:p>
          <a:endParaRPr lang="en-US" sz="2000"/>
        </a:p>
      </dgm:t>
    </dgm:pt>
    <dgm:pt modelId="{E84A8105-30B2-4E9F-9FA3-A670A8422164}">
      <dgm:prSet custT="1"/>
      <dgm:spPr/>
      <dgm:t>
        <a:bodyPr/>
        <a:lstStyle/>
        <a:p>
          <a:r>
            <a:rPr lang="hr-HR" sz="1600" b="1"/>
            <a:t>Priručnik za klijente: ADAPT</a:t>
          </a:r>
          <a:endParaRPr lang="en-US" sz="1600" b="1"/>
        </a:p>
      </dgm:t>
    </dgm:pt>
    <dgm:pt modelId="{DA1DB787-CFC8-4668-A1D1-F2843383B2D1}" type="parTrans" cxnId="{AB3A7481-B8D2-4DA6-9D64-0C723C648AA5}">
      <dgm:prSet/>
      <dgm:spPr/>
      <dgm:t>
        <a:bodyPr/>
        <a:lstStyle/>
        <a:p>
          <a:endParaRPr lang="en-US" sz="2000"/>
        </a:p>
      </dgm:t>
    </dgm:pt>
    <dgm:pt modelId="{27A4227B-8B8A-4FB9-AE1E-F997B1EFB7D6}" type="sibTrans" cxnId="{AB3A7481-B8D2-4DA6-9D64-0C723C648AA5}">
      <dgm:prSet/>
      <dgm:spPr/>
      <dgm:t>
        <a:bodyPr/>
        <a:lstStyle/>
        <a:p>
          <a:endParaRPr lang="en-US" sz="2000"/>
        </a:p>
      </dgm:t>
    </dgm:pt>
    <dgm:pt modelId="{9CD5A86F-9B65-4820-B904-2FA165A9C2E7}" type="pres">
      <dgm:prSet presAssocID="{554E2214-1271-4203-9CD8-947A4C21A3D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C5A322-41FB-4B06-860C-9B2CD08B3FC4}" type="pres">
      <dgm:prSet presAssocID="{195B81E0-136C-4B14-B4E2-6856FD799B01}" presName="parentLin" presStyleCnt="0"/>
      <dgm:spPr/>
    </dgm:pt>
    <dgm:pt modelId="{2BD79225-C171-4B10-873C-8C8B352D0DD1}" type="pres">
      <dgm:prSet presAssocID="{195B81E0-136C-4B14-B4E2-6856FD799B01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F58A3ACD-5E35-4089-A1AB-C71A8D6BAB03}" type="pres">
      <dgm:prSet presAssocID="{195B81E0-136C-4B14-B4E2-6856FD799B0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84AD34-C5EF-4BE0-AFDF-A6CDC94B126D}" type="pres">
      <dgm:prSet presAssocID="{195B81E0-136C-4B14-B4E2-6856FD799B01}" presName="negativeSpace" presStyleCnt="0"/>
      <dgm:spPr/>
    </dgm:pt>
    <dgm:pt modelId="{D12163B1-5240-4BA8-A807-22BD00360469}" type="pres">
      <dgm:prSet presAssocID="{195B81E0-136C-4B14-B4E2-6856FD799B01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4C6CC2-FAD8-409E-B93D-339DF624C1B0}" type="pres">
      <dgm:prSet presAssocID="{AD7E1052-C5E0-40FF-B74A-1ED0BCFB7245}" presName="spaceBetweenRectangles" presStyleCnt="0"/>
      <dgm:spPr/>
    </dgm:pt>
    <dgm:pt modelId="{2CC142F8-8886-4905-B76A-F950572327A4}" type="pres">
      <dgm:prSet presAssocID="{7BFCC03D-F0FD-46B7-B6F4-159A65AE9D42}" presName="parentLin" presStyleCnt="0"/>
      <dgm:spPr/>
    </dgm:pt>
    <dgm:pt modelId="{4B15F7C5-2E32-4198-A629-D27785E69A17}" type="pres">
      <dgm:prSet presAssocID="{7BFCC03D-F0FD-46B7-B6F4-159A65AE9D42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B35BFA48-39DE-4A0A-978A-F49F061372EF}" type="pres">
      <dgm:prSet presAssocID="{7BFCC03D-F0FD-46B7-B6F4-159A65AE9D4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B6EE60-E084-4E18-BF6E-4A8DE18D565E}" type="pres">
      <dgm:prSet presAssocID="{7BFCC03D-F0FD-46B7-B6F4-159A65AE9D42}" presName="negativeSpace" presStyleCnt="0"/>
      <dgm:spPr/>
    </dgm:pt>
    <dgm:pt modelId="{B702DE1D-CACA-47E6-827D-EBB106354377}" type="pres">
      <dgm:prSet presAssocID="{7BFCC03D-F0FD-46B7-B6F4-159A65AE9D42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B8D40C-ADA5-4D81-9554-FE41CD712097}" type="pres">
      <dgm:prSet presAssocID="{98890247-0032-4890-8F0F-1216A55093D4}" presName="spaceBetweenRectangles" presStyleCnt="0"/>
      <dgm:spPr/>
    </dgm:pt>
    <dgm:pt modelId="{CD755398-2587-4A2A-BD9E-417D081D0F68}" type="pres">
      <dgm:prSet presAssocID="{4C7C109C-3E2A-4C32-BF16-904925A66521}" presName="parentLin" presStyleCnt="0"/>
      <dgm:spPr/>
    </dgm:pt>
    <dgm:pt modelId="{60726528-28A0-4733-8806-A8A139E1776E}" type="pres">
      <dgm:prSet presAssocID="{4C7C109C-3E2A-4C32-BF16-904925A66521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F6C834E6-0E25-453A-8433-E6D2B1E4E5E8}" type="pres">
      <dgm:prSet presAssocID="{4C7C109C-3E2A-4C32-BF16-904925A6652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B4C30B-D856-4EED-93BC-B35CB866948A}" type="pres">
      <dgm:prSet presAssocID="{4C7C109C-3E2A-4C32-BF16-904925A66521}" presName="negativeSpace" presStyleCnt="0"/>
      <dgm:spPr/>
    </dgm:pt>
    <dgm:pt modelId="{92666BB2-C56D-490B-AB84-3159DA50CB63}" type="pres">
      <dgm:prSet presAssocID="{4C7C109C-3E2A-4C32-BF16-904925A66521}" presName="childText" presStyleLbl="conFgAcc1" presStyleIdx="2" presStyleCnt="4">
        <dgm:presLayoutVars>
          <dgm:bulletEnabled val="1"/>
        </dgm:presLayoutVars>
      </dgm:prSet>
      <dgm:spPr/>
    </dgm:pt>
    <dgm:pt modelId="{C9B56A6C-F983-4480-8DAC-85EC1F53D287}" type="pres">
      <dgm:prSet presAssocID="{4B513179-7BD8-4B09-AD4A-60A947D88BB8}" presName="spaceBetweenRectangles" presStyleCnt="0"/>
      <dgm:spPr/>
    </dgm:pt>
    <dgm:pt modelId="{8F10B421-8334-42CB-B307-DBD8837C956E}" type="pres">
      <dgm:prSet presAssocID="{E84A8105-30B2-4E9F-9FA3-A670A8422164}" presName="parentLin" presStyleCnt="0"/>
      <dgm:spPr/>
    </dgm:pt>
    <dgm:pt modelId="{0BBE58A0-EA3A-485D-B31D-652CFA9F924A}" type="pres">
      <dgm:prSet presAssocID="{E84A8105-30B2-4E9F-9FA3-A670A8422164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3AB98966-3EC1-4B08-B4C7-F724C3D4E2F8}" type="pres">
      <dgm:prSet presAssocID="{E84A8105-30B2-4E9F-9FA3-A670A842216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31A185-BFB6-4687-BE5B-4F01BBACC235}" type="pres">
      <dgm:prSet presAssocID="{E84A8105-30B2-4E9F-9FA3-A670A8422164}" presName="negativeSpace" presStyleCnt="0"/>
      <dgm:spPr/>
    </dgm:pt>
    <dgm:pt modelId="{A25C723B-1386-4DAF-BA10-91989AB6571E}" type="pres">
      <dgm:prSet presAssocID="{E84A8105-30B2-4E9F-9FA3-A670A842216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AFD36EB-A589-4154-B2FD-336401548662}" type="presOf" srcId="{EA0E0F3B-3818-4CB7-B696-7BEB82B27B0A}" destId="{B702DE1D-CACA-47E6-827D-EBB106354377}" srcOrd="0" destOrd="2" presId="urn:microsoft.com/office/officeart/2005/8/layout/list1"/>
    <dgm:cxn modelId="{FA1E764E-6042-410D-B909-DFD40AC06CAF}" srcId="{554E2214-1271-4203-9CD8-947A4C21A3DB}" destId="{195B81E0-136C-4B14-B4E2-6856FD799B01}" srcOrd="0" destOrd="0" parTransId="{8CDAEED1-68B8-4BD6-948C-FA445A37F1CE}" sibTransId="{AD7E1052-C5E0-40FF-B74A-1ED0BCFB7245}"/>
    <dgm:cxn modelId="{7FA758D2-AD3F-4A35-9FA6-2979E92E1796}" srcId="{195B81E0-136C-4B14-B4E2-6856FD799B01}" destId="{F2D6A47F-082C-4319-BEFD-243AA5FB04A5}" srcOrd="0" destOrd="0" parTransId="{9FB6330E-8717-4422-B632-87F21266D7F3}" sibTransId="{94A821DF-6731-4F1B-8E1B-58CA8EA6BA82}"/>
    <dgm:cxn modelId="{75B54C3A-1FFB-4ABB-8794-692AFAA9D241}" type="presOf" srcId="{E0075879-AA9F-4236-BCA1-6B015BB79B66}" destId="{D12163B1-5240-4BA8-A807-22BD00360469}" srcOrd="0" destOrd="1" presId="urn:microsoft.com/office/officeart/2005/8/layout/list1"/>
    <dgm:cxn modelId="{F5A6995A-F156-4020-8C96-3E6272C1528B}" srcId="{329235A1-802B-401B-9C87-EF7B9B5FAF2A}" destId="{EA0E0F3B-3818-4CB7-B696-7BEB82B27B0A}" srcOrd="1" destOrd="0" parTransId="{C1EEFAB3-92EF-452E-BA59-AFC6855EA62D}" sibTransId="{5D8F1E63-C386-4411-A9B2-4D8EC194B706}"/>
    <dgm:cxn modelId="{7B1DB6E5-A1D7-499B-B505-C7EF37FE87E6}" type="presOf" srcId="{195B81E0-136C-4B14-B4E2-6856FD799B01}" destId="{2BD79225-C171-4B10-873C-8C8B352D0DD1}" srcOrd="0" destOrd="0" presId="urn:microsoft.com/office/officeart/2005/8/layout/list1"/>
    <dgm:cxn modelId="{AB3A7481-B8D2-4DA6-9D64-0C723C648AA5}" srcId="{554E2214-1271-4203-9CD8-947A4C21A3DB}" destId="{E84A8105-30B2-4E9F-9FA3-A670A8422164}" srcOrd="3" destOrd="0" parTransId="{DA1DB787-CFC8-4668-A1D1-F2843383B2D1}" sibTransId="{27A4227B-8B8A-4FB9-AE1E-F997B1EFB7D6}"/>
    <dgm:cxn modelId="{C0230A83-62C8-4677-A7F2-471619BDA4C1}" type="presOf" srcId="{69792B5D-78D3-40EB-8CA5-DF4CC63F0829}" destId="{B702DE1D-CACA-47E6-827D-EBB106354377}" srcOrd="0" destOrd="3" presId="urn:microsoft.com/office/officeart/2005/8/layout/list1"/>
    <dgm:cxn modelId="{70F90DA7-C2BB-4E7A-8DAF-4BBFAB530FD5}" srcId="{195B81E0-136C-4B14-B4E2-6856FD799B01}" destId="{E0075879-AA9F-4236-BCA1-6B015BB79B66}" srcOrd="1" destOrd="0" parTransId="{C9D60CA0-6CFB-4B98-96FE-F729F626ACE7}" sibTransId="{4659FA35-59DD-4A93-BE01-C4A004D37B5C}"/>
    <dgm:cxn modelId="{A4D286ED-3907-4B83-A240-FA51182A6F67}" type="presOf" srcId="{554E2214-1271-4203-9CD8-947A4C21A3DB}" destId="{9CD5A86F-9B65-4820-B904-2FA165A9C2E7}" srcOrd="0" destOrd="0" presId="urn:microsoft.com/office/officeart/2005/8/layout/list1"/>
    <dgm:cxn modelId="{A66D5EEA-42C6-4670-93C5-428724B43BAD}" type="presOf" srcId="{329235A1-802B-401B-9C87-EF7B9B5FAF2A}" destId="{B702DE1D-CACA-47E6-827D-EBB106354377}" srcOrd="0" destOrd="0" presId="urn:microsoft.com/office/officeart/2005/8/layout/list1"/>
    <dgm:cxn modelId="{D7ADAFBA-00D1-480F-BCD4-C032676EEA42}" type="presOf" srcId="{E84A8105-30B2-4E9F-9FA3-A670A8422164}" destId="{0BBE58A0-EA3A-485D-B31D-652CFA9F924A}" srcOrd="0" destOrd="0" presId="urn:microsoft.com/office/officeart/2005/8/layout/list1"/>
    <dgm:cxn modelId="{8F2D1508-8AD5-4B19-9B1C-556189B5CCF2}" type="presOf" srcId="{7BFCC03D-F0FD-46B7-B6F4-159A65AE9D42}" destId="{B35BFA48-39DE-4A0A-978A-F49F061372EF}" srcOrd="1" destOrd="0" presId="urn:microsoft.com/office/officeart/2005/8/layout/list1"/>
    <dgm:cxn modelId="{4E7B38C3-02CE-4295-B458-CE8F04B5803D}" type="presOf" srcId="{4C7C109C-3E2A-4C32-BF16-904925A66521}" destId="{F6C834E6-0E25-453A-8433-E6D2B1E4E5E8}" srcOrd="1" destOrd="0" presId="urn:microsoft.com/office/officeart/2005/8/layout/list1"/>
    <dgm:cxn modelId="{DABE1DD0-7028-4B84-85C1-14966101E1EA}" srcId="{329235A1-802B-401B-9C87-EF7B9B5FAF2A}" destId="{69792B5D-78D3-40EB-8CA5-DF4CC63F0829}" srcOrd="2" destOrd="0" parTransId="{DA982C02-3A40-4AEB-BB1A-85A07387DA54}" sibTransId="{05461917-8393-4E9E-A583-5EF0B2F2FA25}"/>
    <dgm:cxn modelId="{200CA095-2CD2-40C8-B040-5CC64476A477}" type="presOf" srcId="{BAFCC921-B61C-4862-AE27-46CBFB21CC71}" destId="{B702DE1D-CACA-47E6-827D-EBB106354377}" srcOrd="0" destOrd="1" presId="urn:microsoft.com/office/officeart/2005/8/layout/list1"/>
    <dgm:cxn modelId="{23AE217C-E6D1-4387-8AE2-30FA2A0C8CEC}" type="presOf" srcId="{4C7C109C-3E2A-4C32-BF16-904925A66521}" destId="{60726528-28A0-4733-8806-A8A139E1776E}" srcOrd="0" destOrd="0" presId="urn:microsoft.com/office/officeart/2005/8/layout/list1"/>
    <dgm:cxn modelId="{A8C109C9-277F-40C3-A5BB-7C37922DA431}" type="presOf" srcId="{F2D6A47F-082C-4319-BEFD-243AA5FB04A5}" destId="{D12163B1-5240-4BA8-A807-22BD00360469}" srcOrd="0" destOrd="0" presId="urn:microsoft.com/office/officeart/2005/8/layout/list1"/>
    <dgm:cxn modelId="{CC973076-52DB-4134-AF6D-9742DA933E7A}" srcId="{554E2214-1271-4203-9CD8-947A4C21A3DB}" destId="{4C7C109C-3E2A-4C32-BF16-904925A66521}" srcOrd="2" destOrd="0" parTransId="{6DAF3D60-C0E7-4B2F-87C4-433B30757585}" sibTransId="{4B513179-7BD8-4B09-AD4A-60A947D88BB8}"/>
    <dgm:cxn modelId="{17B3200B-D457-4BD7-8E8C-2F5BE15A2070}" type="presOf" srcId="{7BFCC03D-F0FD-46B7-B6F4-159A65AE9D42}" destId="{4B15F7C5-2E32-4198-A629-D27785E69A17}" srcOrd="0" destOrd="0" presId="urn:microsoft.com/office/officeart/2005/8/layout/list1"/>
    <dgm:cxn modelId="{D7B4A461-D149-40FF-9136-FD8E15D55D6F}" srcId="{329235A1-802B-401B-9C87-EF7B9B5FAF2A}" destId="{BAFCC921-B61C-4862-AE27-46CBFB21CC71}" srcOrd="0" destOrd="0" parTransId="{4C705834-8279-40D8-9849-037D6CB2B776}" sibTransId="{21DA77B2-E8DC-4740-86A6-4F711EBBFA7B}"/>
    <dgm:cxn modelId="{59A13BC0-FA3C-4080-B281-64756778E135}" type="presOf" srcId="{E84A8105-30B2-4E9F-9FA3-A670A8422164}" destId="{3AB98966-3EC1-4B08-B4C7-F724C3D4E2F8}" srcOrd="1" destOrd="0" presId="urn:microsoft.com/office/officeart/2005/8/layout/list1"/>
    <dgm:cxn modelId="{7DA77D93-08AE-41FC-A8C5-59CBA674FD43}" srcId="{7BFCC03D-F0FD-46B7-B6F4-159A65AE9D42}" destId="{329235A1-802B-401B-9C87-EF7B9B5FAF2A}" srcOrd="0" destOrd="0" parTransId="{135638DF-2839-4D2C-BDEC-EC5848B6F1B0}" sibTransId="{85606A09-9945-4C8A-8789-AAA29B5BDBA4}"/>
    <dgm:cxn modelId="{6133C7D7-58BF-45DC-BBB5-D814962311FC}" type="presOf" srcId="{195B81E0-136C-4B14-B4E2-6856FD799B01}" destId="{F58A3ACD-5E35-4089-A1AB-C71A8D6BAB03}" srcOrd="1" destOrd="0" presId="urn:microsoft.com/office/officeart/2005/8/layout/list1"/>
    <dgm:cxn modelId="{D76793D2-7D5B-49DF-8A4D-36E964274481}" srcId="{554E2214-1271-4203-9CD8-947A4C21A3DB}" destId="{7BFCC03D-F0FD-46B7-B6F4-159A65AE9D42}" srcOrd="1" destOrd="0" parTransId="{9C9F2613-67D4-4A4E-92B2-B6FF7F4FF84F}" sibTransId="{98890247-0032-4890-8F0F-1216A55093D4}"/>
    <dgm:cxn modelId="{1E86FC91-A346-41AF-AC8B-5BCFBABA4499}" type="presParOf" srcId="{9CD5A86F-9B65-4820-B904-2FA165A9C2E7}" destId="{1CC5A322-41FB-4B06-860C-9B2CD08B3FC4}" srcOrd="0" destOrd="0" presId="urn:microsoft.com/office/officeart/2005/8/layout/list1"/>
    <dgm:cxn modelId="{34CD64E7-B93C-4F91-90A2-E6D847DCB45B}" type="presParOf" srcId="{1CC5A322-41FB-4B06-860C-9B2CD08B3FC4}" destId="{2BD79225-C171-4B10-873C-8C8B352D0DD1}" srcOrd="0" destOrd="0" presId="urn:microsoft.com/office/officeart/2005/8/layout/list1"/>
    <dgm:cxn modelId="{2E1856A0-EBA5-4A14-83D4-16D78AF9532F}" type="presParOf" srcId="{1CC5A322-41FB-4B06-860C-9B2CD08B3FC4}" destId="{F58A3ACD-5E35-4089-A1AB-C71A8D6BAB03}" srcOrd="1" destOrd="0" presId="urn:microsoft.com/office/officeart/2005/8/layout/list1"/>
    <dgm:cxn modelId="{404CB741-62A6-4EC5-8F41-D6E259ADBBD4}" type="presParOf" srcId="{9CD5A86F-9B65-4820-B904-2FA165A9C2E7}" destId="{EA84AD34-C5EF-4BE0-AFDF-A6CDC94B126D}" srcOrd="1" destOrd="0" presId="urn:microsoft.com/office/officeart/2005/8/layout/list1"/>
    <dgm:cxn modelId="{BE6CE2AC-CDFF-4F73-BADF-C93D8A4597C1}" type="presParOf" srcId="{9CD5A86F-9B65-4820-B904-2FA165A9C2E7}" destId="{D12163B1-5240-4BA8-A807-22BD00360469}" srcOrd="2" destOrd="0" presId="urn:microsoft.com/office/officeart/2005/8/layout/list1"/>
    <dgm:cxn modelId="{CC458968-7441-49ED-BF1B-4C1757888B63}" type="presParOf" srcId="{9CD5A86F-9B65-4820-B904-2FA165A9C2E7}" destId="{CC4C6CC2-FAD8-409E-B93D-339DF624C1B0}" srcOrd="3" destOrd="0" presId="urn:microsoft.com/office/officeart/2005/8/layout/list1"/>
    <dgm:cxn modelId="{E17E83B6-99C7-4858-B571-BD6B5371E472}" type="presParOf" srcId="{9CD5A86F-9B65-4820-B904-2FA165A9C2E7}" destId="{2CC142F8-8886-4905-B76A-F950572327A4}" srcOrd="4" destOrd="0" presId="urn:microsoft.com/office/officeart/2005/8/layout/list1"/>
    <dgm:cxn modelId="{825C0F11-A41A-4C91-84D2-DC884F6EEF48}" type="presParOf" srcId="{2CC142F8-8886-4905-B76A-F950572327A4}" destId="{4B15F7C5-2E32-4198-A629-D27785E69A17}" srcOrd="0" destOrd="0" presId="urn:microsoft.com/office/officeart/2005/8/layout/list1"/>
    <dgm:cxn modelId="{A4788380-1089-4782-8555-776A42ADE1CF}" type="presParOf" srcId="{2CC142F8-8886-4905-B76A-F950572327A4}" destId="{B35BFA48-39DE-4A0A-978A-F49F061372EF}" srcOrd="1" destOrd="0" presId="urn:microsoft.com/office/officeart/2005/8/layout/list1"/>
    <dgm:cxn modelId="{7FE98FC3-A175-4BFC-B51F-8DFA8936ECDD}" type="presParOf" srcId="{9CD5A86F-9B65-4820-B904-2FA165A9C2E7}" destId="{00B6EE60-E084-4E18-BF6E-4A8DE18D565E}" srcOrd="5" destOrd="0" presId="urn:microsoft.com/office/officeart/2005/8/layout/list1"/>
    <dgm:cxn modelId="{6446132E-B7E6-447C-980A-EEFDCDEF2BAD}" type="presParOf" srcId="{9CD5A86F-9B65-4820-B904-2FA165A9C2E7}" destId="{B702DE1D-CACA-47E6-827D-EBB106354377}" srcOrd="6" destOrd="0" presId="urn:microsoft.com/office/officeart/2005/8/layout/list1"/>
    <dgm:cxn modelId="{E0FEC50D-F46B-4D8F-9650-1A2115AF2AD6}" type="presParOf" srcId="{9CD5A86F-9B65-4820-B904-2FA165A9C2E7}" destId="{8BB8D40C-ADA5-4D81-9554-FE41CD712097}" srcOrd="7" destOrd="0" presId="urn:microsoft.com/office/officeart/2005/8/layout/list1"/>
    <dgm:cxn modelId="{7C7181A7-B266-464D-A3C3-1621680B247C}" type="presParOf" srcId="{9CD5A86F-9B65-4820-B904-2FA165A9C2E7}" destId="{CD755398-2587-4A2A-BD9E-417D081D0F68}" srcOrd="8" destOrd="0" presId="urn:microsoft.com/office/officeart/2005/8/layout/list1"/>
    <dgm:cxn modelId="{A05670BF-B10C-4D62-B9B0-89922CDEB4AC}" type="presParOf" srcId="{CD755398-2587-4A2A-BD9E-417D081D0F68}" destId="{60726528-28A0-4733-8806-A8A139E1776E}" srcOrd="0" destOrd="0" presId="urn:microsoft.com/office/officeart/2005/8/layout/list1"/>
    <dgm:cxn modelId="{9C9B11BE-0CCE-44CB-810A-7F032781328C}" type="presParOf" srcId="{CD755398-2587-4A2A-BD9E-417D081D0F68}" destId="{F6C834E6-0E25-453A-8433-E6D2B1E4E5E8}" srcOrd="1" destOrd="0" presId="urn:microsoft.com/office/officeart/2005/8/layout/list1"/>
    <dgm:cxn modelId="{0847FBC2-A9F8-4521-AF00-2F48EC9E5AAC}" type="presParOf" srcId="{9CD5A86F-9B65-4820-B904-2FA165A9C2E7}" destId="{1AB4C30B-D856-4EED-93BC-B35CB866948A}" srcOrd="9" destOrd="0" presId="urn:microsoft.com/office/officeart/2005/8/layout/list1"/>
    <dgm:cxn modelId="{7B65573F-010B-4CC5-B142-538D1BFD4A25}" type="presParOf" srcId="{9CD5A86F-9B65-4820-B904-2FA165A9C2E7}" destId="{92666BB2-C56D-490B-AB84-3159DA50CB63}" srcOrd="10" destOrd="0" presId="urn:microsoft.com/office/officeart/2005/8/layout/list1"/>
    <dgm:cxn modelId="{DC7C7093-051A-4E32-9A54-7F8C959D2EF9}" type="presParOf" srcId="{9CD5A86F-9B65-4820-B904-2FA165A9C2E7}" destId="{C9B56A6C-F983-4480-8DAC-85EC1F53D287}" srcOrd="11" destOrd="0" presId="urn:microsoft.com/office/officeart/2005/8/layout/list1"/>
    <dgm:cxn modelId="{73C78FD2-D75D-4578-B04D-1EDE60E01CA0}" type="presParOf" srcId="{9CD5A86F-9B65-4820-B904-2FA165A9C2E7}" destId="{8F10B421-8334-42CB-B307-DBD8837C956E}" srcOrd="12" destOrd="0" presId="urn:microsoft.com/office/officeart/2005/8/layout/list1"/>
    <dgm:cxn modelId="{291860D6-761A-4F86-BF19-CE1142F7FD3B}" type="presParOf" srcId="{8F10B421-8334-42CB-B307-DBD8837C956E}" destId="{0BBE58A0-EA3A-485D-B31D-652CFA9F924A}" srcOrd="0" destOrd="0" presId="urn:microsoft.com/office/officeart/2005/8/layout/list1"/>
    <dgm:cxn modelId="{83CEC769-E952-48DC-B7B8-EE40E138322F}" type="presParOf" srcId="{8F10B421-8334-42CB-B307-DBD8837C956E}" destId="{3AB98966-3EC1-4B08-B4C7-F724C3D4E2F8}" srcOrd="1" destOrd="0" presId="urn:microsoft.com/office/officeart/2005/8/layout/list1"/>
    <dgm:cxn modelId="{93E4AA75-F979-4937-885F-04C17A1DE925}" type="presParOf" srcId="{9CD5A86F-9B65-4820-B904-2FA165A9C2E7}" destId="{F031A185-BFB6-4687-BE5B-4F01BBACC235}" srcOrd="13" destOrd="0" presId="urn:microsoft.com/office/officeart/2005/8/layout/list1"/>
    <dgm:cxn modelId="{2D0BCE88-A0EE-4AA6-8F29-EF31968E2858}" type="presParOf" srcId="{9CD5A86F-9B65-4820-B904-2FA165A9C2E7}" destId="{A25C723B-1386-4DAF-BA10-91989AB6571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D4588D-8453-4A04-A01F-0730049FE89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ECBDE29-FEEE-4474-ABC8-FB86A8B3CBAD}">
      <dgm:prSet custT="1"/>
      <dgm:spPr/>
      <dgm:t>
        <a:bodyPr/>
        <a:lstStyle/>
        <a:p>
          <a:r>
            <a:rPr lang="hr-HR" sz="2900" b="1" dirty="0"/>
            <a:t>MODEL SOCIJALNOG RJEŠAVANJA PROBLEMA</a:t>
          </a:r>
          <a:r>
            <a:rPr lang="hr-HR" sz="2900" dirty="0"/>
            <a:t/>
          </a:r>
          <a:br>
            <a:rPr lang="hr-HR" sz="2900" dirty="0"/>
          </a:br>
          <a:r>
            <a:rPr lang="en-US" sz="2400" dirty="0"/>
            <a:t>(</a:t>
          </a:r>
          <a:r>
            <a:rPr lang="en-US" sz="2400" i="1" dirty="0"/>
            <a:t>The Social Problem Solving Model</a:t>
          </a:r>
          <a:r>
            <a:rPr lang="en-US" sz="2400" dirty="0"/>
            <a:t>)</a:t>
          </a:r>
          <a:endParaRPr lang="en-US" sz="2900" dirty="0"/>
        </a:p>
      </dgm:t>
    </dgm:pt>
    <dgm:pt modelId="{CC799B9E-694B-425E-BDE7-7ACF1B529B46}" type="parTrans" cxnId="{0CE9C292-EFFA-4937-BCF1-64A236DA0773}">
      <dgm:prSet/>
      <dgm:spPr/>
      <dgm:t>
        <a:bodyPr/>
        <a:lstStyle/>
        <a:p>
          <a:endParaRPr lang="en-US"/>
        </a:p>
      </dgm:t>
    </dgm:pt>
    <dgm:pt modelId="{804CC83B-00C7-4BDC-9067-2C8EEF550B44}" type="sibTrans" cxnId="{0CE9C292-EFFA-4937-BCF1-64A236DA0773}">
      <dgm:prSet/>
      <dgm:spPr/>
      <dgm:t>
        <a:bodyPr/>
        <a:lstStyle/>
        <a:p>
          <a:endParaRPr lang="en-US"/>
        </a:p>
      </dgm:t>
    </dgm:pt>
    <dgm:pt modelId="{D337C8A5-B84D-4EDE-BE10-BCD27F5776C5}">
      <dgm:prSet custT="1"/>
      <dgm:spPr/>
      <dgm:t>
        <a:bodyPr/>
        <a:lstStyle/>
        <a:p>
          <a:r>
            <a:rPr lang="hr-HR" sz="2900" b="1" dirty="0"/>
            <a:t>RELACIJSKI PROBLEM-SOLVING MODEL STRESA I DOBROBITI</a:t>
          </a:r>
          <a:br>
            <a:rPr lang="hr-HR" sz="2900" b="1" dirty="0"/>
          </a:br>
          <a:r>
            <a:rPr lang="hr-HR" sz="2400" dirty="0"/>
            <a:t>(</a:t>
          </a:r>
          <a:r>
            <a:rPr lang="en-US" sz="2400" i="1" dirty="0"/>
            <a:t>The Relational/Problem Solving Model of Stress and Well Being</a:t>
          </a:r>
          <a:r>
            <a:rPr lang="en-US" sz="2400" dirty="0"/>
            <a:t>)</a:t>
          </a:r>
          <a:endParaRPr lang="en-US" sz="2900" dirty="0"/>
        </a:p>
      </dgm:t>
    </dgm:pt>
    <dgm:pt modelId="{9A9B44D4-655B-4C5F-AF06-3265E5544CBE}" type="parTrans" cxnId="{8B39404C-30F8-4DC4-A050-7F9A97CC1C26}">
      <dgm:prSet/>
      <dgm:spPr/>
      <dgm:t>
        <a:bodyPr/>
        <a:lstStyle/>
        <a:p>
          <a:endParaRPr lang="en-US"/>
        </a:p>
      </dgm:t>
    </dgm:pt>
    <dgm:pt modelId="{C1BD410F-BD7B-442D-BDA0-79E901064229}" type="sibTrans" cxnId="{8B39404C-30F8-4DC4-A050-7F9A97CC1C26}">
      <dgm:prSet/>
      <dgm:spPr/>
      <dgm:t>
        <a:bodyPr/>
        <a:lstStyle/>
        <a:p>
          <a:endParaRPr lang="en-US"/>
        </a:p>
      </dgm:t>
    </dgm:pt>
    <dgm:pt modelId="{58231D89-402F-4112-A000-F9BADC10ABC3}" type="pres">
      <dgm:prSet presAssocID="{C8D4588D-8453-4A04-A01F-0730049FE89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AAED79C-7496-4399-8E14-38AD5F3A412E}" type="pres">
      <dgm:prSet presAssocID="{EECBDE29-FEEE-4474-ABC8-FB86A8B3CBAD}" presName="hierRoot1" presStyleCnt="0"/>
      <dgm:spPr/>
    </dgm:pt>
    <dgm:pt modelId="{B2F6C885-03C8-4642-AD55-EA860FDBE7CC}" type="pres">
      <dgm:prSet presAssocID="{EECBDE29-FEEE-4474-ABC8-FB86A8B3CBAD}" presName="composite" presStyleCnt="0"/>
      <dgm:spPr/>
    </dgm:pt>
    <dgm:pt modelId="{D9DF4F13-7094-450F-957B-144EDC12096B}" type="pres">
      <dgm:prSet presAssocID="{EECBDE29-FEEE-4474-ABC8-FB86A8B3CBAD}" presName="background" presStyleLbl="node0" presStyleIdx="0" presStyleCnt="2"/>
      <dgm:spPr/>
    </dgm:pt>
    <dgm:pt modelId="{D3DC86D2-943A-4A1A-8032-A74D1540DF1A}" type="pres">
      <dgm:prSet presAssocID="{EECBDE29-FEEE-4474-ABC8-FB86A8B3CBAD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A20C88-CE00-40E7-91AD-C8A990133DC7}" type="pres">
      <dgm:prSet presAssocID="{EECBDE29-FEEE-4474-ABC8-FB86A8B3CBAD}" presName="hierChild2" presStyleCnt="0"/>
      <dgm:spPr/>
    </dgm:pt>
    <dgm:pt modelId="{EE4748DA-82CA-448B-8CAC-B5622E9C8DED}" type="pres">
      <dgm:prSet presAssocID="{D337C8A5-B84D-4EDE-BE10-BCD27F5776C5}" presName="hierRoot1" presStyleCnt="0"/>
      <dgm:spPr/>
    </dgm:pt>
    <dgm:pt modelId="{A3A880E3-4F2C-411A-BF16-2843BE8DF8C1}" type="pres">
      <dgm:prSet presAssocID="{D337C8A5-B84D-4EDE-BE10-BCD27F5776C5}" presName="composite" presStyleCnt="0"/>
      <dgm:spPr/>
    </dgm:pt>
    <dgm:pt modelId="{F0800819-1784-431C-A58C-E79CED466398}" type="pres">
      <dgm:prSet presAssocID="{D337C8A5-B84D-4EDE-BE10-BCD27F5776C5}" presName="background" presStyleLbl="node0" presStyleIdx="1" presStyleCnt="2"/>
      <dgm:spPr/>
    </dgm:pt>
    <dgm:pt modelId="{95A620BC-6A06-4D06-AD68-60F1456BE41B}" type="pres">
      <dgm:prSet presAssocID="{D337C8A5-B84D-4EDE-BE10-BCD27F5776C5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EE17BD-818A-40DC-A6D4-516D259821B2}" type="pres">
      <dgm:prSet presAssocID="{D337C8A5-B84D-4EDE-BE10-BCD27F5776C5}" presName="hierChild2" presStyleCnt="0"/>
      <dgm:spPr/>
    </dgm:pt>
  </dgm:ptLst>
  <dgm:cxnLst>
    <dgm:cxn modelId="{8B39404C-30F8-4DC4-A050-7F9A97CC1C26}" srcId="{C8D4588D-8453-4A04-A01F-0730049FE891}" destId="{D337C8A5-B84D-4EDE-BE10-BCD27F5776C5}" srcOrd="1" destOrd="0" parTransId="{9A9B44D4-655B-4C5F-AF06-3265E5544CBE}" sibTransId="{C1BD410F-BD7B-442D-BDA0-79E901064229}"/>
    <dgm:cxn modelId="{06748CE5-C0A2-4AE1-8D31-3703ECDEE21D}" type="presOf" srcId="{D337C8A5-B84D-4EDE-BE10-BCD27F5776C5}" destId="{95A620BC-6A06-4D06-AD68-60F1456BE41B}" srcOrd="0" destOrd="0" presId="urn:microsoft.com/office/officeart/2005/8/layout/hierarchy1"/>
    <dgm:cxn modelId="{ED927A9F-8C6D-4295-B003-CBF917C5F4F8}" type="presOf" srcId="{C8D4588D-8453-4A04-A01F-0730049FE891}" destId="{58231D89-402F-4112-A000-F9BADC10ABC3}" srcOrd="0" destOrd="0" presId="urn:microsoft.com/office/officeart/2005/8/layout/hierarchy1"/>
    <dgm:cxn modelId="{D6F6DC74-860A-46E3-953A-A179FB6C2A22}" type="presOf" srcId="{EECBDE29-FEEE-4474-ABC8-FB86A8B3CBAD}" destId="{D3DC86D2-943A-4A1A-8032-A74D1540DF1A}" srcOrd="0" destOrd="0" presId="urn:microsoft.com/office/officeart/2005/8/layout/hierarchy1"/>
    <dgm:cxn modelId="{0CE9C292-EFFA-4937-BCF1-64A236DA0773}" srcId="{C8D4588D-8453-4A04-A01F-0730049FE891}" destId="{EECBDE29-FEEE-4474-ABC8-FB86A8B3CBAD}" srcOrd="0" destOrd="0" parTransId="{CC799B9E-694B-425E-BDE7-7ACF1B529B46}" sibTransId="{804CC83B-00C7-4BDC-9067-2C8EEF550B44}"/>
    <dgm:cxn modelId="{A598B8A1-0A29-44A1-AE31-D21961AAC4E3}" type="presParOf" srcId="{58231D89-402F-4112-A000-F9BADC10ABC3}" destId="{7AAED79C-7496-4399-8E14-38AD5F3A412E}" srcOrd="0" destOrd="0" presId="urn:microsoft.com/office/officeart/2005/8/layout/hierarchy1"/>
    <dgm:cxn modelId="{7EDF74A3-AE6F-4A6B-84FC-FC2BEECA1F9B}" type="presParOf" srcId="{7AAED79C-7496-4399-8E14-38AD5F3A412E}" destId="{B2F6C885-03C8-4642-AD55-EA860FDBE7CC}" srcOrd="0" destOrd="0" presId="urn:microsoft.com/office/officeart/2005/8/layout/hierarchy1"/>
    <dgm:cxn modelId="{19567DD8-6A1B-431B-B70F-9D34CBCDAF3F}" type="presParOf" srcId="{B2F6C885-03C8-4642-AD55-EA860FDBE7CC}" destId="{D9DF4F13-7094-450F-957B-144EDC12096B}" srcOrd="0" destOrd="0" presId="urn:microsoft.com/office/officeart/2005/8/layout/hierarchy1"/>
    <dgm:cxn modelId="{B22D4E57-B054-494C-9211-765524A7DFE0}" type="presParOf" srcId="{B2F6C885-03C8-4642-AD55-EA860FDBE7CC}" destId="{D3DC86D2-943A-4A1A-8032-A74D1540DF1A}" srcOrd="1" destOrd="0" presId="urn:microsoft.com/office/officeart/2005/8/layout/hierarchy1"/>
    <dgm:cxn modelId="{A95B723C-90E8-40B4-B57F-0A93A5BEA63D}" type="presParOf" srcId="{7AAED79C-7496-4399-8E14-38AD5F3A412E}" destId="{BCA20C88-CE00-40E7-91AD-C8A990133DC7}" srcOrd="1" destOrd="0" presId="urn:microsoft.com/office/officeart/2005/8/layout/hierarchy1"/>
    <dgm:cxn modelId="{912B3C0E-BC78-47D3-B4FE-B352C652854B}" type="presParOf" srcId="{58231D89-402F-4112-A000-F9BADC10ABC3}" destId="{EE4748DA-82CA-448B-8CAC-B5622E9C8DED}" srcOrd="1" destOrd="0" presId="urn:microsoft.com/office/officeart/2005/8/layout/hierarchy1"/>
    <dgm:cxn modelId="{E8B804C7-8F2E-4BB7-81B1-6C8F5EB656D2}" type="presParOf" srcId="{EE4748DA-82CA-448B-8CAC-B5622E9C8DED}" destId="{A3A880E3-4F2C-411A-BF16-2843BE8DF8C1}" srcOrd="0" destOrd="0" presId="urn:microsoft.com/office/officeart/2005/8/layout/hierarchy1"/>
    <dgm:cxn modelId="{6EA7B4BE-9C00-472E-A9C4-83BCC71CE6B0}" type="presParOf" srcId="{A3A880E3-4F2C-411A-BF16-2843BE8DF8C1}" destId="{F0800819-1784-431C-A58C-E79CED466398}" srcOrd="0" destOrd="0" presId="urn:microsoft.com/office/officeart/2005/8/layout/hierarchy1"/>
    <dgm:cxn modelId="{815C147C-9A23-4C88-A056-05048FB7B370}" type="presParOf" srcId="{A3A880E3-4F2C-411A-BF16-2843BE8DF8C1}" destId="{95A620BC-6A06-4D06-AD68-60F1456BE41B}" srcOrd="1" destOrd="0" presId="urn:microsoft.com/office/officeart/2005/8/layout/hierarchy1"/>
    <dgm:cxn modelId="{B0297F59-9079-4023-AD09-6DF92AA16581}" type="presParOf" srcId="{EE4748DA-82CA-448B-8CAC-B5622E9C8DED}" destId="{A8EE17BD-818A-40DC-A6D4-516D259821B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93911D4-DECE-4503-BCF6-8DE8D050B7F7}">
      <dgm:prSet phldrT="[Text]" custT="1"/>
      <dgm:spPr/>
      <dgm:t>
        <a:bodyPr/>
        <a:lstStyle/>
        <a:p>
          <a:r>
            <a:rPr lang="hr-HR" sz="3200" dirty="0"/>
            <a:t>PROCES UČENJA</a:t>
          </a:r>
          <a:endParaRPr lang="en-GB" sz="3200" dirty="0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 sz="1600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 sz="1600"/>
        </a:p>
      </dgm:t>
    </dgm:pt>
    <dgm:pt modelId="{AF9D202D-C687-4D1A-8424-95D86E4ED38D}">
      <dgm:prSet custT="1"/>
      <dgm:spPr/>
      <dgm:t>
        <a:bodyPr/>
        <a:lstStyle/>
        <a:p>
          <a:r>
            <a:rPr lang="hr-HR" sz="3200" dirty="0"/>
            <a:t>STRATEGIJA SUOČAVANJA</a:t>
          </a:r>
        </a:p>
      </dgm:t>
    </dgm:pt>
    <dgm:pt modelId="{46B4BBD8-F37E-4655-8129-51A8CF36ADAE}" type="parTrans" cxnId="{D0294427-D121-46AD-94B2-32822A2F1FB5}">
      <dgm:prSet/>
      <dgm:spPr/>
      <dgm:t>
        <a:bodyPr/>
        <a:lstStyle/>
        <a:p>
          <a:endParaRPr lang="en-GB" sz="1600"/>
        </a:p>
      </dgm:t>
    </dgm:pt>
    <dgm:pt modelId="{C0C10219-0572-4AAB-BAE3-9C4BA6CE1A29}" type="sibTrans" cxnId="{D0294427-D121-46AD-94B2-32822A2F1FB5}">
      <dgm:prSet/>
      <dgm:spPr/>
      <dgm:t>
        <a:bodyPr/>
        <a:lstStyle/>
        <a:p>
          <a:endParaRPr lang="en-GB" sz="1600"/>
        </a:p>
      </dgm:t>
    </dgm:pt>
    <dgm:pt modelId="{9934C1A3-E5EB-4E71-A338-381B2E871A03}">
      <dgm:prSet custT="1"/>
      <dgm:spPr/>
      <dgm:t>
        <a:bodyPr/>
        <a:lstStyle/>
        <a:p>
          <a:r>
            <a:rPr lang="hr-HR" sz="3200" dirty="0"/>
            <a:t>STRATEGIJA SAMOKONTROLE</a:t>
          </a:r>
        </a:p>
      </dgm:t>
    </dgm:pt>
    <dgm:pt modelId="{322A4EFB-25CB-4E8E-AB6E-EBB0C2EC9771}" type="parTrans" cxnId="{5D712384-7470-456A-8A35-574EF3D811CD}">
      <dgm:prSet/>
      <dgm:spPr/>
      <dgm:t>
        <a:bodyPr/>
        <a:lstStyle/>
        <a:p>
          <a:endParaRPr lang="en-GB" sz="1600"/>
        </a:p>
      </dgm:t>
    </dgm:pt>
    <dgm:pt modelId="{809C4B3E-8237-4C11-801C-1F4D92596028}" type="sibTrans" cxnId="{5D712384-7470-456A-8A35-574EF3D811CD}">
      <dgm:prSet/>
      <dgm:spPr/>
      <dgm:t>
        <a:bodyPr/>
        <a:lstStyle/>
        <a:p>
          <a:endParaRPr lang="en-GB" sz="1600"/>
        </a:p>
      </dgm:t>
    </dgm:pt>
    <dgm:pt modelId="{7579C3DE-787D-465C-86CF-5C8A07900475}">
      <dgm:prSet phldrT="[Text]" custT="1"/>
      <dgm:spPr/>
      <dgm:t>
        <a:bodyPr/>
        <a:lstStyle/>
        <a:p>
          <a:r>
            <a:rPr lang="hr-HR" sz="2800" dirty="0"/>
            <a:t>promjena sposobnosti izvedbe u pojedinim situacijama</a:t>
          </a:r>
          <a:endParaRPr lang="en-GB" sz="2800" dirty="0"/>
        </a:p>
      </dgm:t>
    </dgm:pt>
    <dgm:pt modelId="{93244614-1B95-4372-A6D4-FA1829D7A502}" type="parTrans" cxnId="{A6AA7202-96E9-40C6-B52C-10D801A134F0}">
      <dgm:prSet/>
      <dgm:spPr/>
      <dgm:t>
        <a:bodyPr/>
        <a:lstStyle/>
        <a:p>
          <a:endParaRPr lang="en-GB" sz="1600"/>
        </a:p>
      </dgm:t>
    </dgm:pt>
    <dgm:pt modelId="{C430CDBF-1980-4FFF-8440-AA82A9C5EA17}" type="sibTrans" cxnId="{A6AA7202-96E9-40C6-B52C-10D801A134F0}">
      <dgm:prSet/>
      <dgm:spPr/>
      <dgm:t>
        <a:bodyPr/>
        <a:lstStyle/>
        <a:p>
          <a:endParaRPr lang="en-GB" sz="1600"/>
        </a:p>
      </dgm:t>
    </dgm:pt>
    <dgm:pt modelId="{F650D424-72CD-4379-A2F6-1CC1B45B9BA6}">
      <dgm:prSet custT="1"/>
      <dgm:spPr/>
      <dgm:t>
        <a:bodyPr/>
        <a:lstStyle/>
        <a:p>
          <a:r>
            <a:rPr lang="hr-HR" sz="2800" dirty="0"/>
            <a:t>povećava vjerojatnost adaptivnih ishoda suočavanja kroz različite situacije</a:t>
          </a:r>
        </a:p>
      </dgm:t>
    </dgm:pt>
    <dgm:pt modelId="{BA48CCC2-146C-484F-B39E-7798D3F36136}" type="parTrans" cxnId="{C79182FD-86AC-4D4E-80FB-74A2A2D6E5DA}">
      <dgm:prSet/>
      <dgm:spPr/>
      <dgm:t>
        <a:bodyPr/>
        <a:lstStyle/>
        <a:p>
          <a:endParaRPr lang="en-GB" sz="1600"/>
        </a:p>
      </dgm:t>
    </dgm:pt>
    <dgm:pt modelId="{C1480DCD-86C8-45CA-8D20-46C74B1057A6}" type="sibTrans" cxnId="{C79182FD-86AC-4D4E-80FB-74A2A2D6E5DA}">
      <dgm:prSet/>
      <dgm:spPr/>
      <dgm:t>
        <a:bodyPr/>
        <a:lstStyle/>
        <a:p>
          <a:endParaRPr lang="en-GB" sz="1600"/>
        </a:p>
      </dgm:t>
    </dgm:pt>
    <dgm:pt modelId="{B750CD72-EF63-4785-9EC9-644CFD673429}">
      <dgm:prSet custT="1"/>
      <dgm:spPr/>
      <dgm:t>
        <a:bodyPr/>
        <a:lstStyle/>
        <a:p>
          <a:r>
            <a:rPr lang="hr-HR" sz="2800" dirty="0"/>
            <a:t>metoda učenja i suočavanja usmjerena na sebe</a:t>
          </a:r>
        </a:p>
      </dgm:t>
    </dgm:pt>
    <dgm:pt modelId="{92BF0C3F-8CE2-4824-987F-3DD31A45CA37}" type="parTrans" cxnId="{34D0CF20-8A51-4636-A3DB-1F0F3AE1C29A}">
      <dgm:prSet/>
      <dgm:spPr/>
      <dgm:t>
        <a:bodyPr/>
        <a:lstStyle/>
        <a:p>
          <a:endParaRPr lang="en-GB" sz="1600"/>
        </a:p>
      </dgm:t>
    </dgm:pt>
    <dgm:pt modelId="{DC2439D3-9D53-4320-87B5-5D141314C216}" type="sibTrans" cxnId="{34D0CF20-8A51-4636-A3DB-1F0F3AE1C29A}">
      <dgm:prSet/>
      <dgm:spPr/>
      <dgm:t>
        <a:bodyPr/>
        <a:lstStyle/>
        <a:p>
          <a:endParaRPr lang="en-GB" sz="1600"/>
        </a:p>
      </dgm:t>
    </dgm:pt>
    <dgm:pt modelId="{08A77B4F-4320-403F-8599-FF609FCE7A9C}" type="pres">
      <dgm:prSet presAssocID="{DECA16F0-439E-4084-99A7-FB99F4619B8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FC5F0C-B428-4C8A-A6E2-DEF91A61253F}" type="pres">
      <dgm:prSet presAssocID="{593911D4-DECE-4503-BCF6-8DE8D050B7F7}" presName="linNode" presStyleCnt="0"/>
      <dgm:spPr/>
    </dgm:pt>
    <dgm:pt modelId="{6130C230-6DB3-4B62-BF8B-810E3407AA87}" type="pres">
      <dgm:prSet presAssocID="{593911D4-DECE-4503-BCF6-8DE8D050B7F7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FC2E68-8AF1-4720-A4B9-D9852C9F68FA}" type="pres">
      <dgm:prSet presAssocID="{593911D4-DECE-4503-BCF6-8DE8D050B7F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0B5294-6D63-4953-966C-73F18000B1DE}" type="pres">
      <dgm:prSet presAssocID="{07BBC797-498D-442F-9D68-5299196851E6}" presName="sp" presStyleCnt="0"/>
      <dgm:spPr/>
    </dgm:pt>
    <dgm:pt modelId="{81E30F02-92C9-4FCE-8EC4-B4114F81CE15}" type="pres">
      <dgm:prSet presAssocID="{AF9D202D-C687-4D1A-8424-95D86E4ED38D}" presName="linNode" presStyleCnt="0"/>
      <dgm:spPr/>
    </dgm:pt>
    <dgm:pt modelId="{6C612ADD-F349-416D-8355-2D898A1EEE31}" type="pres">
      <dgm:prSet presAssocID="{AF9D202D-C687-4D1A-8424-95D86E4ED38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E4251D-67B7-443C-97BD-F6B114EBF73C}" type="pres">
      <dgm:prSet presAssocID="{AF9D202D-C687-4D1A-8424-95D86E4ED38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6D713-1E0D-4DD8-B68B-F18D789F86AD}" type="pres">
      <dgm:prSet presAssocID="{C0C10219-0572-4AAB-BAE3-9C4BA6CE1A29}" presName="sp" presStyleCnt="0"/>
      <dgm:spPr/>
    </dgm:pt>
    <dgm:pt modelId="{F10424A7-A9A1-41D2-A42E-C49FBF4E3505}" type="pres">
      <dgm:prSet presAssocID="{9934C1A3-E5EB-4E71-A338-381B2E871A03}" presName="linNode" presStyleCnt="0"/>
      <dgm:spPr/>
    </dgm:pt>
    <dgm:pt modelId="{94D6780F-0176-49F6-B5BA-C1F3AEA5D6C6}" type="pres">
      <dgm:prSet presAssocID="{9934C1A3-E5EB-4E71-A338-381B2E871A0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7538D4-0166-45AB-864B-3DDE32B0F67D}" type="pres">
      <dgm:prSet presAssocID="{9934C1A3-E5EB-4E71-A338-381B2E871A03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738AB6-87FA-44EB-ACAA-C285246441C9}" type="presOf" srcId="{593911D4-DECE-4503-BCF6-8DE8D050B7F7}" destId="{6130C230-6DB3-4B62-BF8B-810E3407AA87}" srcOrd="0" destOrd="0" presId="urn:microsoft.com/office/officeart/2005/8/layout/vList5"/>
    <dgm:cxn modelId="{5D712384-7470-456A-8A35-574EF3D811CD}" srcId="{DECA16F0-439E-4084-99A7-FB99F4619B80}" destId="{9934C1A3-E5EB-4E71-A338-381B2E871A03}" srcOrd="2" destOrd="0" parTransId="{322A4EFB-25CB-4E8E-AB6E-EBB0C2EC9771}" sibTransId="{809C4B3E-8237-4C11-801C-1F4D92596028}"/>
    <dgm:cxn modelId="{22B71028-FD41-40B6-B844-EA9A348F4FE6}" type="presOf" srcId="{7579C3DE-787D-465C-86CF-5C8A07900475}" destId="{31FC2E68-8AF1-4720-A4B9-D9852C9F68FA}" srcOrd="0" destOrd="0" presId="urn:microsoft.com/office/officeart/2005/8/layout/vList5"/>
    <dgm:cxn modelId="{696C5B8F-F820-4D5E-8753-E4158D7D639B}" type="presOf" srcId="{9934C1A3-E5EB-4E71-A338-381B2E871A03}" destId="{94D6780F-0176-49F6-B5BA-C1F3AEA5D6C6}" srcOrd="0" destOrd="0" presId="urn:microsoft.com/office/officeart/2005/8/layout/vList5"/>
    <dgm:cxn modelId="{34D0CF20-8A51-4636-A3DB-1F0F3AE1C29A}" srcId="{9934C1A3-E5EB-4E71-A338-381B2E871A03}" destId="{B750CD72-EF63-4785-9EC9-644CFD673429}" srcOrd="0" destOrd="0" parTransId="{92BF0C3F-8CE2-4824-987F-3DD31A45CA37}" sibTransId="{DC2439D3-9D53-4320-87B5-5D141314C216}"/>
    <dgm:cxn modelId="{C79182FD-86AC-4D4E-80FB-74A2A2D6E5DA}" srcId="{AF9D202D-C687-4D1A-8424-95D86E4ED38D}" destId="{F650D424-72CD-4379-A2F6-1CC1B45B9BA6}" srcOrd="0" destOrd="0" parTransId="{BA48CCC2-146C-484F-B39E-7798D3F36136}" sibTransId="{C1480DCD-86C8-45CA-8D20-46C74B1057A6}"/>
    <dgm:cxn modelId="{B66C6AB8-7ACD-4E80-8EEB-40A2CC43E857}" type="presOf" srcId="{AF9D202D-C687-4D1A-8424-95D86E4ED38D}" destId="{6C612ADD-F349-416D-8355-2D898A1EEE31}" srcOrd="0" destOrd="0" presId="urn:microsoft.com/office/officeart/2005/8/layout/vList5"/>
    <dgm:cxn modelId="{BA83D12C-BD69-4432-AD86-C0ACFEC5793B}" type="presOf" srcId="{F650D424-72CD-4379-A2F6-1CC1B45B9BA6}" destId="{23E4251D-67B7-443C-97BD-F6B114EBF73C}" srcOrd="0" destOrd="0" presId="urn:microsoft.com/office/officeart/2005/8/layout/vList5"/>
    <dgm:cxn modelId="{A6AA7202-96E9-40C6-B52C-10D801A134F0}" srcId="{593911D4-DECE-4503-BCF6-8DE8D050B7F7}" destId="{7579C3DE-787D-465C-86CF-5C8A07900475}" srcOrd="0" destOrd="0" parTransId="{93244614-1B95-4372-A6D4-FA1829D7A502}" sibTransId="{C430CDBF-1980-4FFF-8440-AA82A9C5EA17}"/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D0294427-D121-46AD-94B2-32822A2F1FB5}" srcId="{DECA16F0-439E-4084-99A7-FB99F4619B80}" destId="{AF9D202D-C687-4D1A-8424-95D86E4ED38D}" srcOrd="1" destOrd="0" parTransId="{46B4BBD8-F37E-4655-8129-51A8CF36ADAE}" sibTransId="{C0C10219-0572-4AAB-BAE3-9C4BA6CE1A29}"/>
    <dgm:cxn modelId="{9313C1F2-A13C-4D3E-A3FE-95E56600687F}" type="presOf" srcId="{DECA16F0-439E-4084-99A7-FB99F4619B80}" destId="{08A77B4F-4320-403F-8599-FF609FCE7A9C}" srcOrd="0" destOrd="0" presId="urn:microsoft.com/office/officeart/2005/8/layout/vList5"/>
    <dgm:cxn modelId="{36987F34-B795-41DB-A6B6-A68AEA22E83C}" type="presOf" srcId="{B750CD72-EF63-4785-9EC9-644CFD673429}" destId="{A07538D4-0166-45AB-864B-3DDE32B0F67D}" srcOrd="0" destOrd="0" presId="urn:microsoft.com/office/officeart/2005/8/layout/vList5"/>
    <dgm:cxn modelId="{76C11CD0-2BF6-406B-BFBC-98A613AF10FC}" type="presParOf" srcId="{08A77B4F-4320-403F-8599-FF609FCE7A9C}" destId="{6CFC5F0C-B428-4C8A-A6E2-DEF91A61253F}" srcOrd="0" destOrd="0" presId="urn:microsoft.com/office/officeart/2005/8/layout/vList5"/>
    <dgm:cxn modelId="{09559413-8B8E-4EA9-9AE0-D594E3A2398B}" type="presParOf" srcId="{6CFC5F0C-B428-4C8A-A6E2-DEF91A61253F}" destId="{6130C230-6DB3-4B62-BF8B-810E3407AA87}" srcOrd="0" destOrd="0" presId="urn:microsoft.com/office/officeart/2005/8/layout/vList5"/>
    <dgm:cxn modelId="{DCE44437-962B-41DC-88C5-CE66A6C48D96}" type="presParOf" srcId="{6CFC5F0C-B428-4C8A-A6E2-DEF91A61253F}" destId="{31FC2E68-8AF1-4720-A4B9-D9852C9F68FA}" srcOrd="1" destOrd="0" presId="urn:microsoft.com/office/officeart/2005/8/layout/vList5"/>
    <dgm:cxn modelId="{04D28A46-4BC0-4D94-B026-DEF5E667A994}" type="presParOf" srcId="{08A77B4F-4320-403F-8599-FF609FCE7A9C}" destId="{990B5294-6D63-4953-966C-73F18000B1DE}" srcOrd="1" destOrd="0" presId="urn:microsoft.com/office/officeart/2005/8/layout/vList5"/>
    <dgm:cxn modelId="{78B0143A-97CB-4804-9A25-C0670119CC7D}" type="presParOf" srcId="{08A77B4F-4320-403F-8599-FF609FCE7A9C}" destId="{81E30F02-92C9-4FCE-8EC4-B4114F81CE15}" srcOrd="2" destOrd="0" presId="urn:microsoft.com/office/officeart/2005/8/layout/vList5"/>
    <dgm:cxn modelId="{B899F5B8-AC19-4469-B696-DBC9AB7C256A}" type="presParOf" srcId="{81E30F02-92C9-4FCE-8EC4-B4114F81CE15}" destId="{6C612ADD-F349-416D-8355-2D898A1EEE31}" srcOrd="0" destOrd="0" presId="urn:microsoft.com/office/officeart/2005/8/layout/vList5"/>
    <dgm:cxn modelId="{A00611EF-7943-48C3-97F7-223BC896156C}" type="presParOf" srcId="{81E30F02-92C9-4FCE-8EC4-B4114F81CE15}" destId="{23E4251D-67B7-443C-97BD-F6B114EBF73C}" srcOrd="1" destOrd="0" presId="urn:microsoft.com/office/officeart/2005/8/layout/vList5"/>
    <dgm:cxn modelId="{834E596B-9C3A-4F27-8CFE-852A67574C01}" type="presParOf" srcId="{08A77B4F-4320-403F-8599-FF609FCE7A9C}" destId="{6426D713-1E0D-4DD8-B68B-F18D789F86AD}" srcOrd="3" destOrd="0" presId="urn:microsoft.com/office/officeart/2005/8/layout/vList5"/>
    <dgm:cxn modelId="{B42E8363-DCD2-4854-AECD-824DDF8C996A}" type="presParOf" srcId="{08A77B4F-4320-403F-8599-FF609FCE7A9C}" destId="{F10424A7-A9A1-41D2-A42E-C49FBF4E3505}" srcOrd="4" destOrd="0" presId="urn:microsoft.com/office/officeart/2005/8/layout/vList5"/>
    <dgm:cxn modelId="{31255E88-BA2A-42AB-8CDB-FDCB9F829EDD}" type="presParOf" srcId="{F10424A7-A9A1-41D2-A42E-C49FBF4E3505}" destId="{94D6780F-0176-49F6-B5BA-C1F3AEA5D6C6}" srcOrd="0" destOrd="0" presId="urn:microsoft.com/office/officeart/2005/8/layout/vList5"/>
    <dgm:cxn modelId="{F7279947-4701-47AD-BE6A-4DD01DED5375}" type="presParOf" srcId="{F10424A7-A9A1-41D2-A42E-C49FBF4E3505}" destId="{A07538D4-0166-45AB-864B-3DDE32B0F67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593911D4-DECE-4503-BCF6-8DE8D050B7F7}">
      <dgm:prSet phldrT="[Text]"/>
      <dgm:spPr/>
      <dgm:t>
        <a:bodyPr/>
        <a:lstStyle/>
        <a:p>
          <a:r>
            <a:rPr lang="hr-HR" b="1" dirty="0"/>
            <a:t>SOCIJALNO RJEŠAVANJE PROBLEMA</a:t>
          </a:r>
          <a:endParaRPr lang="en-GB" b="1" dirty="0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/>
        </a:p>
      </dgm:t>
    </dgm:pt>
    <dgm:pt modelId="{C3206933-B175-4421-AFC1-A164D593D3A8}">
      <dgm:prSet/>
      <dgm:spPr/>
      <dgm:t>
        <a:bodyPr/>
        <a:lstStyle/>
        <a:p>
          <a:r>
            <a:rPr lang="hr-HR" dirty="0"/>
            <a:t>samousmjeren kognitivno-bihevioralni proces kojim pojedinac, par ili grupa pokušavaju identificirati ili otkriti učinkovita rješenja za svakodnevni problem</a:t>
          </a:r>
        </a:p>
      </dgm:t>
    </dgm:pt>
    <dgm:pt modelId="{52988706-D6CF-4221-8B0A-6B9E52403F10}" type="parTrans" cxnId="{9CEA6801-523B-4C1F-9435-4BDA66B08FD5}">
      <dgm:prSet/>
      <dgm:spPr/>
      <dgm:t>
        <a:bodyPr/>
        <a:lstStyle/>
        <a:p>
          <a:endParaRPr lang="en-GB"/>
        </a:p>
      </dgm:t>
    </dgm:pt>
    <dgm:pt modelId="{3C1823DF-66E1-40A1-B152-7173FE37F122}" type="sibTrans" cxnId="{9CEA6801-523B-4C1F-9435-4BDA66B08FD5}">
      <dgm:prSet/>
      <dgm:spPr/>
      <dgm:t>
        <a:bodyPr/>
        <a:lstStyle/>
        <a:p>
          <a:endParaRPr lang="en-GB"/>
        </a:p>
      </dgm:t>
    </dgm:pt>
    <dgm:pt modelId="{D0C9D61B-3D1C-4B35-AA7B-E9FECC8E032A}">
      <dgm:prSet/>
      <dgm:spPr/>
      <dgm:t>
        <a:bodyPr/>
        <a:lstStyle/>
        <a:p>
          <a:r>
            <a:rPr lang="hr-HR" b="1" dirty="0"/>
            <a:t>PROBLEM ILI PROBLEMSKA SITUACIJA</a:t>
          </a:r>
        </a:p>
      </dgm:t>
    </dgm:pt>
    <dgm:pt modelId="{7C63FB85-6DF9-4B14-A50D-C3EB029F8D5E}" type="parTrans" cxnId="{89C0817A-080F-4934-90E1-1BB56E3407BD}">
      <dgm:prSet/>
      <dgm:spPr/>
      <dgm:t>
        <a:bodyPr/>
        <a:lstStyle/>
        <a:p>
          <a:endParaRPr lang="en-GB"/>
        </a:p>
      </dgm:t>
    </dgm:pt>
    <dgm:pt modelId="{ACA9368C-8A5B-482F-823F-D2556126E315}" type="sibTrans" cxnId="{89C0817A-080F-4934-90E1-1BB56E3407BD}">
      <dgm:prSet/>
      <dgm:spPr/>
      <dgm:t>
        <a:bodyPr/>
        <a:lstStyle/>
        <a:p>
          <a:endParaRPr lang="en-GB"/>
        </a:p>
      </dgm:t>
    </dgm:pt>
    <dgm:pt modelId="{C7790C0E-0B7C-470C-9DDA-A8B0B1CB291F}">
      <dgm:prSet/>
      <dgm:spPr/>
      <dgm:t>
        <a:bodyPr/>
        <a:lstStyle/>
        <a:p>
          <a:r>
            <a:rPr lang="hr-HR"/>
            <a:t>neravnoteža ili diskrepanca između adaptivnih zahtjeva i mogućnosti učinkovitog suočavanja</a:t>
          </a:r>
          <a:endParaRPr lang="hr-HR" dirty="0"/>
        </a:p>
      </dgm:t>
    </dgm:pt>
    <dgm:pt modelId="{ABBF6B59-8C46-4A55-A716-903D9D37BEA1}" type="parTrans" cxnId="{479B6A1C-064F-4DA8-A2D0-C6DFA4016889}">
      <dgm:prSet/>
      <dgm:spPr/>
      <dgm:t>
        <a:bodyPr/>
        <a:lstStyle/>
        <a:p>
          <a:endParaRPr lang="en-GB"/>
        </a:p>
      </dgm:t>
    </dgm:pt>
    <dgm:pt modelId="{95850536-BF22-4752-A3E2-541E19AC6F64}" type="sibTrans" cxnId="{479B6A1C-064F-4DA8-A2D0-C6DFA4016889}">
      <dgm:prSet/>
      <dgm:spPr/>
      <dgm:t>
        <a:bodyPr/>
        <a:lstStyle/>
        <a:p>
          <a:endParaRPr lang="en-GB"/>
        </a:p>
      </dgm:t>
    </dgm:pt>
    <dgm:pt modelId="{9B6BEA48-6B8B-4EA2-A362-26A7CBA79973}">
      <dgm:prSet/>
      <dgm:spPr/>
      <dgm:t>
        <a:bodyPr/>
        <a:lstStyle/>
        <a:p>
          <a:r>
            <a:rPr lang="hr-HR"/>
            <a:t>bilo koja životna situacija ili zadatak (zahtjevi situacije &gt; učinkovit odgovor)</a:t>
          </a:r>
          <a:endParaRPr lang="hr-HR" dirty="0"/>
        </a:p>
      </dgm:t>
    </dgm:pt>
    <dgm:pt modelId="{5B80EE00-D53C-4DEE-901A-D91C6468EE2B}" type="parTrans" cxnId="{D90B5C8C-CE61-48FB-B066-7C6C7AAD596F}">
      <dgm:prSet/>
      <dgm:spPr/>
      <dgm:t>
        <a:bodyPr/>
        <a:lstStyle/>
        <a:p>
          <a:endParaRPr lang="en-GB"/>
        </a:p>
      </dgm:t>
    </dgm:pt>
    <dgm:pt modelId="{AEFE6A99-0C2C-4E10-B9DB-6D7B275CD9F8}" type="sibTrans" cxnId="{D90B5C8C-CE61-48FB-B066-7C6C7AAD596F}">
      <dgm:prSet/>
      <dgm:spPr/>
      <dgm:t>
        <a:bodyPr/>
        <a:lstStyle/>
        <a:p>
          <a:endParaRPr lang="en-GB"/>
        </a:p>
      </dgm:t>
    </dgm:pt>
    <dgm:pt modelId="{AB58F35E-351F-46BE-8EDA-CA893B26F4E0}">
      <dgm:prSet/>
      <dgm:spPr/>
      <dgm:t>
        <a:bodyPr/>
        <a:lstStyle/>
        <a:p>
          <a:r>
            <a:rPr lang="hr-HR" dirty="0"/>
            <a:t>prepreke: novost, dvosmislenost, nepredvidljivost, suprotne zahtjeve, nedostatak vještina izvedbe, nedostatak resursa</a:t>
          </a:r>
        </a:p>
      </dgm:t>
    </dgm:pt>
    <dgm:pt modelId="{F5E8617C-8153-4B99-AAC4-AD3B2E8D6AC8}" type="parTrans" cxnId="{0D2BE2EF-020C-441F-853D-C4E7A1230215}">
      <dgm:prSet/>
      <dgm:spPr/>
      <dgm:t>
        <a:bodyPr/>
        <a:lstStyle/>
        <a:p>
          <a:endParaRPr lang="en-GB"/>
        </a:p>
      </dgm:t>
    </dgm:pt>
    <dgm:pt modelId="{54911598-C25E-4186-A69E-EDA99730AD22}" type="sibTrans" cxnId="{0D2BE2EF-020C-441F-853D-C4E7A1230215}">
      <dgm:prSet/>
      <dgm:spPr/>
      <dgm:t>
        <a:bodyPr/>
        <a:lstStyle/>
        <a:p>
          <a:endParaRPr lang="en-GB"/>
        </a:p>
      </dgm:t>
    </dgm:pt>
    <dgm:pt modelId="{33156DCC-898A-4D16-8EF5-DF5B0275581B}">
      <dgm:prSet/>
      <dgm:spPr/>
      <dgm:t>
        <a:bodyPr/>
        <a:lstStyle/>
        <a:p>
          <a:r>
            <a:rPr lang="hr-HR" dirty="0"/>
            <a:t>vremenski ograničeni događaj, niz povezanih događaja ili kronična  situacija</a:t>
          </a:r>
        </a:p>
      </dgm:t>
    </dgm:pt>
    <dgm:pt modelId="{3013890E-5FF6-4FB6-B789-3066402E239E}" type="parTrans" cxnId="{EDC5673C-3EC7-400B-83C7-CEBFAA808B99}">
      <dgm:prSet/>
      <dgm:spPr/>
      <dgm:t>
        <a:bodyPr/>
        <a:lstStyle/>
        <a:p>
          <a:endParaRPr lang="en-GB"/>
        </a:p>
      </dgm:t>
    </dgm:pt>
    <dgm:pt modelId="{EBD1CE86-A762-42EC-A625-F4796B72A715}" type="sibTrans" cxnId="{EDC5673C-3EC7-400B-83C7-CEBFAA808B99}">
      <dgm:prSet/>
      <dgm:spPr/>
      <dgm:t>
        <a:bodyPr/>
        <a:lstStyle/>
        <a:p>
          <a:endParaRPr lang="en-GB"/>
        </a:p>
      </dgm:t>
    </dgm:pt>
    <dgm:pt modelId="{D275532E-6B91-42BE-827E-FCD8A574213B}">
      <dgm:prSet/>
      <dgm:spPr/>
      <dgm:t>
        <a:bodyPr/>
        <a:lstStyle/>
        <a:p>
          <a:r>
            <a:rPr lang="hr-HR" b="1" dirty="0"/>
            <a:t>RJEŠENJE </a:t>
          </a:r>
        </a:p>
      </dgm:t>
    </dgm:pt>
    <dgm:pt modelId="{11BDBF02-443B-45BC-A6BF-6D7AB2CFE84B}" type="parTrans" cxnId="{D1EF48E0-FB1D-415D-AFEF-90AE4E7A04F2}">
      <dgm:prSet/>
      <dgm:spPr/>
      <dgm:t>
        <a:bodyPr/>
        <a:lstStyle/>
        <a:p>
          <a:endParaRPr lang="en-GB"/>
        </a:p>
      </dgm:t>
    </dgm:pt>
    <dgm:pt modelId="{2DE82307-116A-4AC4-B973-2F1C92670A89}" type="sibTrans" cxnId="{D1EF48E0-FB1D-415D-AFEF-90AE4E7A04F2}">
      <dgm:prSet/>
      <dgm:spPr/>
      <dgm:t>
        <a:bodyPr/>
        <a:lstStyle/>
        <a:p>
          <a:endParaRPr lang="en-GB"/>
        </a:p>
      </dgm:t>
    </dgm:pt>
    <dgm:pt modelId="{6BB5B0E2-7735-4DD2-A050-645A5C7BA99D}">
      <dgm:prSet/>
      <dgm:spPr/>
      <dgm:t>
        <a:bodyPr/>
        <a:lstStyle/>
        <a:p>
          <a:r>
            <a:rPr lang="hr-HR" sz="1600" dirty="0"/>
            <a:t>situacijski specifičan odgovor koji je rezultat procesa rješavanja problema</a:t>
          </a:r>
        </a:p>
      </dgm:t>
    </dgm:pt>
    <dgm:pt modelId="{09299EF6-DD06-4934-9EA9-30318080FCFF}" type="parTrans" cxnId="{EA603A3E-8BE1-4F6D-B3C5-C80998A0D702}">
      <dgm:prSet/>
      <dgm:spPr/>
      <dgm:t>
        <a:bodyPr/>
        <a:lstStyle/>
        <a:p>
          <a:endParaRPr lang="en-GB"/>
        </a:p>
      </dgm:t>
    </dgm:pt>
    <dgm:pt modelId="{EB4CD80A-E78F-404B-9D77-3F7B7F2A6DA3}" type="sibTrans" cxnId="{EA603A3E-8BE1-4F6D-B3C5-C80998A0D702}">
      <dgm:prSet/>
      <dgm:spPr/>
      <dgm:t>
        <a:bodyPr/>
        <a:lstStyle/>
        <a:p>
          <a:endParaRPr lang="en-GB"/>
        </a:p>
      </dgm:t>
    </dgm:pt>
    <dgm:pt modelId="{9880721D-1F8D-4C51-ABE0-D5019FA4FEBE}">
      <dgm:prSet/>
      <dgm:spPr/>
      <dgm:t>
        <a:bodyPr/>
        <a:lstStyle/>
        <a:p>
          <a:r>
            <a:rPr lang="hr-HR" sz="1600" dirty="0"/>
            <a:t>učinkovito rješenje</a:t>
          </a:r>
          <a:endParaRPr lang="en-GB" sz="1600" dirty="0"/>
        </a:p>
      </dgm:t>
    </dgm:pt>
    <dgm:pt modelId="{7B06A772-BA08-4963-B00F-6E92387D9F46}" type="parTrans" cxnId="{BA00C38B-2E80-4BBD-9166-F936DFF53285}">
      <dgm:prSet/>
      <dgm:spPr/>
      <dgm:t>
        <a:bodyPr/>
        <a:lstStyle/>
        <a:p>
          <a:endParaRPr lang="en-GB"/>
        </a:p>
      </dgm:t>
    </dgm:pt>
    <dgm:pt modelId="{2985C419-D2B3-4B76-A3D6-3727162A3E47}" type="sibTrans" cxnId="{BA00C38B-2E80-4BBD-9166-F936DFF53285}">
      <dgm:prSet/>
      <dgm:spPr/>
      <dgm:t>
        <a:bodyPr/>
        <a:lstStyle/>
        <a:p>
          <a:endParaRPr lang="en-GB"/>
        </a:p>
      </dgm:t>
    </dgm:pt>
    <dgm:pt modelId="{902095E0-59DE-459D-997C-B821BD68F2AF}">
      <dgm:prSet custT="1"/>
      <dgm:spPr/>
      <dgm:t>
        <a:bodyPr/>
        <a:lstStyle/>
        <a:p>
          <a:r>
            <a:rPr lang="hr-HR" sz="1400" dirty="0"/>
            <a:t>ono kojim se postiže cilj (npr. promjena situacije na bolje, smanjenje neugodnih emocija, povećanje ugodnih emocija)</a:t>
          </a:r>
          <a:endParaRPr lang="en-GB" sz="1400" dirty="0"/>
        </a:p>
      </dgm:t>
    </dgm:pt>
    <dgm:pt modelId="{289D667A-B2CE-4B00-9CCE-EBB3EB93B70C}" type="parTrans" cxnId="{67820267-B699-4456-88F2-9B995F4C443A}">
      <dgm:prSet/>
      <dgm:spPr/>
      <dgm:t>
        <a:bodyPr/>
        <a:lstStyle/>
        <a:p>
          <a:endParaRPr lang="en-GB"/>
        </a:p>
      </dgm:t>
    </dgm:pt>
    <dgm:pt modelId="{2EAD54E9-B143-4E0B-B6CD-2109DAA13F46}" type="sibTrans" cxnId="{67820267-B699-4456-88F2-9B995F4C443A}">
      <dgm:prSet/>
      <dgm:spPr/>
      <dgm:t>
        <a:bodyPr/>
        <a:lstStyle/>
        <a:p>
          <a:endParaRPr lang="en-GB"/>
        </a:p>
      </dgm:t>
    </dgm:pt>
    <dgm:pt modelId="{6CDF73B7-B1A1-4129-A816-D65A9871CEC7}">
      <dgm:prSet custT="1"/>
      <dgm:spPr/>
      <dgm:t>
        <a:bodyPr/>
        <a:lstStyle/>
        <a:p>
          <a:r>
            <a:rPr lang="hr-HR" sz="1400" dirty="0"/>
            <a:t>povećava druge pozitivne posljedice i smanjuje negativne posljedice (dugoročne i kratkoročne)</a:t>
          </a:r>
          <a:endParaRPr lang="en-GB" sz="1400" dirty="0"/>
        </a:p>
      </dgm:t>
    </dgm:pt>
    <dgm:pt modelId="{5E3EFEFC-80AE-4CF1-9C38-17D7A892125C}" type="parTrans" cxnId="{1E97ED25-6702-4214-B837-75E5D7B98A74}">
      <dgm:prSet/>
      <dgm:spPr/>
      <dgm:t>
        <a:bodyPr/>
        <a:lstStyle/>
        <a:p>
          <a:endParaRPr lang="en-GB"/>
        </a:p>
      </dgm:t>
    </dgm:pt>
    <dgm:pt modelId="{2E018236-0D63-431E-987F-D55A1A252A5F}" type="sibTrans" cxnId="{1E97ED25-6702-4214-B837-75E5D7B98A74}">
      <dgm:prSet/>
      <dgm:spPr/>
      <dgm:t>
        <a:bodyPr/>
        <a:lstStyle/>
        <a:p>
          <a:endParaRPr lang="en-GB"/>
        </a:p>
      </dgm:t>
    </dgm:pt>
    <dgm:pt modelId="{C8F9AF64-7BCF-4187-A542-55852D683A33}" type="pres">
      <dgm:prSet presAssocID="{DECA16F0-439E-4084-99A7-FB99F4619B8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9ED28F2-A74B-42CE-8A67-BD71C6AA8F7E}" type="pres">
      <dgm:prSet presAssocID="{593911D4-DECE-4503-BCF6-8DE8D050B7F7}" presName="parentLin" presStyleCnt="0"/>
      <dgm:spPr/>
    </dgm:pt>
    <dgm:pt modelId="{B80D02A3-B30A-4018-925C-D672E8385675}" type="pres">
      <dgm:prSet presAssocID="{593911D4-DECE-4503-BCF6-8DE8D050B7F7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D348713-163B-49FA-85B4-BC25CD8F3728}" type="pres">
      <dgm:prSet presAssocID="{593911D4-DECE-4503-BCF6-8DE8D050B7F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E2DF7D-EA28-46E1-A32D-DF66E50C25BE}" type="pres">
      <dgm:prSet presAssocID="{593911D4-DECE-4503-BCF6-8DE8D050B7F7}" presName="negativeSpace" presStyleCnt="0"/>
      <dgm:spPr/>
    </dgm:pt>
    <dgm:pt modelId="{D9EF6C41-1411-4F24-9956-6B8DE602EF93}" type="pres">
      <dgm:prSet presAssocID="{593911D4-DECE-4503-BCF6-8DE8D050B7F7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B7C271-B062-4F9C-8ACF-4243F31E9813}" type="pres">
      <dgm:prSet presAssocID="{07BBC797-498D-442F-9D68-5299196851E6}" presName="spaceBetweenRectangles" presStyleCnt="0"/>
      <dgm:spPr/>
    </dgm:pt>
    <dgm:pt modelId="{6778038D-01AE-4038-8A89-C3EBF858D3EC}" type="pres">
      <dgm:prSet presAssocID="{D0C9D61B-3D1C-4B35-AA7B-E9FECC8E032A}" presName="parentLin" presStyleCnt="0"/>
      <dgm:spPr/>
    </dgm:pt>
    <dgm:pt modelId="{298C9F53-0400-49F6-B0EE-C0C87EC1EB74}" type="pres">
      <dgm:prSet presAssocID="{D0C9D61B-3D1C-4B35-AA7B-E9FECC8E032A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D1C27B7-4677-4633-860F-55778FFF6206}" type="pres">
      <dgm:prSet presAssocID="{D0C9D61B-3D1C-4B35-AA7B-E9FECC8E032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05D2FC-DBE6-4370-B0C7-A6090DD6DEAF}" type="pres">
      <dgm:prSet presAssocID="{D0C9D61B-3D1C-4B35-AA7B-E9FECC8E032A}" presName="negativeSpace" presStyleCnt="0"/>
      <dgm:spPr/>
    </dgm:pt>
    <dgm:pt modelId="{82318078-462F-4727-AEEE-945C8C562EBC}" type="pres">
      <dgm:prSet presAssocID="{D0C9D61B-3D1C-4B35-AA7B-E9FECC8E032A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5F2FBA-144E-4D02-B87B-66481237FF4B}" type="pres">
      <dgm:prSet presAssocID="{ACA9368C-8A5B-482F-823F-D2556126E315}" presName="spaceBetweenRectangles" presStyleCnt="0"/>
      <dgm:spPr/>
    </dgm:pt>
    <dgm:pt modelId="{08DC88F2-ECD6-46B3-B564-2DF1836FCBBC}" type="pres">
      <dgm:prSet presAssocID="{D275532E-6B91-42BE-827E-FCD8A574213B}" presName="parentLin" presStyleCnt="0"/>
      <dgm:spPr/>
    </dgm:pt>
    <dgm:pt modelId="{41317F82-9C84-454B-B3B0-D37D0017F41A}" type="pres">
      <dgm:prSet presAssocID="{D275532E-6B91-42BE-827E-FCD8A574213B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36A7CE06-E373-4EF2-8C91-5848E09388AE}" type="pres">
      <dgm:prSet presAssocID="{D275532E-6B91-42BE-827E-FCD8A574213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60DF8D-9B17-44A8-8A79-AF4D07EB7381}" type="pres">
      <dgm:prSet presAssocID="{D275532E-6B91-42BE-827E-FCD8A574213B}" presName="negativeSpace" presStyleCnt="0"/>
      <dgm:spPr/>
    </dgm:pt>
    <dgm:pt modelId="{D13E0961-0C65-4432-B016-9071D16491F3}" type="pres">
      <dgm:prSet presAssocID="{D275532E-6B91-42BE-827E-FCD8A574213B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D4416C-2E6C-4332-8260-3485584D4E3C}" type="presOf" srcId="{D0C9D61B-3D1C-4B35-AA7B-E9FECC8E032A}" destId="{9D1C27B7-4677-4633-860F-55778FFF6206}" srcOrd="1" destOrd="0" presId="urn:microsoft.com/office/officeart/2005/8/layout/list1"/>
    <dgm:cxn modelId="{8B583680-8CC9-457D-9FBF-C7D86C87190E}" type="presOf" srcId="{593911D4-DECE-4503-BCF6-8DE8D050B7F7}" destId="{9D348713-163B-49FA-85B4-BC25CD8F3728}" srcOrd="1" destOrd="0" presId="urn:microsoft.com/office/officeart/2005/8/layout/list1"/>
    <dgm:cxn modelId="{98A2F0A3-3AD6-4E2D-BDF8-E846622C52A8}" type="presOf" srcId="{D0C9D61B-3D1C-4B35-AA7B-E9FECC8E032A}" destId="{298C9F53-0400-49F6-B0EE-C0C87EC1EB74}" srcOrd="0" destOrd="0" presId="urn:microsoft.com/office/officeart/2005/8/layout/list1"/>
    <dgm:cxn modelId="{1E97ED25-6702-4214-B837-75E5D7B98A74}" srcId="{9880721D-1F8D-4C51-ABE0-D5019FA4FEBE}" destId="{6CDF73B7-B1A1-4129-A816-D65A9871CEC7}" srcOrd="1" destOrd="0" parTransId="{5E3EFEFC-80AE-4CF1-9C38-17D7A892125C}" sibTransId="{2E018236-0D63-431E-987F-D55A1A252A5F}"/>
    <dgm:cxn modelId="{FD1A2430-49AC-46BC-B5C9-E9F1563479AD}" type="presOf" srcId="{6BB5B0E2-7735-4DD2-A050-645A5C7BA99D}" destId="{D13E0961-0C65-4432-B016-9071D16491F3}" srcOrd="0" destOrd="0" presId="urn:microsoft.com/office/officeart/2005/8/layout/list1"/>
    <dgm:cxn modelId="{D1EF48E0-FB1D-415D-AFEF-90AE4E7A04F2}" srcId="{DECA16F0-439E-4084-99A7-FB99F4619B80}" destId="{D275532E-6B91-42BE-827E-FCD8A574213B}" srcOrd="2" destOrd="0" parTransId="{11BDBF02-443B-45BC-A6BF-6D7AB2CFE84B}" sibTransId="{2DE82307-116A-4AC4-B973-2F1C92670A89}"/>
    <dgm:cxn modelId="{719F1F64-5B08-4DF9-934C-1540277B1940}" type="presOf" srcId="{33156DCC-898A-4D16-8EF5-DF5B0275581B}" destId="{82318078-462F-4727-AEEE-945C8C562EBC}" srcOrd="0" destOrd="3" presId="urn:microsoft.com/office/officeart/2005/8/layout/list1"/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FBAFCCEE-8857-4883-BB72-E260F48A445D}" type="presOf" srcId="{C3206933-B175-4421-AFC1-A164D593D3A8}" destId="{D9EF6C41-1411-4F24-9956-6B8DE602EF93}" srcOrd="0" destOrd="0" presId="urn:microsoft.com/office/officeart/2005/8/layout/list1"/>
    <dgm:cxn modelId="{3FDB0BF8-88E8-4D23-B148-46FE4BA3436A}" type="presOf" srcId="{D275532E-6B91-42BE-827E-FCD8A574213B}" destId="{41317F82-9C84-454B-B3B0-D37D0017F41A}" srcOrd="0" destOrd="0" presId="urn:microsoft.com/office/officeart/2005/8/layout/list1"/>
    <dgm:cxn modelId="{48028FD1-E84E-45B3-A495-BA57E97A18F4}" type="presOf" srcId="{9880721D-1F8D-4C51-ABE0-D5019FA4FEBE}" destId="{D13E0961-0C65-4432-B016-9071D16491F3}" srcOrd="0" destOrd="1" presId="urn:microsoft.com/office/officeart/2005/8/layout/list1"/>
    <dgm:cxn modelId="{D90FFEB8-BCD1-437C-8B9B-549402A7CCB7}" type="presOf" srcId="{C7790C0E-0B7C-470C-9DDA-A8B0B1CB291F}" destId="{82318078-462F-4727-AEEE-945C8C562EBC}" srcOrd="0" destOrd="0" presId="urn:microsoft.com/office/officeart/2005/8/layout/list1"/>
    <dgm:cxn modelId="{479B6A1C-064F-4DA8-A2D0-C6DFA4016889}" srcId="{D0C9D61B-3D1C-4B35-AA7B-E9FECC8E032A}" destId="{C7790C0E-0B7C-470C-9DDA-A8B0B1CB291F}" srcOrd="0" destOrd="0" parTransId="{ABBF6B59-8C46-4A55-A716-903D9D37BEA1}" sibTransId="{95850536-BF22-4752-A3E2-541E19AC6F64}"/>
    <dgm:cxn modelId="{0D2BE2EF-020C-441F-853D-C4E7A1230215}" srcId="{D0C9D61B-3D1C-4B35-AA7B-E9FECC8E032A}" destId="{AB58F35E-351F-46BE-8EDA-CA893B26F4E0}" srcOrd="2" destOrd="0" parTransId="{F5E8617C-8153-4B99-AAC4-AD3B2E8D6AC8}" sibTransId="{54911598-C25E-4186-A69E-EDA99730AD22}"/>
    <dgm:cxn modelId="{67820267-B699-4456-88F2-9B995F4C443A}" srcId="{9880721D-1F8D-4C51-ABE0-D5019FA4FEBE}" destId="{902095E0-59DE-459D-997C-B821BD68F2AF}" srcOrd="0" destOrd="0" parTransId="{289D667A-B2CE-4B00-9CCE-EBB3EB93B70C}" sibTransId="{2EAD54E9-B143-4E0B-B6CD-2109DAA13F46}"/>
    <dgm:cxn modelId="{FA26D691-A5FA-46FA-9D45-AA59FF9C3D9A}" type="presOf" srcId="{9B6BEA48-6B8B-4EA2-A362-26A7CBA79973}" destId="{82318078-462F-4727-AEEE-945C8C562EBC}" srcOrd="0" destOrd="1" presId="urn:microsoft.com/office/officeart/2005/8/layout/list1"/>
    <dgm:cxn modelId="{89C0817A-080F-4934-90E1-1BB56E3407BD}" srcId="{DECA16F0-439E-4084-99A7-FB99F4619B80}" destId="{D0C9D61B-3D1C-4B35-AA7B-E9FECC8E032A}" srcOrd="1" destOrd="0" parTransId="{7C63FB85-6DF9-4B14-A50D-C3EB029F8D5E}" sibTransId="{ACA9368C-8A5B-482F-823F-D2556126E315}"/>
    <dgm:cxn modelId="{9CEA6801-523B-4C1F-9435-4BDA66B08FD5}" srcId="{593911D4-DECE-4503-BCF6-8DE8D050B7F7}" destId="{C3206933-B175-4421-AFC1-A164D593D3A8}" srcOrd="0" destOrd="0" parTransId="{52988706-D6CF-4221-8B0A-6B9E52403F10}" sibTransId="{3C1823DF-66E1-40A1-B152-7173FE37F122}"/>
    <dgm:cxn modelId="{BA00C38B-2E80-4BBD-9166-F936DFF53285}" srcId="{D275532E-6B91-42BE-827E-FCD8A574213B}" destId="{9880721D-1F8D-4C51-ABE0-D5019FA4FEBE}" srcOrd="1" destOrd="0" parTransId="{7B06A772-BA08-4963-B00F-6E92387D9F46}" sibTransId="{2985C419-D2B3-4B76-A3D6-3727162A3E47}"/>
    <dgm:cxn modelId="{D90B5C8C-CE61-48FB-B066-7C6C7AAD596F}" srcId="{D0C9D61B-3D1C-4B35-AA7B-E9FECC8E032A}" destId="{9B6BEA48-6B8B-4EA2-A362-26A7CBA79973}" srcOrd="1" destOrd="0" parTransId="{5B80EE00-D53C-4DEE-901A-D91C6468EE2B}" sibTransId="{AEFE6A99-0C2C-4E10-B9DB-6D7B275CD9F8}"/>
    <dgm:cxn modelId="{B436C700-4CFC-45CB-A4A2-D56601FBA723}" type="presOf" srcId="{902095E0-59DE-459D-997C-B821BD68F2AF}" destId="{D13E0961-0C65-4432-B016-9071D16491F3}" srcOrd="0" destOrd="2" presId="urn:microsoft.com/office/officeart/2005/8/layout/list1"/>
    <dgm:cxn modelId="{EDC5673C-3EC7-400B-83C7-CEBFAA808B99}" srcId="{D0C9D61B-3D1C-4B35-AA7B-E9FECC8E032A}" destId="{33156DCC-898A-4D16-8EF5-DF5B0275581B}" srcOrd="3" destOrd="0" parTransId="{3013890E-5FF6-4FB6-B789-3066402E239E}" sibTransId="{EBD1CE86-A762-42EC-A625-F4796B72A715}"/>
    <dgm:cxn modelId="{327FFDC4-84AB-4885-A864-79C359293E4A}" type="presOf" srcId="{DECA16F0-439E-4084-99A7-FB99F4619B80}" destId="{C8F9AF64-7BCF-4187-A542-55852D683A33}" srcOrd="0" destOrd="0" presId="urn:microsoft.com/office/officeart/2005/8/layout/list1"/>
    <dgm:cxn modelId="{C52A818C-CF5B-4449-8B2F-DCDB65B6598F}" type="presOf" srcId="{593911D4-DECE-4503-BCF6-8DE8D050B7F7}" destId="{B80D02A3-B30A-4018-925C-D672E8385675}" srcOrd="0" destOrd="0" presId="urn:microsoft.com/office/officeart/2005/8/layout/list1"/>
    <dgm:cxn modelId="{2B802938-EBB7-4C1A-B749-5131B0D77EB8}" type="presOf" srcId="{6CDF73B7-B1A1-4129-A816-D65A9871CEC7}" destId="{D13E0961-0C65-4432-B016-9071D16491F3}" srcOrd="0" destOrd="3" presId="urn:microsoft.com/office/officeart/2005/8/layout/list1"/>
    <dgm:cxn modelId="{F84B2473-B603-43D6-9D07-8B277DF105BC}" type="presOf" srcId="{AB58F35E-351F-46BE-8EDA-CA893B26F4E0}" destId="{82318078-462F-4727-AEEE-945C8C562EBC}" srcOrd="0" destOrd="2" presId="urn:microsoft.com/office/officeart/2005/8/layout/list1"/>
    <dgm:cxn modelId="{79AD3416-7680-4A63-921F-1564E533F0CF}" type="presOf" srcId="{D275532E-6B91-42BE-827E-FCD8A574213B}" destId="{36A7CE06-E373-4EF2-8C91-5848E09388AE}" srcOrd="1" destOrd="0" presId="urn:microsoft.com/office/officeart/2005/8/layout/list1"/>
    <dgm:cxn modelId="{EA603A3E-8BE1-4F6D-B3C5-C80998A0D702}" srcId="{D275532E-6B91-42BE-827E-FCD8A574213B}" destId="{6BB5B0E2-7735-4DD2-A050-645A5C7BA99D}" srcOrd="0" destOrd="0" parTransId="{09299EF6-DD06-4934-9EA9-30318080FCFF}" sibTransId="{EB4CD80A-E78F-404B-9D77-3F7B7F2A6DA3}"/>
    <dgm:cxn modelId="{8A95F607-D0A3-4B95-8218-6C88116A8EAF}" type="presParOf" srcId="{C8F9AF64-7BCF-4187-A542-55852D683A33}" destId="{69ED28F2-A74B-42CE-8A67-BD71C6AA8F7E}" srcOrd="0" destOrd="0" presId="urn:microsoft.com/office/officeart/2005/8/layout/list1"/>
    <dgm:cxn modelId="{EBD724B2-C2BF-44C0-AD03-C13AAFD4CC35}" type="presParOf" srcId="{69ED28F2-A74B-42CE-8A67-BD71C6AA8F7E}" destId="{B80D02A3-B30A-4018-925C-D672E8385675}" srcOrd="0" destOrd="0" presId="urn:microsoft.com/office/officeart/2005/8/layout/list1"/>
    <dgm:cxn modelId="{DD93C93D-2964-4621-A50F-D10DBCF87F8A}" type="presParOf" srcId="{69ED28F2-A74B-42CE-8A67-BD71C6AA8F7E}" destId="{9D348713-163B-49FA-85B4-BC25CD8F3728}" srcOrd="1" destOrd="0" presId="urn:microsoft.com/office/officeart/2005/8/layout/list1"/>
    <dgm:cxn modelId="{29926399-979B-45D2-8D43-48862B50B5B1}" type="presParOf" srcId="{C8F9AF64-7BCF-4187-A542-55852D683A33}" destId="{3AE2DF7D-EA28-46E1-A32D-DF66E50C25BE}" srcOrd="1" destOrd="0" presId="urn:microsoft.com/office/officeart/2005/8/layout/list1"/>
    <dgm:cxn modelId="{9EF277BD-FA69-4A6C-A63D-61F033505626}" type="presParOf" srcId="{C8F9AF64-7BCF-4187-A542-55852D683A33}" destId="{D9EF6C41-1411-4F24-9956-6B8DE602EF93}" srcOrd="2" destOrd="0" presId="urn:microsoft.com/office/officeart/2005/8/layout/list1"/>
    <dgm:cxn modelId="{94B6294C-346F-40AA-BED9-926DA4DE0D4F}" type="presParOf" srcId="{C8F9AF64-7BCF-4187-A542-55852D683A33}" destId="{7AB7C271-B062-4F9C-8ACF-4243F31E9813}" srcOrd="3" destOrd="0" presId="urn:microsoft.com/office/officeart/2005/8/layout/list1"/>
    <dgm:cxn modelId="{CF60790A-2055-490C-992E-C984DEF4C7EA}" type="presParOf" srcId="{C8F9AF64-7BCF-4187-A542-55852D683A33}" destId="{6778038D-01AE-4038-8A89-C3EBF858D3EC}" srcOrd="4" destOrd="0" presId="urn:microsoft.com/office/officeart/2005/8/layout/list1"/>
    <dgm:cxn modelId="{3DF83CAD-D813-458B-92DA-6339251D00FF}" type="presParOf" srcId="{6778038D-01AE-4038-8A89-C3EBF858D3EC}" destId="{298C9F53-0400-49F6-B0EE-C0C87EC1EB74}" srcOrd="0" destOrd="0" presId="urn:microsoft.com/office/officeart/2005/8/layout/list1"/>
    <dgm:cxn modelId="{C3A85250-05F0-4D2A-9B4B-EC3351EAA706}" type="presParOf" srcId="{6778038D-01AE-4038-8A89-C3EBF858D3EC}" destId="{9D1C27B7-4677-4633-860F-55778FFF6206}" srcOrd="1" destOrd="0" presId="urn:microsoft.com/office/officeart/2005/8/layout/list1"/>
    <dgm:cxn modelId="{47E24B82-DC46-4248-A27E-6ED32F58BF13}" type="presParOf" srcId="{C8F9AF64-7BCF-4187-A542-55852D683A33}" destId="{3F05D2FC-DBE6-4370-B0C7-A6090DD6DEAF}" srcOrd="5" destOrd="0" presId="urn:microsoft.com/office/officeart/2005/8/layout/list1"/>
    <dgm:cxn modelId="{3A00A90D-C756-451D-B23A-BC1909131542}" type="presParOf" srcId="{C8F9AF64-7BCF-4187-A542-55852D683A33}" destId="{82318078-462F-4727-AEEE-945C8C562EBC}" srcOrd="6" destOrd="0" presId="urn:microsoft.com/office/officeart/2005/8/layout/list1"/>
    <dgm:cxn modelId="{821853CB-7189-4D28-8462-65FF31A73E5D}" type="presParOf" srcId="{C8F9AF64-7BCF-4187-A542-55852D683A33}" destId="{E15F2FBA-144E-4D02-B87B-66481237FF4B}" srcOrd="7" destOrd="0" presId="urn:microsoft.com/office/officeart/2005/8/layout/list1"/>
    <dgm:cxn modelId="{05663C6A-B9A9-401A-8DD2-9A04104D3AB7}" type="presParOf" srcId="{C8F9AF64-7BCF-4187-A542-55852D683A33}" destId="{08DC88F2-ECD6-46B3-B564-2DF1836FCBBC}" srcOrd="8" destOrd="0" presId="urn:microsoft.com/office/officeart/2005/8/layout/list1"/>
    <dgm:cxn modelId="{7FF2AF65-D5CA-4F06-A121-770A9C66074F}" type="presParOf" srcId="{08DC88F2-ECD6-46B3-B564-2DF1836FCBBC}" destId="{41317F82-9C84-454B-B3B0-D37D0017F41A}" srcOrd="0" destOrd="0" presId="urn:microsoft.com/office/officeart/2005/8/layout/list1"/>
    <dgm:cxn modelId="{7C514356-1062-4382-8C7E-EE60F0515C96}" type="presParOf" srcId="{08DC88F2-ECD6-46B3-B564-2DF1836FCBBC}" destId="{36A7CE06-E373-4EF2-8C91-5848E09388AE}" srcOrd="1" destOrd="0" presId="urn:microsoft.com/office/officeart/2005/8/layout/list1"/>
    <dgm:cxn modelId="{745A7CD9-8A1F-4EAB-B9B9-1361AFE6BEAF}" type="presParOf" srcId="{C8F9AF64-7BCF-4187-A542-55852D683A33}" destId="{AD60DF8D-9B17-44A8-8A79-AF4D07EB7381}" srcOrd="9" destOrd="0" presId="urn:microsoft.com/office/officeart/2005/8/layout/list1"/>
    <dgm:cxn modelId="{EE962E96-0CC0-4159-B0BC-56F503BD6D6B}" type="presParOf" srcId="{C8F9AF64-7BCF-4187-A542-55852D683A33}" destId="{D13E0961-0C65-4432-B016-9071D16491F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792F11-73DD-4DA2-9358-6BB639D52417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B13DB6D-FDF1-4E21-ABC1-3691BDEA88A6}">
      <dgm:prSet/>
      <dgm:spPr/>
      <dgm:t>
        <a:bodyPr/>
        <a:lstStyle/>
        <a:p>
          <a:r>
            <a:rPr lang="hr-HR" b="1" dirty="0"/>
            <a:t>ORIJENTACIJA NA PROBLEM</a:t>
          </a:r>
          <a:endParaRPr lang="en-US" b="1" dirty="0"/>
        </a:p>
      </dgm:t>
    </dgm:pt>
    <dgm:pt modelId="{A7D127BC-CBB1-42A5-A2C8-143BB18BA4D2}" type="parTrans" cxnId="{3505C221-07EB-47EF-890D-3FF833F3C7DC}">
      <dgm:prSet/>
      <dgm:spPr/>
      <dgm:t>
        <a:bodyPr/>
        <a:lstStyle/>
        <a:p>
          <a:endParaRPr lang="en-US"/>
        </a:p>
      </dgm:t>
    </dgm:pt>
    <dgm:pt modelId="{9E3CCCB5-8B3C-4D9A-989A-CEB3088B2E7C}" type="sibTrans" cxnId="{3505C221-07EB-47EF-890D-3FF833F3C7DC}">
      <dgm:prSet/>
      <dgm:spPr/>
      <dgm:t>
        <a:bodyPr/>
        <a:lstStyle/>
        <a:p>
          <a:endParaRPr lang="en-US"/>
        </a:p>
      </dgm:t>
    </dgm:pt>
    <dgm:pt modelId="{9AC9708F-F81E-4526-AF18-C86FD96AD59E}">
      <dgm:prSet/>
      <dgm:spPr/>
      <dgm:t>
        <a:bodyPr/>
        <a:lstStyle/>
        <a:p>
          <a:r>
            <a:rPr lang="hr-HR"/>
            <a:t>Pozitivna</a:t>
          </a:r>
          <a:endParaRPr lang="en-US"/>
        </a:p>
      </dgm:t>
    </dgm:pt>
    <dgm:pt modelId="{B76537C1-D5FF-4A90-B7CA-457EFCD1E105}" type="parTrans" cxnId="{25D8742B-DF0C-4605-837A-7943D78B6D93}">
      <dgm:prSet/>
      <dgm:spPr/>
      <dgm:t>
        <a:bodyPr/>
        <a:lstStyle/>
        <a:p>
          <a:endParaRPr lang="en-US"/>
        </a:p>
      </dgm:t>
    </dgm:pt>
    <dgm:pt modelId="{64768438-331A-4881-9649-48E3B82471A0}" type="sibTrans" cxnId="{25D8742B-DF0C-4605-837A-7943D78B6D93}">
      <dgm:prSet/>
      <dgm:spPr/>
      <dgm:t>
        <a:bodyPr/>
        <a:lstStyle/>
        <a:p>
          <a:endParaRPr lang="en-US"/>
        </a:p>
      </dgm:t>
    </dgm:pt>
    <dgm:pt modelId="{C12526D6-9946-4D95-AF23-A4028AE265DA}">
      <dgm:prSet/>
      <dgm:spPr/>
      <dgm:t>
        <a:bodyPr/>
        <a:lstStyle/>
        <a:p>
          <a:r>
            <a:rPr lang="hr-HR"/>
            <a:t>Negativna </a:t>
          </a:r>
          <a:endParaRPr lang="en-US"/>
        </a:p>
      </dgm:t>
    </dgm:pt>
    <dgm:pt modelId="{123536FB-6543-44E0-A755-1D6DAD22BF65}" type="parTrans" cxnId="{71FBD05F-09F7-4314-9488-C950BB8151E9}">
      <dgm:prSet/>
      <dgm:spPr/>
      <dgm:t>
        <a:bodyPr/>
        <a:lstStyle/>
        <a:p>
          <a:endParaRPr lang="en-US"/>
        </a:p>
      </dgm:t>
    </dgm:pt>
    <dgm:pt modelId="{8C3ACC36-2706-48AE-B069-6E67C9157B4D}" type="sibTrans" cxnId="{71FBD05F-09F7-4314-9488-C950BB8151E9}">
      <dgm:prSet/>
      <dgm:spPr/>
      <dgm:t>
        <a:bodyPr/>
        <a:lstStyle/>
        <a:p>
          <a:endParaRPr lang="en-US"/>
        </a:p>
      </dgm:t>
    </dgm:pt>
    <dgm:pt modelId="{C46225F2-037A-45B4-930F-07A48F94E45A}">
      <dgm:prSet/>
      <dgm:spPr/>
      <dgm:t>
        <a:bodyPr/>
        <a:lstStyle/>
        <a:p>
          <a:r>
            <a:rPr lang="hr-HR" b="1" dirty="0"/>
            <a:t>STIL RJEŠAVANJA PROBLEMA</a:t>
          </a:r>
          <a:endParaRPr lang="en-US" b="1" dirty="0"/>
        </a:p>
      </dgm:t>
    </dgm:pt>
    <dgm:pt modelId="{3FF3D3E2-4D3B-43F4-9233-DC018EA7F847}" type="parTrans" cxnId="{8D1CBE47-AFD8-43D7-B8E5-6695CB504D24}">
      <dgm:prSet/>
      <dgm:spPr/>
      <dgm:t>
        <a:bodyPr/>
        <a:lstStyle/>
        <a:p>
          <a:endParaRPr lang="en-US"/>
        </a:p>
      </dgm:t>
    </dgm:pt>
    <dgm:pt modelId="{6596B57A-3BED-488C-B421-97BE138DE2C4}" type="sibTrans" cxnId="{8D1CBE47-AFD8-43D7-B8E5-6695CB504D24}">
      <dgm:prSet/>
      <dgm:spPr/>
      <dgm:t>
        <a:bodyPr/>
        <a:lstStyle/>
        <a:p>
          <a:endParaRPr lang="en-US"/>
        </a:p>
      </dgm:t>
    </dgm:pt>
    <dgm:pt modelId="{2EB60883-434D-4D4A-BD9B-69D7BE4E7A62}">
      <dgm:prSet/>
      <dgm:spPr/>
      <dgm:t>
        <a:bodyPr/>
        <a:lstStyle/>
        <a:p>
          <a:r>
            <a:rPr lang="hr-HR"/>
            <a:t>Racionalni</a:t>
          </a:r>
          <a:endParaRPr lang="en-US"/>
        </a:p>
      </dgm:t>
    </dgm:pt>
    <dgm:pt modelId="{9CC1102F-EDC3-43CF-A4A6-8C7CAD5C185F}" type="parTrans" cxnId="{8F4294AE-6944-4570-B0A0-1F4758939554}">
      <dgm:prSet/>
      <dgm:spPr/>
      <dgm:t>
        <a:bodyPr/>
        <a:lstStyle/>
        <a:p>
          <a:endParaRPr lang="en-US"/>
        </a:p>
      </dgm:t>
    </dgm:pt>
    <dgm:pt modelId="{FD766C91-8A75-48BC-B85D-0676B56E7A99}" type="sibTrans" cxnId="{8F4294AE-6944-4570-B0A0-1F4758939554}">
      <dgm:prSet/>
      <dgm:spPr/>
      <dgm:t>
        <a:bodyPr/>
        <a:lstStyle/>
        <a:p>
          <a:endParaRPr lang="en-US"/>
        </a:p>
      </dgm:t>
    </dgm:pt>
    <dgm:pt modelId="{EC17EEBE-C320-4734-882E-388B605C4E16}">
      <dgm:prSet/>
      <dgm:spPr/>
      <dgm:t>
        <a:bodyPr/>
        <a:lstStyle/>
        <a:p>
          <a:r>
            <a:rPr lang="hr-HR"/>
            <a:t>Impulzivni/nepažljivi</a:t>
          </a:r>
          <a:endParaRPr lang="en-US"/>
        </a:p>
      </dgm:t>
    </dgm:pt>
    <dgm:pt modelId="{CD0F3990-00C1-4354-A4F8-6984CE789FC5}" type="parTrans" cxnId="{77EFD8C4-B08C-4595-9F43-106CD035D0CC}">
      <dgm:prSet/>
      <dgm:spPr/>
      <dgm:t>
        <a:bodyPr/>
        <a:lstStyle/>
        <a:p>
          <a:endParaRPr lang="en-US"/>
        </a:p>
      </dgm:t>
    </dgm:pt>
    <dgm:pt modelId="{3909FA44-B4E5-4ABD-B507-F903EB0533B7}" type="sibTrans" cxnId="{77EFD8C4-B08C-4595-9F43-106CD035D0CC}">
      <dgm:prSet/>
      <dgm:spPr/>
      <dgm:t>
        <a:bodyPr/>
        <a:lstStyle/>
        <a:p>
          <a:endParaRPr lang="en-US"/>
        </a:p>
      </dgm:t>
    </dgm:pt>
    <dgm:pt modelId="{363B54AF-4DED-4A89-BA87-1E3A3F7B4F8B}">
      <dgm:prSet/>
      <dgm:spPr/>
      <dgm:t>
        <a:bodyPr/>
        <a:lstStyle/>
        <a:p>
          <a:r>
            <a:rPr lang="hr-HR"/>
            <a:t>Izbjegavajući</a:t>
          </a:r>
          <a:endParaRPr lang="en-US"/>
        </a:p>
      </dgm:t>
    </dgm:pt>
    <dgm:pt modelId="{4A19AA08-5945-4B23-86F8-9EF34B48DA75}" type="parTrans" cxnId="{4CEFC252-A1BD-450A-A265-7E28A3B814F9}">
      <dgm:prSet/>
      <dgm:spPr/>
      <dgm:t>
        <a:bodyPr/>
        <a:lstStyle/>
        <a:p>
          <a:endParaRPr lang="en-US"/>
        </a:p>
      </dgm:t>
    </dgm:pt>
    <dgm:pt modelId="{7552042E-D677-4387-AD25-B903585A3E75}" type="sibTrans" cxnId="{4CEFC252-A1BD-450A-A265-7E28A3B814F9}">
      <dgm:prSet/>
      <dgm:spPr/>
      <dgm:t>
        <a:bodyPr/>
        <a:lstStyle/>
        <a:p>
          <a:endParaRPr lang="en-US"/>
        </a:p>
      </dgm:t>
    </dgm:pt>
    <dgm:pt modelId="{A58574B5-1D00-46A6-BDB1-91A4360B10D2}" type="pres">
      <dgm:prSet presAssocID="{46792F11-73DD-4DA2-9358-6BB639D5241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CAB0F2-0F4F-4286-9A1E-FAC7ADD8D303}" type="pres">
      <dgm:prSet presAssocID="{1B13DB6D-FDF1-4E21-ABC1-3691BDEA88A6}" presName="composite" presStyleCnt="0"/>
      <dgm:spPr/>
    </dgm:pt>
    <dgm:pt modelId="{AA0956B5-5BBA-404A-8FFB-0CCC0B15B7A5}" type="pres">
      <dgm:prSet presAssocID="{1B13DB6D-FDF1-4E21-ABC1-3691BDEA88A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613EA-3654-4E7B-B1D6-E72DE8CEDCFC}" type="pres">
      <dgm:prSet presAssocID="{1B13DB6D-FDF1-4E21-ABC1-3691BDEA88A6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EC501E-DC44-4987-8C1B-315A6F9D25E1}" type="pres">
      <dgm:prSet presAssocID="{9E3CCCB5-8B3C-4D9A-989A-CEB3088B2E7C}" presName="space" presStyleCnt="0"/>
      <dgm:spPr/>
    </dgm:pt>
    <dgm:pt modelId="{87B9FE66-DD78-4BF7-BAD4-DED57D6F207C}" type="pres">
      <dgm:prSet presAssocID="{C46225F2-037A-45B4-930F-07A48F94E45A}" presName="composite" presStyleCnt="0"/>
      <dgm:spPr/>
    </dgm:pt>
    <dgm:pt modelId="{49DD2DB4-12D6-4C8D-AC90-3F684E1D8A0A}" type="pres">
      <dgm:prSet presAssocID="{C46225F2-037A-45B4-930F-07A48F94E45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5B4203-F060-440F-88A3-699C81BEA7E1}" type="pres">
      <dgm:prSet presAssocID="{C46225F2-037A-45B4-930F-07A48F94E45A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1CBE47-AFD8-43D7-B8E5-6695CB504D24}" srcId="{46792F11-73DD-4DA2-9358-6BB639D52417}" destId="{C46225F2-037A-45B4-930F-07A48F94E45A}" srcOrd="1" destOrd="0" parTransId="{3FF3D3E2-4D3B-43F4-9233-DC018EA7F847}" sibTransId="{6596B57A-3BED-488C-B421-97BE138DE2C4}"/>
    <dgm:cxn modelId="{99312FBA-F74B-4702-95F0-09DCC72B9C7D}" type="presOf" srcId="{1B13DB6D-FDF1-4E21-ABC1-3691BDEA88A6}" destId="{AA0956B5-5BBA-404A-8FFB-0CCC0B15B7A5}" srcOrd="0" destOrd="0" presId="urn:microsoft.com/office/officeart/2005/8/layout/hList1"/>
    <dgm:cxn modelId="{32B2BF7D-3BEF-4F53-9780-A4100DAA027A}" type="presOf" srcId="{46792F11-73DD-4DA2-9358-6BB639D52417}" destId="{A58574B5-1D00-46A6-BDB1-91A4360B10D2}" srcOrd="0" destOrd="0" presId="urn:microsoft.com/office/officeart/2005/8/layout/hList1"/>
    <dgm:cxn modelId="{6F9B6A69-2CFE-4783-A8FF-580C22F8E4B6}" type="presOf" srcId="{2EB60883-434D-4D4A-BD9B-69D7BE4E7A62}" destId="{CB5B4203-F060-440F-88A3-699C81BEA7E1}" srcOrd="0" destOrd="0" presId="urn:microsoft.com/office/officeart/2005/8/layout/hList1"/>
    <dgm:cxn modelId="{76CC75CC-3AF9-4DBA-A10F-2A7B117694AF}" type="presOf" srcId="{C12526D6-9946-4D95-AF23-A4028AE265DA}" destId="{ED9613EA-3654-4E7B-B1D6-E72DE8CEDCFC}" srcOrd="0" destOrd="1" presId="urn:microsoft.com/office/officeart/2005/8/layout/hList1"/>
    <dgm:cxn modelId="{3505C221-07EB-47EF-890D-3FF833F3C7DC}" srcId="{46792F11-73DD-4DA2-9358-6BB639D52417}" destId="{1B13DB6D-FDF1-4E21-ABC1-3691BDEA88A6}" srcOrd="0" destOrd="0" parTransId="{A7D127BC-CBB1-42A5-A2C8-143BB18BA4D2}" sibTransId="{9E3CCCB5-8B3C-4D9A-989A-CEB3088B2E7C}"/>
    <dgm:cxn modelId="{A11A80A7-5832-4F36-9C1D-3DCD71C8A070}" type="presOf" srcId="{C46225F2-037A-45B4-930F-07A48F94E45A}" destId="{49DD2DB4-12D6-4C8D-AC90-3F684E1D8A0A}" srcOrd="0" destOrd="0" presId="urn:microsoft.com/office/officeart/2005/8/layout/hList1"/>
    <dgm:cxn modelId="{21AC9745-D17B-4130-8FF2-8F7F243FEEAE}" type="presOf" srcId="{9AC9708F-F81E-4526-AF18-C86FD96AD59E}" destId="{ED9613EA-3654-4E7B-B1D6-E72DE8CEDCFC}" srcOrd="0" destOrd="0" presId="urn:microsoft.com/office/officeart/2005/8/layout/hList1"/>
    <dgm:cxn modelId="{556075FA-7D8F-4C68-BFE5-3B64D1189F49}" type="presOf" srcId="{363B54AF-4DED-4A89-BA87-1E3A3F7B4F8B}" destId="{CB5B4203-F060-440F-88A3-699C81BEA7E1}" srcOrd="0" destOrd="2" presId="urn:microsoft.com/office/officeart/2005/8/layout/hList1"/>
    <dgm:cxn modelId="{77EFD8C4-B08C-4595-9F43-106CD035D0CC}" srcId="{C46225F2-037A-45B4-930F-07A48F94E45A}" destId="{EC17EEBE-C320-4734-882E-388B605C4E16}" srcOrd="1" destOrd="0" parTransId="{CD0F3990-00C1-4354-A4F8-6984CE789FC5}" sibTransId="{3909FA44-B4E5-4ABD-B507-F903EB0533B7}"/>
    <dgm:cxn modelId="{8F4294AE-6944-4570-B0A0-1F4758939554}" srcId="{C46225F2-037A-45B4-930F-07A48F94E45A}" destId="{2EB60883-434D-4D4A-BD9B-69D7BE4E7A62}" srcOrd="0" destOrd="0" parTransId="{9CC1102F-EDC3-43CF-A4A6-8C7CAD5C185F}" sibTransId="{FD766C91-8A75-48BC-B85D-0676B56E7A99}"/>
    <dgm:cxn modelId="{25D8742B-DF0C-4605-837A-7943D78B6D93}" srcId="{1B13DB6D-FDF1-4E21-ABC1-3691BDEA88A6}" destId="{9AC9708F-F81E-4526-AF18-C86FD96AD59E}" srcOrd="0" destOrd="0" parTransId="{B76537C1-D5FF-4A90-B7CA-457EFCD1E105}" sibTransId="{64768438-331A-4881-9649-48E3B82471A0}"/>
    <dgm:cxn modelId="{71FBD05F-09F7-4314-9488-C950BB8151E9}" srcId="{1B13DB6D-FDF1-4E21-ABC1-3691BDEA88A6}" destId="{C12526D6-9946-4D95-AF23-A4028AE265DA}" srcOrd="1" destOrd="0" parTransId="{123536FB-6543-44E0-A755-1D6DAD22BF65}" sibTransId="{8C3ACC36-2706-48AE-B069-6E67C9157B4D}"/>
    <dgm:cxn modelId="{D12EB2FC-B621-4C48-88FE-65558A0112B4}" type="presOf" srcId="{EC17EEBE-C320-4734-882E-388B605C4E16}" destId="{CB5B4203-F060-440F-88A3-699C81BEA7E1}" srcOrd="0" destOrd="1" presId="urn:microsoft.com/office/officeart/2005/8/layout/hList1"/>
    <dgm:cxn modelId="{4CEFC252-A1BD-450A-A265-7E28A3B814F9}" srcId="{C46225F2-037A-45B4-930F-07A48F94E45A}" destId="{363B54AF-4DED-4A89-BA87-1E3A3F7B4F8B}" srcOrd="2" destOrd="0" parTransId="{4A19AA08-5945-4B23-86F8-9EF34B48DA75}" sibTransId="{7552042E-D677-4387-AD25-B903585A3E75}"/>
    <dgm:cxn modelId="{5CCB429E-389F-4A54-8F7D-40B421F0B40F}" type="presParOf" srcId="{A58574B5-1D00-46A6-BDB1-91A4360B10D2}" destId="{8CCAB0F2-0F4F-4286-9A1E-FAC7ADD8D303}" srcOrd="0" destOrd="0" presId="urn:microsoft.com/office/officeart/2005/8/layout/hList1"/>
    <dgm:cxn modelId="{06A3EEF9-B7E2-49C6-8FF2-CF55E6868C98}" type="presParOf" srcId="{8CCAB0F2-0F4F-4286-9A1E-FAC7ADD8D303}" destId="{AA0956B5-5BBA-404A-8FFB-0CCC0B15B7A5}" srcOrd="0" destOrd="0" presId="urn:microsoft.com/office/officeart/2005/8/layout/hList1"/>
    <dgm:cxn modelId="{7DB2EB7F-3256-4B70-B8AE-C7B83CF71C54}" type="presParOf" srcId="{8CCAB0F2-0F4F-4286-9A1E-FAC7ADD8D303}" destId="{ED9613EA-3654-4E7B-B1D6-E72DE8CEDCFC}" srcOrd="1" destOrd="0" presId="urn:microsoft.com/office/officeart/2005/8/layout/hList1"/>
    <dgm:cxn modelId="{BF29EF51-3141-4357-9966-47FCDDA91663}" type="presParOf" srcId="{A58574B5-1D00-46A6-BDB1-91A4360B10D2}" destId="{95EC501E-DC44-4987-8C1B-315A6F9D25E1}" srcOrd="1" destOrd="0" presId="urn:microsoft.com/office/officeart/2005/8/layout/hList1"/>
    <dgm:cxn modelId="{9102A4E9-A6DE-4881-8DD9-84283DA99781}" type="presParOf" srcId="{A58574B5-1D00-46A6-BDB1-91A4360B10D2}" destId="{87B9FE66-DD78-4BF7-BAD4-DED57D6F207C}" srcOrd="2" destOrd="0" presId="urn:microsoft.com/office/officeart/2005/8/layout/hList1"/>
    <dgm:cxn modelId="{6390CB85-DC84-4C56-AAFC-D3BA7E37292F}" type="presParOf" srcId="{87B9FE66-DD78-4BF7-BAD4-DED57D6F207C}" destId="{49DD2DB4-12D6-4C8D-AC90-3F684E1D8A0A}" srcOrd="0" destOrd="0" presId="urn:microsoft.com/office/officeart/2005/8/layout/hList1"/>
    <dgm:cxn modelId="{C25D96C8-92CE-431A-85FA-5D3BAB6C5A2A}" type="presParOf" srcId="{87B9FE66-DD78-4BF7-BAD4-DED57D6F207C}" destId="{CB5B4203-F060-440F-88A3-699C81BEA7E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593911D4-DECE-4503-BCF6-8DE8D050B7F7}">
      <dgm:prSet phldrT="[Text]"/>
      <dgm:spPr/>
      <dgm:t>
        <a:bodyPr/>
        <a:lstStyle/>
        <a:p>
          <a:r>
            <a:rPr lang="hr-HR" b="1" dirty="0"/>
            <a:t>Pozitivna</a:t>
          </a:r>
          <a:r>
            <a:rPr lang="hr-HR" dirty="0"/>
            <a:t> orijentacija na problem</a:t>
          </a:r>
          <a:endParaRPr lang="en-GB" dirty="0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/>
        </a:p>
      </dgm:t>
    </dgm:pt>
    <dgm:pt modelId="{986B90A4-217C-4053-931E-CD4B7C093B7A}">
      <dgm:prSet/>
      <dgm:spPr/>
      <dgm:t>
        <a:bodyPr/>
        <a:lstStyle/>
        <a:p>
          <a:r>
            <a:rPr lang="hr-HR" dirty="0"/>
            <a:t>konstruktivna dimenzija, povećava vjerojatnost pozitivnog ishoda rješavanja problema</a:t>
          </a:r>
        </a:p>
      </dgm:t>
    </dgm:pt>
    <dgm:pt modelId="{73A6CE8D-1BF5-4BD2-8AF9-AB3C8910EC28}" type="parTrans" cxnId="{0540B051-BB3C-4CDC-B5E4-A8640FF50A11}">
      <dgm:prSet/>
      <dgm:spPr/>
      <dgm:t>
        <a:bodyPr/>
        <a:lstStyle/>
        <a:p>
          <a:endParaRPr lang="en-GB"/>
        </a:p>
      </dgm:t>
    </dgm:pt>
    <dgm:pt modelId="{797758E4-8360-4EE4-9C51-DA94605D9968}" type="sibTrans" cxnId="{0540B051-BB3C-4CDC-B5E4-A8640FF50A11}">
      <dgm:prSet/>
      <dgm:spPr/>
      <dgm:t>
        <a:bodyPr/>
        <a:lstStyle/>
        <a:p>
          <a:endParaRPr lang="en-GB"/>
        </a:p>
      </dgm:t>
    </dgm:pt>
    <dgm:pt modelId="{658300C8-535D-4198-8C2D-EB290BBFFACF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dirty="0"/>
            <a:t>pristup problemu kao izazovu (npr. prilika za dobit)</a:t>
          </a:r>
        </a:p>
      </dgm:t>
    </dgm:pt>
    <dgm:pt modelId="{E2227A0B-2098-4B21-90A2-76D54C46C7F2}" type="parTrans" cxnId="{B4348AE7-5D7F-4BAD-BD08-8A4031EE9590}">
      <dgm:prSet/>
      <dgm:spPr/>
      <dgm:t>
        <a:bodyPr/>
        <a:lstStyle/>
        <a:p>
          <a:endParaRPr lang="en-GB"/>
        </a:p>
      </dgm:t>
    </dgm:pt>
    <dgm:pt modelId="{64B40960-59CA-4BD3-A3CC-83FEC3A2E7EA}" type="sibTrans" cxnId="{B4348AE7-5D7F-4BAD-BD08-8A4031EE9590}">
      <dgm:prSet/>
      <dgm:spPr/>
      <dgm:t>
        <a:bodyPr/>
        <a:lstStyle/>
        <a:p>
          <a:endParaRPr lang="en-GB"/>
        </a:p>
      </dgm:t>
    </dgm:pt>
    <dgm:pt modelId="{C1B1AA20-5843-4D92-9B47-25175D0931D6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dirty="0"/>
            <a:t>vjerovanje da su problemi rješivi </a:t>
          </a:r>
          <a:br>
            <a:rPr lang="hr-HR" dirty="0"/>
          </a:br>
          <a:r>
            <a:rPr lang="hr-HR" dirty="0"/>
            <a:t>(očekivanje pozitivnih ishoda ili optimizam)</a:t>
          </a:r>
        </a:p>
      </dgm:t>
    </dgm:pt>
    <dgm:pt modelId="{62DA8BA8-20A3-4E95-BE17-7CC9BDF5E69F}" type="parTrans" cxnId="{CB316518-B07E-4DBC-A64C-4A620D9C6542}">
      <dgm:prSet/>
      <dgm:spPr/>
      <dgm:t>
        <a:bodyPr/>
        <a:lstStyle/>
        <a:p>
          <a:endParaRPr lang="en-GB"/>
        </a:p>
      </dgm:t>
    </dgm:pt>
    <dgm:pt modelId="{440136B7-9EF2-416B-BD6D-8A7E034D91E1}" type="sibTrans" cxnId="{CB316518-B07E-4DBC-A64C-4A620D9C6542}">
      <dgm:prSet/>
      <dgm:spPr/>
      <dgm:t>
        <a:bodyPr/>
        <a:lstStyle/>
        <a:p>
          <a:endParaRPr lang="en-GB"/>
        </a:p>
      </dgm:t>
    </dgm:pt>
    <dgm:pt modelId="{8ED0B12D-4190-4A7D-8EB4-6765640C6443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dirty="0"/>
            <a:t>vjerovanje u vlastitu sposobnost uspješnog rješavanja problema </a:t>
          </a:r>
        </a:p>
      </dgm:t>
    </dgm:pt>
    <dgm:pt modelId="{42720195-B164-4075-816C-C67A5C956F6A}" type="parTrans" cxnId="{594BECDA-2970-4FE4-8290-C464B4AC18C3}">
      <dgm:prSet/>
      <dgm:spPr/>
      <dgm:t>
        <a:bodyPr/>
        <a:lstStyle/>
        <a:p>
          <a:endParaRPr lang="en-GB"/>
        </a:p>
      </dgm:t>
    </dgm:pt>
    <dgm:pt modelId="{54C6A018-4026-4CAF-8F6C-537E64E0C56C}" type="sibTrans" cxnId="{594BECDA-2970-4FE4-8290-C464B4AC18C3}">
      <dgm:prSet/>
      <dgm:spPr/>
      <dgm:t>
        <a:bodyPr/>
        <a:lstStyle/>
        <a:p>
          <a:endParaRPr lang="en-GB"/>
        </a:p>
      </dgm:t>
    </dgm:pt>
    <dgm:pt modelId="{9AD0A401-5538-452F-AA49-1713CF0FA35B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dirty="0"/>
            <a:t>vjerovanje da su za uspješno rješavanje problema potrebni vrijeme, trud i upornost</a:t>
          </a:r>
        </a:p>
      </dgm:t>
    </dgm:pt>
    <dgm:pt modelId="{6E7AAC42-062A-4C76-82D5-9E5502A11AC3}" type="parTrans" cxnId="{98F6A3D4-7D6A-4424-8905-AB69BE498DCC}">
      <dgm:prSet/>
      <dgm:spPr/>
      <dgm:t>
        <a:bodyPr/>
        <a:lstStyle/>
        <a:p>
          <a:endParaRPr lang="en-GB"/>
        </a:p>
      </dgm:t>
    </dgm:pt>
    <dgm:pt modelId="{85B0C53E-60E3-49AC-BBED-95B30AA533E4}" type="sibTrans" cxnId="{98F6A3D4-7D6A-4424-8905-AB69BE498DCC}">
      <dgm:prSet/>
      <dgm:spPr/>
      <dgm:t>
        <a:bodyPr/>
        <a:lstStyle/>
        <a:p>
          <a:endParaRPr lang="en-GB"/>
        </a:p>
      </dgm:t>
    </dgm:pt>
    <dgm:pt modelId="{0CDC6F17-7B99-4E99-B9DE-60F9C8E0C94B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dirty="0"/>
            <a:t>usmjerenost na rješavanje problema, umjesto na izbjegavanje</a:t>
          </a:r>
        </a:p>
      </dgm:t>
    </dgm:pt>
    <dgm:pt modelId="{386170F2-8263-45EF-9BA6-872B2D07E28E}" type="parTrans" cxnId="{109954D6-BE12-4583-9266-82B7E938CB97}">
      <dgm:prSet/>
      <dgm:spPr/>
      <dgm:t>
        <a:bodyPr/>
        <a:lstStyle/>
        <a:p>
          <a:endParaRPr lang="en-GB"/>
        </a:p>
      </dgm:t>
    </dgm:pt>
    <dgm:pt modelId="{70849C15-D315-4333-ACF3-0581B0EC3303}" type="sibTrans" cxnId="{109954D6-BE12-4583-9266-82B7E938CB97}">
      <dgm:prSet/>
      <dgm:spPr/>
      <dgm:t>
        <a:bodyPr/>
        <a:lstStyle/>
        <a:p>
          <a:endParaRPr lang="en-GB"/>
        </a:p>
      </dgm:t>
    </dgm:pt>
    <dgm:pt modelId="{0FE2E941-F1FA-400B-8757-AAE44C08E090}">
      <dgm:prSet/>
      <dgm:spPr/>
      <dgm:t>
        <a:bodyPr/>
        <a:lstStyle/>
        <a:p>
          <a:r>
            <a:rPr lang="hr-HR" b="1" dirty="0"/>
            <a:t>Negativna</a:t>
          </a:r>
          <a:r>
            <a:rPr lang="hr-HR" dirty="0"/>
            <a:t> orijentacija na problem</a:t>
          </a:r>
        </a:p>
      </dgm:t>
    </dgm:pt>
    <dgm:pt modelId="{CCB1EE08-5CBE-4F7C-BE7A-966F8C3738C8}" type="parTrans" cxnId="{33443B6A-CF98-4F26-8C9A-23F6AF76179D}">
      <dgm:prSet/>
      <dgm:spPr/>
      <dgm:t>
        <a:bodyPr/>
        <a:lstStyle/>
        <a:p>
          <a:endParaRPr lang="en-GB"/>
        </a:p>
      </dgm:t>
    </dgm:pt>
    <dgm:pt modelId="{5DFB5592-2016-4DE8-A386-70E5A20678A6}" type="sibTrans" cxnId="{33443B6A-CF98-4F26-8C9A-23F6AF76179D}">
      <dgm:prSet/>
      <dgm:spPr/>
      <dgm:t>
        <a:bodyPr/>
        <a:lstStyle/>
        <a:p>
          <a:endParaRPr lang="en-GB"/>
        </a:p>
      </dgm:t>
    </dgm:pt>
    <dgm:pt modelId="{4325DD9D-EF60-42C9-8E00-B657629BB4BD}">
      <dgm:prSet/>
      <dgm:spPr/>
      <dgm:t>
        <a:bodyPr/>
        <a:lstStyle/>
        <a:p>
          <a:r>
            <a:rPr lang="nn-NO"/>
            <a:t>disfunkcionalan kognitvno-emocionalan set</a:t>
          </a:r>
          <a:endParaRPr lang="hr-HR" dirty="0"/>
        </a:p>
      </dgm:t>
    </dgm:pt>
    <dgm:pt modelId="{C4078FC7-9CD8-4C65-9BB2-AFBA7512D116}" type="parTrans" cxnId="{24B9C7CD-46D4-418D-AFCB-8037A24DDFD8}">
      <dgm:prSet/>
      <dgm:spPr/>
      <dgm:t>
        <a:bodyPr/>
        <a:lstStyle/>
        <a:p>
          <a:endParaRPr lang="en-GB"/>
        </a:p>
      </dgm:t>
    </dgm:pt>
    <dgm:pt modelId="{5486F11E-22F7-447B-8F59-11CC9F44B9AD}" type="sibTrans" cxnId="{24B9C7CD-46D4-418D-AFCB-8037A24DDFD8}">
      <dgm:prSet/>
      <dgm:spPr/>
      <dgm:t>
        <a:bodyPr/>
        <a:lstStyle/>
        <a:p>
          <a:endParaRPr lang="en-GB"/>
        </a:p>
      </dgm:t>
    </dgm:pt>
    <dgm:pt modelId="{6BD4DA8A-73F6-48ED-B526-8119725ED883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dirty="0"/>
            <a:t>gledanje na problem kao značajnu opasnost psihološkoj, socijalnoj, ponašajnoj ili zdravstvenoj dobrobiti</a:t>
          </a:r>
        </a:p>
      </dgm:t>
    </dgm:pt>
    <dgm:pt modelId="{BCDF46F6-3B5D-458F-B46C-ADE5785B9B12}" type="parTrans" cxnId="{6F3687CE-BB2C-402F-A4E7-39A0CF711952}">
      <dgm:prSet/>
      <dgm:spPr/>
      <dgm:t>
        <a:bodyPr/>
        <a:lstStyle/>
        <a:p>
          <a:endParaRPr lang="en-GB"/>
        </a:p>
      </dgm:t>
    </dgm:pt>
    <dgm:pt modelId="{C373B490-0A66-4349-884C-14321AA85C05}" type="sibTrans" cxnId="{6F3687CE-BB2C-402F-A4E7-39A0CF711952}">
      <dgm:prSet/>
      <dgm:spPr/>
      <dgm:t>
        <a:bodyPr/>
        <a:lstStyle/>
        <a:p>
          <a:endParaRPr lang="en-GB"/>
        </a:p>
      </dgm:t>
    </dgm:pt>
    <dgm:pt modelId="{2C608AF0-FB5A-45C9-9562-0BFF0F6BDA1C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dirty="0"/>
            <a:t>sumnja u vlastite sposobnosti uspješnog rješavanja problema</a:t>
          </a:r>
        </a:p>
      </dgm:t>
    </dgm:pt>
    <dgm:pt modelId="{205BBDF8-3AFC-4157-AAAE-5865D8503506}" type="parTrans" cxnId="{4E53499B-81C8-4D9D-BC88-1CE78462FFC8}">
      <dgm:prSet/>
      <dgm:spPr/>
      <dgm:t>
        <a:bodyPr/>
        <a:lstStyle/>
        <a:p>
          <a:endParaRPr lang="en-GB"/>
        </a:p>
      </dgm:t>
    </dgm:pt>
    <dgm:pt modelId="{98BBF51E-E108-461E-BADF-A4653BE37B4A}" type="sibTrans" cxnId="{4E53499B-81C8-4D9D-BC88-1CE78462FFC8}">
      <dgm:prSet/>
      <dgm:spPr/>
      <dgm:t>
        <a:bodyPr/>
        <a:lstStyle/>
        <a:p>
          <a:endParaRPr lang="en-GB"/>
        </a:p>
      </dgm:t>
    </dgm:pt>
    <dgm:pt modelId="{406944EF-6AE9-4E4D-A424-5B719B7D9782}">
      <dgm:prSet/>
      <dgm:spPr/>
      <dgm:t>
        <a:bodyPr/>
        <a:lstStyle/>
        <a:p>
          <a:pPr>
            <a:buFont typeface="+mj-lt"/>
            <a:buAutoNum type="arabicPeriod"/>
          </a:pPr>
          <a:r>
            <a:rPr lang="hr-HR" dirty="0"/>
            <a:t>emocionalna uznemirenosti pri suočavanju sa životnim problemima </a:t>
          </a:r>
          <a:br>
            <a:rPr lang="hr-HR" dirty="0"/>
          </a:br>
          <a:r>
            <a:rPr lang="hr-HR" dirty="0"/>
            <a:t>(npr. niska tolerancija na frustraciju i neizvijesnost)</a:t>
          </a:r>
        </a:p>
      </dgm:t>
    </dgm:pt>
    <dgm:pt modelId="{FF0DB664-65E6-413F-AB53-EAF9561BFE20}" type="parTrans" cxnId="{35B228D7-5756-4A8B-B414-0647C3E332B3}">
      <dgm:prSet/>
      <dgm:spPr/>
      <dgm:t>
        <a:bodyPr/>
        <a:lstStyle/>
        <a:p>
          <a:endParaRPr lang="en-GB"/>
        </a:p>
      </dgm:t>
    </dgm:pt>
    <dgm:pt modelId="{B6D35E22-A003-4B7C-AB22-AF046C8862E8}" type="sibTrans" cxnId="{35B228D7-5756-4A8B-B414-0647C3E332B3}">
      <dgm:prSet/>
      <dgm:spPr/>
      <dgm:t>
        <a:bodyPr/>
        <a:lstStyle/>
        <a:p>
          <a:endParaRPr lang="en-GB"/>
        </a:p>
      </dgm:t>
    </dgm:pt>
    <dgm:pt modelId="{2A5808B1-48DF-4190-B2EC-B4487AF846D9}">
      <dgm:prSet/>
      <dgm:spPr/>
      <dgm:t>
        <a:bodyPr/>
        <a:lstStyle/>
        <a:p>
          <a:pPr>
            <a:buFont typeface="+mj-lt"/>
            <a:buAutoNum type="arabicPeriod"/>
          </a:pPr>
          <a:endParaRPr lang="hr-HR" dirty="0"/>
        </a:p>
      </dgm:t>
    </dgm:pt>
    <dgm:pt modelId="{41255718-4324-461C-B1BB-607BEF172AFE}" type="parTrans" cxnId="{04E0A545-ABE7-42ED-B584-22603B851999}">
      <dgm:prSet/>
      <dgm:spPr/>
      <dgm:t>
        <a:bodyPr/>
        <a:lstStyle/>
        <a:p>
          <a:endParaRPr lang="en-GB"/>
        </a:p>
      </dgm:t>
    </dgm:pt>
    <dgm:pt modelId="{67FFC4A5-A9A2-4153-8F18-2F4B2D0CEB95}" type="sibTrans" cxnId="{04E0A545-ABE7-42ED-B584-22603B851999}">
      <dgm:prSet/>
      <dgm:spPr/>
      <dgm:t>
        <a:bodyPr/>
        <a:lstStyle/>
        <a:p>
          <a:endParaRPr lang="en-GB"/>
        </a:p>
      </dgm:t>
    </dgm:pt>
    <dgm:pt modelId="{E99C7F12-DDC8-43E9-BBB8-D14A3BE8D8F1}" type="pres">
      <dgm:prSet presAssocID="{DECA16F0-439E-4084-99A7-FB99F4619B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8FA586-A2C7-4C0A-B9B3-FC19DC8E9A41}" type="pres">
      <dgm:prSet presAssocID="{593911D4-DECE-4503-BCF6-8DE8D050B7F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627CA-AA7B-4C28-8A54-F36374E76FAF}" type="pres">
      <dgm:prSet presAssocID="{593911D4-DECE-4503-BCF6-8DE8D050B7F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49D76-D0F5-4461-B66C-A47C0003EA9B}" type="pres">
      <dgm:prSet presAssocID="{0FE2E941-F1FA-400B-8757-AAE44C08E09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3979DB-51D9-455D-813D-CAD376AC7FA1}" type="pres">
      <dgm:prSet presAssocID="{0FE2E941-F1FA-400B-8757-AAE44C08E090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E0A545-ABE7-42ED-B584-22603B851999}" srcId="{986B90A4-217C-4053-931E-CD4B7C093B7A}" destId="{2A5808B1-48DF-4190-B2EC-B4487AF846D9}" srcOrd="5" destOrd="0" parTransId="{41255718-4324-461C-B1BB-607BEF172AFE}" sibTransId="{67FFC4A5-A9A2-4153-8F18-2F4B2D0CEB95}"/>
    <dgm:cxn modelId="{24B9C7CD-46D4-418D-AFCB-8037A24DDFD8}" srcId="{0FE2E941-F1FA-400B-8757-AAE44C08E090}" destId="{4325DD9D-EF60-42C9-8E00-B657629BB4BD}" srcOrd="0" destOrd="0" parTransId="{C4078FC7-9CD8-4C65-9BB2-AFBA7512D116}" sibTransId="{5486F11E-22F7-447B-8F59-11CC9F44B9AD}"/>
    <dgm:cxn modelId="{D988E99D-DB20-46BB-886E-6430EFB659FF}" type="presOf" srcId="{DECA16F0-439E-4084-99A7-FB99F4619B80}" destId="{E99C7F12-DDC8-43E9-BBB8-D14A3BE8D8F1}" srcOrd="0" destOrd="0" presId="urn:microsoft.com/office/officeart/2005/8/layout/vList2"/>
    <dgm:cxn modelId="{DC75F5C6-3046-43C7-BAEC-0778F173211B}" type="presOf" srcId="{658300C8-535D-4198-8C2D-EB290BBFFACF}" destId="{C63627CA-AA7B-4C28-8A54-F36374E76FAF}" srcOrd="0" destOrd="1" presId="urn:microsoft.com/office/officeart/2005/8/layout/vList2"/>
    <dgm:cxn modelId="{0461080C-F101-4ED8-A8DD-D38F0EC636D9}" type="presOf" srcId="{8ED0B12D-4190-4A7D-8EB4-6765640C6443}" destId="{C63627CA-AA7B-4C28-8A54-F36374E76FAF}" srcOrd="0" destOrd="3" presId="urn:microsoft.com/office/officeart/2005/8/layout/vList2"/>
    <dgm:cxn modelId="{2F92A75D-6FB3-4B39-87C0-D14AB608E307}" type="presOf" srcId="{C1B1AA20-5843-4D92-9B47-25175D0931D6}" destId="{C63627CA-AA7B-4C28-8A54-F36374E76FAF}" srcOrd="0" destOrd="2" presId="urn:microsoft.com/office/officeart/2005/8/layout/vList2"/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B4348AE7-5D7F-4BAD-BD08-8A4031EE9590}" srcId="{986B90A4-217C-4053-931E-CD4B7C093B7A}" destId="{658300C8-535D-4198-8C2D-EB290BBFFACF}" srcOrd="0" destOrd="0" parTransId="{E2227A0B-2098-4B21-90A2-76D54C46C7F2}" sibTransId="{64B40960-59CA-4BD3-A3CC-83FEC3A2E7EA}"/>
    <dgm:cxn modelId="{109954D6-BE12-4583-9266-82B7E938CB97}" srcId="{986B90A4-217C-4053-931E-CD4B7C093B7A}" destId="{0CDC6F17-7B99-4E99-B9DE-60F9C8E0C94B}" srcOrd="4" destOrd="0" parTransId="{386170F2-8263-45EF-9BA6-872B2D07E28E}" sibTransId="{70849C15-D315-4333-ACF3-0581B0EC3303}"/>
    <dgm:cxn modelId="{30840F74-266F-49B4-9B85-5F0598109679}" type="presOf" srcId="{593911D4-DECE-4503-BCF6-8DE8D050B7F7}" destId="{718FA586-A2C7-4C0A-B9B3-FC19DC8E9A41}" srcOrd="0" destOrd="0" presId="urn:microsoft.com/office/officeart/2005/8/layout/vList2"/>
    <dgm:cxn modelId="{4E53499B-81C8-4D9D-BC88-1CE78462FFC8}" srcId="{4325DD9D-EF60-42C9-8E00-B657629BB4BD}" destId="{2C608AF0-FB5A-45C9-9562-0BFF0F6BDA1C}" srcOrd="1" destOrd="0" parTransId="{205BBDF8-3AFC-4157-AAAE-5865D8503506}" sibTransId="{98BBF51E-E108-461E-BADF-A4653BE37B4A}"/>
    <dgm:cxn modelId="{9D56D4C3-2D5D-407F-AE7F-607C91736D88}" type="presOf" srcId="{2A5808B1-48DF-4190-B2EC-B4487AF846D9}" destId="{C63627CA-AA7B-4C28-8A54-F36374E76FAF}" srcOrd="0" destOrd="6" presId="urn:microsoft.com/office/officeart/2005/8/layout/vList2"/>
    <dgm:cxn modelId="{C98B9C8B-AC3F-496C-B37C-29DE5F33AF3A}" type="presOf" srcId="{6BD4DA8A-73F6-48ED-B526-8119725ED883}" destId="{4D3979DB-51D9-455D-813D-CAD376AC7FA1}" srcOrd="0" destOrd="1" presId="urn:microsoft.com/office/officeart/2005/8/layout/vList2"/>
    <dgm:cxn modelId="{594BECDA-2970-4FE4-8290-C464B4AC18C3}" srcId="{986B90A4-217C-4053-931E-CD4B7C093B7A}" destId="{8ED0B12D-4190-4A7D-8EB4-6765640C6443}" srcOrd="2" destOrd="0" parTransId="{42720195-B164-4075-816C-C67A5C956F6A}" sibTransId="{54C6A018-4026-4CAF-8F6C-537E64E0C56C}"/>
    <dgm:cxn modelId="{33443B6A-CF98-4F26-8C9A-23F6AF76179D}" srcId="{DECA16F0-439E-4084-99A7-FB99F4619B80}" destId="{0FE2E941-F1FA-400B-8757-AAE44C08E090}" srcOrd="1" destOrd="0" parTransId="{CCB1EE08-5CBE-4F7C-BE7A-966F8C3738C8}" sibTransId="{5DFB5592-2016-4DE8-A386-70E5A20678A6}"/>
    <dgm:cxn modelId="{A61D7388-FBFD-4371-A74D-9C2175C1B875}" type="presOf" srcId="{0FE2E941-F1FA-400B-8757-AAE44C08E090}" destId="{F2649D76-D0F5-4461-B66C-A47C0003EA9B}" srcOrd="0" destOrd="0" presId="urn:microsoft.com/office/officeart/2005/8/layout/vList2"/>
    <dgm:cxn modelId="{0141CBB5-F02D-4A10-A280-F95F1F8951BE}" type="presOf" srcId="{986B90A4-217C-4053-931E-CD4B7C093B7A}" destId="{C63627CA-AA7B-4C28-8A54-F36374E76FAF}" srcOrd="0" destOrd="0" presId="urn:microsoft.com/office/officeart/2005/8/layout/vList2"/>
    <dgm:cxn modelId="{CB316518-B07E-4DBC-A64C-4A620D9C6542}" srcId="{986B90A4-217C-4053-931E-CD4B7C093B7A}" destId="{C1B1AA20-5843-4D92-9B47-25175D0931D6}" srcOrd="1" destOrd="0" parTransId="{62DA8BA8-20A3-4E95-BE17-7CC9BDF5E69F}" sibTransId="{440136B7-9EF2-416B-BD6D-8A7E034D91E1}"/>
    <dgm:cxn modelId="{D28BCCB8-52C3-4981-910C-2F6C13344FA2}" type="presOf" srcId="{406944EF-6AE9-4E4D-A424-5B719B7D9782}" destId="{4D3979DB-51D9-455D-813D-CAD376AC7FA1}" srcOrd="0" destOrd="3" presId="urn:microsoft.com/office/officeart/2005/8/layout/vList2"/>
    <dgm:cxn modelId="{0540B051-BB3C-4CDC-B5E4-A8640FF50A11}" srcId="{593911D4-DECE-4503-BCF6-8DE8D050B7F7}" destId="{986B90A4-217C-4053-931E-CD4B7C093B7A}" srcOrd="0" destOrd="0" parTransId="{73A6CE8D-1BF5-4BD2-8AF9-AB3C8910EC28}" sibTransId="{797758E4-8360-4EE4-9C51-DA94605D9968}"/>
    <dgm:cxn modelId="{0574E296-2CAC-4D91-A1EA-9C6A382854B4}" type="presOf" srcId="{0CDC6F17-7B99-4E99-B9DE-60F9C8E0C94B}" destId="{C63627CA-AA7B-4C28-8A54-F36374E76FAF}" srcOrd="0" destOrd="5" presId="urn:microsoft.com/office/officeart/2005/8/layout/vList2"/>
    <dgm:cxn modelId="{35B228D7-5756-4A8B-B414-0647C3E332B3}" srcId="{4325DD9D-EF60-42C9-8E00-B657629BB4BD}" destId="{406944EF-6AE9-4E4D-A424-5B719B7D9782}" srcOrd="2" destOrd="0" parTransId="{FF0DB664-65E6-413F-AB53-EAF9561BFE20}" sibTransId="{B6D35E22-A003-4B7C-AB22-AF046C8862E8}"/>
    <dgm:cxn modelId="{C60862C1-EBD4-435E-B444-5AD0E5139E32}" type="presOf" srcId="{4325DD9D-EF60-42C9-8E00-B657629BB4BD}" destId="{4D3979DB-51D9-455D-813D-CAD376AC7FA1}" srcOrd="0" destOrd="0" presId="urn:microsoft.com/office/officeart/2005/8/layout/vList2"/>
    <dgm:cxn modelId="{DE04289D-6FDA-4DEB-9DED-F0B6284A8E0C}" type="presOf" srcId="{9AD0A401-5538-452F-AA49-1713CF0FA35B}" destId="{C63627CA-AA7B-4C28-8A54-F36374E76FAF}" srcOrd="0" destOrd="4" presId="urn:microsoft.com/office/officeart/2005/8/layout/vList2"/>
    <dgm:cxn modelId="{6F3687CE-BB2C-402F-A4E7-39A0CF711952}" srcId="{4325DD9D-EF60-42C9-8E00-B657629BB4BD}" destId="{6BD4DA8A-73F6-48ED-B526-8119725ED883}" srcOrd="0" destOrd="0" parTransId="{BCDF46F6-3B5D-458F-B46C-ADE5785B9B12}" sibTransId="{C373B490-0A66-4349-884C-14321AA85C05}"/>
    <dgm:cxn modelId="{98F6A3D4-7D6A-4424-8905-AB69BE498DCC}" srcId="{986B90A4-217C-4053-931E-CD4B7C093B7A}" destId="{9AD0A401-5538-452F-AA49-1713CF0FA35B}" srcOrd="3" destOrd="0" parTransId="{6E7AAC42-062A-4C76-82D5-9E5502A11AC3}" sibTransId="{85B0C53E-60E3-49AC-BBED-95B30AA533E4}"/>
    <dgm:cxn modelId="{0FD7C0CA-3D9F-4346-849C-6B4A8E20619C}" type="presOf" srcId="{2C608AF0-FB5A-45C9-9562-0BFF0F6BDA1C}" destId="{4D3979DB-51D9-455D-813D-CAD376AC7FA1}" srcOrd="0" destOrd="2" presId="urn:microsoft.com/office/officeart/2005/8/layout/vList2"/>
    <dgm:cxn modelId="{D0153EFF-31A2-4530-B377-5A582263906F}" type="presParOf" srcId="{E99C7F12-DDC8-43E9-BBB8-D14A3BE8D8F1}" destId="{718FA586-A2C7-4C0A-B9B3-FC19DC8E9A41}" srcOrd="0" destOrd="0" presId="urn:microsoft.com/office/officeart/2005/8/layout/vList2"/>
    <dgm:cxn modelId="{AEE63E72-0CDF-43BC-BAEE-436555458AC8}" type="presParOf" srcId="{E99C7F12-DDC8-43E9-BBB8-D14A3BE8D8F1}" destId="{C63627CA-AA7B-4C28-8A54-F36374E76FAF}" srcOrd="1" destOrd="0" presId="urn:microsoft.com/office/officeart/2005/8/layout/vList2"/>
    <dgm:cxn modelId="{0DB06F85-DEB2-4E5E-BD1F-7EB985278119}" type="presParOf" srcId="{E99C7F12-DDC8-43E9-BBB8-D14A3BE8D8F1}" destId="{F2649D76-D0F5-4461-B66C-A47C0003EA9B}" srcOrd="2" destOrd="0" presId="urn:microsoft.com/office/officeart/2005/8/layout/vList2"/>
    <dgm:cxn modelId="{87A931B0-65C2-4451-B063-6CF57E56D457}" type="presParOf" srcId="{E99C7F12-DDC8-43E9-BBB8-D14A3BE8D8F1}" destId="{4D3979DB-51D9-455D-813D-CAD376AC7FA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593911D4-DECE-4503-BCF6-8DE8D050B7F7}">
      <dgm:prSet phldrT="[Text]"/>
      <dgm:spPr/>
      <dgm:t>
        <a:bodyPr/>
        <a:lstStyle/>
        <a:p>
          <a:r>
            <a:rPr lang="hr-HR" b="1" dirty="0"/>
            <a:t>Racionalni</a:t>
          </a:r>
          <a:r>
            <a:rPr lang="hr-HR" dirty="0"/>
            <a:t> stil rješavanja problema</a:t>
          </a:r>
          <a:endParaRPr lang="en-GB" dirty="0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/>
        </a:p>
      </dgm:t>
    </dgm:pt>
    <dgm:pt modelId="{01B2AF8D-91E3-4670-82BD-B34B5D2E883B}">
      <dgm:prSet/>
      <dgm:spPr/>
      <dgm:t>
        <a:bodyPr/>
        <a:lstStyle/>
        <a:p>
          <a:r>
            <a:rPr lang="hr-HR"/>
            <a:t>konstruktivni stil rješavanja problema </a:t>
          </a:r>
          <a:endParaRPr lang="hr-HR" dirty="0"/>
        </a:p>
      </dgm:t>
    </dgm:pt>
    <dgm:pt modelId="{06B2250A-B70F-419B-8B91-198AC9DDE01C}" type="parTrans" cxnId="{618721B7-6C42-42D0-A774-C234CC6CF222}">
      <dgm:prSet/>
      <dgm:spPr/>
      <dgm:t>
        <a:bodyPr/>
        <a:lstStyle/>
        <a:p>
          <a:endParaRPr lang="en-GB"/>
        </a:p>
      </dgm:t>
    </dgm:pt>
    <dgm:pt modelId="{552FAF5E-CDB1-495A-8086-8AC7AC5DB0B1}" type="sibTrans" cxnId="{618721B7-6C42-42D0-A774-C234CC6CF222}">
      <dgm:prSet/>
      <dgm:spPr/>
      <dgm:t>
        <a:bodyPr/>
        <a:lstStyle/>
        <a:p>
          <a:endParaRPr lang="en-GB"/>
        </a:p>
      </dgm:t>
    </dgm:pt>
    <dgm:pt modelId="{A362B2C9-40D2-4DA6-A86E-05E372C6B6A5}">
      <dgm:prSet/>
      <dgm:spPr/>
      <dgm:t>
        <a:bodyPr/>
        <a:lstStyle/>
        <a:p>
          <a:r>
            <a:rPr lang="hr-HR" dirty="0"/>
            <a:t>racionalna, namjerna i sistematičnu primjenu vještina rješavanja problema</a:t>
          </a:r>
        </a:p>
      </dgm:t>
    </dgm:pt>
    <dgm:pt modelId="{CAC0DBC7-C470-47A1-A100-AF26084FF564}" type="parTrans" cxnId="{16881523-CD51-4424-B014-5972A281FBC7}">
      <dgm:prSet/>
      <dgm:spPr/>
      <dgm:t>
        <a:bodyPr/>
        <a:lstStyle/>
        <a:p>
          <a:endParaRPr lang="en-GB"/>
        </a:p>
      </dgm:t>
    </dgm:pt>
    <dgm:pt modelId="{993C19CB-B5B4-4484-A44B-D20003CA4CC9}" type="sibTrans" cxnId="{16881523-CD51-4424-B014-5972A281FBC7}">
      <dgm:prSet/>
      <dgm:spPr/>
      <dgm:t>
        <a:bodyPr/>
        <a:lstStyle/>
        <a:p>
          <a:endParaRPr lang="en-GB"/>
        </a:p>
      </dgm:t>
    </dgm:pt>
    <dgm:pt modelId="{BE193DE9-16A2-4AD3-A2B6-B100CD9BC60D}">
      <dgm:prSet/>
      <dgm:spPr/>
      <dgm:t>
        <a:bodyPr/>
        <a:lstStyle/>
        <a:p>
          <a:r>
            <a:rPr lang="hr-HR"/>
            <a:t>pažljivo i sistematično prikupljanje činjenica o problemu</a:t>
          </a:r>
          <a:endParaRPr lang="hr-HR" dirty="0"/>
        </a:p>
      </dgm:t>
    </dgm:pt>
    <dgm:pt modelId="{4355E361-F479-4127-94A4-672EF9BAE356}" type="parTrans" cxnId="{BE32727A-F64D-4D56-AE80-C7C561415C80}">
      <dgm:prSet/>
      <dgm:spPr/>
      <dgm:t>
        <a:bodyPr/>
        <a:lstStyle/>
        <a:p>
          <a:endParaRPr lang="en-GB"/>
        </a:p>
      </dgm:t>
    </dgm:pt>
    <dgm:pt modelId="{C8A51051-ACB9-47B0-8B70-4EF5C2A076EE}" type="sibTrans" cxnId="{BE32727A-F64D-4D56-AE80-C7C561415C80}">
      <dgm:prSet/>
      <dgm:spPr/>
      <dgm:t>
        <a:bodyPr/>
        <a:lstStyle/>
        <a:p>
          <a:endParaRPr lang="en-GB"/>
        </a:p>
      </dgm:t>
    </dgm:pt>
    <dgm:pt modelId="{524BF40E-37D2-417E-933E-B6EB14E7775C}">
      <dgm:prSet/>
      <dgm:spPr/>
      <dgm:t>
        <a:bodyPr/>
        <a:lstStyle/>
        <a:p>
          <a:r>
            <a:rPr lang="hr-HR" dirty="0"/>
            <a:t>identificiranje zahtjeva i prepreka</a:t>
          </a:r>
        </a:p>
      </dgm:t>
    </dgm:pt>
    <dgm:pt modelId="{74B29C7C-87C8-4223-BF6C-94823C0D608E}" type="parTrans" cxnId="{C5ED1791-70AB-4B0D-BBAC-0EAD19D36389}">
      <dgm:prSet/>
      <dgm:spPr/>
      <dgm:t>
        <a:bodyPr/>
        <a:lstStyle/>
        <a:p>
          <a:endParaRPr lang="en-GB"/>
        </a:p>
      </dgm:t>
    </dgm:pt>
    <dgm:pt modelId="{E5AF4899-30A8-48E7-B686-A5379E6407FF}" type="sibTrans" cxnId="{C5ED1791-70AB-4B0D-BBAC-0EAD19D36389}">
      <dgm:prSet/>
      <dgm:spPr/>
      <dgm:t>
        <a:bodyPr/>
        <a:lstStyle/>
        <a:p>
          <a:endParaRPr lang="en-GB"/>
        </a:p>
      </dgm:t>
    </dgm:pt>
    <dgm:pt modelId="{375DD49C-326E-4BA2-9851-D739074DE749}">
      <dgm:prSet/>
      <dgm:spPr/>
      <dgm:t>
        <a:bodyPr/>
        <a:lstStyle/>
        <a:p>
          <a:r>
            <a:rPr lang="hr-HR" dirty="0"/>
            <a:t>postavljanje realističnih ciljeva</a:t>
          </a:r>
        </a:p>
      </dgm:t>
    </dgm:pt>
    <dgm:pt modelId="{AD6FE83D-D186-485F-B073-B01C711C0038}" type="parTrans" cxnId="{6418E84E-C519-4216-86D0-15D2243C5AC4}">
      <dgm:prSet/>
      <dgm:spPr/>
      <dgm:t>
        <a:bodyPr/>
        <a:lstStyle/>
        <a:p>
          <a:endParaRPr lang="en-GB"/>
        </a:p>
      </dgm:t>
    </dgm:pt>
    <dgm:pt modelId="{18BD3C7C-A960-46C7-B9FC-41FEADC72B83}" type="sibTrans" cxnId="{6418E84E-C519-4216-86D0-15D2243C5AC4}">
      <dgm:prSet/>
      <dgm:spPr/>
      <dgm:t>
        <a:bodyPr/>
        <a:lstStyle/>
        <a:p>
          <a:endParaRPr lang="en-GB"/>
        </a:p>
      </dgm:t>
    </dgm:pt>
    <dgm:pt modelId="{963A3C4D-FB0E-454F-B07B-59DA2D4B5536}">
      <dgm:prSet/>
      <dgm:spPr/>
      <dgm:t>
        <a:bodyPr/>
        <a:lstStyle/>
        <a:p>
          <a:r>
            <a:rPr lang="hr-HR" dirty="0"/>
            <a:t>generiranje većeg broja mogućih rješenja </a:t>
          </a:r>
        </a:p>
      </dgm:t>
    </dgm:pt>
    <dgm:pt modelId="{65EF98AB-24E4-475A-983E-D27A4EE36BD9}" type="parTrans" cxnId="{AFE604D7-6073-432A-BE38-021C19C027AA}">
      <dgm:prSet/>
      <dgm:spPr/>
      <dgm:t>
        <a:bodyPr/>
        <a:lstStyle/>
        <a:p>
          <a:endParaRPr lang="en-GB"/>
        </a:p>
      </dgm:t>
    </dgm:pt>
    <dgm:pt modelId="{1722F1A2-6DC2-4238-A6F7-C76ADB03AA2C}" type="sibTrans" cxnId="{AFE604D7-6073-432A-BE38-021C19C027AA}">
      <dgm:prSet/>
      <dgm:spPr/>
      <dgm:t>
        <a:bodyPr/>
        <a:lstStyle/>
        <a:p>
          <a:endParaRPr lang="en-GB"/>
        </a:p>
      </dgm:t>
    </dgm:pt>
    <dgm:pt modelId="{401B37F0-6CB6-4E49-B08C-CD7891B13BF6}">
      <dgm:prSet/>
      <dgm:spPr/>
      <dgm:t>
        <a:bodyPr/>
        <a:lstStyle/>
        <a:p>
          <a:r>
            <a:rPr lang="hr-HR" dirty="0"/>
            <a:t>prosuđivanje i uspoređivanje alternativna rješenja </a:t>
          </a:r>
        </a:p>
      </dgm:t>
    </dgm:pt>
    <dgm:pt modelId="{E96B61E2-254E-42D3-A8A6-5D3C21E81CA2}" type="parTrans" cxnId="{C5BCD901-BC29-464F-B10F-BB4DAC1D3EF5}">
      <dgm:prSet/>
      <dgm:spPr/>
      <dgm:t>
        <a:bodyPr/>
        <a:lstStyle/>
        <a:p>
          <a:endParaRPr lang="en-GB"/>
        </a:p>
      </dgm:t>
    </dgm:pt>
    <dgm:pt modelId="{ED48C8B7-252F-4712-8DB5-CEB9316AF31F}" type="sibTrans" cxnId="{C5BCD901-BC29-464F-B10F-BB4DAC1D3EF5}">
      <dgm:prSet/>
      <dgm:spPr/>
      <dgm:t>
        <a:bodyPr/>
        <a:lstStyle/>
        <a:p>
          <a:endParaRPr lang="en-GB"/>
        </a:p>
      </dgm:t>
    </dgm:pt>
    <dgm:pt modelId="{BDB891A8-C2E9-4787-9ABF-E9C6FB51C6FC}">
      <dgm:prSet/>
      <dgm:spPr/>
      <dgm:t>
        <a:bodyPr/>
        <a:lstStyle/>
        <a:p>
          <a:r>
            <a:rPr lang="hr-HR" dirty="0"/>
            <a:t>odabir „najboljeg“ rješenja </a:t>
          </a:r>
        </a:p>
      </dgm:t>
    </dgm:pt>
    <dgm:pt modelId="{B7E9C831-5FFF-4FDF-9256-62EDC997AA40}" type="parTrans" cxnId="{AB43F370-24E2-47E0-9BE0-9B3FC2E7556C}">
      <dgm:prSet/>
      <dgm:spPr/>
      <dgm:t>
        <a:bodyPr/>
        <a:lstStyle/>
        <a:p>
          <a:endParaRPr lang="en-GB"/>
        </a:p>
      </dgm:t>
    </dgm:pt>
    <dgm:pt modelId="{CAA3F916-B924-422D-BFBC-39159763D289}" type="sibTrans" cxnId="{AB43F370-24E2-47E0-9BE0-9B3FC2E7556C}">
      <dgm:prSet/>
      <dgm:spPr/>
      <dgm:t>
        <a:bodyPr/>
        <a:lstStyle/>
        <a:p>
          <a:endParaRPr lang="en-GB"/>
        </a:p>
      </dgm:t>
    </dgm:pt>
    <dgm:pt modelId="{1A17E0B4-C77C-4A71-A509-D134B9EC237A}">
      <dgm:prSet/>
      <dgm:spPr/>
      <dgm:t>
        <a:bodyPr/>
        <a:lstStyle/>
        <a:p>
          <a:r>
            <a:rPr lang="hr-HR" dirty="0"/>
            <a:t>primjena rješenja</a:t>
          </a:r>
        </a:p>
      </dgm:t>
    </dgm:pt>
    <dgm:pt modelId="{F443882E-8934-48B2-8733-113B0060B40A}" type="parTrans" cxnId="{AAA9FC7E-2AF1-4361-95B7-171171DF68AC}">
      <dgm:prSet/>
      <dgm:spPr/>
      <dgm:t>
        <a:bodyPr/>
        <a:lstStyle/>
        <a:p>
          <a:endParaRPr lang="en-GB"/>
        </a:p>
      </dgm:t>
    </dgm:pt>
    <dgm:pt modelId="{20162062-F032-4327-B4AD-AEEEE409C559}" type="sibTrans" cxnId="{AAA9FC7E-2AF1-4361-95B7-171171DF68AC}">
      <dgm:prSet/>
      <dgm:spPr/>
      <dgm:t>
        <a:bodyPr/>
        <a:lstStyle/>
        <a:p>
          <a:endParaRPr lang="en-GB"/>
        </a:p>
      </dgm:t>
    </dgm:pt>
    <dgm:pt modelId="{F897DE78-EA77-41E1-97D8-0EB8B71A196E}">
      <dgm:prSet/>
      <dgm:spPr/>
      <dgm:t>
        <a:bodyPr/>
        <a:lstStyle/>
        <a:p>
          <a:r>
            <a:rPr lang="hr-HR" dirty="0"/>
            <a:t>procjenjivanje ishoda</a:t>
          </a:r>
        </a:p>
      </dgm:t>
    </dgm:pt>
    <dgm:pt modelId="{112E6CFC-73C0-4E16-BCE1-2755034D9E68}" type="parTrans" cxnId="{F699C519-B516-475B-A35A-981E8467728A}">
      <dgm:prSet/>
      <dgm:spPr/>
      <dgm:t>
        <a:bodyPr/>
        <a:lstStyle/>
        <a:p>
          <a:endParaRPr lang="en-GB"/>
        </a:p>
      </dgm:t>
    </dgm:pt>
    <dgm:pt modelId="{966352D4-398F-482E-B411-507274D5554D}" type="sibTrans" cxnId="{F699C519-B516-475B-A35A-981E8467728A}">
      <dgm:prSet/>
      <dgm:spPr/>
      <dgm:t>
        <a:bodyPr/>
        <a:lstStyle/>
        <a:p>
          <a:endParaRPr lang="en-GB"/>
        </a:p>
      </dgm:t>
    </dgm:pt>
    <dgm:pt modelId="{054E2832-5C93-4020-9540-B58FDF65CA7A}">
      <dgm:prSet/>
      <dgm:spPr/>
      <dgm:t>
        <a:bodyPr/>
        <a:lstStyle/>
        <a:p>
          <a:r>
            <a:rPr lang="hr-HR"/>
            <a:t>ne uključuje vještine primjene rješenja</a:t>
          </a:r>
          <a:endParaRPr lang="hr-HR" dirty="0"/>
        </a:p>
      </dgm:t>
    </dgm:pt>
    <dgm:pt modelId="{F96E70F5-60E0-48B9-A38E-17A5087A5C14}" type="parTrans" cxnId="{4AED4C59-A354-4116-9407-926003CC8A3E}">
      <dgm:prSet/>
      <dgm:spPr/>
      <dgm:t>
        <a:bodyPr/>
        <a:lstStyle/>
        <a:p>
          <a:endParaRPr lang="en-GB"/>
        </a:p>
      </dgm:t>
    </dgm:pt>
    <dgm:pt modelId="{1A000D65-8B74-4ED0-A0C7-61A6054A7CAA}" type="sibTrans" cxnId="{4AED4C59-A354-4116-9407-926003CC8A3E}">
      <dgm:prSet/>
      <dgm:spPr/>
      <dgm:t>
        <a:bodyPr/>
        <a:lstStyle/>
        <a:p>
          <a:endParaRPr lang="en-GB"/>
        </a:p>
      </dgm:t>
    </dgm:pt>
    <dgm:pt modelId="{ED56E085-B494-4040-90DB-1ED31B06902C}">
      <dgm:prSet/>
      <dgm:spPr/>
      <dgm:t>
        <a:bodyPr/>
        <a:lstStyle/>
        <a:p>
          <a:r>
            <a:rPr lang="hr-HR" b="1" dirty="0"/>
            <a:t>Impulzivni/bezbrižni </a:t>
          </a:r>
          <a:r>
            <a:rPr lang="hr-HR" dirty="0"/>
            <a:t>stil rješavanja problema</a:t>
          </a:r>
        </a:p>
      </dgm:t>
    </dgm:pt>
    <dgm:pt modelId="{0C947E3E-3698-48B6-8921-01CACCFE93BD}" type="parTrans" cxnId="{96EEA2A2-D8F6-4421-825A-4FA6CE2F0637}">
      <dgm:prSet/>
      <dgm:spPr/>
      <dgm:t>
        <a:bodyPr/>
        <a:lstStyle/>
        <a:p>
          <a:endParaRPr lang="en-GB"/>
        </a:p>
      </dgm:t>
    </dgm:pt>
    <dgm:pt modelId="{DED608EF-7CAF-46CD-96C1-2C5284D5CD47}" type="sibTrans" cxnId="{96EEA2A2-D8F6-4421-825A-4FA6CE2F0637}">
      <dgm:prSet/>
      <dgm:spPr/>
      <dgm:t>
        <a:bodyPr/>
        <a:lstStyle/>
        <a:p>
          <a:endParaRPr lang="en-GB"/>
        </a:p>
      </dgm:t>
    </dgm:pt>
    <dgm:pt modelId="{351685CF-5C14-4CAB-9D44-1E3B1102AB6D}">
      <dgm:prSet/>
      <dgm:spPr/>
      <dgm:t>
        <a:bodyPr/>
        <a:lstStyle/>
        <a:p>
          <a:r>
            <a:rPr lang="hr-HR"/>
            <a:t>disfunkcionalan stil </a:t>
          </a:r>
          <a:endParaRPr lang="hr-HR" dirty="0"/>
        </a:p>
      </dgm:t>
    </dgm:pt>
    <dgm:pt modelId="{8315C2F4-AC20-4F22-B6E5-ADC84AF50184}" type="parTrans" cxnId="{5BFC691B-4C91-430C-B2FF-1B9DAF18BDF1}">
      <dgm:prSet/>
      <dgm:spPr/>
      <dgm:t>
        <a:bodyPr/>
        <a:lstStyle/>
        <a:p>
          <a:endParaRPr lang="en-GB"/>
        </a:p>
      </dgm:t>
    </dgm:pt>
    <dgm:pt modelId="{54724A3C-9C71-4C8E-BBBB-00AD139A130D}" type="sibTrans" cxnId="{5BFC691B-4C91-430C-B2FF-1B9DAF18BDF1}">
      <dgm:prSet/>
      <dgm:spPr/>
      <dgm:t>
        <a:bodyPr/>
        <a:lstStyle/>
        <a:p>
          <a:endParaRPr lang="en-GB"/>
        </a:p>
      </dgm:t>
    </dgm:pt>
    <dgm:pt modelId="{0D76CF8E-09EA-4259-A02D-CB835CE74DE4}">
      <dgm:prSet/>
      <dgm:spPr/>
      <dgm:t>
        <a:bodyPr/>
        <a:lstStyle/>
        <a:p>
          <a:r>
            <a:rPr lang="hr-HR"/>
            <a:t>impulzivna, ubrzana, površna i nepotpuna primjena vještina rješavanja problema</a:t>
          </a:r>
          <a:endParaRPr lang="hr-HR" dirty="0"/>
        </a:p>
      </dgm:t>
    </dgm:pt>
    <dgm:pt modelId="{28FB0F2E-B40A-4E14-80C5-43E2EED4A522}" type="parTrans" cxnId="{BB026EAD-C4DD-40A7-892D-D274910FD3E7}">
      <dgm:prSet/>
      <dgm:spPr/>
      <dgm:t>
        <a:bodyPr/>
        <a:lstStyle/>
        <a:p>
          <a:endParaRPr lang="en-GB"/>
        </a:p>
      </dgm:t>
    </dgm:pt>
    <dgm:pt modelId="{23C85D51-30BF-4ED5-93DA-AA7075F93A03}" type="sibTrans" cxnId="{BB026EAD-C4DD-40A7-892D-D274910FD3E7}">
      <dgm:prSet/>
      <dgm:spPr/>
      <dgm:t>
        <a:bodyPr/>
        <a:lstStyle/>
        <a:p>
          <a:endParaRPr lang="en-GB"/>
        </a:p>
      </dgm:t>
    </dgm:pt>
    <dgm:pt modelId="{0A18BAA3-6E6D-4044-AC73-0C87F1D6DFBD}">
      <dgm:prSet/>
      <dgm:spPr/>
      <dgm:t>
        <a:bodyPr/>
        <a:lstStyle/>
        <a:p>
          <a:r>
            <a:rPr lang="hr-HR" b="1" dirty="0"/>
            <a:t>Izbjegavajući</a:t>
          </a:r>
          <a:r>
            <a:rPr lang="hr-HR" dirty="0"/>
            <a:t> stil rješavanja problema</a:t>
          </a:r>
        </a:p>
      </dgm:t>
    </dgm:pt>
    <dgm:pt modelId="{812607B5-B184-48DB-AC59-9A9CC5F56A15}" type="parTrans" cxnId="{774F991B-AA4A-42CE-A295-AC8B916F0D73}">
      <dgm:prSet/>
      <dgm:spPr/>
      <dgm:t>
        <a:bodyPr/>
        <a:lstStyle/>
        <a:p>
          <a:endParaRPr lang="en-GB"/>
        </a:p>
      </dgm:t>
    </dgm:pt>
    <dgm:pt modelId="{94AEF4E6-836E-43F9-AFEC-5A852B27CF6E}" type="sibTrans" cxnId="{774F991B-AA4A-42CE-A295-AC8B916F0D73}">
      <dgm:prSet/>
      <dgm:spPr/>
      <dgm:t>
        <a:bodyPr/>
        <a:lstStyle/>
        <a:p>
          <a:endParaRPr lang="en-GB"/>
        </a:p>
      </dgm:t>
    </dgm:pt>
    <dgm:pt modelId="{4C067FD1-1AB4-4A13-BBFA-46BEF719B12C}">
      <dgm:prSet/>
      <dgm:spPr/>
      <dgm:t>
        <a:bodyPr/>
        <a:lstStyle/>
        <a:p>
          <a:r>
            <a:rPr lang="hr-HR"/>
            <a:t>disfunkcionalni stil</a:t>
          </a:r>
          <a:endParaRPr lang="hr-HR" dirty="0"/>
        </a:p>
      </dgm:t>
    </dgm:pt>
    <dgm:pt modelId="{E8782785-174B-4C55-A285-A8A07167737C}" type="parTrans" cxnId="{1F268402-393C-47D1-B013-D81C7E745277}">
      <dgm:prSet/>
      <dgm:spPr/>
      <dgm:t>
        <a:bodyPr/>
        <a:lstStyle/>
        <a:p>
          <a:endParaRPr lang="en-GB"/>
        </a:p>
      </dgm:t>
    </dgm:pt>
    <dgm:pt modelId="{391D91D0-0D51-49B2-9C5C-6E90747DA8B5}" type="sibTrans" cxnId="{1F268402-393C-47D1-B013-D81C7E745277}">
      <dgm:prSet/>
      <dgm:spPr/>
      <dgm:t>
        <a:bodyPr/>
        <a:lstStyle/>
        <a:p>
          <a:endParaRPr lang="en-GB"/>
        </a:p>
      </dgm:t>
    </dgm:pt>
    <dgm:pt modelId="{BE05126E-5C0F-4F26-BE91-0AA170D1265D}">
      <dgm:prSet/>
      <dgm:spPr/>
      <dgm:t>
        <a:bodyPr/>
        <a:lstStyle/>
        <a:p>
          <a:r>
            <a:rPr lang="hr-HR"/>
            <a:t>odgađanje, pasivnost ili nedostatak akcije i ovisnost</a:t>
          </a:r>
          <a:endParaRPr lang="hr-HR" dirty="0"/>
        </a:p>
      </dgm:t>
    </dgm:pt>
    <dgm:pt modelId="{31AFE83C-F911-4EFD-845A-57B3B986F5D0}" type="parTrans" cxnId="{0E66B554-72E7-429E-AD8C-BDB65BAAA72F}">
      <dgm:prSet/>
      <dgm:spPr/>
      <dgm:t>
        <a:bodyPr/>
        <a:lstStyle/>
        <a:p>
          <a:endParaRPr lang="en-GB"/>
        </a:p>
      </dgm:t>
    </dgm:pt>
    <dgm:pt modelId="{1A053C6E-EB85-4A62-B9AE-918776B10A1D}" type="sibTrans" cxnId="{0E66B554-72E7-429E-AD8C-BDB65BAAA72F}">
      <dgm:prSet/>
      <dgm:spPr/>
      <dgm:t>
        <a:bodyPr/>
        <a:lstStyle/>
        <a:p>
          <a:endParaRPr lang="en-GB"/>
        </a:p>
      </dgm:t>
    </dgm:pt>
    <dgm:pt modelId="{E99C7F12-DDC8-43E9-BBB8-D14A3BE8D8F1}" type="pres">
      <dgm:prSet presAssocID="{DECA16F0-439E-4084-99A7-FB99F4619B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8FA586-A2C7-4C0A-B9B3-FC19DC8E9A41}" type="pres">
      <dgm:prSet presAssocID="{593911D4-DECE-4503-BCF6-8DE8D050B7F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627CA-AA7B-4C28-8A54-F36374E76FAF}" type="pres">
      <dgm:prSet presAssocID="{593911D4-DECE-4503-BCF6-8DE8D050B7F7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711DAB-E159-430E-8C6B-F81630982C76}" type="pres">
      <dgm:prSet presAssocID="{ED56E085-B494-4040-90DB-1ED31B06902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BA6799-E65F-479F-A524-CC6917CA9902}" type="pres">
      <dgm:prSet presAssocID="{ED56E085-B494-4040-90DB-1ED31B06902C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EE972C-F6C0-42D6-9AFB-CA67FA683837}" type="pres">
      <dgm:prSet presAssocID="{0A18BAA3-6E6D-4044-AC73-0C87F1D6DFB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796AFC-B226-4CE9-AEFC-9A9D148B52B6}" type="pres">
      <dgm:prSet presAssocID="{0A18BAA3-6E6D-4044-AC73-0C87F1D6DFBD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EEA2A2-D8F6-4421-825A-4FA6CE2F0637}" srcId="{DECA16F0-439E-4084-99A7-FB99F4619B80}" destId="{ED56E085-B494-4040-90DB-1ED31B06902C}" srcOrd="1" destOrd="0" parTransId="{0C947E3E-3698-48B6-8921-01CACCFE93BD}" sibTransId="{DED608EF-7CAF-46CD-96C1-2C5284D5CD47}"/>
    <dgm:cxn modelId="{5BFC691B-4C91-430C-B2FF-1B9DAF18BDF1}" srcId="{ED56E085-B494-4040-90DB-1ED31B06902C}" destId="{351685CF-5C14-4CAB-9D44-1E3B1102AB6D}" srcOrd="0" destOrd="0" parTransId="{8315C2F4-AC20-4F22-B6E5-ADC84AF50184}" sibTransId="{54724A3C-9C71-4C8E-BBBB-00AD139A130D}"/>
    <dgm:cxn modelId="{B7E624DB-2806-4A57-AB37-B3C92C38997E}" type="presOf" srcId="{0D76CF8E-09EA-4259-A02D-CB835CE74DE4}" destId="{05BA6799-E65F-479F-A524-CC6917CA9902}" srcOrd="0" destOrd="1" presId="urn:microsoft.com/office/officeart/2005/8/layout/vList2"/>
    <dgm:cxn modelId="{D988E99D-DB20-46BB-886E-6430EFB659FF}" type="presOf" srcId="{DECA16F0-439E-4084-99A7-FB99F4619B80}" destId="{E99C7F12-DDC8-43E9-BBB8-D14A3BE8D8F1}" srcOrd="0" destOrd="0" presId="urn:microsoft.com/office/officeart/2005/8/layout/vList2"/>
    <dgm:cxn modelId="{774F991B-AA4A-42CE-A295-AC8B916F0D73}" srcId="{DECA16F0-439E-4084-99A7-FB99F4619B80}" destId="{0A18BAA3-6E6D-4044-AC73-0C87F1D6DFBD}" srcOrd="2" destOrd="0" parTransId="{812607B5-B184-48DB-AC59-9A9CC5F56A15}" sibTransId="{94AEF4E6-836E-43F9-AFEC-5A852B27CF6E}"/>
    <dgm:cxn modelId="{CF3C55F6-94A8-4579-A143-6451B56BC024}" type="presOf" srcId="{401B37F0-6CB6-4E49-B08C-CD7891B13BF6}" destId="{C63627CA-AA7B-4C28-8A54-F36374E76FAF}" srcOrd="0" destOrd="6" presId="urn:microsoft.com/office/officeart/2005/8/layout/vList2"/>
    <dgm:cxn modelId="{C514AC5F-0D21-437E-92BC-7938F7573734}" type="presOf" srcId="{054E2832-5C93-4020-9540-B58FDF65CA7A}" destId="{C63627CA-AA7B-4C28-8A54-F36374E76FAF}" srcOrd="0" destOrd="10" presId="urn:microsoft.com/office/officeart/2005/8/layout/vList2"/>
    <dgm:cxn modelId="{16881523-CD51-4424-B014-5972A281FBC7}" srcId="{593911D4-DECE-4503-BCF6-8DE8D050B7F7}" destId="{A362B2C9-40D2-4DA6-A86E-05E372C6B6A5}" srcOrd="1" destOrd="0" parTransId="{CAC0DBC7-C470-47A1-A100-AF26084FF564}" sibTransId="{993C19CB-B5B4-4484-A44B-D20003CA4CC9}"/>
    <dgm:cxn modelId="{4B1DA163-3BB8-44AA-869A-8607B7DD1F81}" type="presOf" srcId="{BDB891A8-C2E9-4787-9ABF-E9C6FB51C6FC}" destId="{C63627CA-AA7B-4C28-8A54-F36374E76FAF}" srcOrd="0" destOrd="7" presId="urn:microsoft.com/office/officeart/2005/8/layout/vList2"/>
    <dgm:cxn modelId="{0E66B554-72E7-429E-AD8C-BDB65BAAA72F}" srcId="{0A18BAA3-6E6D-4044-AC73-0C87F1D6DFBD}" destId="{BE05126E-5C0F-4F26-BE91-0AA170D1265D}" srcOrd="1" destOrd="0" parTransId="{31AFE83C-F911-4EFD-845A-57B3B986F5D0}" sibTransId="{1A053C6E-EB85-4A62-B9AE-918776B10A1D}"/>
    <dgm:cxn modelId="{296A6BBB-0072-4C37-90FB-EED981B33369}" type="presOf" srcId="{01B2AF8D-91E3-4670-82BD-B34B5D2E883B}" destId="{C63627CA-AA7B-4C28-8A54-F36374E76FAF}" srcOrd="0" destOrd="0" presId="urn:microsoft.com/office/officeart/2005/8/layout/vList2"/>
    <dgm:cxn modelId="{F699C519-B516-475B-A35A-981E8467728A}" srcId="{593911D4-DECE-4503-BCF6-8DE8D050B7F7}" destId="{F897DE78-EA77-41E1-97D8-0EB8B71A196E}" srcOrd="9" destOrd="0" parTransId="{112E6CFC-73C0-4E16-BCE1-2755034D9E68}" sibTransId="{966352D4-398F-482E-B411-507274D5554D}"/>
    <dgm:cxn modelId="{A87FCFE6-99C3-436A-ACF0-2D954CE3B601}" type="presOf" srcId="{4C067FD1-1AB4-4A13-BBFA-46BEF719B12C}" destId="{D4796AFC-B226-4CE9-AEFC-9A9D148B52B6}" srcOrd="0" destOrd="0" presId="urn:microsoft.com/office/officeart/2005/8/layout/vList2"/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4AED4C59-A354-4116-9407-926003CC8A3E}" srcId="{593911D4-DECE-4503-BCF6-8DE8D050B7F7}" destId="{054E2832-5C93-4020-9540-B58FDF65CA7A}" srcOrd="10" destOrd="0" parTransId="{F96E70F5-60E0-48B9-A38E-17A5087A5C14}" sibTransId="{1A000D65-8B74-4ED0-A0C7-61A6054A7CAA}"/>
    <dgm:cxn modelId="{FD88C9BA-9410-4EDF-ADFC-03EA5419540F}" type="presOf" srcId="{1A17E0B4-C77C-4A71-A509-D134B9EC237A}" destId="{C63627CA-AA7B-4C28-8A54-F36374E76FAF}" srcOrd="0" destOrd="8" presId="urn:microsoft.com/office/officeart/2005/8/layout/vList2"/>
    <dgm:cxn modelId="{AAA9FC7E-2AF1-4361-95B7-171171DF68AC}" srcId="{593911D4-DECE-4503-BCF6-8DE8D050B7F7}" destId="{1A17E0B4-C77C-4A71-A509-D134B9EC237A}" srcOrd="8" destOrd="0" parTransId="{F443882E-8934-48B2-8733-113B0060B40A}" sibTransId="{20162062-F032-4327-B4AD-AEEEE409C559}"/>
    <dgm:cxn modelId="{C5BCD901-BC29-464F-B10F-BB4DAC1D3EF5}" srcId="{593911D4-DECE-4503-BCF6-8DE8D050B7F7}" destId="{401B37F0-6CB6-4E49-B08C-CD7891B13BF6}" srcOrd="6" destOrd="0" parTransId="{E96B61E2-254E-42D3-A8A6-5D3C21E81CA2}" sibTransId="{ED48C8B7-252F-4712-8DB5-CEB9316AF31F}"/>
    <dgm:cxn modelId="{008BF8D0-291A-4CD7-BC66-C85B93551DE3}" type="presOf" srcId="{BE193DE9-16A2-4AD3-A2B6-B100CD9BC60D}" destId="{C63627CA-AA7B-4C28-8A54-F36374E76FAF}" srcOrd="0" destOrd="2" presId="urn:microsoft.com/office/officeart/2005/8/layout/vList2"/>
    <dgm:cxn modelId="{C5ED1791-70AB-4B0D-BBAC-0EAD19D36389}" srcId="{593911D4-DECE-4503-BCF6-8DE8D050B7F7}" destId="{524BF40E-37D2-417E-933E-B6EB14E7775C}" srcOrd="3" destOrd="0" parTransId="{74B29C7C-87C8-4223-BF6C-94823C0D608E}" sibTransId="{E5AF4899-30A8-48E7-B686-A5379E6407FF}"/>
    <dgm:cxn modelId="{F1BA0556-A21F-4CFD-BDA6-BEB9FFE26AD1}" type="presOf" srcId="{F897DE78-EA77-41E1-97D8-0EB8B71A196E}" destId="{C63627CA-AA7B-4C28-8A54-F36374E76FAF}" srcOrd="0" destOrd="9" presId="urn:microsoft.com/office/officeart/2005/8/layout/vList2"/>
    <dgm:cxn modelId="{AC418500-9BF3-4A32-9E67-5689B250D4C6}" type="presOf" srcId="{351685CF-5C14-4CAB-9D44-1E3B1102AB6D}" destId="{05BA6799-E65F-479F-A524-CC6917CA9902}" srcOrd="0" destOrd="0" presId="urn:microsoft.com/office/officeart/2005/8/layout/vList2"/>
    <dgm:cxn modelId="{B6DC39E0-4301-4656-96F1-965506738E30}" type="presOf" srcId="{963A3C4D-FB0E-454F-B07B-59DA2D4B5536}" destId="{C63627CA-AA7B-4C28-8A54-F36374E76FAF}" srcOrd="0" destOrd="5" presId="urn:microsoft.com/office/officeart/2005/8/layout/vList2"/>
    <dgm:cxn modelId="{2896296F-1466-4640-A074-3D14EC236D33}" type="presOf" srcId="{524BF40E-37D2-417E-933E-B6EB14E7775C}" destId="{C63627CA-AA7B-4C28-8A54-F36374E76FAF}" srcOrd="0" destOrd="3" presId="urn:microsoft.com/office/officeart/2005/8/layout/vList2"/>
    <dgm:cxn modelId="{BB026EAD-C4DD-40A7-892D-D274910FD3E7}" srcId="{ED56E085-B494-4040-90DB-1ED31B06902C}" destId="{0D76CF8E-09EA-4259-A02D-CB835CE74DE4}" srcOrd="1" destOrd="0" parTransId="{28FB0F2E-B40A-4E14-80C5-43E2EED4A522}" sibTransId="{23C85D51-30BF-4ED5-93DA-AA7075F93A03}"/>
    <dgm:cxn modelId="{AFE604D7-6073-432A-BE38-021C19C027AA}" srcId="{593911D4-DECE-4503-BCF6-8DE8D050B7F7}" destId="{963A3C4D-FB0E-454F-B07B-59DA2D4B5536}" srcOrd="5" destOrd="0" parTransId="{65EF98AB-24E4-475A-983E-D27A4EE36BD9}" sibTransId="{1722F1A2-6DC2-4238-A6F7-C76ADB03AA2C}"/>
    <dgm:cxn modelId="{AB43F370-24E2-47E0-9BE0-9B3FC2E7556C}" srcId="{593911D4-DECE-4503-BCF6-8DE8D050B7F7}" destId="{BDB891A8-C2E9-4787-9ABF-E9C6FB51C6FC}" srcOrd="7" destOrd="0" parTransId="{B7E9C831-5FFF-4FDF-9256-62EDC997AA40}" sibTransId="{CAA3F916-B924-422D-BFBC-39159763D289}"/>
    <dgm:cxn modelId="{6418E84E-C519-4216-86D0-15D2243C5AC4}" srcId="{593911D4-DECE-4503-BCF6-8DE8D050B7F7}" destId="{375DD49C-326E-4BA2-9851-D739074DE749}" srcOrd="4" destOrd="0" parTransId="{AD6FE83D-D186-485F-B073-B01C711C0038}" sibTransId="{18BD3C7C-A960-46C7-B9FC-41FEADC72B83}"/>
    <dgm:cxn modelId="{5827B61B-FA81-441D-9B6A-833991BB992F}" type="presOf" srcId="{ED56E085-B494-4040-90DB-1ED31B06902C}" destId="{99711DAB-E159-430E-8C6B-F81630982C76}" srcOrd="0" destOrd="0" presId="urn:microsoft.com/office/officeart/2005/8/layout/vList2"/>
    <dgm:cxn modelId="{30840F74-266F-49B4-9B85-5F0598109679}" type="presOf" srcId="{593911D4-DECE-4503-BCF6-8DE8D050B7F7}" destId="{718FA586-A2C7-4C0A-B9B3-FC19DC8E9A41}" srcOrd="0" destOrd="0" presId="urn:microsoft.com/office/officeart/2005/8/layout/vList2"/>
    <dgm:cxn modelId="{BE32727A-F64D-4D56-AE80-C7C561415C80}" srcId="{593911D4-DECE-4503-BCF6-8DE8D050B7F7}" destId="{BE193DE9-16A2-4AD3-A2B6-B100CD9BC60D}" srcOrd="2" destOrd="0" parTransId="{4355E361-F479-4127-94A4-672EF9BAE356}" sibTransId="{C8A51051-ACB9-47B0-8B70-4EF5C2A076EE}"/>
    <dgm:cxn modelId="{F6557632-D1B5-4900-B919-856AA7300955}" type="presOf" srcId="{375DD49C-326E-4BA2-9851-D739074DE749}" destId="{C63627CA-AA7B-4C28-8A54-F36374E76FAF}" srcOrd="0" destOrd="4" presId="urn:microsoft.com/office/officeart/2005/8/layout/vList2"/>
    <dgm:cxn modelId="{3FE7BD4D-461F-4831-8C73-1E7A125B688B}" type="presOf" srcId="{0A18BAA3-6E6D-4044-AC73-0C87F1D6DFBD}" destId="{59EE972C-F6C0-42D6-9AFB-CA67FA683837}" srcOrd="0" destOrd="0" presId="urn:microsoft.com/office/officeart/2005/8/layout/vList2"/>
    <dgm:cxn modelId="{F24149AE-E10A-49B2-AC8B-A6273ADEA010}" type="presOf" srcId="{BE05126E-5C0F-4F26-BE91-0AA170D1265D}" destId="{D4796AFC-B226-4CE9-AEFC-9A9D148B52B6}" srcOrd="0" destOrd="1" presId="urn:microsoft.com/office/officeart/2005/8/layout/vList2"/>
    <dgm:cxn modelId="{3B4A51D7-7108-4C89-A543-D0B84D73A160}" type="presOf" srcId="{A362B2C9-40D2-4DA6-A86E-05E372C6B6A5}" destId="{C63627CA-AA7B-4C28-8A54-F36374E76FAF}" srcOrd="0" destOrd="1" presId="urn:microsoft.com/office/officeart/2005/8/layout/vList2"/>
    <dgm:cxn modelId="{1F268402-393C-47D1-B013-D81C7E745277}" srcId="{0A18BAA3-6E6D-4044-AC73-0C87F1D6DFBD}" destId="{4C067FD1-1AB4-4A13-BBFA-46BEF719B12C}" srcOrd="0" destOrd="0" parTransId="{E8782785-174B-4C55-A285-A8A07167737C}" sibTransId="{391D91D0-0D51-49B2-9C5C-6E90747DA8B5}"/>
    <dgm:cxn modelId="{618721B7-6C42-42D0-A774-C234CC6CF222}" srcId="{593911D4-DECE-4503-BCF6-8DE8D050B7F7}" destId="{01B2AF8D-91E3-4670-82BD-B34B5D2E883B}" srcOrd="0" destOrd="0" parTransId="{06B2250A-B70F-419B-8B91-198AC9DDE01C}" sibTransId="{552FAF5E-CDB1-495A-8086-8AC7AC5DB0B1}"/>
    <dgm:cxn modelId="{D0153EFF-31A2-4530-B377-5A582263906F}" type="presParOf" srcId="{E99C7F12-DDC8-43E9-BBB8-D14A3BE8D8F1}" destId="{718FA586-A2C7-4C0A-B9B3-FC19DC8E9A41}" srcOrd="0" destOrd="0" presId="urn:microsoft.com/office/officeart/2005/8/layout/vList2"/>
    <dgm:cxn modelId="{AEE63E72-0CDF-43BC-BAEE-436555458AC8}" type="presParOf" srcId="{E99C7F12-DDC8-43E9-BBB8-D14A3BE8D8F1}" destId="{C63627CA-AA7B-4C28-8A54-F36374E76FAF}" srcOrd="1" destOrd="0" presId="urn:microsoft.com/office/officeart/2005/8/layout/vList2"/>
    <dgm:cxn modelId="{615AD86C-07FF-4820-A681-8E1B5D522CCB}" type="presParOf" srcId="{E99C7F12-DDC8-43E9-BBB8-D14A3BE8D8F1}" destId="{99711DAB-E159-430E-8C6B-F81630982C76}" srcOrd="2" destOrd="0" presId="urn:microsoft.com/office/officeart/2005/8/layout/vList2"/>
    <dgm:cxn modelId="{1ED03F4E-26DF-4317-973A-BF6F2AE700A1}" type="presParOf" srcId="{E99C7F12-DDC8-43E9-BBB8-D14A3BE8D8F1}" destId="{05BA6799-E65F-479F-A524-CC6917CA9902}" srcOrd="3" destOrd="0" presId="urn:microsoft.com/office/officeart/2005/8/layout/vList2"/>
    <dgm:cxn modelId="{67C63132-F0F1-4EE1-A79F-5330673C50EB}" type="presParOf" srcId="{E99C7F12-DDC8-43E9-BBB8-D14A3BE8D8F1}" destId="{59EE972C-F6C0-42D6-9AFB-CA67FA683837}" srcOrd="4" destOrd="0" presId="urn:microsoft.com/office/officeart/2005/8/layout/vList2"/>
    <dgm:cxn modelId="{9B8006CD-C234-4F6C-A92A-0B7A1F0EB62A}" type="presParOf" srcId="{E99C7F12-DDC8-43E9-BBB8-D14A3BE8D8F1}" destId="{D4796AFC-B226-4CE9-AEFC-9A9D148B52B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ECA16F0-439E-4084-99A7-FB99F4619B80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3BD94A5E-C235-40D8-8A03-BE23AC0B5FA3}">
      <dgm:prSet/>
      <dgm:spPr/>
      <dgm:t>
        <a:bodyPr/>
        <a:lstStyle/>
        <a:p>
          <a:r>
            <a:rPr lang="hr-HR" dirty="0"/>
            <a:t>stresni životni događaji</a:t>
          </a:r>
        </a:p>
      </dgm:t>
    </dgm:pt>
    <dgm:pt modelId="{2B2CF593-CFA4-4AF3-A90B-983E45749D3F}" type="parTrans" cxnId="{0946D33A-882B-4817-AF6C-A4C72EE205C2}">
      <dgm:prSet/>
      <dgm:spPr/>
      <dgm:t>
        <a:bodyPr/>
        <a:lstStyle/>
        <a:p>
          <a:endParaRPr lang="en-GB"/>
        </a:p>
      </dgm:t>
    </dgm:pt>
    <dgm:pt modelId="{D179B3B5-30AC-404A-A66A-2111BAA5AD9F}" type="sibTrans" cxnId="{0946D33A-882B-4817-AF6C-A4C72EE205C2}">
      <dgm:prSet/>
      <dgm:spPr/>
      <dgm:t>
        <a:bodyPr/>
        <a:lstStyle/>
        <a:p>
          <a:endParaRPr lang="en-GB"/>
        </a:p>
      </dgm:t>
    </dgm:pt>
    <dgm:pt modelId="{9CD580AA-EF39-4485-9092-1ECB470454A1}">
      <dgm:prSet/>
      <dgm:spPr/>
      <dgm:t>
        <a:bodyPr/>
        <a:lstStyle/>
        <a:p>
          <a:r>
            <a:rPr lang="hr-HR" dirty="0"/>
            <a:t>emocionalni stres/dobrobit</a:t>
          </a:r>
        </a:p>
      </dgm:t>
    </dgm:pt>
    <dgm:pt modelId="{95C15CA1-EF98-432D-9852-C1081AA49A68}" type="parTrans" cxnId="{3CF121ED-708F-4623-A26D-F9F2E4182218}">
      <dgm:prSet/>
      <dgm:spPr/>
      <dgm:t>
        <a:bodyPr/>
        <a:lstStyle/>
        <a:p>
          <a:endParaRPr lang="en-GB"/>
        </a:p>
      </dgm:t>
    </dgm:pt>
    <dgm:pt modelId="{96B2A01C-4E8F-4D0B-9CAD-FB3582938567}" type="sibTrans" cxnId="{3CF121ED-708F-4623-A26D-F9F2E4182218}">
      <dgm:prSet/>
      <dgm:spPr/>
      <dgm:t>
        <a:bodyPr/>
        <a:lstStyle/>
        <a:p>
          <a:endParaRPr lang="en-GB"/>
        </a:p>
      </dgm:t>
    </dgm:pt>
    <dgm:pt modelId="{FC20B9E8-A406-40DD-95FE-FCD4B104556F}">
      <dgm:prSet/>
      <dgm:spPr/>
      <dgm:t>
        <a:bodyPr/>
        <a:lstStyle/>
        <a:p>
          <a:r>
            <a:rPr lang="hr-HR"/>
            <a:t>suočavanje rješavanjem problema</a:t>
          </a:r>
          <a:endParaRPr lang="hr-HR" dirty="0"/>
        </a:p>
      </dgm:t>
    </dgm:pt>
    <dgm:pt modelId="{FB6DC174-1D0A-47EE-9B7E-A66994A9822C}" type="parTrans" cxnId="{6004C04C-3405-4224-B8E4-32E2E5997EAA}">
      <dgm:prSet/>
      <dgm:spPr/>
      <dgm:t>
        <a:bodyPr/>
        <a:lstStyle/>
        <a:p>
          <a:endParaRPr lang="en-GB"/>
        </a:p>
      </dgm:t>
    </dgm:pt>
    <dgm:pt modelId="{8BFC9FAF-1C69-4137-8855-9D6111E45879}" type="sibTrans" cxnId="{6004C04C-3405-4224-B8E4-32E2E5997EAA}">
      <dgm:prSet/>
      <dgm:spPr/>
      <dgm:t>
        <a:bodyPr/>
        <a:lstStyle/>
        <a:p>
          <a:endParaRPr lang="en-GB"/>
        </a:p>
      </dgm:t>
    </dgm:pt>
    <dgm:pt modelId="{593911D4-DECE-4503-BCF6-8DE8D050B7F7}">
      <dgm:prSet phldrT="[Text]"/>
      <dgm:spPr/>
      <dgm:t>
        <a:bodyPr/>
        <a:lstStyle/>
        <a:p>
          <a:r>
            <a:rPr lang="hr-HR" dirty="0"/>
            <a:t>Stres u recipročnom odnosu između tri glavne varijable</a:t>
          </a:r>
          <a:endParaRPr lang="en-GB" dirty="0"/>
        </a:p>
      </dgm:t>
    </dgm:pt>
    <dgm:pt modelId="{07BBC797-498D-442F-9D68-5299196851E6}" type="sibTrans" cxnId="{352DAEAD-2868-45F5-A63F-2FE2D833B8B4}">
      <dgm:prSet/>
      <dgm:spPr/>
      <dgm:t>
        <a:bodyPr/>
        <a:lstStyle/>
        <a:p>
          <a:endParaRPr lang="en-GB"/>
        </a:p>
      </dgm:t>
    </dgm:pt>
    <dgm:pt modelId="{9808FDD9-066F-4596-92A5-3F660B5658FC}" type="parTrans" cxnId="{352DAEAD-2868-45F5-A63F-2FE2D833B8B4}">
      <dgm:prSet/>
      <dgm:spPr/>
      <dgm:t>
        <a:bodyPr/>
        <a:lstStyle/>
        <a:p>
          <a:endParaRPr lang="en-GB"/>
        </a:p>
      </dgm:t>
    </dgm:pt>
    <dgm:pt modelId="{E99C7F12-DDC8-43E9-BBB8-D14A3BE8D8F1}" type="pres">
      <dgm:prSet presAssocID="{DECA16F0-439E-4084-99A7-FB99F4619B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8FA586-A2C7-4C0A-B9B3-FC19DC8E9A41}" type="pres">
      <dgm:prSet presAssocID="{593911D4-DECE-4503-BCF6-8DE8D050B7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627CA-AA7B-4C28-8A54-F36374E76FAF}" type="pres">
      <dgm:prSet presAssocID="{593911D4-DECE-4503-BCF6-8DE8D050B7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88E99D-DB20-46BB-886E-6430EFB659FF}" type="presOf" srcId="{DECA16F0-439E-4084-99A7-FB99F4619B80}" destId="{E99C7F12-DDC8-43E9-BBB8-D14A3BE8D8F1}" srcOrd="0" destOrd="0" presId="urn:microsoft.com/office/officeart/2005/8/layout/vList2"/>
    <dgm:cxn modelId="{0946D33A-882B-4817-AF6C-A4C72EE205C2}" srcId="{593911D4-DECE-4503-BCF6-8DE8D050B7F7}" destId="{3BD94A5E-C235-40D8-8A03-BE23AC0B5FA3}" srcOrd="0" destOrd="0" parTransId="{2B2CF593-CFA4-4AF3-A90B-983E45749D3F}" sibTransId="{D179B3B5-30AC-404A-A66A-2111BAA5AD9F}"/>
    <dgm:cxn modelId="{6004C04C-3405-4224-B8E4-32E2E5997EAA}" srcId="{593911D4-DECE-4503-BCF6-8DE8D050B7F7}" destId="{FC20B9E8-A406-40DD-95FE-FCD4B104556F}" srcOrd="2" destOrd="0" parTransId="{FB6DC174-1D0A-47EE-9B7E-A66994A9822C}" sibTransId="{8BFC9FAF-1C69-4137-8855-9D6111E45879}"/>
    <dgm:cxn modelId="{352DAEAD-2868-45F5-A63F-2FE2D833B8B4}" srcId="{DECA16F0-439E-4084-99A7-FB99F4619B80}" destId="{593911D4-DECE-4503-BCF6-8DE8D050B7F7}" srcOrd="0" destOrd="0" parTransId="{9808FDD9-066F-4596-92A5-3F660B5658FC}" sibTransId="{07BBC797-498D-442F-9D68-5299196851E6}"/>
    <dgm:cxn modelId="{30840F74-266F-49B4-9B85-5F0598109679}" type="presOf" srcId="{593911D4-DECE-4503-BCF6-8DE8D050B7F7}" destId="{718FA586-A2C7-4C0A-B9B3-FC19DC8E9A41}" srcOrd="0" destOrd="0" presId="urn:microsoft.com/office/officeart/2005/8/layout/vList2"/>
    <dgm:cxn modelId="{53065B8A-3919-4B2E-9CDD-16EACFEEDFE7}" type="presOf" srcId="{9CD580AA-EF39-4485-9092-1ECB470454A1}" destId="{C63627CA-AA7B-4C28-8A54-F36374E76FAF}" srcOrd="0" destOrd="1" presId="urn:microsoft.com/office/officeart/2005/8/layout/vList2"/>
    <dgm:cxn modelId="{3CF121ED-708F-4623-A26D-F9F2E4182218}" srcId="{593911D4-DECE-4503-BCF6-8DE8D050B7F7}" destId="{9CD580AA-EF39-4485-9092-1ECB470454A1}" srcOrd="1" destOrd="0" parTransId="{95C15CA1-EF98-432D-9852-C1081AA49A68}" sibTransId="{96B2A01C-4E8F-4D0B-9CAD-FB3582938567}"/>
    <dgm:cxn modelId="{76B5F802-EEA3-4504-A2BF-896E4EC6BA65}" type="presOf" srcId="{FC20B9E8-A406-40DD-95FE-FCD4B104556F}" destId="{C63627CA-AA7B-4C28-8A54-F36374E76FAF}" srcOrd="0" destOrd="2" presId="urn:microsoft.com/office/officeart/2005/8/layout/vList2"/>
    <dgm:cxn modelId="{90F36087-18E3-485B-9B17-8147D2D0DF63}" type="presOf" srcId="{3BD94A5E-C235-40D8-8A03-BE23AC0B5FA3}" destId="{C63627CA-AA7B-4C28-8A54-F36374E76FAF}" srcOrd="0" destOrd="0" presId="urn:microsoft.com/office/officeart/2005/8/layout/vList2"/>
    <dgm:cxn modelId="{D0153EFF-31A2-4530-B377-5A582263906F}" type="presParOf" srcId="{E99C7F12-DDC8-43E9-BBB8-D14A3BE8D8F1}" destId="{718FA586-A2C7-4C0A-B9B3-FC19DC8E9A41}" srcOrd="0" destOrd="0" presId="urn:microsoft.com/office/officeart/2005/8/layout/vList2"/>
    <dgm:cxn modelId="{AEE63E72-0CDF-43BC-BAEE-436555458AC8}" type="presParOf" srcId="{E99C7F12-DDC8-43E9-BBB8-D14A3BE8D8F1}" destId="{C63627CA-AA7B-4C28-8A54-F36374E76FAF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7AA071-C5CE-4F6A-B936-03C19C2E0AD0}">
      <dsp:nvSpPr>
        <dsp:cNvPr id="0" name=""/>
        <dsp:cNvSpPr/>
      </dsp:nvSpPr>
      <dsp:spPr>
        <a:xfrm>
          <a:off x="0" y="0"/>
          <a:ext cx="90580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C9FC9D-1E8F-4232-95F4-1F1EC7BA46D2}">
      <dsp:nvSpPr>
        <dsp:cNvPr id="0" name=""/>
        <dsp:cNvSpPr/>
      </dsp:nvSpPr>
      <dsp:spPr>
        <a:xfrm>
          <a:off x="0" y="0"/>
          <a:ext cx="1811610" cy="2958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300" kern="1200" dirty="0"/>
            <a:t>Ciljevi: </a:t>
          </a:r>
          <a:endParaRPr lang="en-GB" sz="4300" kern="1200" dirty="0"/>
        </a:p>
      </dsp:txBody>
      <dsp:txXfrm>
        <a:off x="0" y="0"/>
        <a:ext cx="1811610" cy="2958594"/>
      </dsp:txXfrm>
    </dsp:sp>
    <dsp:sp modelId="{6C810A7B-862F-40C9-8B7F-A619CF18B3A4}">
      <dsp:nvSpPr>
        <dsp:cNvPr id="0" name=""/>
        <dsp:cNvSpPr/>
      </dsp:nvSpPr>
      <dsp:spPr>
        <a:xfrm>
          <a:off x="1947480" y="27881"/>
          <a:ext cx="7110570" cy="557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/>
            <a:t>smanjiti psihopatologiju</a:t>
          </a:r>
          <a:endParaRPr lang="hr-HR" sz="2500" kern="1200" dirty="0"/>
        </a:p>
      </dsp:txBody>
      <dsp:txXfrm>
        <a:off x="1947480" y="27881"/>
        <a:ext cx="7110570" cy="557625"/>
      </dsp:txXfrm>
    </dsp:sp>
    <dsp:sp modelId="{855CC965-8BBC-47E9-B800-E64BB2B0B302}">
      <dsp:nvSpPr>
        <dsp:cNvPr id="0" name=""/>
        <dsp:cNvSpPr/>
      </dsp:nvSpPr>
      <dsp:spPr>
        <a:xfrm>
          <a:off x="1811610" y="585506"/>
          <a:ext cx="72464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286F0F-C371-4BBD-957D-85195221D69B}">
      <dsp:nvSpPr>
        <dsp:cNvPr id="0" name=""/>
        <dsp:cNvSpPr/>
      </dsp:nvSpPr>
      <dsp:spPr>
        <a:xfrm>
          <a:off x="1947480" y="613388"/>
          <a:ext cx="7110570" cy="557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/>
            <a:t>poboljšati funkcioniranje (psihološko i ponašajno)</a:t>
          </a:r>
          <a:endParaRPr lang="hr-HR" sz="2500" kern="1200" dirty="0"/>
        </a:p>
      </dsp:txBody>
      <dsp:txXfrm>
        <a:off x="1947480" y="613388"/>
        <a:ext cx="7110570" cy="557625"/>
      </dsp:txXfrm>
    </dsp:sp>
    <dsp:sp modelId="{9C9B25BD-519A-4857-9A00-7A088410A716}">
      <dsp:nvSpPr>
        <dsp:cNvPr id="0" name=""/>
        <dsp:cNvSpPr/>
      </dsp:nvSpPr>
      <dsp:spPr>
        <a:xfrm>
          <a:off x="1811610" y="1171013"/>
          <a:ext cx="72464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1F0CF1-ECF5-4C03-A4BD-1BEB0FFB9384}">
      <dsp:nvSpPr>
        <dsp:cNvPr id="0" name=""/>
        <dsp:cNvSpPr/>
      </dsp:nvSpPr>
      <dsp:spPr>
        <a:xfrm>
          <a:off x="1947480" y="1198895"/>
          <a:ext cx="7110570" cy="557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/>
            <a:t>smanjiti vjerojatnost povrata simptoma</a:t>
          </a:r>
          <a:endParaRPr lang="hr-HR" sz="2500" kern="1200" dirty="0"/>
        </a:p>
      </dsp:txBody>
      <dsp:txXfrm>
        <a:off x="1947480" y="1198895"/>
        <a:ext cx="7110570" cy="557625"/>
      </dsp:txXfrm>
    </dsp:sp>
    <dsp:sp modelId="{0757E077-0F08-42C3-AD20-C0F16AED8D4B}">
      <dsp:nvSpPr>
        <dsp:cNvPr id="0" name=""/>
        <dsp:cNvSpPr/>
      </dsp:nvSpPr>
      <dsp:spPr>
        <a:xfrm>
          <a:off x="1811610" y="1756520"/>
          <a:ext cx="72464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AAD67D-01BE-46C5-80B0-FF91946E0216}">
      <dsp:nvSpPr>
        <dsp:cNvPr id="0" name=""/>
        <dsp:cNvSpPr/>
      </dsp:nvSpPr>
      <dsp:spPr>
        <a:xfrm>
          <a:off x="1947480" y="1784402"/>
          <a:ext cx="7110570" cy="557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/>
            <a:t>smanjiti vjerojatnost razvoja novih psihičkih teškoća</a:t>
          </a:r>
          <a:endParaRPr lang="hr-HR" sz="2500" kern="1200" dirty="0"/>
        </a:p>
      </dsp:txBody>
      <dsp:txXfrm>
        <a:off x="1947480" y="1784402"/>
        <a:ext cx="7110570" cy="557625"/>
      </dsp:txXfrm>
    </dsp:sp>
    <dsp:sp modelId="{2FB46D0C-10AE-43DA-A4A8-43020205E36B}">
      <dsp:nvSpPr>
        <dsp:cNvPr id="0" name=""/>
        <dsp:cNvSpPr/>
      </dsp:nvSpPr>
      <dsp:spPr>
        <a:xfrm>
          <a:off x="1811610" y="2342027"/>
          <a:ext cx="72464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42383C-C092-4C02-8164-2B2830381CA6}">
      <dsp:nvSpPr>
        <dsp:cNvPr id="0" name=""/>
        <dsp:cNvSpPr/>
      </dsp:nvSpPr>
      <dsp:spPr>
        <a:xfrm>
          <a:off x="1947480" y="2369908"/>
          <a:ext cx="7110570" cy="557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/>
            <a:t>povećati kvalitetu života</a:t>
          </a:r>
          <a:endParaRPr lang="hr-HR" sz="2500" kern="1200" dirty="0"/>
        </a:p>
      </dsp:txBody>
      <dsp:txXfrm>
        <a:off x="1947480" y="2369908"/>
        <a:ext cx="7110570" cy="557625"/>
      </dsp:txXfrm>
    </dsp:sp>
    <dsp:sp modelId="{F0452D90-554C-4A0B-A04A-F820FA33BE66}">
      <dsp:nvSpPr>
        <dsp:cNvPr id="0" name=""/>
        <dsp:cNvSpPr/>
      </dsp:nvSpPr>
      <dsp:spPr>
        <a:xfrm>
          <a:off x="1811610" y="2927534"/>
          <a:ext cx="724644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B8CDE-611E-4B30-A99D-22E4BC4A6004}">
      <dsp:nvSpPr>
        <dsp:cNvPr id="0" name=""/>
        <dsp:cNvSpPr/>
      </dsp:nvSpPr>
      <dsp:spPr>
        <a:xfrm>
          <a:off x="5202" y="1897"/>
          <a:ext cx="11111971" cy="1263104"/>
        </a:xfrm>
        <a:prstGeom prst="roundRect">
          <a:avLst>
            <a:gd name="adj" fmla="val 10000"/>
          </a:avLst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5500" b="0" kern="1200" dirty="0"/>
            <a:t>STRESNI ŽIVOTNI DOGAĐAJI</a:t>
          </a:r>
          <a:endParaRPr lang="en-GB" sz="5500" b="0" kern="1200" dirty="0"/>
        </a:p>
      </dsp:txBody>
      <dsp:txXfrm>
        <a:off x="42197" y="38892"/>
        <a:ext cx="11037981" cy="1189114"/>
      </dsp:txXfrm>
    </dsp:sp>
    <dsp:sp modelId="{885A659D-A549-4ACF-B6B0-FC1C2FEE6CEC}">
      <dsp:nvSpPr>
        <dsp:cNvPr id="0" name=""/>
        <dsp:cNvSpPr/>
      </dsp:nvSpPr>
      <dsp:spPr>
        <a:xfrm>
          <a:off x="5202" y="1408397"/>
          <a:ext cx="11111971" cy="1263104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300" b="0" kern="1200" dirty="0"/>
            <a:t>= iskustva u životu koja pred osobu stavljaju zahtjeve za osobnom, socijalnom ili biološkom prilagodbom</a:t>
          </a:r>
        </a:p>
      </dsp:txBody>
      <dsp:txXfrm>
        <a:off x="42197" y="1445392"/>
        <a:ext cx="11037981" cy="1189114"/>
      </dsp:txXfrm>
    </dsp:sp>
    <dsp:sp modelId="{A4A2DA1E-AB78-47EE-AF9C-015DFB875534}">
      <dsp:nvSpPr>
        <dsp:cNvPr id="0" name=""/>
        <dsp:cNvSpPr/>
      </dsp:nvSpPr>
      <dsp:spPr>
        <a:xfrm>
          <a:off x="5202" y="2814898"/>
          <a:ext cx="5441709" cy="1263104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300" b="0" kern="1200" dirty="0"/>
            <a:t>Veliki negativni događaji </a:t>
          </a:r>
        </a:p>
      </dsp:txBody>
      <dsp:txXfrm>
        <a:off x="42197" y="2851893"/>
        <a:ext cx="5367719" cy="1189114"/>
      </dsp:txXfrm>
    </dsp:sp>
    <dsp:sp modelId="{49DF43A3-8395-40A3-92A2-A1BC4BFEFA51}">
      <dsp:nvSpPr>
        <dsp:cNvPr id="0" name=""/>
        <dsp:cNvSpPr/>
      </dsp:nvSpPr>
      <dsp:spPr>
        <a:xfrm>
          <a:off x="5202" y="4221398"/>
          <a:ext cx="5441709" cy="1263104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0" kern="1200" dirty="0"/>
            <a:t>široka životna iskustva (npr. rastava, smrt voljene osobe, gubitak posla, ozbiljna bolest ili ozljeda)</a:t>
          </a:r>
        </a:p>
      </dsp:txBody>
      <dsp:txXfrm>
        <a:off x="42197" y="4258393"/>
        <a:ext cx="5367719" cy="1189114"/>
      </dsp:txXfrm>
    </dsp:sp>
    <dsp:sp modelId="{B032444E-0B76-494A-B072-85711908D214}">
      <dsp:nvSpPr>
        <dsp:cNvPr id="0" name=""/>
        <dsp:cNvSpPr/>
      </dsp:nvSpPr>
      <dsp:spPr>
        <a:xfrm>
          <a:off x="5675464" y="2814898"/>
          <a:ext cx="5441709" cy="1263104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300" b="0" kern="1200"/>
            <a:t>Svakodnevni problemi </a:t>
          </a:r>
          <a:endParaRPr lang="hr-HR" sz="3300" b="0" kern="1200" dirty="0"/>
        </a:p>
      </dsp:txBody>
      <dsp:txXfrm>
        <a:off x="5712459" y="2851893"/>
        <a:ext cx="5367719" cy="1189114"/>
      </dsp:txXfrm>
    </dsp:sp>
    <dsp:sp modelId="{717FD054-3B88-4847-B52E-F49BBEAFFB25}">
      <dsp:nvSpPr>
        <dsp:cNvPr id="0" name=""/>
        <dsp:cNvSpPr/>
      </dsp:nvSpPr>
      <dsp:spPr>
        <a:xfrm>
          <a:off x="5675464" y="4221398"/>
          <a:ext cx="5441709" cy="1263104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0" kern="1200" dirty="0"/>
            <a:t>uži i specifičniji stresni događaji</a:t>
          </a:r>
        </a:p>
      </dsp:txBody>
      <dsp:txXfrm>
        <a:off x="5712459" y="4258393"/>
        <a:ext cx="5367719" cy="118911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B8CDE-611E-4B30-A99D-22E4BC4A6004}">
      <dsp:nvSpPr>
        <dsp:cNvPr id="0" name=""/>
        <dsp:cNvSpPr/>
      </dsp:nvSpPr>
      <dsp:spPr>
        <a:xfrm>
          <a:off x="7696" y="3387"/>
          <a:ext cx="11144364" cy="855886"/>
        </a:xfrm>
        <a:prstGeom prst="roundRect">
          <a:avLst>
            <a:gd name="adj" fmla="val 10000"/>
          </a:avLst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700" kern="1200" dirty="0"/>
            <a:t>EMOCIONALNI STRES/DOBROBIT</a:t>
          </a:r>
          <a:endParaRPr lang="en-GB" sz="3700" kern="1200" dirty="0"/>
        </a:p>
      </dsp:txBody>
      <dsp:txXfrm>
        <a:off x="32764" y="28455"/>
        <a:ext cx="11094228" cy="805750"/>
      </dsp:txXfrm>
    </dsp:sp>
    <dsp:sp modelId="{8688AFF5-58CF-4004-9A00-64A9B7442768}">
      <dsp:nvSpPr>
        <dsp:cNvPr id="0" name=""/>
        <dsp:cNvSpPr/>
      </dsp:nvSpPr>
      <dsp:spPr>
        <a:xfrm>
          <a:off x="7696" y="954479"/>
          <a:ext cx="11144364" cy="855886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= neposredni emocionalni odgovor osobe na stresne životne događaje</a:t>
          </a:r>
        </a:p>
      </dsp:txBody>
      <dsp:txXfrm>
        <a:off x="32764" y="979547"/>
        <a:ext cx="11094228" cy="805750"/>
      </dsp:txXfrm>
    </dsp:sp>
    <dsp:sp modelId="{EB0E7985-E54D-4CB3-953E-CE841C222880}">
      <dsp:nvSpPr>
        <dsp:cNvPr id="0" name=""/>
        <dsp:cNvSpPr/>
      </dsp:nvSpPr>
      <dsp:spPr>
        <a:xfrm>
          <a:off x="7696" y="1905572"/>
          <a:ext cx="11144364" cy="855886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pod utjecajem kognitivne procjene i procesa suočavanja</a:t>
          </a:r>
        </a:p>
      </dsp:txBody>
      <dsp:txXfrm>
        <a:off x="32764" y="1930640"/>
        <a:ext cx="11094228" cy="805750"/>
      </dsp:txXfrm>
    </dsp:sp>
    <dsp:sp modelId="{558A2B5E-3634-45B6-B409-BB185B523064}">
      <dsp:nvSpPr>
        <dsp:cNvPr id="0" name=""/>
        <dsp:cNvSpPr/>
      </dsp:nvSpPr>
      <dsp:spPr>
        <a:xfrm>
          <a:off x="7696" y="2856665"/>
          <a:ext cx="5553014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/>
            <a:t>Negativan emocionalni stres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(npr. anksioznost, ljutnja, depresija)</a:t>
          </a:r>
        </a:p>
      </dsp:txBody>
      <dsp:txXfrm>
        <a:off x="32764" y="2881733"/>
        <a:ext cx="5502878" cy="805750"/>
      </dsp:txXfrm>
    </dsp:sp>
    <dsp:sp modelId="{1FA93F30-9F82-4838-A4C5-75FB5A6C0697}">
      <dsp:nvSpPr>
        <dsp:cNvPr id="0" name=""/>
        <dsp:cNvSpPr/>
      </dsp:nvSpPr>
      <dsp:spPr>
        <a:xfrm>
          <a:off x="7696" y="3807758"/>
          <a:ext cx="5553014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Osoba</a:t>
          </a:r>
        </a:p>
      </dsp:txBody>
      <dsp:txXfrm>
        <a:off x="32764" y="3832826"/>
        <a:ext cx="5502878" cy="805750"/>
      </dsp:txXfrm>
    </dsp:sp>
    <dsp:sp modelId="{3E1B2B7B-104B-4554-B56D-E8AF93019A7E}">
      <dsp:nvSpPr>
        <dsp:cNvPr id="0" name=""/>
        <dsp:cNvSpPr/>
      </dsp:nvSpPr>
      <dsp:spPr>
        <a:xfrm>
          <a:off x="7696" y="4758850"/>
          <a:ext cx="1825448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procijeni da je stresan događaj opasan ili štetan za dobrobit</a:t>
          </a:r>
        </a:p>
      </dsp:txBody>
      <dsp:txXfrm>
        <a:off x="32764" y="4783918"/>
        <a:ext cx="1775312" cy="805750"/>
      </dsp:txXfrm>
    </dsp:sp>
    <dsp:sp modelId="{134443F1-7B7B-4E71-AA48-CF7D60666776}">
      <dsp:nvSpPr>
        <dsp:cNvPr id="0" name=""/>
        <dsp:cNvSpPr/>
      </dsp:nvSpPr>
      <dsp:spPr>
        <a:xfrm>
          <a:off x="1871479" y="4758850"/>
          <a:ext cx="1825448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sumnja u učinkovitost njezine sposobnosti učinkovitog suočavanja</a:t>
          </a:r>
        </a:p>
      </dsp:txBody>
      <dsp:txXfrm>
        <a:off x="1896547" y="4783918"/>
        <a:ext cx="1775312" cy="805750"/>
      </dsp:txXfrm>
    </dsp:sp>
    <dsp:sp modelId="{1CDEF07E-6A34-4454-84A8-5D010ABDA6FC}">
      <dsp:nvSpPr>
        <dsp:cNvPr id="0" name=""/>
        <dsp:cNvSpPr/>
      </dsp:nvSpPr>
      <dsp:spPr>
        <a:xfrm>
          <a:off x="3735263" y="4758850"/>
          <a:ext cx="1825448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provodi odgovore suočavanja koji su neučinkoviti, maladaptive or self-defeating</a:t>
          </a:r>
        </a:p>
      </dsp:txBody>
      <dsp:txXfrm>
        <a:off x="3760331" y="4783918"/>
        <a:ext cx="1775312" cy="805750"/>
      </dsp:txXfrm>
    </dsp:sp>
    <dsp:sp modelId="{7B41424F-DA46-4D42-A4D7-2993DC350062}">
      <dsp:nvSpPr>
        <dsp:cNvPr id="0" name=""/>
        <dsp:cNvSpPr/>
      </dsp:nvSpPr>
      <dsp:spPr>
        <a:xfrm>
          <a:off x="5599046" y="2856665"/>
          <a:ext cx="5553014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/>
            <a:t>Pozitivan emocionalni stres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(npr. nada, olakšanje, ushićenost, radost)</a:t>
          </a:r>
        </a:p>
      </dsp:txBody>
      <dsp:txXfrm>
        <a:off x="5624114" y="2881733"/>
        <a:ext cx="5502878" cy="805750"/>
      </dsp:txXfrm>
    </dsp:sp>
    <dsp:sp modelId="{0AFC3959-F82D-42AF-B85C-FFA0ED8FAA73}">
      <dsp:nvSpPr>
        <dsp:cNvPr id="0" name=""/>
        <dsp:cNvSpPr/>
      </dsp:nvSpPr>
      <dsp:spPr>
        <a:xfrm>
          <a:off x="5599046" y="3807758"/>
          <a:ext cx="5553014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Osoba</a:t>
          </a:r>
        </a:p>
      </dsp:txBody>
      <dsp:txXfrm>
        <a:off x="5624114" y="3832826"/>
        <a:ext cx="5502878" cy="805750"/>
      </dsp:txXfrm>
    </dsp:sp>
    <dsp:sp modelId="{3AE2E221-2778-45EB-A719-9CDECBDDB4AA}">
      <dsp:nvSpPr>
        <dsp:cNvPr id="0" name=""/>
        <dsp:cNvSpPr/>
      </dsp:nvSpPr>
      <dsp:spPr>
        <a:xfrm>
          <a:off x="5599046" y="4758850"/>
          <a:ext cx="1825448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procjenjuje stresni događaj kao izazov ili priliku za dobitkom</a:t>
          </a:r>
        </a:p>
      </dsp:txBody>
      <dsp:txXfrm>
        <a:off x="5624114" y="4783918"/>
        <a:ext cx="1775312" cy="805750"/>
      </dsp:txXfrm>
    </dsp:sp>
    <dsp:sp modelId="{0E2D59E9-36DF-40DD-B369-320BCD489F21}">
      <dsp:nvSpPr>
        <dsp:cNvPr id="0" name=""/>
        <dsp:cNvSpPr/>
      </dsp:nvSpPr>
      <dsp:spPr>
        <a:xfrm>
          <a:off x="7462829" y="4758850"/>
          <a:ext cx="1825448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vjeruje da je sposobna učinkovito se suočiti sa problemom</a:t>
          </a:r>
        </a:p>
      </dsp:txBody>
      <dsp:txXfrm>
        <a:off x="7487897" y="4783918"/>
        <a:ext cx="1775312" cy="805750"/>
      </dsp:txXfrm>
    </dsp:sp>
    <dsp:sp modelId="{F7C0CB39-EC9C-4167-9AEE-359A96C827AE}">
      <dsp:nvSpPr>
        <dsp:cNvPr id="0" name=""/>
        <dsp:cNvSpPr/>
      </dsp:nvSpPr>
      <dsp:spPr>
        <a:xfrm>
          <a:off x="9326612" y="4758850"/>
          <a:ext cx="1825448" cy="855886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/>
            <a:t>provodi odgovore suočavanja koji su učinkoviti, prilagođeni situaciji i self-enhancing </a:t>
          </a:r>
        </a:p>
      </dsp:txBody>
      <dsp:txXfrm>
        <a:off x="9351680" y="4783918"/>
        <a:ext cx="1775312" cy="80575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B8CDE-611E-4B30-A99D-22E4BC4A6004}">
      <dsp:nvSpPr>
        <dsp:cNvPr id="0" name=""/>
        <dsp:cNvSpPr/>
      </dsp:nvSpPr>
      <dsp:spPr>
        <a:xfrm>
          <a:off x="3914" y="23573"/>
          <a:ext cx="10917725" cy="707635"/>
        </a:xfrm>
        <a:prstGeom prst="roundRect">
          <a:avLst>
            <a:gd name="adj" fmla="val 10000"/>
          </a:avLst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000" kern="1200" dirty="0"/>
            <a:t>SUOČAVANJE RJEŠAVANJEM PROBLEMA</a:t>
          </a:r>
          <a:endParaRPr lang="en-GB" sz="3000" kern="1200" dirty="0"/>
        </a:p>
      </dsp:txBody>
      <dsp:txXfrm>
        <a:off x="24640" y="44299"/>
        <a:ext cx="10876273" cy="666183"/>
      </dsp:txXfrm>
    </dsp:sp>
    <dsp:sp modelId="{8688AFF5-58CF-4004-9A00-64A9B7442768}">
      <dsp:nvSpPr>
        <dsp:cNvPr id="0" name=""/>
        <dsp:cNvSpPr/>
      </dsp:nvSpPr>
      <dsp:spPr>
        <a:xfrm>
          <a:off x="1957" y="842921"/>
          <a:ext cx="10917725" cy="707635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/>
            <a:t>= proces koji integrira kognitivnu procjenu i aktivnosti suočavanja sa modelom socijalnog rješavanja problema</a:t>
          </a:r>
        </a:p>
      </dsp:txBody>
      <dsp:txXfrm>
        <a:off x="22683" y="863647"/>
        <a:ext cx="10876273" cy="666183"/>
      </dsp:txXfrm>
    </dsp:sp>
    <dsp:sp modelId="{76E5ECDC-CF36-42B2-BFB7-BBB91FDF7AF9}">
      <dsp:nvSpPr>
        <dsp:cNvPr id="0" name=""/>
        <dsp:cNvSpPr/>
      </dsp:nvSpPr>
      <dsp:spPr>
        <a:xfrm>
          <a:off x="1957" y="1684347"/>
          <a:ext cx="10917725" cy="707635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000" b="1" kern="1200" dirty="0"/>
            <a:t>Ciljevi</a:t>
          </a:r>
          <a:r>
            <a:rPr lang="hr-HR" sz="3000" kern="1200" dirty="0"/>
            <a:t> usmjereni na</a:t>
          </a:r>
        </a:p>
      </dsp:txBody>
      <dsp:txXfrm>
        <a:off x="22683" y="1705073"/>
        <a:ext cx="10876273" cy="666183"/>
      </dsp:txXfrm>
    </dsp:sp>
    <dsp:sp modelId="{6BA6E766-0C6E-4DC9-8254-892407CC7902}">
      <dsp:nvSpPr>
        <dsp:cNvPr id="0" name=""/>
        <dsp:cNvSpPr/>
      </dsp:nvSpPr>
      <dsp:spPr>
        <a:xfrm>
          <a:off x="1957" y="2525773"/>
          <a:ext cx="3588995" cy="707635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/>
            <a:t>Problem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(promjenjiva ili kontrolabilna situacija)</a:t>
          </a:r>
        </a:p>
      </dsp:txBody>
      <dsp:txXfrm>
        <a:off x="22683" y="2546499"/>
        <a:ext cx="3547543" cy="666183"/>
      </dsp:txXfrm>
    </dsp:sp>
    <dsp:sp modelId="{1DEC363E-DAE2-447D-A936-5858F8A4FB91}">
      <dsp:nvSpPr>
        <dsp:cNvPr id="0" name=""/>
        <dsp:cNvSpPr/>
      </dsp:nvSpPr>
      <dsp:spPr>
        <a:xfrm>
          <a:off x="3666322" y="2525773"/>
          <a:ext cx="3588995" cy="707635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/>
            <a:t>Emocije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(nepromjenjiva situacija)</a:t>
          </a:r>
        </a:p>
      </dsp:txBody>
      <dsp:txXfrm>
        <a:off x="3687048" y="2546499"/>
        <a:ext cx="3547543" cy="666183"/>
      </dsp:txXfrm>
    </dsp:sp>
    <dsp:sp modelId="{47DA7432-1D9D-4C7A-8899-26FD88E7E947}">
      <dsp:nvSpPr>
        <dsp:cNvPr id="0" name=""/>
        <dsp:cNvSpPr/>
      </dsp:nvSpPr>
      <dsp:spPr>
        <a:xfrm>
          <a:off x="7330686" y="2525773"/>
          <a:ext cx="3588995" cy="707635"/>
        </a:xfrm>
        <a:prstGeom prst="roundRect">
          <a:avLst>
            <a:gd name="adj" fmla="val 10000"/>
          </a:avLst>
        </a:prstGeom>
        <a:solidFill>
          <a:schemeClr val="accent1">
            <a:tint val="7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 dirty="0"/>
            <a:t>Oboje</a:t>
          </a:r>
        </a:p>
      </dsp:txBody>
      <dsp:txXfrm>
        <a:off x="7351412" y="2546499"/>
        <a:ext cx="3547543" cy="66618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6B8CDE-611E-4B30-A99D-22E4BC4A6004}">
      <dsp:nvSpPr>
        <dsp:cNvPr id="0" name=""/>
        <dsp:cNvSpPr/>
      </dsp:nvSpPr>
      <dsp:spPr>
        <a:xfrm>
          <a:off x="16822" y="194095"/>
          <a:ext cx="10904788" cy="627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Osoba koja </a:t>
          </a:r>
          <a:r>
            <a:rPr lang="hr-HR" sz="2400" b="1" kern="1200" dirty="0"/>
            <a:t>učinkovito primjenjuje </a:t>
          </a:r>
          <a:r>
            <a:rPr lang="hr-HR" sz="2400" kern="1200" dirty="0"/>
            <a:t>suočavanje rješavanjem problema</a:t>
          </a:r>
          <a:endParaRPr lang="en-GB" sz="2400" kern="1200" dirty="0"/>
        </a:p>
      </dsp:txBody>
      <dsp:txXfrm>
        <a:off x="35193" y="212466"/>
        <a:ext cx="10868046" cy="590473"/>
      </dsp:txXfrm>
    </dsp:sp>
    <dsp:sp modelId="{D9B78327-83B4-4806-8607-15E684D9B924}">
      <dsp:nvSpPr>
        <dsp:cNvPr id="0" name=""/>
        <dsp:cNvSpPr/>
      </dsp:nvSpPr>
      <dsp:spPr>
        <a:xfrm>
          <a:off x="8425" y="970438"/>
          <a:ext cx="1453196" cy="123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percipira stresni životni događaj kao izazov ili problem koji se treba riješiti</a:t>
          </a:r>
        </a:p>
      </dsp:txBody>
      <dsp:txXfrm>
        <a:off x="44453" y="1006466"/>
        <a:ext cx="1381140" cy="1158019"/>
      </dsp:txXfrm>
    </dsp:sp>
    <dsp:sp modelId="{8B52CD9B-D989-49EF-82D2-EB6919B26A18}">
      <dsp:nvSpPr>
        <dsp:cNvPr id="0" name=""/>
        <dsp:cNvSpPr/>
      </dsp:nvSpPr>
      <dsp:spPr>
        <a:xfrm>
          <a:off x="1583691" y="970438"/>
          <a:ext cx="1453196" cy="123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vjeruje da je sposobna uspješno riješiti problem</a:t>
          </a:r>
        </a:p>
      </dsp:txBody>
      <dsp:txXfrm>
        <a:off x="1619719" y="1006466"/>
        <a:ext cx="1381140" cy="1158019"/>
      </dsp:txXfrm>
    </dsp:sp>
    <dsp:sp modelId="{43DE9DA1-10BD-40A0-8972-0C97EEA8D890}">
      <dsp:nvSpPr>
        <dsp:cNvPr id="0" name=""/>
        <dsp:cNvSpPr/>
      </dsp:nvSpPr>
      <dsp:spPr>
        <a:xfrm>
          <a:off x="3158956" y="970438"/>
          <a:ext cx="1453196" cy="123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pažljivo definira problem i postavlja realistične ciljeve</a:t>
          </a:r>
        </a:p>
      </dsp:txBody>
      <dsp:txXfrm>
        <a:off x="3194984" y="1006466"/>
        <a:ext cx="1381140" cy="1158019"/>
      </dsp:txXfrm>
    </dsp:sp>
    <dsp:sp modelId="{31C4EB1F-D342-48E1-A33F-08CD101A44F4}">
      <dsp:nvSpPr>
        <dsp:cNvPr id="0" name=""/>
        <dsp:cNvSpPr/>
      </dsp:nvSpPr>
      <dsp:spPr>
        <a:xfrm>
          <a:off x="4734221" y="970438"/>
          <a:ext cx="1453196" cy="123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producira razna alternativna rješenja ili strategije suočavanja</a:t>
          </a:r>
        </a:p>
      </dsp:txBody>
      <dsp:txXfrm>
        <a:off x="4770249" y="1006466"/>
        <a:ext cx="1381140" cy="1158019"/>
      </dsp:txXfrm>
    </dsp:sp>
    <dsp:sp modelId="{EFB2FB06-EB83-4441-9B44-31E95953C4E2}">
      <dsp:nvSpPr>
        <dsp:cNvPr id="0" name=""/>
        <dsp:cNvSpPr/>
      </dsp:nvSpPr>
      <dsp:spPr>
        <a:xfrm>
          <a:off x="6309486" y="970438"/>
          <a:ext cx="1453196" cy="123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odabire „najbolje“ od mogućih učinkovitih rješenja</a:t>
          </a:r>
        </a:p>
      </dsp:txBody>
      <dsp:txXfrm>
        <a:off x="6345514" y="1006466"/>
        <a:ext cx="1381140" cy="1158019"/>
      </dsp:txXfrm>
    </dsp:sp>
    <dsp:sp modelId="{34D7A130-5927-42AF-969E-CABF76212138}">
      <dsp:nvSpPr>
        <dsp:cNvPr id="0" name=""/>
        <dsp:cNvSpPr/>
      </dsp:nvSpPr>
      <dsp:spPr>
        <a:xfrm>
          <a:off x="7884752" y="970438"/>
          <a:ext cx="1453196" cy="123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učinkovito primjenjuje rješenje</a:t>
          </a:r>
        </a:p>
      </dsp:txBody>
      <dsp:txXfrm>
        <a:off x="7920780" y="1006466"/>
        <a:ext cx="1381140" cy="1158019"/>
      </dsp:txXfrm>
    </dsp:sp>
    <dsp:sp modelId="{B1757B39-555A-46E9-BAC4-5A6C3D887B87}">
      <dsp:nvSpPr>
        <dsp:cNvPr id="0" name=""/>
        <dsp:cNvSpPr/>
      </dsp:nvSpPr>
      <dsp:spPr>
        <a:xfrm>
          <a:off x="9460017" y="970438"/>
          <a:ext cx="1453196" cy="1230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pažljivo promatra i evaluira ishode</a:t>
          </a:r>
        </a:p>
      </dsp:txBody>
      <dsp:txXfrm>
        <a:off x="9496045" y="1006466"/>
        <a:ext cx="1381140" cy="115801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F42C77-CAC2-436C-B0CC-364FAF3F82B5}">
      <dsp:nvSpPr>
        <dsp:cNvPr id="0" name=""/>
        <dsp:cNvSpPr/>
      </dsp:nvSpPr>
      <dsp:spPr>
        <a:xfrm>
          <a:off x="0" y="360606"/>
          <a:ext cx="12122989" cy="2009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0879" tIns="458216" rIns="94087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/>
            <a:t>velike negatvine životne događaje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/>
            <a:t>trenutne svakodnevne probleme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/>
            <a:t>stresni emocionalni odgovor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/>
            <a:t>deficite i distorzije u orijentaciji na problem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/>
            <a:t>deficite u stilu rješavanja problema i deficite u vještinama primjene rješenja</a:t>
          </a:r>
          <a:endParaRPr lang="en-US" sz="1800" kern="1200" dirty="0"/>
        </a:p>
      </dsp:txBody>
      <dsp:txXfrm>
        <a:off x="0" y="360606"/>
        <a:ext cx="12122989" cy="2009700"/>
      </dsp:txXfrm>
    </dsp:sp>
    <dsp:sp modelId="{A0883CD6-53AD-4067-8CFC-324BC79A047D}">
      <dsp:nvSpPr>
        <dsp:cNvPr id="0" name=""/>
        <dsp:cNvSpPr/>
      </dsp:nvSpPr>
      <dsp:spPr>
        <a:xfrm>
          <a:off x="606149" y="35886"/>
          <a:ext cx="8486092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754" tIns="0" rIns="3207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1" kern="1200" dirty="0"/>
            <a:t>Procjena</a:t>
          </a:r>
          <a:r>
            <a:rPr lang="hr-HR" sz="1800" kern="1200" dirty="0"/>
            <a:t> prije provođenja PST-a. Identificirati: </a:t>
          </a:r>
          <a:endParaRPr lang="en-US" sz="1800" kern="1200" dirty="0"/>
        </a:p>
      </dsp:txBody>
      <dsp:txXfrm>
        <a:off x="637852" y="67589"/>
        <a:ext cx="8422686" cy="586034"/>
      </dsp:txXfrm>
    </dsp:sp>
    <dsp:sp modelId="{072B12C1-CFC2-4213-B5A3-3B79C85F1895}">
      <dsp:nvSpPr>
        <dsp:cNvPr id="0" name=""/>
        <dsp:cNvSpPr/>
      </dsp:nvSpPr>
      <dsp:spPr>
        <a:xfrm>
          <a:off x="0" y="2813827"/>
          <a:ext cx="12122989" cy="2009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0879" tIns="458216" rIns="94087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hr-HR" sz="1800" kern="1200" dirty="0"/>
            <a:t> povećavanje pozitivne orijentacije na problem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hr-HR" sz="1800" kern="1200" dirty="0"/>
            <a:t> smanjivanje negativne orijentacije na problem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hr-HR" sz="1800" kern="1200" dirty="0"/>
            <a:t> poboljšanje racionalnog stila rješavanja problema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hr-HR" sz="1800" kern="1200" dirty="0"/>
            <a:t> smanjenje ili sprječavanje impulzivnog/nepažljivog stila rješavanja problema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Char char="••"/>
          </a:pPr>
          <a:r>
            <a:rPr lang="hr-HR" sz="1800" kern="1200" dirty="0"/>
            <a:t> smanjivanje izbjegavajućeg stila rješavanja problema</a:t>
          </a:r>
          <a:endParaRPr lang="en-US" sz="1800" kern="1200" dirty="0"/>
        </a:p>
      </dsp:txBody>
      <dsp:txXfrm>
        <a:off x="0" y="2813827"/>
        <a:ext cx="12122989" cy="2009700"/>
      </dsp:txXfrm>
    </dsp:sp>
    <dsp:sp modelId="{C8BC5A6D-69E9-4E3C-BD08-3F99669C0DFD}">
      <dsp:nvSpPr>
        <dsp:cNvPr id="0" name=""/>
        <dsp:cNvSpPr/>
      </dsp:nvSpPr>
      <dsp:spPr>
        <a:xfrm>
          <a:off x="606149" y="2489106"/>
          <a:ext cx="8486092" cy="6494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754" tIns="0" rIns="3207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PST se </a:t>
          </a:r>
          <a:r>
            <a:rPr lang="hr-HR" sz="1800" b="1" kern="1200" dirty="0"/>
            <a:t>primjenjuje</a:t>
          </a:r>
          <a:r>
            <a:rPr lang="hr-HR" sz="1800" kern="1200" dirty="0"/>
            <a:t> na:</a:t>
          </a:r>
          <a:endParaRPr lang="en-US" sz="1800" kern="1200" dirty="0"/>
        </a:p>
      </dsp:txBody>
      <dsp:txXfrm>
        <a:off x="637852" y="2520809"/>
        <a:ext cx="8422686" cy="586034"/>
      </dsp:txXfrm>
    </dsp:sp>
    <dsp:sp modelId="{1BDAEBF1-FB53-41D1-BDAD-BEDBE8D5175C}">
      <dsp:nvSpPr>
        <dsp:cNvPr id="0" name=""/>
        <dsp:cNvSpPr/>
      </dsp:nvSpPr>
      <dsp:spPr>
        <a:xfrm>
          <a:off x="0" y="5267047"/>
          <a:ext cx="12122989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58D8B2-DD92-4AFE-8FA3-E13D341F1924}">
      <dsp:nvSpPr>
        <dsp:cNvPr id="0" name=""/>
        <dsp:cNvSpPr/>
      </dsp:nvSpPr>
      <dsp:spPr>
        <a:xfrm>
          <a:off x="606149" y="4942327"/>
          <a:ext cx="8486092" cy="6494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754" tIns="0" rIns="32075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/>
            <a:t>Druge kognitivno-bihevioralne tehnike (npr. trening socijalnih vještina, metode izlaganja) mogu se koristiti kako bi se učile efikasne vještine primjene rješenja</a:t>
          </a:r>
          <a:endParaRPr lang="en-US" sz="1800" kern="1200"/>
        </a:p>
      </dsp:txBody>
      <dsp:txXfrm>
        <a:off x="637852" y="4974030"/>
        <a:ext cx="8422686" cy="58603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956B5-5BBA-404A-8FFB-0CCC0B15B7A5}">
      <dsp:nvSpPr>
        <dsp:cNvPr id="0" name=""/>
        <dsp:cNvSpPr/>
      </dsp:nvSpPr>
      <dsp:spPr>
        <a:xfrm>
          <a:off x="0" y="138020"/>
          <a:ext cx="7419575" cy="604800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/>
            <a:t>POTICATI U TERAPIJI</a:t>
          </a:r>
          <a:endParaRPr lang="en-US" sz="2100" b="1" kern="1200" dirty="0"/>
        </a:p>
      </dsp:txBody>
      <dsp:txXfrm>
        <a:off x="0" y="138020"/>
        <a:ext cx="7419575" cy="604800"/>
      </dsp:txXfrm>
    </dsp:sp>
    <dsp:sp modelId="{ED9613EA-3654-4E7B-B1D6-E72DE8CEDCFC}">
      <dsp:nvSpPr>
        <dsp:cNvPr id="0" name=""/>
        <dsp:cNvSpPr/>
      </dsp:nvSpPr>
      <dsp:spPr>
        <a:xfrm>
          <a:off x="0" y="757159"/>
          <a:ext cx="7419575" cy="368928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 err="1"/>
            <a:t>Izgradnju</a:t>
          </a:r>
          <a:r>
            <a:rPr lang="en-GB" sz="2100" kern="1200" dirty="0"/>
            <a:t> </a:t>
          </a:r>
          <a:r>
            <a:rPr lang="en-GB" sz="2100" kern="1200" dirty="0" err="1"/>
            <a:t>pozitivnog</a:t>
          </a:r>
          <a:r>
            <a:rPr lang="en-GB" sz="2100" kern="1200" dirty="0"/>
            <a:t> </a:t>
          </a:r>
          <a:r>
            <a:rPr lang="en-GB" sz="2100" kern="1200" dirty="0" err="1"/>
            <a:t>terapijskog</a:t>
          </a:r>
          <a:r>
            <a:rPr lang="en-GB" sz="2100" kern="1200" dirty="0"/>
            <a:t> </a:t>
          </a:r>
          <a:r>
            <a:rPr lang="en-GB" sz="2100" kern="1200" dirty="0" err="1"/>
            <a:t>odnosa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/>
            <a:t>Optimističan pristup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/>
            <a:t>Aktivno sudjelovanje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/>
            <a:t>Relevantnost PST za klijenta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/>
            <a:t>Domaće zadaće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/>
            <a:t>Provjeru domaćih zadaća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/>
            <a:t>Implementaciju rješenja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100" kern="1200" dirty="0"/>
            <a:t>Ciljeve usmjerene na problem i emocije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100" kern="1200" dirty="0"/>
            <a:t>Korištenje dodatnih materijala za klijente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100" kern="1200" dirty="0"/>
            <a:t>Procjenu jakih i slabih strana klijenta u rješavanju problema</a:t>
          </a:r>
        </a:p>
      </dsp:txBody>
      <dsp:txXfrm>
        <a:off x="0" y="757159"/>
        <a:ext cx="7419575" cy="368928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A70BB-62AC-471C-9C54-E9E15E432367}">
      <dsp:nvSpPr>
        <dsp:cNvPr id="0" name=""/>
        <dsp:cNvSpPr/>
      </dsp:nvSpPr>
      <dsp:spPr>
        <a:xfrm>
          <a:off x="0" y="35790"/>
          <a:ext cx="7419575" cy="54720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b="1" kern="1200" dirty="0"/>
            <a:t>IZBJEGAVATI U TERAPIJI</a:t>
          </a:r>
        </a:p>
      </dsp:txBody>
      <dsp:txXfrm>
        <a:off x="0" y="35790"/>
        <a:ext cx="7419575" cy="547200"/>
      </dsp:txXfrm>
    </dsp:sp>
    <dsp:sp modelId="{108F2639-B40D-46FB-926A-39F6BEAA9EE4}">
      <dsp:nvSpPr>
        <dsp:cNvPr id="0" name=""/>
        <dsp:cNvSpPr/>
      </dsp:nvSpPr>
      <dsp:spPr>
        <a:xfrm>
          <a:off x="0" y="582990"/>
          <a:ext cx="7419575" cy="83448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900" kern="1200" dirty="0"/>
            <a:t>Prezentirati PST na mehanički način (ne individualizirani pristup)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900" kern="1200" dirty="0"/>
            <a:t>Fokusiranje samo na površne probleme</a:t>
          </a:r>
          <a:endParaRPr lang="en-GB" sz="1900" kern="1200" dirty="0"/>
        </a:p>
      </dsp:txBody>
      <dsp:txXfrm>
        <a:off x="0" y="582990"/>
        <a:ext cx="7419575" cy="83448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8C3D3C-EA08-42DF-A172-C428FA1E26A1}">
      <dsp:nvSpPr>
        <dsp:cNvPr id="0" name=""/>
        <dsp:cNvSpPr/>
      </dsp:nvSpPr>
      <dsp:spPr>
        <a:xfrm rot="5400000">
          <a:off x="6896555" y="-3047030"/>
          <a:ext cx="508104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/>
            <a:t>npr. učenje specifičnih principa rješavanja problema</a:t>
          </a:r>
          <a:endParaRPr lang="en-US" sz="1800" kern="1200" dirty="0"/>
        </a:p>
      </dsp:txBody>
      <dsp:txXfrm rot="-5400000">
        <a:off x="3785615" y="88714"/>
        <a:ext cx="6705180" cy="458496"/>
      </dsp:txXfrm>
    </dsp:sp>
    <dsp:sp modelId="{126AF16D-C953-4626-AEC6-46F60AA5A001}">
      <dsp:nvSpPr>
        <dsp:cNvPr id="0" name=""/>
        <dsp:cNvSpPr/>
      </dsp:nvSpPr>
      <dsp:spPr>
        <a:xfrm>
          <a:off x="0" y="396"/>
          <a:ext cx="3785616" cy="63513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DIDAKTIČKE INSTRUKCIJE</a:t>
          </a:r>
          <a:endParaRPr lang="en-US" sz="2400" b="1" kern="1200" dirty="0"/>
        </a:p>
      </dsp:txBody>
      <dsp:txXfrm>
        <a:off x="31005" y="31401"/>
        <a:ext cx="3723606" cy="573121"/>
      </dsp:txXfrm>
    </dsp:sp>
    <dsp:sp modelId="{F31EFD7B-E399-463E-9F03-98940EC1AB72}">
      <dsp:nvSpPr>
        <dsp:cNvPr id="0" name=""/>
        <dsp:cNvSpPr/>
      </dsp:nvSpPr>
      <dsp:spPr>
        <a:xfrm rot="5400000">
          <a:off x="6896555" y="-2380142"/>
          <a:ext cx="508104" cy="6729984"/>
        </a:xfrm>
        <a:prstGeom prst="round2SameRect">
          <a:avLst/>
        </a:prstGeom>
        <a:solidFill>
          <a:schemeClr val="accent2">
            <a:tint val="40000"/>
            <a:alpha val="90000"/>
            <a:hueOff val="-141538"/>
            <a:satOff val="-12558"/>
            <a:lumOff val="-12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41538"/>
              <a:satOff val="-12558"/>
              <a:lumOff val="-1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/>
            <a:t>verbalno poticanje mogućih alternativnih rješenja problema</a:t>
          </a:r>
          <a:endParaRPr lang="en-US" sz="1800" kern="1200"/>
        </a:p>
      </dsp:txBody>
      <dsp:txXfrm rot="-5400000">
        <a:off x="3785615" y="755602"/>
        <a:ext cx="6705180" cy="458496"/>
      </dsp:txXfrm>
    </dsp:sp>
    <dsp:sp modelId="{4262BB16-C0B5-42DD-9725-A2E7C46F943F}">
      <dsp:nvSpPr>
        <dsp:cNvPr id="0" name=""/>
        <dsp:cNvSpPr/>
      </dsp:nvSpPr>
      <dsp:spPr>
        <a:xfrm>
          <a:off x="0" y="667283"/>
          <a:ext cx="3785616" cy="635131"/>
        </a:xfrm>
        <a:prstGeom prst="round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COACHING</a:t>
          </a:r>
          <a:r>
            <a:rPr lang="hr-HR" sz="3200" b="1" kern="1200" dirty="0"/>
            <a:t> </a:t>
          </a:r>
          <a:endParaRPr lang="en-US" sz="3200" b="1" kern="1200" dirty="0"/>
        </a:p>
      </dsp:txBody>
      <dsp:txXfrm>
        <a:off x="31005" y="698288"/>
        <a:ext cx="3723606" cy="573121"/>
      </dsp:txXfrm>
    </dsp:sp>
    <dsp:sp modelId="{DD317C1F-2D06-40B7-9715-173CE38B598D}">
      <dsp:nvSpPr>
        <dsp:cNvPr id="0" name=""/>
        <dsp:cNvSpPr/>
      </dsp:nvSpPr>
      <dsp:spPr>
        <a:xfrm rot="5400000">
          <a:off x="6896555" y="-1713254"/>
          <a:ext cx="508104" cy="6729984"/>
        </a:xfrm>
        <a:prstGeom prst="round2SameRect">
          <a:avLst/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/>
            <a:t>demonstriranje specifičnih načina za primjenu različitih principa rješavanja problema</a:t>
          </a:r>
          <a:endParaRPr lang="en-US" sz="1800" kern="1200"/>
        </a:p>
      </dsp:txBody>
      <dsp:txXfrm rot="-5400000">
        <a:off x="3785615" y="1422490"/>
        <a:ext cx="6705180" cy="458496"/>
      </dsp:txXfrm>
    </dsp:sp>
    <dsp:sp modelId="{B1DF81B8-F9BC-4081-ABF4-6FD36B396C26}">
      <dsp:nvSpPr>
        <dsp:cNvPr id="0" name=""/>
        <dsp:cNvSpPr/>
      </dsp:nvSpPr>
      <dsp:spPr>
        <a:xfrm>
          <a:off x="0" y="1334171"/>
          <a:ext cx="3785616" cy="635131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MODELIRANJE</a:t>
          </a:r>
          <a:r>
            <a:rPr lang="hr-HR" sz="3200" b="1" kern="1200" dirty="0"/>
            <a:t> </a:t>
          </a:r>
          <a:endParaRPr lang="en-US" sz="3200" b="1" kern="1200" dirty="0"/>
        </a:p>
      </dsp:txBody>
      <dsp:txXfrm>
        <a:off x="31005" y="1365176"/>
        <a:ext cx="3723606" cy="573121"/>
      </dsp:txXfrm>
    </dsp:sp>
    <dsp:sp modelId="{B57622DE-EBD8-410F-AC3F-329D42605DF2}">
      <dsp:nvSpPr>
        <dsp:cNvPr id="0" name=""/>
        <dsp:cNvSpPr/>
      </dsp:nvSpPr>
      <dsp:spPr>
        <a:xfrm rot="5400000">
          <a:off x="6896555" y="-1046366"/>
          <a:ext cx="508104" cy="6729984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/>
            <a:t>progresivno uvježbavanje sve težih koraka</a:t>
          </a:r>
          <a:endParaRPr lang="en-US" sz="1800" kern="1200"/>
        </a:p>
      </dsp:txBody>
      <dsp:txXfrm rot="-5400000">
        <a:off x="3785615" y="2089378"/>
        <a:ext cx="6705180" cy="458496"/>
      </dsp:txXfrm>
    </dsp:sp>
    <dsp:sp modelId="{34E694D5-B6D9-4A97-A301-6A02909E3F35}">
      <dsp:nvSpPr>
        <dsp:cNvPr id="0" name=""/>
        <dsp:cNvSpPr/>
      </dsp:nvSpPr>
      <dsp:spPr>
        <a:xfrm>
          <a:off x="0" y="2001059"/>
          <a:ext cx="3785616" cy="635131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OBLIKOVANJE </a:t>
          </a:r>
          <a:endParaRPr lang="en-US" sz="2400" b="1" kern="1200" dirty="0"/>
        </a:p>
      </dsp:txBody>
      <dsp:txXfrm>
        <a:off x="31005" y="2032064"/>
        <a:ext cx="3723606" cy="573121"/>
      </dsp:txXfrm>
    </dsp:sp>
    <dsp:sp modelId="{0DA00842-5618-4CA1-8A0C-A1CEF4D7EFEB}">
      <dsp:nvSpPr>
        <dsp:cNvPr id="0" name=""/>
        <dsp:cNvSpPr/>
      </dsp:nvSpPr>
      <dsp:spPr>
        <a:xfrm rot="5400000">
          <a:off x="6896555" y="-379479"/>
          <a:ext cx="508104" cy="6729984"/>
        </a:xfrm>
        <a:prstGeom prst="round2SameRect">
          <a:avLst/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/>
            <a:t>vježbanje upotrebe različitih vježbi rješavanja problema na svakodnevnim problemima</a:t>
          </a:r>
          <a:endParaRPr lang="en-US" sz="1800" kern="1200"/>
        </a:p>
      </dsp:txBody>
      <dsp:txXfrm rot="-5400000">
        <a:off x="3785615" y="2756265"/>
        <a:ext cx="6705180" cy="458496"/>
      </dsp:txXfrm>
    </dsp:sp>
    <dsp:sp modelId="{81D1F190-491E-4ABC-852A-F76E7B448E6E}">
      <dsp:nvSpPr>
        <dsp:cNvPr id="0" name=""/>
        <dsp:cNvSpPr/>
      </dsp:nvSpPr>
      <dsp:spPr>
        <a:xfrm>
          <a:off x="0" y="2667947"/>
          <a:ext cx="3785616" cy="635131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UVJEŽBAVANJE</a:t>
          </a:r>
          <a:r>
            <a:rPr lang="hr-HR" sz="3200" b="1" kern="1200" dirty="0"/>
            <a:t> </a:t>
          </a:r>
          <a:endParaRPr lang="en-US" sz="3200" b="1" kern="1200" dirty="0"/>
        </a:p>
      </dsp:txBody>
      <dsp:txXfrm>
        <a:off x="31005" y="2698952"/>
        <a:ext cx="3723606" cy="573121"/>
      </dsp:txXfrm>
    </dsp:sp>
    <dsp:sp modelId="{FC208F57-F490-4DE0-B42A-CAC926EB020B}">
      <dsp:nvSpPr>
        <dsp:cNvPr id="0" name=""/>
        <dsp:cNvSpPr/>
      </dsp:nvSpPr>
      <dsp:spPr>
        <a:xfrm rot="5400000">
          <a:off x="6896555" y="287408"/>
          <a:ext cx="508104" cy="6729984"/>
        </a:xfrm>
        <a:prstGeom prst="round2SameRect">
          <a:avLst/>
        </a:prstGeom>
        <a:solidFill>
          <a:schemeClr val="accent2">
            <a:tint val="40000"/>
            <a:alpha val="90000"/>
            <a:hueOff val="-707688"/>
            <a:satOff val="-62788"/>
            <a:lumOff val="-64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707688"/>
              <a:satOff val="-62788"/>
              <a:lumOff val="-6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/>
            <a:t>pružanje korektivnih informacija</a:t>
          </a:r>
          <a:endParaRPr lang="en-US" sz="1800" kern="1200"/>
        </a:p>
      </dsp:txBody>
      <dsp:txXfrm rot="-5400000">
        <a:off x="3785615" y="3423152"/>
        <a:ext cx="6705180" cy="458496"/>
      </dsp:txXfrm>
    </dsp:sp>
    <dsp:sp modelId="{3D1A2C3C-90BA-429D-84EC-8F909AD8DDF4}">
      <dsp:nvSpPr>
        <dsp:cNvPr id="0" name=""/>
        <dsp:cNvSpPr/>
      </dsp:nvSpPr>
      <dsp:spPr>
        <a:xfrm>
          <a:off x="0" y="3334834"/>
          <a:ext cx="3785616" cy="635131"/>
        </a:xfrm>
        <a:prstGeom prst="round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FEEDBACK </a:t>
          </a:r>
          <a:endParaRPr lang="en-US" sz="2400" b="1" kern="1200" dirty="0"/>
        </a:p>
      </dsp:txBody>
      <dsp:txXfrm>
        <a:off x="31005" y="3365839"/>
        <a:ext cx="3723606" cy="573121"/>
      </dsp:txXfrm>
    </dsp:sp>
    <dsp:sp modelId="{F46F6C5D-E7FF-41CD-B52B-CEC0C475B947}">
      <dsp:nvSpPr>
        <dsp:cNvPr id="0" name=""/>
        <dsp:cNvSpPr/>
      </dsp:nvSpPr>
      <dsp:spPr>
        <a:xfrm rot="5400000">
          <a:off x="6896555" y="954296"/>
          <a:ext cx="508104" cy="6729984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/>
            <a:t>pohvaljivanje klijentovog ulaganja truda</a:t>
          </a:r>
          <a:endParaRPr lang="en-US" sz="1800" kern="1200"/>
        </a:p>
      </dsp:txBody>
      <dsp:txXfrm rot="-5400000">
        <a:off x="3785615" y="4090040"/>
        <a:ext cx="6705180" cy="458496"/>
      </dsp:txXfrm>
    </dsp:sp>
    <dsp:sp modelId="{5B4CBB01-9BD1-43CA-8AD2-25C61C5903EC}">
      <dsp:nvSpPr>
        <dsp:cNvPr id="0" name=""/>
        <dsp:cNvSpPr/>
      </dsp:nvSpPr>
      <dsp:spPr>
        <a:xfrm>
          <a:off x="0" y="4001722"/>
          <a:ext cx="3785616" cy="635131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POZITIVNO POTKREPLJENJE </a:t>
          </a:r>
          <a:endParaRPr lang="en-US" sz="2400" b="1" kern="1200" dirty="0"/>
        </a:p>
      </dsp:txBody>
      <dsp:txXfrm>
        <a:off x="31005" y="4032727"/>
        <a:ext cx="3723606" cy="57312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BAD25-0155-4ACF-8E7B-64F161CA2752}">
      <dsp:nvSpPr>
        <dsp:cNvPr id="0" name=""/>
        <dsp:cNvSpPr/>
      </dsp:nvSpPr>
      <dsp:spPr>
        <a:xfrm>
          <a:off x="0" y="339018"/>
          <a:ext cx="6676845" cy="6496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197" tIns="312420" rIns="51819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altLang="sr-Latn-RS" sz="1600" kern="1200">
              <a:latin typeface="+mn-lt"/>
            </a:rPr>
            <a:t>razviti pozitivan i optimističan stav prema problemu</a:t>
          </a:r>
          <a:endParaRPr lang="en-US" sz="1600" kern="1200" dirty="0">
            <a:latin typeface="+mn-lt"/>
          </a:endParaRPr>
        </a:p>
      </dsp:txBody>
      <dsp:txXfrm>
        <a:off x="0" y="339018"/>
        <a:ext cx="6676845" cy="649687"/>
      </dsp:txXfrm>
    </dsp:sp>
    <dsp:sp modelId="{A5F82958-2F49-4857-BCD2-6876739986AA}">
      <dsp:nvSpPr>
        <dsp:cNvPr id="0" name=""/>
        <dsp:cNvSpPr/>
      </dsp:nvSpPr>
      <dsp:spPr>
        <a:xfrm>
          <a:off x="333842" y="117618"/>
          <a:ext cx="4673791" cy="442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658" tIns="0" rIns="17665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altLang="sr-Latn-RS" sz="1600" b="1" kern="1200" dirty="0">
              <a:latin typeface="+mn-lt"/>
            </a:rPr>
            <a:t>A – Attitude (stav)</a:t>
          </a:r>
          <a:endParaRPr lang="en-US" sz="1600" b="1" kern="1200" dirty="0">
            <a:latin typeface="+mn-lt"/>
          </a:endParaRPr>
        </a:p>
      </dsp:txBody>
      <dsp:txXfrm>
        <a:off x="355458" y="139234"/>
        <a:ext cx="4630559" cy="399568"/>
      </dsp:txXfrm>
    </dsp:sp>
    <dsp:sp modelId="{B6B871C4-C2FB-4629-8085-04055A3B0C5E}">
      <dsp:nvSpPr>
        <dsp:cNvPr id="0" name=""/>
        <dsp:cNvSpPr/>
      </dsp:nvSpPr>
      <dsp:spPr>
        <a:xfrm>
          <a:off x="0" y="1291106"/>
          <a:ext cx="6676845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2450223"/>
              <a:satOff val="-10194"/>
              <a:lumOff val="24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197" tIns="312420" rIns="51819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altLang="sr-Latn-RS" sz="1600" kern="1200">
              <a:latin typeface="+mn-lt"/>
            </a:rPr>
            <a:t>definiraj problem, identificiraj prepreke, specificiraj realistične ciljeve</a:t>
          </a:r>
          <a:endParaRPr lang="hr-HR" altLang="sr-Latn-RS" sz="1600" kern="1200" dirty="0">
            <a:latin typeface="+mn-lt"/>
          </a:endParaRPr>
        </a:p>
      </dsp:txBody>
      <dsp:txXfrm>
        <a:off x="0" y="1291106"/>
        <a:ext cx="6676845" cy="874125"/>
      </dsp:txXfrm>
    </dsp:sp>
    <dsp:sp modelId="{CC142F60-11E6-468E-99DB-FA258106AB74}">
      <dsp:nvSpPr>
        <dsp:cNvPr id="0" name=""/>
        <dsp:cNvSpPr/>
      </dsp:nvSpPr>
      <dsp:spPr>
        <a:xfrm>
          <a:off x="333842" y="1069706"/>
          <a:ext cx="4673791" cy="442800"/>
        </a:xfrm>
        <a:prstGeom prst="roundRect">
          <a:avLst/>
        </a:prstGeom>
        <a:solidFill>
          <a:schemeClr val="accent4">
            <a:hueOff val="2450223"/>
            <a:satOff val="-10194"/>
            <a:lumOff val="24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658" tIns="0" rIns="17665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altLang="sr-Latn-RS" sz="1600" b="1" kern="1200">
              <a:latin typeface="+mn-lt"/>
            </a:rPr>
            <a:t>D – Define (definiraj)</a:t>
          </a:r>
          <a:endParaRPr lang="hr-HR" altLang="sr-Latn-RS" sz="1600" b="1" kern="1200" dirty="0">
            <a:latin typeface="+mn-lt"/>
          </a:endParaRPr>
        </a:p>
      </dsp:txBody>
      <dsp:txXfrm>
        <a:off x="355458" y="1091322"/>
        <a:ext cx="4630559" cy="399568"/>
      </dsp:txXfrm>
    </dsp:sp>
    <dsp:sp modelId="{3CF50BC1-B716-487B-9437-7E385E3C4088}">
      <dsp:nvSpPr>
        <dsp:cNvPr id="0" name=""/>
        <dsp:cNvSpPr/>
      </dsp:nvSpPr>
      <dsp:spPr>
        <a:xfrm>
          <a:off x="0" y="2467631"/>
          <a:ext cx="6676845" cy="6496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197" tIns="312420" rIns="51819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altLang="sr-Latn-RS" sz="1600" kern="1200">
              <a:latin typeface="+mn-lt"/>
            </a:rPr>
            <a:t>generiraj što je moguće više alternativa</a:t>
          </a:r>
          <a:endParaRPr lang="hr-HR" altLang="sr-Latn-RS" sz="1600" kern="1200" dirty="0">
            <a:latin typeface="+mn-lt"/>
          </a:endParaRPr>
        </a:p>
      </dsp:txBody>
      <dsp:txXfrm>
        <a:off x="0" y="2467631"/>
        <a:ext cx="6676845" cy="649687"/>
      </dsp:txXfrm>
    </dsp:sp>
    <dsp:sp modelId="{5E6D7D8B-A54D-492E-AAD7-E1CD0800A95E}">
      <dsp:nvSpPr>
        <dsp:cNvPr id="0" name=""/>
        <dsp:cNvSpPr/>
      </dsp:nvSpPr>
      <dsp:spPr>
        <a:xfrm>
          <a:off x="333842" y="2246231"/>
          <a:ext cx="4673791" cy="442800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658" tIns="0" rIns="17665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altLang="sr-Latn-RS" sz="1600" b="1" kern="1200">
              <a:latin typeface="+mn-lt"/>
            </a:rPr>
            <a:t>A – Alternatives (alternative)</a:t>
          </a:r>
          <a:endParaRPr lang="hr-HR" altLang="sr-Latn-RS" sz="1600" b="1" kern="1200" dirty="0">
            <a:latin typeface="+mn-lt"/>
          </a:endParaRPr>
        </a:p>
      </dsp:txBody>
      <dsp:txXfrm>
        <a:off x="355458" y="2267847"/>
        <a:ext cx="4630559" cy="399568"/>
      </dsp:txXfrm>
    </dsp:sp>
    <dsp:sp modelId="{A0076CE4-BE81-4F8F-B9C7-63A274BE55EF}">
      <dsp:nvSpPr>
        <dsp:cNvPr id="0" name=""/>
        <dsp:cNvSpPr/>
      </dsp:nvSpPr>
      <dsp:spPr>
        <a:xfrm>
          <a:off x="0" y="3419718"/>
          <a:ext cx="6676845" cy="1110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7350668"/>
              <a:satOff val="-30583"/>
              <a:lumOff val="72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197" tIns="312420" rIns="51819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altLang="sr-Latn-RS" sz="1600" kern="1200">
              <a:latin typeface="+mn-lt"/>
            </a:rPr>
            <a:t>predvidi pozitivne i negativne posljedice generiranih alternativa i izaberi one koje će maksimizirati korist i minimizirati potencijalnu štetu</a:t>
          </a:r>
          <a:endParaRPr lang="hr-HR" altLang="sr-Latn-RS" sz="1600" kern="1200" dirty="0">
            <a:latin typeface="+mn-lt"/>
          </a:endParaRPr>
        </a:p>
      </dsp:txBody>
      <dsp:txXfrm>
        <a:off x="0" y="3419718"/>
        <a:ext cx="6676845" cy="1110375"/>
      </dsp:txXfrm>
    </dsp:sp>
    <dsp:sp modelId="{EEB22E13-08AC-4E07-B0CA-3FBB248F2551}">
      <dsp:nvSpPr>
        <dsp:cNvPr id="0" name=""/>
        <dsp:cNvSpPr/>
      </dsp:nvSpPr>
      <dsp:spPr>
        <a:xfrm>
          <a:off x="333842" y="3198318"/>
          <a:ext cx="4673791" cy="442800"/>
        </a:xfrm>
        <a:prstGeom prst="roundRect">
          <a:avLst/>
        </a:prstGeom>
        <a:solidFill>
          <a:schemeClr val="accent4">
            <a:hueOff val="7350668"/>
            <a:satOff val="-30583"/>
            <a:lumOff val="72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658" tIns="0" rIns="17665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altLang="sr-Latn-RS" sz="1600" b="1" kern="1200">
              <a:latin typeface="+mn-lt"/>
            </a:rPr>
            <a:t>P – Predict (predvidi)</a:t>
          </a:r>
          <a:endParaRPr lang="hr-HR" altLang="sr-Latn-RS" sz="1600" b="1" kern="1200" dirty="0">
            <a:latin typeface="+mn-lt"/>
          </a:endParaRPr>
        </a:p>
      </dsp:txBody>
      <dsp:txXfrm>
        <a:off x="355458" y="3219934"/>
        <a:ext cx="4630559" cy="399568"/>
      </dsp:txXfrm>
    </dsp:sp>
    <dsp:sp modelId="{E9744D7C-C7CC-4B59-8D4D-124BE82FC7FC}">
      <dsp:nvSpPr>
        <dsp:cNvPr id="0" name=""/>
        <dsp:cNvSpPr/>
      </dsp:nvSpPr>
      <dsp:spPr>
        <a:xfrm>
          <a:off x="0" y="4832493"/>
          <a:ext cx="6676845" cy="874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8197" tIns="312420" rIns="51819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altLang="sr-Latn-RS" sz="1600" kern="1200">
              <a:latin typeface="+mn-lt"/>
            </a:rPr>
            <a:t>isprobaj u stvarnom životu isprobaj odabrano rješenje, ako je ok problem je riješen, ako nije opet na korak A</a:t>
          </a:r>
          <a:endParaRPr lang="hr-HR" altLang="sr-Latn-RS" sz="1600" kern="1200" dirty="0">
            <a:latin typeface="+mn-lt"/>
          </a:endParaRPr>
        </a:p>
      </dsp:txBody>
      <dsp:txXfrm>
        <a:off x="0" y="4832493"/>
        <a:ext cx="6676845" cy="874125"/>
      </dsp:txXfrm>
    </dsp:sp>
    <dsp:sp modelId="{D39622B7-A68F-4167-8E7D-41CBB6288A42}">
      <dsp:nvSpPr>
        <dsp:cNvPr id="0" name=""/>
        <dsp:cNvSpPr/>
      </dsp:nvSpPr>
      <dsp:spPr>
        <a:xfrm>
          <a:off x="333842" y="4611093"/>
          <a:ext cx="4673791" cy="442800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658" tIns="0" rIns="17665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altLang="sr-Latn-RS" sz="1600" b="1" kern="1200">
              <a:latin typeface="+mn-lt"/>
            </a:rPr>
            <a:t>T – Try out (ispobaj)</a:t>
          </a:r>
          <a:endParaRPr lang="hr-HR" altLang="sr-Latn-RS" sz="1600" b="1" kern="1200" dirty="0">
            <a:latin typeface="+mn-lt"/>
          </a:endParaRPr>
        </a:p>
      </dsp:txBody>
      <dsp:txXfrm>
        <a:off x="355458" y="4632709"/>
        <a:ext cx="4630559" cy="39956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CBA81C-7FE4-48D5-98B2-8E8D571C2B45}">
      <dsp:nvSpPr>
        <dsp:cNvPr id="0" name=""/>
        <dsp:cNvSpPr/>
      </dsp:nvSpPr>
      <dsp:spPr>
        <a:xfrm>
          <a:off x="969433" y="1076"/>
          <a:ext cx="2124903" cy="12749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depresije i suicidalnosti</a:t>
          </a:r>
          <a:endParaRPr lang="en-GB" sz="2400" kern="1200" dirty="0"/>
        </a:p>
      </dsp:txBody>
      <dsp:txXfrm>
        <a:off x="969433" y="1076"/>
        <a:ext cx="2124903" cy="1274941"/>
      </dsp:txXfrm>
    </dsp:sp>
    <dsp:sp modelId="{4B1DBB60-C24F-4C4F-A83C-6CB806D45A79}">
      <dsp:nvSpPr>
        <dsp:cNvPr id="0" name=""/>
        <dsp:cNvSpPr/>
      </dsp:nvSpPr>
      <dsp:spPr>
        <a:xfrm>
          <a:off x="3306827" y="1076"/>
          <a:ext cx="2124903" cy="1274941"/>
        </a:xfrm>
        <a:prstGeom prst="rect">
          <a:avLst/>
        </a:prstGeom>
        <a:solidFill>
          <a:schemeClr val="accent4">
            <a:hueOff val="1225111"/>
            <a:satOff val="-5097"/>
            <a:lumOff val="12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generaliziranog anksioznog poremećaja</a:t>
          </a:r>
        </a:p>
      </dsp:txBody>
      <dsp:txXfrm>
        <a:off x="3306827" y="1076"/>
        <a:ext cx="2124903" cy="1274941"/>
      </dsp:txXfrm>
    </dsp:sp>
    <dsp:sp modelId="{C46D2F7F-5DE2-49F4-B269-E84B1EF0EA78}">
      <dsp:nvSpPr>
        <dsp:cNvPr id="0" name=""/>
        <dsp:cNvSpPr/>
      </dsp:nvSpPr>
      <dsp:spPr>
        <a:xfrm>
          <a:off x="5644220" y="1076"/>
          <a:ext cx="2124903" cy="1274941"/>
        </a:xfrm>
        <a:prstGeom prst="rect">
          <a:avLst/>
        </a:prstGeom>
        <a:solidFill>
          <a:schemeClr val="accent4">
            <a:hueOff val="2450223"/>
            <a:satOff val="-10194"/>
            <a:lumOff val="24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socijalne fobije</a:t>
          </a:r>
        </a:p>
      </dsp:txBody>
      <dsp:txXfrm>
        <a:off x="5644220" y="1076"/>
        <a:ext cx="2124903" cy="1274941"/>
      </dsp:txXfrm>
    </dsp:sp>
    <dsp:sp modelId="{A5A04692-F321-44B3-8D84-DBE567A12E09}">
      <dsp:nvSpPr>
        <dsp:cNvPr id="0" name=""/>
        <dsp:cNvSpPr/>
      </dsp:nvSpPr>
      <dsp:spPr>
        <a:xfrm>
          <a:off x="969433" y="1488509"/>
          <a:ext cx="2124903" cy="1274941"/>
        </a:xfrm>
        <a:prstGeom prst="rect">
          <a:avLst/>
        </a:prstGeom>
        <a:solidFill>
          <a:schemeClr val="accent4">
            <a:hueOff val="3675334"/>
            <a:satOff val="-15291"/>
            <a:lumOff val="36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shizofrenije</a:t>
          </a:r>
        </a:p>
      </dsp:txBody>
      <dsp:txXfrm>
        <a:off x="969433" y="1488509"/>
        <a:ext cx="2124903" cy="1274941"/>
      </dsp:txXfrm>
    </dsp:sp>
    <dsp:sp modelId="{C380ECDE-2C5E-4FC0-99FB-0BABD6352D85}">
      <dsp:nvSpPr>
        <dsp:cNvPr id="0" name=""/>
        <dsp:cNvSpPr/>
      </dsp:nvSpPr>
      <dsp:spPr>
        <a:xfrm>
          <a:off x="3306827" y="1488509"/>
          <a:ext cx="2124903" cy="1274941"/>
        </a:xfrm>
        <a:prstGeom prst="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pretilosti</a:t>
          </a:r>
        </a:p>
      </dsp:txBody>
      <dsp:txXfrm>
        <a:off x="3306827" y="1488509"/>
        <a:ext cx="2124903" cy="1274941"/>
      </dsp:txXfrm>
    </dsp:sp>
    <dsp:sp modelId="{113F3369-5ED8-4FE2-9343-7A3CA496F884}">
      <dsp:nvSpPr>
        <dsp:cNvPr id="0" name=""/>
        <dsp:cNvSpPr/>
      </dsp:nvSpPr>
      <dsp:spPr>
        <a:xfrm>
          <a:off x="5644220" y="1488509"/>
          <a:ext cx="2124903" cy="1274941"/>
        </a:xfrm>
        <a:prstGeom prst="rect">
          <a:avLst/>
        </a:prstGeom>
        <a:solidFill>
          <a:schemeClr val="accent4">
            <a:hueOff val="6125556"/>
            <a:satOff val="-25486"/>
            <a:lumOff val="60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glavobolja</a:t>
          </a:r>
        </a:p>
      </dsp:txBody>
      <dsp:txXfrm>
        <a:off x="5644220" y="1488509"/>
        <a:ext cx="2124903" cy="1274941"/>
      </dsp:txXfrm>
    </dsp:sp>
    <dsp:sp modelId="{D1C75C16-0521-409D-91D0-88D101BAB900}">
      <dsp:nvSpPr>
        <dsp:cNvPr id="0" name=""/>
        <dsp:cNvSpPr/>
      </dsp:nvSpPr>
      <dsp:spPr>
        <a:xfrm>
          <a:off x="969433" y="2975941"/>
          <a:ext cx="2124903" cy="1274941"/>
        </a:xfrm>
        <a:prstGeom prst="rect">
          <a:avLst/>
        </a:prstGeom>
        <a:solidFill>
          <a:schemeClr val="accent4">
            <a:hueOff val="7350668"/>
            <a:satOff val="-30583"/>
            <a:lumOff val="72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/>
            <a:t>dijabetesa</a:t>
          </a:r>
        </a:p>
      </dsp:txBody>
      <dsp:txXfrm>
        <a:off x="969433" y="2975941"/>
        <a:ext cx="2124903" cy="1274941"/>
      </dsp:txXfrm>
    </dsp:sp>
    <dsp:sp modelId="{598889C1-EB75-4B95-91A0-C1A4D5DC1E4F}">
      <dsp:nvSpPr>
        <dsp:cNvPr id="0" name=""/>
        <dsp:cNvSpPr/>
      </dsp:nvSpPr>
      <dsp:spPr>
        <a:xfrm>
          <a:off x="3306827" y="2975941"/>
          <a:ext cx="2124903" cy="1274941"/>
        </a:xfrm>
        <a:prstGeom prst="rect">
          <a:avLst/>
        </a:prstGeom>
        <a:solidFill>
          <a:schemeClr val="accent4">
            <a:hueOff val="8575779"/>
            <a:satOff val="-35680"/>
            <a:lumOff val="84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/>
            <a:t>osoba koje boluju od raka</a:t>
          </a:r>
          <a:endParaRPr lang="hr-HR" sz="2400" kern="1200" dirty="0"/>
        </a:p>
      </dsp:txBody>
      <dsp:txXfrm>
        <a:off x="3306827" y="2975941"/>
        <a:ext cx="2124903" cy="1274941"/>
      </dsp:txXfrm>
    </dsp:sp>
    <dsp:sp modelId="{D3934AAD-16A8-4312-88F8-6F4D7C464B63}">
      <dsp:nvSpPr>
        <dsp:cNvPr id="0" name=""/>
        <dsp:cNvSpPr/>
      </dsp:nvSpPr>
      <dsp:spPr>
        <a:xfrm>
          <a:off x="5644220" y="2975941"/>
          <a:ext cx="2124903" cy="1274941"/>
        </a:xfrm>
        <a:prstGeom prst="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/>
            <a:t>njegovatelja</a:t>
          </a:r>
          <a:endParaRPr lang="en-GB" sz="2400" kern="1200"/>
        </a:p>
      </dsp:txBody>
      <dsp:txXfrm>
        <a:off x="5644220" y="2975941"/>
        <a:ext cx="2124903" cy="12749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428AC3-C00A-475A-AB3E-924BAB761405}">
      <dsp:nvSpPr>
        <dsp:cNvPr id="0" name=""/>
        <dsp:cNvSpPr/>
      </dsp:nvSpPr>
      <dsp:spPr>
        <a:xfrm>
          <a:off x="0" y="409868"/>
          <a:ext cx="5558489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401" tIns="499872" rIns="43140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/>
            <a:t>npr. postizanje željenog cilja, uklanjanje neugodnog podražaja, rješavanje konflikta</a:t>
          </a:r>
          <a:endParaRPr lang="en-US" sz="2400" kern="1200" dirty="0"/>
        </a:p>
      </dsp:txBody>
      <dsp:txXfrm>
        <a:off x="0" y="409868"/>
        <a:ext cx="5558489" cy="1701000"/>
      </dsp:txXfrm>
    </dsp:sp>
    <dsp:sp modelId="{C34A8B0A-C8A5-48D0-94BF-FF18B5489033}">
      <dsp:nvSpPr>
        <dsp:cNvPr id="0" name=""/>
        <dsp:cNvSpPr/>
      </dsp:nvSpPr>
      <dsp:spPr>
        <a:xfrm>
          <a:off x="277924" y="55628"/>
          <a:ext cx="3890942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068" tIns="0" rIns="1470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POBOLJŠANJE SITUACIJE</a:t>
          </a:r>
          <a:endParaRPr lang="en-US" sz="2400" b="1" kern="1200" dirty="0"/>
        </a:p>
      </dsp:txBody>
      <dsp:txXfrm>
        <a:off x="312509" y="90213"/>
        <a:ext cx="3821772" cy="639310"/>
      </dsp:txXfrm>
    </dsp:sp>
    <dsp:sp modelId="{8677DCAA-975E-45E3-8D42-D17B252EBFBC}">
      <dsp:nvSpPr>
        <dsp:cNvPr id="0" name=""/>
        <dsp:cNvSpPr/>
      </dsp:nvSpPr>
      <dsp:spPr>
        <a:xfrm>
          <a:off x="0" y="2594709"/>
          <a:ext cx="5558489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401" tIns="499872" rIns="43140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400" kern="1200" dirty="0"/>
            <a:t>npr. prihvaćanje, tolerancija, pronalaženje dobiti u problemu, smanjenje tjelesne nelagode</a:t>
          </a:r>
          <a:endParaRPr lang="en-US" sz="2400" kern="1200" dirty="0"/>
        </a:p>
      </dsp:txBody>
      <dsp:txXfrm>
        <a:off x="0" y="2594709"/>
        <a:ext cx="5558489" cy="1701000"/>
      </dsp:txXfrm>
    </dsp:sp>
    <dsp:sp modelId="{2D187655-1EBD-41D1-B1DA-3A33F48F2923}">
      <dsp:nvSpPr>
        <dsp:cNvPr id="0" name=""/>
        <dsp:cNvSpPr/>
      </dsp:nvSpPr>
      <dsp:spPr>
        <a:xfrm>
          <a:off x="277924" y="2240469"/>
          <a:ext cx="3890942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068" tIns="0" rIns="14706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kern="1200" dirty="0"/>
            <a:t>SMANJIVANJE NELAGODE</a:t>
          </a:r>
          <a:endParaRPr lang="en-US" sz="2400" b="1" kern="1200" dirty="0"/>
        </a:p>
      </dsp:txBody>
      <dsp:txXfrm>
        <a:off x="312509" y="2275054"/>
        <a:ext cx="3821772" cy="63931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2163B1-5240-4BA8-A807-22BD00360469}">
      <dsp:nvSpPr>
        <dsp:cNvPr id="0" name=""/>
        <dsp:cNvSpPr/>
      </dsp:nvSpPr>
      <dsp:spPr>
        <a:xfrm>
          <a:off x="0" y="278335"/>
          <a:ext cx="6329241" cy="161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1219" tIns="333248" rIns="49121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Intervencije usmjerene na razvoj vještina rješavanja problema što prevenira i reducira psihopatologiju povećavajući sposobnost osobe da se učinkovito nosi sa stresnim životnim problemima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Empirijski potvrđena učinkovitost na različitim populacijama</a:t>
          </a:r>
          <a:endParaRPr lang="en-US" sz="1600" kern="1200"/>
        </a:p>
      </dsp:txBody>
      <dsp:txXfrm>
        <a:off x="0" y="278335"/>
        <a:ext cx="6329241" cy="1612800"/>
      </dsp:txXfrm>
    </dsp:sp>
    <dsp:sp modelId="{F58A3ACD-5E35-4089-A1AB-C71A8D6BAB03}">
      <dsp:nvSpPr>
        <dsp:cNvPr id="0" name=""/>
        <dsp:cNvSpPr/>
      </dsp:nvSpPr>
      <dsp:spPr>
        <a:xfrm>
          <a:off x="316462" y="42175"/>
          <a:ext cx="4430468" cy="472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461" tIns="0" rIns="16746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/>
            <a:t>PST</a:t>
          </a:r>
          <a:endParaRPr lang="en-US" sz="1600" b="1" kern="1200"/>
        </a:p>
      </dsp:txBody>
      <dsp:txXfrm>
        <a:off x="339519" y="65232"/>
        <a:ext cx="4384354" cy="426206"/>
      </dsp:txXfrm>
    </dsp:sp>
    <dsp:sp modelId="{B702DE1D-CACA-47E6-827D-EBB106354377}">
      <dsp:nvSpPr>
        <dsp:cNvPr id="0" name=""/>
        <dsp:cNvSpPr/>
      </dsp:nvSpPr>
      <dsp:spPr>
        <a:xfrm>
          <a:off x="0" y="2213695"/>
          <a:ext cx="6329241" cy="216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1219" tIns="333248" rIns="491219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Lazarusov model stresa + model socijalnog rješavanja problema</a:t>
          </a:r>
          <a:endParaRPr lang="en-US" sz="1600" kern="120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Orijentacija na problem – pozitivna/negativna</a:t>
          </a:r>
          <a:endParaRPr lang="en-US" sz="1600" kern="120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Stil rješavanja problema – racionalni, impulzivni, izbjegavajući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Stresni životni događaji – veliki negativni događaji, svakodnevni problemi</a:t>
          </a:r>
          <a:endParaRPr lang="en-US" sz="1600" kern="1200"/>
        </a:p>
      </dsp:txBody>
      <dsp:txXfrm>
        <a:off x="0" y="2213695"/>
        <a:ext cx="6329241" cy="2167200"/>
      </dsp:txXfrm>
    </dsp:sp>
    <dsp:sp modelId="{B35BFA48-39DE-4A0A-978A-F49F061372EF}">
      <dsp:nvSpPr>
        <dsp:cNvPr id="0" name=""/>
        <dsp:cNvSpPr/>
      </dsp:nvSpPr>
      <dsp:spPr>
        <a:xfrm>
          <a:off x="316462" y="1977535"/>
          <a:ext cx="4430468" cy="47232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461" tIns="0" rIns="16746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/>
            <a:t>Relacijski problem-solving model stresa i dobrobiti</a:t>
          </a:r>
          <a:endParaRPr lang="en-US" sz="1600" b="1" kern="1200"/>
        </a:p>
      </dsp:txBody>
      <dsp:txXfrm>
        <a:off x="339519" y="2000592"/>
        <a:ext cx="4384354" cy="426206"/>
      </dsp:txXfrm>
    </dsp:sp>
    <dsp:sp modelId="{92666BB2-C56D-490B-AB84-3159DA50CB63}">
      <dsp:nvSpPr>
        <dsp:cNvPr id="0" name=""/>
        <dsp:cNvSpPr/>
      </dsp:nvSpPr>
      <dsp:spPr>
        <a:xfrm>
          <a:off x="0" y="4703455"/>
          <a:ext cx="6329241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C834E6-0E25-453A-8433-E6D2B1E4E5E8}">
      <dsp:nvSpPr>
        <dsp:cNvPr id="0" name=""/>
        <dsp:cNvSpPr/>
      </dsp:nvSpPr>
      <dsp:spPr>
        <a:xfrm>
          <a:off x="316462" y="4467295"/>
          <a:ext cx="4430468" cy="47232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461" tIns="0" rIns="16746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/>
            <a:t>Opći trening rješavanja problema – 14 modula</a:t>
          </a:r>
          <a:endParaRPr lang="en-US" sz="1600" b="1" kern="1200"/>
        </a:p>
      </dsp:txBody>
      <dsp:txXfrm>
        <a:off x="339519" y="4490352"/>
        <a:ext cx="4384354" cy="426206"/>
      </dsp:txXfrm>
    </dsp:sp>
    <dsp:sp modelId="{A25C723B-1386-4DAF-BA10-91989AB6571E}">
      <dsp:nvSpPr>
        <dsp:cNvPr id="0" name=""/>
        <dsp:cNvSpPr/>
      </dsp:nvSpPr>
      <dsp:spPr>
        <a:xfrm>
          <a:off x="0" y="5429215"/>
          <a:ext cx="6329241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B98966-3EC1-4B08-B4C7-F724C3D4E2F8}">
      <dsp:nvSpPr>
        <dsp:cNvPr id="0" name=""/>
        <dsp:cNvSpPr/>
      </dsp:nvSpPr>
      <dsp:spPr>
        <a:xfrm>
          <a:off x="316462" y="5193055"/>
          <a:ext cx="4430468" cy="47232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461" tIns="0" rIns="16746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b="1" kern="1200"/>
            <a:t>Priručnik za klijente: ADAPT</a:t>
          </a:r>
          <a:endParaRPr lang="en-US" sz="1600" b="1" kern="1200"/>
        </a:p>
      </dsp:txBody>
      <dsp:txXfrm>
        <a:off x="339519" y="5216112"/>
        <a:ext cx="4384354" cy="4262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DF4F13-7094-450F-957B-144EDC12096B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DC86D2-943A-4A1A-8032-A74D1540DF1A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b="1" kern="1200" dirty="0"/>
            <a:t>MODEL SOCIJALNOG RJEŠAVANJA PROBLEMA</a:t>
          </a:r>
          <a:r>
            <a:rPr lang="hr-HR" sz="2900" kern="1200" dirty="0"/>
            <a:t/>
          </a:r>
          <a:br>
            <a:rPr lang="hr-HR" sz="2900" kern="1200" dirty="0"/>
          </a:br>
          <a:r>
            <a:rPr lang="en-US" sz="2400" kern="1200" dirty="0"/>
            <a:t>(</a:t>
          </a:r>
          <a:r>
            <a:rPr lang="en-US" sz="2400" i="1" kern="1200" dirty="0"/>
            <a:t>The Social Problem Solving Model</a:t>
          </a:r>
          <a:r>
            <a:rPr lang="en-US" sz="2400" kern="1200" dirty="0"/>
            <a:t>)</a:t>
          </a:r>
          <a:endParaRPr lang="en-US" sz="2900" kern="1200" dirty="0"/>
        </a:p>
      </dsp:txBody>
      <dsp:txXfrm>
        <a:off x="696297" y="538547"/>
        <a:ext cx="4171627" cy="2590157"/>
      </dsp:txXfrm>
    </dsp:sp>
    <dsp:sp modelId="{F0800819-1784-431C-A58C-E79CED466398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620BC-6A06-4D06-AD68-60F1456BE41B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900" b="1" kern="1200" dirty="0"/>
            <a:t>RELACIJSKI PROBLEM-SOLVING MODEL STRESA I DOBROBITI</a:t>
          </a:r>
          <a:br>
            <a:rPr lang="hr-HR" sz="2900" b="1" kern="1200" dirty="0"/>
          </a:br>
          <a:r>
            <a:rPr lang="hr-HR" sz="2400" kern="1200" dirty="0"/>
            <a:t>(</a:t>
          </a:r>
          <a:r>
            <a:rPr lang="en-US" sz="2400" i="1" kern="1200" dirty="0"/>
            <a:t>The Relational/Problem Solving Model of Stress and Well Being</a:t>
          </a:r>
          <a:r>
            <a:rPr lang="en-US" sz="2400" kern="1200" dirty="0"/>
            <a:t>)</a:t>
          </a:r>
          <a:endParaRPr lang="en-US" sz="2900" kern="1200" dirty="0"/>
        </a:p>
      </dsp:txBody>
      <dsp:txXfrm>
        <a:off x="5991936" y="538547"/>
        <a:ext cx="4171627" cy="25901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FC2E68-8AF1-4720-A4B9-D9852C9F68FA}">
      <dsp:nvSpPr>
        <dsp:cNvPr id="0" name=""/>
        <dsp:cNvSpPr/>
      </dsp:nvSpPr>
      <dsp:spPr>
        <a:xfrm rot="5400000">
          <a:off x="6531868" y="-2642312"/>
          <a:ext cx="1101910" cy="666618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800" kern="1200" dirty="0"/>
            <a:t>promjena sposobnosti izvedbe u pojedinim situacijama</a:t>
          </a:r>
          <a:endParaRPr lang="en-GB" sz="2800" kern="1200" dirty="0"/>
        </a:p>
      </dsp:txBody>
      <dsp:txXfrm rot="-5400000">
        <a:off x="3749731" y="193616"/>
        <a:ext cx="6612395" cy="994328"/>
      </dsp:txXfrm>
    </dsp:sp>
    <dsp:sp modelId="{6130C230-6DB3-4B62-BF8B-810E3407AA87}">
      <dsp:nvSpPr>
        <dsp:cNvPr id="0" name=""/>
        <dsp:cNvSpPr/>
      </dsp:nvSpPr>
      <dsp:spPr>
        <a:xfrm>
          <a:off x="0" y="2086"/>
          <a:ext cx="3749730" cy="13773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PROCES UČENJA</a:t>
          </a:r>
          <a:endParaRPr lang="en-GB" sz="3200" kern="1200" dirty="0"/>
        </a:p>
      </dsp:txBody>
      <dsp:txXfrm>
        <a:off x="67239" y="69325"/>
        <a:ext cx="3615252" cy="1242910"/>
      </dsp:txXfrm>
    </dsp:sp>
    <dsp:sp modelId="{23E4251D-67B7-443C-97BD-F6B114EBF73C}">
      <dsp:nvSpPr>
        <dsp:cNvPr id="0" name=""/>
        <dsp:cNvSpPr/>
      </dsp:nvSpPr>
      <dsp:spPr>
        <a:xfrm rot="5400000">
          <a:off x="6531868" y="-1196053"/>
          <a:ext cx="1101910" cy="6666186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800" kern="1200" dirty="0"/>
            <a:t>povećava vjerojatnost adaptivnih ishoda suočavanja kroz različite situacije</a:t>
          </a:r>
        </a:p>
      </dsp:txBody>
      <dsp:txXfrm rot="-5400000">
        <a:off x="3749731" y="1639875"/>
        <a:ext cx="6612395" cy="994328"/>
      </dsp:txXfrm>
    </dsp:sp>
    <dsp:sp modelId="{6C612ADD-F349-416D-8355-2D898A1EEE31}">
      <dsp:nvSpPr>
        <dsp:cNvPr id="0" name=""/>
        <dsp:cNvSpPr/>
      </dsp:nvSpPr>
      <dsp:spPr>
        <a:xfrm>
          <a:off x="0" y="1448345"/>
          <a:ext cx="3749730" cy="137738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STRATEGIJA SUOČAVANJA</a:t>
          </a:r>
        </a:p>
      </dsp:txBody>
      <dsp:txXfrm>
        <a:off x="67239" y="1515584"/>
        <a:ext cx="3615252" cy="1242910"/>
      </dsp:txXfrm>
    </dsp:sp>
    <dsp:sp modelId="{A07538D4-0166-45AB-864B-3DDE32B0F67D}">
      <dsp:nvSpPr>
        <dsp:cNvPr id="0" name=""/>
        <dsp:cNvSpPr/>
      </dsp:nvSpPr>
      <dsp:spPr>
        <a:xfrm rot="5400000">
          <a:off x="6531868" y="250204"/>
          <a:ext cx="1101910" cy="6666186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2800" kern="1200" dirty="0"/>
            <a:t>metoda učenja i suočavanja usmjerena na sebe</a:t>
          </a:r>
        </a:p>
      </dsp:txBody>
      <dsp:txXfrm rot="-5400000">
        <a:off x="3749731" y="3086133"/>
        <a:ext cx="6612395" cy="994328"/>
      </dsp:txXfrm>
    </dsp:sp>
    <dsp:sp modelId="{94D6780F-0176-49F6-B5BA-C1F3AEA5D6C6}">
      <dsp:nvSpPr>
        <dsp:cNvPr id="0" name=""/>
        <dsp:cNvSpPr/>
      </dsp:nvSpPr>
      <dsp:spPr>
        <a:xfrm>
          <a:off x="0" y="2894603"/>
          <a:ext cx="3749730" cy="137738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STRATEGIJA SAMOKONTROLE</a:t>
          </a:r>
        </a:p>
      </dsp:txBody>
      <dsp:txXfrm>
        <a:off x="67239" y="2961842"/>
        <a:ext cx="3615252" cy="12429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F6C41-1411-4F24-9956-6B8DE602EF93}">
      <dsp:nvSpPr>
        <dsp:cNvPr id="0" name=""/>
        <dsp:cNvSpPr/>
      </dsp:nvSpPr>
      <dsp:spPr>
        <a:xfrm>
          <a:off x="0" y="362689"/>
          <a:ext cx="12020274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2907" tIns="354076" rIns="93290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/>
            <a:t>samousmjeren kognitivno-bihevioralni proces kojim pojedinac, par ili grupa pokušavaju identificirati ili otkriti učinkovita rješenja za svakodnevni problem</a:t>
          </a:r>
        </a:p>
      </dsp:txBody>
      <dsp:txXfrm>
        <a:off x="0" y="362689"/>
        <a:ext cx="12020274" cy="963900"/>
      </dsp:txXfrm>
    </dsp:sp>
    <dsp:sp modelId="{9D348713-163B-49FA-85B4-BC25CD8F3728}">
      <dsp:nvSpPr>
        <dsp:cNvPr id="0" name=""/>
        <dsp:cNvSpPr/>
      </dsp:nvSpPr>
      <dsp:spPr>
        <a:xfrm>
          <a:off x="601013" y="111769"/>
          <a:ext cx="8414191" cy="5018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8036" tIns="0" rIns="318036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b="1" kern="1200" dirty="0"/>
            <a:t>SOCIJALNO RJEŠAVANJE PROBLEMA</a:t>
          </a:r>
          <a:endParaRPr lang="en-GB" sz="1700" b="1" kern="1200" dirty="0"/>
        </a:p>
      </dsp:txBody>
      <dsp:txXfrm>
        <a:off x="625511" y="136267"/>
        <a:ext cx="8365195" cy="452844"/>
      </dsp:txXfrm>
    </dsp:sp>
    <dsp:sp modelId="{82318078-462F-4727-AEEE-945C8C562EBC}">
      <dsp:nvSpPr>
        <dsp:cNvPr id="0" name=""/>
        <dsp:cNvSpPr/>
      </dsp:nvSpPr>
      <dsp:spPr>
        <a:xfrm>
          <a:off x="0" y="1669309"/>
          <a:ext cx="12020274" cy="182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2907" tIns="354076" rIns="932907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/>
            <a:t>neravnoteža ili diskrepanca između adaptivnih zahtjeva i mogućnosti učinkovitog suočavanja</a:t>
          </a:r>
          <a:endParaRPr lang="hr-H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/>
            <a:t>bilo koja životna situacija ili zadatak (zahtjevi situacije &gt; učinkovit odgovor)</a:t>
          </a:r>
          <a:endParaRPr lang="hr-H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/>
            <a:t>prepreke: novost, dvosmislenost, nepredvidljivost, suprotne zahtjeve, nedostatak vještina izvedbe, nedostatak resursa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700" kern="1200" dirty="0"/>
            <a:t>vremenski ograničeni događaj, niz povezanih događaja ili kronična  situacija</a:t>
          </a:r>
        </a:p>
      </dsp:txBody>
      <dsp:txXfrm>
        <a:off x="0" y="1669309"/>
        <a:ext cx="12020274" cy="1820700"/>
      </dsp:txXfrm>
    </dsp:sp>
    <dsp:sp modelId="{9D1C27B7-4677-4633-860F-55778FFF6206}">
      <dsp:nvSpPr>
        <dsp:cNvPr id="0" name=""/>
        <dsp:cNvSpPr/>
      </dsp:nvSpPr>
      <dsp:spPr>
        <a:xfrm>
          <a:off x="601013" y="1418389"/>
          <a:ext cx="8414191" cy="501840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8036" tIns="0" rIns="318036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b="1" kern="1200" dirty="0"/>
            <a:t>PROBLEM ILI PROBLEMSKA SITUACIJA</a:t>
          </a:r>
        </a:p>
      </dsp:txBody>
      <dsp:txXfrm>
        <a:off x="625511" y="1442887"/>
        <a:ext cx="8365195" cy="452844"/>
      </dsp:txXfrm>
    </dsp:sp>
    <dsp:sp modelId="{D13E0961-0C65-4432-B016-9071D16491F3}">
      <dsp:nvSpPr>
        <dsp:cNvPr id="0" name=""/>
        <dsp:cNvSpPr/>
      </dsp:nvSpPr>
      <dsp:spPr>
        <a:xfrm>
          <a:off x="0" y="3832729"/>
          <a:ext cx="12020274" cy="1419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2907" tIns="354076" rIns="932907" bIns="99568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situacijski specifičan odgovor koji je rezultat procesa rješavanja problema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 dirty="0"/>
            <a:t>učinkovito rješenje</a:t>
          </a:r>
          <a:endParaRPr lang="en-GB" sz="16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ono kojim se postiže cilj (npr. promjena situacije na bolje, smanjenje neugodnih emocija, povećanje ugodnih emocija)</a:t>
          </a:r>
          <a:endParaRPr lang="en-GB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/>
            <a:t>povećava druge pozitivne posljedice i smanjuje negativne posljedice (dugoročne i kratkoročne)</a:t>
          </a:r>
          <a:endParaRPr lang="en-GB" sz="1400" kern="1200" dirty="0"/>
        </a:p>
      </dsp:txBody>
      <dsp:txXfrm>
        <a:off x="0" y="3832729"/>
        <a:ext cx="12020274" cy="1419075"/>
      </dsp:txXfrm>
    </dsp:sp>
    <dsp:sp modelId="{36A7CE06-E373-4EF2-8C91-5848E09388AE}">
      <dsp:nvSpPr>
        <dsp:cNvPr id="0" name=""/>
        <dsp:cNvSpPr/>
      </dsp:nvSpPr>
      <dsp:spPr>
        <a:xfrm>
          <a:off x="601013" y="3581809"/>
          <a:ext cx="8414191" cy="501840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8036" tIns="0" rIns="318036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b="1" kern="1200" dirty="0"/>
            <a:t>RJEŠENJE </a:t>
          </a:r>
        </a:p>
      </dsp:txBody>
      <dsp:txXfrm>
        <a:off x="625511" y="3606307"/>
        <a:ext cx="8365195" cy="4528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956B5-5BBA-404A-8FFB-0CCC0B15B7A5}">
      <dsp:nvSpPr>
        <dsp:cNvPr id="0" name=""/>
        <dsp:cNvSpPr/>
      </dsp:nvSpPr>
      <dsp:spPr>
        <a:xfrm>
          <a:off x="51" y="90460"/>
          <a:ext cx="4913783" cy="14127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900" b="1" kern="1200" dirty="0"/>
            <a:t>ORIJENTACIJA NA PROBLEM</a:t>
          </a:r>
          <a:endParaRPr lang="en-US" sz="3900" b="1" kern="1200" dirty="0"/>
        </a:p>
      </dsp:txBody>
      <dsp:txXfrm>
        <a:off x="51" y="90460"/>
        <a:ext cx="4913783" cy="1412745"/>
      </dsp:txXfrm>
    </dsp:sp>
    <dsp:sp modelId="{ED9613EA-3654-4E7B-B1D6-E72DE8CEDCFC}">
      <dsp:nvSpPr>
        <dsp:cNvPr id="0" name=""/>
        <dsp:cNvSpPr/>
      </dsp:nvSpPr>
      <dsp:spPr>
        <a:xfrm>
          <a:off x="51" y="1503205"/>
          <a:ext cx="4913783" cy="235521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026" tIns="208026" rIns="277368" bIns="312039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900" kern="1200"/>
            <a:t>Pozitivna</a:t>
          </a:r>
          <a:endParaRPr lang="en-US" sz="3900" kern="120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900" kern="1200"/>
            <a:t>Negativna </a:t>
          </a:r>
          <a:endParaRPr lang="en-US" sz="3900" kern="1200"/>
        </a:p>
      </dsp:txBody>
      <dsp:txXfrm>
        <a:off x="51" y="1503205"/>
        <a:ext cx="4913783" cy="2355210"/>
      </dsp:txXfrm>
    </dsp:sp>
    <dsp:sp modelId="{49DD2DB4-12D6-4C8D-AC90-3F684E1D8A0A}">
      <dsp:nvSpPr>
        <dsp:cNvPr id="0" name=""/>
        <dsp:cNvSpPr/>
      </dsp:nvSpPr>
      <dsp:spPr>
        <a:xfrm>
          <a:off x="5601764" y="90460"/>
          <a:ext cx="4913783" cy="1412745"/>
        </a:xfrm>
        <a:prstGeom prst="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158496" rIns="277368" bIns="158496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900" b="1" kern="1200" dirty="0"/>
            <a:t>STIL RJEŠAVANJA PROBLEMA</a:t>
          </a:r>
          <a:endParaRPr lang="en-US" sz="3900" b="1" kern="1200" dirty="0"/>
        </a:p>
      </dsp:txBody>
      <dsp:txXfrm>
        <a:off x="5601764" y="90460"/>
        <a:ext cx="4913783" cy="1412745"/>
      </dsp:txXfrm>
    </dsp:sp>
    <dsp:sp modelId="{CB5B4203-F060-440F-88A3-699C81BEA7E1}">
      <dsp:nvSpPr>
        <dsp:cNvPr id="0" name=""/>
        <dsp:cNvSpPr/>
      </dsp:nvSpPr>
      <dsp:spPr>
        <a:xfrm>
          <a:off x="5601764" y="1503205"/>
          <a:ext cx="4913783" cy="2355210"/>
        </a:xfrm>
        <a:prstGeom prst="rect">
          <a:avLst/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026" tIns="208026" rIns="277368" bIns="312039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900" kern="1200"/>
            <a:t>Racionalni</a:t>
          </a:r>
          <a:endParaRPr lang="en-US" sz="3900" kern="120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900" kern="1200"/>
            <a:t>Impulzivni/nepažljivi</a:t>
          </a:r>
          <a:endParaRPr lang="en-US" sz="3900" kern="120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3900" kern="1200"/>
            <a:t>Izbjegavajući</a:t>
          </a:r>
          <a:endParaRPr lang="en-US" sz="3900" kern="1200"/>
        </a:p>
      </dsp:txBody>
      <dsp:txXfrm>
        <a:off x="5601764" y="1503205"/>
        <a:ext cx="4913783" cy="23552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FA586-A2C7-4C0A-B9B3-FC19DC8E9A41}">
      <dsp:nvSpPr>
        <dsp:cNvPr id="0" name=""/>
        <dsp:cNvSpPr/>
      </dsp:nvSpPr>
      <dsp:spPr>
        <a:xfrm>
          <a:off x="0" y="6232"/>
          <a:ext cx="5783215" cy="527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1" kern="1200" dirty="0"/>
            <a:t>Pozitivna</a:t>
          </a:r>
          <a:r>
            <a:rPr lang="hr-HR" sz="2200" kern="1200" dirty="0"/>
            <a:t> orijentacija na problem</a:t>
          </a:r>
          <a:endParaRPr lang="en-GB" sz="2200" kern="1200" dirty="0"/>
        </a:p>
      </dsp:txBody>
      <dsp:txXfrm>
        <a:off x="25759" y="31991"/>
        <a:ext cx="5731697" cy="476152"/>
      </dsp:txXfrm>
    </dsp:sp>
    <dsp:sp modelId="{C63627CA-AA7B-4C28-8A54-F36374E76FAF}">
      <dsp:nvSpPr>
        <dsp:cNvPr id="0" name=""/>
        <dsp:cNvSpPr/>
      </dsp:nvSpPr>
      <dsp:spPr>
        <a:xfrm>
          <a:off x="0" y="533902"/>
          <a:ext cx="5783215" cy="327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6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konstruktivna dimenzija, povećava vjerojatnost pozitivnog ishoda rješavanja problema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Char char="••"/>
          </a:pPr>
          <a:r>
            <a:rPr lang="hr-HR" sz="1700" kern="1200" dirty="0"/>
            <a:t>pristup problemu kao izazovu (npr. prilika za dobit)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Char char="••"/>
          </a:pPr>
          <a:r>
            <a:rPr lang="hr-HR" sz="1700" kern="1200" dirty="0"/>
            <a:t>vjerovanje da su problemi rješivi </a:t>
          </a:r>
          <a:br>
            <a:rPr lang="hr-HR" sz="1700" kern="1200" dirty="0"/>
          </a:br>
          <a:r>
            <a:rPr lang="hr-HR" sz="1700" kern="1200" dirty="0"/>
            <a:t>(očekivanje pozitivnih ishoda ili optimizam)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Char char="••"/>
          </a:pPr>
          <a:r>
            <a:rPr lang="hr-HR" sz="1700" kern="1200" dirty="0"/>
            <a:t>vjerovanje u vlastitu sposobnost uspješnog rješavanja problema 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Char char="••"/>
          </a:pPr>
          <a:r>
            <a:rPr lang="hr-HR" sz="1700" kern="1200" dirty="0"/>
            <a:t>vjerovanje da su za uspješno rješavanje problema potrebni vrijeme, trud i upornost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Char char="••"/>
          </a:pPr>
          <a:r>
            <a:rPr lang="hr-HR" sz="1700" kern="1200" dirty="0"/>
            <a:t>usmjerenost na rješavanje problema, umjesto na izbjegavanje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Char char="••"/>
          </a:pPr>
          <a:endParaRPr lang="hr-HR" sz="1700" kern="1200" dirty="0"/>
        </a:p>
      </dsp:txBody>
      <dsp:txXfrm>
        <a:off x="0" y="533902"/>
        <a:ext cx="5783215" cy="3278880"/>
      </dsp:txXfrm>
    </dsp:sp>
    <dsp:sp modelId="{F2649D76-D0F5-4461-B66C-A47C0003EA9B}">
      <dsp:nvSpPr>
        <dsp:cNvPr id="0" name=""/>
        <dsp:cNvSpPr/>
      </dsp:nvSpPr>
      <dsp:spPr>
        <a:xfrm>
          <a:off x="0" y="3812782"/>
          <a:ext cx="5783215" cy="527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1" kern="1200" dirty="0"/>
            <a:t>Negativna</a:t>
          </a:r>
          <a:r>
            <a:rPr lang="hr-HR" sz="2200" kern="1200" dirty="0"/>
            <a:t> orijentacija na problem</a:t>
          </a:r>
        </a:p>
      </dsp:txBody>
      <dsp:txXfrm>
        <a:off x="25759" y="3838541"/>
        <a:ext cx="5731697" cy="476152"/>
      </dsp:txXfrm>
    </dsp:sp>
    <dsp:sp modelId="{4D3979DB-51D9-455D-813D-CAD376AC7FA1}">
      <dsp:nvSpPr>
        <dsp:cNvPr id="0" name=""/>
        <dsp:cNvSpPr/>
      </dsp:nvSpPr>
      <dsp:spPr>
        <a:xfrm>
          <a:off x="0" y="4340452"/>
          <a:ext cx="5783215" cy="2140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6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nn-NO" sz="1700" kern="1200"/>
            <a:t>disfunkcionalan kognitvno-emocionalan set</a:t>
          </a:r>
          <a:endParaRPr lang="hr-HR" sz="1700" kern="1200" dirty="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Char char="••"/>
          </a:pPr>
          <a:r>
            <a:rPr lang="hr-HR" sz="1700" kern="1200" dirty="0"/>
            <a:t>gledanje na problem kao značajnu opasnost psihološkoj, socijalnoj, ponašajnoj ili zdravstvenoj dobrobiti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Char char="••"/>
          </a:pPr>
          <a:r>
            <a:rPr lang="hr-HR" sz="1700" kern="1200" dirty="0"/>
            <a:t>sumnja u vlastite sposobnosti uspješnog rješavanja problema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Char char="••"/>
          </a:pPr>
          <a:r>
            <a:rPr lang="hr-HR" sz="1700" kern="1200" dirty="0"/>
            <a:t>emocionalna uznemirenosti pri suočavanju sa životnim problemima </a:t>
          </a:r>
          <a:br>
            <a:rPr lang="hr-HR" sz="1700" kern="1200" dirty="0"/>
          </a:br>
          <a:r>
            <a:rPr lang="hr-HR" sz="1700" kern="1200" dirty="0"/>
            <a:t>(npr. niska tolerancija na frustraciju i neizvijesnost)</a:t>
          </a:r>
        </a:p>
      </dsp:txBody>
      <dsp:txXfrm>
        <a:off x="0" y="4340452"/>
        <a:ext cx="5783215" cy="21403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FA586-A2C7-4C0A-B9B3-FC19DC8E9A41}">
      <dsp:nvSpPr>
        <dsp:cNvPr id="0" name=""/>
        <dsp:cNvSpPr/>
      </dsp:nvSpPr>
      <dsp:spPr>
        <a:xfrm>
          <a:off x="0" y="4252"/>
          <a:ext cx="5783215" cy="527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1" kern="1200" dirty="0"/>
            <a:t>Racionalni</a:t>
          </a:r>
          <a:r>
            <a:rPr lang="hr-HR" sz="2200" kern="1200" dirty="0"/>
            <a:t> stil rješavanja problema</a:t>
          </a:r>
          <a:endParaRPr lang="en-GB" sz="2200" kern="1200" dirty="0"/>
        </a:p>
      </dsp:txBody>
      <dsp:txXfrm>
        <a:off x="25759" y="30011"/>
        <a:ext cx="5731697" cy="476152"/>
      </dsp:txXfrm>
    </dsp:sp>
    <dsp:sp modelId="{C63627CA-AA7B-4C28-8A54-F36374E76FAF}">
      <dsp:nvSpPr>
        <dsp:cNvPr id="0" name=""/>
        <dsp:cNvSpPr/>
      </dsp:nvSpPr>
      <dsp:spPr>
        <a:xfrm>
          <a:off x="0" y="531922"/>
          <a:ext cx="5783215" cy="3461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6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/>
            <a:t>konstruktivni stil rješavanja problema </a:t>
          </a:r>
          <a:endParaRPr lang="hr-H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racionalna, namjerna i sistematičnu primjenu vještina rješavanja problema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/>
            <a:t>pažljivo i sistematično prikupljanje činjenica o problemu</a:t>
          </a:r>
          <a:endParaRPr lang="hr-H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identificiranje zahtjeva i prepreka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postavljanje realističnih ciljeva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generiranje većeg broja mogućih rješenja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prosuđivanje i uspoređivanje alternativna rješenja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odabir „najboljeg“ rješenja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primjena rješenja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 dirty="0"/>
            <a:t>procjenjivanje ishoda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/>
            <a:t>ne uključuje vještine primjene rješenja</a:t>
          </a:r>
          <a:endParaRPr lang="hr-HR" sz="1700" kern="1200" dirty="0"/>
        </a:p>
      </dsp:txBody>
      <dsp:txXfrm>
        <a:off x="0" y="531922"/>
        <a:ext cx="5783215" cy="3461040"/>
      </dsp:txXfrm>
    </dsp:sp>
    <dsp:sp modelId="{99711DAB-E159-430E-8C6B-F81630982C76}">
      <dsp:nvSpPr>
        <dsp:cNvPr id="0" name=""/>
        <dsp:cNvSpPr/>
      </dsp:nvSpPr>
      <dsp:spPr>
        <a:xfrm>
          <a:off x="0" y="3992962"/>
          <a:ext cx="5783215" cy="527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1" kern="1200" dirty="0"/>
            <a:t>Impulzivni/bezbrižni </a:t>
          </a:r>
          <a:r>
            <a:rPr lang="hr-HR" sz="2200" kern="1200" dirty="0"/>
            <a:t>stil rješavanja problema</a:t>
          </a:r>
        </a:p>
      </dsp:txBody>
      <dsp:txXfrm>
        <a:off x="25759" y="4018721"/>
        <a:ext cx="5731697" cy="476152"/>
      </dsp:txXfrm>
    </dsp:sp>
    <dsp:sp modelId="{05BA6799-E65F-479F-A524-CC6917CA9902}">
      <dsp:nvSpPr>
        <dsp:cNvPr id="0" name=""/>
        <dsp:cNvSpPr/>
      </dsp:nvSpPr>
      <dsp:spPr>
        <a:xfrm>
          <a:off x="0" y="4520632"/>
          <a:ext cx="5783215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6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/>
            <a:t>disfunkcionalan stil </a:t>
          </a:r>
          <a:endParaRPr lang="hr-H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/>
            <a:t>impulzivna, ubrzana, površna i nepotpuna primjena vještina rješavanja problema</a:t>
          </a:r>
          <a:endParaRPr lang="hr-HR" sz="1700" kern="1200" dirty="0"/>
        </a:p>
      </dsp:txBody>
      <dsp:txXfrm>
        <a:off x="0" y="4520632"/>
        <a:ext cx="5783215" cy="842490"/>
      </dsp:txXfrm>
    </dsp:sp>
    <dsp:sp modelId="{59EE972C-F6C0-42D6-9AFB-CA67FA683837}">
      <dsp:nvSpPr>
        <dsp:cNvPr id="0" name=""/>
        <dsp:cNvSpPr/>
      </dsp:nvSpPr>
      <dsp:spPr>
        <a:xfrm>
          <a:off x="0" y="5363122"/>
          <a:ext cx="5783215" cy="52767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1" kern="1200" dirty="0"/>
            <a:t>Izbjegavajući</a:t>
          </a:r>
          <a:r>
            <a:rPr lang="hr-HR" sz="2200" kern="1200" dirty="0"/>
            <a:t> stil rješavanja problema</a:t>
          </a:r>
        </a:p>
      </dsp:txBody>
      <dsp:txXfrm>
        <a:off x="25759" y="5388881"/>
        <a:ext cx="5731697" cy="476152"/>
      </dsp:txXfrm>
    </dsp:sp>
    <dsp:sp modelId="{D4796AFC-B226-4CE9-AEFC-9A9D148B52B6}">
      <dsp:nvSpPr>
        <dsp:cNvPr id="0" name=""/>
        <dsp:cNvSpPr/>
      </dsp:nvSpPr>
      <dsp:spPr>
        <a:xfrm>
          <a:off x="0" y="5890792"/>
          <a:ext cx="5783215" cy="592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61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/>
            <a:t>disfunkcionalni stil</a:t>
          </a:r>
          <a:endParaRPr lang="hr-H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700" kern="1200"/>
            <a:t>odgađanje, pasivnost ili nedostatak akcije i ovisnost</a:t>
          </a:r>
          <a:endParaRPr lang="hr-HR" sz="1700" kern="1200" dirty="0"/>
        </a:p>
      </dsp:txBody>
      <dsp:txXfrm>
        <a:off x="0" y="5890792"/>
        <a:ext cx="5783215" cy="5920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FA586-A2C7-4C0A-B9B3-FC19DC8E9A41}">
      <dsp:nvSpPr>
        <dsp:cNvPr id="0" name=""/>
        <dsp:cNvSpPr/>
      </dsp:nvSpPr>
      <dsp:spPr>
        <a:xfrm>
          <a:off x="0" y="25188"/>
          <a:ext cx="8269244" cy="64759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700" kern="1200" dirty="0"/>
            <a:t>Stres u recipročnom odnosu između tri glavne varijable</a:t>
          </a:r>
          <a:endParaRPr lang="en-GB" sz="2700" kern="1200" dirty="0"/>
        </a:p>
      </dsp:txBody>
      <dsp:txXfrm>
        <a:off x="31613" y="56801"/>
        <a:ext cx="8206018" cy="584369"/>
      </dsp:txXfrm>
    </dsp:sp>
    <dsp:sp modelId="{C63627CA-AA7B-4C28-8A54-F36374E76FAF}">
      <dsp:nvSpPr>
        <dsp:cNvPr id="0" name=""/>
        <dsp:cNvSpPr/>
      </dsp:nvSpPr>
      <dsp:spPr>
        <a:xfrm>
          <a:off x="0" y="672783"/>
          <a:ext cx="8269244" cy="1089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254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100" kern="1200" dirty="0"/>
            <a:t>stresni životni događaji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100" kern="1200" dirty="0"/>
            <a:t>emocionalni stres/dobrobit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2100" kern="1200"/>
            <a:t>suočavanje rješavanjem problema</a:t>
          </a:r>
          <a:endParaRPr lang="hr-HR" sz="2100" kern="1200" dirty="0"/>
        </a:p>
      </dsp:txBody>
      <dsp:txXfrm>
        <a:off x="0" y="672783"/>
        <a:ext cx="8269244" cy="1089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1A652B-2B6F-6911-054B-8B10206E4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5F2E4FE-6BF6-3A0B-82D6-1B2DCAFB5B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A3C6813-8B82-C131-69E5-750AA8E2D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49514B9-6043-D7C9-C582-F3B16E44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7277604-1D98-6755-31B3-1FFF0061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175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E20366-7A4F-AD83-3D54-D43F0B3B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3AB4A91-FE4A-5CBC-3497-D29C940E4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25F24CF-48F6-1E4F-BF94-1DAB825C4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1589C79-FD72-A7B6-F8BD-5A9673EE9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EED497A-1837-F266-7122-D0A625311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3169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F82E5C24-DAE3-DF9B-FFB1-DD8A427D1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C022C18-3B76-11B5-1412-3139D8D36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3DDA7EE-18FD-507E-0DC7-6FC5616ED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98D7B7-CEF7-E6CC-3DF9-E8B550397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DDD7B3E-872D-F548-0FA3-9614B800D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8808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1A3F45-3BDB-1378-3EDC-EB69C98C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0060186-4C36-F660-147F-584A23A16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48C1A42-F441-1D9F-8025-B2300BD8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587990F-D895-808C-4D46-4553E3FC0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D447890-8398-3B10-02BD-2E42F22B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85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A6C8D9-A9C6-DA43-66F0-63A248DE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881DFAF-27F9-5325-B822-F22A44315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C1C30D7-4CCE-D41B-F8DC-8361AD39E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42FC27D-753D-DA23-D4CB-DBB041D8F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24E05D6-07FB-F33B-D96F-CC778DC09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737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B9608B-AC19-2C3E-962A-818D61849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9B10BC-62F3-68D4-EC47-F633EF60F8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BB8D1C4-37B4-DB56-B294-488325C28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15D3B03-5F6C-508D-93B7-DA2A882D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C433D25-0418-A36B-0B53-763A5B9D1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1882F57-C74E-C49C-A763-1B0E03508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4148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F7BDE3-BF7C-FC22-4001-F96CBFDA2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07ED0C7-2BE7-2B9F-A9F3-9DE8B1C57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C9413E1-2BB6-60B2-EF16-5016386AE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4FF33BF-DF8E-6261-02D1-AA5E2BB4A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A0A2F528-92A9-0ADB-2662-5CB8CED8A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5909F62C-B6E5-4DB5-CB58-61E92D5A3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B6E75858-A79A-BB0A-14FB-683D16AD5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9464CB4F-6E5C-1A1F-C97F-CA6A18ED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328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916E6D-7D4A-612F-DE7C-08B101D40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1355132-0C4F-8BAE-9D95-393B442AD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BDD7CF7E-B27F-5525-11B8-BFD8995D4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409849EE-159B-B8AA-D9E6-68D50B50A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8132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53B38167-AC1E-04FF-1D01-BCE4DDB6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86AA451B-42DB-2548-8D4A-0781DB458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A46040AD-554B-E722-28C3-37F6270E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764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008ACC-ECCC-4993-2051-DA1DCF924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FBB8F3B-6ED5-E90B-0572-53E990151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BC46B3D-3A31-DB67-5910-F3743C2E8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B665090-0D2F-EE7C-D4CE-3193FD4A6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B13DFB3-EB56-AF48-C424-B55190E2F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872F69E-8C23-EAA1-0275-4AD8792D9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801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B6847B-EB6C-DAC2-4CB5-8587C935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ECFA9DEC-03A1-7CD3-222F-538010103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70D0C0E-C26D-AFE7-5852-CCC7C7B49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03AF24D-1EFC-AD28-C28C-E12AEB75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312C701-B7B4-12F0-180F-24FCF3A0A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FC116DE-02E2-16BC-8D39-1B2E74739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222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33330F02-F6DB-3A78-ACB3-9B40CC198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444CCAF-5027-21C2-B543-BD75B79A9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FA855F2-2A10-2C32-E5F0-36E93683FC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7AF79-27ED-4D23-BD90-11235E0FA22E}" type="datetimeFigureOut">
              <a:rPr lang="hr-HR" smtClean="0"/>
              <a:t>28.03.2023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3F011EE-5482-4C66-8A65-4CE021DF0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C191B95-3B07-A2CC-EDA0-C86FE6E69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B1A6B-08F6-4DD5-A2D4-BF98E8E4A6B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336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3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agnifying glass and question mark">
            <a:extLst>
              <a:ext uri="{FF2B5EF4-FFF2-40B4-BE49-F238E27FC236}">
                <a16:creationId xmlns:a16="http://schemas.microsoft.com/office/drawing/2014/main" id="{93968CCD-7E75-7100-CF3A-31066B9732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821" r="8867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6412A57-5028-9115-53FC-3FFB2DA7D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35402" y="743447"/>
            <a:ext cx="3825338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hr-HR" sz="5400" b="1" dirty="0">
                <a:solidFill>
                  <a:schemeClr val="accent2"/>
                </a:solidFill>
              </a:rPr>
              <a:t>Problem solving tehnike (PST)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3FF866C-495F-4A92-4086-99F9C3B29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5403" y="4629234"/>
            <a:ext cx="3445766" cy="1485319"/>
          </a:xfrm>
          <a:noFill/>
        </p:spPr>
        <p:txBody>
          <a:bodyPr>
            <a:normAutofit/>
          </a:bodyPr>
          <a:lstStyle/>
          <a:p>
            <a:pPr algn="l"/>
            <a:r>
              <a:rPr lang="hr-HR"/>
              <a:t>Snježana Grgić</a:t>
            </a:r>
            <a:br>
              <a:rPr lang="hr-HR"/>
            </a:br>
            <a:r>
              <a:rPr lang="hr-HR"/>
              <a:t>Praktikum II</a:t>
            </a:r>
            <a:br>
              <a:rPr lang="hr-HR"/>
            </a:br>
            <a:r>
              <a:rPr lang="hr-HR"/>
              <a:t>1. travnja 2023.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42443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91578DB-E1CF-DBE2-EAE9-62AF8D0A9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106" y="3361588"/>
            <a:ext cx="5277662" cy="3384268"/>
          </a:xfrm>
        </p:spPr>
        <p:txBody>
          <a:bodyPr>
            <a:normAutofit lnSpcReduction="10000"/>
          </a:bodyPr>
          <a:lstStyle/>
          <a:p>
            <a:pPr lvl="1"/>
            <a:r>
              <a:rPr lang="hr-HR" dirty="0"/>
              <a:t>aktivnosti kojima osoba pokušava razumjeti problem i otkriti učinkovito rješenje ili načine suočavanja s problemom</a:t>
            </a:r>
            <a:br>
              <a:rPr lang="hr-HR" dirty="0"/>
            </a:br>
            <a:endParaRPr lang="hr-HR" dirty="0"/>
          </a:p>
          <a:p>
            <a:pPr lvl="1"/>
            <a:r>
              <a:rPr lang="hr-HR" dirty="0"/>
              <a:t>Glavne vještine rješavanja problema</a:t>
            </a:r>
          </a:p>
          <a:p>
            <a:pPr marL="1257300" lvl="2" indent="-342900">
              <a:buFont typeface="+mj-lt"/>
              <a:buAutoNum type="arabicPeriod"/>
            </a:pPr>
            <a:r>
              <a:rPr lang="hr-HR" sz="1800" dirty="0"/>
              <a:t>definiranje i formulacija problema, </a:t>
            </a:r>
          </a:p>
          <a:p>
            <a:pPr marL="1257300" lvl="2" indent="-342900">
              <a:buFont typeface="+mj-lt"/>
              <a:buAutoNum type="arabicPeriod"/>
            </a:pPr>
            <a:r>
              <a:rPr lang="hr-HR" sz="1800" dirty="0"/>
              <a:t>generiranje alternativnih rješenja, </a:t>
            </a:r>
          </a:p>
          <a:p>
            <a:pPr marL="1257300" lvl="2" indent="-342900">
              <a:buFont typeface="+mj-lt"/>
              <a:buAutoNum type="arabicPeriod"/>
            </a:pPr>
            <a:r>
              <a:rPr lang="hr-HR" sz="1800" dirty="0"/>
              <a:t>donošenje odluke, </a:t>
            </a:r>
          </a:p>
          <a:p>
            <a:pPr marL="1257300" lvl="2" indent="-342900">
              <a:buFont typeface="+mj-lt"/>
              <a:buAutoNum type="arabicPeriod"/>
            </a:pPr>
            <a:r>
              <a:rPr lang="hr-HR" sz="1800" dirty="0"/>
              <a:t>primjena rješenja i evaluacija</a:t>
            </a:r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A83C17E-21AE-E4BA-223C-6C3DA89825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1029408"/>
              </p:ext>
            </p:extLst>
          </p:nvPr>
        </p:nvGraphicFramePr>
        <p:xfrm>
          <a:off x="6090573" y="258791"/>
          <a:ext cx="5783215" cy="6487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CC5ABCC-FF5F-4C94-FA45-8322CC830C68}"/>
              </a:ext>
            </a:extLst>
          </p:cNvPr>
          <p:cNvSpPr/>
          <p:nvPr/>
        </p:nvSpPr>
        <p:spPr>
          <a:xfrm>
            <a:off x="414175" y="2689483"/>
            <a:ext cx="4477110" cy="48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b="1" dirty="0"/>
              <a:t>STIL RJEŠAVANJA PROBLEMA</a:t>
            </a:r>
            <a:endParaRPr lang="en-GB" sz="2800" b="1" dirty="0"/>
          </a:p>
        </p:txBody>
      </p:sp>
      <p:sp>
        <p:nvSpPr>
          <p:cNvPr id="8" name="Naslov 1">
            <a:extLst>
              <a:ext uri="{FF2B5EF4-FFF2-40B4-BE49-F238E27FC236}">
                <a16:creationId xmlns:a16="http://schemas.microsoft.com/office/drawing/2014/main" id="{64D62644-F558-39B7-B6D7-C0C9CF473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177" y="1257358"/>
            <a:ext cx="5085729" cy="1454051"/>
          </a:xfrm>
        </p:spPr>
        <p:txBody>
          <a:bodyPr>
            <a:normAutofit/>
          </a:bodyPr>
          <a:lstStyle/>
          <a:p>
            <a:r>
              <a:rPr lang="hr-HR" sz="3300" b="1" dirty="0">
                <a:solidFill>
                  <a:schemeClr val="accent2"/>
                </a:solidFill>
              </a:rPr>
              <a:t>Model socijalnog rješavanja problem: GLAVNE DIMENZIJE</a:t>
            </a:r>
          </a:p>
        </p:txBody>
      </p:sp>
    </p:spTree>
    <p:extLst>
      <p:ext uri="{BB962C8B-B14F-4D97-AF65-F5344CB8AC3E}">
        <p14:creationId xmlns:p14="http://schemas.microsoft.com/office/powerpoint/2010/main" val="2782470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8A62836-A708-8B1C-E62C-A58437D7E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06" y="5403881"/>
            <a:ext cx="11323113" cy="779324"/>
          </a:xfrm>
          <a:prstGeom prst="rect">
            <a:avLst/>
          </a:prstGeom>
        </p:spPr>
      </p:pic>
      <p:sp>
        <p:nvSpPr>
          <p:cNvPr id="7" name="Naslov 1">
            <a:extLst>
              <a:ext uri="{FF2B5EF4-FFF2-40B4-BE49-F238E27FC236}">
                <a16:creationId xmlns:a16="http://schemas.microsoft.com/office/drawing/2014/main" id="{5BA3681C-BD3E-38FD-F21B-47E30B0B75A1}"/>
              </a:ext>
            </a:extLst>
          </p:cNvPr>
          <p:cNvSpPr txBox="1">
            <a:spLocks/>
          </p:cNvSpPr>
          <p:nvPr/>
        </p:nvSpPr>
        <p:spPr>
          <a:xfrm>
            <a:off x="575042" y="5695762"/>
            <a:ext cx="10921640" cy="1314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4200" b="1" dirty="0">
                <a:solidFill>
                  <a:schemeClr val="accent1">
                    <a:lumMod val="75000"/>
                  </a:schemeClr>
                </a:solidFill>
              </a:rPr>
              <a:t>Relacijski problem-solving model stresa i dobrobiti</a:t>
            </a:r>
          </a:p>
        </p:txBody>
      </p:sp>
      <p:sp>
        <p:nvSpPr>
          <p:cNvPr id="8" name="Rezervirano mjesto sadržaja 2">
            <a:extLst>
              <a:ext uri="{FF2B5EF4-FFF2-40B4-BE49-F238E27FC236}">
                <a16:creationId xmlns:a16="http://schemas.microsoft.com/office/drawing/2014/main" id="{EEA23225-507C-5BE7-4F82-1A7E7DB83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003" y="158019"/>
            <a:ext cx="11170291" cy="4164894"/>
          </a:xfrm>
        </p:spPr>
        <p:txBody>
          <a:bodyPr>
            <a:normAutofit/>
          </a:bodyPr>
          <a:lstStyle/>
          <a:p>
            <a:pPr marL="169164" indent="-169164" defTabSz="676656">
              <a:spcBef>
                <a:spcPts val="740"/>
              </a:spcBef>
            </a:pPr>
            <a:r>
              <a:rPr lang="hr-HR" sz="2100" dirty="0"/>
              <a:t>S</a:t>
            </a:r>
            <a:r>
              <a:rPr lang="hr-HR" sz="21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ocijalno rješavanje problema – strategija suočavanja</a:t>
            </a:r>
          </a:p>
          <a:p>
            <a:pPr marL="507492" lvl="1" indent="-169164" defTabSz="676656">
              <a:spcBef>
                <a:spcPts val="370"/>
              </a:spcBef>
            </a:pPr>
            <a:r>
              <a:rPr lang="hr-HR" sz="21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povećava učinkovito funkcioniranje i dobrobit, smanjuje negativne utjecaje stresa na dobrobit i prilagodbu</a:t>
            </a:r>
          </a:p>
          <a:p>
            <a:pPr marL="507492" lvl="1" indent="-169164" defTabSz="676656">
              <a:spcBef>
                <a:spcPts val="370"/>
              </a:spcBef>
            </a:pPr>
            <a:endParaRPr lang="hr-HR" sz="21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69164" indent="-169164" defTabSz="676656">
              <a:spcBef>
                <a:spcPts val="740"/>
              </a:spcBef>
            </a:pPr>
            <a:r>
              <a:rPr lang="hr-HR" sz="21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Lazarusov model</a:t>
            </a:r>
          </a:p>
          <a:p>
            <a:pPr marL="507492" lvl="1" indent="-169164" defTabSz="676656">
              <a:spcBef>
                <a:spcPts val="370"/>
              </a:spcBef>
            </a:pPr>
            <a:r>
              <a:rPr lang="hr-HR" sz="2100" dirty="0"/>
              <a:t>s</a:t>
            </a:r>
            <a:r>
              <a:rPr lang="hr-HR" sz="21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tres: odnos osobe sa okolinom</a:t>
            </a:r>
          </a:p>
          <a:p>
            <a:pPr marL="845820" lvl="2" indent="-169164" defTabSz="676656">
              <a:spcBef>
                <a:spcPts val="370"/>
              </a:spcBef>
            </a:pPr>
            <a:r>
              <a:rPr lang="hr-HR" sz="2100" dirty="0"/>
              <a:t>p</a:t>
            </a:r>
            <a:r>
              <a:rPr lang="hr-HR" sz="21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rocjena osobe da zahtjevi okoline premašuju resurse suočavanja i prijete dobrobiti</a:t>
            </a:r>
          </a:p>
          <a:p>
            <a:pPr marL="845820" lvl="2" indent="-169164" defTabSz="676656">
              <a:spcBef>
                <a:spcPts val="370"/>
              </a:spcBef>
            </a:pPr>
            <a:endParaRPr lang="hr-HR" sz="21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defTabSz="676656">
              <a:spcBef>
                <a:spcPts val="740"/>
              </a:spcBef>
              <a:buNone/>
            </a:pPr>
            <a:r>
              <a:rPr lang="hr-HR" sz="2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Lazarusov relacijski model stresa + model socijalnog rješavanja problema</a:t>
            </a:r>
          </a:p>
          <a:p>
            <a:endParaRPr lang="hr-HR" sz="2100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A40E9D6F-ED4F-5677-60F3-784B4D5C46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2564211"/>
              </p:ext>
            </p:extLst>
          </p:nvPr>
        </p:nvGraphicFramePr>
        <p:xfrm>
          <a:off x="785003" y="3616054"/>
          <a:ext cx="8269244" cy="1787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13251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8A62836-A708-8B1C-E62C-A58437D7E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06" y="5403881"/>
            <a:ext cx="11323113" cy="779324"/>
          </a:xfrm>
          <a:prstGeom prst="rect">
            <a:avLst/>
          </a:prstGeom>
        </p:spPr>
      </p:pic>
      <p:sp>
        <p:nvSpPr>
          <p:cNvPr id="7" name="Naslov 1">
            <a:extLst>
              <a:ext uri="{FF2B5EF4-FFF2-40B4-BE49-F238E27FC236}">
                <a16:creationId xmlns:a16="http://schemas.microsoft.com/office/drawing/2014/main" id="{5BA3681C-BD3E-38FD-F21B-47E30B0B75A1}"/>
              </a:ext>
            </a:extLst>
          </p:cNvPr>
          <p:cNvSpPr txBox="1">
            <a:spLocks/>
          </p:cNvSpPr>
          <p:nvPr/>
        </p:nvSpPr>
        <p:spPr>
          <a:xfrm>
            <a:off x="575042" y="5695762"/>
            <a:ext cx="10921640" cy="1314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4200" b="1" dirty="0">
                <a:solidFill>
                  <a:schemeClr val="accent1">
                    <a:lumMod val="75000"/>
                  </a:schemeClr>
                </a:solidFill>
              </a:rPr>
              <a:t>Relacijski problem-solving model stresa i dobrobiti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FF73F62-302A-FF43-4E44-F008170BFA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2760652"/>
              </p:ext>
            </p:extLst>
          </p:nvPr>
        </p:nvGraphicFramePr>
        <p:xfrm>
          <a:off x="575042" y="86264"/>
          <a:ext cx="11122377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EED2996-9DBE-7340-E45A-8EDAC64ED9EB}"/>
              </a:ext>
            </a:extLst>
          </p:cNvPr>
          <p:cNvCxnSpPr/>
          <p:nvPr/>
        </p:nvCxnSpPr>
        <p:spPr>
          <a:xfrm>
            <a:off x="6093125" y="1293963"/>
            <a:ext cx="0" cy="22428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ED3B1FF-F034-184E-6A71-D9B6CFAFC7B4}"/>
              </a:ext>
            </a:extLst>
          </p:cNvPr>
          <p:cNvCxnSpPr>
            <a:cxnSpLocks/>
          </p:cNvCxnSpPr>
          <p:nvPr/>
        </p:nvCxnSpPr>
        <p:spPr>
          <a:xfrm flipH="1">
            <a:off x="5874585" y="2697193"/>
            <a:ext cx="172681" cy="209909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097DA46-56E2-B12F-8220-70949C052B9F}"/>
              </a:ext>
            </a:extLst>
          </p:cNvPr>
          <p:cNvCxnSpPr>
            <a:cxnSpLocks/>
          </p:cNvCxnSpPr>
          <p:nvPr/>
        </p:nvCxnSpPr>
        <p:spPr>
          <a:xfrm>
            <a:off x="6228272" y="2697193"/>
            <a:ext cx="140901" cy="20963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1B2DBE-6BE6-E6A1-9900-E03B47F4A25C}"/>
              </a:ext>
            </a:extLst>
          </p:cNvPr>
          <p:cNvCxnSpPr/>
          <p:nvPr/>
        </p:nvCxnSpPr>
        <p:spPr>
          <a:xfrm>
            <a:off x="3140015" y="4129178"/>
            <a:ext cx="0" cy="22428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EEB0852-E9F5-FDAC-1123-6E4AFB58BCFF}"/>
              </a:ext>
            </a:extLst>
          </p:cNvPr>
          <p:cNvCxnSpPr/>
          <p:nvPr/>
        </p:nvCxnSpPr>
        <p:spPr>
          <a:xfrm>
            <a:off x="8962845" y="4126298"/>
            <a:ext cx="0" cy="22428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472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8A62836-A708-8B1C-E62C-A58437D7E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06" y="5403881"/>
            <a:ext cx="11323113" cy="779324"/>
          </a:xfrm>
          <a:prstGeom prst="rect">
            <a:avLst/>
          </a:prstGeom>
        </p:spPr>
      </p:pic>
      <p:sp>
        <p:nvSpPr>
          <p:cNvPr id="7" name="Naslov 1">
            <a:extLst>
              <a:ext uri="{FF2B5EF4-FFF2-40B4-BE49-F238E27FC236}">
                <a16:creationId xmlns:a16="http://schemas.microsoft.com/office/drawing/2014/main" id="{5BA3681C-BD3E-38FD-F21B-47E30B0B75A1}"/>
              </a:ext>
            </a:extLst>
          </p:cNvPr>
          <p:cNvSpPr txBox="1">
            <a:spLocks/>
          </p:cNvSpPr>
          <p:nvPr/>
        </p:nvSpPr>
        <p:spPr>
          <a:xfrm>
            <a:off x="575042" y="5695762"/>
            <a:ext cx="10921640" cy="1314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4200" b="1" dirty="0">
                <a:solidFill>
                  <a:schemeClr val="accent1">
                    <a:lumMod val="75000"/>
                  </a:schemeClr>
                </a:solidFill>
              </a:rPr>
              <a:t>Relacijski problem-solving model stresa i dobrobiti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3FBECF5-E648-A2EC-52C0-E46A56C4EA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0324978"/>
              </p:ext>
            </p:extLst>
          </p:nvPr>
        </p:nvGraphicFramePr>
        <p:xfrm>
          <a:off x="457200" y="77638"/>
          <a:ext cx="11159758" cy="5618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3935AD5-B634-8766-FD54-537A8B4B47F4}"/>
              </a:ext>
            </a:extLst>
          </p:cNvPr>
          <p:cNvCxnSpPr>
            <a:cxnSpLocks/>
          </p:cNvCxnSpPr>
          <p:nvPr/>
        </p:nvCxnSpPr>
        <p:spPr>
          <a:xfrm>
            <a:off x="6024114" y="905774"/>
            <a:ext cx="0" cy="15528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427FA9E-F365-8E16-F8BB-ECFC9D50699C}"/>
              </a:ext>
            </a:extLst>
          </p:cNvPr>
          <p:cNvCxnSpPr>
            <a:cxnSpLocks/>
          </p:cNvCxnSpPr>
          <p:nvPr/>
        </p:nvCxnSpPr>
        <p:spPr>
          <a:xfrm flipH="1">
            <a:off x="5607166" y="2781745"/>
            <a:ext cx="172681" cy="209909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EBD87DC-0B46-623E-CE37-366D5507C10E}"/>
              </a:ext>
            </a:extLst>
          </p:cNvPr>
          <p:cNvCxnSpPr>
            <a:cxnSpLocks/>
          </p:cNvCxnSpPr>
          <p:nvPr/>
        </p:nvCxnSpPr>
        <p:spPr>
          <a:xfrm>
            <a:off x="6271254" y="2781745"/>
            <a:ext cx="140901" cy="20963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E9C853F-322F-DD30-99F0-1FE39AEEA0C2}"/>
              </a:ext>
            </a:extLst>
          </p:cNvPr>
          <p:cNvCxnSpPr>
            <a:cxnSpLocks/>
          </p:cNvCxnSpPr>
          <p:nvPr/>
        </p:nvCxnSpPr>
        <p:spPr>
          <a:xfrm>
            <a:off x="10532853" y="4663671"/>
            <a:ext cx="140901" cy="20963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9DA72F3-BBEF-8487-18A3-18CABB15DF2E}"/>
              </a:ext>
            </a:extLst>
          </p:cNvPr>
          <p:cNvCxnSpPr>
            <a:cxnSpLocks/>
          </p:cNvCxnSpPr>
          <p:nvPr/>
        </p:nvCxnSpPr>
        <p:spPr>
          <a:xfrm>
            <a:off x="4917057" y="4655044"/>
            <a:ext cx="140901" cy="20963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6C0F3C7-B6EC-1771-4811-198D44DF42F2}"/>
              </a:ext>
            </a:extLst>
          </p:cNvPr>
          <p:cNvCxnSpPr>
            <a:cxnSpLocks/>
          </p:cNvCxnSpPr>
          <p:nvPr/>
        </p:nvCxnSpPr>
        <p:spPr>
          <a:xfrm flipH="1">
            <a:off x="1431905" y="4652786"/>
            <a:ext cx="172681" cy="209909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D10DDE9-6CBC-BAE4-004B-BB90DC46951C}"/>
              </a:ext>
            </a:extLst>
          </p:cNvPr>
          <p:cNvCxnSpPr>
            <a:cxnSpLocks/>
          </p:cNvCxnSpPr>
          <p:nvPr/>
        </p:nvCxnSpPr>
        <p:spPr>
          <a:xfrm flipH="1">
            <a:off x="6906800" y="4657538"/>
            <a:ext cx="172681" cy="209909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2B2A2B9-56EB-205E-BBEF-5E0EA0E1DB03}"/>
              </a:ext>
            </a:extLst>
          </p:cNvPr>
          <p:cNvCxnSpPr>
            <a:cxnSpLocks/>
          </p:cNvCxnSpPr>
          <p:nvPr/>
        </p:nvCxnSpPr>
        <p:spPr>
          <a:xfrm>
            <a:off x="3234906" y="4696603"/>
            <a:ext cx="0" cy="15528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2B47DE0-7D9F-9170-B7B3-40F2FDB9446D}"/>
              </a:ext>
            </a:extLst>
          </p:cNvPr>
          <p:cNvCxnSpPr>
            <a:cxnSpLocks/>
          </p:cNvCxnSpPr>
          <p:nvPr/>
        </p:nvCxnSpPr>
        <p:spPr>
          <a:xfrm>
            <a:off x="8824823" y="4690849"/>
            <a:ext cx="0" cy="15528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8DAE000-13D7-EB2E-76D0-DFF7219C8EC4}"/>
              </a:ext>
            </a:extLst>
          </p:cNvPr>
          <p:cNvCxnSpPr>
            <a:cxnSpLocks/>
          </p:cNvCxnSpPr>
          <p:nvPr/>
        </p:nvCxnSpPr>
        <p:spPr>
          <a:xfrm>
            <a:off x="8816197" y="3732363"/>
            <a:ext cx="0" cy="15528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078C04E-E533-5918-72A8-1D5CD35E2906}"/>
              </a:ext>
            </a:extLst>
          </p:cNvPr>
          <p:cNvCxnSpPr>
            <a:cxnSpLocks/>
          </p:cNvCxnSpPr>
          <p:nvPr/>
        </p:nvCxnSpPr>
        <p:spPr>
          <a:xfrm>
            <a:off x="3234906" y="3732363"/>
            <a:ext cx="0" cy="15528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212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8A62836-A708-8B1C-E62C-A58437D7E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06" y="5403881"/>
            <a:ext cx="11323113" cy="779324"/>
          </a:xfrm>
          <a:prstGeom prst="rect">
            <a:avLst/>
          </a:prstGeom>
        </p:spPr>
      </p:pic>
      <p:sp>
        <p:nvSpPr>
          <p:cNvPr id="7" name="Naslov 1">
            <a:extLst>
              <a:ext uri="{FF2B5EF4-FFF2-40B4-BE49-F238E27FC236}">
                <a16:creationId xmlns:a16="http://schemas.microsoft.com/office/drawing/2014/main" id="{5BA3681C-BD3E-38FD-F21B-47E30B0B75A1}"/>
              </a:ext>
            </a:extLst>
          </p:cNvPr>
          <p:cNvSpPr txBox="1">
            <a:spLocks/>
          </p:cNvSpPr>
          <p:nvPr/>
        </p:nvSpPr>
        <p:spPr>
          <a:xfrm>
            <a:off x="575042" y="5695762"/>
            <a:ext cx="10921640" cy="1314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4200" b="1" dirty="0">
                <a:solidFill>
                  <a:schemeClr val="accent1">
                    <a:lumMod val="75000"/>
                  </a:schemeClr>
                </a:solidFill>
              </a:rPr>
              <a:t>Relacijski problem-solving model stresa i dobrobiti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E89F9A1-E9E0-3BAA-49B8-D23DE7F73E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434733"/>
              </p:ext>
            </p:extLst>
          </p:nvPr>
        </p:nvGraphicFramePr>
        <p:xfrm>
          <a:off x="575042" y="172529"/>
          <a:ext cx="10921640" cy="3234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7CBFB08-61C2-284F-2264-1D009F639A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6982118"/>
              </p:ext>
            </p:extLst>
          </p:nvPr>
        </p:nvGraphicFramePr>
        <p:xfrm>
          <a:off x="575042" y="3429000"/>
          <a:ext cx="10921640" cy="2202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EC3C488-4B33-8959-9E3C-CE60CF9A4931}"/>
              </a:ext>
            </a:extLst>
          </p:cNvPr>
          <p:cNvCxnSpPr>
            <a:cxnSpLocks/>
          </p:cNvCxnSpPr>
          <p:nvPr/>
        </p:nvCxnSpPr>
        <p:spPr>
          <a:xfrm>
            <a:off x="6015488" y="888521"/>
            <a:ext cx="0" cy="15527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8092DD6-A622-E7CF-8299-99DC05DEAC34}"/>
              </a:ext>
            </a:extLst>
          </p:cNvPr>
          <p:cNvCxnSpPr>
            <a:cxnSpLocks/>
          </p:cNvCxnSpPr>
          <p:nvPr/>
        </p:nvCxnSpPr>
        <p:spPr>
          <a:xfrm>
            <a:off x="6026990" y="2536165"/>
            <a:ext cx="0" cy="207035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5FD473-9A31-D730-3652-9A6D33B42CBF}"/>
              </a:ext>
            </a:extLst>
          </p:cNvPr>
          <p:cNvCxnSpPr>
            <a:cxnSpLocks/>
          </p:cNvCxnSpPr>
          <p:nvPr/>
        </p:nvCxnSpPr>
        <p:spPr>
          <a:xfrm>
            <a:off x="1276711" y="4241321"/>
            <a:ext cx="0" cy="15527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6931858-BA01-8FD0-2A24-F569ECC3E0FE}"/>
              </a:ext>
            </a:extLst>
          </p:cNvPr>
          <p:cNvCxnSpPr>
            <a:cxnSpLocks/>
          </p:cNvCxnSpPr>
          <p:nvPr/>
        </p:nvCxnSpPr>
        <p:spPr>
          <a:xfrm>
            <a:off x="2904228" y="4241321"/>
            <a:ext cx="0" cy="15527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9BA417-60AF-FCAD-2F20-D479023787C7}"/>
              </a:ext>
            </a:extLst>
          </p:cNvPr>
          <p:cNvCxnSpPr>
            <a:cxnSpLocks/>
          </p:cNvCxnSpPr>
          <p:nvPr/>
        </p:nvCxnSpPr>
        <p:spPr>
          <a:xfrm>
            <a:off x="4465609" y="4241321"/>
            <a:ext cx="0" cy="15527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EEBA2D0-E70B-0C73-90D2-54A91AAEE3F4}"/>
              </a:ext>
            </a:extLst>
          </p:cNvPr>
          <p:cNvCxnSpPr>
            <a:cxnSpLocks/>
          </p:cNvCxnSpPr>
          <p:nvPr/>
        </p:nvCxnSpPr>
        <p:spPr>
          <a:xfrm>
            <a:off x="6015488" y="4241321"/>
            <a:ext cx="0" cy="15527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E1EEFB2-2698-2DE3-CC1F-1930FD6E3F36}"/>
              </a:ext>
            </a:extLst>
          </p:cNvPr>
          <p:cNvCxnSpPr>
            <a:cxnSpLocks/>
          </p:cNvCxnSpPr>
          <p:nvPr/>
        </p:nvCxnSpPr>
        <p:spPr>
          <a:xfrm>
            <a:off x="7596998" y="4241321"/>
            <a:ext cx="0" cy="15527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2E91C1E-2C7D-1A77-DE57-259C4695D5AF}"/>
              </a:ext>
            </a:extLst>
          </p:cNvPr>
          <p:cNvCxnSpPr>
            <a:cxnSpLocks/>
          </p:cNvCxnSpPr>
          <p:nvPr/>
        </p:nvCxnSpPr>
        <p:spPr>
          <a:xfrm>
            <a:off x="9184258" y="4241321"/>
            <a:ext cx="0" cy="15527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DB16B6B-8D56-668E-DEA0-03F94FDCFA93}"/>
              </a:ext>
            </a:extLst>
          </p:cNvPr>
          <p:cNvCxnSpPr>
            <a:cxnSpLocks/>
          </p:cNvCxnSpPr>
          <p:nvPr/>
        </p:nvCxnSpPr>
        <p:spPr>
          <a:xfrm>
            <a:off x="10728386" y="4241321"/>
            <a:ext cx="0" cy="155277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452820D-655A-DE31-47E7-593F2620A096}"/>
              </a:ext>
            </a:extLst>
          </p:cNvPr>
          <p:cNvCxnSpPr>
            <a:cxnSpLocks/>
          </p:cNvCxnSpPr>
          <p:nvPr/>
        </p:nvCxnSpPr>
        <p:spPr>
          <a:xfrm flipH="1">
            <a:off x="4063042" y="2536164"/>
            <a:ext cx="267419" cy="207035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ADCB3DF-B4D7-3E23-A94A-15D0956A761B}"/>
              </a:ext>
            </a:extLst>
          </p:cNvPr>
          <p:cNvCxnSpPr>
            <a:cxnSpLocks/>
          </p:cNvCxnSpPr>
          <p:nvPr/>
        </p:nvCxnSpPr>
        <p:spPr>
          <a:xfrm>
            <a:off x="7684751" y="2536163"/>
            <a:ext cx="267419" cy="207035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4492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7FC194-8E8F-6945-EFE5-FCCDB0922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06" y="754255"/>
            <a:ext cx="11323113" cy="779324"/>
          </a:xfrm>
          <a:prstGeom prst="rect">
            <a:avLst/>
          </a:prstGeom>
        </p:spPr>
      </p:pic>
      <p:sp>
        <p:nvSpPr>
          <p:cNvPr id="5" name="Naslov 1">
            <a:extLst>
              <a:ext uri="{FF2B5EF4-FFF2-40B4-BE49-F238E27FC236}">
                <a16:creationId xmlns:a16="http://schemas.microsoft.com/office/drawing/2014/main" id="{927EB919-7B0A-F417-257E-D373312AC7E7}"/>
              </a:ext>
            </a:extLst>
          </p:cNvPr>
          <p:cNvSpPr txBox="1">
            <a:spLocks/>
          </p:cNvSpPr>
          <p:nvPr/>
        </p:nvSpPr>
        <p:spPr>
          <a:xfrm>
            <a:off x="575042" y="-58059"/>
            <a:ext cx="10921640" cy="1314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4200" b="1" dirty="0">
                <a:solidFill>
                  <a:schemeClr val="accent1">
                    <a:lumMod val="75000"/>
                  </a:schemeClr>
                </a:solidFill>
              </a:rPr>
              <a:t>Relacijski problem-solving model stresa i dobrobiti</a:t>
            </a:r>
          </a:p>
        </p:txBody>
      </p:sp>
      <p:sp>
        <p:nvSpPr>
          <p:cNvPr id="32" name="Rounded Rectangle 3">
            <a:extLst>
              <a:ext uri="{FF2B5EF4-FFF2-40B4-BE49-F238E27FC236}">
                <a16:creationId xmlns:a16="http://schemas.microsoft.com/office/drawing/2014/main" id="{A340636A-5AC8-285C-B34F-AFD7617B0FA4}"/>
              </a:ext>
            </a:extLst>
          </p:cNvPr>
          <p:cNvSpPr/>
          <p:nvPr/>
        </p:nvSpPr>
        <p:spPr>
          <a:xfrm>
            <a:off x="1463659" y="1590722"/>
            <a:ext cx="2266662" cy="1133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07008">
              <a:spcAft>
                <a:spcPts val="600"/>
              </a:spcAft>
              <a:defRPr/>
            </a:pPr>
            <a:r>
              <a:rPr lang="hr-HR" sz="2376" kern="1200">
                <a:solidFill>
                  <a:schemeClr val="lt1"/>
                </a:solidFill>
                <a:latin typeface="Calibri "/>
              </a:rPr>
              <a:t>Veliki negativni događaji</a:t>
            </a:r>
            <a:endParaRPr lang="hr-HR">
              <a:latin typeface="Calibri 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C506D4E-1287-FCE1-9D9C-EDAA774240AE}"/>
              </a:ext>
            </a:extLst>
          </p:cNvPr>
          <p:cNvCxnSpPr>
            <a:cxnSpLocks/>
          </p:cNvCxnSpPr>
          <p:nvPr/>
        </p:nvCxnSpPr>
        <p:spPr>
          <a:xfrm rot="5400000">
            <a:off x="1748041" y="3478558"/>
            <a:ext cx="1133331" cy="2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7CAE7B2-A81D-B65F-6AD1-7D68266EC1F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173040" y="3431336"/>
            <a:ext cx="1227776" cy="2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8">
            <a:extLst>
              <a:ext uri="{FF2B5EF4-FFF2-40B4-BE49-F238E27FC236}">
                <a16:creationId xmlns:a16="http://schemas.microsoft.com/office/drawing/2014/main" id="{6CC41FED-D837-6FB3-F2E4-6B932DD231F5}"/>
              </a:ext>
            </a:extLst>
          </p:cNvPr>
          <p:cNvSpPr/>
          <p:nvPr/>
        </p:nvSpPr>
        <p:spPr>
          <a:xfrm>
            <a:off x="1558104" y="4424050"/>
            <a:ext cx="2172219" cy="11333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07008">
              <a:spcAft>
                <a:spcPts val="600"/>
              </a:spcAft>
              <a:defRPr/>
            </a:pPr>
            <a:r>
              <a:rPr lang="hr-HR" sz="2376" kern="1200" dirty="0">
                <a:solidFill>
                  <a:schemeClr val="lt1"/>
                </a:solidFill>
                <a:ea typeface="+mn-ea"/>
                <a:cs typeface="+mn-cs"/>
              </a:rPr>
              <a:t>Svakodnevni problemi</a:t>
            </a:r>
            <a:endParaRPr lang="hr-HR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9D1AF6A-4FDB-33BC-C5FF-CB87F639DB31}"/>
              </a:ext>
            </a:extLst>
          </p:cNvPr>
          <p:cNvSpPr/>
          <p:nvPr/>
        </p:nvSpPr>
        <p:spPr>
          <a:xfrm>
            <a:off x="4863653" y="3101830"/>
            <a:ext cx="2644439" cy="11333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07008">
              <a:spcAft>
                <a:spcPts val="600"/>
              </a:spcAft>
              <a:defRPr/>
            </a:pPr>
            <a:r>
              <a:rPr lang="hr-HR" sz="2376" kern="1200" dirty="0">
                <a:solidFill>
                  <a:schemeClr val="lt1"/>
                </a:solidFill>
                <a:ea typeface="+mn-ea"/>
                <a:cs typeface="+mn-cs"/>
              </a:rPr>
              <a:t>Suočavanje</a:t>
            </a:r>
            <a:endParaRPr lang="hr-HR" dirty="0"/>
          </a:p>
        </p:txBody>
      </p:sp>
      <p:sp>
        <p:nvSpPr>
          <p:cNvPr id="37" name="Rounded Rectangle 10">
            <a:extLst>
              <a:ext uri="{FF2B5EF4-FFF2-40B4-BE49-F238E27FC236}">
                <a16:creationId xmlns:a16="http://schemas.microsoft.com/office/drawing/2014/main" id="{7C892F84-E729-A901-1D5F-9B85E6C69138}"/>
              </a:ext>
            </a:extLst>
          </p:cNvPr>
          <p:cNvSpPr/>
          <p:nvPr/>
        </p:nvSpPr>
        <p:spPr>
          <a:xfrm>
            <a:off x="8452535" y="3101830"/>
            <a:ext cx="2266662" cy="10388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07008">
              <a:spcAft>
                <a:spcPts val="600"/>
              </a:spcAft>
              <a:defRPr/>
            </a:pPr>
            <a:r>
              <a:rPr lang="hr-HR" sz="2376" kern="1200" dirty="0">
                <a:solidFill>
                  <a:schemeClr val="lt1"/>
                </a:solidFill>
              </a:rPr>
              <a:t>Blagostanje</a:t>
            </a:r>
            <a:endParaRPr lang="hr-HR" dirty="0"/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9C1373B-6E37-2BA9-8339-45BB763B1FC6}"/>
              </a:ext>
            </a:extLst>
          </p:cNvPr>
          <p:cNvCxnSpPr>
            <a:cxnSpLocks/>
          </p:cNvCxnSpPr>
          <p:nvPr/>
        </p:nvCxnSpPr>
        <p:spPr>
          <a:xfrm>
            <a:off x="4108100" y="2440721"/>
            <a:ext cx="944443" cy="6611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5C82FACB-6373-11AE-4E06-8C8FD9058207}"/>
              </a:ext>
            </a:extLst>
          </p:cNvPr>
          <p:cNvCxnSpPr>
            <a:cxnSpLocks/>
          </p:cNvCxnSpPr>
          <p:nvPr/>
        </p:nvCxnSpPr>
        <p:spPr>
          <a:xfrm>
            <a:off x="4202543" y="2157389"/>
            <a:ext cx="3966659" cy="9444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CA3DDAB-6BA5-F956-1D2B-542F5D5F532C}"/>
              </a:ext>
            </a:extLst>
          </p:cNvPr>
          <p:cNvCxnSpPr>
            <a:cxnSpLocks/>
          </p:cNvCxnSpPr>
          <p:nvPr/>
        </p:nvCxnSpPr>
        <p:spPr>
          <a:xfrm>
            <a:off x="7602537" y="3668497"/>
            <a:ext cx="566666" cy="2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8142ECA-4AD3-4578-6E30-FCC8DDC23066}"/>
              </a:ext>
            </a:extLst>
          </p:cNvPr>
          <p:cNvCxnSpPr>
            <a:cxnSpLocks/>
          </p:cNvCxnSpPr>
          <p:nvPr/>
        </p:nvCxnSpPr>
        <p:spPr>
          <a:xfrm flipV="1">
            <a:off x="4013654" y="4235163"/>
            <a:ext cx="1227776" cy="566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5605181-247D-1A99-2D46-B640F899768F}"/>
              </a:ext>
            </a:extLst>
          </p:cNvPr>
          <p:cNvCxnSpPr>
            <a:cxnSpLocks/>
          </p:cNvCxnSpPr>
          <p:nvPr/>
        </p:nvCxnSpPr>
        <p:spPr>
          <a:xfrm rot="10800000" flipV="1">
            <a:off x="4202543" y="4518495"/>
            <a:ext cx="1322220" cy="6611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2A0547DF-81B5-2AEF-D551-E603CE629412}"/>
              </a:ext>
            </a:extLst>
          </p:cNvPr>
          <p:cNvCxnSpPr>
            <a:cxnSpLocks/>
          </p:cNvCxnSpPr>
          <p:nvPr/>
        </p:nvCxnSpPr>
        <p:spPr>
          <a:xfrm flipV="1">
            <a:off x="4108098" y="4235163"/>
            <a:ext cx="4155548" cy="1322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C016308-B728-984D-8602-DE017B70AD78}"/>
              </a:ext>
            </a:extLst>
          </p:cNvPr>
          <p:cNvCxnSpPr>
            <a:cxnSpLocks/>
          </p:cNvCxnSpPr>
          <p:nvPr/>
        </p:nvCxnSpPr>
        <p:spPr>
          <a:xfrm rot="5400000">
            <a:off x="8595250" y="5227876"/>
            <a:ext cx="1605553" cy="2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79A9D35-E418-C872-57D7-C3CFB5FB3EBD}"/>
              </a:ext>
            </a:extLst>
          </p:cNvPr>
          <p:cNvCxnSpPr>
            <a:cxnSpLocks/>
          </p:cNvCxnSpPr>
          <p:nvPr/>
        </p:nvCxnSpPr>
        <p:spPr>
          <a:xfrm rot="10800000">
            <a:off x="2785879" y="6124048"/>
            <a:ext cx="6327765" cy="20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2D16637-3D19-6419-C856-37BFEC7621F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359831" y="5888985"/>
            <a:ext cx="472221" cy="2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106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7FC194-8E8F-6945-EFE5-FCCDB0922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06" y="374700"/>
            <a:ext cx="11323113" cy="779324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F23B4A0-CB61-C9CF-47E3-2C1B1ED62D11}"/>
              </a:ext>
            </a:extLst>
          </p:cNvPr>
          <p:cNvSpPr txBox="1">
            <a:spLocks/>
          </p:cNvSpPr>
          <p:nvPr/>
        </p:nvSpPr>
        <p:spPr>
          <a:xfrm>
            <a:off x="-86266" y="-247837"/>
            <a:ext cx="12321396" cy="1314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400" b="1" dirty="0">
                <a:solidFill>
                  <a:schemeClr val="accent1">
                    <a:lumMod val="75000"/>
                  </a:schemeClr>
                </a:solidFill>
              </a:rPr>
              <a:t>Relacijski problem-solving model stresa i dobrobiti: KLINIČKA PRIMJENA</a:t>
            </a:r>
          </a:p>
        </p:txBody>
      </p:sp>
      <p:graphicFrame>
        <p:nvGraphicFramePr>
          <p:cNvPr id="3" name="Rezervirano mjesto sadržaja 2">
            <a:extLst>
              <a:ext uri="{FF2B5EF4-FFF2-40B4-BE49-F238E27FC236}">
                <a16:creationId xmlns:a16="http://schemas.microsoft.com/office/drawing/2014/main" id="{707B94EF-C811-9BE9-8C53-2DDB3A094F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7892008"/>
              </p:ext>
            </p:extLst>
          </p:nvPr>
        </p:nvGraphicFramePr>
        <p:xfrm>
          <a:off x="69011" y="905775"/>
          <a:ext cx="12122989" cy="5857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2863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8CD21D-CB11-C6F9-E237-C5B449426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Preporuke</a:t>
            </a:r>
            <a:endParaRPr lang="en-US" sz="26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Rezervirano mjesto sadržaja 2">
            <a:extLst>
              <a:ext uri="{FF2B5EF4-FFF2-40B4-BE49-F238E27FC236}">
                <a16:creationId xmlns:a16="http://schemas.microsoft.com/office/drawing/2014/main" id="{3E66DE93-69FE-0016-DB03-9E1D7DE07A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0119550"/>
              </p:ext>
            </p:extLst>
          </p:nvPr>
        </p:nvGraphicFramePr>
        <p:xfrm>
          <a:off x="4032514" y="121536"/>
          <a:ext cx="7419575" cy="4446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9E0885C9-3393-5A96-0DD9-34619287CD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691460"/>
              </p:ext>
            </p:extLst>
          </p:nvPr>
        </p:nvGraphicFramePr>
        <p:xfrm>
          <a:off x="4032514" y="4921659"/>
          <a:ext cx="7419575" cy="1453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57439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1C872A32-7F2A-ADB1-C7B8-F1F02ACD5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hr-HR" sz="3600" b="1" dirty="0">
                <a:solidFill>
                  <a:schemeClr val="tx2"/>
                </a:solidFill>
              </a:rPr>
              <a:t>Trening rješavanja problema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1624CF7-EE16-A8C8-E578-2CE6D448D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0953" y="1001948"/>
            <a:ext cx="6147881" cy="5033091"/>
          </a:xfrm>
        </p:spPr>
        <p:txBody>
          <a:bodyPr anchor="ctr">
            <a:normAutofit/>
          </a:bodyPr>
          <a:lstStyle/>
          <a:p>
            <a:r>
              <a:rPr lang="hr-HR" sz="3200" dirty="0">
                <a:solidFill>
                  <a:schemeClr val="tx2"/>
                </a:solidFill>
              </a:rPr>
              <a:t>učinkovit za široki raspon pojedinaca s različitim psihičkim, ponašajnim i zdravstvenim problemima</a:t>
            </a:r>
          </a:p>
          <a:p>
            <a:endParaRPr lang="hr-HR" sz="3200" dirty="0">
              <a:solidFill>
                <a:schemeClr val="tx2"/>
              </a:solidFill>
            </a:endParaRPr>
          </a:p>
          <a:p>
            <a:r>
              <a:rPr lang="hr-HR" sz="3200" dirty="0">
                <a:solidFill>
                  <a:schemeClr val="tx2"/>
                </a:solidFill>
              </a:rPr>
              <a:t>jedan standardizirani priručnik ne bi bio prikladan za svih</a:t>
            </a:r>
          </a:p>
          <a:p>
            <a:endParaRPr lang="hr-HR" sz="3200" dirty="0">
              <a:solidFill>
                <a:schemeClr val="tx2"/>
              </a:solidFill>
            </a:endParaRPr>
          </a:p>
          <a:p>
            <a:r>
              <a:rPr lang="hr-HR" sz="3200" dirty="0">
                <a:solidFill>
                  <a:schemeClr val="tx2"/>
                </a:solidFill>
              </a:rPr>
              <a:t>priručnik koji se sastoji od 14 modula</a:t>
            </a:r>
          </a:p>
          <a:p>
            <a:endParaRPr lang="hr-H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326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7FC194-8E8F-6945-EFE5-FCCDB0922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06" y="374700"/>
            <a:ext cx="11323113" cy="779324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F23B4A0-CB61-C9CF-47E3-2C1B1ED62D11}"/>
              </a:ext>
            </a:extLst>
          </p:cNvPr>
          <p:cNvSpPr txBox="1">
            <a:spLocks/>
          </p:cNvSpPr>
          <p:nvPr/>
        </p:nvSpPr>
        <p:spPr>
          <a:xfrm>
            <a:off x="-86266" y="-247837"/>
            <a:ext cx="12321396" cy="1314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400" b="1" dirty="0">
                <a:solidFill>
                  <a:schemeClr val="accent6"/>
                </a:solidFill>
              </a:rPr>
              <a:t>Trening rješavanja problema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2F017E78-2991-B66E-E39E-809ED1E6731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76363649"/>
              </p:ext>
            </p:extLst>
          </p:nvPr>
        </p:nvGraphicFramePr>
        <p:xfrm>
          <a:off x="86264" y="897147"/>
          <a:ext cx="12025224" cy="592427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136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514">
                  <a:extLst>
                    <a:ext uri="{9D8B030D-6E8A-4147-A177-3AD203B41FA5}">
                      <a16:colId xmlns:a16="http://schemas.microsoft.com/office/drawing/2014/main" val="1003802315"/>
                    </a:ext>
                  </a:extLst>
                </a:gridCol>
                <a:gridCol w="8755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824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Tema</a:t>
                      </a: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>
                          <a:latin typeface="+mn-lt"/>
                        </a:rPr>
                        <a:t>Ključne aktivnosti</a:t>
                      </a: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9031">
                <a:tc>
                  <a:txBody>
                    <a:bodyPr/>
                    <a:lstStyle/>
                    <a:p>
                      <a:pPr marL="342900" indent="-342900" algn="r">
                        <a:buNone/>
                      </a:pPr>
                      <a:r>
                        <a:rPr lang="hr-HR" sz="1600" b="1" dirty="0">
                          <a:latin typeface="+mn-lt"/>
                        </a:rPr>
                        <a:t>1. Strukturiranje</a:t>
                      </a: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42900" indent="-342900" algn="r">
                        <a:buNone/>
                      </a:pPr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r-HR" sz="1600">
                          <a:latin typeface="+mn-lt"/>
                        </a:rPr>
                        <a:t> Uspostava pozitivnog terapijskog odnosa</a:t>
                      </a:r>
                      <a:endParaRPr kumimoji="0" lang="en-US" sz="1600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hr-HR" sz="16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Objašnjenje racionale i strukture PST te kako konkretno može pomoći tom klijentu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kumimoji="0" lang="hr-HR" sz="16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Poticanje optimističnog pogleda</a:t>
                      </a:r>
                      <a:endParaRPr lang="hr-HR" sz="1600">
                        <a:latin typeface="+mn-lt"/>
                      </a:endParaRP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928">
                <a:tc>
                  <a:txBody>
                    <a:bodyPr/>
                    <a:lstStyle/>
                    <a:p>
                      <a:pPr algn="r"/>
                      <a:r>
                        <a:rPr lang="hr-HR" sz="1600" b="1">
                          <a:latin typeface="+mn-lt"/>
                        </a:rPr>
                        <a:t>2. Procjena</a:t>
                      </a: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600" b="1">
                        <a:latin typeface="+mn-lt"/>
                      </a:endParaRP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r-HR" sz="1600">
                          <a:latin typeface="+mn-lt"/>
                        </a:rPr>
                        <a:t> Intervju i/ili upitnik – snage i slabosti </a:t>
                      </a:r>
                      <a:r>
                        <a:rPr lang="hr-HR" sz="1600" err="1">
                          <a:latin typeface="+mn-lt"/>
                        </a:rPr>
                        <a:t>klijentove</a:t>
                      </a:r>
                      <a:r>
                        <a:rPr lang="hr-HR" sz="1600" baseline="0">
                          <a:latin typeface="+mn-lt"/>
                        </a:rPr>
                        <a:t> sposobnosti </a:t>
                      </a:r>
                      <a:r>
                        <a:rPr lang="hr-HR" sz="1600">
                          <a:latin typeface="+mn-lt"/>
                        </a:rPr>
                        <a:t>rješavanja problema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r-HR" sz="1600">
                          <a:latin typeface="+mn-lt"/>
                        </a:rPr>
                        <a:t> Identificiranje</a:t>
                      </a:r>
                      <a:r>
                        <a:rPr lang="hr-HR" sz="1600" baseline="0">
                          <a:latin typeface="+mn-lt"/>
                        </a:rPr>
                        <a:t> stresnih područja klijentovog života</a:t>
                      </a:r>
                      <a:endParaRPr lang="hr-HR" sz="1600">
                        <a:latin typeface="+mn-lt"/>
                      </a:endParaRP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1374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3. Prepreke učinkovitom</a:t>
                      </a:r>
                    </a:p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rješavanju</a:t>
                      </a:r>
                      <a:r>
                        <a:rPr lang="hr-HR" sz="1600" b="1" baseline="0" dirty="0">
                          <a:latin typeface="+mn-lt"/>
                        </a:rPr>
                        <a:t> problema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r-HR" sz="1600" baseline="0">
                          <a:latin typeface="+mn-lt"/>
                        </a:rPr>
                        <a:t> Objašnjenje kognitivnih ograničenja (problem </a:t>
                      </a:r>
                      <a:r>
                        <a:rPr lang="hr-HR" sz="1600" baseline="0" err="1">
                          <a:latin typeface="+mn-lt"/>
                        </a:rPr>
                        <a:t>multitaskinga</a:t>
                      </a:r>
                      <a:r>
                        <a:rPr lang="hr-HR" sz="1600" baseline="0">
                          <a:latin typeface="+mn-lt"/>
                        </a:rPr>
                        <a:t>)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r-HR" sz="1600" baseline="0">
                          <a:latin typeface="+mn-lt"/>
                        </a:rPr>
                        <a:t> Kako spriječiti multitasking: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hr-HR" sz="1600" baseline="0">
                          <a:latin typeface="+mn-lt"/>
                        </a:rPr>
                        <a:t>  a) eksternalizacija (</a:t>
                      </a:r>
                      <a:r>
                        <a:rPr lang="hr-HR" sz="1600" i="1" baseline="0">
                          <a:latin typeface="+mn-lt"/>
                        </a:rPr>
                        <a:t>popis ideja</a:t>
                      </a:r>
                      <a:r>
                        <a:rPr lang="hr-HR" sz="1600" baseline="0">
                          <a:latin typeface="+mn-lt"/>
                        </a:rPr>
                        <a:t>); 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hr-HR" sz="1600" baseline="0">
                          <a:latin typeface="+mn-lt"/>
                        </a:rPr>
                        <a:t>  b) predočavanje (</a:t>
                      </a:r>
                      <a:r>
                        <a:rPr lang="hr-HR" sz="1600" i="1" baseline="0">
                          <a:latin typeface="+mn-lt"/>
                        </a:rPr>
                        <a:t>uvježbavanje plana primjene rješenja</a:t>
                      </a:r>
                      <a:r>
                        <a:rPr lang="hr-HR" sz="1600" baseline="0">
                          <a:latin typeface="+mn-lt"/>
                        </a:rPr>
                        <a:t>);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hr-HR" sz="1600" baseline="0">
                          <a:latin typeface="+mn-lt"/>
                        </a:rPr>
                        <a:t>  c) pojednostavljenje (</a:t>
                      </a:r>
                      <a:r>
                        <a:rPr lang="hr-HR" sz="1600" i="1" baseline="0">
                          <a:latin typeface="+mn-lt"/>
                        </a:rPr>
                        <a:t>rastavljanje složenog problema u nekoliko manjih</a:t>
                      </a:r>
                      <a:r>
                        <a:rPr lang="hr-HR" sz="1600" baseline="0">
                          <a:latin typeface="+mn-lt"/>
                        </a:rPr>
                        <a:t>)</a:t>
                      </a:r>
                      <a:endParaRPr lang="hr-HR" sz="1600">
                        <a:latin typeface="+mn-lt"/>
                      </a:endParaRPr>
                    </a:p>
                  </a:txBody>
                  <a:tcPr marL="53557" marR="53557" marT="26780" marB="2678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816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dirty="0">
                          <a:latin typeface="+mn-lt"/>
                        </a:rPr>
                        <a:t>4. Pristupanje</a:t>
                      </a:r>
                      <a:r>
                        <a:rPr lang="hr-HR" sz="1600" b="1" baseline="0" dirty="0">
                          <a:latin typeface="+mn-lt"/>
                        </a:rPr>
                        <a:t> problemu: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baseline="0" dirty="0">
                          <a:latin typeface="+mn-lt"/>
                        </a:rPr>
                        <a:t>    Poticanje samoefikasnosti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79" marB="2677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79" marB="2677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r-HR" sz="1600">
                          <a:latin typeface="+mn-lt"/>
                        </a:rPr>
                        <a:t> </a:t>
                      </a:r>
                      <a:r>
                        <a:rPr lang="hr-HR" sz="1600" b="0">
                          <a:latin typeface="+mn-lt"/>
                        </a:rPr>
                        <a:t>Predstavljanje koncepta i važnosti održavanja pozitivnog</a:t>
                      </a:r>
                      <a:r>
                        <a:rPr lang="hr-HR" sz="1600" b="0" baseline="0">
                          <a:latin typeface="+mn-lt"/>
                        </a:rPr>
                        <a:t> </a:t>
                      </a:r>
                      <a:r>
                        <a:rPr lang="hr-HR" sz="1600" b="0">
                          <a:latin typeface="+mn-lt"/>
                        </a:rPr>
                        <a:t>pristupanja problemima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r-HR" sz="1600" b="0">
                          <a:latin typeface="+mn-lt"/>
                        </a:rPr>
                        <a:t> Poticati klijentovu samoefikasnost – npr. koristeći predočavanje (</a:t>
                      </a:r>
                      <a:r>
                        <a:rPr lang="hr-HR" sz="1600" b="0" i="1">
                          <a:latin typeface="+mn-lt"/>
                        </a:rPr>
                        <a:t>klijent se vidi kako uspješno rješava problem</a:t>
                      </a:r>
                      <a:r>
                        <a:rPr lang="hr-HR" sz="1600" b="0">
                          <a:latin typeface="+mn-lt"/>
                        </a:rPr>
                        <a:t>)</a:t>
                      </a:r>
                    </a:p>
                  </a:txBody>
                  <a:tcPr marL="53557" marR="53557" marT="26779" marB="2677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7885231"/>
                  </a:ext>
                </a:extLst>
              </a:tr>
              <a:tr h="919027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dirty="0">
                          <a:latin typeface="+mn-lt"/>
                        </a:rPr>
                        <a:t>5.</a:t>
                      </a:r>
                      <a:r>
                        <a:rPr lang="hr-HR" sz="1600" b="1" baseline="0" dirty="0">
                          <a:latin typeface="+mn-lt"/>
                        </a:rPr>
                        <a:t> Pristupanje problemu: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baseline="0" dirty="0">
                          <a:latin typeface="+mn-lt"/>
                        </a:rPr>
                        <a:t>    Prepoznavanje problema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79" marB="2677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79" marB="2677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>
                          <a:latin typeface="+mn-lt"/>
                        </a:rPr>
                        <a:t> </a:t>
                      </a:r>
                      <a:r>
                        <a:rPr lang="hr-HR" sz="1600" b="0">
                          <a:latin typeface="+mn-lt"/>
                        </a:rPr>
                        <a:t>Povećanje</a:t>
                      </a:r>
                      <a:r>
                        <a:rPr lang="hr-HR" sz="1600" b="0" baseline="0">
                          <a:latin typeface="+mn-lt"/>
                        </a:rPr>
                        <a:t> klijentove sposobnosti prepoznavanja problema kad se pojave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b="0" baseline="0">
                          <a:latin typeface="+mn-lt"/>
                        </a:rPr>
                        <a:t> Korištenje osjećaja, neučinkovitog ponađanja i misli kao dokaza da problem postoji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b="0" baseline="0">
                          <a:latin typeface="+mn-lt"/>
                        </a:rPr>
                        <a:t> Ček-lista problema – normaliziranje iskustva problema</a:t>
                      </a:r>
                      <a:endParaRPr lang="hr-HR" sz="1600">
                        <a:latin typeface="+mn-lt"/>
                      </a:endParaRPr>
                    </a:p>
                  </a:txBody>
                  <a:tcPr marL="53557" marR="53557" marT="26779" marB="2677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5775166"/>
                  </a:ext>
                </a:extLst>
              </a:tr>
              <a:tr h="65392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dirty="0">
                          <a:latin typeface="+mn-lt"/>
                        </a:rPr>
                        <a:t>6.</a:t>
                      </a:r>
                      <a:r>
                        <a:rPr lang="hr-HR" sz="1600" b="1" baseline="0" dirty="0">
                          <a:latin typeface="+mn-lt"/>
                        </a:rPr>
                        <a:t> Pristupanje problemu: 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1" baseline="0" dirty="0">
                          <a:latin typeface="+mn-lt"/>
                        </a:rPr>
                        <a:t>    Shvaćanje problema kao izazova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79" marB="2677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1" dirty="0">
                        <a:latin typeface="+mn-lt"/>
                      </a:endParaRPr>
                    </a:p>
                  </a:txBody>
                  <a:tcPr marL="53557" marR="53557" marT="26779" marB="2677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dirty="0">
                          <a:latin typeface="+mn-lt"/>
                        </a:rPr>
                        <a:t> Poticanje</a:t>
                      </a:r>
                      <a:r>
                        <a:rPr lang="hr-HR" sz="1600" baseline="0" dirty="0">
                          <a:latin typeface="+mn-lt"/>
                        </a:rPr>
                        <a:t> klijentove sposobnosti mijenjanja negativnih misli i disfunkcionalnih stavova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baseline="0" dirty="0">
                          <a:latin typeface="+mn-lt"/>
                        </a:rPr>
                        <a:t> Igranje uloga: klijent zagovara suprotan stav od neadaptivnog vjerovanja kojeg ima</a:t>
                      </a:r>
                      <a:endParaRPr lang="hr-HR" sz="1600" dirty="0">
                        <a:latin typeface="+mn-lt"/>
                      </a:endParaRPr>
                    </a:p>
                  </a:txBody>
                  <a:tcPr marL="53557" marR="53557" marT="26779" marB="26779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00579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500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2068BE7-6FDF-5BAF-650B-B02E21FBE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accent5"/>
                </a:solidFill>
              </a:rPr>
              <a:t>Sadržaj</a:t>
            </a:r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7E815DD-7A7D-2285-F131-594AAC3A3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47426" cy="4351338"/>
          </a:xfrm>
        </p:spPr>
        <p:txBody>
          <a:bodyPr>
            <a:normAutofit/>
          </a:bodyPr>
          <a:lstStyle/>
          <a:p>
            <a:r>
              <a:rPr lang="hr-HR" dirty="0"/>
              <a:t>Što su PST (problem solving tehnike)</a:t>
            </a:r>
          </a:p>
          <a:p>
            <a:r>
              <a:rPr lang="hr-HR" dirty="0"/>
              <a:t>Teorijska podloga PST-a</a:t>
            </a:r>
          </a:p>
          <a:p>
            <a:pPr lvl="1"/>
            <a:r>
              <a:rPr lang="sv-SE" dirty="0"/>
              <a:t>Model socijalnog rješavanja problema</a:t>
            </a:r>
          </a:p>
          <a:p>
            <a:pPr lvl="1"/>
            <a:r>
              <a:rPr lang="sv-SE" dirty="0"/>
              <a:t>Relacijski problem-solving model stresa i dobrobiti</a:t>
            </a:r>
            <a:endParaRPr lang="hr-HR" dirty="0"/>
          </a:p>
          <a:p>
            <a:r>
              <a:rPr lang="hr-HR" dirty="0"/>
              <a:t>Klinička primjena PST-a</a:t>
            </a:r>
          </a:p>
          <a:p>
            <a:pPr lvl="1"/>
            <a:r>
              <a:rPr lang="hr-HR" dirty="0"/>
              <a:t>Preporuke</a:t>
            </a:r>
          </a:p>
          <a:p>
            <a:pPr lvl="1"/>
            <a:r>
              <a:rPr lang="hr-HR" dirty="0"/>
              <a:t>Trening rješavanja problema</a:t>
            </a:r>
          </a:p>
          <a:p>
            <a:pPr lvl="1"/>
            <a:r>
              <a:rPr lang="hr-HR" dirty="0"/>
              <a:t>Priručnik za klijente</a:t>
            </a:r>
          </a:p>
          <a:p>
            <a:r>
              <a:rPr lang="hr-HR" dirty="0"/>
              <a:t>Učinkovitost PST-a</a:t>
            </a:r>
          </a:p>
          <a:p>
            <a:endParaRPr lang="hr-HR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892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7FC194-8E8F-6945-EFE5-FCCDB0922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06" y="374700"/>
            <a:ext cx="11323113" cy="779324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F23B4A0-CB61-C9CF-47E3-2C1B1ED62D11}"/>
              </a:ext>
            </a:extLst>
          </p:cNvPr>
          <p:cNvSpPr txBox="1">
            <a:spLocks/>
          </p:cNvSpPr>
          <p:nvPr/>
        </p:nvSpPr>
        <p:spPr>
          <a:xfrm>
            <a:off x="-86266" y="-247837"/>
            <a:ext cx="12321396" cy="1314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3400" b="1" dirty="0">
                <a:solidFill>
                  <a:schemeClr val="accent6"/>
                </a:solidFill>
              </a:rPr>
              <a:t>Trening rješavanja problema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87887340-B593-B0F5-9AD9-C7FFA41E9D07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94577430"/>
              </p:ext>
            </p:extLst>
          </p:nvPr>
        </p:nvGraphicFramePr>
        <p:xfrm>
          <a:off x="126580" y="943320"/>
          <a:ext cx="12042842" cy="582841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125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287">
                  <a:extLst>
                    <a:ext uri="{9D8B030D-6E8A-4147-A177-3AD203B41FA5}">
                      <a16:colId xmlns:a16="http://schemas.microsoft.com/office/drawing/2014/main" val="2072310399"/>
                    </a:ext>
                  </a:extLst>
                </a:gridCol>
                <a:gridCol w="8692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8784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7. </a:t>
                      </a:r>
                      <a:r>
                        <a:rPr lang="hr-HR" sz="1600" b="1" baseline="0" dirty="0">
                          <a:latin typeface="+mn-lt"/>
                        </a:rPr>
                        <a:t>Pristupanje problemu: </a:t>
                      </a:r>
                    </a:p>
                    <a:p>
                      <a:pPr algn="r"/>
                      <a:r>
                        <a:rPr lang="hr-HR" sz="1600" b="1" baseline="0" dirty="0">
                          <a:latin typeface="+mn-lt"/>
                        </a:rPr>
                        <a:t>Korištenje i kontrola emocija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5462" marR="55462" marT="27727" marB="277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1600" b="1" dirty="0">
                        <a:latin typeface="+mn-lt"/>
                      </a:endParaRPr>
                    </a:p>
                  </a:txBody>
                  <a:tcPr marL="55462" marR="55462" marT="27727" marB="277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b="0">
                          <a:latin typeface="+mn-lt"/>
                        </a:rPr>
                        <a:t> Poticanje</a:t>
                      </a:r>
                      <a:r>
                        <a:rPr lang="hr-HR" sz="1600" b="0" baseline="0">
                          <a:latin typeface="+mn-lt"/>
                        </a:rPr>
                        <a:t> klijentovog razumijevanja uloge emocija u rješavanju problema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b="0" baseline="0">
                          <a:latin typeface="+mn-lt"/>
                        </a:rPr>
                        <a:t> Učenje klijenta: </a:t>
                      </a:r>
                    </a:p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hr-HR" sz="1600" b="0" baseline="0">
                          <a:solidFill>
                            <a:schemeClr val="tx1"/>
                          </a:solidFill>
                          <a:latin typeface="+mn-lt"/>
                        </a:rPr>
                        <a:t>   a) korištenju emocija za stjecanje uvida u proces rješavanja problema; </a:t>
                      </a:r>
                    </a:p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hr-HR" sz="1600" b="0" baseline="0">
                          <a:latin typeface="+mn-lt"/>
                        </a:rPr>
                        <a:t>   b) upravljanju neugodnim emocijama (</a:t>
                      </a:r>
                      <a:r>
                        <a:rPr lang="hr-HR" sz="1600" b="0" i="1" baseline="0">
                          <a:latin typeface="+mn-lt"/>
                        </a:rPr>
                        <a:t>tehnike relaksacije, kognitivno restrukturiranje</a:t>
                      </a:r>
                      <a:r>
                        <a:rPr lang="hr-HR" sz="1600" b="0" baseline="0">
                          <a:latin typeface="+mn-lt"/>
                        </a:rPr>
                        <a:t>)</a:t>
                      </a:r>
                    </a:p>
                  </a:txBody>
                  <a:tcPr marL="55462" marR="55462" marT="27727" marB="277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754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8.</a:t>
                      </a:r>
                      <a:r>
                        <a:rPr lang="hr-HR" sz="1600" b="1" baseline="0" dirty="0">
                          <a:latin typeface="+mn-lt"/>
                        </a:rPr>
                        <a:t> Pristupanje problemu: </a:t>
                      </a:r>
                    </a:p>
                    <a:p>
                      <a:pPr algn="r"/>
                      <a:r>
                        <a:rPr lang="hr-HR" sz="1600" b="1" baseline="0" dirty="0">
                          <a:latin typeface="+mn-lt"/>
                        </a:rPr>
                        <a:t>STOP tehnika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5462" marR="55462" marT="27727" marB="27727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1600" b="1" dirty="0">
                        <a:latin typeface="+mn-lt"/>
                      </a:endParaRPr>
                    </a:p>
                  </a:txBody>
                  <a:tcPr marL="55462" marR="55462" marT="27727" marB="27727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dirty="0">
                          <a:latin typeface="+mn-lt"/>
                        </a:rPr>
                        <a:t> Učenje</a:t>
                      </a:r>
                      <a:r>
                        <a:rPr lang="hr-HR" sz="1600" baseline="0" dirty="0">
                          <a:latin typeface="+mn-lt"/>
                        </a:rPr>
                        <a:t> STOP tehnike za smanjenje sklonosti impulzivnom ili izbjegavajućem ponašanju </a:t>
                      </a:r>
                      <a:br>
                        <a:rPr lang="hr-HR" sz="1600" baseline="0" dirty="0">
                          <a:latin typeface="+mn-lt"/>
                        </a:rPr>
                      </a:br>
                      <a:r>
                        <a:rPr lang="hr-HR" sz="1600" baseline="0" dirty="0">
                          <a:latin typeface="+mn-lt"/>
                        </a:rPr>
                        <a:t>  (</a:t>
                      </a:r>
                      <a:r>
                        <a:rPr lang="hr-HR" sz="1600" i="1" baseline="0" dirty="0">
                          <a:latin typeface="+mn-lt"/>
                        </a:rPr>
                        <a:t>predočavanje crvenog znaka STOP</a:t>
                      </a:r>
                      <a:r>
                        <a:rPr lang="hr-HR" sz="1600" baseline="0" dirty="0">
                          <a:latin typeface="+mn-lt"/>
                        </a:rPr>
                        <a:t>)</a:t>
                      </a:r>
                      <a:endParaRPr lang="hr-HR" sz="1600" dirty="0">
                        <a:latin typeface="+mn-lt"/>
                      </a:endParaRPr>
                    </a:p>
                  </a:txBody>
                  <a:tcPr marL="55462" marR="55462" marT="27727" marB="27727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763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9.</a:t>
                      </a:r>
                      <a:r>
                        <a:rPr lang="hr-HR" sz="1600" b="1" baseline="0" dirty="0">
                          <a:latin typeface="+mn-lt"/>
                        </a:rPr>
                        <a:t> Definicija i oblikovanje problema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5462" marR="55462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1600" b="1">
                        <a:latin typeface="+mn-lt"/>
                      </a:endParaRPr>
                    </a:p>
                  </a:txBody>
                  <a:tcPr marL="55462" marR="55462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>
                          <a:latin typeface="+mn-lt"/>
                        </a:rPr>
                        <a:t> </a:t>
                      </a:r>
                      <a:r>
                        <a:rPr lang="hr-HR" sz="1600" b="0">
                          <a:latin typeface="+mn-lt"/>
                        </a:rPr>
                        <a:t>Poticanje</a:t>
                      </a:r>
                      <a:r>
                        <a:rPr lang="hr-HR" sz="1600" b="0" baseline="0">
                          <a:latin typeface="+mn-lt"/>
                        </a:rPr>
                        <a:t> klijentove sposobnosti boljeg razumijevanja prirode problema (</a:t>
                      </a:r>
                      <a:r>
                        <a:rPr lang="hr-HR" sz="1600" b="0" i="1" baseline="0">
                          <a:latin typeface="+mn-lt"/>
                        </a:rPr>
                        <a:t>npr. razlog zašto je to problem toj osobi</a:t>
                      </a:r>
                      <a:r>
                        <a:rPr lang="hr-HR" sz="1600" b="0" baseline="0">
                          <a:latin typeface="+mn-lt"/>
                        </a:rPr>
                        <a:t>) i postavljanja realističnijih ciljeva rješavanja problema</a:t>
                      </a:r>
                      <a:endParaRPr lang="hr-HR" sz="1600">
                        <a:latin typeface="+mn-lt"/>
                      </a:endParaRPr>
                    </a:p>
                  </a:txBody>
                  <a:tcPr marL="55462" marR="55462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8894072"/>
                  </a:ext>
                </a:extLst>
              </a:tr>
              <a:tr h="594763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10. Generiranje</a:t>
                      </a:r>
                      <a:r>
                        <a:rPr lang="hr-HR" sz="1600" b="1" baseline="0" dirty="0">
                          <a:latin typeface="+mn-lt"/>
                        </a:rPr>
                        <a:t> rješenja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5462" marR="55462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1600" b="1" dirty="0">
                        <a:latin typeface="+mn-lt"/>
                      </a:endParaRPr>
                    </a:p>
                  </a:txBody>
                  <a:tcPr marL="55462" marR="55462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>
                          <a:latin typeface="+mn-lt"/>
                        </a:rPr>
                        <a:t> </a:t>
                      </a:r>
                      <a:r>
                        <a:rPr lang="hr-HR" sz="1600" b="0">
                          <a:latin typeface="+mn-lt"/>
                        </a:rPr>
                        <a:t>Poticanje klijentove kreativnosti u smišljanju različitih</a:t>
                      </a:r>
                      <a:r>
                        <a:rPr lang="hr-HR" sz="1600" b="0" baseline="0">
                          <a:latin typeface="+mn-lt"/>
                        </a:rPr>
                        <a:t> potencijalnih rješenja za određeni problem koristeći različite brainstorming tehnike</a:t>
                      </a:r>
                      <a:endParaRPr lang="hr-HR" sz="1600" b="0">
                        <a:latin typeface="+mn-lt"/>
                      </a:endParaRPr>
                    </a:p>
                  </a:txBody>
                  <a:tcPr marL="55462" marR="55462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778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11. Donošenje</a:t>
                      </a:r>
                      <a:r>
                        <a:rPr lang="hr-HR" sz="1600" b="1" baseline="0" dirty="0">
                          <a:latin typeface="+mn-lt"/>
                        </a:rPr>
                        <a:t> odluka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5462" marR="55462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1600" b="1">
                        <a:latin typeface="+mn-lt"/>
                      </a:endParaRPr>
                    </a:p>
                  </a:txBody>
                  <a:tcPr marL="55462" marR="55462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dirty="0">
                          <a:latin typeface="+mn-lt"/>
                        </a:rPr>
                        <a:t> Poboljšanje klijentove sposobnosti učinkovitog</a:t>
                      </a:r>
                      <a:r>
                        <a:rPr lang="hr-HR" sz="1600" baseline="0" dirty="0">
                          <a:latin typeface="+mn-lt"/>
                        </a:rPr>
                        <a:t> donošenja odluka: </a:t>
                      </a:r>
                    </a:p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hr-HR" sz="1600" baseline="0" dirty="0">
                          <a:latin typeface="+mn-lt"/>
                        </a:rPr>
                        <a:t>  a) bolje identificiranje mogućih posljedica postupaka</a:t>
                      </a:r>
                    </a:p>
                    <a:p>
                      <a:pPr marL="342900" indent="-342900">
                        <a:buFont typeface="Arial" pitchFamily="34" charset="0"/>
                        <a:buNone/>
                      </a:pPr>
                      <a:r>
                        <a:rPr lang="hr-HR" sz="1600" baseline="0" dirty="0">
                          <a:latin typeface="+mn-lt"/>
                        </a:rPr>
                        <a:t>  b) cost-benefit analiza vrijednosti i mogućnosti različitih ishoda</a:t>
                      </a:r>
                      <a:endParaRPr lang="hr-HR" sz="1600" dirty="0">
                        <a:latin typeface="+mn-lt"/>
                      </a:endParaRPr>
                    </a:p>
                  </a:txBody>
                  <a:tcPr marL="55462" marR="55462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8340050"/>
                  </a:ext>
                </a:extLst>
              </a:tr>
              <a:tr h="1395807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12. Primjena rješenja</a:t>
                      </a:r>
                      <a:r>
                        <a:rPr lang="hr-HR" sz="1600" b="1" baseline="0" dirty="0">
                          <a:latin typeface="+mn-lt"/>
                        </a:rPr>
                        <a:t> i verifikacija</a:t>
                      </a:r>
                      <a:endParaRPr lang="hr-HR" sz="1600" b="1" dirty="0">
                        <a:latin typeface="+mn-lt"/>
                      </a:endParaRPr>
                    </a:p>
                  </a:txBody>
                  <a:tcPr marL="55461" marR="55461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1600" b="1">
                        <a:latin typeface="+mn-lt"/>
                      </a:endParaRPr>
                    </a:p>
                  </a:txBody>
                  <a:tcPr marL="55461" marR="55461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dirty="0">
                          <a:latin typeface="+mn-lt"/>
                        </a:rPr>
                        <a:t> </a:t>
                      </a:r>
                      <a:r>
                        <a:rPr lang="hr-HR" sz="1600" b="0" dirty="0">
                          <a:latin typeface="+mn-lt"/>
                        </a:rPr>
                        <a:t>Poticanje</a:t>
                      </a:r>
                      <a:r>
                        <a:rPr lang="hr-HR" sz="1600" b="0" baseline="0" dirty="0">
                          <a:latin typeface="+mn-lt"/>
                        </a:rPr>
                        <a:t> sposobnosti: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hr-HR" sz="1600" b="0" baseline="0" dirty="0">
                          <a:latin typeface="+mn-lt"/>
                        </a:rPr>
                        <a:t>  a) učinkovitog iznošenja plana rješenja;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hr-HR" sz="1600" b="0" baseline="0" dirty="0">
                          <a:latin typeface="+mn-lt"/>
                        </a:rPr>
                        <a:t>  b) praćenje ishoda;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hr-HR" sz="1600" b="0" baseline="0" dirty="0">
                          <a:latin typeface="+mn-lt"/>
                        </a:rPr>
                        <a:t>  c) evaluacija učinkovitosti;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hr-HR" sz="1600" b="0" baseline="0" dirty="0">
                          <a:latin typeface="+mn-lt"/>
                        </a:rPr>
                        <a:t>  d) jačanje sebe u procesu rješavanja problema kao i mogućnosti uspješnog ishoda</a:t>
                      </a:r>
                      <a:endParaRPr lang="hr-HR" sz="1600" b="0" dirty="0">
                        <a:latin typeface="+mn-lt"/>
                      </a:endParaRPr>
                    </a:p>
                  </a:txBody>
                  <a:tcPr marL="55461" marR="55461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7209699"/>
                  </a:ext>
                </a:extLst>
              </a:tr>
              <a:tr h="328884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13. Vođeno uvježbavanje</a:t>
                      </a:r>
                    </a:p>
                  </a:txBody>
                  <a:tcPr marL="55461" marR="55461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1600" b="1">
                        <a:latin typeface="+mn-lt"/>
                      </a:endParaRPr>
                    </a:p>
                  </a:txBody>
                  <a:tcPr marL="55461" marR="55461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b="0">
                          <a:latin typeface="+mn-lt"/>
                        </a:rPr>
                        <a:t> Maksimiziranje umijeća primjene vještina</a:t>
                      </a:r>
                      <a:r>
                        <a:rPr lang="hr-HR" sz="1600" b="0" baseline="0">
                          <a:latin typeface="+mn-lt"/>
                        </a:rPr>
                        <a:t> rješavanja problema</a:t>
                      </a:r>
                      <a:endParaRPr lang="hr-HR" sz="1600" b="0">
                        <a:latin typeface="+mn-lt"/>
                      </a:endParaRPr>
                    </a:p>
                  </a:txBody>
                  <a:tcPr marL="55461" marR="55461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6913987"/>
                  </a:ext>
                </a:extLst>
              </a:tr>
              <a:tr h="328884">
                <a:tc>
                  <a:txBody>
                    <a:bodyPr/>
                    <a:lstStyle/>
                    <a:p>
                      <a:pPr algn="r"/>
                      <a:r>
                        <a:rPr lang="hr-HR" sz="1600" b="1" dirty="0">
                          <a:latin typeface="+mn-lt"/>
                        </a:rPr>
                        <a:t>14. Brzo rješavanje problema</a:t>
                      </a:r>
                    </a:p>
                  </a:txBody>
                  <a:tcPr marL="55461" marR="55461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hr-HR" sz="1600" b="1" dirty="0">
                        <a:latin typeface="+mn-lt"/>
                      </a:endParaRPr>
                    </a:p>
                  </a:txBody>
                  <a:tcPr marL="55461" marR="55461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hr-HR" sz="1600" dirty="0">
                          <a:latin typeface="+mn-lt"/>
                        </a:rPr>
                        <a:t> Smjernice za primjenu modela u nekoliko minuta</a:t>
                      </a:r>
                    </a:p>
                  </a:txBody>
                  <a:tcPr marL="55461" marR="55461" marT="27731" marB="27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56690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40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43A079E-9424-935B-81E3-B621E1217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sz="5400" b="1" dirty="0">
                <a:solidFill>
                  <a:schemeClr val="accent6"/>
                </a:solidFill>
              </a:rPr>
              <a:t>Dodatne strategije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7BB85837-7137-581C-88D9-EFFDA5BCB0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800127"/>
              </p:ext>
            </p:extLst>
          </p:nvPr>
        </p:nvGraphicFramePr>
        <p:xfrm>
          <a:off x="838200" y="2055813"/>
          <a:ext cx="10515600" cy="463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66640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5EB8EEB0-0735-0BF4-D290-38E71FF2F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hr-HR" sz="3600" b="1" dirty="0">
                <a:solidFill>
                  <a:schemeClr val="tx2"/>
                </a:solidFill>
              </a:rPr>
              <a:t>Priručnik za klijente - ADAPT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6DDEA6A-845A-667E-101C-AF8646581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7004" y="414068"/>
            <a:ext cx="5221224" cy="584181"/>
          </a:xfrm>
        </p:spPr>
        <p:txBody>
          <a:bodyPr anchor="ctr">
            <a:normAutofit/>
          </a:bodyPr>
          <a:lstStyle/>
          <a:p>
            <a:pPr marL="0" indent="0" eaLnBrk="1" hangingPunct="1">
              <a:buNone/>
            </a:pPr>
            <a:r>
              <a:rPr lang="hr-HR" altLang="sr-Latn-RS" dirty="0">
                <a:solidFill>
                  <a:schemeClr val="tx2"/>
                </a:solidFill>
              </a:rPr>
              <a:t>5 koraka rješavanja problema:</a:t>
            </a:r>
            <a:endParaRPr lang="hr-HR" altLang="sr-Latn-RS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Rezervirano mjesto sadržaja 2">
            <a:extLst>
              <a:ext uri="{FF2B5EF4-FFF2-40B4-BE49-F238E27FC236}">
                <a16:creationId xmlns:a16="http://schemas.microsoft.com/office/drawing/2014/main" id="{38C770C7-EF6F-6C57-A467-8EF1798EF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7428242"/>
              </p:ext>
            </p:extLst>
          </p:nvPr>
        </p:nvGraphicFramePr>
        <p:xfrm>
          <a:off x="5353326" y="924261"/>
          <a:ext cx="6676845" cy="58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3644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A090CA6-F1F0-EF20-B5AE-B3BE63E08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sz="5400" b="1" dirty="0"/>
              <a:t>Učinkovitost PST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63DF54-A4F1-CAAD-E626-8CCEE0878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hr-HR" sz="2200" dirty="0"/>
              <a:t>Istraživanja su pokazala učinkovitost primjene tehnika rješavanja problema kod: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CA3A75D-24B0-7BBB-9C97-7CB3C4171B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9629643"/>
              </p:ext>
            </p:extLst>
          </p:nvPr>
        </p:nvGraphicFramePr>
        <p:xfrm>
          <a:off x="1233578" y="2406769"/>
          <a:ext cx="8738558" cy="425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20751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8D46C9A-A947-FCE6-2BFD-1D96C79A8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511" y="-265694"/>
            <a:ext cx="5558489" cy="1325563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tx2"/>
                </a:solidFill>
              </a:rPr>
              <a:t>Sažetak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2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Rezervirano mjesto sadržaja 2">
            <a:extLst>
              <a:ext uri="{FF2B5EF4-FFF2-40B4-BE49-F238E27FC236}">
                <a16:creationId xmlns:a16="http://schemas.microsoft.com/office/drawing/2014/main" id="{665F6D25-372D-7290-30C1-C10AE0074E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6713273"/>
              </p:ext>
            </p:extLst>
          </p:nvPr>
        </p:nvGraphicFramePr>
        <p:xfrm>
          <a:off x="178767" y="690249"/>
          <a:ext cx="6329241" cy="58745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37825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2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Magnifying glass and question mark">
            <a:extLst>
              <a:ext uri="{FF2B5EF4-FFF2-40B4-BE49-F238E27FC236}">
                <a16:creationId xmlns:a16="http://schemas.microsoft.com/office/drawing/2014/main" id="{93968CCD-7E75-7100-CF3A-31066B9732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500" t="9091" r="25864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43" name="Rectangle 3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6412A57-5028-9115-53FC-3FFB2DA7D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hr-HR" sz="4800" b="1" dirty="0"/>
              <a:t>Hvala na pažnji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3FF866C-495F-4A92-4086-99F9C3B29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154405" cy="1208141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hr-HR" sz="2000" dirty="0"/>
              <a:t>Literatura: </a:t>
            </a:r>
            <a:br>
              <a:rPr lang="hr-HR" sz="2000" dirty="0"/>
            </a:br>
            <a:r>
              <a:rPr lang="en-GB" sz="2000" dirty="0" err="1"/>
              <a:t>D’Zurilla</a:t>
            </a:r>
            <a:r>
              <a:rPr lang="en-GB" sz="2000" dirty="0"/>
              <a:t>, T. J.</a:t>
            </a:r>
            <a:r>
              <a:rPr lang="hr-HR" sz="2000" dirty="0"/>
              <a:t> i</a:t>
            </a:r>
            <a:r>
              <a:rPr lang="en-GB" sz="2000" dirty="0"/>
              <a:t> </a:t>
            </a:r>
            <a:r>
              <a:rPr lang="en-GB" sz="2000" dirty="0" err="1"/>
              <a:t>Nezu</a:t>
            </a:r>
            <a:r>
              <a:rPr lang="en-GB" sz="2000" dirty="0"/>
              <a:t>, A. M.</a:t>
            </a:r>
            <a:r>
              <a:rPr lang="hr-HR" sz="2000" dirty="0"/>
              <a:t> (2010). </a:t>
            </a:r>
            <a:r>
              <a:rPr lang="en-GB" sz="2000" dirty="0"/>
              <a:t>Problem-solving therapy</a:t>
            </a:r>
            <a:r>
              <a:rPr lang="hr-HR" sz="2000" dirty="0"/>
              <a:t>. U K.S. Dobson (Ur.), </a:t>
            </a:r>
            <a:r>
              <a:rPr lang="hr-HR" sz="2000" i="1" dirty="0"/>
              <a:t>Handbook of Cognitive-Behavioral Therapies</a:t>
            </a:r>
            <a:r>
              <a:rPr lang="hr-HR" sz="2000" dirty="0"/>
              <a:t> (str. 197-225). Guilford Press, NY.</a:t>
            </a:r>
          </a:p>
        </p:txBody>
      </p:sp>
      <p:sp>
        <p:nvSpPr>
          <p:cNvPr id="44" name="Rectangle 3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1637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5A32AA7-1BB8-5CC9-D5D3-503417A6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sz="5400" b="1" dirty="0">
                <a:solidFill>
                  <a:schemeClr val="accent2"/>
                </a:solidFill>
              </a:rPr>
              <a:t>Problem-solving tehnike (PST)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A7516D4-2665-57F3-C16C-DBEF5AC28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4314"/>
            <a:ext cx="10515600" cy="4008026"/>
          </a:xfrm>
        </p:spPr>
        <p:txBody>
          <a:bodyPr>
            <a:normAutofit/>
          </a:bodyPr>
          <a:lstStyle/>
          <a:p>
            <a:r>
              <a:rPr lang="hr-HR" sz="2200" dirty="0"/>
              <a:t>Uveli: D'Zurilla i Goldfried (1971)</a:t>
            </a:r>
          </a:p>
          <a:p>
            <a:r>
              <a:rPr lang="hr-HR" sz="2200" dirty="0"/>
              <a:t>učinkovitost PST-a utvrđena u različitim populacijama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0F65D1-FA41-D463-3FEA-9E1A04CF4223}"/>
              </a:ext>
            </a:extLst>
          </p:cNvPr>
          <p:cNvSpPr/>
          <p:nvPr/>
        </p:nvSpPr>
        <p:spPr>
          <a:xfrm>
            <a:off x="838200" y="1857983"/>
            <a:ext cx="10684764" cy="6140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/>
              <a:t>= </a:t>
            </a:r>
            <a:r>
              <a:rPr lang="en-GB" sz="2200" dirty="0" err="1"/>
              <a:t>intervencije</a:t>
            </a:r>
            <a:r>
              <a:rPr lang="en-GB" sz="2200" dirty="0"/>
              <a:t> </a:t>
            </a:r>
            <a:r>
              <a:rPr lang="en-GB" sz="2200" dirty="0" err="1"/>
              <a:t>koje</a:t>
            </a:r>
            <a:r>
              <a:rPr lang="en-GB" sz="2200" dirty="0"/>
              <a:t> </a:t>
            </a:r>
            <a:r>
              <a:rPr lang="en-GB" sz="2200" dirty="0" err="1"/>
              <a:t>su</a:t>
            </a:r>
            <a:r>
              <a:rPr lang="en-GB" sz="2200" dirty="0"/>
              <a:t> </a:t>
            </a:r>
            <a:r>
              <a:rPr lang="en-GB" sz="2200" dirty="0" err="1"/>
              <a:t>usmjerene</a:t>
            </a:r>
            <a:r>
              <a:rPr lang="en-GB" sz="2200" dirty="0"/>
              <a:t> </a:t>
            </a:r>
            <a:r>
              <a:rPr lang="en-GB" sz="2200" dirty="0" err="1"/>
              <a:t>na</a:t>
            </a:r>
            <a:r>
              <a:rPr lang="en-GB" sz="2200" dirty="0"/>
              <a:t> </a:t>
            </a:r>
            <a:r>
              <a:rPr lang="en-GB" sz="2200" dirty="0" err="1"/>
              <a:t>uvježbavanje</a:t>
            </a:r>
            <a:r>
              <a:rPr lang="en-GB" sz="2200" dirty="0"/>
              <a:t> </a:t>
            </a:r>
            <a:r>
              <a:rPr lang="en-GB" sz="2200" dirty="0" err="1"/>
              <a:t>stavova</a:t>
            </a:r>
            <a:r>
              <a:rPr lang="en-GB" sz="2200" dirty="0"/>
              <a:t> </a:t>
            </a:r>
            <a:r>
              <a:rPr lang="en-GB" sz="2200" dirty="0" err="1"/>
              <a:t>i</a:t>
            </a:r>
            <a:r>
              <a:rPr lang="en-GB" sz="2200" dirty="0"/>
              <a:t> </a:t>
            </a:r>
            <a:r>
              <a:rPr lang="en-GB" sz="2200" dirty="0" err="1"/>
              <a:t>vještina</a:t>
            </a:r>
            <a:r>
              <a:rPr lang="en-GB" sz="2200" dirty="0"/>
              <a:t> </a:t>
            </a:r>
            <a:r>
              <a:rPr lang="en-GB" sz="2200" dirty="0" err="1"/>
              <a:t>rješavanja</a:t>
            </a:r>
            <a:r>
              <a:rPr lang="en-GB" sz="2200" dirty="0"/>
              <a:t> </a:t>
            </a:r>
            <a:r>
              <a:rPr lang="en-GB" sz="2200" dirty="0" err="1"/>
              <a:t>problema</a:t>
            </a:r>
            <a:endParaRPr lang="en-GB" sz="2200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EC7E314-16AD-1723-B191-B9CEDD93D6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2819021"/>
              </p:ext>
            </p:extLst>
          </p:nvPr>
        </p:nvGraphicFramePr>
        <p:xfrm>
          <a:off x="974470" y="3752491"/>
          <a:ext cx="9058051" cy="2958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3883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E07D5C3-F7BF-F7F0-A1A7-48A4D4F3F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844" y="668790"/>
            <a:ext cx="6703741" cy="1325563"/>
          </a:xfrm>
        </p:spPr>
        <p:txBody>
          <a:bodyPr>
            <a:noAutofit/>
          </a:bodyPr>
          <a:lstStyle/>
          <a:p>
            <a:r>
              <a:rPr lang="hr-HR" b="1" dirty="0">
                <a:solidFill>
                  <a:schemeClr val="accent5"/>
                </a:solidFill>
              </a:rPr>
              <a:t>Ovisno o prirodi problema, učinkovito suočavanje usmjereno na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52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5" name="Rezervirano mjesto sadržaja 2">
            <a:extLst>
              <a:ext uri="{FF2B5EF4-FFF2-40B4-BE49-F238E27FC236}">
                <a16:creationId xmlns:a16="http://schemas.microsoft.com/office/drawing/2014/main" id="{CBE3A20A-8C74-6571-E9A1-674126B68C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482933"/>
              </p:ext>
            </p:extLst>
          </p:nvPr>
        </p:nvGraphicFramePr>
        <p:xfrm>
          <a:off x="795460" y="2124642"/>
          <a:ext cx="5558489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3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56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6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3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CD26FF7-ACF8-35CA-0F41-742D48F11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hr-HR" sz="5400" b="1" dirty="0">
                <a:solidFill>
                  <a:schemeClr val="accent6"/>
                </a:solidFill>
              </a:rPr>
              <a:t>Teorijska podloga PST-a</a:t>
            </a:r>
          </a:p>
        </p:txBody>
      </p:sp>
      <p:graphicFrame>
        <p:nvGraphicFramePr>
          <p:cNvPr id="26" name="Rezervirano mjesto sadržaja 2">
            <a:extLst>
              <a:ext uri="{FF2B5EF4-FFF2-40B4-BE49-F238E27FC236}">
                <a16:creationId xmlns:a16="http://schemas.microsoft.com/office/drawing/2014/main" id="{FAF81808-EB65-E8FC-D066-67C5A66DBB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9284776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906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FC870AA-ED35-B4CE-5460-21ECC09B3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800" b="1">
                <a:solidFill>
                  <a:schemeClr val="accent2"/>
                </a:solidFill>
              </a:rPr>
              <a:t>Model socijalnog rješavanja problema</a:t>
            </a:r>
            <a:endParaRPr lang="hr-HR" sz="4800" b="1" dirty="0">
              <a:solidFill>
                <a:schemeClr val="accent2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F37E01-E284-EA18-DC0D-5DC240B25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58206"/>
            <a:ext cx="10515600" cy="5865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dirty="0"/>
              <a:t>= rješavanje problema unutar prirodnog, socijalnog okruženja</a:t>
            </a:r>
          </a:p>
          <a:p>
            <a:endParaRPr lang="hr-HR" sz="3200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FDD54A67-F9F4-F5BB-1E0A-069588D3C1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9200785"/>
              </p:ext>
            </p:extLst>
          </p:nvPr>
        </p:nvGraphicFramePr>
        <p:xfrm>
          <a:off x="888041" y="2412221"/>
          <a:ext cx="10415917" cy="4274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8642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F23E05-E5C5-497C-A842-7BD21B2076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92072EC-7906-FB0E-A479-DB2FB0C39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42754"/>
            <a:ext cx="12188952" cy="1306440"/>
          </a:xfrm>
        </p:spPr>
        <p:txBody>
          <a:bodyPr>
            <a:normAutofit/>
          </a:bodyPr>
          <a:lstStyle/>
          <a:p>
            <a:r>
              <a:rPr lang="hr-HR" sz="4200" b="1" dirty="0">
                <a:solidFill>
                  <a:schemeClr val="accent2"/>
                </a:solidFill>
              </a:rPr>
              <a:t>Model socijalnog rješavanja problema: GLAVNI POJMOVI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CFA28B-8488-7658-3115-990D85F7B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5" y="6384505"/>
            <a:ext cx="10515600" cy="361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000" dirty="0"/>
              <a:t>Rješavanje problema ≠ primjena rješenja</a:t>
            </a:r>
          </a:p>
          <a:p>
            <a:pPr lvl="1"/>
            <a:endParaRPr lang="hr-HR" sz="20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D7B83F5-18A6-7455-1B01-B3DD255872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0809637"/>
              </p:ext>
            </p:extLst>
          </p:nvPr>
        </p:nvGraphicFramePr>
        <p:xfrm>
          <a:off x="168677" y="1020932"/>
          <a:ext cx="12020274" cy="5363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8451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1BED1FBC-D5EA-6B76-9E64-5D83B87D2F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696526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Naslov 1">
            <a:extLst>
              <a:ext uri="{FF2B5EF4-FFF2-40B4-BE49-F238E27FC236}">
                <a16:creationId xmlns:a16="http://schemas.microsoft.com/office/drawing/2014/main" id="{1880FFC0-D5D7-E6C7-D438-49DC3DB046CC}"/>
              </a:ext>
            </a:extLst>
          </p:cNvPr>
          <p:cNvSpPr txBox="1">
            <a:spLocks/>
          </p:cNvSpPr>
          <p:nvPr/>
        </p:nvSpPr>
        <p:spPr>
          <a:xfrm>
            <a:off x="0" y="386630"/>
            <a:ext cx="12188952" cy="1306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100" b="1" dirty="0">
                <a:solidFill>
                  <a:schemeClr val="accent2"/>
                </a:solidFill>
              </a:rPr>
              <a:t>Model socijalnog rješavanja problema: GLAVNE DIMNEZIJE</a:t>
            </a:r>
          </a:p>
        </p:txBody>
      </p:sp>
    </p:spTree>
    <p:extLst>
      <p:ext uri="{BB962C8B-B14F-4D97-AF65-F5344CB8AC3E}">
        <p14:creationId xmlns:p14="http://schemas.microsoft.com/office/powerpoint/2010/main" val="543229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5ED8A38-88E1-09D8-D7FB-70A6F0FF8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177" y="1257358"/>
            <a:ext cx="5085729" cy="1454051"/>
          </a:xfrm>
        </p:spPr>
        <p:txBody>
          <a:bodyPr>
            <a:normAutofit/>
          </a:bodyPr>
          <a:lstStyle/>
          <a:p>
            <a:r>
              <a:rPr lang="hr-HR" sz="3300" b="1" dirty="0">
                <a:solidFill>
                  <a:schemeClr val="accent2"/>
                </a:solidFill>
              </a:rPr>
              <a:t>Model socijalnog rješavanja problem: GLAVNE DIMENZIJE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91578DB-E1CF-DBE2-EAE9-62AF8D0A9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210" y="3466460"/>
            <a:ext cx="5277662" cy="3433314"/>
          </a:xfrm>
        </p:spPr>
        <p:txBody>
          <a:bodyPr>
            <a:normAutofit lnSpcReduction="10000"/>
          </a:bodyPr>
          <a:lstStyle/>
          <a:p>
            <a:pPr lvl="1"/>
            <a:r>
              <a:rPr lang="hr-HR" dirty="0"/>
              <a:t>metakognitivni proces </a:t>
            </a:r>
          </a:p>
          <a:p>
            <a:pPr lvl="1"/>
            <a:r>
              <a:rPr lang="hr-HR" dirty="0"/>
              <a:t>motivacijska funkcija</a:t>
            </a:r>
          </a:p>
          <a:p>
            <a:pPr lvl="1"/>
            <a:r>
              <a:rPr lang="hr-HR" dirty="0"/>
              <a:t>relativno stabilne kognitivno-emocionalne sheme koje odražavaju općenit način procjene problema u životu te sposobnost osobe za rješavanje problema </a:t>
            </a:r>
            <a:br>
              <a:rPr lang="hr-HR" dirty="0"/>
            </a:br>
            <a:r>
              <a:rPr lang="hr-HR" dirty="0"/>
              <a:t>(npr. prijetnja naspram izazova, uvjerenja o samoefikasnosti, iščekivanja ishoda)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A83C17E-21AE-E4BA-223C-6C3DA89825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0824154"/>
              </p:ext>
            </p:extLst>
          </p:nvPr>
        </p:nvGraphicFramePr>
        <p:xfrm>
          <a:off x="6090573" y="258791"/>
          <a:ext cx="5783215" cy="6487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CC5ABCC-FF5F-4C94-FA45-8322CC830C68}"/>
              </a:ext>
            </a:extLst>
          </p:cNvPr>
          <p:cNvSpPr/>
          <p:nvPr/>
        </p:nvSpPr>
        <p:spPr>
          <a:xfrm>
            <a:off x="508958" y="2794958"/>
            <a:ext cx="4347714" cy="48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b="1" dirty="0"/>
              <a:t>ORIJENTACIJA NA PROBLEM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052388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1809</Words>
  <Application>Microsoft Office PowerPoint</Application>
  <PresentationFormat>Widescreen</PresentationFormat>
  <Paragraphs>305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</vt:lpstr>
      <vt:lpstr>Calibri Light</vt:lpstr>
      <vt:lpstr>Tema sustava Office</vt:lpstr>
      <vt:lpstr>Problem solving tehnike (PST)</vt:lpstr>
      <vt:lpstr>Sadržaj</vt:lpstr>
      <vt:lpstr>Problem-solving tehnike (PST)</vt:lpstr>
      <vt:lpstr>Ovisno o prirodi problema, učinkovito suočavanje usmjereno na </vt:lpstr>
      <vt:lpstr>Teorijska podloga PST-a</vt:lpstr>
      <vt:lpstr>Model socijalnog rješavanja problema</vt:lpstr>
      <vt:lpstr>Model socijalnog rješavanja problema: GLAVNI POJMOVI</vt:lpstr>
      <vt:lpstr>PowerPoint Presentation</vt:lpstr>
      <vt:lpstr>Model socijalnog rješavanja problem: GLAVNE DIMENZIJE</vt:lpstr>
      <vt:lpstr>Model socijalnog rješavanja problem: GLAVNE DIMENZIJE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Preporuke</vt:lpstr>
      <vt:lpstr>Trening rješavanja problema</vt:lpstr>
      <vt:lpstr>PowerPoint Presentation</vt:lpstr>
      <vt:lpstr>PowerPoint Presentation</vt:lpstr>
      <vt:lpstr>Dodatne strategije</vt:lpstr>
      <vt:lpstr>Priručnik za klijente - ADAPT</vt:lpstr>
      <vt:lpstr>Učinkovitost PST</vt:lpstr>
      <vt:lpstr>Sažetak</vt:lpstr>
      <vt:lpstr>Hvala na pažnji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solving tehnike (PST)</dc:title>
  <dc:creator>snjezana0grgic@gmail.com</dc:creator>
  <cp:lastModifiedBy>hubikotvr@outlook.com</cp:lastModifiedBy>
  <cp:revision>3</cp:revision>
  <dcterms:created xsi:type="dcterms:W3CDTF">2023-03-21T18:43:37Z</dcterms:created>
  <dcterms:modified xsi:type="dcterms:W3CDTF">2023-03-28T18:17:20Z</dcterms:modified>
</cp:coreProperties>
</file>