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Default Extension="png" ContentType="image/png"/>
  <Override PartName="/ppt/slideLayouts/slideLayout5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 id="2147483772" r:id="rId2"/>
    <p:sldMasterId id="2147483775" r:id="rId3"/>
  </p:sldMasterIdLst>
  <p:notesMasterIdLst>
    <p:notesMasterId r:id="rId24"/>
  </p:notesMasterIdLst>
  <p:sldIdLst>
    <p:sldId id="256" r:id="rId4"/>
    <p:sldId id="257" r:id="rId5"/>
    <p:sldId id="261" r:id="rId6"/>
    <p:sldId id="258" r:id="rId7"/>
    <p:sldId id="259" r:id="rId8"/>
    <p:sldId id="260" r:id="rId9"/>
    <p:sldId id="262" r:id="rId10"/>
    <p:sldId id="263" r:id="rId11"/>
    <p:sldId id="274" r:id="rId12"/>
    <p:sldId id="264" r:id="rId13"/>
    <p:sldId id="271" r:id="rId14"/>
    <p:sldId id="265" r:id="rId15"/>
    <p:sldId id="275" r:id="rId16"/>
    <p:sldId id="267" r:id="rId17"/>
    <p:sldId id="272" r:id="rId18"/>
    <p:sldId id="273" r:id="rId19"/>
    <p:sldId id="266" r:id="rId20"/>
    <p:sldId id="268" r:id="rId21"/>
    <p:sldId id="269" r:id="rId22"/>
    <p:sldId id="270" r:id="rId2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5" d="100"/>
          <a:sy n="65" d="100"/>
        </p:scale>
        <p:origin x="-90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242FF-3F51-4F0F-87A8-C0A758C546E6}" type="datetimeFigureOut">
              <a:rPr lang="sr-Latn-CS" smtClean="0"/>
              <a:pPr/>
              <a:t>4.10.2023</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A76541-6B55-4274-8F42-658C2F954CA5}"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9.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6.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28.png"/><Relationship Id="rId10" Type="http://schemas.openxmlformats.org/officeDocument/2006/relationships/image" Target="../media/image39.png"/><Relationship Id="rId4" Type="http://schemas.openxmlformats.org/officeDocument/2006/relationships/image" Target="../media/image1.png"/><Relationship Id="rId9" Type="http://schemas.openxmlformats.org/officeDocument/2006/relationships/image" Target="../media/image3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40.png"/><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1.png"/><Relationship Id="rId4" Type="http://schemas.openxmlformats.org/officeDocument/2006/relationships/image" Target="../media/image43.png"/><Relationship Id="rId9" Type="http://schemas.openxmlformats.org/officeDocument/2006/relationships/image" Target="../media/image4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4.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2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3.png"/><Relationship Id="rId4" Type="http://schemas.openxmlformats.org/officeDocument/2006/relationships/image" Target="../media/image4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1.png"/><Relationship Id="rId5" Type="http://schemas.openxmlformats.org/officeDocument/2006/relationships/image" Target="../media/image3.png"/><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image" Target="../media/image4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3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2.png"/><Relationship Id="rId5" Type="http://schemas.openxmlformats.org/officeDocument/2006/relationships/image" Target="../media/image12.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1.png"/><Relationship Id="rId5" Type="http://schemas.openxmlformats.org/officeDocument/2006/relationships/image" Target="../media/image3.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4.png"/><Relationship Id="rId5" Type="http://schemas.openxmlformats.org/officeDocument/2006/relationships/image" Target="../media/image3.png"/><Relationship Id="rId4" Type="http://schemas.openxmlformats.org/officeDocument/2006/relationships/image" Target="../media/image3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4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3.png"/><Relationship Id="rId4" Type="http://schemas.openxmlformats.org/officeDocument/2006/relationships/image" Target="../media/image4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0.png"/><Relationship Id="rId5" Type="http://schemas.openxmlformats.org/officeDocument/2006/relationships/image" Target="../media/image3.png"/><Relationship Id="rId4" Type="http://schemas.openxmlformats.org/officeDocument/2006/relationships/image" Target="../media/image4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2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6.png"/><Relationship Id="rId4" Type="http://schemas.openxmlformats.org/officeDocument/2006/relationships/image" Target="../media/image5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7.png"/><Relationship Id="rId5" Type="http://schemas.openxmlformats.org/officeDocument/2006/relationships/image" Target="../media/image23.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1.png"/><Relationship Id="rId5" Type="http://schemas.openxmlformats.org/officeDocument/2006/relationships/image" Target="../media/image3.png"/><Relationship Id="rId4"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36.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0.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0.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5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60.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12.png"/><Relationship Id="rId4" Type="http://schemas.openxmlformats.org/officeDocument/2006/relationships/image" Target="../media/image14.png"/><Relationship Id="rId9"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cstate="print">
            <a:alphaModFix amt="31000"/>
          </a:blip>
          <a:srcRect t="34167"/>
          <a:stretch/>
        </p:blipFill>
        <p:spPr>
          <a:xfrm>
            <a:off x="-72425" y="2362199"/>
            <a:ext cx="6918400" cy="4551700"/>
          </a:xfrm>
          <a:prstGeom prst="rect">
            <a:avLst/>
          </a:prstGeom>
          <a:noFill/>
          <a:ln>
            <a:noFill/>
          </a:ln>
        </p:spPr>
      </p:pic>
      <p:pic>
        <p:nvPicPr>
          <p:cNvPr id="10" name="Google Shape;10;p2"/>
          <p:cNvPicPr preferRelativeResize="0"/>
          <p:nvPr/>
        </p:nvPicPr>
        <p:blipFill rotWithShape="1">
          <a:blip r:embed="rId2" cstate="print">
            <a:alphaModFix amt="31000"/>
          </a:blip>
          <a:srcRect b="71614"/>
          <a:stretch/>
        </p:blipFill>
        <p:spPr>
          <a:xfrm>
            <a:off x="2285950" y="-66535"/>
            <a:ext cx="6918400" cy="1962569"/>
          </a:xfrm>
          <a:prstGeom prst="rect">
            <a:avLst/>
          </a:prstGeom>
          <a:noFill/>
          <a:ln>
            <a:noFill/>
          </a:ln>
        </p:spPr>
      </p:pic>
      <p:pic>
        <p:nvPicPr>
          <p:cNvPr id="11" name="Google Shape;11;p2"/>
          <p:cNvPicPr preferRelativeResize="0"/>
          <p:nvPr/>
        </p:nvPicPr>
        <p:blipFill rotWithShape="1">
          <a:blip r:embed="rId3" cstate="print">
            <a:alphaModFix amt="75000"/>
          </a:blip>
          <a:srcRect/>
          <a:stretch/>
        </p:blipFill>
        <p:spPr>
          <a:xfrm rot="8953326">
            <a:off x="-487738" y="-349571"/>
            <a:ext cx="1290974" cy="1721292"/>
          </a:xfrm>
          <a:prstGeom prst="rect">
            <a:avLst/>
          </a:prstGeom>
          <a:noFill/>
          <a:ln>
            <a:noFill/>
          </a:ln>
        </p:spPr>
      </p:pic>
      <p:pic>
        <p:nvPicPr>
          <p:cNvPr id="12" name="Google Shape;12;p2"/>
          <p:cNvPicPr preferRelativeResize="0"/>
          <p:nvPr/>
        </p:nvPicPr>
        <p:blipFill rotWithShape="1">
          <a:blip r:embed="rId4" cstate="print">
            <a:alphaModFix amt="69000"/>
          </a:blip>
          <a:srcRect/>
          <a:stretch/>
        </p:blipFill>
        <p:spPr>
          <a:xfrm rot="-487124">
            <a:off x="3826789" y="5907929"/>
            <a:ext cx="1301204" cy="1734939"/>
          </a:xfrm>
          <a:prstGeom prst="rect">
            <a:avLst/>
          </a:prstGeom>
          <a:noFill/>
          <a:ln>
            <a:noFill/>
          </a:ln>
        </p:spPr>
      </p:pic>
      <p:pic>
        <p:nvPicPr>
          <p:cNvPr id="13" name="Google Shape;13;p2"/>
          <p:cNvPicPr preferRelativeResize="0"/>
          <p:nvPr/>
        </p:nvPicPr>
        <p:blipFill rotWithShape="1">
          <a:blip r:embed="rId5" cstate="print">
            <a:alphaModFix amt="66000"/>
          </a:blip>
          <a:srcRect/>
          <a:stretch/>
        </p:blipFill>
        <p:spPr>
          <a:xfrm rot="-487112">
            <a:off x="3690080" y="572666"/>
            <a:ext cx="633792" cy="845063"/>
          </a:xfrm>
          <a:prstGeom prst="rect">
            <a:avLst/>
          </a:prstGeom>
          <a:noFill/>
          <a:ln>
            <a:noFill/>
          </a:ln>
        </p:spPr>
      </p:pic>
      <p:pic>
        <p:nvPicPr>
          <p:cNvPr id="14" name="Google Shape;14;p2"/>
          <p:cNvPicPr preferRelativeResize="0"/>
          <p:nvPr/>
        </p:nvPicPr>
        <p:blipFill rotWithShape="1">
          <a:blip r:embed="rId6" cstate="print">
            <a:alphaModFix amt="69000"/>
          </a:blip>
          <a:srcRect/>
          <a:stretch/>
        </p:blipFill>
        <p:spPr>
          <a:xfrm rot="-487123">
            <a:off x="8440040" y="5726773"/>
            <a:ext cx="971953" cy="1295937"/>
          </a:xfrm>
          <a:prstGeom prst="rect">
            <a:avLst/>
          </a:prstGeom>
          <a:noFill/>
          <a:ln>
            <a:noFill/>
          </a:ln>
        </p:spPr>
      </p:pic>
      <p:sp>
        <p:nvSpPr>
          <p:cNvPr id="15" name="Google Shape;15;p2"/>
          <p:cNvSpPr txBox="1">
            <a:spLocks noGrp="1"/>
          </p:cNvSpPr>
          <p:nvPr>
            <p:ph type="ctrTitle"/>
          </p:nvPr>
        </p:nvSpPr>
        <p:spPr>
          <a:xfrm>
            <a:off x="713100" y="1325167"/>
            <a:ext cx="4651200" cy="31836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SzPts val="5200"/>
              <a:buNone/>
              <a:defRPr sz="5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smtClean="0"/>
              <a:t>Click to edit Master title style</a:t>
            </a:r>
            <a:endParaRPr/>
          </a:p>
        </p:txBody>
      </p:sp>
      <p:sp>
        <p:nvSpPr>
          <p:cNvPr id="16" name="Google Shape;16;p2"/>
          <p:cNvSpPr txBox="1">
            <a:spLocks noGrp="1"/>
          </p:cNvSpPr>
          <p:nvPr>
            <p:ph type="subTitle" idx="1"/>
          </p:nvPr>
        </p:nvSpPr>
        <p:spPr>
          <a:xfrm>
            <a:off x="713100" y="4898433"/>
            <a:ext cx="46512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smtClean="0"/>
              <a:t>Click to edit Master subtitle style</a:t>
            </a:r>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9"/>
        <p:cNvGrpSpPr/>
        <p:nvPr/>
      </p:nvGrpSpPr>
      <p:grpSpPr>
        <a:xfrm>
          <a:off x="0" y="0"/>
          <a:ext cx="0" cy="0"/>
          <a:chOff x="0" y="0"/>
          <a:chExt cx="0" cy="0"/>
        </a:xfrm>
      </p:grpSpPr>
      <p:pic>
        <p:nvPicPr>
          <p:cNvPr id="80" name="Google Shape;80;p11"/>
          <p:cNvPicPr preferRelativeResize="0"/>
          <p:nvPr/>
        </p:nvPicPr>
        <p:blipFill rotWithShape="1">
          <a:blip r:embed="rId2" cstate="print">
            <a:alphaModFix amt="31000"/>
          </a:blip>
          <a:srcRect t="34167"/>
          <a:stretch/>
        </p:blipFill>
        <p:spPr>
          <a:xfrm rot="10800000">
            <a:off x="2740049" y="-510151"/>
            <a:ext cx="6918400" cy="4551700"/>
          </a:xfrm>
          <a:prstGeom prst="rect">
            <a:avLst/>
          </a:prstGeom>
          <a:noFill/>
          <a:ln>
            <a:noFill/>
          </a:ln>
        </p:spPr>
      </p:pic>
      <p:pic>
        <p:nvPicPr>
          <p:cNvPr id="81" name="Google Shape;81;p11"/>
          <p:cNvPicPr preferRelativeResize="0"/>
          <p:nvPr/>
        </p:nvPicPr>
        <p:blipFill rotWithShape="1">
          <a:blip r:embed="rId3" cstate="print">
            <a:alphaModFix amt="38000"/>
          </a:blip>
          <a:srcRect t="37942"/>
          <a:stretch/>
        </p:blipFill>
        <p:spPr>
          <a:xfrm flipH="1">
            <a:off x="-8175" y="790007"/>
            <a:ext cx="9871124" cy="6121739"/>
          </a:xfrm>
          <a:prstGeom prst="rect">
            <a:avLst/>
          </a:prstGeom>
          <a:noFill/>
          <a:ln>
            <a:noFill/>
          </a:ln>
        </p:spPr>
      </p:pic>
      <p:pic>
        <p:nvPicPr>
          <p:cNvPr id="82" name="Google Shape;82;p11"/>
          <p:cNvPicPr preferRelativeResize="0"/>
          <p:nvPr/>
        </p:nvPicPr>
        <p:blipFill rotWithShape="1">
          <a:blip r:embed="rId4" cstate="print">
            <a:alphaModFix amt="87000"/>
          </a:blip>
          <a:srcRect/>
          <a:stretch/>
        </p:blipFill>
        <p:spPr>
          <a:xfrm rot="10682364" flipH="1">
            <a:off x="7298902" y="3905859"/>
            <a:ext cx="3037322" cy="4049787"/>
          </a:xfrm>
          <a:prstGeom prst="rect">
            <a:avLst/>
          </a:prstGeom>
          <a:noFill/>
          <a:ln>
            <a:noFill/>
          </a:ln>
        </p:spPr>
      </p:pic>
      <p:pic>
        <p:nvPicPr>
          <p:cNvPr id="83" name="Google Shape;83;p11"/>
          <p:cNvPicPr preferRelativeResize="0"/>
          <p:nvPr/>
        </p:nvPicPr>
        <p:blipFill>
          <a:blip r:embed="rId5" cstate="print">
            <a:alphaModFix amt="82000"/>
          </a:blip>
          <a:stretch>
            <a:fillRect/>
          </a:stretch>
        </p:blipFill>
        <p:spPr>
          <a:xfrm rot="-6283850" flipH="1">
            <a:off x="-1571010" y="-1670691"/>
            <a:ext cx="4333519" cy="3250139"/>
          </a:xfrm>
          <a:prstGeom prst="rect">
            <a:avLst/>
          </a:prstGeom>
          <a:noFill/>
          <a:ln>
            <a:noFill/>
          </a:ln>
        </p:spPr>
      </p:pic>
      <p:pic>
        <p:nvPicPr>
          <p:cNvPr id="84" name="Google Shape;84;p11"/>
          <p:cNvPicPr preferRelativeResize="0"/>
          <p:nvPr/>
        </p:nvPicPr>
        <p:blipFill rotWithShape="1">
          <a:blip r:embed="rId6" cstate="print">
            <a:alphaModFix amt="69000"/>
          </a:blip>
          <a:srcRect/>
          <a:stretch/>
        </p:blipFill>
        <p:spPr>
          <a:xfrm rot="-10312878" flipH="1">
            <a:off x="6176693" y="6071401"/>
            <a:ext cx="1005191" cy="1340256"/>
          </a:xfrm>
          <a:prstGeom prst="rect">
            <a:avLst/>
          </a:prstGeom>
          <a:noFill/>
          <a:ln>
            <a:noFill/>
          </a:ln>
        </p:spPr>
      </p:pic>
      <p:pic>
        <p:nvPicPr>
          <p:cNvPr id="85" name="Google Shape;85;p11"/>
          <p:cNvPicPr preferRelativeResize="0"/>
          <p:nvPr/>
        </p:nvPicPr>
        <p:blipFill rotWithShape="1">
          <a:blip r:embed="rId7" cstate="print">
            <a:alphaModFix amt="75000"/>
          </a:blip>
          <a:srcRect/>
          <a:stretch/>
        </p:blipFill>
        <p:spPr>
          <a:xfrm rot="-10312857" flipH="1">
            <a:off x="1943700" y="-430788"/>
            <a:ext cx="907356" cy="1209829"/>
          </a:xfrm>
          <a:prstGeom prst="rect">
            <a:avLst/>
          </a:prstGeom>
          <a:noFill/>
          <a:ln>
            <a:noFill/>
          </a:ln>
        </p:spPr>
      </p:pic>
      <p:pic>
        <p:nvPicPr>
          <p:cNvPr id="86" name="Google Shape;86;p11"/>
          <p:cNvPicPr preferRelativeResize="0"/>
          <p:nvPr/>
        </p:nvPicPr>
        <p:blipFill rotWithShape="1">
          <a:blip r:embed="rId8" cstate="print">
            <a:alphaModFix amt="60000"/>
          </a:blip>
          <a:srcRect/>
          <a:stretch/>
        </p:blipFill>
        <p:spPr>
          <a:xfrm rot="-487117">
            <a:off x="7262455" y="1380259"/>
            <a:ext cx="223202" cy="297604"/>
          </a:xfrm>
          <a:prstGeom prst="rect">
            <a:avLst/>
          </a:prstGeom>
          <a:noFill/>
          <a:ln>
            <a:noFill/>
          </a:ln>
        </p:spPr>
      </p:pic>
      <p:pic>
        <p:nvPicPr>
          <p:cNvPr id="87" name="Google Shape;87;p11"/>
          <p:cNvPicPr preferRelativeResize="0"/>
          <p:nvPr/>
        </p:nvPicPr>
        <p:blipFill rotWithShape="1">
          <a:blip r:embed="rId9" cstate="print">
            <a:alphaModFix amt="60000"/>
          </a:blip>
          <a:srcRect/>
          <a:stretch/>
        </p:blipFill>
        <p:spPr>
          <a:xfrm rot="-487117">
            <a:off x="1223605" y="5180126"/>
            <a:ext cx="223202" cy="297604"/>
          </a:xfrm>
          <a:prstGeom prst="rect">
            <a:avLst/>
          </a:prstGeom>
          <a:noFill/>
          <a:ln>
            <a:noFill/>
          </a:ln>
        </p:spPr>
      </p:pic>
      <p:sp>
        <p:nvSpPr>
          <p:cNvPr id="88" name="Google Shape;88;p11"/>
          <p:cNvSpPr txBox="1">
            <a:spLocks noGrp="1"/>
          </p:cNvSpPr>
          <p:nvPr>
            <p:ph type="title" hasCustomPrompt="1"/>
          </p:nvPr>
        </p:nvSpPr>
        <p:spPr>
          <a:xfrm>
            <a:off x="2423100" y="1697400"/>
            <a:ext cx="4297800" cy="280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49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9" name="Google Shape;89;p11"/>
          <p:cNvSpPr txBox="1">
            <a:spLocks noGrp="1"/>
          </p:cNvSpPr>
          <p:nvPr>
            <p:ph type="subTitle" idx="1"/>
          </p:nvPr>
        </p:nvSpPr>
        <p:spPr>
          <a:xfrm>
            <a:off x="2423100" y="4497800"/>
            <a:ext cx="4297800" cy="6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r>
              <a:rPr lang="en-US" smtClean="0"/>
              <a:t>Click to edit Master subtitle style</a:t>
            </a:r>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0"/>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1"/>
        <p:cNvGrpSpPr/>
        <p:nvPr/>
      </p:nvGrpSpPr>
      <p:grpSpPr>
        <a:xfrm>
          <a:off x="0" y="0"/>
          <a:ext cx="0" cy="0"/>
          <a:chOff x="0" y="0"/>
          <a:chExt cx="0" cy="0"/>
        </a:xfrm>
      </p:grpSpPr>
      <p:pic>
        <p:nvPicPr>
          <p:cNvPr id="92" name="Google Shape;92;p13"/>
          <p:cNvPicPr preferRelativeResize="0"/>
          <p:nvPr/>
        </p:nvPicPr>
        <p:blipFill rotWithShape="1">
          <a:blip r:embed="rId2" cstate="print">
            <a:alphaModFix amt="31000"/>
          </a:blip>
          <a:srcRect t="34167"/>
          <a:stretch/>
        </p:blipFill>
        <p:spPr>
          <a:xfrm>
            <a:off x="-72425" y="2362199"/>
            <a:ext cx="6918400" cy="4551700"/>
          </a:xfrm>
          <a:prstGeom prst="rect">
            <a:avLst/>
          </a:prstGeom>
          <a:noFill/>
          <a:ln>
            <a:noFill/>
          </a:ln>
        </p:spPr>
      </p:pic>
      <p:pic>
        <p:nvPicPr>
          <p:cNvPr id="93" name="Google Shape;93;p13"/>
          <p:cNvPicPr preferRelativeResize="0"/>
          <p:nvPr/>
        </p:nvPicPr>
        <p:blipFill rotWithShape="1">
          <a:blip r:embed="rId2" cstate="print">
            <a:alphaModFix amt="31000"/>
          </a:blip>
          <a:srcRect b="71614"/>
          <a:stretch/>
        </p:blipFill>
        <p:spPr>
          <a:xfrm rot="10800000" flipH="1">
            <a:off x="2285950" y="5101898"/>
            <a:ext cx="6918400" cy="1962569"/>
          </a:xfrm>
          <a:prstGeom prst="rect">
            <a:avLst/>
          </a:prstGeom>
          <a:noFill/>
          <a:ln>
            <a:noFill/>
          </a:ln>
        </p:spPr>
      </p:pic>
      <p:pic>
        <p:nvPicPr>
          <p:cNvPr id="94" name="Google Shape;94;p13"/>
          <p:cNvPicPr preferRelativeResize="0"/>
          <p:nvPr/>
        </p:nvPicPr>
        <p:blipFill rotWithShape="1">
          <a:blip r:embed="rId3" cstate="print">
            <a:alphaModFix amt="87000"/>
          </a:blip>
          <a:srcRect/>
          <a:stretch/>
        </p:blipFill>
        <p:spPr>
          <a:xfrm rot="117637">
            <a:off x="7826036" y="-472746"/>
            <a:ext cx="1583266" cy="2111041"/>
          </a:xfrm>
          <a:prstGeom prst="rect">
            <a:avLst/>
          </a:prstGeom>
          <a:noFill/>
          <a:ln>
            <a:noFill/>
          </a:ln>
        </p:spPr>
      </p:pic>
      <p:pic>
        <p:nvPicPr>
          <p:cNvPr id="95" name="Google Shape;95;p13"/>
          <p:cNvPicPr preferRelativeResize="0"/>
          <p:nvPr/>
        </p:nvPicPr>
        <p:blipFill>
          <a:blip r:embed="rId4" cstate="print">
            <a:alphaModFix amt="82000"/>
          </a:blip>
          <a:stretch>
            <a:fillRect/>
          </a:stretch>
        </p:blipFill>
        <p:spPr>
          <a:xfrm rot="-4516150">
            <a:off x="-587139" y="-129212"/>
            <a:ext cx="1898653" cy="1423990"/>
          </a:xfrm>
          <a:prstGeom prst="rect">
            <a:avLst/>
          </a:prstGeom>
          <a:noFill/>
          <a:ln>
            <a:noFill/>
          </a:ln>
        </p:spPr>
      </p:pic>
      <p:pic>
        <p:nvPicPr>
          <p:cNvPr id="96" name="Google Shape;96;p13"/>
          <p:cNvPicPr preferRelativeResize="0"/>
          <p:nvPr/>
        </p:nvPicPr>
        <p:blipFill rotWithShape="1">
          <a:blip r:embed="rId5" cstate="print">
            <a:alphaModFix amt="69000"/>
          </a:blip>
          <a:srcRect/>
          <a:stretch/>
        </p:blipFill>
        <p:spPr>
          <a:xfrm rot="-487133">
            <a:off x="8273767" y="880174"/>
            <a:ext cx="1055868" cy="1407853"/>
          </a:xfrm>
          <a:prstGeom prst="rect">
            <a:avLst/>
          </a:prstGeom>
          <a:noFill/>
          <a:ln>
            <a:noFill/>
          </a:ln>
        </p:spPr>
      </p:pic>
      <p:pic>
        <p:nvPicPr>
          <p:cNvPr id="97" name="Google Shape;97;p13"/>
          <p:cNvPicPr preferRelativeResize="0"/>
          <p:nvPr/>
        </p:nvPicPr>
        <p:blipFill rotWithShape="1">
          <a:blip r:embed="rId6" cstate="print">
            <a:alphaModFix amt="75000"/>
          </a:blip>
          <a:srcRect/>
          <a:stretch/>
        </p:blipFill>
        <p:spPr>
          <a:xfrm rot="-487125">
            <a:off x="-76613" y="999025"/>
            <a:ext cx="877613" cy="1170131"/>
          </a:xfrm>
          <a:prstGeom prst="rect">
            <a:avLst/>
          </a:prstGeom>
          <a:noFill/>
          <a:ln>
            <a:noFill/>
          </a:ln>
        </p:spPr>
      </p:pic>
      <p:sp>
        <p:nvSpPr>
          <p:cNvPr id="98" name="Google Shape;98;p13"/>
          <p:cNvSpPr txBox="1">
            <a:spLocks noGrp="1"/>
          </p:cNvSpPr>
          <p:nvPr>
            <p:ph type="title"/>
          </p:nvPr>
        </p:nvSpPr>
        <p:spPr>
          <a:xfrm>
            <a:off x="2205075" y="2183067"/>
            <a:ext cx="2114700" cy="616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99" name="Google Shape;99;p13"/>
          <p:cNvSpPr txBox="1">
            <a:spLocks noGrp="1"/>
          </p:cNvSpPr>
          <p:nvPr>
            <p:ph type="title" idx="2" hasCustomPrompt="1"/>
          </p:nvPr>
        </p:nvSpPr>
        <p:spPr>
          <a:xfrm>
            <a:off x="1147400" y="2613500"/>
            <a:ext cx="894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0" name="Google Shape;100;p13"/>
          <p:cNvSpPr txBox="1">
            <a:spLocks noGrp="1"/>
          </p:cNvSpPr>
          <p:nvPr>
            <p:ph type="subTitle" idx="1"/>
          </p:nvPr>
        </p:nvSpPr>
        <p:spPr>
          <a:xfrm>
            <a:off x="2205075" y="2799133"/>
            <a:ext cx="21147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smtClean="0"/>
              <a:t>Click to edit Master subtitle style</a:t>
            </a:r>
            <a:endParaRPr/>
          </a:p>
        </p:txBody>
      </p:sp>
      <p:sp>
        <p:nvSpPr>
          <p:cNvPr id="101" name="Google Shape;101;p13"/>
          <p:cNvSpPr txBox="1">
            <a:spLocks noGrp="1"/>
          </p:cNvSpPr>
          <p:nvPr>
            <p:ph type="title" idx="3"/>
          </p:nvPr>
        </p:nvSpPr>
        <p:spPr>
          <a:xfrm>
            <a:off x="5881900" y="2183067"/>
            <a:ext cx="2114700" cy="616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02" name="Google Shape;102;p13"/>
          <p:cNvSpPr txBox="1">
            <a:spLocks noGrp="1"/>
          </p:cNvSpPr>
          <p:nvPr>
            <p:ph type="title" idx="4" hasCustomPrompt="1"/>
          </p:nvPr>
        </p:nvSpPr>
        <p:spPr>
          <a:xfrm>
            <a:off x="4824213" y="2613500"/>
            <a:ext cx="894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3" name="Google Shape;103;p13"/>
          <p:cNvSpPr txBox="1">
            <a:spLocks noGrp="1"/>
          </p:cNvSpPr>
          <p:nvPr>
            <p:ph type="subTitle" idx="5"/>
          </p:nvPr>
        </p:nvSpPr>
        <p:spPr>
          <a:xfrm>
            <a:off x="5881900" y="2799133"/>
            <a:ext cx="21147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smtClean="0"/>
              <a:t>Click to edit Master subtitle style</a:t>
            </a:r>
            <a:endParaRPr/>
          </a:p>
        </p:txBody>
      </p:sp>
      <p:sp>
        <p:nvSpPr>
          <p:cNvPr id="104" name="Google Shape;104;p13"/>
          <p:cNvSpPr txBox="1">
            <a:spLocks noGrp="1"/>
          </p:cNvSpPr>
          <p:nvPr>
            <p:ph type="title" idx="6"/>
          </p:nvPr>
        </p:nvSpPr>
        <p:spPr>
          <a:xfrm>
            <a:off x="2205075" y="4241633"/>
            <a:ext cx="2114700" cy="616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05" name="Google Shape;105;p13"/>
          <p:cNvSpPr txBox="1">
            <a:spLocks noGrp="1"/>
          </p:cNvSpPr>
          <p:nvPr>
            <p:ph type="title" idx="7" hasCustomPrompt="1"/>
          </p:nvPr>
        </p:nvSpPr>
        <p:spPr>
          <a:xfrm>
            <a:off x="1147400" y="4669267"/>
            <a:ext cx="894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106" name="Google Shape;106;p13"/>
          <p:cNvSpPr txBox="1">
            <a:spLocks noGrp="1"/>
          </p:cNvSpPr>
          <p:nvPr>
            <p:ph type="subTitle" idx="8"/>
          </p:nvPr>
        </p:nvSpPr>
        <p:spPr>
          <a:xfrm>
            <a:off x="2205075" y="4857667"/>
            <a:ext cx="21147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smtClean="0"/>
              <a:t>Click to edit Master subtitle style</a:t>
            </a:r>
            <a:endParaRPr/>
          </a:p>
        </p:txBody>
      </p:sp>
      <p:sp>
        <p:nvSpPr>
          <p:cNvPr id="107" name="Google Shape;107;p13"/>
          <p:cNvSpPr txBox="1">
            <a:spLocks noGrp="1"/>
          </p:cNvSpPr>
          <p:nvPr>
            <p:ph type="title" idx="9"/>
          </p:nvPr>
        </p:nvSpPr>
        <p:spPr>
          <a:xfrm>
            <a:off x="5881900" y="4241633"/>
            <a:ext cx="2114700" cy="6160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08" name="Google Shape;108;p13"/>
          <p:cNvSpPr txBox="1">
            <a:spLocks noGrp="1"/>
          </p:cNvSpPr>
          <p:nvPr>
            <p:ph type="title" idx="13" hasCustomPrompt="1"/>
          </p:nvPr>
        </p:nvSpPr>
        <p:spPr>
          <a:xfrm>
            <a:off x="4824213" y="4669267"/>
            <a:ext cx="894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109" name="Google Shape;109;p13"/>
          <p:cNvSpPr txBox="1">
            <a:spLocks noGrp="1"/>
          </p:cNvSpPr>
          <p:nvPr>
            <p:ph type="subTitle" idx="14"/>
          </p:nvPr>
        </p:nvSpPr>
        <p:spPr>
          <a:xfrm>
            <a:off x="5881900" y="4857667"/>
            <a:ext cx="2114700" cy="7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smtClean="0"/>
              <a:t>Click to edit Master subtitle style</a:t>
            </a:r>
            <a:endParaRPr/>
          </a:p>
        </p:txBody>
      </p:sp>
      <p:sp>
        <p:nvSpPr>
          <p:cNvPr id="110" name="Google Shape;110;p13"/>
          <p:cNvSpPr txBox="1">
            <a:spLocks noGrp="1"/>
          </p:cNvSpPr>
          <p:nvPr>
            <p:ph type="title" idx="15"/>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111"/>
        <p:cNvGrpSpPr/>
        <p:nvPr/>
      </p:nvGrpSpPr>
      <p:grpSpPr>
        <a:xfrm>
          <a:off x="0" y="0"/>
          <a:ext cx="0" cy="0"/>
          <a:chOff x="0" y="0"/>
          <a:chExt cx="0" cy="0"/>
        </a:xfrm>
      </p:grpSpPr>
      <p:pic>
        <p:nvPicPr>
          <p:cNvPr id="112" name="Google Shape;112;p14"/>
          <p:cNvPicPr preferRelativeResize="0"/>
          <p:nvPr/>
        </p:nvPicPr>
        <p:blipFill rotWithShape="1">
          <a:blip r:embed="rId2" cstate="print">
            <a:alphaModFix amt="31000"/>
          </a:blip>
          <a:srcRect t="34167"/>
          <a:stretch/>
        </p:blipFill>
        <p:spPr>
          <a:xfrm rot="10800000">
            <a:off x="3411850" y="-347535"/>
            <a:ext cx="6918400" cy="4551700"/>
          </a:xfrm>
          <a:prstGeom prst="rect">
            <a:avLst/>
          </a:prstGeom>
          <a:noFill/>
          <a:ln>
            <a:noFill/>
          </a:ln>
        </p:spPr>
      </p:pic>
      <p:pic>
        <p:nvPicPr>
          <p:cNvPr id="113" name="Google Shape;113;p14"/>
          <p:cNvPicPr preferRelativeResize="0"/>
          <p:nvPr/>
        </p:nvPicPr>
        <p:blipFill rotWithShape="1">
          <a:blip r:embed="rId2" cstate="print">
            <a:alphaModFix amt="31000"/>
          </a:blip>
          <a:srcRect t="34167"/>
          <a:stretch/>
        </p:blipFill>
        <p:spPr>
          <a:xfrm>
            <a:off x="-159050" y="2870199"/>
            <a:ext cx="6918400" cy="4551700"/>
          </a:xfrm>
          <a:prstGeom prst="rect">
            <a:avLst/>
          </a:prstGeom>
          <a:noFill/>
          <a:ln>
            <a:noFill/>
          </a:ln>
        </p:spPr>
      </p:pic>
      <p:sp>
        <p:nvSpPr>
          <p:cNvPr id="114" name="Google Shape;114;p14"/>
          <p:cNvSpPr txBox="1">
            <a:spLocks noGrp="1"/>
          </p:cNvSpPr>
          <p:nvPr>
            <p:ph type="title"/>
          </p:nvPr>
        </p:nvSpPr>
        <p:spPr>
          <a:xfrm>
            <a:off x="713100" y="3427051"/>
            <a:ext cx="1926000" cy="61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15" name="Google Shape;115;p14"/>
          <p:cNvSpPr txBox="1">
            <a:spLocks noGrp="1"/>
          </p:cNvSpPr>
          <p:nvPr>
            <p:ph type="title" idx="2" hasCustomPrompt="1"/>
          </p:nvPr>
        </p:nvSpPr>
        <p:spPr>
          <a:xfrm>
            <a:off x="1213500" y="2395784"/>
            <a:ext cx="894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6" name="Google Shape;116;p14"/>
          <p:cNvSpPr txBox="1">
            <a:spLocks noGrp="1"/>
          </p:cNvSpPr>
          <p:nvPr>
            <p:ph type="subTitle" idx="1"/>
          </p:nvPr>
        </p:nvSpPr>
        <p:spPr>
          <a:xfrm>
            <a:off x="713100" y="4043117"/>
            <a:ext cx="19260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smtClean="0"/>
              <a:t>Click to edit Master subtitle style</a:t>
            </a:r>
            <a:endParaRPr/>
          </a:p>
        </p:txBody>
      </p:sp>
      <p:sp>
        <p:nvSpPr>
          <p:cNvPr id="117" name="Google Shape;117;p14"/>
          <p:cNvSpPr txBox="1">
            <a:spLocks noGrp="1"/>
          </p:cNvSpPr>
          <p:nvPr>
            <p:ph type="title" idx="3"/>
          </p:nvPr>
        </p:nvSpPr>
        <p:spPr>
          <a:xfrm>
            <a:off x="2639100" y="4052700"/>
            <a:ext cx="1926000" cy="61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18" name="Google Shape;118;p14"/>
          <p:cNvSpPr txBox="1">
            <a:spLocks noGrp="1"/>
          </p:cNvSpPr>
          <p:nvPr>
            <p:ph type="title" idx="4" hasCustomPrompt="1"/>
          </p:nvPr>
        </p:nvSpPr>
        <p:spPr>
          <a:xfrm>
            <a:off x="3155088" y="3013667"/>
            <a:ext cx="894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9" name="Google Shape;119;p14"/>
          <p:cNvSpPr txBox="1">
            <a:spLocks noGrp="1"/>
          </p:cNvSpPr>
          <p:nvPr>
            <p:ph type="subTitle" idx="5"/>
          </p:nvPr>
        </p:nvSpPr>
        <p:spPr>
          <a:xfrm>
            <a:off x="2639100" y="4668767"/>
            <a:ext cx="19260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smtClean="0"/>
              <a:t>Click to edit Master subtitle style</a:t>
            </a:r>
            <a:endParaRPr/>
          </a:p>
        </p:txBody>
      </p:sp>
      <p:sp>
        <p:nvSpPr>
          <p:cNvPr id="120" name="Google Shape;120;p14"/>
          <p:cNvSpPr txBox="1">
            <a:spLocks noGrp="1"/>
          </p:cNvSpPr>
          <p:nvPr>
            <p:ph type="title" idx="6"/>
          </p:nvPr>
        </p:nvSpPr>
        <p:spPr>
          <a:xfrm>
            <a:off x="4565100" y="3427051"/>
            <a:ext cx="1926000" cy="61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21" name="Google Shape;121;p14"/>
          <p:cNvSpPr txBox="1">
            <a:spLocks noGrp="1"/>
          </p:cNvSpPr>
          <p:nvPr>
            <p:ph type="title" idx="7" hasCustomPrompt="1"/>
          </p:nvPr>
        </p:nvSpPr>
        <p:spPr>
          <a:xfrm>
            <a:off x="5081100" y="2389951"/>
            <a:ext cx="894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122" name="Google Shape;122;p14"/>
          <p:cNvSpPr txBox="1">
            <a:spLocks noGrp="1"/>
          </p:cNvSpPr>
          <p:nvPr>
            <p:ph type="subTitle" idx="8"/>
          </p:nvPr>
        </p:nvSpPr>
        <p:spPr>
          <a:xfrm>
            <a:off x="4565100" y="4043084"/>
            <a:ext cx="19260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smtClean="0"/>
              <a:t>Click to edit Master subtitle style</a:t>
            </a:r>
            <a:endParaRPr/>
          </a:p>
        </p:txBody>
      </p:sp>
      <p:sp>
        <p:nvSpPr>
          <p:cNvPr id="123" name="Google Shape;123;p14"/>
          <p:cNvSpPr txBox="1">
            <a:spLocks noGrp="1"/>
          </p:cNvSpPr>
          <p:nvPr>
            <p:ph type="title" idx="9"/>
          </p:nvPr>
        </p:nvSpPr>
        <p:spPr>
          <a:xfrm>
            <a:off x="6491100" y="4052700"/>
            <a:ext cx="1926000" cy="61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24" name="Google Shape;124;p14"/>
          <p:cNvSpPr txBox="1">
            <a:spLocks noGrp="1"/>
          </p:cNvSpPr>
          <p:nvPr>
            <p:ph type="title" idx="13" hasCustomPrompt="1"/>
          </p:nvPr>
        </p:nvSpPr>
        <p:spPr>
          <a:xfrm>
            <a:off x="7056438" y="3013500"/>
            <a:ext cx="894000" cy="616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125" name="Google Shape;125;p14"/>
          <p:cNvSpPr txBox="1">
            <a:spLocks noGrp="1"/>
          </p:cNvSpPr>
          <p:nvPr>
            <p:ph type="subTitle" idx="14"/>
          </p:nvPr>
        </p:nvSpPr>
        <p:spPr>
          <a:xfrm>
            <a:off x="6491100" y="4668733"/>
            <a:ext cx="1926000" cy="72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smtClean="0"/>
              <a:t>Click to edit Master subtitle style</a:t>
            </a:r>
            <a:endParaRPr/>
          </a:p>
        </p:txBody>
      </p:sp>
      <p:sp>
        <p:nvSpPr>
          <p:cNvPr id="126" name="Google Shape;126;p14"/>
          <p:cNvSpPr txBox="1">
            <a:spLocks noGrp="1"/>
          </p:cNvSpPr>
          <p:nvPr>
            <p:ph type="title" idx="15"/>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7"/>
        <p:cNvGrpSpPr/>
        <p:nvPr/>
      </p:nvGrpSpPr>
      <p:grpSpPr>
        <a:xfrm>
          <a:off x="0" y="0"/>
          <a:ext cx="0" cy="0"/>
          <a:chOff x="0" y="0"/>
          <a:chExt cx="0" cy="0"/>
        </a:xfrm>
      </p:grpSpPr>
      <p:pic>
        <p:nvPicPr>
          <p:cNvPr id="128" name="Google Shape;128;p15"/>
          <p:cNvPicPr preferRelativeResize="0"/>
          <p:nvPr/>
        </p:nvPicPr>
        <p:blipFill rotWithShape="1">
          <a:blip r:embed="rId2" cstate="print">
            <a:alphaModFix amt="31000"/>
          </a:blip>
          <a:srcRect t="34167"/>
          <a:stretch/>
        </p:blipFill>
        <p:spPr>
          <a:xfrm>
            <a:off x="-159050" y="2870199"/>
            <a:ext cx="6918400" cy="4551700"/>
          </a:xfrm>
          <a:prstGeom prst="rect">
            <a:avLst/>
          </a:prstGeom>
          <a:noFill/>
          <a:ln>
            <a:noFill/>
          </a:ln>
        </p:spPr>
      </p:pic>
      <p:pic>
        <p:nvPicPr>
          <p:cNvPr id="129" name="Google Shape;129;p15"/>
          <p:cNvPicPr preferRelativeResize="0"/>
          <p:nvPr/>
        </p:nvPicPr>
        <p:blipFill rotWithShape="1">
          <a:blip r:embed="rId3" cstate="print">
            <a:alphaModFix amt="38000"/>
          </a:blip>
          <a:srcRect t="37942"/>
          <a:stretch/>
        </p:blipFill>
        <p:spPr>
          <a:xfrm rot="10800000" flipH="1">
            <a:off x="-363550" y="0"/>
            <a:ext cx="9871124" cy="6121739"/>
          </a:xfrm>
          <a:prstGeom prst="rect">
            <a:avLst/>
          </a:prstGeom>
          <a:noFill/>
          <a:ln>
            <a:noFill/>
          </a:ln>
        </p:spPr>
      </p:pic>
      <p:pic>
        <p:nvPicPr>
          <p:cNvPr id="130" name="Google Shape;130;p15"/>
          <p:cNvPicPr preferRelativeResize="0"/>
          <p:nvPr/>
        </p:nvPicPr>
        <p:blipFill rotWithShape="1">
          <a:blip r:embed="rId4" cstate="print">
            <a:alphaModFix amt="87000"/>
          </a:blip>
          <a:srcRect/>
          <a:stretch/>
        </p:blipFill>
        <p:spPr>
          <a:xfrm rot="-117636" flipH="1">
            <a:off x="-836824" y="-1043899"/>
            <a:ext cx="3037322" cy="4049787"/>
          </a:xfrm>
          <a:prstGeom prst="rect">
            <a:avLst/>
          </a:prstGeom>
          <a:noFill/>
          <a:ln>
            <a:noFill/>
          </a:ln>
        </p:spPr>
      </p:pic>
      <p:pic>
        <p:nvPicPr>
          <p:cNvPr id="131" name="Google Shape;131;p15"/>
          <p:cNvPicPr preferRelativeResize="0"/>
          <p:nvPr/>
        </p:nvPicPr>
        <p:blipFill>
          <a:blip r:embed="rId5" cstate="print">
            <a:alphaModFix amt="82000"/>
          </a:blip>
          <a:stretch>
            <a:fillRect/>
          </a:stretch>
        </p:blipFill>
        <p:spPr>
          <a:xfrm rot="4516150" flipH="1">
            <a:off x="6235667" y="4517000"/>
            <a:ext cx="4333519" cy="3250139"/>
          </a:xfrm>
          <a:prstGeom prst="rect">
            <a:avLst/>
          </a:prstGeom>
          <a:noFill/>
          <a:ln>
            <a:noFill/>
          </a:ln>
        </p:spPr>
      </p:pic>
      <p:pic>
        <p:nvPicPr>
          <p:cNvPr id="132" name="Google Shape;132;p15"/>
          <p:cNvPicPr preferRelativeResize="0"/>
          <p:nvPr/>
        </p:nvPicPr>
        <p:blipFill rotWithShape="1">
          <a:blip r:embed="rId6" cstate="print">
            <a:alphaModFix amt="69000"/>
          </a:blip>
          <a:srcRect/>
          <a:stretch/>
        </p:blipFill>
        <p:spPr>
          <a:xfrm rot="487122" flipH="1">
            <a:off x="2317518" y="-499911"/>
            <a:ext cx="1005191" cy="1340256"/>
          </a:xfrm>
          <a:prstGeom prst="rect">
            <a:avLst/>
          </a:prstGeom>
          <a:noFill/>
          <a:ln>
            <a:noFill/>
          </a:ln>
        </p:spPr>
      </p:pic>
      <p:pic>
        <p:nvPicPr>
          <p:cNvPr id="133" name="Google Shape;133;p15"/>
          <p:cNvPicPr preferRelativeResize="0"/>
          <p:nvPr/>
        </p:nvPicPr>
        <p:blipFill rotWithShape="1">
          <a:blip r:embed="rId7" cstate="print">
            <a:alphaModFix amt="75000"/>
          </a:blip>
          <a:srcRect/>
          <a:stretch/>
        </p:blipFill>
        <p:spPr>
          <a:xfrm rot="487143" flipH="1">
            <a:off x="6242368" y="5932438"/>
            <a:ext cx="907356" cy="1209829"/>
          </a:xfrm>
          <a:prstGeom prst="rect">
            <a:avLst/>
          </a:prstGeom>
          <a:noFill/>
          <a:ln>
            <a:noFill/>
          </a:ln>
        </p:spPr>
      </p:pic>
      <p:pic>
        <p:nvPicPr>
          <p:cNvPr id="134" name="Google Shape;134;p15"/>
          <p:cNvPicPr preferRelativeResize="0"/>
          <p:nvPr/>
        </p:nvPicPr>
        <p:blipFill rotWithShape="1">
          <a:blip r:embed="rId8" cstate="print">
            <a:alphaModFix amt="60000"/>
          </a:blip>
          <a:srcRect/>
          <a:stretch/>
        </p:blipFill>
        <p:spPr>
          <a:xfrm rot="-487117">
            <a:off x="6773980" y="1120859"/>
            <a:ext cx="223202" cy="297604"/>
          </a:xfrm>
          <a:prstGeom prst="rect">
            <a:avLst/>
          </a:prstGeom>
          <a:noFill/>
          <a:ln>
            <a:noFill/>
          </a:ln>
        </p:spPr>
      </p:pic>
      <p:pic>
        <p:nvPicPr>
          <p:cNvPr id="135" name="Google Shape;135;p15"/>
          <p:cNvPicPr preferRelativeResize="0"/>
          <p:nvPr/>
        </p:nvPicPr>
        <p:blipFill rotWithShape="1">
          <a:blip r:embed="rId9" cstate="print">
            <a:alphaModFix amt="60000"/>
          </a:blip>
          <a:srcRect/>
          <a:stretch/>
        </p:blipFill>
        <p:spPr>
          <a:xfrm rot="-487117">
            <a:off x="1573330" y="5261059"/>
            <a:ext cx="223202" cy="297604"/>
          </a:xfrm>
          <a:prstGeom prst="rect">
            <a:avLst/>
          </a:prstGeom>
          <a:noFill/>
          <a:ln>
            <a:noFill/>
          </a:ln>
        </p:spPr>
      </p:pic>
      <p:sp>
        <p:nvSpPr>
          <p:cNvPr id="136" name="Google Shape;136;p15"/>
          <p:cNvSpPr txBox="1">
            <a:spLocks noGrp="1"/>
          </p:cNvSpPr>
          <p:nvPr>
            <p:ph type="title"/>
          </p:nvPr>
        </p:nvSpPr>
        <p:spPr>
          <a:xfrm>
            <a:off x="2063550" y="2282167"/>
            <a:ext cx="5016900" cy="13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smtClean="0"/>
              <a:t>Click to edit Master title style</a:t>
            </a:r>
            <a:endParaRPr/>
          </a:p>
        </p:txBody>
      </p:sp>
      <p:sp>
        <p:nvSpPr>
          <p:cNvPr id="137" name="Google Shape;137;p15"/>
          <p:cNvSpPr txBox="1">
            <a:spLocks noGrp="1"/>
          </p:cNvSpPr>
          <p:nvPr>
            <p:ph type="subTitle" idx="1"/>
          </p:nvPr>
        </p:nvSpPr>
        <p:spPr>
          <a:xfrm>
            <a:off x="2063550" y="3747267"/>
            <a:ext cx="5016900" cy="96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8"/>
        <p:cNvGrpSpPr/>
        <p:nvPr/>
      </p:nvGrpSpPr>
      <p:grpSpPr>
        <a:xfrm>
          <a:off x="0" y="0"/>
          <a:ext cx="0" cy="0"/>
          <a:chOff x="0" y="0"/>
          <a:chExt cx="0" cy="0"/>
        </a:xfrm>
      </p:grpSpPr>
      <p:pic>
        <p:nvPicPr>
          <p:cNvPr id="139" name="Google Shape;139;p16"/>
          <p:cNvPicPr preferRelativeResize="0"/>
          <p:nvPr/>
        </p:nvPicPr>
        <p:blipFill rotWithShape="1">
          <a:blip r:embed="rId2" cstate="print">
            <a:alphaModFix amt="31000"/>
          </a:blip>
          <a:srcRect t="34167"/>
          <a:stretch/>
        </p:blipFill>
        <p:spPr>
          <a:xfrm rot="10800000">
            <a:off x="2384674" y="1"/>
            <a:ext cx="6918400" cy="4551700"/>
          </a:xfrm>
          <a:prstGeom prst="rect">
            <a:avLst/>
          </a:prstGeom>
          <a:noFill/>
          <a:ln>
            <a:noFill/>
          </a:ln>
        </p:spPr>
      </p:pic>
      <p:pic>
        <p:nvPicPr>
          <p:cNvPr id="140" name="Google Shape;140;p16"/>
          <p:cNvPicPr preferRelativeResize="0"/>
          <p:nvPr/>
        </p:nvPicPr>
        <p:blipFill rotWithShape="1">
          <a:blip r:embed="rId3" cstate="print">
            <a:alphaModFix amt="38000"/>
          </a:blip>
          <a:srcRect t="37942"/>
          <a:stretch/>
        </p:blipFill>
        <p:spPr>
          <a:xfrm flipH="1">
            <a:off x="-363550" y="2831127"/>
            <a:ext cx="9871124" cy="6121739"/>
          </a:xfrm>
          <a:prstGeom prst="rect">
            <a:avLst/>
          </a:prstGeom>
          <a:noFill/>
          <a:ln>
            <a:noFill/>
          </a:ln>
        </p:spPr>
      </p:pic>
      <p:sp>
        <p:nvSpPr>
          <p:cNvPr id="141" name="Google Shape;141;p16"/>
          <p:cNvSpPr txBox="1">
            <a:spLocks noGrp="1"/>
          </p:cNvSpPr>
          <p:nvPr>
            <p:ph type="title"/>
          </p:nvPr>
        </p:nvSpPr>
        <p:spPr>
          <a:xfrm>
            <a:off x="2984200" y="4083400"/>
            <a:ext cx="5446800" cy="66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42" name="Google Shape;142;p16"/>
          <p:cNvSpPr txBox="1">
            <a:spLocks noGrp="1"/>
          </p:cNvSpPr>
          <p:nvPr>
            <p:ph type="subTitle" idx="1"/>
          </p:nvPr>
        </p:nvSpPr>
        <p:spPr>
          <a:xfrm>
            <a:off x="2984200" y="2112200"/>
            <a:ext cx="5446800" cy="197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r>
              <a:rPr lang="en-US" smtClean="0"/>
              <a:t>Click to edit Master subtitle style</a:t>
            </a:r>
            <a:endParaRPr/>
          </a:p>
        </p:txBody>
      </p:sp>
      <p:pic>
        <p:nvPicPr>
          <p:cNvPr id="143" name="Google Shape;143;p16"/>
          <p:cNvPicPr preferRelativeResize="0"/>
          <p:nvPr/>
        </p:nvPicPr>
        <p:blipFill rotWithShape="1">
          <a:blip r:embed="rId4" cstate="print">
            <a:alphaModFix amt="87000"/>
          </a:blip>
          <a:srcRect/>
          <a:stretch/>
        </p:blipFill>
        <p:spPr>
          <a:xfrm rot="117638">
            <a:off x="7922273" y="5441323"/>
            <a:ext cx="2073707" cy="2764989"/>
          </a:xfrm>
          <a:prstGeom prst="rect">
            <a:avLst/>
          </a:prstGeom>
          <a:noFill/>
          <a:ln>
            <a:noFill/>
          </a:ln>
        </p:spPr>
      </p:pic>
      <p:pic>
        <p:nvPicPr>
          <p:cNvPr id="144" name="Google Shape;144;p16"/>
          <p:cNvPicPr preferRelativeResize="0"/>
          <p:nvPr/>
        </p:nvPicPr>
        <p:blipFill rotWithShape="1">
          <a:blip r:embed="rId5" cstate="print">
            <a:alphaModFix amt="75000"/>
          </a:blip>
          <a:srcRect/>
          <a:stretch/>
        </p:blipFill>
        <p:spPr>
          <a:xfrm rot="-487116">
            <a:off x="5598628" y="301279"/>
            <a:ext cx="626900" cy="835835"/>
          </a:xfrm>
          <a:prstGeom prst="rect">
            <a:avLst/>
          </a:prstGeom>
          <a:noFill/>
          <a:ln>
            <a:noFill/>
          </a:ln>
        </p:spPr>
      </p:pic>
      <p:pic>
        <p:nvPicPr>
          <p:cNvPr id="145" name="Google Shape;145;p16"/>
          <p:cNvPicPr preferRelativeResize="0"/>
          <p:nvPr/>
        </p:nvPicPr>
        <p:blipFill rotWithShape="1">
          <a:blip r:embed="rId6" cstate="print">
            <a:alphaModFix amt="69000"/>
          </a:blip>
          <a:srcRect/>
          <a:stretch/>
        </p:blipFill>
        <p:spPr>
          <a:xfrm rot="487119" flipH="1">
            <a:off x="3612619" y="5743292"/>
            <a:ext cx="593262" cy="791017"/>
          </a:xfrm>
          <a:prstGeom prst="rect">
            <a:avLst/>
          </a:prstGeom>
          <a:noFill/>
          <a:ln>
            <a:noFill/>
          </a:ln>
        </p:spPr>
      </p:pic>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146"/>
        <p:cNvGrpSpPr/>
        <p:nvPr/>
      </p:nvGrpSpPr>
      <p:grpSpPr>
        <a:xfrm>
          <a:off x="0" y="0"/>
          <a:ext cx="0" cy="0"/>
          <a:chOff x="0" y="0"/>
          <a:chExt cx="0" cy="0"/>
        </a:xfrm>
      </p:grpSpPr>
      <p:pic>
        <p:nvPicPr>
          <p:cNvPr id="147" name="Google Shape;147;p17"/>
          <p:cNvPicPr preferRelativeResize="0"/>
          <p:nvPr/>
        </p:nvPicPr>
        <p:blipFill rotWithShape="1">
          <a:blip r:embed="rId2" cstate="print">
            <a:alphaModFix amt="31000"/>
          </a:blip>
          <a:srcRect t="34167"/>
          <a:stretch/>
        </p:blipFill>
        <p:spPr>
          <a:xfrm rot="10800000">
            <a:off x="2384674" y="1"/>
            <a:ext cx="6918400" cy="4551700"/>
          </a:xfrm>
          <a:prstGeom prst="rect">
            <a:avLst/>
          </a:prstGeom>
          <a:noFill/>
          <a:ln>
            <a:noFill/>
          </a:ln>
        </p:spPr>
      </p:pic>
      <p:pic>
        <p:nvPicPr>
          <p:cNvPr id="148" name="Google Shape;148;p17"/>
          <p:cNvPicPr preferRelativeResize="0"/>
          <p:nvPr/>
        </p:nvPicPr>
        <p:blipFill rotWithShape="1">
          <a:blip r:embed="rId3" cstate="print">
            <a:alphaModFix amt="38000"/>
          </a:blip>
          <a:srcRect t="37942"/>
          <a:stretch/>
        </p:blipFill>
        <p:spPr>
          <a:xfrm flipH="1">
            <a:off x="-363550" y="1300160"/>
            <a:ext cx="9871124" cy="6121739"/>
          </a:xfrm>
          <a:prstGeom prst="rect">
            <a:avLst/>
          </a:prstGeom>
          <a:noFill/>
          <a:ln>
            <a:noFill/>
          </a:ln>
        </p:spPr>
      </p:pic>
      <p:pic>
        <p:nvPicPr>
          <p:cNvPr id="149" name="Google Shape;149;p17"/>
          <p:cNvPicPr preferRelativeResize="0"/>
          <p:nvPr/>
        </p:nvPicPr>
        <p:blipFill>
          <a:blip r:embed="rId4" cstate="print">
            <a:alphaModFix/>
          </a:blip>
          <a:stretch>
            <a:fillRect/>
          </a:stretch>
        </p:blipFill>
        <p:spPr>
          <a:xfrm>
            <a:off x="7082087" y="-881700"/>
            <a:ext cx="2697625" cy="2902967"/>
          </a:xfrm>
          <a:prstGeom prst="rect">
            <a:avLst/>
          </a:prstGeom>
          <a:noFill/>
          <a:ln>
            <a:noFill/>
          </a:ln>
        </p:spPr>
      </p:pic>
      <p:pic>
        <p:nvPicPr>
          <p:cNvPr id="150" name="Google Shape;150;p17"/>
          <p:cNvPicPr preferRelativeResize="0"/>
          <p:nvPr/>
        </p:nvPicPr>
        <p:blipFill rotWithShape="1">
          <a:blip r:embed="rId5" cstate="print">
            <a:alphaModFix amt="75000"/>
          </a:blip>
          <a:srcRect/>
          <a:stretch/>
        </p:blipFill>
        <p:spPr>
          <a:xfrm rot="-6053346">
            <a:off x="6683035" y="467746"/>
            <a:ext cx="1369579" cy="1027179"/>
          </a:xfrm>
          <a:prstGeom prst="rect">
            <a:avLst/>
          </a:prstGeom>
          <a:noFill/>
          <a:ln>
            <a:noFill/>
          </a:ln>
        </p:spPr>
      </p:pic>
      <p:pic>
        <p:nvPicPr>
          <p:cNvPr id="151" name="Google Shape;151;p17"/>
          <p:cNvPicPr preferRelativeResize="0"/>
          <p:nvPr/>
        </p:nvPicPr>
        <p:blipFill>
          <a:blip r:embed="rId6" cstate="print">
            <a:alphaModFix/>
          </a:blip>
          <a:stretch>
            <a:fillRect/>
          </a:stretch>
        </p:blipFill>
        <p:spPr>
          <a:xfrm>
            <a:off x="238091" y="456367"/>
            <a:ext cx="1230028" cy="1323667"/>
          </a:xfrm>
          <a:prstGeom prst="rect">
            <a:avLst/>
          </a:prstGeom>
          <a:noFill/>
          <a:ln>
            <a:noFill/>
          </a:ln>
        </p:spPr>
      </p:pic>
      <p:pic>
        <p:nvPicPr>
          <p:cNvPr id="152" name="Google Shape;152;p17"/>
          <p:cNvPicPr preferRelativeResize="0"/>
          <p:nvPr/>
        </p:nvPicPr>
        <p:blipFill>
          <a:blip r:embed="rId7" cstate="print">
            <a:alphaModFix/>
          </a:blip>
          <a:stretch>
            <a:fillRect/>
          </a:stretch>
        </p:blipFill>
        <p:spPr>
          <a:xfrm>
            <a:off x="-564761" y="4963348"/>
            <a:ext cx="3083588" cy="3318349"/>
          </a:xfrm>
          <a:prstGeom prst="rect">
            <a:avLst/>
          </a:prstGeom>
          <a:noFill/>
          <a:ln>
            <a:noFill/>
          </a:ln>
        </p:spPr>
      </p:pic>
      <p:pic>
        <p:nvPicPr>
          <p:cNvPr id="153" name="Google Shape;153;p17"/>
          <p:cNvPicPr preferRelativeResize="0"/>
          <p:nvPr/>
        </p:nvPicPr>
        <p:blipFill>
          <a:blip r:embed="rId8" cstate="print">
            <a:alphaModFix/>
          </a:blip>
          <a:stretch>
            <a:fillRect/>
          </a:stretch>
        </p:blipFill>
        <p:spPr>
          <a:xfrm>
            <a:off x="-564772" y="4259631"/>
            <a:ext cx="1740416" cy="1872940"/>
          </a:xfrm>
          <a:prstGeom prst="rect">
            <a:avLst/>
          </a:prstGeom>
          <a:noFill/>
          <a:ln>
            <a:noFill/>
          </a:ln>
        </p:spPr>
      </p:pic>
      <p:pic>
        <p:nvPicPr>
          <p:cNvPr id="154" name="Google Shape;154;p17"/>
          <p:cNvPicPr preferRelativeResize="0"/>
          <p:nvPr/>
        </p:nvPicPr>
        <p:blipFill rotWithShape="1">
          <a:blip r:embed="rId9" cstate="print">
            <a:alphaModFix amt="75000"/>
          </a:blip>
          <a:srcRect/>
          <a:stretch/>
        </p:blipFill>
        <p:spPr>
          <a:xfrm rot="-6053346">
            <a:off x="7746110" y="5148813"/>
            <a:ext cx="1369579" cy="1027179"/>
          </a:xfrm>
          <a:prstGeom prst="rect">
            <a:avLst/>
          </a:prstGeom>
          <a:noFill/>
          <a:ln>
            <a:noFill/>
          </a:ln>
        </p:spPr>
      </p:pic>
      <p:sp>
        <p:nvSpPr>
          <p:cNvPr id="155" name="Google Shape;155;p17"/>
          <p:cNvSpPr txBox="1">
            <a:spLocks noGrp="1"/>
          </p:cNvSpPr>
          <p:nvPr>
            <p:ph type="title"/>
          </p:nvPr>
        </p:nvSpPr>
        <p:spPr>
          <a:xfrm>
            <a:off x="1318350" y="3917333"/>
            <a:ext cx="6507300" cy="662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156" name="Google Shape;156;p17"/>
          <p:cNvSpPr txBox="1">
            <a:spLocks noGrp="1"/>
          </p:cNvSpPr>
          <p:nvPr>
            <p:ph type="subTitle" idx="1"/>
          </p:nvPr>
        </p:nvSpPr>
        <p:spPr>
          <a:xfrm>
            <a:off x="1318350" y="2278267"/>
            <a:ext cx="6507300" cy="163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r>
              <a:rPr lang="en-US" smtClean="0"/>
              <a:t>Click to edit Master subtitle style</a:t>
            </a:r>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cstate="print">
            <a:alphaModFix amt="38000"/>
          </a:blip>
          <a:srcRect t="37942"/>
          <a:stretch/>
        </p:blipFill>
        <p:spPr>
          <a:xfrm rot="10800000">
            <a:off x="-714678" y="-1274303"/>
            <a:ext cx="10188677" cy="6318669"/>
          </a:xfrm>
          <a:prstGeom prst="rect">
            <a:avLst/>
          </a:prstGeom>
          <a:noFill/>
          <a:ln>
            <a:noFill/>
          </a:ln>
        </p:spPr>
      </p:pic>
      <p:pic>
        <p:nvPicPr>
          <p:cNvPr id="159" name="Google Shape;159;p18"/>
          <p:cNvPicPr preferRelativeResize="0"/>
          <p:nvPr/>
        </p:nvPicPr>
        <p:blipFill rotWithShape="1">
          <a:blip r:embed="rId3" cstate="print">
            <a:alphaModFix amt="31000"/>
          </a:blip>
          <a:srcRect t="34167"/>
          <a:stretch/>
        </p:blipFill>
        <p:spPr>
          <a:xfrm flipH="1">
            <a:off x="2994549" y="2946399"/>
            <a:ext cx="6918400" cy="4551700"/>
          </a:xfrm>
          <a:prstGeom prst="rect">
            <a:avLst/>
          </a:prstGeom>
          <a:noFill/>
          <a:ln>
            <a:noFill/>
          </a:ln>
        </p:spPr>
      </p:pic>
      <p:pic>
        <p:nvPicPr>
          <p:cNvPr id="160" name="Google Shape;160;p18"/>
          <p:cNvPicPr preferRelativeResize="0"/>
          <p:nvPr/>
        </p:nvPicPr>
        <p:blipFill rotWithShape="1">
          <a:blip r:embed="rId4" cstate="print">
            <a:alphaModFix amt="75000"/>
          </a:blip>
          <a:srcRect/>
          <a:stretch/>
        </p:blipFill>
        <p:spPr>
          <a:xfrm rot="-6847915" flipH="1">
            <a:off x="2368544" y="5871472"/>
            <a:ext cx="712885" cy="534659"/>
          </a:xfrm>
          <a:prstGeom prst="rect">
            <a:avLst/>
          </a:prstGeom>
          <a:noFill/>
          <a:ln>
            <a:noFill/>
          </a:ln>
        </p:spPr>
      </p:pic>
      <p:sp>
        <p:nvSpPr>
          <p:cNvPr id="161" name="Google Shape;161;p18"/>
          <p:cNvSpPr txBox="1">
            <a:spLocks noGrp="1"/>
          </p:cNvSpPr>
          <p:nvPr>
            <p:ph type="title"/>
          </p:nvPr>
        </p:nvSpPr>
        <p:spPr>
          <a:xfrm>
            <a:off x="4476600" y="1718767"/>
            <a:ext cx="3954300" cy="2080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162" name="Google Shape;162;p18"/>
          <p:cNvSpPr txBox="1">
            <a:spLocks noGrp="1"/>
          </p:cNvSpPr>
          <p:nvPr>
            <p:ph type="subTitle" idx="1"/>
          </p:nvPr>
        </p:nvSpPr>
        <p:spPr>
          <a:xfrm>
            <a:off x="4476600" y="3799567"/>
            <a:ext cx="3954300" cy="133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63"/>
        <p:cNvGrpSpPr/>
        <p:nvPr/>
      </p:nvGrpSpPr>
      <p:grpSpPr>
        <a:xfrm>
          <a:off x="0" y="0"/>
          <a:ext cx="0" cy="0"/>
          <a:chOff x="0" y="0"/>
          <a:chExt cx="0" cy="0"/>
        </a:xfrm>
      </p:grpSpPr>
      <p:pic>
        <p:nvPicPr>
          <p:cNvPr id="164" name="Google Shape;164;p19"/>
          <p:cNvPicPr preferRelativeResize="0"/>
          <p:nvPr/>
        </p:nvPicPr>
        <p:blipFill rotWithShape="1">
          <a:blip r:embed="rId2" cstate="print">
            <a:alphaModFix amt="31000"/>
          </a:blip>
          <a:srcRect t="34167"/>
          <a:stretch/>
        </p:blipFill>
        <p:spPr>
          <a:xfrm>
            <a:off x="-72425" y="2362199"/>
            <a:ext cx="6918400" cy="4551700"/>
          </a:xfrm>
          <a:prstGeom prst="rect">
            <a:avLst/>
          </a:prstGeom>
          <a:noFill/>
          <a:ln>
            <a:noFill/>
          </a:ln>
        </p:spPr>
      </p:pic>
      <p:pic>
        <p:nvPicPr>
          <p:cNvPr id="165" name="Google Shape;165;p19"/>
          <p:cNvPicPr preferRelativeResize="0"/>
          <p:nvPr/>
        </p:nvPicPr>
        <p:blipFill rotWithShape="1">
          <a:blip r:embed="rId2" cstate="print">
            <a:alphaModFix amt="31000"/>
          </a:blip>
          <a:srcRect b="71614"/>
          <a:stretch/>
        </p:blipFill>
        <p:spPr>
          <a:xfrm>
            <a:off x="2285950" y="-66535"/>
            <a:ext cx="6918400" cy="1962569"/>
          </a:xfrm>
          <a:prstGeom prst="rect">
            <a:avLst/>
          </a:prstGeom>
          <a:noFill/>
          <a:ln>
            <a:noFill/>
          </a:ln>
        </p:spPr>
      </p:pic>
      <p:pic>
        <p:nvPicPr>
          <p:cNvPr id="166" name="Google Shape;166;p19"/>
          <p:cNvPicPr preferRelativeResize="0"/>
          <p:nvPr/>
        </p:nvPicPr>
        <p:blipFill rotWithShape="1">
          <a:blip r:embed="rId3" cstate="print">
            <a:alphaModFix amt="87000"/>
          </a:blip>
          <a:srcRect/>
          <a:stretch/>
        </p:blipFill>
        <p:spPr>
          <a:xfrm rot="1020443" flipH="1">
            <a:off x="-596584" y="-957034"/>
            <a:ext cx="2175543" cy="2900771"/>
          </a:xfrm>
          <a:prstGeom prst="rect">
            <a:avLst/>
          </a:prstGeom>
          <a:noFill/>
          <a:ln>
            <a:noFill/>
          </a:ln>
        </p:spPr>
      </p:pic>
      <p:pic>
        <p:nvPicPr>
          <p:cNvPr id="167" name="Google Shape;167;p19"/>
          <p:cNvPicPr preferRelativeResize="0"/>
          <p:nvPr/>
        </p:nvPicPr>
        <p:blipFill rotWithShape="1">
          <a:blip r:embed="rId4" cstate="print">
            <a:alphaModFix amt="69000"/>
          </a:blip>
          <a:srcRect/>
          <a:stretch/>
        </p:blipFill>
        <p:spPr>
          <a:xfrm rot="1625203" flipH="1">
            <a:off x="658883" y="5262730"/>
            <a:ext cx="1055868" cy="1407852"/>
          </a:xfrm>
          <a:prstGeom prst="rect">
            <a:avLst/>
          </a:prstGeom>
          <a:noFill/>
          <a:ln>
            <a:noFill/>
          </a:ln>
        </p:spPr>
      </p:pic>
      <p:pic>
        <p:nvPicPr>
          <p:cNvPr id="168" name="Google Shape;168;p19"/>
          <p:cNvPicPr preferRelativeResize="0"/>
          <p:nvPr/>
        </p:nvPicPr>
        <p:blipFill rotWithShape="1">
          <a:blip r:embed="rId5" cstate="print">
            <a:alphaModFix amt="75000"/>
          </a:blip>
          <a:srcRect/>
          <a:stretch/>
        </p:blipFill>
        <p:spPr>
          <a:xfrm rot="-10312853" flipH="1">
            <a:off x="6511023" y="-305168"/>
            <a:ext cx="720961" cy="961304"/>
          </a:xfrm>
          <a:prstGeom prst="rect">
            <a:avLst/>
          </a:prstGeom>
          <a:noFill/>
          <a:ln>
            <a:noFill/>
          </a:ln>
        </p:spPr>
      </p:pic>
      <p:sp>
        <p:nvSpPr>
          <p:cNvPr id="169" name="Google Shape;169;p19"/>
          <p:cNvSpPr txBox="1">
            <a:spLocks noGrp="1"/>
          </p:cNvSpPr>
          <p:nvPr>
            <p:ph type="title"/>
          </p:nvPr>
        </p:nvSpPr>
        <p:spPr>
          <a:xfrm>
            <a:off x="720000" y="2189800"/>
            <a:ext cx="29967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170" name="Google Shape;170;p19"/>
          <p:cNvSpPr txBox="1">
            <a:spLocks noGrp="1"/>
          </p:cNvSpPr>
          <p:nvPr>
            <p:ph type="subTitle" idx="1"/>
          </p:nvPr>
        </p:nvSpPr>
        <p:spPr>
          <a:xfrm>
            <a:off x="720000" y="2953400"/>
            <a:ext cx="2996700" cy="173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71"/>
        <p:cNvGrpSpPr/>
        <p:nvPr/>
      </p:nvGrpSpPr>
      <p:grpSpPr>
        <a:xfrm>
          <a:off x="0" y="0"/>
          <a:ext cx="0" cy="0"/>
          <a:chOff x="0" y="0"/>
          <a:chExt cx="0" cy="0"/>
        </a:xfrm>
      </p:grpSpPr>
      <p:pic>
        <p:nvPicPr>
          <p:cNvPr id="172" name="Google Shape;172;p20"/>
          <p:cNvPicPr preferRelativeResize="0"/>
          <p:nvPr/>
        </p:nvPicPr>
        <p:blipFill rotWithShape="1">
          <a:blip r:embed="rId2" cstate="print">
            <a:alphaModFix amt="38000"/>
          </a:blip>
          <a:srcRect t="37942"/>
          <a:stretch/>
        </p:blipFill>
        <p:spPr>
          <a:xfrm flipH="1">
            <a:off x="-363550" y="2831127"/>
            <a:ext cx="9871124" cy="6121739"/>
          </a:xfrm>
          <a:prstGeom prst="rect">
            <a:avLst/>
          </a:prstGeom>
          <a:noFill/>
          <a:ln>
            <a:noFill/>
          </a:ln>
        </p:spPr>
      </p:pic>
      <p:pic>
        <p:nvPicPr>
          <p:cNvPr id="173" name="Google Shape;173;p20"/>
          <p:cNvPicPr preferRelativeResize="0"/>
          <p:nvPr/>
        </p:nvPicPr>
        <p:blipFill>
          <a:blip r:embed="rId3" cstate="print">
            <a:alphaModFix/>
          </a:blip>
          <a:stretch>
            <a:fillRect/>
          </a:stretch>
        </p:blipFill>
        <p:spPr>
          <a:xfrm>
            <a:off x="-618375" y="4629993"/>
            <a:ext cx="3023900" cy="3254100"/>
          </a:xfrm>
          <a:prstGeom prst="rect">
            <a:avLst/>
          </a:prstGeom>
          <a:noFill/>
          <a:ln>
            <a:noFill/>
          </a:ln>
        </p:spPr>
      </p:pic>
      <p:pic>
        <p:nvPicPr>
          <p:cNvPr id="174" name="Google Shape;174;p20"/>
          <p:cNvPicPr preferRelativeResize="0"/>
          <p:nvPr/>
        </p:nvPicPr>
        <p:blipFill rotWithShape="1">
          <a:blip r:embed="rId4" cstate="print">
            <a:alphaModFix amt="31000"/>
          </a:blip>
          <a:srcRect t="34167"/>
          <a:stretch/>
        </p:blipFill>
        <p:spPr>
          <a:xfrm rot="10800000">
            <a:off x="2280399" y="-173766"/>
            <a:ext cx="6918400" cy="4551700"/>
          </a:xfrm>
          <a:prstGeom prst="rect">
            <a:avLst/>
          </a:prstGeom>
          <a:noFill/>
          <a:ln>
            <a:noFill/>
          </a:ln>
        </p:spPr>
      </p:pic>
      <p:pic>
        <p:nvPicPr>
          <p:cNvPr id="175" name="Google Shape;175;p20"/>
          <p:cNvPicPr preferRelativeResize="0"/>
          <p:nvPr/>
        </p:nvPicPr>
        <p:blipFill rotWithShape="1">
          <a:blip r:embed="rId5" cstate="print">
            <a:alphaModFix amt="75000"/>
          </a:blip>
          <a:srcRect/>
          <a:stretch/>
        </p:blipFill>
        <p:spPr>
          <a:xfrm rot="-487116">
            <a:off x="4955703" y="301279"/>
            <a:ext cx="626900" cy="835835"/>
          </a:xfrm>
          <a:prstGeom prst="rect">
            <a:avLst/>
          </a:prstGeom>
          <a:noFill/>
          <a:ln>
            <a:noFill/>
          </a:ln>
        </p:spPr>
      </p:pic>
      <p:pic>
        <p:nvPicPr>
          <p:cNvPr id="176" name="Google Shape;176;p20"/>
          <p:cNvPicPr preferRelativeResize="0"/>
          <p:nvPr/>
        </p:nvPicPr>
        <p:blipFill rotWithShape="1">
          <a:blip r:embed="rId6" cstate="print">
            <a:alphaModFix amt="69000"/>
          </a:blip>
          <a:srcRect/>
          <a:stretch/>
        </p:blipFill>
        <p:spPr>
          <a:xfrm rot="487119" flipH="1">
            <a:off x="1279329" y="4336588"/>
            <a:ext cx="1470293" cy="1960395"/>
          </a:xfrm>
          <a:prstGeom prst="rect">
            <a:avLst/>
          </a:prstGeom>
          <a:noFill/>
          <a:ln>
            <a:noFill/>
          </a:ln>
        </p:spPr>
      </p:pic>
      <p:pic>
        <p:nvPicPr>
          <p:cNvPr id="177" name="Google Shape;177;p20"/>
          <p:cNvPicPr preferRelativeResize="0"/>
          <p:nvPr/>
        </p:nvPicPr>
        <p:blipFill>
          <a:blip r:embed="rId7" cstate="print">
            <a:alphaModFix/>
          </a:blip>
          <a:stretch>
            <a:fillRect/>
          </a:stretch>
        </p:blipFill>
        <p:spPr>
          <a:xfrm>
            <a:off x="7283534" y="-957999"/>
            <a:ext cx="2771424" cy="2982433"/>
          </a:xfrm>
          <a:prstGeom prst="rect">
            <a:avLst/>
          </a:prstGeom>
          <a:noFill/>
          <a:ln>
            <a:noFill/>
          </a:ln>
        </p:spPr>
      </p:pic>
      <p:pic>
        <p:nvPicPr>
          <p:cNvPr id="178" name="Google Shape;178;p20"/>
          <p:cNvPicPr preferRelativeResize="0"/>
          <p:nvPr/>
        </p:nvPicPr>
        <p:blipFill>
          <a:blip r:embed="rId8" cstate="print">
            <a:alphaModFix/>
          </a:blip>
          <a:stretch>
            <a:fillRect/>
          </a:stretch>
        </p:blipFill>
        <p:spPr>
          <a:xfrm>
            <a:off x="6108323" y="-586034"/>
            <a:ext cx="1773300" cy="1908267"/>
          </a:xfrm>
          <a:prstGeom prst="rect">
            <a:avLst/>
          </a:prstGeom>
          <a:noFill/>
          <a:ln>
            <a:noFill/>
          </a:ln>
        </p:spPr>
      </p:pic>
      <p:pic>
        <p:nvPicPr>
          <p:cNvPr id="179" name="Google Shape;179;p20"/>
          <p:cNvPicPr preferRelativeResize="0"/>
          <p:nvPr/>
        </p:nvPicPr>
        <p:blipFill rotWithShape="1">
          <a:blip r:embed="rId9" cstate="print">
            <a:alphaModFix amt="75000"/>
          </a:blip>
          <a:srcRect/>
          <a:stretch/>
        </p:blipFill>
        <p:spPr>
          <a:xfrm rot="-487116">
            <a:off x="8014003" y="5474096"/>
            <a:ext cx="626900" cy="835835"/>
          </a:xfrm>
          <a:prstGeom prst="rect">
            <a:avLst/>
          </a:prstGeom>
          <a:noFill/>
          <a:ln>
            <a:noFill/>
          </a:ln>
        </p:spPr>
      </p:pic>
      <p:pic>
        <p:nvPicPr>
          <p:cNvPr id="180" name="Google Shape;180;p20"/>
          <p:cNvPicPr preferRelativeResize="0"/>
          <p:nvPr/>
        </p:nvPicPr>
        <p:blipFill rotWithShape="1">
          <a:blip r:embed="rId10" cstate="print">
            <a:alphaModFix amt="69000"/>
          </a:blip>
          <a:srcRect/>
          <a:stretch/>
        </p:blipFill>
        <p:spPr>
          <a:xfrm rot="487117" flipH="1">
            <a:off x="387810" y="531509"/>
            <a:ext cx="556531" cy="742044"/>
          </a:xfrm>
          <a:prstGeom prst="rect">
            <a:avLst/>
          </a:prstGeom>
          <a:noFill/>
          <a:ln>
            <a:noFill/>
          </a:ln>
        </p:spPr>
      </p:pic>
      <p:sp>
        <p:nvSpPr>
          <p:cNvPr id="181" name="Google Shape;181;p20"/>
          <p:cNvSpPr txBox="1">
            <a:spLocks noGrp="1"/>
          </p:cNvSpPr>
          <p:nvPr>
            <p:ph type="title"/>
          </p:nvPr>
        </p:nvSpPr>
        <p:spPr>
          <a:xfrm>
            <a:off x="1346925" y="2497800"/>
            <a:ext cx="1987800" cy="186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182" name="Google Shape;182;p20"/>
          <p:cNvSpPr txBox="1">
            <a:spLocks noGrp="1"/>
          </p:cNvSpPr>
          <p:nvPr>
            <p:ph type="subTitle" idx="1"/>
          </p:nvPr>
        </p:nvSpPr>
        <p:spPr>
          <a:xfrm>
            <a:off x="3334825" y="2497800"/>
            <a:ext cx="4659300" cy="186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cstate="print">
            <a:alphaModFix amt="31000"/>
          </a:blip>
          <a:srcRect t="34167"/>
          <a:stretch/>
        </p:blipFill>
        <p:spPr>
          <a:xfrm rot="10800000">
            <a:off x="2308425" y="-66535"/>
            <a:ext cx="6918400" cy="4551700"/>
          </a:xfrm>
          <a:prstGeom prst="rect">
            <a:avLst/>
          </a:prstGeom>
          <a:noFill/>
          <a:ln>
            <a:noFill/>
          </a:ln>
        </p:spPr>
      </p:pic>
      <p:pic>
        <p:nvPicPr>
          <p:cNvPr id="19" name="Google Shape;19;p3"/>
          <p:cNvPicPr preferRelativeResize="0"/>
          <p:nvPr/>
        </p:nvPicPr>
        <p:blipFill rotWithShape="1">
          <a:blip r:embed="rId2" cstate="print">
            <a:alphaModFix amt="31000"/>
          </a:blip>
          <a:srcRect b="71614"/>
          <a:stretch/>
        </p:blipFill>
        <p:spPr>
          <a:xfrm rot="10800000">
            <a:off x="0" y="5018064"/>
            <a:ext cx="6918400" cy="1962569"/>
          </a:xfrm>
          <a:prstGeom prst="rect">
            <a:avLst/>
          </a:prstGeom>
          <a:noFill/>
          <a:ln>
            <a:noFill/>
          </a:ln>
        </p:spPr>
      </p:pic>
      <p:pic>
        <p:nvPicPr>
          <p:cNvPr id="20" name="Google Shape;20;p3"/>
          <p:cNvPicPr preferRelativeResize="0"/>
          <p:nvPr/>
        </p:nvPicPr>
        <p:blipFill rotWithShape="1">
          <a:blip r:embed="rId3" cstate="print">
            <a:alphaModFix amt="75000"/>
          </a:blip>
          <a:srcRect/>
          <a:stretch/>
        </p:blipFill>
        <p:spPr>
          <a:xfrm rot="6847917">
            <a:off x="112199" y="372192"/>
            <a:ext cx="1535501" cy="1151611"/>
          </a:xfrm>
          <a:prstGeom prst="rect">
            <a:avLst/>
          </a:prstGeom>
          <a:noFill/>
          <a:ln>
            <a:noFill/>
          </a:ln>
        </p:spPr>
      </p:pic>
      <p:pic>
        <p:nvPicPr>
          <p:cNvPr id="21" name="Google Shape;21;p3"/>
          <p:cNvPicPr preferRelativeResize="0"/>
          <p:nvPr/>
        </p:nvPicPr>
        <p:blipFill rotWithShape="1">
          <a:blip r:embed="rId4" cstate="print">
            <a:alphaModFix amt="84000"/>
          </a:blip>
          <a:srcRect/>
          <a:stretch/>
        </p:blipFill>
        <p:spPr>
          <a:xfrm rot="-487111">
            <a:off x="2774155" y="5969944"/>
            <a:ext cx="993653" cy="1324845"/>
          </a:xfrm>
          <a:prstGeom prst="rect">
            <a:avLst/>
          </a:prstGeom>
          <a:noFill/>
          <a:ln>
            <a:noFill/>
          </a:ln>
        </p:spPr>
      </p:pic>
      <p:pic>
        <p:nvPicPr>
          <p:cNvPr id="22" name="Google Shape;22;p3"/>
          <p:cNvPicPr preferRelativeResize="0"/>
          <p:nvPr/>
        </p:nvPicPr>
        <p:blipFill rotWithShape="1">
          <a:blip r:embed="rId5" cstate="print">
            <a:alphaModFix amt="60000"/>
          </a:blip>
          <a:srcRect/>
          <a:stretch/>
        </p:blipFill>
        <p:spPr>
          <a:xfrm rot="-487117">
            <a:off x="211180" y="5405793"/>
            <a:ext cx="223202" cy="297604"/>
          </a:xfrm>
          <a:prstGeom prst="rect">
            <a:avLst/>
          </a:prstGeom>
          <a:noFill/>
          <a:ln>
            <a:noFill/>
          </a:ln>
        </p:spPr>
      </p:pic>
      <p:sp>
        <p:nvSpPr>
          <p:cNvPr id="23" name="Google Shape;23;p3"/>
          <p:cNvSpPr txBox="1">
            <a:spLocks noGrp="1"/>
          </p:cNvSpPr>
          <p:nvPr>
            <p:ph type="title"/>
          </p:nvPr>
        </p:nvSpPr>
        <p:spPr>
          <a:xfrm>
            <a:off x="720000" y="3472767"/>
            <a:ext cx="35982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2"/>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r>
              <a:rPr lang="en-US" smtClean="0"/>
              <a:t>Click to edit Master title style</a:t>
            </a:r>
            <a:endParaRPr/>
          </a:p>
        </p:txBody>
      </p:sp>
      <p:sp>
        <p:nvSpPr>
          <p:cNvPr id="24" name="Google Shape;24;p3"/>
          <p:cNvSpPr txBox="1">
            <a:spLocks noGrp="1"/>
          </p:cNvSpPr>
          <p:nvPr>
            <p:ph type="title" idx="2" hasCustomPrompt="1"/>
          </p:nvPr>
        </p:nvSpPr>
        <p:spPr>
          <a:xfrm>
            <a:off x="1893150" y="2165033"/>
            <a:ext cx="12519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5" name="Google Shape;25;p3"/>
          <p:cNvSpPr txBox="1">
            <a:spLocks noGrp="1"/>
          </p:cNvSpPr>
          <p:nvPr>
            <p:ph type="subTitle" idx="1"/>
          </p:nvPr>
        </p:nvSpPr>
        <p:spPr>
          <a:xfrm>
            <a:off x="720000" y="4595167"/>
            <a:ext cx="3598200" cy="6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83"/>
        <p:cNvGrpSpPr/>
        <p:nvPr/>
      </p:nvGrpSpPr>
      <p:grpSpPr>
        <a:xfrm>
          <a:off x="0" y="0"/>
          <a:ext cx="0" cy="0"/>
          <a:chOff x="0" y="0"/>
          <a:chExt cx="0" cy="0"/>
        </a:xfrm>
      </p:grpSpPr>
      <p:pic>
        <p:nvPicPr>
          <p:cNvPr id="184" name="Google Shape;184;p21"/>
          <p:cNvPicPr preferRelativeResize="0"/>
          <p:nvPr/>
        </p:nvPicPr>
        <p:blipFill rotWithShape="1">
          <a:blip r:embed="rId2" cstate="print">
            <a:alphaModFix amt="31000"/>
          </a:blip>
          <a:srcRect t="34167"/>
          <a:stretch/>
        </p:blipFill>
        <p:spPr>
          <a:xfrm rot="10800000">
            <a:off x="2384674" y="1"/>
            <a:ext cx="6918400" cy="4551700"/>
          </a:xfrm>
          <a:prstGeom prst="rect">
            <a:avLst/>
          </a:prstGeom>
          <a:noFill/>
          <a:ln>
            <a:noFill/>
          </a:ln>
        </p:spPr>
      </p:pic>
      <p:pic>
        <p:nvPicPr>
          <p:cNvPr id="185" name="Google Shape;185;p21"/>
          <p:cNvPicPr preferRelativeResize="0"/>
          <p:nvPr/>
        </p:nvPicPr>
        <p:blipFill rotWithShape="1">
          <a:blip r:embed="rId3" cstate="print">
            <a:alphaModFix amt="38000"/>
          </a:blip>
          <a:srcRect t="37942"/>
          <a:stretch/>
        </p:blipFill>
        <p:spPr>
          <a:xfrm flipH="1">
            <a:off x="-363550" y="1300160"/>
            <a:ext cx="9871124" cy="6121739"/>
          </a:xfrm>
          <a:prstGeom prst="rect">
            <a:avLst/>
          </a:prstGeom>
          <a:noFill/>
          <a:ln>
            <a:noFill/>
          </a:ln>
        </p:spPr>
      </p:pic>
      <p:pic>
        <p:nvPicPr>
          <p:cNvPr id="186" name="Google Shape;186;p21"/>
          <p:cNvPicPr preferRelativeResize="0"/>
          <p:nvPr/>
        </p:nvPicPr>
        <p:blipFill>
          <a:blip r:embed="rId4" cstate="print">
            <a:alphaModFix/>
          </a:blip>
          <a:stretch>
            <a:fillRect/>
          </a:stretch>
        </p:blipFill>
        <p:spPr>
          <a:xfrm>
            <a:off x="7082087" y="-881700"/>
            <a:ext cx="2697625" cy="2902967"/>
          </a:xfrm>
          <a:prstGeom prst="rect">
            <a:avLst/>
          </a:prstGeom>
          <a:noFill/>
          <a:ln>
            <a:noFill/>
          </a:ln>
        </p:spPr>
      </p:pic>
      <p:pic>
        <p:nvPicPr>
          <p:cNvPr id="187" name="Google Shape;187;p21"/>
          <p:cNvPicPr preferRelativeResize="0"/>
          <p:nvPr/>
        </p:nvPicPr>
        <p:blipFill>
          <a:blip r:embed="rId5" cstate="print">
            <a:alphaModFix/>
          </a:blip>
          <a:stretch>
            <a:fillRect/>
          </a:stretch>
        </p:blipFill>
        <p:spPr>
          <a:xfrm>
            <a:off x="7528175" y="4955283"/>
            <a:ext cx="2800800" cy="3014008"/>
          </a:xfrm>
          <a:prstGeom prst="rect">
            <a:avLst/>
          </a:prstGeom>
          <a:noFill/>
          <a:ln>
            <a:noFill/>
          </a:ln>
        </p:spPr>
      </p:pic>
      <p:pic>
        <p:nvPicPr>
          <p:cNvPr id="188" name="Google Shape;188;p21"/>
          <p:cNvPicPr preferRelativeResize="0"/>
          <p:nvPr/>
        </p:nvPicPr>
        <p:blipFill rotWithShape="1">
          <a:blip r:embed="rId6" cstate="print">
            <a:alphaModFix amt="75000"/>
          </a:blip>
          <a:srcRect/>
          <a:stretch/>
        </p:blipFill>
        <p:spPr>
          <a:xfrm rot="-6053346">
            <a:off x="6683035" y="467746"/>
            <a:ext cx="1369579" cy="1027179"/>
          </a:xfrm>
          <a:prstGeom prst="rect">
            <a:avLst/>
          </a:prstGeom>
          <a:noFill/>
          <a:ln>
            <a:noFill/>
          </a:ln>
        </p:spPr>
      </p:pic>
      <p:sp>
        <p:nvSpPr>
          <p:cNvPr id="189" name="Google Shape;189;p21"/>
          <p:cNvSpPr txBox="1">
            <a:spLocks noGrp="1"/>
          </p:cNvSpPr>
          <p:nvPr>
            <p:ph type="title"/>
          </p:nvPr>
        </p:nvSpPr>
        <p:spPr>
          <a:xfrm>
            <a:off x="3877800" y="2282167"/>
            <a:ext cx="4553100" cy="13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smtClean="0"/>
              <a:t>Click to edit Master title style</a:t>
            </a:r>
            <a:endParaRPr/>
          </a:p>
        </p:txBody>
      </p:sp>
      <p:sp>
        <p:nvSpPr>
          <p:cNvPr id="190" name="Google Shape;190;p21"/>
          <p:cNvSpPr txBox="1">
            <a:spLocks noGrp="1"/>
          </p:cNvSpPr>
          <p:nvPr>
            <p:ph type="subTitle" idx="1"/>
          </p:nvPr>
        </p:nvSpPr>
        <p:spPr>
          <a:xfrm>
            <a:off x="3877800" y="3747267"/>
            <a:ext cx="4553100" cy="96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1"/>
        <p:cNvGrpSpPr/>
        <p:nvPr/>
      </p:nvGrpSpPr>
      <p:grpSpPr>
        <a:xfrm>
          <a:off x="0" y="0"/>
          <a:ext cx="0" cy="0"/>
          <a:chOff x="0" y="0"/>
          <a:chExt cx="0" cy="0"/>
        </a:xfrm>
      </p:grpSpPr>
      <p:pic>
        <p:nvPicPr>
          <p:cNvPr id="192" name="Google Shape;192;p22"/>
          <p:cNvPicPr preferRelativeResize="0"/>
          <p:nvPr/>
        </p:nvPicPr>
        <p:blipFill rotWithShape="1">
          <a:blip r:embed="rId2" cstate="print">
            <a:alphaModFix amt="31000"/>
          </a:blip>
          <a:srcRect t="34167"/>
          <a:stretch/>
        </p:blipFill>
        <p:spPr>
          <a:xfrm flipH="1">
            <a:off x="2480642" y="3353733"/>
            <a:ext cx="6918400" cy="4551700"/>
          </a:xfrm>
          <a:prstGeom prst="rect">
            <a:avLst/>
          </a:prstGeom>
          <a:noFill/>
          <a:ln>
            <a:noFill/>
          </a:ln>
        </p:spPr>
      </p:pic>
      <p:pic>
        <p:nvPicPr>
          <p:cNvPr id="193" name="Google Shape;193;p22"/>
          <p:cNvPicPr preferRelativeResize="0"/>
          <p:nvPr/>
        </p:nvPicPr>
        <p:blipFill rotWithShape="1">
          <a:blip r:embed="rId3" cstate="print">
            <a:alphaModFix amt="38000"/>
          </a:blip>
          <a:srcRect t="37942"/>
          <a:stretch/>
        </p:blipFill>
        <p:spPr>
          <a:xfrm rot="10800000">
            <a:off x="-267582" y="-1047434"/>
            <a:ext cx="9871124" cy="6121739"/>
          </a:xfrm>
          <a:prstGeom prst="rect">
            <a:avLst/>
          </a:prstGeom>
          <a:noFill/>
          <a:ln>
            <a:noFill/>
          </a:ln>
        </p:spPr>
      </p:pic>
      <p:pic>
        <p:nvPicPr>
          <p:cNvPr id="194" name="Google Shape;194;p22"/>
          <p:cNvPicPr preferRelativeResize="0"/>
          <p:nvPr/>
        </p:nvPicPr>
        <p:blipFill rotWithShape="1">
          <a:blip r:embed="rId4" cstate="print">
            <a:alphaModFix amt="60000"/>
          </a:blip>
          <a:srcRect/>
          <a:stretch/>
        </p:blipFill>
        <p:spPr>
          <a:xfrm rot="-487117">
            <a:off x="466373" y="3280126"/>
            <a:ext cx="223202" cy="297604"/>
          </a:xfrm>
          <a:prstGeom prst="rect">
            <a:avLst/>
          </a:prstGeom>
          <a:noFill/>
          <a:ln>
            <a:noFill/>
          </a:ln>
        </p:spPr>
      </p:pic>
      <p:pic>
        <p:nvPicPr>
          <p:cNvPr id="195" name="Google Shape;195;p22"/>
          <p:cNvPicPr preferRelativeResize="0"/>
          <p:nvPr/>
        </p:nvPicPr>
        <p:blipFill>
          <a:blip r:embed="rId5" cstate="print">
            <a:alphaModFix/>
          </a:blip>
          <a:stretch>
            <a:fillRect/>
          </a:stretch>
        </p:blipFill>
        <p:spPr>
          <a:xfrm>
            <a:off x="7750698" y="-1004740"/>
            <a:ext cx="2522550" cy="2714600"/>
          </a:xfrm>
          <a:prstGeom prst="rect">
            <a:avLst/>
          </a:prstGeom>
          <a:noFill/>
          <a:ln>
            <a:noFill/>
          </a:ln>
        </p:spPr>
      </p:pic>
      <p:pic>
        <p:nvPicPr>
          <p:cNvPr id="196" name="Google Shape;196;p22"/>
          <p:cNvPicPr preferRelativeResize="0"/>
          <p:nvPr/>
        </p:nvPicPr>
        <p:blipFill>
          <a:blip r:embed="rId6" cstate="print">
            <a:alphaModFix/>
          </a:blip>
          <a:stretch>
            <a:fillRect/>
          </a:stretch>
        </p:blipFill>
        <p:spPr>
          <a:xfrm flipH="1">
            <a:off x="-1083900" y="-923534"/>
            <a:ext cx="2812550" cy="3026667"/>
          </a:xfrm>
          <a:prstGeom prst="rect">
            <a:avLst/>
          </a:prstGeom>
          <a:noFill/>
          <a:ln>
            <a:noFill/>
          </a:ln>
        </p:spPr>
      </p:pic>
      <p:sp>
        <p:nvSpPr>
          <p:cNvPr id="197" name="Google Shape;197;p22"/>
          <p:cNvSpPr txBox="1">
            <a:spLocks noGrp="1"/>
          </p:cNvSpPr>
          <p:nvPr>
            <p:ph type="title"/>
          </p:nvPr>
        </p:nvSpPr>
        <p:spPr>
          <a:xfrm>
            <a:off x="2236650" y="716933"/>
            <a:ext cx="4670700" cy="1405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198" name="Google Shape;198;p22"/>
          <p:cNvSpPr txBox="1">
            <a:spLocks noGrp="1"/>
          </p:cNvSpPr>
          <p:nvPr>
            <p:ph type="subTitle" idx="1"/>
          </p:nvPr>
        </p:nvSpPr>
        <p:spPr>
          <a:xfrm>
            <a:off x="2236650" y="2122033"/>
            <a:ext cx="4670700" cy="133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199"/>
        <p:cNvGrpSpPr/>
        <p:nvPr/>
      </p:nvGrpSpPr>
      <p:grpSpPr>
        <a:xfrm>
          <a:off x="0" y="0"/>
          <a:ext cx="0" cy="0"/>
          <a:chOff x="0" y="0"/>
          <a:chExt cx="0" cy="0"/>
        </a:xfrm>
      </p:grpSpPr>
      <p:pic>
        <p:nvPicPr>
          <p:cNvPr id="200" name="Google Shape;200;p23"/>
          <p:cNvPicPr preferRelativeResize="0"/>
          <p:nvPr/>
        </p:nvPicPr>
        <p:blipFill rotWithShape="1">
          <a:blip r:embed="rId2" cstate="print">
            <a:alphaModFix amt="31000"/>
          </a:blip>
          <a:srcRect t="34167"/>
          <a:stretch/>
        </p:blipFill>
        <p:spPr>
          <a:xfrm flipH="1">
            <a:off x="2480642" y="3353733"/>
            <a:ext cx="6918400" cy="4551700"/>
          </a:xfrm>
          <a:prstGeom prst="rect">
            <a:avLst/>
          </a:prstGeom>
          <a:noFill/>
          <a:ln>
            <a:noFill/>
          </a:ln>
        </p:spPr>
      </p:pic>
      <p:pic>
        <p:nvPicPr>
          <p:cNvPr id="201" name="Google Shape;201;p23"/>
          <p:cNvPicPr preferRelativeResize="0"/>
          <p:nvPr/>
        </p:nvPicPr>
        <p:blipFill rotWithShape="1">
          <a:blip r:embed="rId3" cstate="print">
            <a:alphaModFix amt="38000"/>
          </a:blip>
          <a:srcRect t="37942"/>
          <a:stretch/>
        </p:blipFill>
        <p:spPr>
          <a:xfrm rot="10800000">
            <a:off x="-267582" y="-1047434"/>
            <a:ext cx="9871124" cy="6121739"/>
          </a:xfrm>
          <a:prstGeom prst="rect">
            <a:avLst/>
          </a:prstGeom>
          <a:noFill/>
          <a:ln>
            <a:noFill/>
          </a:ln>
        </p:spPr>
      </p:pic>
      <p:pic>
        <p:nvPicPr>
          <p:cNvPr id="202" name="Google Shape;202;p23"/>
          <p:cNvPicPr preferRelativeResize="0"/>
          <p:nvPr/>
        </p:nvPicPr>
        <p:blipFill rotWithShape="1">
          <a:blip r:embed="rId4" cstate="print">
            <a:alphaModFix amt="60000"/>
          </a:blip>
          <a:srcRect/>
          <a:stretch/>
        </p:blipFill>
        <p:spPr>
          <a:xfrm rot="-487117">
            <a:off x="466373" y="3280126"/>
            <a:ext cx="223202" cy="297604"/>
          </a:xfrm>
          <a:prstGeom prst="rect">
            <a:avLst/>
          </a:prstGeom>
          <a:noFill/>
          <a:ln>
            <a:noFill/>
          </a:ln>
        </p:spPr>
      </p:pic>
      <p:pic>
        <p:nvPicPr>
          <p:cNvPr id="203" name="Google Shape;203;p23"/>
          <p:cNvPicPr preferRelativeResize="0"/>
          <p:nvPr/>
        </p:nvPicPr>
        <p:blipFill>
          <a:blip r:embed="rId5" cstate="print">
            <a:alphaModFix/>
          </a:blip>
          <a:stretch>
            <a:fillRect/>
          </a:stretch>
        </p:blipFill>
        <p:spPr>
          <a:xfrm>
            <a:off x="7462673" y="5286327"/>
            <a:ext cx="2522550" cy="2714600"/>
          </a:xfrm>
          <a:prstGeom prst="rect">
            <a:avLst/>
          </a:prstGeom>
          <a:noFill/>
          <a:ln>
            <a:noFill/>
          </a:ln>
        </p:spPr>
      </p:pic>
      <p:pic>
        <p:nvPicPr>
          <p:cNvPr id="204" name="Google Shape;204;p23"/>
          <p:cNvPicPr preferRelativeResize="0"/>
          <p:nvPr/>
        </p:nvPicPr>
        <p:blipFill>
          <a:blip r:embed="rId6" cstate="print">
            <a:alphaModFix/>
          </a:blip>
          <a:stretch>
            <a:fillRect/>
          </a:stretch>
        </p:blipFill>
        <p:spPr>
          <a:xfrm flipH="1">
            <a:off x="-1166200" y="-1195384"/>
            <a:ext cx="2812550" cy="3026667"/>
          </a:xfrm>
          <a:prstGeom prst="rect">
            <a:avLst/>
          </a:prstGeom>
          <a:noFill/>
          <a:ln>
            <a:noFill/>
          </a:ln>
        </p:spPr>
      </p:pic>
      <p:pic>
        <p:nvPicPr>
          <p:cNvPr id="205" name="Google Shape;205;p23"/>
          <p:cNvPicPr preferRelativeResize="0"/>
          <p:nvPr/>
        </p:nvPicPr>
        <p:blipFill rotWithShape="1">
          <a:blip r:embed="rId7" cstate="print">
            <a:alphaModFix amt="69000"/>
          </a:blip>
          <a:srcRect/>
          <a:stretch/>
        </p:blipFill>
        <p:spPr>
          <a:xfrm rot="1625203" flipH="1">
            <a:off x="7527383" y="15263"/>
            <a:ext cx="1055868" cy="1407852"/>
          </a:xfrm>
          <a:prstGeom prst="rect">
            <a:avLst/>
          </a:prstGeom>
          <a:noFill/>
          <a:ln>
            <a:noFill/>
          </a:ln>
        </p:spPr>
      </p:pic>
      <p:pic>
        <p:nvPicPr>
          <p:cNvPr id="206" name="Google Shape;206;p23"/>
          <p:cNvPicPr preferRelativeResize="0"/>
          <p:nvPr/>
        </p:nvPicPr>
        <p:blipFill rotWithShape="1">
          <a:blip r:embed="rId8" cstate="print">
            <a:alphaModFix amt="75000"/>
          </a:blip>
          <a:srcRect/>
          <a:stretch/>
        </p:blipFill>
        <p:spPr>
          <a:xfrm rot="-10312853" flipH="1">
            <a:off x="434823" y="5967632"/>
            <a:ext cx="720961" cy="961304"/>
          </a:xfrm>
          <a:prstGeom prst="rect">
            <a:avLst/>
          </a:prstGeom>
          <a:noFill/>
          <a:ln>
            <a:noFill/>
          </a:ln>
        </p:spPr>
      </p:pic>
      <p:sp>
        <p:nvSpPr>
          <p:cNvPr id="207" name="Google Shape;207;p23"/>
          <p:cNvSpPr txBox="1">
            <a:spLocks noGrp="1"/>
          </p:cNvSpPr>
          <p:nvPr>
            <p:ph type="title"/>
          </p:nvPr>
        </p:nvSpPr>
        <p:spPr>
          <a:xfrm>
            <a:off x="5434200" y="1814417"/>
            <a:ext cx="1910700" cy="149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208" name="Google Shape;208;p23"/>
          <p:cNvSpPr txBox="1">
            <a:spLocks noGrp="1"/>
          </p:cNvSpPr>
          <p:nvPr>
            <p:ph type="subTitle" idx="1"/>
          </p:nvPr>
        </p:nvSpPr>
        <p:spPr>
          <a:xfrm>
            <a:off x="5434200" y="3304784"/>
            <a:ext cx="2996700" cy="173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09"/>
        <p:cNvGrpSpPr/>
        <p:nvPr/>
      </p:nvGrpSpPr>
      <p:grpSpPr>
        <a:xfrm>
          <a:off x="0" y="0"/>
          <a:ext cx="0" cy="0"/>
          <a:chOff x="0" y="0"/>
          <a:chExt cx="0" cy="0"/>
        </a:xfrm>
      </p:grpSpPr>
      <p:pic>
        <p:nvPicPr>
          <p:cNvPr id="210" name="Google Shape;210;p24"/>
          <p:cNvPicPr preferRelativeResize="0"/>
          <p:nvPr/>
        </p:nvPicPr>
        <p:blipFill rotWithShape="1">
          <a:blip r:embed="rId2" cstate="print">
            <a:alphaModFix amt="31000"/>
          </a:blip>
          <a:srcRect t="34167"/>
          <a:stretch/>
        </p:blipFill>
        <p:spPr>
          <a:xfrm>
            <a:off x="-36869" y="3353733"/>
            <a:ext cx="6918400" cy="4551700"/>
          </a:xfrm>
          <a:prstGeom prst="rect">
            <a:avLst/>
          </a:prstGeom>
          <a:noFill/>
          <a:ln>
            <a:noFill/>
          </a:ln>
        </p:spPr>
      </p:pic>
      <p:pic>
        <p:nvPicPr>
          <p:cNvPr id="211" name="Google Shape;211;p24"/>
          <p:cNvPicPr preferRelativeResize="0"/>
          <p:nvPr/>
        </p:nvPicPr>
        <p:blipFill rotWithShape="1">
          <a:blip r:embed="rId3" cstate="print">
            <a:alphaModFix amt="38000"/>
          </a:blip>
          <a:srcRect t="37942"/>
          <a:stretch/>
        </p:blipFill>
        <p:spPr>
          <a:xfrm rot="10800000" flipH="1">
            <a:off x="-241369" y="-1047434"/>
            <a:ext cx="9871124" cy="6121739"/>
          </a:xfrm>
          <a:prstGeom prst="rect">
            <a:avLst/>
          </a:prstGeom>
          <a:noFill/>
          <a:ln>
            <a:noFill/>
          </a:ln>
        </p:spPr>
      </p:pic>
      <p:pic>
        <p:nvPicPr>
          <p:cNvPr id="212" name="Google Shape;212;p24"/>
          <p:cNvPicPr preferRelativeResize="0"/>
          <p:nvPr/>
        </p:nvPicPr>
        <p:blipFill rotWithShape="1">
          <a:blip r:embed="rId4" cstate="print">
            <a:alphaModFix amt="60000"/>
          </a:blip>
          <a:srcRect/>
          <a:stretch/>
        </p:blipFill>
        <p:spPr>
          <a:xfrm rot="487117" flipH="1">
            <a:off x="8672598" y="3280126"/>
            <a:ext cx="223202" cy="297604"/>
          </a:xfrm>
          <a:prstGeom prst="rect">
            <a:avLst/>
          </a:prstGeom>
          <a:noFill/>
          <a:ln>
            <a:noFill/>
          </a:ln>
        </p:spPr>
      </p:pic>
      <p:pic>
        <p:nvPicPr>
          <p:cNvPr id="213" name="Google Shape;213;p24"/>
          <p:cNvPicPr preferRelativeResize="0"/>
          <p:nvPr/>
        </p:nvPicPr>
        <p:blipFill>
          <a:blip r:embed="rId5" cstate="print">
            <a:alphaModFix/>
          </a:blip>
          <a:stretch>
            <a:fillRect/>
          </a:stretch>
        </p:blipFill>
        <p:spPr>
          <a:xfrm flipH="1">
            <a:off x="-623050" y="5286327"/>
            <a:ext cx="2522550" cy="2714600"/>
          </a:xfrm>
          <a:prstGeom prst="rect">
            <a:avLst/>
          </a:prstGeom>
          <a:noFill/>
          <a:ln>
            <a:noFill/>
          </a:ln>
        </p:spPr>
      </p:pic>
      <p:pic>
        <p:nvPicPr>
          <p:cNvPr id="214" name="Google Shape;214;p24"/>
          <p:cNvPicPr preferRelativeResize="0"/>
          <p:nvPr/>
        </p:nvPicPr>
        <p:blipFill>
          <a:blip r:embed="rId6" cstate="print">
            <a:alphaModFix/>
          </a:blip>
          <a:stretch>
            <a:fillRect/>
          </a:stretch>
        </p:blipFill>
        <p:spPr>
          <a:xfrm>
            <a:off x="7811824" y="-1506284"/>
            <a:ext cx="2812550" cy="3026667"/>
          </a:xfrm>
          <a:prstGeom prst="rect">
            <a:avLst/>
          </a:prstGeom>
          <a:noFill/>
          <a:ln>
            <a:noFill/>
          </a:ln>
        </p:spPr>
      </p:pic>
      <p:pic>
        <p:nvPicPr>
          <p:cNvPr id="215" name="Google Shape;215;p24"/>
          <p:cNvPicPr preferRelativeResize="0"/>
          <p:nvPr/>
        </p:nvPicPr>
        <p:blipFill rotWithShape="1">
          <a:blip r:embed="rId7" cstate="print">
            <a:alphaModFix amt="69000"/>
          </a:blip>
          <a:srcRect/>
          <a:stretch/>
        </p:blipFill>
        <p:spPr>
          <a:xfrm rot="-1625203">
            <a:off x="778922" y="15263"/>
            <a:ext cx="1055868" cy="1407852"/>
          </a:xfrm>
          <a:prstGeom prst="rect">
            <a:avLst/>
          </a:prstGeom>
          <a:noFill/>
          <a:ln>
            <a:noFill/>
          </a:ln>
        </p:spPr>
      </p:pic>
      <p:pic>
        <p:nvPicPr>
          <p:cNvPr id="216" name="Google Shape;216;p24"/>
          <p:cNvPicPr preferRelativeResize="0"/>
          <p:nvPr/>
        </p:nvPicPr>
        <p:blipFill rotWithShape="1">
          <a:blip r:embed="rId8" cstate="print">
            <a:alphaModFix amt="75000"/>
          </a:blip>
          <a:srcRect/>
          <a:stretch/>
        </p:blipFill>
        <p:spPr>
          <a:xfrm rot="10312853">
            <a:off x="8206391" y="5967632"/>
            <a:ext cx="720961" cy="961304"/>
          </a:xfrm>
          <a:prstGeom prst="rect">
            <a:avLst/>
          </a:prstGeom>
          <a:noFill/>
          <a:ln>
            <a:noFill/>
          </a:ln>
        </p:spPr>
      </p:pic>
      <p:sp>
        <p:nvSpPr>
          <p:cNvPr id="217" name="Google Shape;217;p24"/>
          <p:cNvSpPr txBox="1">
            <a:spLocks noGrp="1"/>
          </p:cNvSpPr>
          <p:nvPr>
            <p:ph type="title"/>
          </p:nvPr>
        </p:nvSpPr>
        <p:spPr>
          <a:xfrm>
            <a:off x="1488175" y="1814433"/>
            <a:ext cx="2221500" cy="149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r>
              <a:rPr lang="en-US" smtClean="0"/>
              <a:t>Click to edit Master title style</a:t>
            </a:r>
            <a:endParaRPr/>
          </a:p>
        </p:txBody>
      </p:sp>
      <p:sp>
        <p:nvSpPr>
          <p:cNvPr id="218" name="Google Shape;218;p24"/>
          <p:cNvSpPr txBox="1">
            <a:spLocks noGrp="1"/>
          </p:cNvSpPr>
          <p:nvPr>
            <p:ph type="subTitle" idx="1"/>
          </p:nvPr>
        </p:nvSpPr>
        <p:spPr>
          <a:xfrm>
            <a:off x="713100" y="3304833"/>
            <a:ext cx="2996700" cy="1738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219"/>
        <p:cNvGrpSpPr/>
        <p:nvPr/>
      </p:nvGrpSpPr>
      <p:grpSpPr>
        <a:xfrm>
          <a:off x="0" y="0"/>
          <a:ext cx="0" cy="0"/>
          <a:chOff x="0" y="0"/>
          <a:chExt cx="0" cy="0"/>
        </a:xfrm>
      </p:grpSpPr>
      <p:pic>
        <p:nvPicPr>
          <p:cNvPr id="220" name="Google Shape;220;p25"/>
          <p:cNvPicPr preferRelativeResize="0"/>
          <p:nvPr/>
        </p:nvPicPr>
        <p:blipFill rotWithShape="1">
          <a:blip r:embed="rId2" cstate="print">
            <a:alphaModFix amt="38000"/>
          </a:blip>
          <a:srcRect t="37942"/>
          <a:stretch/>
        </p:blipFill>
        <p:spPr>
          <a:xfrm rot="10800000" flipH="1">
            <a:off x="-363550" y="0"/>
            <a:ext cx="9871124" cy="6121739"/>
          </a:xfrm>
          <a:prstGeom prst="rect">
            <a:avLst/>
          </a:prstGeom>
          <a:noFill/>
          <a:ln>
            <a:noFill/>
          </a:ln>
        </p:spPr>
      </p:pic>
      <p:pic>
        <p:nvPicPr>
          <p:cNvPr id="221" name="Google Shape;221;p25"/>
          <p:cNvPicPr preferRelativeResize="0"/>
          <p:nvPr/>
        </p:nvPicPr>
        <p:blipFill>
          <a:blip r:embed="rId3" cstate="print">
            <a:alphaModFix/>
          </a:blip>
          <a:stretch>
            <a:fillRect/>
          </a:stretch>
        </p:blipFill>
        <p:spPr>
          <a:xfrm flipH="1">
            <a:off x="6903876" y="-924067"/>
            <a:ext cx="3054025" cy="3286533"/>
          </a:xfrm>
          <a:prstGeom prst="rect">
            <a:avLst/>
          </a:prstGeom>
          <a:noFill/>
          <a:ln>
            <a:noFill/>
          </a:ln>
        </p:spPr>
      </p:pic>
      <p:pic>
        <p:nvPicPr>
          <p:cNvPr id="222" name="Google Shape;222;p25"/>
          <p:cNvPicPr preferRelativeResize="0"/>
          <p:nvPr/>
        </p:nvPicPr>
        <p:blipFill rotWithShape="1">
          <a:blip r:embed="rId4" cstate="print">
            <a:alphaModFix/>
          </a:blip>
          <a:srcRect l="15266" t="3832" r="9641" b="5125"/>
          <a:stretch/>
        </p:blipFill>
        <p:spPr>
          <a:xfrm flipH="1">
            <a:off x="7911087" y="1854811"/>
            <a:ext cx="1039625" cy="1356400"/>
          </a:xfrm>
          <a:prstGeom prst="rect">
            <a:avLst/>
          </a:prstGeom>
          <a:noFill/>
          <a:ln>
            <a:noFill/>
          </a:ln>
        </p:spPr>
      </p:pic>
      <p:pic>
        <p:nvPicPr>
          <p:cNvPr id="223" name="Google Shape;223;p25"/>
          <p:cNvPicPr preferRelativeResize="0"/>
          <p:nvPr/>
        </p:nvPicPr>
        <p:blipFill rotWithShape="1">
          <a:blip r:embed="rId5" cstate="print">
            <a:alphaModFix amt="31000"/>
          </a:blip>
          <a:srcRect t="34167"/>
          <a:stretch/>
        </p:blipFill>
        <p:spPr>
          <a:xfrm>
            <a:off x="-159050" y="2870199"/>
            <a:ext cx="6918400" cy="4551700"/>
          </a:xfrm>
          <a:prstGeom prst="rect">
            <a:avLst/>
          </a:prstGeom>
          <a:noFill/>
          <a:ln>
            <a:noFill/>
          </a:ln>
        </p:spPr>
      </p:pic>
      <p:pic>
        <p:nvPicPr>
          <p:cNvPr id="224" name="Google Shape;224;p25"/>
          <p:cNvPicPr preferRelativeResize="0"/>
          <p:nvPr/>
        </p:nvPicPr>
        <p:blipFill>
          <a:blip r:embed="rId6" cstate="print">
            <a:alphaModFix amt="83000"/>
          </a:blip>
          <a:stretch>
            <a:fillRect/>
          </a:stretch>
        </p:blipFill>
        <p:spPr>
          <a:xfrm flipH="1">
            <a:off x="-1294302" y="4604834"/>
            <a:ext cx="3059725" cy="3292733"/>
          </a:xfrm>
          <a:prstGeom prst="rect">
            <a:avLst/>
          </a:prstGeom>
          <a:noFill/>
          <a:ln>
            <a:noFill/>
          </a:ln>
        </p:spPr>
      </p:pic>
      <p:pic>
        <p:nvPicPr>
          <p:cNvPr id="225" name="Google Shape;225;p25"/>
          <p:cNvPicPr preferRelativeResize="0"/>
          <p:nvPr/>
        </p:nvPicPr>
        <p:blipFill rotWithShape="1">
          <a:blip r:embed="rId7" cstate="print">
            <a:alphaModFix amt="79000"/>
          </a:blip>
          <a:srcRect l="15266" t="3832" r="9641" b="5125"/>
          <a:stretch/>
        </p:blipFill>
        <p:spPr>
          <a:xfrm flipH="1">
            <a:off x="943575" y="5335077"/>
            <a:ext cx="1039625" cy="1356400"/>
          </a:xfrm>
          <a:prstGeom prst="rect">
            <a:avLst/>
          </a:prstGeom>
          <a:noFill/>
          <a:ln>
            <a:noFill/>
          </a:ln>
        </p:spPr>
      </p:pic>
      <p:pic>
        <p:nvPicPr>
          <p:cNvPr id="226" name="Google Shape;226;p25"/>
          <p:cNvPicPr preferRelativeResize="0"/>
          <p:nvPr/>
        </p:nvPicPr>
        <p:blipFill rotWithShape="1">
          <a:blip r:embed="rId8" cstate="print">
            <a:alphaModFix amt="75000"/>
          </a:blip>
          <a:srcRect/>
          <a:stretch/>
        </p:blipFill>
        <p:spPr>
          <a:xfrm rot="-487125">
            <a:off x="135863" y="1371692"/>
            <a:ext cx="877613" cy="1170131"/>
          </a:xfrm>
          <a:prstGeom prst="rect">
            <a:avLst/>
          </a:prstGeom>
          <a:noFill/>
          <a:ln>
            <a:noFill/>
          </a:ln>
        </p:spPr>
      </p:pic>
      <p:pic>
        <p:nvPicPr>
          <p:cNvPr id="227" name="Google Shape;227;p25"/>
          <p:cNvPicPr preferRelativeResize="0"/>
          <p:nvPr/>
        </p:nvPicPr>
        <p:blipFill rotWithShape="1">
          <a:blip r:embed="rId9" cstate="print">
            <a:alphaModFix amt="75000"/>
          </a:blip>
          <a:srcRect/>
          <a:stretch/>
        </p:blipFill>
        <p:spPr>
          <a:xfrm rot="-2529436">
            <a:off x="8115612" y="5161459"/>
            <a:ext cx="877614" cy="1170131"/>
          </a:xfrm>
          <a:prstGeom prst="rect">
            <a:avLst/>
          </a:prstGeom>
          <a:noFill/>
          <a:ln>
            <a:noFill/>
          </a:ln>
        </p:spPr>
      </p:pic>
      <p:sp>
        <p:nvSpPr>
          <p:cNvPr id="228" name="Google Shape;228;p25"/>
          <p:cNvSpPr txBox="1">
            <a:spLocks noGrp="1"/>
          </p:cNvSpPr>
          <p:nvPr>
            <p:ph type="title"/>
          </p:nvPr>
        </p:nvSpPr>
        <p:spPr>
          <a:xfrm>
            <a:off x="2246400" y="2088800"/>
            <a:ext cx="465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229" name="Google Shape;229;p25"/>
          <p:cNvSpPr txBox="1">
            <a:spLocks noGrp="1"/>
          </p:cNvSpPr>
          <p:nvPr>
            <p:ph type="subTitle" idx="1"/>
          </p:nvPr>
        </p:nvSpPr>
        <p:spPr>
          <a:xfrm>
            <a:off x="2246400" y="3211200"/>
            <a:ext cx="4651200" cy="155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230"/>
        <p:cNvGrpSpPr/>
        <p:nvPr/>
      </p:nvGrpSpPr>
      <p:grpSpPr>
        <a:xfrm>
          <a:off x="0" y="0"/>
          <a:ext cx="0" cy="0"/>
          <a:chOff x="0" y="0"/>
          <a:chExt cx="0" cy="0"/>
        </a:xfrm>
      </p:grpSpPr>
      <p:pic>
        <p:nvPicPr>
          <p:cNvPr id="231" name="Google Shape;231;p26"/>
          <p:cNvPicPr preferRelativeResize="0"/>
          <p:nvPr/>
        </p:nvPicPr>
        <p:blipFill rotWithShape="1">
          <a:blip r:embed="rId2" cstate="print">
            <a:alphaModFix amt="31000"/>
          </a:blip>
          <a:srcRect t="34167"/>
          <a:stretch/>
        </p:blipFill>
        <p:spPr>
          <a:xfrm rot="10800000" flipH="1">
            <a:off x="-469500" y="-347535"/>
            <a:ext cx="6918400" cy="4551700"/>
          </a:xfrm>
          <a:prstGeom prst="rect">
            <a:avLst/>
          </a:prstGeom>
          <a:noFill/>
          <a:ln>
            <a:noFill/>
          </a:ln>
        </p:spPr>
      </p:pic>
      <p:pic>
        <p:nvPicPr>
          <p:cNvPr id="232" name="Google Shape;232;p26"/>
          <p:cNvPicPr preferRelativeResize="0"/>
          <p:nvPr/>
        </p:nvPicPr>
        <p:blipFill rotWithShape="1">
          <a:blip r:embed="rId2" cstate="print">
            <a:alphaModFix amt="31000"/>
          </a:blip>
          <a:srcRect t="34167"/>
          <a:stretch/>
        </p:blipFill>
        <p:spPr>
          <a:xfrm flipH="1">
            <a:off x="3101400" y="2870199"/>
            <a:ext cx="6918400" cy="4551700"/>
          </a:xfrm>
          <a:prstGeom prst="rect">
            <a:avLst/>
          </a:prstGeom>
          <a:noFill/>
          <a:ln>
            <a:noFill/>
          </a:ln>
        </p:spPr>
      </p:pic>
      <p:sp>
        <p:nvSpPr>
          <p:cNvPr id="233" name="Google Shape;233;p26"/>
          <p:cNvSpPr txBox="1">
            <a:spLocks noGrp="1"/>
          </p:cNvSpPr>
          <p:nvPr>
            <p:ph type="title"/>
          </p:nvPr>
        </p:nvSpPr>
        <p:spPr>
          <a:xfrm>
            <a:off x="713100" y="5188400"/>
            <a:ext cx="7710900" cy="95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smtClean="0"/>
              <a:t>Click to edit Master title style</a:t>
            </a:r>
            <a:endParaRPr/>
          </a:p>
        </p:txBody>
      </p:sp>
      <p:pic>
        <p:nvPicPr>
          <p:cNvPr id="234" name="Google Shape;234;p26"/>
          <p:cNvPicPr preferRelativeResize="0"/>
          <p:nvPr/>
        </p:nvPicPr>
        <p:blipFill>
          <a:blip r:embed="rId3" cstate="print">
            <a:alphaModFix/>
          </a:blip>
          <a:stretch>
            <a:fillRect/>
          </a:stretch>
        </p:blipFill>
        <p:spPr>
          <a:xfrm flipH="1">
            <a:off x="7403880" y="-449237"/>
            <a:ext cx="2054050" cy="2210433"/>
          </a:xfrm>
          <a:prstGeom prst="rect">
            <a:avLst/>
          </a:prstGeom>
          <a:noFill/>
          <a:ln>
            <a:noFill/>
          </a:ln>
        </p:spPr>
      </p:pic>
      <p:pic>
        <p:nvPicPr>
          <p:cNvPr id="235" name="Google Shape;235;p26"/>
          <p:cNvPicPr preferRelativeResize="0"/>
          <p:nvPr/>
        </p:nvPicPr>
        <p:blipFill>
          <a:blip r:embed="rId4" cstate="print">
            <a:alphaModFix/>
          </a:blip>
          <a:stretch>
            <a:fillRect/>
          </a:stretch>
        </p:blipFill>
        <p:spPr>
          <a:xfrm flipH="1">
            <a:off x="-722265" y="-436306"/>
            <a:ext cx="2147500" cy="2311033"/>
          </a:xfrm>
          <a:prstGeom prst="rect">
            <a:avLst/>
          </a:prstGeom>
          <a:noFill/>
          <a:ln>
            <a:noFill/>
          </a:ln>
        </p:spPr>
      </p:pic>
      <p:pic>
        <p:nvPicPr>
          <p:cNvPr id="236" name="Google Shape;236;p26"/>
          <p:cNvPicPr preferRelativeResize="0"/>
          <p:nvPr/>
        </p:nvPicPr>
        <p:blipFill rotWithShape="1">
          <a:blip r:embed="rId5" cstate="print">
            <a:alphaModFix amt="75000"/>
          </a:blip>
          <a:srcRect/>
          <a:stretch/>
        </p:blipFill>
        <p:spPr>
          <a:xfrm rot="6847915">
            <a:off x="7400684" y="1492305"/>
            <a:ext cx="712885" cy="534659"/>
          </a:xfrm>
          <a:prstGeom prst="rect">
            <a:avLst/>
          </a:prstGeom>
          <a:noFill/>
          <a:ln>
            <a:noFill/>
          </a:ln>
        </p:spPr>
      </p:pic>
      <p:pic>
        <p:nvPicPr>
          <p:cNvPr id="237" name="Google Shape;237;p26"/>
          <p:cNvPicPr preferRelativeResize="0"/>
          <p:nvPr/>
        </p:nvPicPr>
        <p:blipFill rotWithShape="1">
          <a:blip r:embed="rId6" cstate="print">
            <a:alphaModFix amt="75000"/>
          </a:blip>
          <a:srcRect/>
          <a:stretch/>
        </p:blipFill>
        <p:spPr>
          <a:xfrm rot="-364509">
            <a:off x="1337344" y="123762"/>
            <a:ext cx="534664" cy="712879"/>
          </a:xfrm>
          <a:prstGeom prst="rect">
            <a:avLst/>
          </a:prstGeom>
          <a:noFill/>
          <a:ln>
            <a:noFill/>
          </a:ln>
        </p:spPr>
      </p:pic>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1">
  <p:cSld name="Main point 1">
    <p:spTree>
      <p:nvGrpSpPr>
        <p:cNvPr id="1" name="Shape 238"/>
        <p:cNvGrpSpPr/>
        <p:nvPr/>
      </p:nvGrpSpPr>
      <p:grpSpPr>
        <a:xfrm>
          <a:off x="0" y="0"/>
          <a:ext cx="0" cy="0"/>
          <a:chOff x="0" y="0"/>
          <a:chExt cx="0" cy="0"/>
        </a:xfrm>
      </p:grpSpPr>
      <p:pic>
        <p:nvPicPr>
          <p:cNvPr id="239" name="Google Shape;239;p27"/>
          <p:cNvPicPr preferRelativeResize="0"/>
          <p:nvPr/>
        </p:nvPicPr>
        <p:blipFill rotWithShape="1">
          <a:blip r:embed="rId2" cstate="print">
            <a:alphaModFix amt="31000"/>
          </a:blip>
          <a:srcRect t="34167"/>
          <a:stretch/>
        </p:blipFill>
        <p:spPr>
          <a:xfrm>
            <a:off x="-209694" y="3353733"/>
            <a:ext cx="6918400" cy="4551700"/>
          </a:xfrm>
          <a:prstGeom prst="rect">
            <a:avLst/>
          </a:prstGeom>
          <a:noFill/>
          <a:ln>
            <a:noFill/>
          </a:ln>
        </p:spPr>
      </p:pic>
      <p:pic>
        <p:nvPicPr>
          <p:cNvPr id="240" name="Google Shape;240;p27"/>
          <p:cNvPicPr preferRelativeResize="0"/>
          <p:nvPr/>
        </p:nvPicPr>
        <p:blipFill rotWithShape="1">
          <a:blip r:embed="rId3" cstate="print">
            <a:alphaModFix amt="38000"/>
          </a:blip>
          <a:srcRect t="37942"/>
          <a:stretch/>
        </p:blipFill>
        <p:spPr>
          <a:xfrm rot="10800000" flipH="1">
            <a:off x="-414194" y="-1047434"/>
            <a:ext cx="9871124" cy="6121739"/>
          </a:xfrm>
          <a:prstGeom prst="rect">
            <a:avLst/>
          </a:prstGeom>
          <a:noFill/>
          <a:ln>
            <a:noFill/>
          </a:ln>
        </p:spPr>
      </p:pic>
      <p:pic>
        <p:nvPicPr>
          <p:cNvPr id="241" name="Google Shape;241;p27"/>
          <p:cNvPicPr preferRelativeResize="0"/>
          <p:nvPr/>
        </p:nvPicPr>
        <p:blipFill rotWithShape="1">
          <a:blip r:embed="rId4" cstate="print">
            <a:alphaModFix amt="60000"/>
          </a:blip>
          <a:srcRect/>
          <a:stretch/>
        </p:blipFill>
        <p:spPr>
          <a:xfrm rot="487117" flipH="1">
            <a:off x="8499773" y="3280126"/>
            <a:ext cx="223202" cy="297604"/>
          </a:xfrm>
          <a:prstGeom prst="rect">
            <a:avLst/>
          </a:prstGeom>
          <a:noFill/>
          <a:ln>
            <a:noFill/>
          </a:ln>
        </p:spPr>
      </p:pic>
      <p:pic>
        <p:nvPicPr>
          <p:cNvPr id="242" name="Google Shape;242;p27"/>
          <p:cNvPicPr preferRelativeResize="0"/>
          <p:nvPr/>
        </p:nvPicPr>
        <p:blipFill>
          <a:blip r:embed="rId5" cstate="print">
            <a:alphaModFix/>
          </a:blip>
          <a:stretch>
            <a:fillRect/>
          </a:stretch>
        </p:blipFill>
        <p:spPr>
          <a:xfrm flipH="1">
            <a:off x="-1083900" y="-1004740"/>
            <a:ext cx="2522550" cy="2714600"/>
          </a:xfrm>
          <a:prstGeom prst="rect">
            <a:avLst/>
          </a:prstGeom>
          <a:noFill/>
          <a:ln>
            <a:noFill/>
          </a:ln>
        </p:spPr>
      </p:pic>
      <p:pic>
        <p:nvPicPr>
          <p:cNvPr id="243" name="Google Shape;243;p27"/>
          <p:cNvPicPr preferRelativeResize="0"/>
          <p:nvPr/>
        </p:nvPicPr>
        <p:blipFill>
          <a:blip r:embed="rId6" cstate="print">
            <a:alphaModFix/>
          </a:blip>
          <a:stretch>
            <a:fillRect/>
          </a:stretch>
        </p:blipFill>
        <p:spPr>
          <a:xfrm>
            <a:off x="-895000" y="4482998"/>
            <a:ext cx="2705501" cy="2911433"/>
          </a:xfrm>
          <a:prstGeom prst="rect">
            <a:avLst/>
          </a:prstGeom>
          <a:noFill/>
          <a:ln>
            <a:noFill/>
          </a:ln>
        </p:spPr>
      </p:pic>
      <p:pic>
        <p:nvPicPr>
          <p:cNvPr id="244" name="Google Shape;244;p27"/>
          <p:cNvPicPr preferRelativeResize="0"/>
          <p:nvPr/>
        </p:nvPicPr>
        <p:blipFill>
          <a:blip r:embed="rId7" cstate="print">
            <a:alphaModFix/>
          </a:blip>
          <a:stretch>
            <a:fillRect/>
          </a:stretch>
        </p:blipFill>
        <p:spPr>
          <a:xfrm>
            <a:off x="7460699" y="-923534"/>
            <a:ext cx="2812550" cy="3026667"/>
          </a:xfrm>
          <a:prstGeom prst="rect">
            <a:avLst/>
          </a:prstGeom>
          <a:noFill/>
          <a:ln>
            <a:noFill/>
          </a:ln>
        </p:spPr>
      </p:pic>
      <p:pic>
        <p:nvPicPr>
          <p:cNvPr id="245" name="Google Shape;245;p27"/>
          <p:cNvPicPr preferRelativeResize="0"/>
          <p:nvPr/>
        </p:nvPicPr>
        <p:blipFill>
          <a:blip r:embed="rId8" cstate="print">
            <a:alphaModFix/>
          </a:blip>
          <a:stretch>
            <a:fillRect/>
          </a:stretch>
        </p:blipFill>
        <p:spPr>
          <a:xfrm>
            <a:off x="7721753" y="5381003"/>
            <a:ext cx="2038475" cy="2193664"/>
          </a:xfrm>
          <a:prstGeom prst="rect">
            <a:avLst/>
          </a:prstGeom>
          <a:noFill/>
          <a:ln>
            <a:noFill/>
          </a:ln>
        </p:spPr>
      </p:pic>
      <p:pic>
        <p:nvPicPr>
          <p:cNvPr id="246" name="Google Shape;246;p27"/>
          <p:cNvPicPr preferRelativeResize="0"/>
          <p:nvPr/>
        </p:nvPicPr>
        <p:blipFill>
          <a:blip r:embed="rId5" cstate="print">
            <a:alphaModFix/>
          </a:blip>
          <a:stretch>
            <a:fillRect/>
          </a:stretch>
        </p:blipFill>
        <p:spPr>
          <a:xfrm flipH="1">
            <a:off x="424850" y="5911330"/>
            <a:ext cx="1317074" cy="1417333"/>
          </a:xfrm>
          <a:prstGeom prst="rect">
            <a:avLst/>
          </a:prstGeom>
          <a:noFill/>
          <a:ln>
            <a:noFill/>
          </a:ln>
        </p:spPr>
      </p:pic>
      <p:sp>
        <p:nvSpPr>
          <p:cNvPr id="247" name="Google Shape;247;p27"/>
          <p:cNvSpPr txBox="1">
            <a:spLocks noGrp="1"/>
          </p:cNvSpPr>
          <p:nvPr>
            <p:ph type="title"/>
          </p:nvPr>
        </p:nvSpPr>
        <p:spPr>
          <a:xfrm>
            <a:off x="2271000" y="1742800"/>
            <a:ext cx="4602000" cy="3372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10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smtClean="0"/>
              <a:t>Click to edit Master title style</a:t>
            </a:r>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48"/>
        <p:cNvGrpSpPr/>
        <p:nvPr/>
      </p:nvGrpSpPr>
      <p:grpSpPr>
        <a:xfrm>
          <a:off x="0" y="0"/>
          <a:ext cx="0" cy="0"/>
          <a:chOff x="0" y="0"/>
          <a:chExt cx="0" cy="0"/>
        </a:xfrm>
      </p:grpSpPr>
      <p:pic>
        <p:nvPicPr>
          <p:cNvPr id="249" name="Google Shape;249;p28"/>
          <p:cNvPicPr preferRelativeResize="0"/>
          <p:nvPr/>
        </p:nvPicPr>
        <p:blipFill rotWithShape="1">
          <a:blip r:embed="rId2" cstate="print">
            <a:alphaModFix amt="38000"/>
          </a:blip>
          <a:srcRect t="37942"/>
          <a:stretch/>
        </p:blipFill>
        <p:spPr>
          <a:xfrm rot="10800000">
            <a:off x="-363550" y="-951674"/>
            <a:ext cx="9871124" cy="6121739"/>
          </a:xfrm>
          <a:prstGeom prst="rect">
            <a:avLst/>
          </a:prstGeom>
          <a:noFill/>
          <a:ln>
            <a:noFill/>
          </a:ln>
        </p:spPr>
      </p:pic>
      <p:pic>
        <p:nvPicPr>
          <p:cNvPr id="250" name="Google Shape;250;p28"/>
          <p:cNvPicPr preferRelativeResize="0"/>
          <p:nvPr/>
        </p:nvPicPr>
        <p:blipFill rotWithShape="1">
          <a:blip r:embed="rId3" cstate="print">
            <a:alphaModFix amt="75000"/>
          </a:blip>
          <a:srcRect/>
          <a:stretch/>
        </p:blipFill>
        <p:spPr>
          <a:xfrm rot="-326146" flipH="1">
            <a:off x="8304531" y="5087777"/>
            <a:ext cx="1502102" cy="2002775"/>
          </a:xfrm>
          <a:prstGeom prst="rect">
            <a:avLst/>
          </a:prstGeom>
          <a:noFill/>
          <a:ln>
            <a:noFill/>
          </a:ln>
        </p:spPr>
      </p:pic>
      <p:pic>
        <p:nvPicPr>
          <p:cNvPr id="251" name="Google Shape;251;p28"/>
          <p:cNvPicPr preferRelativeResize="0"/>
          <p:nvPr/>
        </p:nvPicPr>
        <p:blipFill rotWithShape="1">
          <a:blip r:embed="rId4" cstate="print">
            <a:alphaModFix amt="75000"/>
          </a:blip>
          <a:srcRect/>
          <a:stretch/>
        </p:blipFill>
        <p:spPr>
          <a:xfrm rot="6564088" flipH="1">
            <a:off x="-663445" y="5696191"/>
            <a:ext cx="2002803" cy="1502080"/>
          </a:xfrm>
          <a:prstGeom prst="rect">
            <a:avLst/>
          </a:prstGeom>
          <a:noFill/>
          <a:ln>
            <a:noFill/>
          </a:ln>
        </p:spPr>
      </p:pic>
      <p:pic>
        <p:nvPicPr>
          <p:cNvPr id="252" name="Google Shape;252;p28"/>
          <p:cNvPicPr preferRelativeResize="0"/>
          <p:nvPr/>
        </p:nvPicPr>
        <p:blipFill rotWithShape="1">
          <a:blip r:embed="rId5" cstate="print">
            <a:alphaModFix amt="69000"/>
          </a:blip>
          <a:srcRect/>
          <a:stretch/>
        </p:blipFill>
        <p:spPr>
          <a:xfrm rot="-487135">
            <a:off x="7932657" y="6097339"/>
            <a:ext cx="1216427" cy="1621963"/>
          </a:xfrm>
          <a:prstGeom prst="rect">
            <a:avLst/>
          </a:prstGeom>
          <a:noFill/>
          <a:ln>
            <a:noFill/>
          </a:ln>
        </p:spPr>
      </p:pic>
      <p:pic>
        <p:nvPicPr>
          <p:cNvPr id="253" name="Google Shape;253;p28"/>
          <p:cNvPicPr preferRelativeResize="0"/>
          <p:nvPr/>
        </p:nvPicPr>
        <p:blipFill rotWithShape="1">
          <a:blip r:embed="rId6" cstate="print">
            <a:alphaModFix amt="69000"/>
          </a:blip>
          <a:srcRect/>
          <a:stretch/>
        </p:blipFill>
        <p:spPr>
          <a:xfrm rot="-487145">
            <a:off x="-97441" y="5073603"/>
            <a:ext cx="870798" cy="1161125"/>
          </a:xfrm>
          <a:prstGeom prst="rect">
            <a:avLst/>
          </a:prstGeom>
          <a:noFill/>
          <a:ln>
            <a:noFill/>
          </a:ln>
        </p:spPr>
      </p:pic>
      <p:sp>
        <p:nvSpPr>
          <p:cNvPr id="254" name="Google Shape;254;p28"/>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255" name="Google Shape;255;p28"/>
          <p:cNvSpPr txBox="1">
            <a:spLocks noGrp="1"/>
          </p:cNvSpPr>
          <p:nvPr>
            <p:ph type="title" idx="2"/>
          </p:nvPr>
        </p:nvSpPr>
        <p:spPr>
          <a:xfrm>
            <a:off x="2230612" y="4721600"/>
            <a:ext cx="1908600" cy="530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256" name="Google Shape;256;p28"/>
          <p:cNvSpPr txBox="1">
            <a:spLocks noGrp="1"/>
          </p:cNvSpPr>
          <p:nvPr>
            <p:ph type="subTitle" idx="1"/>
          </p:nvPr>
        </p:nvSpPr>
        <p:spPr>
          <a:xfrm>
            <a:off x="2230600" y="5251600"/>
            <a:ext cx="1908600" cy="81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257" name="Google Shape;257;p28"/>
          <p:cNvSpPr txBox="1">
            <a:spLocks noGrp="1"/>
          </p:cNvSpPr>
          <p:nvPr>
            <p:ph type="title" idx="3"/>
          </p:nvPr>
        </p:nvSpPr>
        <p:spPr>
          <a:xfrm>
            <a:off x="5004787" y="4721600"/>
            <a:ext cx="1908600" cy="530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258" name="Google Shape;258;p28"/>
          <p:cNvSpPr txBox="1">
            <a:spLocks noGrp="1"/>
          </p:cNvSpPr>
          <p:nvPr>
            <p:ph type="subTitle" idx="4"/>
          </p:nvPr>
        </p:nvSpPr>
        <p:spPr>
          <a:xfrm>
            <a:off x="5004775" y="5251600"/>
            <a:ext cx="1908600" cy="81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59"/>
        <p:cNvGrpSpPr/>
        <p:nvPr/>
      </p:nvGrpSpPr>
      <p:grpSpPr>
        <a:xfrm>
          <a:off x="0" y="0"/>
          <a:ext cx="0" cy="0"/>
          <a:chOff x="0" y="0"/>
          <a:chExt cx="0" cy="0"/>
        </a:xfrm>
      </p:grpSpPr>
      <p:pic>
        <p:nvPicPr>
          <p:cNvPr id="260" name="Google Shape;260;p29"/>
          <p:cNvPicPr preferRelativeResize="0"/>
          <p:nvPr/>
        </p:nvPicPr>
        <p:blipFill rotWithShape="1">
          <a:blip r:embed="rId2" cstate="print">
            <a:alphaModFix amt="31000"/>
          </a:blip>
          <a:srcRect t="34167"/>
          <a:stretch/>
        </p:blipFill>
        <p:spPr>
          <a:xfrm flipH="1">
            <a:off x="2273876" y="2362199"/>
            <a:ext cx="6918400" cy="4551700"/>
          </a:xfrm>
          <a:prstGeom prst="rect">
            <a:avLst/>
          </a:prstGeom>
          <a:noFill/>
          <a:ln>
            <a:noFill/>
          </a:ln>
        </p:spPr>
      </p:pic>
      <p:pic>
        <p:nvPicPr>
          <p:cNvPr id="261" name="Google Shape;261;p29"/>
          <p:cNvPicPr preferRelativeResize="0"/>
          <p:nvPr/>
        </p:nvPicPr>
        <p:blipFill rotWithShape="1">
          <a:blip r:embed="rId2" cstate="print">
            <a:alphaModFix amt="31000"/>
          </a:blip>
          <a:srcRect b="71614"/>
          <a:stretch/>
        </p:blipFill>
        <p:spPr>
          <a:xfrm rot="10800000">
            <a:off x="-84499" y="5101898"/>
            <a:ext cx="6918400" cy="1962569"/>
          </a:xfrm>
          <a:prstGeom prst="rect">
            <a:avLst/>
          </a:prstGeom>
          <a:noFill/>
          <a:ln>
            <a:noFill/>
          </a:ln>
        </p:spPr>
      </p:pic>
      <p:pic>
        <p:nvPicPr>
          <p:cNvPr id="262" name="Google Shape;262;p29"/>
          <p:cNvPicPr preferRelativeResize="0"/>
          <p:nvPr/>
        </p:nvPicPr>
        <p:blipFill rotWithShape="1">
          <a:blip r:embed="rId3" cstate="print">
            <a:alphaModFix amt="87000"/>
          </a:blip>
          <a:srcRect/>
          <a:stretch/>
        </p:blipFill>
        <p:spPr>
          <a:xfrm rot="1020435" flipH="1">
            <a:off x="-299024" y="-502197"/>
            <a:ext cx="1583266" cy="2111040"/>
          </a:xfrm>
          <a:prstGeom prst="rect">
            <a:avLst/>
          </a:prstGeom>
          <a:noFill/>
          <a:ln>
            <a:noFill/>
          </a:ln>
        </p:spPr>
      </p:pic>
      <p:pic>
        <p:nvPicPr>
          <p:cNvPr id="263" name="Google Shape;263;p29"/>
          <p:cNvPicPr preferRelativeResize="0"/>
          <p:nvPr/>
        </p:nvPicPr>
        <p:blipFill>
          <a:blip r:embed="rId4" cstate="print">
            <a:alphaModFix amt="82000"/>
          </a:blip>
          <a:stretch>
            <a:fillRect/>
          </a:stretch>
        </p:blipFill>
        <p:spPr>
          <a:xfrm rot="3932002" flipH="1">
            <a:off x="7530812" y="-259534"/>
            <a:ext cx="2117728" cy="1588307"/>
          </a:xfrm>
          <a:prstGeom prst="rect">
            <a:avLst/>
          </a:prstGeom>
          <a:noFill/>
          <a:ln>
            <a:noFill/>
          </a:ln>
        </p:spPr>
      </p:pic>
      <p:pic>
        <p:nvPicPr>
          <p:cNvPr id="264" name="Google Shape;264;p29"/>
          <p:cNvPicPr preferRelativeResize="0"/>
          <p:nvPr/>
        </p:nvPicPr>
        <p:blipFill rotWithShape="1">
          <a:blip r:embed="rId5" cstate="print">
            <a:alphaModFix amt="69000"/>
          </a:blip>
          <a:srcRect/>
          <a:stretch/>
        </p:blipFill>
        <p:spPr>
          <a:xfrm rot="1625203" flipH="1">
            <a:off x="-453467" y="716597"/>
            <a:ext cx="1055868" cy="1407852"/>
          </a:xfrm>
          <a:prstGeom prst="rect">
            <a:avLst/>
          </a:prstGeom>
          <a:noFill/>
          <a:ln>
            <a:noFill/>
          </a:ln>
        </p:spPr>
      </p:pic>
      <p:pic>
        <p:nvPicPr>
          <p:cNvPr id="265" name="Google Shape;265;p29"/>
          <p:cNvPicPr preferRelativeResize="0"/>
          <p:nvPr/>
        </p:nvPicPr>
        <p:blipFill rotWithShape="1">
          <a:blip r:embed="rId6" cstate="print">
            <a:alphaModFix amt="75000"/>
          </a:blip>
          <a:srcRect/>
          <a:stretch/>
        </p:blipFill>
        <p:spPr>
          <a:xfrm rot="-97007" flipH="1">
            <a:off x="8343523" y="982807"/>
            <a:ext cx="978885" cy="1305143"/>
          </a:xfrm>
          <a:prstGeom prst="rect">
            <a:avLst/>
          </a:prstGeom>
          <a:noFill/>
          <a:ln>
            <a:noFill/>
          </a:ln>
        </p:spPr>
      </p:pic>
      <p:sp>
        <p:nvSpPr>
          <p:cNvPr id="266" name="Google Shape;266;p29"/>
          <p:cNvSpPr txBox="1">
            <a:spLocks noGrp="1"/>
          </p:cNvSpPr>
          <p:nvPr>
            <p:ph type="body" idx="1"/>
          </p:nvPr>
        </p:nvSpPr>
        <p:spPr>
          <a:xfrm>
            <a:off x="713100" y="2436500"/>
            <a:ext cx="3678300" cy="2581200"/>
          </a:xfrm>
          <a:prstGeom prst="rect">
            <a:avLst/>
          </a:prstGeom>
        </p:spPr>
        <p:txBody>
          <a:bodyPr spcFirstLastPara="1" wrap="square" lIns="91425" tIns="91425" rIns="91425" bIns="91425" anchor="b" anchorCtr="0">
            <a:noAutofit/>
          </a:bodyPr>
          <a:lstStyle>
            <a:lvl1pPr marL="457200" lvl="0" indent="-304800" rtl="0">
              <a:lnSpc>
                <a:spcPct val="100000"/>
              </a:lnSpc>
              <a:spcBef>
                <a:spcPts val="0"/>
              </a:spcBef>
              <a:spcAft>
                <a:spcPts val="0"/>
              </a:spcAft>
              <a:buClr>
                <a:schemeClr val="lt2"/>
              </a:buClr>
              <a:buSzPts val="1200"/>
              <a:buChar char="●"/>
              <a:defRPr sz="1250"/>
            </a:lvl1pPr>
            <a:lvl2pPr marL="914400" lvl="1" indent="-304800" rtl="0">
              <a:lnSpc>
                <a:spcPct val="115000"/>
              </a:lnSpc>
              <a:spcBef>
                <a:spcPts val="0"/>
              </a:spcBef>
              <a:spcAft>
                <a:spcPts val="0"/>
              </a:spcAft>
              <a:buSzPts val="1200"/>
              <a:buFont typeface="Roboto Condensed"/>
              <a:buChar char="○"/>
              <a:defRPr/>
            </a:lvl2pPr>
            <a:lvl3pPr marL="1371600" lvl="2" indent="-304800" rtl="0">
              <a:lnSpc>
                <a:spcPct val="115000"/>
              </a:lnSpc>
              <a:spcBef>
                <a:spcPts val="1600"/>
              </a:spcBef>
              <a:spcAft>
                <a:spcPts val="0"/>
              </a:spcAft>
              <a:buSzPts val="1200"/>
              <a:buFont typeface="Roboto Condensed"/>
              <a:buChar char="■"/>
              <a:defRPr/>
            </a:lvl3pPr>
            <a:lvl4pPr marL="1828800" lvl="3" indent="-304800" rtl="0">
              <a:lnSpc>
                <a:spcPct val="115000"/>
              </a:lnSpc>
              <a:spcBef>
                <a:spcPts val="1600"/>
              </a:spcBef>
              <a:spcAft>
                <a:spcPts val="0"/>
              </a:spcAft>
              <a:buSzPts val="1200"/>
              <a:buFont typeface="Roboto Condensed"/>
              <a:buChar char="●"/>
              <a:defRPr/>
            </a:lvl4pPr>
            <a:lvl5pPr marL="2286000" lvl="4" indent="-304800" rtl="0">
              <a:lnSpc>
                <a:spcPct val="115000"/>
              </a:lnSpc>
              <a:spcBef>
                <a:spcPts val="1600"/>
              </a:spcBef>
              <a:spcAft>
                <a:spcPts val="0"/>
              </a:spcAft>
              <a:buSzPts val="1200"/>
              <a:buFont typeface="Roboto Condensed"/>
              <a:buChar char="○"/>
              <a:defRPr/>
            </a:lvl5pPr>
            <a:lvl6pPr marL="2743200" lvl="5" indent="-304800" rtl="0">
              <a:lnSpc>
                <a:spcPct val="115000"/>
              </a:lnSpc>
              <a:spcBef>
                <a:spcPts val="1600"/>
              </a:spcBef>
              <a:spcAft>
                <a:spcPts val="0"/>
              </a:spcAft>
              <a:buSzPts val="1200"/>
              <a:buFont typeface="Roboto Condensed"/>
              <a:buChar char="■"/>
              <a:defRPr/>
            </a:lvl6pPr>
            <a:lvl7pPr marL="3200400" lvl="6" indent="-304800" rtl="0">
              <a:lnSpc>
                <a:spcPct val="115000"/>
              </a:lnSpc>
              <a:spcBef>
                <a:spcPts val="1600"/>
              </a:spcBef>
              <a:spcAft>
                <a:spcPts val="0"/>
              </a:spcAft>
              <a:buSzPts val="1200"/>
              <a:buFont typeface="Roboto Condensed"/>
              <a:buChar char="●"/>
              <a:defRPr/>
            </a:lvl7pPr>
            <a:lvl8pPr marL="3657600" lvl="7" indent="-304800" rtl="0">
              <a:lnSpc>
                <a:spcPct val="115000"/>
              </a:lnSpc>
              <a:spcBef>
                <a:spcPts val="1600"/>
              </a:spcBef>
              <a:spcAft>
                <a:spcPts val="0"/>
              </a:spcAft>
              <a:buSzPts val="1200"/>
              <a:buFont typeface="Roboto Condensed"/>
              <a:buChar char="○"/>
              <a:defRPr/>
            </a:lvl8pPr>
            <a:lvl9pPr marL="4114800" lvl="8" indent="-304800" rtl="0">
              <a:lnSpc>
                <a:spcPct val="115000"/>
              </a:lnSpc>
              <a:spcBef>
                <a:spcPts val="1600"/>
              </a:spcBef>
              <a:spcAft>
                <a:spcPts val="1600"/>
              </a:spcAft>
              <a:buSzPts val="1200"/>
              <a:buFont typeface="Roboto Condensed"/>
              <a:buChar char="■"/>
              <a:defRPr/>
            </a:lvl9pPr>
          </a:lstStyle>
          <a:p>
            <a:pPr lvl="0"/>
            <a:r>
              <a:rPr lang="en-US" smtClean="0"/>
              <a:t>Click to edit Master text styles</a:t>
            </a:r>
          </a:p>
        </p:txBody>
      </p:sp>
      <p:sp>
        <p:nvSpPr>
          <p:cNvPr id="267" name="Google Shape;267;p29"/>
          <p:cNvSpPr txBox="1">
            <a:spLocks noGrp="1"/>
          </p:cNvSpPr>
          <p:nvPr>
            <p:ph type="body" idx="2"/>
          </p:nvPr>
        </p:nvSpPr>
        <p:spPr>
          <a:xfrm>
            <a:off x="4257300" y="2436500"/>
            <a:ext cx="4173600" cy="3702400"/>
          </a:xfrm>
          <a:prstGeom prst="rect">
            <a:avLst/>
          </a:prstGeom>
        </p:spPr>
        <p:txBody>
          <a:bodyPr spcFirstLastPara="1" wrap="square" lIns="91425" tIns="91425" rIns="91425" bIns="91425" anchor="b" anchorCtr="0">
            <a:noAutofit/>
          </a:bodyPr>
          <a:lstStyle>
            <a:lvl1pPr marL="457200" lvl="0" indent="-304800" rtl="0">
              <a:lnSpc>
                <a:spcPct val="100000"/>
              </a:lnSpc>
              <a:spcBef>
                <a:spcPts val="0"/>
              </a:spcBef>
              <a:spcAft>
                <a:spcPts val="0"/>
              </a:spcAft>
              <a:buClr>
                <a:schemeClr val="lt2"/>
              </a:buClr>
              <a:buSzPts val="1200"/>
              <a:buFont typeface="DM Serif Text"/>
              <a:buChar char="●"/>
              <a:defRPr sz="2500" b="1">
                <a:solidFill>
                  <a:schemeClr val="lt2"/>
                </a:solidFill>
                <a:latin typeface="DM Serif Text"/>
                <a:ea typeface="DM Serif Text"/>
                <a:cs typeface="DM Serif Text"/>
                <a:sym typeface="DM Serif Text"/>
              </a:defRPr>
            </a:lvl1pPr>
            <a:lvl2pPr marL="914400" lvl="1" indent="-304800" rtl="0">
              <a:lnSpc>
                <a:spcPct val="115000"/>
              </a:lnSpc>
              <a:spcBef>
                <a:spcPts val="0"/>
              </a:spcBef>
              <a:spcAft>
                <a:spcPts val="0"/>
              </a:spcAft>
              <a:buSzPts val="1200"/>
              <a:buFont typeface="Roboto Condensed"/>
              <a:buChar char="○"/>
              <a:defRPr/>
            </a:lvl2pPr>
            <a:lvl3pPr marL="1371600" lvl="2" indent="-304800" rtl="0">
              <a:lnSpc>
                <a:spcPct val="115000"/>
              </a:lnSpc>
              <a:spcBef>
                <a:spcPts val="1600"/>
              </a:spcBef>
              <a:spcAft>
                <a:spcPts val="0"/>
              </a:spcAft>
              <a:buSzPts val="1200"/>
              <a:buFont typeface="Roboto Condensed"/>
              <a:buChar char="■"/>
              <a:defRPr/>
            </a:lvl3pPr>
            <a:lvl4pPr marL="1828800" lvl="3" indent="-304800" rtl="0">
              <a:lnSpc>
                <a:spcPct val="115000"/>
              </a:lnSpc>
              <a:spcBef>
                <a:spcPts val="1600"/>
              </a:spcBef>
              <a:spcAft>
                <a:spcPts val="0"/>
              </a:spcAft>
              <a:buSzPts val="1200"/>
              <a:buFont typeface="Roboto Condensed"/>
              <a:buChar char="●"/>
              <a:defRPr/>
            </a:lvl4pPr>
            <a:lvl5pPr marL="2286000" lvl="4" indent="-304800" rtl="0">
              <a:lnSpc>
                <a:spcPct val="115000"/>
              </a:lnSpc>
              <a:spcBef>
                <a:spcPts val="1600"/>
              </a:spcBef>
              <a:spcAft>
                <a:spcPts val="0"/>
              </a:spcAft>
              <a:buSzPts val="1200"/>
              <a:buFont typeface="Roboto Condensed"/>
              <a:buChar char="○"/>
              <a:defRPr/>
            </a:lvl5pPr>
            <a:lvl6pPr marL="2743200" lvl="5" indent="-304800" rtl="0">
              <a:lnSpc>
                <a:spcPct val="115000"/>
              </a:lnSpc>
              <a:spcBef>
                <a:spcPts val="1600"/>
              </a:spcBef>
              <a:spcAft>
                <a:spcPts val="0"/>
              </a:spcAft>
              <a:buSzPts val="1200"/>
              <a:buFont typeface="Roboto Condensed"/>
              <a:buChar char="■"/>
              <a:defRPr/>
            </a:lvl6pPr>
            <a:lvl7pPr marL="3200400" lvl="6" indent="-304800" rtl="0">
              <a:lnSpc>
                <a:spcPct val="115000"/>
              </a:lnSpc>
              <a:spcBef>
                <a:spcPts val="1600"/>
              </a:spcBef>
              <a:spcAft>
                <a:spcPts val="0"/>
              </a:spcAft>
              <a:buSzPts val="1200"/>
              <a:buFont typeface="Roboto Condensed"/>
              <a:buChar char="●"/>
              <a:defRPr/>
            </a:lvl7pPr>
            <a:lvl8pPr marL="3657600" lvl="7" indent="-304800" rtl="0">
              <a:lnSpc>
                <a:spcPct val="115000"/>
              </a:lnSpc>
              <a:spcBef>
                <a:spcPts val="1600"/>
              </a:spcBef>
              <a:spcAft>
                <a:spcPts val="0"/>
              </a:spcAft>
              <a:buSzPts val="1200"/>
              <a:buFont typeface="Roboto Condensed"/>
              <a:buChar char="○"/>
              <a:defRPr/>
            </a:lvl8pPr>
            <a:lvl9pPr marL="4114800" lvl="8" indent="-304800" rtl="0">
              <a:lnSpc>
                <a:spcPct val="115000"/>
              </a:lnSpc>
              <a:spcBef>
                <a:spcPts val="1600"/>
              </a:spcBef>
              <a:spcAft>
                <a:spcPts val="1600"/>
              </a:spcAft>
              <a:buSzPts val="1200"/>
              <a:buFont typeface="Roboto Condensed"/>
              <a:buChar char="■"/>
              <a:defRPr/>
            </a:lvl9pPr>
          </a:lstStyle>
          <a:p>
            <a:pPr lvl="0"/>
            <a:r>
              <a:rPr lang="en-US" smtClean="0"/>
              <a:t>Click to edit Master text styles</a:t>
            </a:r>
          </a:p>
        </p:txBody>
      </p:sp>
      <p:sp>
        <p:nvSpPr>
          <p:cNvPr id="268" name="Google Shape;268;p29"/>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269"/>
        <p:cNvGrpSpPr/>
        <p:nvPr/>
      </p:nvGrpSpPr>
      <p:grpSpPr>
        <a:xfrm>
          <a:off x="0" y="0"/>
          <a:ext cx="0" cy="0"/>
          <a:chOff x="0" y="0"/>
          <a:chExt cx="0" cy="0"/>
        </a:xfrm>
      </p:grpSpPr>
      <p:pic>
        <p:nvPicPr>
          <p:cNvPr id="270" name="Google Shape;270;p30"/>
          <p:cNvPicPr preferRelativeResize="0"/>
          <p:nvPr/>
        </p:nvPicPr>
        <p:blipFill rotWithShape="1">
          <a:blip r:embed="rId2" cstate="print">
            <a:alphaModFix amt="38000"/>
          </a:blip>
          <a:srcRect t="37942"/>
          <a:stretch/>
        </p:blipFill>
        <p:spPr>
          <a:xfrm rot="10800000" flipH="1">
            <a:off x="-363550" y="0"/>
            <a:ext cx="9871124" cy="6121739"/>
          </a:xfrm>
          <a:prstGeom prst="rect">
            <a:avLst/>
          </a:prstGeom>
          <a:noFill/>
          <a:ln>
            <a:noFill/>
          </a:ln>
        </p:spPr>
      </p:pic>
      <p:pic>
        <p:nvPicPr>
          <p:cNvPr id="271" name="Google Shape;271;p30"/>
          <p:cNvPicPr preferRelativeResize="0"/>
          <p:nvPr/>
        </p:nvPicPr>
        <p:blipFill>
          <a:blip r:embed="rId3" cstate="print">
            <a:alphaModFix/>
          </a:blip>
          <a:stretch>
            <a:fillRect/>
          </a:stretch>
        </p:blipFill>
        <p:spPr>
          <a:xfrm flipH="1">
            <a:off x="7934626" y="-2181533"/>
            <a:ext cx="3054025" cy="3286533"/>
          </a:xfrm>
          <a:prstGeom prst="rect">
            <a:avLst/>
          </a:prstGeom>
          <a:noFill/>
          <a:ln>
            <a:noFill/>
          </a:ln>
        </p:spPr>
      </p:pic>
      <p:pic>
        <p:nvPicPr>
          <p:cNvPr id="272" name="Google Shape;272;p30"/>
          <p:cNvPicPr preferRelativeResize="0"/>
          <p:nvPr/>
        </p:nvPicPr>
        <p:blipFill rotWithShape="1">
          <a:blip r:embed="rId4" cstate="print">
            <a:alphaModFix/>
          </a:blip>
          <a:srcRect l="15266" t="3832" r="9641" b="5125"/>
          <a:stretch/>
        </p:blipFill>
        <p:spPr>
          <a:xfrm flipH="1">
            <a:off x="8638086" y="6386411"/>
            <a:ext cx="1039625" cy="1356400"/>
          </a:xfrm>
          <a:prstGeom prst="rect">
            <a:avLst/>
          </a:prstGeom>
          <a:noFill/>
          <a:ln>
            <a:noFill/>
          </a:ln>
        </p:spPr>
      </p:pic>
      <p:pic>
        <p:nvPicPr>
          <p:cNvPr id="273" name="Google Shape;273;p30"/>
          <p:cNvPicPr preferRelativeResize="0"/>
          <p:nvPr/>
        </p:nvPicPr>
        <p:blipFill rotWithShape="1">
          <a:blip r:embed="rId5" cstate="print">
            <a:alphaModFix amt="31000"/>
          </a:blip>
          <a:srcRect t="34167"/>
          <a:stretch/>
        </p:blipFill>
        <p:spPr>
          <a:xfrm>
            <a:off x="-159050" y="2870199"/>
            <a:ext cx="6918400" cy="4551700"/>
          </a:xfrm>
          <a:prstGeom prst="rect">
            <a:avLst/>
          </a:prstGeom>
          <a:noFill/>
          <a:ln>
            <a:noFill/>
          </a:ln>
        </p:spPr>
      </p:pic>
      <p:pic>
        <p:nvPicPr>
          <p:cNvPr id="274" name="Google Shape;274;p30"/>
          <p:cNvPicPr preferRelativeResize="0"/>
          <p:nvPr/>
        </p:nvPicPr>
        <p:blipFill rotWithShape="1">
          <a:blip r:embed="rId6" cstate="print">
            <a:alphaModFix amt="75000"/>
          </a:blip>
          <a:srcRect/>
          <a:stretch/>
        </p:blipFill>
        <p:spPr>
          <a:xfrm rot="-487125">
            <a:off x="-395625" y="795959"/>
            <a:ext cx="877613" cy="1170131"/>
          </a:xfrm>
          <a:prstGeom prst="rect">
            <a:avLst/>
          </a:prstGeom>
          <a:noFill/>
          <a:ln>
            <a:noFill/>
          </a:ln>
        </p:spPr>
      </p:pic>
      <p:pic>
        <p:nvPicPr>
          <p:cNvPr id="275" name="Google Shape;275;p30"/>
          <p:cNvPicPr preferRelativeResize="0"/>
          <p:nvPr/>
        </p:nvPicPr>
        <p:blipFill rotWithShape="1">
          <a:blip r:embed="rId6" cstate="print">
            <a:alphaModFix amt="75000"/>
          </a:blip>
          <a:srcRect/>
          <a:stretch/>
        </p:blipFill>
        <p:spPr>
          <a:xfrm rot="-2529436">
            <a:off x="8719075" y="5576392"/>
            <a:ext cx="877614" cy="1170131"/>
          </a:xfrm>
          <a:prstGeom prst="rect">
            <a:avLst/>
          </a:prstGeom>
          <a:noFill/>
          <a:ln>
            <a:noFill/>
          </a:ln>
        </p:spPr>
      </p:pic>
      <p:pic>
        <p:nvPicPr>
          <p:cNvPr id="276" name="Google Shape;276;p30"/>
          <p:cNvPicPr preferRelativeResize="0"/>
          <p:nvPr/>
        </p:nvPicPr>
        <p:blipFill>
          <a:blip r:embed="rId7" cstate="print">
            <a:alphaModFix/>
          </a:blip>
          <a:stretch>
            <a:fillRect/>
          </a:stretch>
        </p:blipFill>
        <p:spPr>
          <a:xfrm>
            <a:off x="-727636" y="-615666"/>
            <a:ext cx="1541625" cy="1658988"/>
          </a:xfrm>
          <a:prstGeom prst="rect">
            <a:avLst/>
          </a:prstGeom>
          <a:noFill/>
          <a:ln>
            <a:noFill/>
          </a:ln>
        </p:spPr>
      </p:pic>
      <p:sp>
        <p:nvSpPr>
          <p:cNvPr id="277" name="Google Shape;277;p30"/>
          <p:cNvSpPr txBox="1">
            <a:spLocks noGrp="1"/>
          </p:cNvSpPr>
          <p:nvPr>
            <p:ph type="title"/>
          </p:nvPr>
        </p:nvSpPr>
        <p:spPr>
          <a:xfrm>
            <a:off x="4769100" y="2201867"/>
            <a:ext cx="3661800" cy="595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278" name="Google Shape;278;p30"/>
          <p:cNvSpPr txBox="1">
            <a:spLocks noGrp="1"/>
          </p:cNvSpPr>
          <p:nvPr>
            <p:ph type="subTitle" idx="1"/>
          </p:nvPr>
        </p:nvSpPr>
        <p:spPr>
          <a:xfrm>
            <a:off x="4769100" y="2797167"/>
            <a:ext cx="3661800" cy="102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
        <p:nvSpPr>
          <p:cNvPr id="279" name="Google Shape;279;p30"/>
          <p:cNvSpPr txBox="1">
            <a:spLocks noGrp="1"/>
          </p:cNvSpPr>
          <p:nvPr>
            <p:ph type="title" idx="2"/>
          </p:nvPr>
        </p:nvSpPr>
        <p:spPr>
          <a:xfrm>
            <a:off x="4769100" y="3961000"/>
            <a:ext cx="3661800" cy="595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280" name="Google Shape;280;p30"/>
          <p:cNvSpPr txBox="1">
            <a:spLocks noGrp="1"/>
          </p:cNvSpPr>
          <p:nvPr>
            <p:ph type="subTitle" idx="3"/>
          </p:nvPr>
        </p:nvSpPr>
        <p:spPr>
          <a:xfrm>
            <a:off x="4769100" y="4556300"/>
            <a:ext cx="3661800" cy="102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
        <p:nvSpPr>
          <p:cNvPr id="281" name="Google Shape;281;p30"/>
          <p:cNvSpPr txBox="1">
            <a:spLocks noGrp="1"/>
          </p:cNvSpPr>
          <p:nvPr>
            <p:ph type="title" idx="4"/>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cstate="print">
            <a:alphaModFix amt="38000"/>
          </a:blip>
          <a:srcRect t="37942"/>
          <a:stretch/>
        </p:blipFill>
        <p:spPr>
          <a:xfrm>
            <a:off x="-363550" y="736266"/>
            <a:ext cx="9871124" cy="6121739"/>
          </a:xfrm>
          <a:prstGeom prst="rect">
            <a:avLst/>
          </a:prstGeom>
          <a:noFill/>
          <a:ln>
            <a:noFill/>
          </a:ln>
        </p:spPr>
      </p:pic>
      <p:pic>
        <p:nvPicPr>
          <p:cNvPr id="28" name="Google Shape;28;p4"/>
          <p:cNvPicPr preferRelativeResize="0"/>
          <p:nvPr/>
        </p:nvPicPr>
        <p:blipFill rotWithShape="1">
          <a:blip r:embed="rId3" cstate="print">
            <a:alphaModFix amt="58000"/>
          </a:blip>
          <a:srcRect/>
          <a:stretch/>
        </p:blipFill>
        <p:spPr>
          <a:xfrm rot="-487132">
            <a:off x="8099544" y="5485241"/>
            <a:ext cx="1408810" cy="1878443"/>
          </a:xfrm>
          <a:prstGeom prst="rect">
            <a:avLst/>
          </a:prstGeom>
          <a:noFill/>
          <a:ln>
            <a:noFill/>
          </a:ln>
        </p:spPr>
      </p:pic>
      <p:pic>
        <p:nvPicPr>
          <p:cNvPr id="29" name="Google Shape;29;p4"/>
          <p:cNvPicPr preferRelativeResize="0"/>
          <p:nvPr/>
        </p:nvPicPr>
        <p:blipFill rotWithShape="1">
          <a:blip r:embed="rId4" cstate="print">
            <a:alphaModFix amt="66000"/>
          </a:blip>
          <a:srcRect/>
          <a:stretch/>
        </p:blipFill>
        <p:spPr>
          <a:xfrm rot="-487106">
            <a:off x="-817059" y="-739124"/>
            <a:ext cx="1968163" cy="2624211"/>
          </a:xfrm>
          <a:prstGeom prst="rect">
            <a:avLst/>
          </a:prstGeom>
          <a:noFill/>
          <a:ln>
            <a:noFill/>
          </a:ln>
        </p:spPr>
      </p:pic>
      <p:sp>
        <p:nvSpPr>
          <p:cNvPr id="30" name="Google Shape;30;p4"/>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31" name="Google Shape;31;p4"/>
          <p:cNvSpPr txBox="1">
            <a:spLocks noGrp="1"/>
          </p:cNvSpPr>
          <p:nvPr>
            <p:ph type="body" idx="1"/>
          </p:nvPr>
        </p:nvSpPr>
        <p:spPr>
          <a:xfrm>
            <a:off x="2164800" y="1621000"/>
            <a:ext cx="4814400" cy="45176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chemeClr val="lt2"/>
              </a:buClr>
              <a:buSzPts val="1200"/>
              <a:buChar char="●"/>
              <a:defRPr/>
            </a:lvl1pPr>
            <a:lvl2pPr marL="914400" lvl="1" indent="-304800" rtl="0">
              <a:lnSpc>
                <a:spcPct val="115000"/>
              </a:lnSpc>
              <a:spcBef>
                <a:spcPts val="500"/>
              </a:spcBef>
              <a:spcAft>
                <a:spcPts val="0"/>
              </a:spcAft>
              <a:buSzPts val="1200"/>
              <a:buFont typeface="Roboto Condensed"/>
              <a:buChar char="○"/>
              <a:defRPr/>
            </a:lvl2pPr>
            <a:lvl3pPr marL="1371600" lvl="2" indent="-304800" rtl="0">
              <a:lnSpc>
                <a:spcPct val="115000"/>
              </a:lnSpc>
              <a:spcBef>
                <a:spcPts val="1600"/>
              </a:spcBef>
              <a:spcAft>
                <a:spcPts val="0"/>
              </a:spcAft>
              <a:buSzPts val="1200"/>
              <a:buFont typeface="Roboto Condensed"/>
              <a:buChar char="■"/>
              <a:defRPr/>
            </a:lvl3pPr>
            <a:lvl4pPr marL="1828800" lvl="3" indent="-304800" rtl="0">
              <a:lnSpc>
                <a:spcPct val="115000"/>
              </a:lnSpc>
              <a:spcBef>
                <a:spcPts val="1600"/>
              </a:spcBef>
              <a:spcAft>
                <a:spcPts val="0"/>
              </a:spcAft>
              <a:buSzPts val="1200"/>
              <a:buFont typeface="Roboto Condensed"/>
              <a:buChar char="●"/>
              <a:defRPr/>
            </a:lvl4pPr>
            <a:lvl5pPr marL="2286000" lvl="4" indent="-304800" rtl="0">
              <a:lnSpc>
                <a:spcPct val="115000"/>
              </a:lnSpc>
              <a:spcBef>
                <a:spcPts val="1600"/>
              </a:spcBef>
              <a:spcAft>
                <a:spcPts val="0"/>
              </a:spcAft>
              <a:buSzPts val="1200"/>
              <a:buFont typeface="Roboto Condensed"/>
              <a:buChar char="○"/>
              <a:defRPr/>
            </a:lvl5pPr>
            <a:lvl6pPr marL="2743200" lvl="5" indent="-304800" rtl="0">
              <a:lnSpc>
                <a:spcPct val="115000"/>
              </a:lnSpc>
              <a:spcBef>
                <a:spcPts val="1600"/>
              </a:spcBef>
              <a:spcAft>
                <a:spcPts val="0"/>
              </a:spcAft>
              <a:buSzPts val="1200"/>
              <a:buFont typeface="Roboto Condensed"/>
              <a:buChar char="■"/>
              <a:defRPr/>
            </a:lvl6pPr>
            <a:lvl7pPr marL="3200400" lvl="6" indent="-304800" rtl="0">
              <a:lnSpc>
                <a:spcPct val="115000"/>
              </a:lnSpc>
              <a:spcBef>
                <a:spcPts val="1600"/>
              </a:spcBef>
              <a:spcAft>
                <a:spcPts val="0"/>
              </a:spcAft>
              <a:buSzPts val="1200"/>
              <a:buFont typeface="Roboto Condensed"/>
              <a:buChar char="●"/>
              <a:defRPr/>
            </a:lvl7pPr>
            <a:lvl8pPr marL="3657600" lvl="7" indent="-304800" rtl="0">
              <a:lnSpc>
                <a:spcPct val="115000"/>
              </a:lnSpc>
              <a:spcBef>
                <a:spcPts val="1600"/>
              </a:spcBef>
              <a:spcAft>
                <a:spcPts val="0"/>
              </a:spcAft>
              <a:buSzPts val="1200"/>
              <a:buFont typeface="Roboto Condensed"/>
              <a:buChar char="○"/>
              <a:defRPr/>
            </a:lvl8pPr>
            <a:lvl9pPr marL="4114800" lvl="8" indent="-304800" rtl="0">
              <a:lnSpc>
                <a:spcPct val="115000"/>
              </a:lnSpc>
              <a:spcBef>
                <a:spcPts val="1600"/>
              </a:spcBef>
              <a:spcAft>
                <a:spcPts val="1600"/>
              </a:spcAft>
              <a:buSzPts val="1200"/>
              <a:buFont typeface="Roboto Condensed"/>
              <a:buChar char="■"/>
              <a:defRPr/>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spTree>
      <p:nvGrpSpPr>
        <p:cNvPr id="1" name="Shape 282"/>
        <p:cNvGrpSpPr/>
        <p:nvPr/>
      </p:nvGrpSpPr>
      <p:grpSpPr>
        <a:xfrm>
          <a:off x="0" y="0"/>
          <a:ext cx="0" cy="0"/>
          <a:chOff x="0" y="0"/>
          <a:chExt cx="0" cy="0"/>
        </a:xfrm>
      </p:grpSpPr>
      <p:pic>
        <p:nvPicPr>
          <p:cNvPr id="283" name="Google Shape;283;p31"/>
          <p:cNvPicPr preferRelativeResize="0"/>
          <p:nvPr/>
        </p:nvPicPr>
        <p:blipFill rotWithShape="1">
          <a:blip r:embed="rId2" cstate="print">
            <a:alphaModFix amt="31000"/>
          </a:blip>
          <a:srcRect t="34167"/>
          <a:stretch/>
        </p:blipFill>
        <p:spPr>
          <a:xfrm rot="10800000" flipH="1">
            <a:off x="-209694" y="-699866"/>
            <a:ext cx="6918400" cy="4551700"/>
          </a:xfrm>
          <a:prstGeom prst="rect">
            <a:avLst/>
          </a:prstGeom>
          <a:noFill/>
          <a:ln>
            <a:noFill/>
          </a:ln>
        </p:spPr>
      </p:pic>
      <p:pic>
        <p:nvPicPr>
          <p:cNvPr id="284" name="Google Shape;284;p31"/>
          <p:cNvPicPr preferRelativeResize="0"/>
          <p:nvPr/>
        </p:nvPicPr>
        <p:blipFill rotWithShape="1">
          <a:blip r:embed="rId3" cstate="print">
            <a:alphaModFix amt="38000"/>
          </a:blip>
          <a:srcRect t="37942"/>
          <a:stretch/>
        </p:blipFill>
        <p:spPr>
          <a:xfrm>
            <a:off x="-414194" y="2131260"/>
            <a:ext cx="9871124" cy="6121739"/>
          </a:xfrm>
          <a:prstGeom prst="rect">
            <a:avLst/>
          </a:prstGeom>
          <a:noFill/>
          <a:ln>
            <a:noFill/>
          </a:ln>
        </p:spPr>
      </p:pic>
      <p:pic>
        <p:nvPicPr>
          <p:cNvPr id="285" name="Google Shape;285;p31"/>
          <p:cNvPicPr preferRelativeResize="0"/>
          <p:nvPr/>
        </p:nvPicPr>
        <p:blipFill rotWithShape="1">
          <a:blip r:embed="rId4" cstate="print">
            <a:alphaModFix amt="60000"/>
          </a:blip>
          <a:srcRect/>
          <a:stretch/>
        </p:blipFill>
        <p:spPr>
          <a:xfrm rot="10312883">
            <a:off x="8499773" y="3627837"/>
            <a:ext cx="223202" cy="297604"/>
          </a:xfrm>
          <a:prstGeom prst="rect">
            <a:avLst/>
          </a:prstGeom>
          <a:noFill/>
          <a:ln>
            <a:noFill/>
          </a:ln>
        </p:spPr>
      </p:pic>
      <p:pic>
        <p:nvPicPr>
          <p:cNvPr id="286" name="Google Shape;286;p31"/>
          <p:cNvPicPr preferRelativeResize="0"/>
          <p:nvPr/>
        </p:nvPicPr>
        <p:blipFill>
          <a:blip r:embed="rId5" cstate="print">
            <a:alphaModFix/>
          </a:blip>
          <a:stretch>
            <a:fillRect/>
          </a:stretch>
        </p:blipFill>
        <p:spPr>
          <a:xfrm rot="10800000">
            <a:off x="-955450" y="5834567"/>
            <a:ext cx="2036700" cy="2191733"/>
          </a:xfrm>
          <a:prstGeom prst="rect">
            <a:avLst/>
          </a:prstGeom>
          <a:noFill/>
          <a:ln>
            <a:noFill/>
          </a:ln>
        </p:spPr>
      </p:pic>
      <p:pic>
        <p:nvPicPr>
          <p:cNvPr id="287" name="Google Shape;287;p31"/>
          <p:cNvPicPr preferRelativeResize="0"/>
          <p:nvPr/>
        </p:nvPicPr>
        <p:blipFill>
          <a:blip r:embed="rId6" cstate="print">
            <a:alphaModFix/>
          </a:blip>
          <a:stretch>
            <a:fillRect/>
          </a:stretch>
        </p:blipFill>
        <p:spPr>
          <a:xfrm rot="10800000" flipH="1">
            <a:off x="-1175375" y="-870149"/>
            <a:ext cx="2705501" cy="2911433"/>
          </a:xfrm>
          <a:prstGeom prst="rect">
            <a:avLst/>
          </a:prstGeom>
          <a:noFill/>
          <a:ln>
            <a:noFill/>
          </a:ln>
        </p:spPr>
      </p:pic>
      <p:pic>
        <p:nvPicPr>
          <p:cNvPr id="288" name="Google Shape;288;p31"/>
          <p:cNvPicPr preferRelativeResize="0"/>
          <p:nvPr/>
        </p:nvPicPr>
        <p:blipFill>
          <a:blip r:embed="rId7" cstate="print">
            <a:alphaModFix/>
          </a:blip>
          <a:stretch>
            <a:fillRect/>
          </a:stretch>
        </p:blipFill>
        <p:spPr>
          <a:xfrm rot="10800000" flipH="1">
            <a:off x="7721374" y="5226333"/>
            <a:ext cx="2812550" cy="3026667"/>
          </a:xfrm>
          <a:prstGeom prst="rect">
            <a:avLst/>
          </a:prstGeom>
          <a:noFill/>
          <a:ln>
            <a:noFill/>
          </a:ln>
        </p:spPr>
      </p:pic>
      <p:pic>
        <p:nvPicPr>
          <p:cNvPr id="289" name="Google Shape;289;p31"/>
          <p:cNvPicPr preferRelativeResize="0"/>
          <p:nvPr/>
        </p:nvPicPr>
        <p:blipFill>
          <a:blip r:embed="rId8" cstate="print">
            <a:alphaModFix/>
          </a:blip>
          <a:stretch>
            <a:fillRect/>
          </a:stretch>
        </p:blipFill>
        <p:spPr>
          <a:xfrm rot="10800000" flipH="1">
            <a:off x="7592141" y="-836701"/>
            <a:ext cx="2038475" cy="2193664"/>
          </a:xfrm>
          <a:prstGeom prst="rect">
            <a:avLst/>
          </a:prstGeom>
          <a:noFill/>
          <a:ln>
            <a:noFill/>
          </a:ln>
        </p:spPr>
      </p:pic>
      <p:pic>
        <p:nvPicPr>
          <p:cNvPr id="290" name="Google Shape;290;p31"/>
          <p:cNvPicPr preferRelativeResize="0"/>
          <p:nvPr/>
        </p:nvPicPr>
        <p:blipFill>
          <a:blip r:embed="rId5" cstate="print">
            <a:alphaModFix/>
          </a:blip>
          <a:stretch>
            <a:fillRect/>
          </a:stretch>
        </p:blipFill>
        <p:spPr>
          <a:xfrm rot="10800000">
            <a:off x="-574600" y="1356967"/>
            <a:ext cx="1074500" cy="1156300"/>
          </a:xfrm>
          <a:prstGeom prst="rect">
            <a:avLst/>
          </a:prstGeom>
          <a:noFill/>
          <a:ln>
            <a:noFill/>
          </a:ln>
        </p:spPr>
      </p:pic>
      <p:sp>
        <p:nvSpPr>
          <p:cNvPr id="291" name="Google Shape;291;p31"/>
          <p:cNvSpPr txBox="1">
            <a:spLocks noGrp="1"/>
          </p:cNvSpPr>
          <p:nvPr>
            <p:ph type="subTitle" idx="1"/>
          </p:nvPr>
        </p:nvSpPr>
        <p:spPr>
          <a:xfrm>
            <a:off x="914175" y="2132533"/>
            <a:ext cx="3591900" cy="361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
        <p:nvSpPr>
          <p:cNvPr id="292" name="Google Shape;292;p31"/>
          <p:cNvSpPr txBox="1">
            <a:spLocks noGrp="1"/>
          </p:cNvSpPr>
          <p:nvPr>
            <p:ph type="subTitle" idx="2"/>
          </p:nvPr>
        </p:nvSpPr>
        <p:spPr>
          <a:xfrm>
            <a:off x="4637924" y="2132533"/>
            <a:ext cx="3591900" cy="361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
        <p:nvSpPr>
          <p:cNvPr id="293" name="Google Shape;293;p31"/>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94"/>
        <p:cNvGrpSpPr/>
        <p:nvPr/>
      </p:nvGrpSpPr>
      <p:grpSpPr>
        <a:xfrm>
          <a:off x="0" y="0"/>
          <a:ext cx="0" cy="0"/>
          <a:chOff x="0" y="0"/>
          <a:chExt cx="0" cy="0"/>
        </a:xfrm>
      </p:grpSpPr>
      <p:pic>
        <p:nvPicPr>
          <p:cNvPr id="295" name="Google Shape;295;p32"/>
          <p:cNvPicPr preferRelativeResize="0"/>
          <p:nvPr/>
        </p:nvPicPr>
        <p:blipFill rotWithShape="1">
          <a:blip r:embed="rId2" cstate="print">
            <a:alphaModFix amt="31000"/>
          </a:blip>
          <a:srcRect t="34167"/>
          <a:stretch/>
        </p:blipFill>
        <p:spPr>
          <a:xfrm>
            <a:off x="-159050" y="2870199"/>
            <a:ext cx="6918400" cy="4551700"/>
          </a:xfrm>
          <a:prstGeom prst="rect">
            <a:avLst/>
          </a:prstGeom>
          <a:noFill/>
          <a:ln>
            <a:noFill/>
          </a:ln>
        </p:spPr>
      </p:pic>
      <p:pic>
        <p:nvPicPr>
          <p:cNvPr id="296" name="Google Shape;296;p32"/>
          <p:cNvPicPr preferRelativeResize="0"/>
          <p:nvPr/>
        </p:nvPicPr>
        <p:blipFill rotWithShape="1">
          <a:blip r:embed="rId3" cstate="print">
            <a:alphaModFix amt="38000"/>
          </a:blip>
          <a:srcRect t="37942"/>
          <a:stretch/>
        </p:blipFill>
        <p:spPr>
          <a:xfrm rot="10800000">
            <a:off x="-298203" y="-1411867"/>
            <a:ext cx="9871124" cy="6121739"/>
          </a:xfrm>
          <a:prstGeom prst="rect">
            <a:avLst/>
          </a:prstGeom>
          <a:noFill/>
          <a:ln>
            <a:noFill/>
          </a:ln>
        </p:spPr>
      </p:pic>
      <p:pic>
        <p:nvPicPr>
          <p:cNvPr id="297" name="Google Shape;297;p32"/>
          <p:cNvPicPr preferRelativeResize="0"/>
          <p:nvPr/>
        </p:nvPicPr>
        <p:blipFill>
          <a:blip r:embed="rId4" cstate="print">
            <a:alphaModFix amt="62000"/>
          </a:blip>
          <a:stretch>
            <a:fillRect/>
          </a:stretch>
        </p:blipFill>
        <p:spPr>
          <a:xfrm rot="4516150" flipH="1">
            <a:off x="7891882" y="5659788"/>
            <a:ext cx="1898653" cy="1423990"/>
          </a:xfrm>
          <a:prstGeom prst="rect">
            <a:avLst/>
          </a:prstGeom>
          <a:noFill/>
          <a:ln>
            <a:noFill/>
          </a:ln>
        </p:spPr>
      </p:pic>
      <p:pic>
        <p:nvPicPr>
          <p:cNvPr id="298" name="Google Shape;298;p32"/>
          <p:cNvPicPr preferRelativeResize="0"/>
          <p:nvPr/>
        </p:nvPicPr>
        <p:blipFill rotWithShape="1">
          <a:blip r:embed="rId5" cstate="print">
            <a:alphaModFix amt="57000"/>
          </a:blip>
          <a:srcRect/>
          <a:stretch/>
        </p:blipFill>
        <p:spPr>
          <a:xfrm rot="-487126">
            <a:off x="-185089" y="672444"/>
            <a:ext cx="904237" cy="1205657"/>
          </a:xfrm>
          <a:prstGeom prst="rect">
            <a:avLst/>
          </a:prstGeom>
          <a:noFill/>
          <a:ln>
            <a:noFill/>
          </a:ln>
        </p:spPr>
      </p:pic>
      <p:pic>
        <p:nvPicPr>
          <p:cNvPr id="299" name="Google Shape;299;p32"/>
          <p:cNvPicPr preferRelativeResize="0"/>
          <p:nvPr/>
        </p:nvPicPr>
        <p:blipFill rotWithShape="1">
          <a:blip r:embed="rId6" cstate="print">
            <a:alphaModFix amt="66000"/>
          </a:blip>
          <a:srcRect/>
          <a:stretch/>
        </p:blipFill>
        <p:spPr>
          <a:xfrm rot="-487156">
            <a:off x="8464757" y="5501908"/>
            <a:ext cx="633770" cy="845089"/>
          </a:xfrm>
          <a:prstGeom prst="rect">
            <a:avLst/>
          </a:prstGeom>
          <a:noFill/>
          <a:ln>
            <a:noFill/>
          </a:ln>
        </p:spPr>
      </p:pic>
      <p:pic>
        <p:nvPicPr>
          <p:cNvPr id="300" name="Google Shape;300;p32"/>
          <p:cNvPicPr preferRelativeResize="0"/>
          <p:nvPr/>
        </p:nvPicPr>
        <p:blipFill rotWithShape="1">
          <a:blip r:embed="rId7" cstate="print">
            <a:alphaModFix amt="28000"/>
          </a:blip>
          <a:srcRect/>
          <a:stretch/>
        </p:blipFill>
        <p:spPr>
          <a:xfrm rot="9127495" flipH="1">
            <a:off x="-285761" y="-252703"/>
            <a:ext cx="1227344" cy="1636460"/>
          </a:xfrm>
          <a:prstGeom prst="rect">
            <a:avLst/>
          </a:prstGeom>
          <a:noFill/>
          <a:ln>
            <a:noFill/>
          </a:ln>
        </p:spPr>
      </p:pic>
      <p:sp>
        <p:nvSpPr>
          <p:cNvPr id="301" name="Google Shape;301;p32"/>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302" name="Google Shape;302;p32"/>
          <p:cNvSpPr txBox="1">
            <a:spLocks noGrp="1"/>
          </p:cNvSpPr>
          <p:nvPr>
            <p:ph type="title" idx="2"/>
          </p:nvPr>
        </p:nvSpPr>
        <p:spPr>
          <a:xfrm>
            <a:off x="720000" y="3617933"/>
            <a:ext cx="2159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03" name="Google Shape;303;p32"/>
          <p:cNvSpPr txBox="1">
            <a:spLocks noGrp="1"/>
          </p:cNvSpPr>
          <p:nvPr>
            <p:ph type="subTitle" idx="1"/>
          </p:nvPr>
        </p:nvSpPr>
        <p:spPr>
          <a:xfrm>
            <a:off x="720000" y="4321533"/>
            <a:ext cx="2159400" cy="9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04" name="Google Shape;304;p32"/>
          <p:cNvSpPr txBox="1">
            <a:spLocks noGrp="1"/>
          </p:cNvSpPr>
          <p:nvPr>
            <p:ph type="title" idx="3"/>
          </p:nvPr>
        </p:nvSpPr>
        <p:spPr>
          <a:xfrm>
            <a:off x="3492269" y="3617933"/>
            <a:ext cx="2159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05" name="Google Shape;305;p32"/>
          <p:cNvSpPr txBox="1">
            <a:spLocks noGrp="1"/>
          </p:cNvSpPr>
          <p:nvPr>
            <p:ph type="subTitle" idx="4"/>
          </p:nvPr>
        </p:nvSpPr>
        <p:spPr>
          <a:xfrm>
            <a:off x="3492272" y="4321533"/>
            <a:ext cx="2159400" cy="9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06" name="Google Shape;306;p32"/>
          <p:cNvSpPr txBox="1">
            <a:spLocks noGrp="1"/>
          </p:cNvSpPr>
          <p:nvPr>
            <p:ph type="title" idx="5"/>
          </p:nvPr>
        </p:nvSpPr>
        <p:spPr>
          <a:xfrm>
            <a:off x="6264545" y="3617933"/>
            <a:ext cx="2159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07" name="Google Shape;307;p32"/>
          <p:cNvSpPr txBox="1">
            <a:spLocks noGrp="1"/>
          </p:cNvSpPr>
          <p:nvPr>
            <p:ph type="subTitle" idx="6"/>
          </p:nvPr>
        </p:nvSpPr>
        <p:spPr>
          <a:xfrm>
            <a:off x="6264550" y="4321533"/>
            <a:ext cx="2159400" cy="9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08"/>
        <p:cNvGrpSpPr/>
        <p:nvPr/>
      </p:nvGrpSpPr>
      <p:grpSpPr>
        <a:xfrm>
          <a:off x="0" y="0"/>
          <a:ext cx="0" cy="0"/>
          <a:chOff x="0" y="0"/>
          <a:chExt cx="0" cy="0"/>
        </a:xfrm>
      </p:grpSpPr>
      <p:pic>
        <p:nvPicPr>
          <p:cNvPr id="309" name="Google Shape;309;p33"/>
          <p:cNvPicPr preferRelativeResize="0"/>
          <p:nvPr/>
        </p:nvPicPr>
        <p:blipFill rotWithShape="1">
          <a:blip r:embed="rId2" cstate="print">
            <a:alphaModFix amt="31000"/>
          </a:blip>
          <a:srcRect t="34167"/>
          <a:stretch/>
        </p:blipFill>
        <p:spPr>
          <a:xfrm rot="10800000" flipH="1">
            <a:off x="0" y="-66535"/>
            <a:ext cx="6918400" cy="4551700"/>
          </a:xfrm>
          <a:prstGeom prst="rect">
            <a:avLst/>
          </a:prstGeom>
          <a:noFill/>
          <a:ln>
            <a:noFill/>
          </a:ln>
        </p:spPr>
      </p:pic>
      <p:pic>
        <p:nvPicPr>
          <p:cNvPr id="310" name="Google Shape;310;p33"/>
          <p:cNvPicPr preferRelativeResize="0"/>
          <p:nvPr/>
        </p:nvPicPr>
        <p:blipFill rotWithShape="1">
          <a:blip r:embed="rId2" cstate="print">
            <a:alphaModFix amt="31000"/>
          </a:blip>
          <a:srcRect b="71614"/>
          <a:stretch/>
        </p:blipFill>
        <p:spPr>
          <a:xfrm rot="10800000" flipH="1">
            <a:off x="2308425" y="5018064"/>
            <a:ext cx="6918400" cy="1962569"/>
          </a:xfrm>
          <a:prstGeom prst="rect">
            <a:avLst/>
          </a:prstGeom>
          <a:noFill/>
          <a:ln>
            <a:noFill/>
          </a:ln>
        </p:spPr>
      </p:pic>
      <p:pic>
        <p:nvPicPr>
          <p:cNvPr id="311" name="Google Shape;311;p33"/>
          <p:cNvPicPr preferRelativeResize="0"/>
          <p:nvPr/>
        </p:nvPicPr>
        <p:blipFill>
          <a:blip r:embed="rId3" cstate="print">
            <a:alphaModFix/>
          </a:blip>
          <a:stretch>
            <a:fillRect/>
          </a:stretch>
        </p:blipFill>
        <p:spPr>
          <a:xfrm flipH="1">
            <a:off x="-708025" y="5722097"/>
            <a:ext cx="2038475" cy="2193633"/>
          </a:xfrm>
          <a:prstGeom prst="rect">
            <a:avLst/>
          </a:prstGeom>
          <a:noFill/>
          <a:ln>
            <a:noFill/>
          </a:ln>
        </p:spPr>
      </p:pic>
      <p:pic>
        <p:nvPicPr>
          <p:cNvPr id="312" name="Google Shape;312;p33"/>
          <p:cNvPicPr preferRelativeResize="0"/>
          <p:nvPr/>
        </p:nvPicPr>
        <p:blipFill>
          <a:blip r:embed="rId4" cstate="print">
            <a:alphaModFix/>
          </a:blip>
          <a:stretch>
            <a:fillRect/>
          </a:stretch>
        </p:blipFill>
        <p:spPr>
          <a:xfrm>
            <a:off x="-1136066" y="-966845"/>
            <a:ext cx="2159400" cy="2323825"/>
          </a:xfrm>
          <a:prstGeom prst="rect">
            <a:avLst/>
          </a:prstGeom>
          <a:noFill/>
          <a:ln>
            <a:noFill/>
          </a:ln>
        </p:spPr>
      </p:pic>
      <p:pic>
        <p:nvPicPr>
          <p:cNvPr id="313" name="Google Shape;313;p33"/>
          <p:cNvPicPr preferRelativeResize="0"/>
          <p:nvPr/>
        </p:nvPicPr>
        <p:blipFill>
          <a:blip r:embed="rId4" cstate="print">
            <a:alphaModFix/>
          </a:blip>
          <a:stretch>
            <a:fillRect/>
          </a:stretch>
        </p:blipFill>
        <p:spPr>
          <a:xfrm>
            <a:off x="8323327" y="5127247"/>
            <a:ext cx="1620800" cy="1744200"/>
          </a:xfrm>
          <a:prstGeom prst="rect">
            <a:avLst/>
          </a:prstGeom>
          <a:noFill/>
          <a:ln>
            <a:noFill/>
          </a:ln>
        </p:spPr>
      </p:pic>
      <p:pic>
        <p:nvPicPr>
          <p:cNvPr id="314" name="Google Shape;314;p33"/>
          <p:cNvPicPr preferRelativeResize="0"/>
          <p:nvPr/>
        </p:nvPicPr>
        <p:blipFill>
          <a:blip r:embed="rId5" cstate="print">
            <a:alphaModFix/>
          </a:blip>
          <a:stretch>
            <a:fillRect/>
          </a:stretch>
        </p:blipFill>
        <p:spPr>
          <a:xfrm flipH="1">
            <a:off x="7905654" y="-966831"/>
            <a:ext cx="2038475" cy="2193664"/>
          </a:xfrm>
          <a:prstGeom prst="rect">
            <a:avLst/>
          </a:prstGeom>
          <a:noFill/>
          <a:ln>
            <a:noFill/>
          </a:ln>
        </p:spPr>
      </p:pic>
      <p:sp>
        <p:nvSpPr>
          <p:cNvPr id="315" name="Google Shape;315;p33"/>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316" name="Google Shape;316;p33"/>
          <p:cNvSpPr txBox="1">
            <a:spLocks noGrp="1"/>
          </p:cNvSpPr>
          <p:nvPr>
            <p:ph type="title" idx="2"/>
          </p:nvPr>
        </p:nvSpPr>
        <p:spPr>
          <a:xfrm>
            <a:off x="720000" y="3255084"/>
            <a:ext cx="2159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17" name="Google Shape;317;p33"/>
          <p:cNvSpPr txBox="1">
            <a:spLocks noGrp="1"/>
          </p:cNvSpPr>
          <p:nvPr>
            <p:ph type="subTitle" idx="1"/>
          </p:nvPr>
        </p:nvSpPr>
        <p:spPr>
          <a:xfrm>
            <a:off x="720000" y="3958684"/>
            <a:ext cx="2159400" cy="9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18" name="Google Shape;318;p33"/>
          <p:cNvSpPr txBox="1">
            <a:spLocks noGrp="1"/>
          </p:cNvSpPr>
          <p:nvPr>
            <p:ph type="title" idx="3"/>
          </p:nvPr>
        </p:nvSpPr>
        <p:spPr>
          <a:xfrm>
            <a:off x="3492269" y="4518400"/>
            <a:ext cx="2159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19" name="Google Shape;319;p33"/>
          <p:cNvSpPr txBox="1">
            <a:spLocks noGrp="1"/>
          </p:cNvSpPr>
          <p:nvPr>
            <p:ph type="subTitle" idx="4"/>
          </p:nvPr>
        </p:nvSpPr>
        <p:spPr>
          <a:xfrm>
            <a:off x="3492272" y="5222000"/>
            <a:ext cx="2159400" cy="9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20" name="Google Shape;320;p33"/>
          <p:cNvSpPr txBox="1">
            <a:spLocks noGrp="1"/>
          </p:cNvSpPr>
          <p:nvPr>
            <p:ph type="title" idx="5"/>
          </p:nvPr>
        </p:nvSpPr>
        <p:spPr>
          <a:xfrm>
            <a:off x="6264545" y="3255084"/>
            <a:ext cx="2159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21" name="Google Shape;321;p33"/>
          <p:cNvSpPr txBox="1">
            <a:spLocks noGrp="1"/>
          </p:cNvSpPr>
          <p:nvPr>
            <p:ph type="subTitle" idx="6"/>
          </p:nvPr>
        </p:nvSpPr>
        <p:spPr>
          <a:xfrm>
            <a:off x="6264550" y="3958684"/>
            <a:ext cx="2159400" cy="9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322"/>
        <p:cNvGrpSpPr/>
        <p:nvPr/>
      </p:nvGrpSpPr>
      <p:grpSpPr>
        <a:xfrm>
          <a:off x="0" y="0"/>
          <a:ext cx="0" cy="0"/>
          <a:chOff x="0" y="0"/>
          <a:chExt cx="0" cy="0"/>
        </a:xfrm>
      </p:grpSpPr>
      <p:pic>
        <p:nvPicPr>
          <p:cNvPr id="323" name="Google Shape;323;p34"/>
          <p:cNvPicPr preferRelativeResize="0"/>
          <p:nvPr/>
        </p:nvPicPr>
        <p:blipFill rotWithShape="1">
          <a:blip r:embed="rId2" cstate="print">
            <a:alphaModFix amt="38000"/>
          </a:blip>
          <a:srcRect t="37942"/>
          <a:stretch/>
        </p:blipFill>
        <p:spPr>
          <a:xfrm rot="10800000" flipH="1">
            <a:off x="-241369" y="-1047434"/>
            <a:ext cx="9871124" cy="6121739"/>
          </a:xfrm>
          <a:prstGeom prst="rect">
            <a:avLst/>
          </a:prstGeom>
          <a:noFill/>
          <a:ln>
            <a:noFill/>
          </a:ln>
        </p:spPr>
      </p:pic>
      <p:pic>
        <p:nvPicPr>
          <p:cNvPr id="324" name="Google Shape;324;p34"/>
          <p:cNvPicPr preferRelativeResize="0"/>
          <p:nvPr/>
        </p:nvPicPr>
        <p:blipFill>
          <a:blip r:embed="rId3" cstate="print">
            <a:alphaModFix/>
          </a:blip>
          <a:stretch>
            <a:fillRect/>
          </a:stretch>
        </p:blipFill>
        <p:spPr>
          <a:xfrm flipH="1">
            <a:off x="7579125" y="-1621640"/>
            <a:ext cx="2522550" cy="2714600"/>
          </a:xfrm>
          <a:prstGeom prst="rect">
            <a:avLst/>
          </a:prstGeom>
          <a:noFill/>
          <a:ln>
            <a:noFill/>
          </a:ln>
        </p:spPr>
      </p:pic>
      <p:pic>
        <p:nvPicPr>
          <p:cNvPr id="325" name="Google Shape;325;p34"/>
          <p:cNvPicPr preferRelativeResize="0"/>
          <p:nvPr/>
        </p:nvPicPr>
        <p:blipFill>
          <a:blip r:embed="rId4" cstate="print">
            <a:alphaModFix/>
          </a:blip>
          <a:stretch>
            <a:fillRect/>
          </a:stretch>
        </p:blipFill>
        <p:spPr>
          <a:xfrm>
            <a:off x="-1844226" y="5241983"/>
            <a:ext cx="2812550" cy="3026667"/>
          </a:xfrm>
          <a:prstGeom prst="rect">
            <a:avLst/>
          </a:prstGeom>
          <a:noFill/>
          <a:ln>
            <a:noFill/>
          </a:ln>
        </p:spPr>
      </p:pic>
      <p:pic>
        <p:nvPicPr>
          <p:cNvPr id="326" name="Google Shape;326;p34"/>
          <p:cNvPicPr preferRelativeResize="0"/>
          <p:nvPr/>
        </p:nvPicPr>
        <p:blipFill rotWithShape="1">
          <a:blip r:embed="rId5" cstate="print">
            <a:alphaModFix amt="69000"/>
          </a:blip>
          <a:srcRect/>
          <a:stretch/>
        </p:blipFill>
        <p:spPr>
          <a:xfrm rot="-1625203">
            <a:off x="8391397" y="639097"/>
            <a:ext cx="1055868" cy="1407852"/>
          </a:xfrm>
          <a:prstGeom prst="rect">
            <a:avLst/>
          </a:prstGeom>
          <a:noFill/>
          <a:ln>
            <a:noFill/>
          </a:ln>
        </p:spPr>
      </p:pic>
      <p:pic>
        <p:nvPicPr>
          <p:cNvPr id="327" name="Google Shape;327;p34"/>
          <p:cNvPicPr preferRelativeResize="0"/>
          <p:nvPr/>
        </p:nvPicPr>
        <p:blipFill rotWithShape="1">
          <a:blip r:embed="rId6" cstate="print">
            <a:alphaModFix amt="75000"/>
          </a:blip>
          <a:srcRect/>
          <a:stretch/>
        </p:blipFill>
        <p:spPr>
          <a:xfrm rot="10312853">
            <a:off x="-194085" y="4991715"/>
            <a:ext cx="720961" cy="961304"/>
          </a:xfrm>
          <a:prstGeom prst="rect">
            <a:avLst/>
          </a:prstGeom>
          <a:noFill/>
          <a:ln>
            <a:noFill/>
          </a:ln>
        </p:spPr>
      </p:pic>
      <p:pic>
        <p:nvPicPr>
          <p:cNvPr id="328" name="Google Shape;328;p34"/>
          <p:cNvPicPr preferRelativeResize="0"/>
          <p:nvPr/>
        </p:nvPicPr>
        <p:blipFill rotWithShape="1">
          <a:blip r:embed="rId7" cstate="print">
            <a:alphaModFix amt="60000"/>
          </a:blip>
          <a:srcRect/>
          <a:stretch/>
        </p:blipFill>
        <p:spPr>
          <a:xfrm rot="487117" flipH="1">
            <a:off x="482148" y="2839126"/>
            <a:ext cx="223202" cy="297604"/>
          </a:xfrm>
          <a:prstGeom prst="rect">
            <a:avLst/>
          </a:prstGeom>
          <a:noFill/>
          <a:ln>
            <a:noFill/>
          </a:ln>
        </p:spPr>
      </p:pic>
      <p:pic>
        <p:nvPicPr>
          <p:cNvPr id="329" name="Google Shape;329;p34"/>
          <p:cNvPicPr preferRelativeResize="0"/>
          <p:nvPr/>
        </p:nvPicPr>
        <p:blipFill rotWithShape="1">
          <a:blip r:embed="rId7" cstate="print">
            <a:alphaModFix amt="60000"/>
          </a:blip>
          <a:srcRect/>
          <a:stretch/>
        </p:blipFill>
        <p:spPr>
          <a:xfrm rot="487117" flipH="1">
            <a:off x="8672598" y="3280126"/>
            <a:ext cx="223202" cy="297604"/>
          </a:xfrm>
          <a:prstGeom prst="rect">
            <a:avLst/>
          </a:prstGeom>
          <a:noFill/>
          <a:ln>
            <a:noFill/>
          </a:ln>
        </p:spPr>
      </p:pic>
      <p:sp>
        <p:nvSpPr>
          <p:cNvPr id="330" name="Google Shape;330;p34"/>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331" name="Google Shape;331;p34"/>
          <p:cNvSpPr txBox="1">
            <a:spLocks noGrp="1"/>
          </p:cNvSpPr>
          <p:nvPr>
            <p:ph type="title" idx="2"/>
          </p:nvPr>
        </p:nvSpPr>
        <p:spPr>
          <a:xfrm>
            <a:off x="1101175" y="4457767"/>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32" name="Google Shape;332;p34"/>
          <p:cNvSpPr txBox="1">
            <a:spLocks noGrp="1"/>
          </p:cNvSpPr>
          <p:nvPr>
            <p:ph type="subTitle" idx="1"/>
          </p:nvPr>
        </p:nvSpPr>
        <p:spPr>
          <a:xfrm>
            <a:off x="1101175" y="5161367"/>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33" name="Google Shape;333;p34"/>
          <p:cNvSpPr txBox="1">
            <a:spLocks noGrp="1"/>
          </p:cNvSpPr>
          <p:nvPr>
            <p:ph type="title" idx="3"/>
          </p:nvPr>
        </p:nvSpPr>
        <p:spPr>
          <a:xfrm>
            <a:off x="3578960" y="1973333"/>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34" name="Google Shape;334;p34"/>
          <p:cNvSpPr txBox="1">
            <a:spLocks noGrp="1"/>
          </p:cNvSpPr>
          <p:nvPr>
            <p:ph type="subTitle" idx="4"/>
          </p:nvPr>
        </p:nvSpPr>
        <p:spPr>
          <a:xfrm>
            <a:off x="3578960" y="2676933"/>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35" name="Google Shape;335;p34"/>
          <p:cNvSpPr txBox="1">
            <a:spLocks noGrp="1"/>
          </p:cNvSpPr>
          <p:nvPr>
            <p:ph type="title" idx="5"/>
          </p:nvPr>
        </p:nvSpPr>
        <p:spPr>
          <a:xfrm>
            <a:off x="6056723" y="4457767"/>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36" name="Google Shape;336;p34"/>
          <p:cNvSpPr txBox="1">
            <a:spLocks noGrp="1"/>
          </p:cNvSpPr>
          <p:nvPr>
            <p:ph type="subTitle" idx="6"/>
          </p:nvPr>
        </p:nvSpPr>
        <p:spPr>
          <a:xfrm>
            <a:off x="6056722" y="5161367"/>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37"/>
        <p:cNvGrpSpPr/>
        <p:nvPr/>
      </p:nvGrpSpPr>
      <p:grpSpPr>
        <a:xfrm>
          <a:off x="0" y="0"/>
          <a:ext cx="0" cy="0"/>
          <a:chOff x="0" y="0"/>
          <a:chExt cx="0" cy="0"/>
        </a:xfrm>
      </p:grpSpPr>
      <p:pic>
        <p:nvPicPr>
          <p:cNvPr id="338" name="Google Shape;338;p35"/>
          <p:cNvPicPr preferRelativeResize="0"/>
          <p:nvPr/>
        </p:nvPicPr>
        <p:blipFill rotWithShape="1">
          <a:blip r:embed="rId2" cstate="print">
            <a:alphaModFix amt="31000"/>
          </a:blip>
          <a:srcRect b="71614"/>
          <a:stretch/>
        </p:blipFill>
        <p:spPr>
          <a:xfrm>
            <a:off x="2858600" y="-41003"/>
            <a:ext cx="6918400" cy="1962569"/>
          </a:xfrm>
          <a:prstGeom prst="rect">
            <a:avLst/>
          </a:prstGeom>
          <a:noFill/>
          <a:ln>
            <a:noFill/>
          </a:ln>
        </p:spPr>
      </p:pic>
      <p:pic>
        <p:nvPicPr>
          <p:cNvPr id="339" name="Google Shape;339;p35"/>
          <p:cNvPicPr preferRelativeResize="0"/>
          <p:nvPr/>
        </p:nvPicPr>
        <p:blipFill rotWithShape="1">
          <a:blip r:embed="rId3" cstate="print">
            <a:alphaModFix amt="38000"/>
          </a:blip>
          <a:srcRect t="37942"/>
          <a:stretch/>
        </p:blipFill>
        <p:spPr>
          <a:xfrm flipH="1">
            <a:off x="-363550" y="2831127"/>
            <a:ext cx="9871124" cy="6121739"/>
          </a:xfrm>
          <a:prstGeom prst="rect">
            <a:avLst/>
          </a:prstGeom>
          <a:noFill/>
          <a:ln>
            <a:noFill/>
          </a:ln>
        </p:spPr>
      </p:pic>
      <p:pic>
        <p:nvPicPr>
          <p:cNvPr id="340" name="Google Shape;340;p35"/>
          <p:cNvPicPr preferRelativeResize="0"/>
          <p:nvPr/>
        </p:nvPicPr>
        <p:blipFill rotWithShape="1">
          <a:blip r:embed="rId4" cstate="print">
            <a:alphaModFix amt="87000"/>
          </a:blip>
          <a:srcRect/>
          <a:stretch/>
        </p:blipFill>
        <p:spPr>
          <a:xfrm rot="117636">
            <a:off x="8036631" y="5390768"/>
            <a:ext cx="1680434" cy="2240624"/>
          </a:xfrm>
          <a:prstGeom prst="rect">
            <a:avLst/>
          </a:prstGeom>
          <a:noFill/>
          <a:ln>
            <a:noFill/>
          </a:ln>
        </p:spPr>
      </p:pic>
      <p:pic>
        <p:nvPicPr>
          <p:cNvPr id="341" name="Google Shape;341;p35"/>
          <p:cNvPicPr preferRelativeResize="0"/>
          <p:nvPr/>
        </p:nvPicPr>
        <p:blipFill>
          <a:blip r:embed="rId5" cstate="print">
            <a:alphaModFix amt="82000"/>
          </a:blip>
          <a:stretch>
            <a:fillRect/>
          </a:stretch>
        </p:blipFill>
        <p:spPr>
          <a:xfrm rot="-4516162">
            <a:off x="-558658" y="-229350"/>
            <a:ext cx="1726064" cy="1294530"/>
          </a:xfrm>
          <a:prstGeom prst="rect">
            <a:avLst/>
          </a:prstGeom>
          <a:noFill/>
          <a:ln>
            <a:noFill/>
          </a:ln>
        </p:spPr>
      </p:pic>
      <p:pic>
        <p:nvPicPr>
          <p:cNvPr id="342" name="Google Shape;342;p35"/>
          <p:cNvPicPr preferRelativeResize="0"/>
          <p:nvPr/>
        </p:nvPicPr>
        <p:blipFill rotWithShape="1">
          <a:blip r:embed="rId6" cstate="print">
            <a:alphaModFix amt="75000"/>
          </a:blip>
          <a:srcRect/>
          <a:stretch/>
        </p:blipFill>
        <p:spPr>
          <a:xfrm rot="-487131">
            <a:off x="8636541" y="4484442"/>
            <a:ext cx="480618" cy="640821"/>
          </a:xfrm>
          <a:prstGeom prst="rect">
            <a:avLst/>
          </a:prstGeom>
          <a:noFill/>
          <a:ln>
            <a:noFill/>
          </a:ln>
        </p:spPr>
      </p:pic>
      <p:pic>
        <p:nvPicPr>
          <p:cNvPr id="343" name="Google Shape;343;p35"/>
          <p:cNvPicPr preferRelativeResize="0"/>
          <p:nvPr/>
        </p:nvPicPr>
        <p:blipFill rotWithShape="1">
          <a:blip r:embed="rId7" cstate="print">
            <a:alphaModFix amt="69000"/>
          </a:blip>
          <a:srcRect/>
          <a:stretch/>
        </p:blipFill>
        <p:spPr>
          <a:xfrm rot="487119" flipH="1">
            <a:off x="139372" y="1213262"/>
            <a:ext cx="522806" cy="697076"/>
          </a:xfrm>
          <a:prstGeom prst="rect">
            <a:avLst/>
          </a:prstGeom>
          <a:noFill/>
          <a:ln>
            <a:noFill/>
          </a:ln>
        </p:spPr>
      </p:pic>
      <p:sp>
        <p:nvSpPr>
          <p:cNvPr id="344" name="Google Shape;344;p35"/>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345" name="Google Shape;345;p35"/>
          <p:cNvSpPr txBox="1">
            <a:spLocks noGrp="1"/>
          </p:cNvSpPr>
          <p:nvPr>
            <p:ph type="title" idx="2"/>
          </p:nvPr>
        </p:nvSpPr>
        <p:spPr>
          <a:xfrm>
            <a:off x="1000475" y="2332284"/>
            <a:ext cx="1980900" cy="53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46" name="Google Shape;346;p35"/>
          <p:cNvSpPr txBox="1">
            <a:spLocks noGrp="1"/>
          </p:cNvSpPr>
          <p:nvPr>
            <p:ph type="subTitle" idx="1"/>
          </p:nvPr>
        </p:nvSpPr>
        <p:spPr>
          <a:xfrm>
            <a:off x="1000475" y="2862433"/>
            <a:ext cx="1980900" cy="78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47" name="Google Shape;347;p35"/>
          <p:cNvSpPr txBox="1">
            <a:spLocks noGrp="1"/>
          </p:cNvSpPr>
          <p:nvPr>
            <p:ph type="title" idx="3"/>
          </p:nvPr>
        </p:nvSpPr>
        <p:spPr>
          <a:xfrm>
            <a:off x="6162628" y="2332284"/>
            <a:ext cx="1980900" cy="530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48" name="Google Shape;348;p35"/>
          <p:cNvSpPr txBox="1">
            <a:spLocks noGrp="1"/>
          </p:cNvSpPr>
          <p:nvPr>
            <p:ph type="subTitle" idx="4"/>
          </p:nvPr>
        </p:nvSpPr>
        <p:spPr>
          <a:xfrm>
            <a:off x="6162625" y="2862432"/>
            <a:ext cx="1980900" cy="78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49" name="Google Shape;349;p35"/>
          <p:cNvSpPr txBox="1">
            <a:spLocks noGrp="1"/>
          </p:cNvSpPr>
          <p:nvPr>
            <p:ph type="title" idx="5"/>
          </p:nvPr>
        </p:nvSpPr>
        <p:spPr>
          <a:xfrm>
            <a:off x="1000475" y="4243617"/>
            <a:ext cx="1980900" cy="53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50" name="Google Shape;350;p35"/>
          <p:cNvSpPr txBox="1">
            <a:spLocks noGrp="1"/>
          </p:cNvSpPr>
          <p:nvPr>
            <p:ph type="subTitle" idx="6"/>
          </p:nvPr>
        </p:nvSpPr>
        <p:spPr>
          <a:xfrm>
            <a:off x="1000475" y="4773632"/>
            <a:ext cx="1980900" cy="788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51" name="Google Shape;351;p35"/>
          <p:cNvSpPr txBox="1">
            <a:spLocks noGrp="1"/>
          </p:cNvSpPr>
          <p:nvPr>
            <p:ph type="title" idx="7"/>
          </p:nvPr>
        </p:nvSpPr>
        <p:spPr>
          <a:xfrm>
            <a:off x="6162631" y="4243617"/>
            <a:ext cx="1980900" cy="530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52" name="Google Shape;352;p35"/>
          <p:cNvSpPr txBox="1">
            <a:spLocks noGrp="1"/>
          </p:cNvSpPr>
          <p:nvPr>
            <p:ph type="subTitle" idx="8"/>
          </p:nvPr>
        </p:nvSpPr>
        <p:spPr>
          <a:xfrm>
            <a:off x="6162627" y="4773632"/>
            <a:ext cx="1980900" cy="78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353"/>
        <p:cNvGrpSpPr/>
        <p:nvPr/>
      </p:nvGrpSpPr>
      <p:grpSpPr>
        <a:xfrm>
          <a:off x="0" y="0"/>
          <a:ext cx="0" cy="0"/>
          <a:chOff x="0" y="0"/>
          <a:chExt cx="0" cy="0"/>
        </a:xfrm>
      </p:grpSpPr>
      <p:pic>
        <p:nvPicPr>
          <p:cNvPr id="354" name="Google Shape;354;p36"/>
          <p:cNvPicPr preferRelativeResize="0"/>
          <p:nvPr/>
        </p:nvPicPr>
        <p:blipFill rotWithShape="1">
          <a:blip r:embed="rId2" cstate="print">
            <a:alphaModFix amt="31000"/>
          </a:blip>
          <a:srcRect t="34167"/>
          <a:stretch/>
        </p:blipFill>
        <p:spPr>
          <a:xfrm flipH="1">
            <a:off x="2273876" y="2362199"/>
            <a:ext cx="6918400" cy="4551700"/>
          </a:xfrm>
          <a:prstGeom prst="rect">
            <a:avLst/>
          </a:prstGeom>
          <a:noFill/>
          <a:ln>
            <a:noFill/>
          </a:ln>
        </p:spPr>
      </p:pic>
      <p:pic>
        <p:nvPicPr>
          <p:cNvPr id="355" name="Google Shape;355;p36"/>
          <p:cNvPicPr preferRelativeResize="0"/>
          <p:nvPr/>
        </p:nvPicPr>
        <p:blipFill rotWithShape="1">
          <a:blip r:embed="rId2" cstate="print">
            <a:alphaModFix amt="31000"/>
          </a:blip>
          <a:srcRect b="71614"/>
          <a:stretch/>
        </p:blipFill>
        <p:spPr>
          <a:xfrm rot="10800000">
            <a:off x="-84499" y="5101898"/>
            <a:ext cx="6918400" cy="1962569"/>
          </a:xfrm>
          <a:prstGeom prst="rect">
            <a:avLst/>
          </a:prstGeom>
          <a:noFill/>
          <a:ln>
            <a:noFill/>
          </a:ln>
        </p:spPr>
      </p:pic>
      <p:pic>
        <p:nvPicPr>
          <p:cNvPr id="356" name="Google Shape;356;p36"/>
          <p:cNvPicPr preferRelativeResize="0"/>
          <p:nvPr/>
        </p:nvPicPr>
        <p:blipFill rotWithShape="1">
          <a:blip r:embed="rId3" cstate="print">
            <a:alphaModFix amt="87000"/>
          </a:blip>
          <a:srcRect/>
          <a:stretch/>
        </p:blipFill>
        <p:spPr>
          <a:xfrm rot="1020435" flipH="1">
            <a:off x="-299024" y="-502197"/>
            <a:ext cx="1583266" cy="2111040"/>
          </a:xfrm>
          <a:prstGeom prst="rect">
            <a:avLst/>
          </a:prstGeom>
          <a:noFill/>
          <a:ln>
            <a:noFill/>
          </a:ln>
        </p:spPr>
      </p:pic>
      <p:pic>
        <p:nvPicPr>
          <p:cNvPr id="357" name="Google Shape;357;p36"/>
          <p:cNvPicPr preferRelativeResize="0"/>
          <p:nvPr/>
        </p:nvPicPr>
        <p:blipFill>
          <a:blip r:embed="rId4" cstate="print">
            <a:alphaModFix amt="82000"/>
          </a:blip>
          <a:stretch>
            <a:fillRect/>
          </a:stretch>
        </p:blipFill>
        <p:spPr>
          <a:xfrm rot="3932002" flipH="1">
            <a:off x="7530812" y="-259534"/>
            <a:ext cx="2117728" cy="1588307"/>
          </a:xfrm>
          <a:prstGeom prst="rect">
            <a:avLst/>
          </a:prstGeom>
          <a:noFill/>
          <a:ln>
            <a:noFill/>
          </a:ln>
        </p:spPr>
      </p:pic>
      <p:pic>
        <p:nvPicPr>
          <p:cNvPr id="358" name="Google Shape;358;p36"/>
          <p:cNvPicPr preferRelativeResize="0"/>
          <p:nvPr/>
        </p:nvPicPr>
        <p:blipFill rotWithShape="1">
          <a:blip r:embed="rId5" cstate="print">
            <a:alphaModFix amt="69000"/>
          </a:blip>
          <a:srcRect/>
          <a:stretch/>
        </p:blipFill>
        <p:spPr>
          <a:xfrm rot="1625203" flipH="1">
            <a:off x="-453467" y="716597"/>
            <a:ext cx="1055868" cy="1407852"/>
          </a:xfrm>
          <a:prstGeom prst="rect">
            <a:avLst/>
          </a:prstGeom>
          <a:noFill/>
          <a:ln>
            <a:noFill/>
          </a:ln>
        </p:spPr>
      </p:pic>
      <p:pic>
        <p:nvPicPr>
          <p:cNvPr id="359" name="Google Shape;359;p36"/>
          <p:cNvPicPr preferRelativeResize="0"/>
          <p:nvPr/>
        </p:nvPicPr>
        <p:blipFill rotWithShape="1">
          <a:blip r:embed="rId6" cstate="print">
            <a:alphaModFix amt="75000"/>
          </a:blip>
          <a:srcRect/>
          <a:stretch/>
        </p:blipFill>
        <p:spPr>
          <a:xfrm rot="-97007" flipH="1">
            <a:off x="8343523" y="982807"/>
            <a:ext cx="978885" cy="1305143"/>
          </a:xfrm>
          <a:prstGeom prst="rect">
            <a:avLst/>
          </a:prstGeom>
          <a:noFill/>
          <a:ln>
            <a:noFill/>
          </a:ln>
        </p:spPr>
      </p:pic>
      <p:sp>
        <p:nvSpPr>
          <p:cNvPr id="360" name="Google Shape;360;p36"/>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361" name="Google Shape;361;p36"/>
          <p:cNvSpPr txBox="1">
            <a:spLocks noGrp="1"/>
          </p:cNvSpPr>
          <p:nvPr>
            <p:ph type="title" idx="2"/>
          </p:nvPr>
        </p:nvSpPr>
        <p:spPr>
          <a:xfrm>
            <a:off x="2656666" y="3939824"/>
            <a:ext cx="18387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62" name="Google Shape;362;p36"/>
          <p:cNvSpPr txBox="1">
            <a:spLocks noGrp="1"/>
          </p:cNvSpPr>
          <p:nvPr>
            <p:ph type="subTitle" idx="1"/>
          </p:nvPr>
        </p:nvSpPr>
        <p:spPr>
          <a:xfrm>
            <a:off x="2656677" y="4472867"/>
            <a:ext cx="18387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63" name="Google Shape;363;p36"/>
          <p:cNvSpPr txBox="1">
            <a:spLocks noGrp="1"/>
          </p:cNvSpPr>
          <p:nvPr>
            <p:ph type="title" idx="3"/>
          </p:nvPr>
        </p:nvSpPr>
        <p:spPr>
          <a:xfrm>
            <a:off x="6487337" y="3939824"/>
            <a:ext cx="18387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64" name="Google Shape;364;p36"/>
          <p:cNvSpPr txBox="1">
            <a:spLocks noGrp="1"/>
          </p:cNvSpPr>
          <p:nvPr>
            <p:ph type="subTitle" idx="4"/>
          </p:nvPr>
        </p:nvSpPr>
        <p:spPr>
          <a:xfrm>
            <a:off x="6487350" y="4472867"/>
            <a:ext cx="18387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65" name="Google Shape;365;p36"/>
          <p:cNvSpPr txBox="1">
            <a:spLocks noGrp="1"/>
          </p:cNvSpPr>
          <p:nvPr>
            <p:ph type="title" idx="5"/>
          </p:nvPr>
        </p:nvSpPr>
        <p:spPr>
          <a:xfrm>
            <a:off x="741313" y="3939824"/>
            <a:ext cx="18387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66" name="Google Shape;366;p36"/>
          <p:cNvSpPr txBox="1">
            <a:spLocks noGrp="1"/>
          </p:cNvSpPr>
          <p:nvPr>
            <p:ph type="subTitle" idx="6"/>
          </p:nvPr>
        </p:nvSpPr>
        <p:spPr>
          <a:xfrm>
            <a:off x="741325" y="4472867"/>
            <a:ext cx="18387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67" name="Google Shape;367;p36"/>
          <p:cNvSpPr txBox="1">
            <a:spLocks noGrp="1"/>
          </p:cNvSpPr>
          <p:nvPr>
            <p:ph type="title" idx="7"/>
          </p:nvPr>
        </p:nvSpPr>
        <p:spPr>
          <a:xfrm>
            <a:off x="4571998" y="3939824"/>
            <a:ext cx="18387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68" name="Google Shape;368;p36"/>
          <p:cNvSpPr txBox="1">
            <a:spLocks noGrp="1"/>
          </p:cNvSpPr>
          <p:nvPr>
            <p:ph type="subTitle" idx="8"/>
          </p:nvPr>
        </p:nvSpPr>
        <p:spPr>
          <a:xfrm>
            <a:off x="4572008" y="4472867"/>
            <a:ext cx="18387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369"/>
        <p:cNvGrpSpPr/>
        <p:nvPr/>
      </p:nvGrpSpPr>
      <p:grpSpPr>
        <a:xfrm>
          <a:off x="0" y="0"/>
          <a:ext cx="0" cy="0"/>
          <a:chOff x="0" y="0"/>
          <a:chExt cx="0" cy="0"/>
        </a:xfrm>
      </p:grpSpPr>
      <p:pic>
        <p:nvPicPr>
          <p:cNvPr id="370" name="Google Shape;370;p37"/>
          <p:cNvPicPr preferRelativeResize="0"/>
          <p:nvPr/>
        </p:nvPicPr>
        <p:blipFill rotWithShape="1">
          <a:blip r:embed="rId2" cstate="print">
            <a:alphaModFix amt="31000"/>
          </a:blip>
          <a:srcRect t="34167"/>
          <a:stretch/>
        </p:blipFill>
        <p:spPr>
          <a:xfrm flipH="1">
            <a:off x="2273876" y="2362199"/>
            <a:ext cx="6918400" cy="4551700"/>
          </a:xfrm>
          <a:prstGeom prst="rect">
            <a:avLst/>
          </a:prstGeom>
          <a:noFill/>
          <a:ln>
            <a:noFill/>
          </a:ln>
        </p:spPr>
      </p:pic>
      <p:pic>
        <p:nvPicPr>
          <p:cNvPr id="371" name="Google Shape;371;p37"/>
          <p:cNvPicPr preferRelativeResize="0"/>
          <p:nvPr/>
        </p:nvPicPr>
        <p:blipFill rotWithShape="1">
          <a:blip r:embed="rId2" cstate="print">
            <a:alphaModFix amt="31000"/>
          </a:blip>
          <a:srcRect b="71614"/>
          <a:stretch/>
        </p:blipFill>
        <p:spPr>
          <a:xfrm rot="10800000">
            <a:off x="-84499" y="5101898"/>
            <a:ext cx="6918400" cy="1962569"/>
          </a:xfrm>
          <a:prstGeom prst="rect">
            <a:avLst/>
          </a:prstGeom>
          <a:noFill/>
          <a:ln>
            <a:noFill/>
          </a:ln>
        </p:spPr>
      </p:pic>
      <p:pic>
        <p:nvPicPr>
          <p:cNvPr id="372" name="Google Shape;372;p37"/>
          <p:cNvPicPr preferRelativeResize="0"/>
          <p:nvPr/>
        </p:nvPicPr>
        <p:blipFill>
          <a:blip r:embed="rId3" cstate="print">
            <a:alphaModFix/>
          </a:blip>
          <a:stretch>
            <a:fillRect/>
          </a:stretch>
        </p:blipFill>
        <p:spPr>
          <a:xfrm flipH="1">
            <a:off x="7402800" y="4486560"/>
            <a:ext cx="2522550" cy="2714600"/>
          </a:xfrm>
          <a:prstGeom prst="rect">
            <a:avLst/>
          </a:prstGeom>
          <a:noFill/>
          <a:ln>
            <a:noFill/>
          </a:ln>
        </p:spPr>
      </p:pic>
      <p:pic>
        <p:nvPicPr>
          <p:cNvPr id="373" name="Google Shape;373;p37"/>
          <p:cNvPicPr preferRelativeResize="0"/>
          <p:nvPr/>
        </p:nvPicPr>
        <p:blipFill>
          <a:blip r:embed="rId4" cstate="print">
            <a:alphaModFix/>
          </a:blip>
          <a:stretch>
            <a:fillRect/>
          </a:stretch>
        </p:blipFill>
        <p:spPr>
          <a:xfrm>
            <a:off x="-1116126" y="-921051"/>
            <a:ext cx="2812550" cy="3026667"/>
          </a:xfrm>
          <a:prstGeom prst="rect">
            <a:avLst/>
          </a:prstGeom>
          <a:noFill/>
          <a:ln>
            <a:noFill/>
          </a:ln>
        </p:spPr>
      </p:pic>
      <p:pic>
        <p:nvPicPr>
          <p:cNvPr id="374" name="Google Shape;374;p37"/>
          <p:cNvPicPr preferRelativeResize="0"/>
          <p:nvPr/>
        </p:nvPicPr>
        <p:blipFill rotWithShape="1">
          <a:blip r:embed="rId5" cstate="print">
            <a:alphaModFix amt="69000"/>
          </a:blip>
          <a:srcRect/>
          <a:stretch/>
        </p:blipFill>
        <p:spPr>
          <a:xfrm rot="-1625203">
            <a:off x="8519722" y="639097"/>
            <a:ext cx="1055868" cy="1407852"/>
          </a:xfrm>
          <a:prstGeom prst="rect">
            <a:avLst/>
          </a:prstGeom>
          <a:noFill/>
          <a:ln>
            <a:noFill/>
          </a:ln>
        </p:spPr>
      </p:pic>
      <p:pic>
        <p:nvPicPr>
          <p:cNvPr id="375" name="Google Shape;375;p37"/>
          <p:cNvPicPr preferRelativeResize="0"/>
          <p:nvPr/>
        </p:nvPicPr>
        <p:blipFill rotWithShape="1">
          <a:blip r:embed="rId6" cstate="print">
            <a:alphaModFix amt="75000"/>
          </a:blip>
          <a:srcRect/>
          <a:stretch/>
        </p:blipFill>
        <p:spPr>
          <a:xfrm rot="10312844">
            <a:off x="104835" y="4865165"/>
            <a:ext cx="977835" cy="1303828"/>
          </a:xfrm>
          <a:prstGeom prst="rect">
            <a:avLst/>
          </a:prstGeom>
          <a:noFill/>
          <a:ln>
            <a:noFill/>
          </a:ln>
        </p:spPr>
      </p:pic>
      <p:pic>
        <p:nvPicPr>
          <p:cNvPr id="376" name="Google Shape;376;p37"/>
          <p:cNvPicPr preferRelativeResize="0"/>
          <p:nvPr/>
        </p:nvPicPr>
        <p:blipFill rotWithShape="1">
          <a:blip r:embed="rId7" cstate="print">
            <a:alphaModFix amt="60000"/>
          </a:blip>
          <a:srcRect/>
          <a:stretch/>
        </p:blipFill>
        <p:spPr>
          <a:xfrm rot="487117" flipH="1">
            <a:off x="482148" y="2839126"/>
            <a:ext cx="223202" cy="297604"/>
          </a:xfrm>
          <a:prstGeom prst="rect">
            <a:avLst/>
          </a:prstGeom>
          <a:noFill/>
          <a:ln>
            <a:noFill/>
          </a:ln>
        </p:spPr>
      </p:pic>
      <p:pic>
        <p:nvPicPr>
          <p:cNvPr id="377" name="Google Shape;377;p37"/>
          <p:cNvPicPr preferRelativeResize="0"/>
          <p:nvPr/>
        </p:nvPicPr>
        <p:blipFill rotWithShape="1">
          <a:blip r:embed="rId7" cstate="print">
            <a:alphaModFix amt="60000"/>
          </a:blip>
          <a:srcRect/>
          <a:stretch/>
        </p:blipFill>
        <p:spPr>
          <a:xfrm rot="487117" flipH="1">
            <a:off x="8672598" y="3280126"/>
            <a:ext cx="223202" cy="297604"/>
          </a:xfrm>
          <a:prstGeom prst="rect">
            <a:avLst/>
          </a:prstGeom>
          <a:noFill/>
          <a:ln>
            <a:noFill/>
          </a:ln>
        </p:spPr>
      </p:pic>
      <p:sp>
        <p:nvSpPr>
          <p:cNvPr id="378" name="Google Shape;378;p37"/>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379" name="Google Shape;379;p37"/>
          <p:cNvSpPr txBox="1">
            <a:spLocks noGrp="1"/>
          </p:cNvSpPr>
          <p:nvPr>
            <p:ph type="title" idx="2"/>
          </p:nvPr>
        </p:nvSpPr>
        <p:spPr>
          <a:xfrm>
            <a:off x="2444741" y="4779624"/>
            <a:ext cx="18387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80" name="Google Shape;380;p37"/>
          <p:cNvSpPr txBox="1">
            <a:spLocks noGrp="1"/>
          </p:cNvSpPr>
          <p:nvPr>
            <p:ph type="subTitle" idx="1"/>
          </p:nvPr>
        </p:nvSpPr>
        <p:spPr>
          <a:xfrm>
            <a:off x="2444752" y="5312667"/>
            <a:ext cx="18387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81" name="Google Shape;381;p37"/>
          <p:cNvSpPr txBox="1">
            <a:spLocks noGrp="1"/>
          </p:cNvSpPr>
          <p:nvPr>
            <p:ph type="title" idx="3"/>
          </p:nvPr>
        </p:nvSpPr>
        <p:spPr>
          <a:xfrm>
            <a:off x="4860512" y="4779624"/>
            <a:ext cx="18387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82" name="Google Shape;382;p37"/>
          <p:cNvSpPr txBox="1">
            <a:spLocks noGrp="1"/>
          </p:cNvSpPr>
          <p:nvPr>
            <p:ph type="subTitle" idx="4"/>
          </p:nvPr>
        </p:nvSpPr>
        <p:spPr>
          <a:xfrm>
            <a:off x="4860525" y="5312667"/>
            <a:ext cx="18387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83" name="Google Shape;383;p37"/>
          <p:cNvSpPr txBox="1">
            <a:spLocks noGrp="1"/>
          </p:cNvSpPr>
          <p:nvPr>
            <p:ph type="title" idx="5"/>
          </p:nvPr>
        </p:nvSpPr>
        <p:spPr>
          <a:xfrm>
            <a:off x="2444750" y="2366124"/>
            <a:ext cx="18387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84" name="Google Shape;384;p37"/>
          <p:cNvSpPr txBox="1">
            <a:spLocks noGrp="1"/>
          </p:cNvSpPr>
          <p:nvPr>
            <p:ph type="subTitle" idx="6"/>
          </p:nvPr>
        </p:nvSpPr>
        <p:spPr>
          <a:xfrm>
            <a:off x="2444763" y="2899167"/>
            <a:ext cx="18387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85" name="Google Shape;385;p37"/>
          <p:cNvSpPr txBox="1">
            <a:spLocks noGrp="1"/>
          </p:cNvSpPr>
          <p:nvPr>
            <p:ph type="title" idx="7"/>
          </p:nvPr>
        </p:nvSpPr>
        <p:spPr>
          <a:xfrm>
            <a:off x="4860511" y="2366124"/>
            <a:ext cx="1838700" cy="53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86" name="Google Shape;386;p37"/>
          <p:cNvSpPr txBox="1">
            <a:spLocks noGrp="1"/>
          </p:cNvSpPr>
          <p:nvPr>
            <p:ph type="subTitle" idx="8"/>
          </p:nvPr>
        </p:nvSpPr>
        <p:spPr>
          <a:xfrm>
            <a:off x="4860521" y="2899167"/>
            <a:ext cx="1838700" cy="8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387"/>
        <p:cNvGrpSpPr/>
        <p:nvPr/>
      </p:nvGrpSpPr>
      <p:grpSpPr>
        <a:xfrm>
          <a:off x="0" y="0"/>
          <a:ext cx="0" cy="0"/>
          <a:chOff x="0" y="0"/>
          <a:chExt cx="0" cy="0"/>
        </a:xfrm>
      </p:grpSpPr>
      <p:pic>
        <p:nvPicPr>
          <p:cNvPr id="388" name="Google Shape;388;p38"/>
          <p:cNvPicPr preferRelativeResize="0"/>
          <p:nvPr/>
        </p:nvPicPr>
        <p:blipFill rotWithShape="1">
          <a:blip r:embed="rId2" cstate="print">
            <a:alphaModFix amt="31000"/>
          </a:blip>
          <a:srcRect t="34167"/>
          <a:stretch/>
        </p:blipFill>
        <p:spPr>
          <a:xfrm rot="10800000">
            <a:off x="2308425" y="-66535"/>
            <a:ext cx="6918400" cy="4551700"/>
          </a:xfrm>
          <a:prstGeom prst="rect">
            <a:avLst/>
          </a:prstGeom>
          <a:noFill/>
          <a:ln>
            <a:noFill/>
          </a:ln>
        </p:spPr>
      </p:pic>
      <p:pic>
        <p:nvPicPr>
          <p:cNvPr id="389" name="Google Shape;389;p38"/>
          <p:cNvPicPr preferRelativeResize="0"/>
          <p:nvPr/>
        </p:nvPicPr>
        <p:blipFill rotWithShape="1">
          <a:blip r:embed="rId2" cstate="print">
            <a:alphaModFix amt="31000"/>
          </a:blip>
          <a:srcRect b="71614"/>
          <a:stretch/>
        </p:blipFill>
        <p:spPr>
          <a:xfrm rot="10800000">
            <a:off x="0" y="5018064"/>
            <a:ext cx="6918400" cy="1962569"/>
          </a:xfrm>
          <a:prstGeom prst="rect">
            <a:avLst/>
          </a:prstGeom>
          <a:noFill/>
          <a:ln>
            <a:noFill/>
          </a:ln>
        </p:spPr>
      </p:pic>
      <p:pic>
        <p:nvPicPr>
          <p:cNvPr id="390" name="Google Shape;390;p38"/>
          <p:cNvPicPr preferRelativeResize="0"/>
          <p:nvPr/>
        </p:nvPicPr>
        <p:blipFill>
          <a:blip r:embed="rId3" cstate="print">
            <a:alphaModFix/>
          </a:blip>
          <a:stretch>
            <a:fillRect/>
          </a:stretch>
        </p:blipFill>
        <p:spPr>
          <a:xfrm flipH="1">
            <a:off x="-888600" y="-966835"/>
            <a:ext cx="2478925" cy="2667633"/>
          </a:xfrm>
          <a:prstGeom prst="rect">
            <a:avLst/>
          </a:prstGeom>
          <a:noFill/>
          <a:ln>
            <a:noFill/>
          </a:ln>
        </p:spPr>
      </p:pic>
      <p:pic>
        <p:nvPicPr>
          <p:cNvPr id="391" name="Google Shape;391;p38"/>
          <p:cNvPicPr preferRelativeResize="0"/>
          <p:nvPr/>
        </p:nvPicPr>
        <p:blipFill>
          <a:blip r:embed="rId4" cstate="print">
            <a:alphaModFix/>
          </a:blip>
          <a:stretch>
            <a:fillRect/>
          </a:stretch>
        </p:blipFill>
        <p:spPr>
          <a:xfrm>
            <a:off x="-454038" y="987795"/>
            <a:ext cx="1167143" cy="1256000"/>
          </a:xfrm>
          <a:prstGeom prst="rect">
            <a:avLst/>
          </a:prstGeom>
          <a:noFill/>
          <a:ln>
            <a:noFill/>
          </a:ln>
        </p:spPr>
      </p:pic>
      <p:pic>
        <p:nvPicPr>
          <p:cNvPr id="392" name="Google Shape;392;p38"/>
          <p:cNvPicPr preferRelativeResize="0"/>
          <p:nvPr/>
        </p:nvPicPr>
        <p:blipFill>
          <a:blip r:embed="rId5" cstate="print">
            <a:alphaModFix/>
          </a:blip>
          <a:stretch>
            <a:fillRect/>
          </a:stretch>
        </p:blipFill>
        <p:spPr>
          <a:xfrm>
            <a:off x="8424002" y="4858613"/>
            <a:ext cx="1620800" cy="1744200"/>
          </a:xfrm>
          <a:prstGeom prst="rect">
            <a:avLst/>
          </a:prstGeom>
          <a:noFill/>
          <a:ln>
            <a:noFill/>
          </a:ln>
        </p:spPr>
      </p:pic>
      <p:pic>
        <p:nvPicPr>
          <p:cNvPr id="393" name="Google Shape;393;p38"/>
          <p:cNvPicPr preferRelativeResize="0"/>
          <p:nvPr/>
        </p:nvPicPr>
        <p:blipFill>
          <a:blip r:embed="rId6" cstate="print">
            <a:alphaModFix/>
          </a:blip>
          <a:stretch>
            <a:fillRect/>
          </a:stretch>
        </p:blipFill>
        <p:spPr>
          <a:xfrm flipH="1">
            <a:off x="7686204" y="5602736"/>
            <a:ext cx="2038475" cy="2193664"/>
          </a:xfrm>
          <a:prstGeom prst="rect">
            <a:avLst/>
          </a:prstGeom>
          <a:noFill/>
          <a:ln>
            <a:noFill/>
          </a:ln>
        </p:spPr>
      </p:pic>
      <p:pic>
        <p:nvPicPr>
          <p:cNvPr id="394" name="Google Shape;394;p38"/>
          <p:cNvPicPr preferRelativeResize="0"/>
          <p:nvPr/>
        </p:nvPicPr>
        <p:blipFill>
          <a:blip r:embed="rId7" cstate="print">
            <a:alphaModFix/>
          </a:blip>
          <a:stretch>
            <a:fillRect/>
          </a:stretch>
        </p:blipFill>
        <p:spPr>
          <a:xfrm flipH="1">
            <a:off x="-720091" y="5602733"/>
            <a:ext cx="1821254" cy="1959908"/>
          </a:xfrm>
          <a:prstGeom prst="rect">
            <a:avLst/>
          </a:prstGeom>
          <a:noFill/>
          <a:ln>
            <a:noFill/>
          </a:ln>
        </p:spPr>
      </p:pic>
      <p:pic>
        <p:nvPicPr>
          <p:cNvPr id="395" name="Google Shape;395;p38"/>
          <p:cNvPicPr preferRelativeResize="0"/>
          <p:nvPr/>
        </p:nvPicPr>
        <p:blipFill>
          <a:blip r:embed="rId7" cstate="print">
            <a:alphaModFix/>
          </a:blip>
          <a:stretch>
            <a:fillRect/>
          </a:stretch>
        </p:blipFill>
        <p:spPr>
          <a:xfrm flipH="1">
            <a:off x="7903409" y="-798067"/>
            <a:ext cx="1821254" cy="1959908"/>
          </a:xfrm>
          <a:prstGeom prst="rect">
            <a:avLst/>
          </a:prstGeom>
          <a:noFill/>
          <a:ln>
            <a:noFill/>
          </a:ln>
        </p:spPr>
      </p:pic>
      <p:sp>
        <p:nvSpPr>
          <p:cNvPr id="396" name="Google Shape;396;p38"/>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397" name="Google Shape;397;p38"/>
          <p:cNvSpPr txBox="1">
            <a:spLocks noGrp="1"/>
          </p:cNvSpPr>
          <p:nvPr>
            <p:ph type="title" idx="2"/>
          </p:nvPr>
        </p:nvSpPr>
        <p:spPr>
          <a:xfrm>
            <a:off x="1101175" y="2243800"/>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398" name="Google Shape;398;p38"/>
          <p:cNvSpPr txBox="1">
            <a:spLocks noGrp="1"/>
          </p:cNvSpPr>
          <p:nvPr>
            <p:ph type="subTitle" idx="1"/>
          </p:nvPr>
        </p:nvSpPr>
        <p:spPr>
          <a:xfrm>
            <a:off x="1101175" y="2947400"/>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399" name="Google Shape;399;p38"/>
          <p:cNvSpPr txBox="1">
            <a:spLocks noGrp="1"/>
          </p:cNvSpPr>
          <p:nvPr>
            <p:ph type="title" idx="3"/>
          </p:nvPr>
        </p:nvSpPr>
        <p:spPr>
          <a:xfrm>
            <a:off x="3578948" y="2243800"/>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00" name="Google Shape;400;p38"/>
          <p:cNvSpPr txBox="1">
            <a:spLocks noGrp="1"/>
          </p:cNvSpPr>
          <p:nvPr>
            <p:ph type="subTitle" idx="4"/>
          </p:nvPr>
        </p:nvSpPr>
        <p:spPr>
          <a:xfrm>
            <a:off x="3579000" y="2947400"/>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401" name="Google Shape;401;p38"/>
          <p:cNvSpPr txBox="1">
            <a:spLocks noGrp="1"/>
          </p:cNvSpPr>
          <p:nvPr>
            <p:ph type="title" idx="5"/>
          </p:nvPr>
        </p:nvSpPr>
        <p:spPr>
          <a:xfrm>
            <a:off x="2340114" y="4155000"/>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02" name="Google Shape;402;p38"/>
          <p:cNvSpPr txBox="1">
            <a:spLocks noGrp="1"/>
          </p:cNvSpPr>
          <p:nvPr>
            <p:ph type="subTitle" idx="6"/>
          </p:nvPr>
        </p:nvSpPr>
        <p:spPr>
          <a:xfrm>
            <a:off x="2340114" y="4858600"/>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403" name="Google Shape;403;p38"/>
          <p:cNvSpPr txBox="1">
            <a:spLocks noGrp="1"/>
          </p:cNvSpPr>
          <p:nvPr>
            <p:ph type="title" idx="7"/>
          </p:nvPr>
        </p:nvSpPr>
        <p:spPr>
          <a:xfrm>
            <a:off x="4817886" y="4155000"/>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04" name="Google Shape;404;p38"/>
          <p:cNvSpPr txBox="1">
            <a:spLocks noGrp="1"/>
          </p:cNvSpPr>
          <p:nvPr>
            <p:ph type="subTitle" idx="8"/>
          </p:nvPr>
        </p:nvSpPr>
        <p:spPr>
          <a:xfrm>
            <a:off x="4817886" y="4858600"/>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405" name="Google Shape;405;p38"/>
          <p:cNvSpPr txBox="1">
            <a:spLocks noGrp="1"/>
          </p:cNvSpPr>
          <p:nvPr>
            <p:ph type="title" idx="9"/>
          </p:nvPr>
        </p:nvSpPr>
        <p:spPr>
          <a:xfrm>
            <a:off x="6056727" y="2243800"/>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06" name="Google Shape;406;p38"/>
          <p:cNvSpPr txBox="1">
            <a:spLocks noGrp="1"/>
          </p:cNvSpPr>
          <p:nvPr>
            <p:ph type="subTitle" idx="13"/>
          </p:nvPr>
        </p:nvSpPr>
        <p:spPr>
          <a:xfrm>
            <a:off x="6056725" y="2947400"/>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07"/>
        <p:cNvGrpSpPr/>
        <p:nvPr/>
      </p:nvGrpSpPr>
      <p:grpSpPr>
        <a:xfrm>
          <a:off x="0" y="0"/>
          <a:ext cx="0" cy="0"/>
          <a:chOff x="0" y="0"/>
          <a:chExt cx="0" cy="0"/>
        </a:xfrm>
      </p:grpSpPr>
      <p:pic>
        <p:nvPicPr>
          <p:cNvPr id="408" name="Google Shape;408;p39"/>
          <p:cNvPicPr preferRelativeResize="0"/>
          <p:nvPr/>
        </p:nvPicPr>
        <p:blipFill rotWithShape="1">
          <a:blip r:embed="rId2" cstate="print">
            <a:alphaModFix amt="38000"/>
          </a:blip>
          <a:srcRect t="37942"/>
          <a:stretch/>
        </p:blipFill>
        <p:spPr>
          <a:xfrm rot="10800000">
            <a:off x="-363550" y="-951674"/>
            <a:ext cx="9871124" cy="6121739"/>
          </a:xfrm>
          <a:prstGeom prst="rect">
            <a:avLst/>
          </a:prstGeom>
          <a:noFill/>
          <a:ln>
            <a:noFill/>
          </a:ln>
        </p:spPr>
      </p:pic>
      <p:pic>
        <p:nvPicPr>
          <p:cNvPr id="409" name="Google Shape;409;p39"/>
          <p:cNvPicPr preferRelativeResize="0"/>
          <p:nvPr/>
        </p:nvPicPr>
        <p:blipFill rotWithShape="1">
          <a:blip r:embed="rId3" cstate="print">
            <a:alphaModFix amt="75000"/>
          </a:blip>
          <a:srcRect/>
          <a:stretch/>
        </p:blipFill>
        <p:spPr>
          <a:xfrm rot="326146">
            <a:off x="-552151" y="5087777"/>
            <a:ext cx="1502102" cy="2002775"/>
          </a:xfrm>
          <a:prstGeom prst="rect">
            <a:avLst/>
          </a:prstGeom>
          <a:noFill/>
          <a:ln>
            <a:noFill/>
          </a:ln>
        </p:spPr>
      </p:pic>
      <p:pic>
        <p:nvPicPr>
          <p:cNvPr id="410" name="Google Shape;410;p39"/>
          <p:cNvPicPr preferRelativeResize="0"/>
          <p:nvPr/>
        </p:nvPicPr>
        <p:blipFill rotWithShape="1">
          <a:blip r:embed="rId4" cstate="print">
            <a:alphaModFix amt="75000"/>
          </a:blip>
          <a:srcRect/>
          <a:stretch/>
        </p:blipFill>
        <p:spPr>
          <a:xfrm rot="-6564088">
            <a:off x="7915124" y="5696191"/>
            <a:ext cx="2002803" cy="1502080"/>
          </a:xfrm>
          <a:prstGeom prst="rect">
            <a:avLst/>
          </a:prstGeom>
          <a:noFill/>
          <a:ln>
            <a:noFill/>
          </a:ln>
        </p:spPr>
      </p:pic>
      <p:pic>
        <p:nvPicPr>
          <p:cNvPr id="411" name="Google Shape;411;p39"/>
          <p:cNvPicPr preferRelativeResize="0"/>
          <p:nvPr/>
        </p:nvPicPr>
        <p:blipFill rotWithShape="1">
          <a:blip r:embed="rId5" cstate="print">
            <a:alphaModFix amt="69000"/>
          </a:blip>
          <a:srcRect/>
          <a:stretch/>
        </p:blipFill>
        <p:spPr>
          <a:xfrm rot="487135" flipH="1">
            <a:off x="105400" y="6097339"/>
            <a:ext cx="1216427" cy="1621963"/>
          </a:xfrm>
          <a:prstGeom prst="rect">
            <a:avLst/>
          </a:prstGeom>
          <a:noFill/>
          <a:ln>
            <a:noFill/>
          </a:ln>
        </p:spPr>
      </p:pic>
      <p:pic>
        <p:nvPicPr>
          <p:cNvPr id="412" name="Google Shape;412;p39"/>
          <p:cNvPicPr preferRelativeResize="0"/>
          <p:nvPr/>
        </p:nvPicPr>
        <p:blipFill rotWithShape="1">
          <a:blip r:embed="rId6" cstate="print">
            <a:alphaModFix amt="69000"/>
          </a:blip>
          <a:srcRect/>
          <a:stretch/>
        </p:blipFill>
        <p:spPr>
          <a:xfrm rot="487145" flipH="1">
            <a:off x="8481125" y="5073603"/>
            <a:ext cx="870798" cy="1161125"/>
          </a:xfrm>
          <a:prstGeom prst="rect">
            <a:avLst/>
          </a:prstGeom>
          <a:noFill/>
          <a:ln>
            <a:noFill/>
          </a:ln>
        </p:spPr>
      </p:pic>
      <p:pic>
        <p:nvPicPr>
          <p:cNvPr id="413" name="Google Shape;413;p39"/>
          <p:cNvPicPr preferRelativeResize="0"/>
          <p:nvPr/>
        </p:nvPicPr>
        <p:blipFill rotWithShape="1">
          <a:blip r:embed="rId5" cstate="print">
            <a:alphaModFix amt="69000"/>
          </a:blip>
          <a:srcRect/>
          <a:stretch/>
        </p:blipFill>
        <p:spPr>
          <a:xfrm rot="487136" flipH="1">
            <a:off x="-666704" y="-648376"/>
            <a:ext cx="1294861" cy="1726541"/>
          </a:xfrm>
          <a:prstGeom prst="rect">
            <a:avLst/>
          </a:prstGeom>
          <a:noFill/>
          <a:ln>
            <a:noFill/>
          </a:ln>
        </p:spPr>
      </p:pic>
      <p:pic>
        <p:nvPicPr>
          <p:cNvPr id="414" name="Google Shape;414;p39"/>
          <p:cNvPicPr preferRelativeResize="0"/>
          <p:nvPr/>
        </p:nvPicPr>
        <p:blipFill rotWithShape="1">
          <a:blip r:embed="rId3" cstate="print">
            <a:alphaModFix amt="86000"/>
          </a:blip>
          <a:srcRect/>
          <a:stretch/>
        </p:blipFill>
        <p:spPr>
          <a:xfrm rot="326146">
            <a:off x="8165474" y="-671290"/>
            <a:ext cx="1502102" cy="2002775"/>
          </a:xfrm>
          <a:prstGeom prst="rect">
            <a:avLst/>
          </a:prstGeom>
          <a:noFill/>
          <a:ln>
            <a:noFill/>
          </a:ln>
        </p:spPr>
      </p:pic>
      <p:sp>
        <p:nvSpPr>
          <p:cNvPr id="415" name="Google Shape;415;p39"/>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416" name="Google Shape;416;p39"/>
          <p:cNvSpPr txBox="1">
            <a:spLocks noGrp="1"/>
          </p:cNvSpPr>
          <p:nvPr>
            <p:ph type="title" idx="2"/>
          </p:nvPr>
        </p:nvSpPr>
        <p:spPr>
          <a:xfrm>
            <a:off x="1101175" y="2243800"/>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17" name="Google Shape;417;p39"/>
          <p:cNvSpPr txBox="1">
            <a:spLocks noGrp="1"/>
          </p:cNvSpPr>
          <p:nvPr>
            <p:ph type="subTitle" idx="1"/>
          </p:nvPr>
        </p:nvSpPr>
        <p:spPr>
          <a:xfrm>
            <a:off x="1101175" y="2947400"/>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418" name="Google Shape;418;p39"/>
          <p:cNvSpPr txBox="1">
            <a:spLocks noGrp="1"/>
          </p:cNvSpPr>
          <p:nvPr>
            <p:ph type="title" idx="3"/>
          </p:nvPr>
        </p:nvSpPr>
        <p:spPr>
          <a:xfrm>
            <a:off x="3578948" y="2243800"/>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19" name="Google Shape;419;p39"/>
          <p:cNvSpPr txBox="1">
            <a:spLocks noGrp="1"/>
          </p:cNvSpPr>
          <p:nvPr>
            <p:ph type="subTitle" idx="4"/>
          </p:nvPr>
        </p:nvSpPr>
        <p:spPr>
          <a:xfrm>
            <a:off x="3579000" y="2947400"/>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420" name="Google Shape;420;p39"/>
          <p:cNvSpPr txBox="1">
            <a:spLocks noGrp="1"/>
          </p:cNvSpPr>
          <p:nvPr>
            <p:ph type="title" idx="5"/>
          </p:nvPr>
        </p:nvSpPr>
        <p:spPr>
          <a:xfrm>
            <a:off x="1101175" y="4155000"/>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21" name="Google Shape;421;p39"/>
          <p:cNvSpPr txBox="1">
            <a:spLocks noGrp="1"/>
          </p:cNvSpPr>
          <p:nvPr>
            <p:ph type="subTitle" idx="6"/>
          </p:nvPr>
        </p:nvSpPr>
        <p:spPr>
          <a:xfrm>
            <a:off x="1101175" y="4858600"/>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422" name="Google Shape;422;p39"/>
          <p:cNvSpPr txBox="1">
            <a:spLocks noGrp="1"/>
          </p:cNvSpPr>
          <p:nvPr>
            <p:ph type="title" idx="7"/>
          </p:nvPr>
        </p:nvSpPr>
        <p:spPr>
          <a:xfrm>
            <a:off x="3578948" y="4155000"/>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23" name="Google Shape;423;p39"/>
          <p:cNvSpPr txBox="1">
            <a:spLocks noGrp="1"/>
          </p:cNvSpPr>
          <p:nvPr>
            <p:ph type="subTitle" idx="8"/>
          </p:nvPr>
        </p:nvSpPr>
        <p:spPr>
          <a:xfrm>
            <a:off x="3578947" y="4858600"/>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424" name="Google Shape;424;p39"/>
          <p:cNvSpPr txBox="1">
            <a:spLocks noGrp="1"/>
          </p:cNvSpPr>
          <p:nvPr>
            <p:ph type="title" idx="9"/>
          </p:nvPr>
        </p:nvSpPr>
        <p:spPr>
          <a:xfrm>
            <a:off x="6056727" y="2243800"/>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25" name="Google Shape;425;p39"/>
          <p:cNvSpPr txBox="1">
            <a:spLocks noGrp="1"/>
          </p:cNvSpPr>
          <p:nvPr>
            <p:ph type="subTitle" idx="13"/>
          </p:nvPr>
        </p:nvSpPr>
        <p:spPr>
          <a:xfrm>
            <a:off x="6056725" y="2947400"/>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426" name="Google Shape;426;p39"/>
          <p:cNvSpPr txBox="1">
            <a:spLocks noGrp="1"/>
          </p:cNvSpPr>
          <p:nvPr>
            <p:ph type="title" idx="14"/>
          </p:nvPr>
        </p:nvSpPr>
        <p:spPr>
          <a:xfrm>
            <a:off x="6056727" y="4155000"/>
            <a:ext cx="1986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smtClean="0"/>
              <a:t>Click to edit Master title style</a:t>
            </a:r>
            <a:endParaRPr/>
          </a:p>
        </p:txBody>
      </p:sp>
      <p:sp>
        <p:nvSpPr>
          <p:cNvPr id="427" name="Google Shape;427;p39"/>
          <p:cNvSpPr txBox="1">
            <a:spLocks noGrp="1"/>
          </p:cNvSpPr>
          <p:nvPr>
            <p:ph type="subTitle" idx="15"/>
          </p:nvPr>
        </p:nvSpPr>
        <p:spPr>
          <a:xfrm>
            <a:off x="6056725" y="4858600"/>
            <a:ext cx="1986000" cy="62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28"/>
        <p:cNvGrpSpPr/>
        <p:nvPr/>
      </p:nvGrpSpPr>
      <p:grpSpPr>
        <a:xfrm>
          <a:off x="0" y="0"/>
          <a:ext cx="0" cy="0"/>
          <a:chOff x="0" y="0"/>
          <a:chExt cx="0" cy="0"/>
        </a:xfrm>
      </p:grpSpPr>
      <p:pic>
        <p:nvPicPr>
          <p:cNvPr id="429" name="Google Shape;429;p40"/>
          <p:cNvPicPr preferRelativeResize="0"/>
          <p:nvPr/>
        </p:nvPicPr>
        <p:blipFill rotWithShape="1">
          <a:blip r:embed="rId2" cstate="print">
            <a:alphaModFix amt="38000"/>
          </a:blip>
          <a:srcRect t="37940" b="14478"/>
          <a:stretch/>
        </p:blipFill>
        <p:spPr>
          <a:xfrm flipH="1">
            <a:off x="4" y="2510169"/>
            <a:ext cx="9143997" cy="4347831"/>
          </a:xfrm>
          <a:prstGeom prst="rect">
            <a:avLst/>
          </a:prstGeom>
          <a:noFill/>
          <a:ln>
            <a:noFill/>
          </a:ln>
        </p:spPr>
      </p:pic>
      <p:pic>
        <p:nvPicPr>
          <p:cNvPr id="430" name="Google Shape;430;p40"/>
          <p:cNvPicPr preferRelativeResize="0"/>
          <p:nvPr/>
        </p:nvPicPr>
        <p:blipFill rotWithShape="1">
          <a:blip r:embed="rId3" cstate="print">
            <a:alphaModFix amt="75000"/>
          </a:blip>
          <a:srcRect/>
          <a:stretch/>
        </p:blipFill>
        <p:spPr>
          <a:xfrm rot="10473854" flipH="1">
            <a:off x="-552151" y="-160229"/>
            <a:ext cx="1502102" cy="2002775"/>
          </a:xfrm>
          <a:prstGeom prst="rect">
            <a:avLst/>
          </a:prstGeom>
          <a:noFill/>
          <a:ln>
            <a:noFill/>
          </a:ln>
        </p:spPr>
      </p:pic>
      <p:pic>
        <p:nvPicPr>
          <p:cNvPr id="431" name="Google Shape;431;p40"/>
          <p:cNvPicPr preferRelativeResize="0"/>
          <p:nvPr/>
        </p:nvPicPr>
        <p:blipFill rotWithShape="1">
          <a:blip r:embed="rId4" cstate="print">
            <a:alphaModFix amt="75000"/>
          </a:blip>
          <a:srcRect/>
          <a:stretch/>
        </p:blipFill>
        <p:spPr>
          <a:xfrm rot="-4235912" flipH="1">
            <a:off x="7915124" y="-267949"/>
            <a:ext cx="2002803" cy="1502080"/>
          </a:xfrm>
          <a:prstGeom prst="rect">
            <a:avLst/>
          </a:prstGeom>
          <a:noFill/>
          <a:ln>
            <a:noFill/>
          </a:ln>
        </p:spPr>
      </p:pic>
      <p:pic>
        <p:nvPicPr>
          <p:cNvPr id="432" name="Google Shape;432;p40"/>
          <p:cNvPicPr preferRelativeResize="0"/>
          <p:nvPr/>
        </p:nvPicPr>
        <p:blipFill rotWithShape="1">
          <a:blip r:embed="rId5" cstate="print">
            <a:alphaModFix amt="69000"/>
          </a:blip>
          <a:srcRect/>
          <a:stretch/>
        </p:blipFill>
        <p:spPr>
          <a:xfrm rot="10312865">
            <a:off x="105400" y="-788982"/>
            <a:ext cx="1216427" cy="1621963"/>
          </a:xfrm>
          <a:prstGeom prst="rect">
            <a:avLst/>
          </a:prstGeom>
          <a:noFill/>
          <a:ln>
            <a:noFill/>
          </a:ln>
        </p:spPr>
      </p:pic>
      <p:pic>
        <p:nvPicPr>
          <p:cNvPr id="433" name="Google Shape;433;p40"/>
          <p:cNvPicPr preferRelativeResize="0"/>
          <p:nvPr/>
        </p:nvPicPr>
        <p:blipFill rotWithShape="1">
          <a:blip r:embed="rId6" cstate="print">
            <a:alphaModFix amt="69000"/>
          </a:blip>
          <a:srcRect/>
          <a:stretch/>
        </p:blipFill>
        <p:spPr>
          <a:xfrm rot="10312855">
            <a:off x="8481125" y="695594"/>
            <a:ext cx="870798" cy="1161125"/>
          </a:xfrm>
          <a:prstGeom prst="rect">
            <a:avLst/>
          </a:prstGeom>
          <a:noFill/>
          <a:ln>
            <a:noFill/>
          </a:ln>
        </p:spPr>
      </p:pic>
      <p:sp>
        <p:nvSpPr>
          <p:cNvPr id="434" name="Google Shape;434;p40"/>
          <p:cNvSpPr txBox="1">
            <a:spLocks noGrp="1"/>
          </p:cNvSpPr>
          <p:nvPr>
            <p:ph type="title" hasCustomPrompt="1"/>
          </p:nvPr>
        </p:nvSpPr>
        <p:spPr>
          <a:xfrm>
            <a:off x="713100" y="2959667"/>
            <a:ext cx="22581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5" name="Google Shape;435;p40"/>
          <p:cNvSpPr txBox="1">
            <a:spLocks noGrp="1"/>
          </p:cNvSpPr>
          <p:nvPr>
            <p:ph type="subTitle" idx="1"/>
          </p:nvPr>
        </p:nvSpPr>
        <p:spPr>
          <a:xfrm>
            <a:off x="713100" y="3984865"/>
            <a:ext cx="22581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rgbClr val="242424"/>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r>
              <a:rPr lang="en-US" smtClean="0"/>
              <a:t>Click to edit Master subtitle style</a:t>
            </a:r>
            <a:endParaRPr/>
          </a:p>
        </p:txBody>
      </p:sp>
      <p:sp>
        <p:nvSpPr>
          <p:cNvPr id="436" name="Google Shape;436;p40"/>
          <p:cNvSpPr txBox="1">
            <a:spLocks noGrp="1"/>
          </p:cNvSpPr>
          <p:nvPr>
            <p:ph type="title" idx="2" hasCustomPrompt="1"/>
          </p:nvPr>
        </p:nvSpPr>
        <p:spPr>
          <a:xfrm>
            <a:off x="3442950" y="2959653"/>
            <a:ext cx="22581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7" name="Google Shape;437;p40"/>
          <p:cNvSpPr txBox="1">
            <a:spLocks noGrp="1"/>
          </p:cNvSpPr>
          <p:nvPr>
            <p:ph type="subTitle" idx="3"/>
          </p:nvPr>
        </p:nvSpPr>
        <p:spPr>
          <a:xfrm>
            <a:off x="3442950" y="3984836"/>
            <a:ext cx="22581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rgbClr val="242424"/>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r>
              <a:rPr lang="en-US" smtClean="0"/>
              <a:t>Click to edit Master subtitle style</a:t>
            </a:r>
            <a:endParaRPr/>
          </a:p>
        </p:txBody>
      </p:sp>
      <p:sp>
        <p:nvSpPr>
          <p:cNvPr id="438" name="Google Shape;438;p40"/>
          <p:cNvSpPr txBox="1">
            <a:spLocks noGrp="1"/>
          </p:cNvSpPr>
          <p:nvPr>
            <p:ph type="title" idx="4" hasCustomPrompt="1"/>
          </p:nvPr>
        </p:nvSpPr>
        <p:spPr>
          <a:xfrm>
            <a:off x="6172800" y="2959661"/>
            <a:ext cx="22581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39" name="Google Shape;439;p40"/>
          <p:cNvSpPr txBox="1">
            <a:spLocks noGrp="1"/>
          </p:cNvSpPr>
          <p:nvPr>
            <p:ph type="subTitle" idx="5"/>
          </p:nvPr>
        </p:nvSpPr>
        <p:spPr>
          <a:xfrm>
            <a:off x="6172800" y="3984833"/>
            <a:ext cx="22581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rgbClr val="242424"/>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r>
              <a:rPr lang="en-US" smtClean="0"/>
              <a:t>Click to edit Master subtitle style</a:t>
            </a:r>
            <a:endParaRPr/>
          </a:p>
        </p:txBody>
      </p:sp>
      <p:sp>
        <p:nvSpPr>
          <p:cNvPr id="440" name="Google Shape;440;p40"/>
          <p:cNvSpPr txBox="1">
            <a:spLocks noGrp="1"/>
          </p:cNvSpPr>
          <p:nvPr>
            <p:ph type="title" idx="6"/>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cstate="print">
            <a:alphaModFix amt="38000"/>
          </a:blip>
          <a:srcRect t="37942"/>
          <a:stretch/>
        </p:blipFill>
        <p:spPr>
          <a:xfrm rot="10800000" flipH="1">
            <a:off x="-363550" y="0"/>
            <a:ext cx="9871124" cy="6121739"/>
          </a:xfrm>
          <a:prstGeom prst="rect">
            <a:avLst/>
          </a:prstGeom>
          <a:noFill/>
          <a:ln>
            <a:noFill/>
          </a:ln>
        </p:spPr>
      </p:pic>
      <p:pic>
        <p:nvPicPr>
          <p:cNvPr id="34" name="Google Shape;34;p5"/>
          <p:cNvPicPr preferRelativeResize="0"/>
          <p:nvPr/>
        </p:nvPicPr>
        <p:blipFill>
          <a:blip r:embed="rId3" cstate="print">
            <a:alphaModFix amt="62000"/>
          </a:blip>
          <a:stretch>
            <a:fillRect/>
          </a:stretch>
        </p:blipFill>
        <p:spPr>
          <a:xfrm rot="-4516150">
            <a:off x="-581164" y="5659788"/>
            <a:ext cx="1898653" cy="1423990"/>
          </a:xfrm>
          <a:prstGeom prst="rect">
            <a:avLst/>
          </a:prstGeom>
          <a:noFill/>
          <a:ln>
            <a:noFill/>
          </a:ln>
        </p:spPr>
      </p:pic>
      <p:pic>
        <p:nvPicPr>
          <p:cNvPr id="35" name="Google Shape;35;p5"/>
          <p:cNvPicPr preferRelativeResize="0"/>
          <p:nvPr/>
        </p:nvPicPr>
        <p:blipFill rotWithShape="1">
          <a:blip r:embed="rId4" cstate="print">
            <a:alphaModFix amt="57000"/>
          </a:blip>
          <a:srcRect/>
          <a:stretch/>
        </p:blipFill>
        <p:spPr>
          <a:xfrm rot="487126" flipH="1">
            <a:off x="8490225" y="672444"/>
            <a:ext cx="904237" cy="1205657"/>
          </a:xfrm>
          <a:prstGeom prst="rect">
            <a:avLst/>
          </a:prstGeom>
          <a:noFill/>
          <a:ln>
            <a:noFill/>
          </a:ln>
        </p:spPr>
      </p:pic>
      <p:pic>
        <p:nvPicPr>
          <p:cNvPr id="36" name="Google Shape;36;p5"/>
          <p:cNvPicPr preferRelativeResize="0"/>
          <p:nvPr/>
        </p:nvPicPr>
        <p:blipFill rotWithShape="1">
          <a:blip r:embed="rId5" cstate="print">
            <a:alphaModFix amt="66000"/>
          </a:blip>
          <a:srcRect/>
          <a:stretch/>
        </p:blipFill>
        <p:spPr>
          <a:xfrm rot="487156" flipH="1">
            <a:off x="110844" y="5501908"/>
            <a:ext cx="633770" cy="845089"/>
          </a:xfrm>
          <a:prstGeom prst="rect">
            <a:avLst/>
          </a:prstGeom>
          <a:noFill/>
          <a:ln>
            <a:noFill/>
          </a:ln>
        </p:spPr>
      </p:pic>
      <p:pic>
        <p:nvPicPr>
          <p:cNvPr id="37" name="Google Shape;37;p5"/>
          <p:cNvPicPr preferRelativeResize="0"/>
          <p:nvPr/>
        </p:nvPicPr>
        <p:blipFill rotWithShape="1">
          <a:blip r:embed="rId6" cstate="print">
            <a:alphaModFix amt="28000"/>
          </a:blip>
          <a:srcRect/>
          <a:stretch/>
        </p:blipFill>
        <p:spPr>
          <a:xfrm rot="-9127495">
            <a:off x="8267789" y="-252703"/>
            <a:ext cx="1227344" cy="1636460"/>
          </a:xfrm>
          <a:prstGeom prst="rect">
            <a:avLst/>
          </a:prstGeom>
          <a:noFill/>
          <a:ln>
            <a:noFill/>
          </a:ln>
        </p:spPr>
      </p:pic>
      <p:sp>
        <p:nvSpPr>
          <p:cNvPr id="38" name="Google Shape;38;p5"/>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39" name="Google Shape;39;p5"/>
          <p:cNvSpPr txBox="1">
            <a:spLocks noGrp="1"/>
          </p:cNvSpPr>
          <p:nvPr>
            <p:ph type="title" idx="2"/>
          </p:nvPr>
        </p:nvSpPr>
        <p:spPr>
          <a:xfrm>
            <a:off x="1537425" y="3918533"/>
            <a:ext cx="2742600" cy="59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40" name="Google Shape;40;p5"/>
          <p:cNvSpPr txBox="1">
            <a:spLocks noGrp="1"/>
          </p:cNvSpPr>
          <p:nvPr>
            <p:ph type="title" idx="3"/>
          </p:nvPr>
        </p:nvSpPr>
        <p:spPr>
          <a:xfrm>
            <a:off x="4863974" y="3918533"/>
            <a:ext cx="2742600" cy="59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41" name="Google Shape;41;p5"/>
          <p:cNvSpPr txBox="1">
            <a:spLocks noGrp="1"/>
          </p:cNvSpPr>
          <p:nvPr>
            <p:ph type="subTitle" idx="1"/>
          </p:nvPr>
        </p:nvSpPr>
        <p:spPr>
          <a:xfrm>
            <a:off x="4863975" y="4513833"/>
            <a:ext cx="2742600" cy="13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
        <p:nvSpPr>
          <p:cNvPr id="42" name="Google Shape;42;p5"/>
          <p:cNvSpPr txBox="1">
            <a:spLocks noGrp="1"/>
          </p:cNvSpPr>
          <p:nvPr>
            <p:ph type="subTitle" idx="4"/>
          </p:nvPr>
        </p:nvSpPr>
        <p:spPr>
          <a:xfrm>
            <a:off x="1537425" y="4513833"/>
            <a:ext cx="2742600" cy="13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smtClean="0"/>
              <a:t>Click to edit Master subtitle style</a:t>
            </a:r>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441"/>
        <p:cNvGrpSpPr/>
        <p:nvPr/>
      </p:nvGrpSpPr>
      <p:grpSpPr>
        <a:xfrm>
          <a:off x="0" y="0"/>
          <a:ext cx="0" cy="0"/>
          <a:chOff x="0" y="0"/>
          <a:chExt cx="0" cy="0"/>
        </a:xfrm>
      </p:grpSpPr>
      <p:pic>
        <p:nvPicPr>
          <p:cNvPr id="442" name="Google Shape;442;p41"/>
          <p:cNvPicPr preferRelativeResize="0"/>
          <p:nvPr/>
        </p:nvPicPr>
        <p:blipFill rotWithShape="1">
          <a:blip r:embed="rId2" cstate="print">
            <a:alphaModFix amt="31000"/>
          </a:blip>
          <a:srcRect t="34167"/>
          <a:stretch/>
        </p:blipFill>
        <p:spPr>
          <a:xfrm rot="10800000">
            <a:off x="2384674" y="1"/>
            <a:ext cx="6918400" cy="4551700"/>
          </a:xfrm>
          <a:prstGeom prst="rect">
            <a:avLst/>
          </a:prstGeom>
          <a:noFill/>
          <a:ln>
            <a:noFill/>
          </a:ln>
        </p:spPr>
      </p:pic>
      <p:pic>
        <p:nvPicPr>
          <p:cNvPr id="443" name="Google Shape;443;p41"/>
          <p:cNvPicPr preferRelativeResize="0"/>
          <p:nvPr/>
        </p:nvPicPr>
        <p:blipFill rotWithShape="1">
          <a:blip r:embed="rId3" cstate="print">
            <a:alphaModFix amt="38000"/>
          </a:blip>
          <a:srcRect t="37942"/>
          <a:stretch/>
        </p:blipFill>
        <p:spPr>
          <a:xfrm flipH="1">
            <a:off x="-363550" y="2831127"/>
            <a:ext cx="9871124" cy="6121739"/>
          </a:xfrm>
          <a:prstGeom prst="rect">
            <a:avLst/>
          </a:prstGeom>
          <a:noFill/>
          <a:ln>
            <a:noFill/>
          </a:ln>
        </p:spPr>
      </p:pic>
      <p:sp>
        <p:nvSpPr>
          <p:cNvPr id="444" name="Google Shape;444;p41"/>
          <p:cNvSpPr txBox="1">
            <a:spLocks noGrp="1"/>
          </p:cNvSpPr>
          <p:nvPr>
            <p:ph type="title" hasCustomPrompt="1"/>
          </p:nvPr>
        </p:nvSpPr>
        <p:spPr>
          <a:xfrm>
            <a:off x="1764574" y="2948067"/>
            <a:ext cx="25887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9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45" name="Google Shape;445;p41"/>
          <p:cNvSpPr txBox="1">
            <a:spLocks noGrp="1"/>
          </p:cNvSpPr>
          <p:nvPr>
            <p:ph type="subTitle" idx="1"/>
          </p:nvPr>
        </p:nvSpPr>
        <p:spPr>
          <a:xfrm>
            <a:off x="1764574" y="3973263"/>
            <a:ext cx="25887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rgbClr val="242424"/>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r>
              <a:rPr lang="en-US" smtClean="0"/>
              <a:t>Click to edit Master subtitle style</a:t>
            </a:r>
            <a:endParaRPr/>
          </a:p>
        </p:txBody>
      </p:sp>
      <p:sp>
        <p:nvSpPr>
          <p:cNvPr id="446" name="Google Shape;446;p41"/>
          <p:cNvSpPr txBox="1">
            <a:spLocks noGrp="1"/>
          </p:cNvSpPr>
          <p:nvPr>
            <p:ph type="title" idx="2" hasCustomPrompt="1"/>
          </p:nvPr>
        </p:nvSpPr>
        <p:spPr>
          <a:xfrm>
            <a:off x="4790725" y="2948067"/>
            <a:ext cx="25887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9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47" name="Google Shape;447;p41"/>
          <p:cNvSpPr txBox="1">
            <a:spLocks noGrp="1"/>
          </p:cNvSpPr>
          <p:nvPr>
            <p:ph type="subTitle" idx="3"/>
          </p:nvPr>
        </p:nvSpPr>
        <p:spPr>
          <a:xfrm>
            <a:off x="4790725" y="3973237"/>
            <a:ext cx="25887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rgbClr val="242424"/>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r>
              <a:rPr lang="en-US" smtClean="0"/>
              <a:t>Click to edit Master subtitle style</a:t>
            </a:r>
            <a:endParaRPr/>
          </a:p>
        </p:txBody>
      </p:sp>
      <p:sp>
        <p:nvSpPr>
          <p:cNvPr id="448" name="Google Shape;448;p41"/>
          <p:cNvSpPr txBox="1">
            <a:spLocks noGrp="1"/>
          </p:cNvSpPr>
          <p:nvPr>
            <p:ph type="title" idx="4"/>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449"/>
        <p:cNvGrpSpPr/>
        <p:nvPr/>
      </p:nvGrpSpPr>
      <p:grpSpPr>
        <a:xfrm>
          <a:off x="0" y="0"/>
          <a:ext cx="0" cy="0"/>
          <a:chOff x="0" y="0"/>
          <a:chExt cx="0" cy="0"/>
        </a:xfrm>
      </p:grpSpPr>
      <p:pic>
        <p:nvPicPr>
          <p:cNvPr id="450" name="Google Shape;450;p42"/>
          <p:cNvPicPr preferRelativeResize="0"/>
          <p:nvPr/>
        </p:nvPicPr>
        <p:blipFill rotWithShape="1">
          <a:blip r:embed="rId2" cstate="print">
            <a:alphaModFix amt="31000"/>
          </a:blip>
          <a:srcRect t="34167"/>
          <a:stretch/>
        </p:blipFill>
        <p:spPr>
          <a:xfrm flipH="1">
            <a:off x="2384674" y="3353733"/>
            <a:ext cx="6918400" cy="4551700"/>
          </a:xfrm>
          <a:prstGeom prst="rect">
            <a:avLst/>
          </a:prstGeom>
          <a:noFill/>
          <a:ln>
            <a:noFill/>
          </a:ln>
        </p:spPr>
      </p:pic>
      <p:pic>
        <p:nvPicPr>
          <p:cNvPr id="451" name="Google Shape;451;p42"/>
          <p:cNvPicPr preferRelativeResize="0"/>
          <p:nvPr/>
        </p:nvPicPr>
        <p:blipFill rotWithShape="1">
          <a:blip r:embed="rId3" cstate="print">
            <a:alphaModFix amt="38000"/>
          </a:blip>
          <a:srcRect t="37942"/>
          <a:stretch/>
        </p:blipFill>
        <p:spPr>
          <a:xfrm rot="10800000">
            <a:off x="-363550" y="-1047434"/>
            <a:ext cx="9871124" cy="6121739"/>
          </a:xfrm>
          <a:prstGeom prst="rect">
            <a:avLst/>
          </a:prstGeom>
          <a:noFill/>
          <a:ln>
            <a:noFill/>
          </a:ln>
        </p:spPr>
      </p:pic>
      <p:sp>
        <p:nvSpPr>
          <p:cNvPr id="452" name="Google Shape;452;p42"/>
          <p:cNvSpPr txBox="1">
            <a:spLocks noGrp="1"/>
          </p:cNvSpPr>
          <p:nvPr>
            <p:ph type="title" hasCustomPrompt="1"/>
          </p:nvPr>
        </p:nvSpPr>
        <p:spPr>
          <a:xfrm>
            <a:off x="713100" y="719200"/>
            <a:ext cx="38589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9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3" name="Google Shape;453;p42"/>
          <p:cNvSpPr txBox="1">
            <a:spLocks noGrp="1"/>
          </p:cNvSpPr>
          <p:nvPr>
            <p:ph type="subTitle" idx="1"/>
          </p:nvPr>
        </p:nvSpPr>
        <p:spPr>
          <a:xfrm>
            <a:off x="713100" y="1744397"/>
            <a:ext cx="38589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r>
              <a:rPr lang="en-US" smtClean="0"/>
              <a:t>Click to edit Master subtitle style</a:t>
            </a:r>
            <a:endParaRPr/>
          </a:p>
        </p:txBody>
      </p:sp>
      <p:sp>
        <p:nvSpPr>
          <p:cNvPr id="454" name="Google Shape;454;p42"/>
          <p:cNvSpPr txBox="1">
            <a:spLocks noGrp="1"/>
          </p:cNvSpPr>
          <p:nvPr>
            <p:ph type="title" idx="2" hasCustomPrompt="1"/>
          </p:nvPr>
        </p:nvSpPr>
        <p:spPr>
          <a:xfrm>
            <a:off x="713102" y="2592019"/>
            <a:ext cx="38589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9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5" name="Google Shape;455;p42"/>
          <p:cNvSpPr txBox="1">
            <a:spLocks noGrp="1"/>
          </p:cNvSpPr>
          <p:nvPr>
            <p:ph type="subTitle" idx="3"/>
          </p:nvPr>
        </p:nvSpPr>
        <p:spPr>
          <a:xfrm>
            <a:off x="713102" y="3617189"/>
            <a:ext cx="38589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rgbClr val="242424"/>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r>
              <a:rPr lang="en-US" smtClean="0"/>
              <a:t>Click to edit Master subtitle style</a:t>
            </a:r>
            <a:endParaRPr/>
          </a:p>
        </p:txBody>
      </p:sp>
      <p:sp>
        <p:nvSpPr>
          <p:cNvPr id="456" name="Google Shape;456;p42"/>
          <p:cNvSpPr txBox="1">
            <a:spLocks noGrp="1"/>
          </p:cNvSpPr>
          <p:nvPr>
            <p:ph type="title" idx="4" hasCustomPrompt="1"/>
          </p:nvPr>
        </p:nvSpPr>
        <p:spPr>
          <a:xfrm>
            <a:off x="713100" y="4464803"/>
            <a:ext cx="38589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9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7" name="Google Shape;457;p42"/>
          <p:cNvSpPr txBox="1">
            <a:spLocks noGrp="1"/>
          </p:cNvSpPr>
          <p:nvPr>
            <p:ph type="subTitle" idx="5"/>
          </p:nvPr>
        </p:nvSpPr>
        <p:spPr>
          <a:xfrm>
            <a:off x="713100" y="5490000"/>
            <a:ext cx="3858900" cy="6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solidFill>
                  <a:srgbClr val="242424"/>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r>
              <a:rPr lang="en-US" smtClean="0"/>
              <a:t>Click to edit Master subtitle style</a:t>
            </a:r>
            <a:endParaRPr/>
          </a:p>
        </p:txBody>
      </p:sp>
      <p:pic>
        <p:nvPicPr>
          <p:cNvPr id="458" name="Google Shape;458;p42"/>
          <p:cNvPicPr preferRelativeResize="0"/>
          <p:nvPr/>
        </p:nvPicPr>
        <p:blipFill rotWithShape="1">
          <a:blip r:embed="rId4" cstate="print">
            <a:alphaModFix amt="60000"/>
          </a:blip>
          <a:srcRect/>
          <a:stretch/>
        </p:blipFill>
        <p:spPr>
          <a:xfrm rot="-487117">
            <a:off x="370405" y="3280126"/>
            <a:ext cx="223202" cy="297604"/>
          </a:xfrm>
          <a:prstGeom prst="rect">
            <a:avLst/>
          </a:prstGeom>
          <a:noFill/>
          <a:ln>
            <a:noFill/>
          </a:ln>
        </p:spPr>
      </p:pic>
      <p:pic>
        <p:nvPicPr>
          <p:cNvPr id="459" name="Google Shape;459;p42"/>
          <p:cNvPicPr preferRelativeResize="0"/>
          <p:nvPr/>
        </p:nvPicPr>
        <p:blipFill>
          <a:blip r:embed="rId5" cstate="print">
            <a:alphaModFix/>
          </a:blip>
          <a:stretch>
            <a:fillRect/>
          </a:stretch>
        </p:blipFill>
        <p:spPr>
          <a:xfrm>
            <a:off x="7654731" y="-1004740"/>
            <a:ext cx="2522550" cy="2714600"/>
          </a:xfrm>
          <a:prstGeom prst="rect">
            <a:avLst/>
          </a:prstGeom>
          <a:noFill/>
          <a:ln>
            <a:noFill/>
          </a:ln>
        </p:spPr>
      </p:pic>
      <p:pic>
        <p:nvPicPr>
          <p:cNvPr id="460" name="Google Shape;460;p42"/>
          <p:cNvPicPr preferRelativeResize="0"/>
          <p:nvPr/>
        </p:nvPicPr>
        <p:blipFill>
          <a:blip r:embed="rId6" cstate="print">
            <a:alphaModFix/>
          </a:blip>
          <a:stretch>
            <a:fillRect/>
          </a:stretch>
        </p:blipFill>
        <p:spPr>
          <a:xfrm flipH="1">
            <a:off x="4572009" y="5364966"/>
            <a:ext cx="1821254" cy="1959908"/>
          </a:xfrm>
          <a:prstGeom prst="rect">
            <a:avLst/>
          </a:prstGeom>
          <a:noFill/>
          <a:ln>
            <a:noFill/>
          </a:ln>
        </p:spPr>
      </p:pic>
      <p:pic>
        <p:nvPicPr>
          <p:cNvPr id="461" name="Google Shape;461;p42"/>
          <p:cNvPicPr preferRelativeResize="0"/>
          <p:nvPr/>
        </p:nvPicPr>
        <p:blipFill>
          <a:blip r:embed="rId7" cstate="print">
            <a:alphaModFix/>
          </a:blip>
          <a:stretch>
            <a:fillRect/>
          </a:stretch>
        </p:blipFill>
        <p:spPr>
          <a:xfrm flipH="1">
            <a:off x="-1289625" y="-1078931"/>
            <a:ext cx="2260175" cy="2432233"/>
          </a:xfrm>
          <a:prstGeom prst="rect">
            <a:avLst/>
          </a:prstGeom>
          <a:noFill/>
          <a:ln>
            <a:noFill/>
          </a:ln>
        </p:spPr>
      </p:pic>
      <p:pic>
        <p:nvPicPr>
          <p:cNvPr id="462" name="Google Shape;462;p42"/>
          <p:cNvPicPr preferRelativeResize="0"/>
          <p:nvPr/>
        </p:nvPicPr>
        <p:blipFill>
          <a:blip r:embed="rId8" cstate="print">
            <a:alphaModFix/>
          </a:blip>
          <a:stretch>
            <a:fillRect/>
          </a:stretch>
        </p:blipFill>
        <p:spPr>
          <a:xfrm flipH="1">
            <a:off x="-1009747" y="5911336"/>
            <a:ext cx="2038475" cy="2193664"/>
          </a:xfrm>
          <a:prstGeom prst="rect">
            <a:avLst/>
          </a:prstGeom>
          <a:noFill/>
          <a:ln>
            <a:noFill/>
          </a:ln>
        </p:spPr>
      </p:pic>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63"/>
        <p:cNvGrpSpPr/>
        <p:nvPr/>
      </p:nvGrpSpPr>
      <p:grpSpPr>
        <a:xfrm>
          <a:off x="0" y="0"/>
          <a:ext cx="0" cy="0"/>
          <a:chOff x="0" y="0"/>
          <a:chExt cx="0" cy="0"/>
        </a:xfrm>
      </p:grpSpPr>
      <p:pic>
        <p:nvPicPr>
          <p:cNvPr id="464" name="Google Shape;464;p43"/>
          <p:cNvPicPr preferRelativeResize="0"/>
          <p:nvPr/>
        </p:nvPicPr>
        <p:blipFill rotWithShape="1">
          <a:blip r:embed="rId2" cstate="print">
            <a:alphaModFix amt="31000"/>
          </a:blip>
          <a:srcRect t="34167"/>
          <a:stretch/>
        </p:blipFill>
        <p:spPr>
          <a:xfrm flipH="1">
            <a:off x="2308425" y="2870199"/>
            <a:ext cx="6918400" cy="4551700"/>
          </a:xfrm>
          <a:prstGeom prst="rect">
            <a:avLst/>
          </a:prstGeom>
          <a:noFill/>
          <a:ln>
            <a:noFill/>
          </a:ln>
        </p:spPr>
      </p:pic>
      <p:pic>
        <p:nvPicPr>
          <p:cNvPr id="465" name="Google Shape;465;p43"/>
          <p:cNvPicPr preferRelativeResize="0"/>
          <p:nvPr/>
        </p:nvPicPr>
        <p:blipFill rotWithShape="1">
          <a:blip r:embed="rId2" cstate="print">
            <a:alphaModFix amt="31000"/>
          </a:blip>
          <a:srcRect b="71614"/>
          <a:stretch/>
        </p:blipFill>
        <p:spPr>
          <a:xfrm>
            <a:off x="2285950" y="-66535"/>
            <a:ext cx="6918400" cy="1962569"/>
          </a:xfrm>
          <a:prstGeom prst="rect">
            <a:avLst/>
          </a:prstGeom>
          <a:noFill/>
          <a:ln>
            <a:noFill/>
          </a:ln>
        </p:spPr>
      </p:pic>
      <p:sp>
        <p:nvSpPr>
          <p:cNvPr id="466" name="Google Shape;466;p43"/>
          <p:cNvSpPr txBox="1">
            <a:spLocks noGrp="1"/>
          </p:cNvSpPr>
          <p:nvPr>
            <p:ph type="title"/>
          </p:nvPr>
        </p:nvSpPr>
        <p:spPr>
          <a:xfrm>
            <a:off x="4275250" y="2029467"/>
            <a:ext cx="2867400" cy="186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solidFill>
                  <a:schemeClr val="lt2"/>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n-US" smtClean="0"/>
              <a:t>Click to edit Master title style</a:t>
            </a:r>
            <a:endParaRPr/>
          </a:p>
        </p:txBody>
      </p:sp>
      <p:sp>
        <p:nvSpPr>
          <p:cNvPr id="467" name="Google Shape;467;p43"/>
          <p:cNvSpPr txBox="1">
            <a:spLocks noGrp="1"/>
          </p:cNvSpPr>
          <p:nvPr>
            <p:ph type="title" idx="2" hasCustomPrompt="1"/>
          </p:nvPr>
        </p:nvSpPr>
        <p:spPr>
          <a:xfrm>
            <a:off x="7410763" y="2867767"/>
            <a:ext cx="996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68" name="Google Shape;468;p43"/>
          <p:cNvSpPr txBox="1">
            <a:spLocks noGrp="1"/>
          </p:cNvSpPr>
          <p:nvPr>
            <p:ph type="subTitle" idx="1"/>
          </p:nvPr>
        </p:nvSpPr>
        <p:spPr>
          <a:xfrm>
            <a:off x="4275250" y="4180533"/>
            <a:ext cx="2867400" cy="64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r>
              <a:rPr lang="en-US" smtClean="0"/>
              <a:t>Click to edit Master subtitle style</a:t>
            </a:r>
            <a:endParaRPr/>
          </a:p>
        </p:txBody>
      </p:sp>
      <p:pic>
        <p:nvPicPr>
          <p:cNvPr id="469" name="Google Shape;469;p43"/>
          <p:cNvPicPr preferRelativeResize="0"/>
          <p:nvPr/>
        </p:nvPicPr>
        <p:blipFill rotWithShape="1">
          <a:blip r:embed="rId3" cstate="print">
            <a:alphaModFix amt="60000"/>
          </a:blip>
          <a:srcRect/>
          <a:stretch/>
        </p:blipFill>
        <p:spPr>
          <a:xfrm rot="-487117">
            <a:off x="5335630" y="5989993"/>
            <a:ext cx="223202" cy="297604"/>
          </a:xfrm>
          <a:prstGeom prst="rect">
            <a:avLst/>
          </a:prstGeom>
          <a:noFill/>
          <a:ln>
            <a:noFill/>
          </a:ln>
        </p:spPr>
      </p:pic>
      <p:pic>
        <p:nvPicPr>
          <p:cNvPr id="470" name="Google Shape;470;p43"/>
          <p:cNvPicPr preferRelativeResize="0"/>
          <p:nvPr/>
        </p:nvPicPr>
        <p:blipFill>
          <a:blip r:embed="rId4" cstate="print">
            <a:alphaModFix/>
          </a:blip>
          <a:stretch>
            <a:fillRect/>
          </a:stretch>
        </p:blipFill>
        <p:spPr>
          <a:xfrm>
            <a:off x="7788352" y="395800"/>
            <a:ext cx="918175" cy="988067"/>
          </a:xfrm>
          <a:prstGeom prst="rect">
            <a:avLst/>
          </a:prstGeom>
          <a:noFill/>
          <a:ln>
            <a:noFill/>
          </a:ln>
        </p:spPr>
      </p:pic>
      <p:pic>
        <p:nvPicPr>
          <p:cNvPr id="471" name="Google Shape;471;p43"/>
          <p:cNvPicPr preferRelativeResize="0"/>
          <p:nvPr/>
        </p:nvPicPr>
        <p:blipFill>
          <a:blip r:embed="rId5" cstate="print">
            <a:alphaModFix/>
          </a:blip>
          <a:stretch>
            <a:fillRect/>
          </a:stretch>
        </p:blipFill>
        <p:spPr>
          <a:xfrm>
            <a:off x="3308077" y="5864934"/>
            <a:ext cx="508975" cy="547733"/>
          </a:xfrm>
          <a:prstGeom prst="rect">
            <a:avLst/>
          </a:prstGeom>
          <a:noFill/>
          <a:ln>
            <a:noFill/>
          </a:ln>
        </p:spPr>
      </p:pic>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72"/>
        <p:cNvGrpSpPr/>
        <p:nvPr/>
      </p:nvGrpSpPr>
      <p:grpSpPr>
        <a:xfrm>
          <a:off x="0" y="0"/>
          <a:ext cx="0" cy="0"/>
          <a:chOff x="0" y="0"/>
          <a:chExt cx="0" cy="0"/>
        </a:xfrm>
      </p:grpSpPr>
      <p:pic>
        <p:nvPicPr>
          <p:cNvPr id="473" name="Google Shape;473;p44"/>
          <p:cNvPicPr preferRelativeResize="0"/>
          <p:nvPr/>
        </p:nvPicPr>
        <p:blipFill rotWithShape="1">
          <a:blip r:embed="rId2" cstate="print">
            <a:alphaModFix amt="31000"/>
          </a:blip>
          <a:srcRect t="34167"/>
          <a:stretch/>
        </p:blipFill>
        <p:spPr>
          <a:xfrm rot="10800000">
            <a:off x="2308425" y="-66535"/>
            <a:ext cx="6918400" cy="4551700"/>
          </a:xfrm>
          <a:prstGeom prst="rect">
            <a:avLst/>
          </a:prstGeom>
          <a:noFill/>
          <a:ln>
            <a:noFill/>
          </a:ln>
        </p:spPr>
      </p:pic>
      <p:pic>
        <p:nvPicPr>
          <p:cNvPr id="474" name="Google Shape;474;p44"/>
          <p:cNvPicPr preferRelativeResize="0"/>
          <p:nvPr/>
        </p:nvPicPr>
        <p:blipFill rotWithShape="1">
          <a:blip r:embed="rId2" cstate="print">
            <a:alphaModFix amt="31000"/>
          </a:blip>
          <a:srcRect b="71614"/>
          <a:stretch/>
        </p:blipFill>
        <p:spPr>
          <a:xfrm rot="10800000">
            <a:off x="0" y="5018064"/>
            <a:ext cx="6918400" cy="1962569"/>
          </a:xfrm>
          <a:prstGeom prst="rect">
            <a:avLst/>
          </a:prstGeom>
          <a:noFill/>
          <a:ln>
            <a:noFill/>
          </a:ln>
        </p:spPr>
      </p:pic>
      <p:pic>
        <p:nvPicPr>
          <p:cNvPr id="475" name="Google Shape;475;p44"/>
          <p:cNvPicPr preferRelativeResize="0"/>
          <p:nvPr/>
        </p:nvPicPr>
        <p:blipFill rotWithShape="1">
          <a:blip r:embed="rId3" cstate="print">
            <a:alphaModFix amt="75000"/>
          </a:blip>
          <a:srcRect/>
          <a:stretch/>
        </p:blipFill>
        <p:spPr>
          <a:xfrm rot="6847917">
            <a:off x="-143127" y="372192"/>
            <a:ext cx="1535501" cy="1151611"/>
          </a:xfrm>
          <a:prstGeom prst="rect">
            <a:avLst/>
          </a:prstGeom>
          <a:noFill/>
          <a:ln>
            <a:noFill/>
          </a:ln>
        </p:spPr>
      </p:pic>
      <p:pic>
        <p:nvPicPr>
          <p:cNvPr id="476" name="Google Shape;476;p44"/>
          <p:cNvPicPr preferRelativeResize="0"/>
          <p:nvPr/>
        </p:nvPicPr>
        <p:blipFill rotWithShape="1">
          <a:blip r:embed="rId4" cstate="print">
            <a:alphaModFix amt="84000"/>
          </a:blip>
          <a:srcRect/>
          <a:stretch/>
        </p:blipFill>
        <p:spPr>
          <a:xfrm rot="-487111">
            <a:off x="1641131" y="5969944"/>
            <a:ext cx="993653" cy="1324845"/>
          </a:xfrm>
          <a:prstGeom prst="rect">
            <a:avLst/>
          </a:prstGeom>
          <a:noFill/>
          <a:ln>
            <a:noFill/>
          </a:ln>
        </p:spPr>
      </p:pic>
      <p:pic>
        <p:nvPicPr>
          <p:cNvPr id="477" name="Google Shape;477;p44"/>
          <p:cNvPicPr preferRelativeResize="0"/>
          <p:nvPr/>
        </p:nvPicPr>
        <p:blipFill rotWithShape="1">
          <a:blip r:embed="rId5" cstate="print">
            <a:alphaModFix amt="60000"/>
          </a:blip>
          <a:srcRect/>
          <a:stretch/>
        </p:blipFill>
        <p:spPr>
          <a:xfrm rot="-487117">
            <a:off x="5335630" y="5989993"/>
            <a:ext cx="223202" cy="297604"/>
          </a:xfrm>
          <a:prstGeom prst="rect">
            <a:avLst/>
          </a:prstGeom>
          <a:noFill/>
          <a:ln>
            <a:noFill/>
          </a:ln>
        </p:spPr>
      </p:pic>
      <p:pic>
        <p:nvPicPr>
          <p:cNvPr id="478" name="Google Shape;478;p44"/>
          <p:cNvPicPr preferRelativeResize="0"/>
          <p:nvPr/>
        </p:nvPicPr>
        <p:blipFill rotWithShape="1">
          <a:blip r:embed="rId6" cstate="print">
            <a:alphaModFix amt="69000"/>
          </a:blip>
          <a:srcRect/>
          <a:stretch/>
        </p:blipFill>
        <p:spPr>
          <a:xfrm rot="-487119">
            <a:off x="8413940" y="496202"/>
            <a:ext cx="455378" cy="607172"/>
          </a:xfrm>
          <a:prstGeom prst="rect">
            <a:avLst/>
          </a:prstGeom>
          <a:noFill/>
          <a:ln>
            <a:noFill/>
          </a:ln>
        </p:spPr>
      </p:pic>
      <p:sp>
        <p:nvSpPr>
          <p:cNvPr id="479" name="Google Shape;479;p44"/>
          <p:cNvSpPr txBox="1">
            <a:spLocks noGrp="1"/>
          </p:cNvSpPr>
          <p:nvPr>
            <p:ph type="title"/>
          </p:nvPr>
        </p:nvSpPr>
        <p:spPr>
          <a:xfrm flipH="1">
            <a:off x="2001350" y="2029467"/>
            <a:ext cx="2867400" cy="186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5000">
                <a:solidFill>
                  <a:schemeClr val="lt2"/>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n-US" smtClean="0"/>
              <a:t>Click to edit Master title style</a:t>
            </a:r>
            <a:endParaRPr/>
          </a:p>
        </p:txBody>
      </p:sp>
      <p:sp>
        <p:nvSpPr>
          <p:cNvPr id="480" name="Google Shape;480;p44"/>
          <p:cNvSpPr txBox="1">
            <a:spLocks noGrp="1"/>
          </p:cNvSpPr>
          <p:nvPr>
            <p:ph type="title" idx="2" hasCustomPrompt="1"/>
          </p:nvPr>
        </p:nvSpPr>
        <p:spPr>
          <a:xfrm flipH="1">
            <a:off x="736638" y="2867767"/>
            <a:ext cx="996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1" name="Google Shape;481;p44"/>
          <p:cNvSpPr txBox="1">
            <a:spLocks noGrp="1"/>
          </p:cNvSpPr>
          <p:nvPr>
            <p:ph type="subTitle" idx="1"/>
          </p:nvPr>
        </p:nvSpPr>
        <p:spPr>
          <a:xfrm flipH="1">
            <a:off x="2001350" y="4180533"/>
            <a:ext cx="2867400" cy="64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482"/>
        <p:cNvGrpSpPr/>
        <p:nvPr/>
      </p:nvGrpSpPr>
      <p:grpSpPr>
        <a:xfrm>
          <a:off x="0" y="0"/>
          <a:ext cx="0" cy="0"/>
          <a:chOff x="0" y="0"/>
          <a:chExt cx="0" cy="0"/>
        </a:xfrm>
      </p:grpSpPr>
      <p:pic>
        <p:nvPicPr>
          <p:cNvPr id="483" name="Google Shape;483;p45"/>
          <p:cNvPicPr preferRelativeResize="0"/>
          <p:nvPr/>
        </p:nvPicPr>
        <p:blipFill rotWithShape="1">
          <a:blip r:embed="rId2" cstate="print">
            <a:alphaModFix amt="31000"/>
          </a:blip>
          <a:srcRect t="34167"/>
          <a:stretch/>
        </p:blipFill>
        <p:spPr>
          <a:xfrm flipH="1">
            <a:off x="2308425" y="2428933"/>
            <a:ext cx="6918400" cy="4551700"/>
          </a:xfrm>
          <a:prstGeom prst="rect">
            <a:avLst/>
          </a:prstGeom>
          <a:noFill/>
          <a:ln>
            <a:noFill/>
          </a:ln>
        </p:spPr>
      </p:pic>
      <p:pic>
        <p:nvPicPr>
          <p:cNvPr id="484" name="Google Shape;484;p45"/>
          <p:cNvPicPr preferRelativeResize="0"/>
          <p:nvPr/>
        </p:nvPicPr>
        <p:blipFill rotWithShape="1">
          <a:blip r:embed="rId3" cstate="print">
            <a:alphaModFix amt="60000"/>
          </a:blip>
          <a:srcRect/>
          <a:stretch/>
        </p:blipFill>
        <p:spPr>
          <a:xfrm rot="-487117">
            <a:off x="5335630" y="5989993"/>
            <a:ext cx="223202" cy="297604"/>
          </a:xfrm>
          <a:prstGeom prst="rect">
            <a:avLst/>
          </a:prstGeom>
          <a:noFill/>
          <a:ln>
            <a:noFill/>
          </a:ln>
        </p:spPr>
      </p:pic>
      <p:pic>
        <p:nvPicPr>
          <p:cNvPr id="485" name="Google Shape;485;p45"/>
          <p:cNvPicPr preferRelativeResize="0"/>
          <p:nvPr/>
        </p:nvPicPr>
        <p:blipFill rotWithShape="1">
          <a:blip r:embed="rId2" cstate="print">
            <a:alphaModFix amt="31000"/>
          </a:blip>
          <a:srcRect b="71614"/>
          <a:stretch/>
        </p:blipFill>
        <p:spPr>
          <a:xfrm flipH="1">
            <a:off x="0" y="-66535"/>
            <a:ext cx="6918400" cy="1962569"/>
          </a:xfrm>
          <a:prstGeom prst="rect">
            <a:avLst/>
          </a:prstGeom>
          <a:noFill/>
          <a:ln>
            <a:noFill/>
          </a:ln>
        </p:spPr>
      </p:pic>
      <p:pic>
        <p:nvPicPr>
          <p:cNvPr id="486" name="Google Shape;486;p45"/>
          <p:cNvPicPr preferRelativeResize="0"/>
          <p:nvPr/>
        </p:nvPicPr>
        <p:blipFill>
          <a:blip r:embed="rId4" cstate="print">
            <a:alphaModFix/>
          </a:blip>
          <a:stretch>
            <a:fillRect/>
          </a:stretch>
        </p:blipFill>
        <p:spPr>
          <a:xfrm>
            <a:off x="7903402" y="5590147"/>
            <a:ext cx="1620800" cy="1744200"/>
          </a:xfrm>
          <a:prstGeom prst="rect">
            <a:avLst/>
          </a:prstGeom>
          <a:noFill/>
          <a:ln>
            <a:noFill/>
          </a:ln>
        </p:spPr>
      </p:pic>
      <p:pic>
        <p:nvPicPr>
          <p:cNvPr id="487" name="Google Shape;487;p45"/>
          <p:cNvPicPr preferRelativeResize="0"/>
          <p:nvPr/>
        </p:nvPicPr>
        <p:blipFill>
          <a:blip r:embed="rId5" cstate="print">
            <a:alphaModFix/>
          </a:blip>
          <a:stretch>
            <a:fillRect/>
          </a:stretch>
        </p:blipFill>
        <p:spPr>
          <a:xfrm flipH="1">
            <a:off x="-445766" y="-998501"/>
            <a:ext cx="1821254" cy="1959908"/>
          </a:xfrm>
          <a:prstGeom prst="rect">
            <a:avLst/>
          </a:prstGeom>
          <a:noFill/>
          <a:ln>
            <a:noFill/>
          </a:ln>
        </p:spPr>
      </p:pic>
      <p:pic>
        <p:nvPicPr>
          <p:cNvPr id="488" name="Google Shape;488;p45"/>
          <p:cNvPicPr preferRelativeResize="0"/>
          <p:nvPr/>
        </p:nvPicPr>
        <p:blipFill>
          <a:blip r:embed="rId5" cstate="print">
            <a:alphaModFix/>
          </a:blip>
          <a:stretch>
            <a:fillRect/>
          </a:stretch>
        </p:blipFill>
        <p:spPr>
          <a:xfrm flipH="1">
            <a:off x="7903409" y="-798067"/>
            <a:ext cx="1821254" cy="1959908"/>
          </a:xfrm>
          <a:prstGeom prst="rect">
            <a:avLst/>
          </a:prstGeom>
          <a:noFill/>
          <a:ln>
            <a:noFill/>
          </a:ln>
        </p:spPr>
      </p:pic>
      <p:sp>
        <p:nvSpPr>
          <p:cNvPr id="489" name="Google Shape;489;p45"/>
          <p:cNvSpPr txBox="1">
            <a:spLocks noGrp="1"/>
          </p:cNvSpPr>
          <p:nvPr>
            <p:ph type="title"/>
          </p:nvPr>
        </p:nvSpPr>
        <p:spPr>
          <a:xfrm>
            <a:off x="4832700" y="3472767"/>
            <a:ext cx="3598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lt2"/>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r>
              <a:rPr lang="en-US" smtClean="0"/>
              <a:t>Click to edit Master title style</a:t>
            </a:r>
            <a:endParaRPr/>
          </a:p>
        </p:txBody>
      </p:sp>
      <p:sp>
        <p:nvSpPr>
          <p:cNvPr id="490" name="Google Shape;490;p45"/>
          <p:cNvSpPr txBox="1">
            <a:spLocks noGrp="1"/>
          </p:cNvSpPr>
          <p:nvPr>
            <p:ph type="title" idx="2" hasCustomPrompt="1"/>
          </p:nvPr>
        </p:nvSpPr>
        <p:spPr>
          <a:xfrm>
            <a:off x="6005850" y="2165033"/>
            <a:ext cx="12519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91" name="Google Shape;491;p45"/>
          <p:cNvSpPr txBox="1">
            <a:spLocks noGrp="1"/>
          </p:cNvSpPr>
          <p:nvPr>
            <p:ph type="subTitle" idx="1"/>
          </p:nvPr>
        </p:nvSpPr>
        <p:spPr>
          <a:xfrm>
            <a:off x="4832700" y="4595167"/>
            <a:ext cx="3598200" cy="6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92"/>
        <p:cNvGrpSpPr/>
        <p:nvPr/>
      </p:nvGrpSpPr>
      <p:grpSpPr>
        <a:xfrm>
          <a:off x="0" y="0"/>
          <a:ext cx="0" cy="0"/>
          <a:chOff x="0" y="0"/>
          <a:chExt cx="0" cy="0"/>
        </a:xfrm>
      </p:grpSpPr>
      <p:pic>
        <p:nvPicPr>
          <p:cNvPr id="493" name="Google Shape;493;p46"/>
          <p:cNvPicPr preferRelativeResize="0"/>
          <p:nvPr/>
        </p:nvPicPr>
        <p:blipFill rotWithShape="1">
          <a:blip r:embed="rId2" cstate="print">
            <a:alphaModFix amt="31000"/>
          </a:blip>
          <a:srcRect b="71614"/>
          <a:stretch/>
        </p:blipFill>
        <p:spPr>
          <a:xfrm flipH="1">
            <a:off x="0" y="-41003"/>
            <a:ext cx="6918400" cy="1962569"/>
          </a:xfrm>
          <a:prstGeom prst="rect">
            <a:avLst/>
          </a:prstGeom>
          <a:noFill/>
          <a:ln>
            <a:noFill/>
          </a:ln>
        </p:spPr>
      </p:pic>
      <p:pic>
        <p:nvPicPr>
          <p:cNvPr id="494" name="Google Shape;494;p46"/>
          <p:cNvPicPr preferRelativeResize="0"/>
          <p:nvPr/>
        </p:nvPicPr>
        <p:blipFill rotWithShape="1">
          <a:blip r:embed="rId3" cstate="print">
            <a:alphaModFix amt="87000"/>
          </a:blip>
          <a:srcRect/>
          <a:stretch/>
        </p:blipFill>
        <p:spPr>
          <a:xfrm rot="117638">
            <a:off x="8017973" y="-889911"/>
            <a:ext cx="2073707" cy="2764989"/>
          </a:xfrm>
          <a:prstGeom prst="rect">
            <a:avLst/>
          </a:prstGeom>
          <a:noFill/>
          <a:ln>
            <a:noFill/>
          </a:ln>
        </p:spPr>
      </p:pic>
      <p:pic>
        <p:nvPicPr>
          <p:cNvPr id="495" name="Google Shape;495;p46"/>
          <p:cNvPicPr preferRelativeResize="0"/>
          <p:nvPr/>
        </p:nvPicPr>
        <p:blipFill rotWithShape="1">
          <a:blip r:embed="rId4" cstate="print">
            <a:alphaModFix amt="69000"/>
          </a:blip>
          <a:srcRect/>
          <a:stretch/>
        </p:blipFill>
        <p:spPr>
          <a:xfrm rot="-487136">
            <a:off x="-676155" y="5394573"/>
            <a:ext cx="1494185" cy="1992305"/>
          </a:xfrm>
          <a:prstGeom prst="rect">
            <a:avLst/>
          </a:prstGeom>
          <a:noFill/>
          <a:ln>
            <a:noFill/>
          </a:ln>
        </p:spPr>
      </p:pic>
      <p:sp>
        <p:nvSpPr>
          <p:cNvPr id="496" name="Google Shape;496;p46"/>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97"/>
        <p:cNvGrpSpPr/>
        <p:nvPr/>
      </p:nvGrpSpPr>
      <p:grpSpPr>
        <a:xfrm>
          <a:off x="0" y="0"/>
          <a:ext cx="0" cy="0"/>
          <a:chOff x="0" y="0"/>
          <a:chExt cx="0" cy="0"/>
        </a:xfrm>
      </p:grpSpPr>
      <p:pic>
        <p:nvPicPr>
          <p:cNvPr id="498" name="Google Shape;498;p47"/>
          <p:cNvPicPr preferRelativeResize="0"/>
          <p:nvPr/>
        </p:nvPicPr>
        <p:blipFill rotWithShape="1">
          <a:blip r:embed="rId2" cstate="print">
            <a:alphaModFix amt="31000"/>
          </a:blip>
          <a:srcRect t="34167"/>
          <a:stretch/>
        </p:blipFill>
        <p:spPr>
          <a:xfrm rot="10800000">
            <a:off x="2254826" y="-78030"/>
            <a:ext cx="6918400" cy="4551700"/>
          </a:xfrm>
          <a:prstGeom prst="rect">
            <a:avLst/>
          </a:prstGeom>
          <a:noFill/>
          <a:ln>
            <a:noFill/>
          </a:ln>
        </p:spPr>
      </p:pic>
      <p:pic>
        <p:nvPicPr>
          <p:cNvPr id="499" name="Google Shape;499;p47"/>
          <p:cNvPicPr preferRelativeResize="0"/>
          <p:nvPr/>
        </p:nvPicPr>
        <p:blipFill rotWithShape="1">
          <a:blip r:embed="rId2" cstate="print">
            <a:alphaModFix amt="31000"/>
          </a:blip>
          <a:srcRect b="71614"/>
          <a:stretch/>
        </p:blipFill>
        <p:spPr>
          <a:xfrm flipH="1">
            <a:off x="-103549" y="-228598"/>
            <a:ext cx="6918400" cy="1962569"/>
          </a:xfrm>
          <a:prstGeom prst="rect">
            <a:avLst/>
          </a:prstGeom>
          <a:noFill/>
          <a:ln>
            <a:noFill/>
          </a:ln>
        </p:spPr>
      </p:pic>
      <p:pic>
        <p:nvPicPr>
          <p:cNvPr id="500" name="Google Shape;500;p47"/>
          <p:cNvPicPr preferRelativeResize="0"/>
          <p:nvPr/>
        </p:nvPicPr>
        <p:blipFill rotWithShape="1">
          <a:blip r:embed="rId3" cstate="print">
            <a:alphaModFix amt="87000"/>
          </a:blip>
          <a:srcRect/>
          <a:stretch/>
        </p:blipFill>
        <p:spPr>
          <a:xfrm rot="9779565">
            <a:off x="-318074" y="5227024"/>
            <a:ext cx="1583266" cy="2111040"/>
          </a:xfrm>
          <a:prstGeom prst="rect">
            <a:avLst/>
          </a:prstGeom>
          <a:noFill/>
          <a:ln>
            <a:noFill/>
          </a:ln>
        </p:spPr>
      </p:pic>
      <p:pic>
        <p:nvPicPr>
          <p:cNvPr id="501" name="Google Shape;501;p47"/>
          <p:cNvPicPr preferRelativeResize="0"/>
          <p:nvPr/>
        </p:nvPicPr>
        <p:blipFill>
          <a:blip r:embed="rId4" cstate="print">
            <a:alphaModFix amt="82000"/>
          </a:blip>
          <a:stretch>
            <a:fillRect/>
          </a:stretch>
        </p:blipFill>
        <p:spPr>
          <a:xfrm rot="6867998">
            <a:off x="7511762" y="5507095"/>
            <a:ext cx="2117728" cy="1588307"/>
          </a:xfrm>
          <a:prstGeom prst="rect">
            <a:avLst/>
          </a:prstGeom>
          <a:noFill/>
          <a:ln>
            <a:noFill/>
          </a:ln>
        </p:spPr>
      </p:pic>
      <p:pic>
        <p:nvPicPr>
          <p:cNvPr id="502" name="Google Shape;502;p47"/>
          <p:cNvPicPr preferRelativeResize="0"/>
          <p:nvPr/>
        </p:nvPicPr>
        <p:blipFill rotWithShape="1">
          <a:blip r:embed="rId5" cstate="print">
            <a:alphaModFix amt="69000"/>
          </a:blip>
          <a:srcRect/>
          <a:stretch/>
        </p:blipFill>
        <p:spPr>
          <a:xfrm rot="9174797">
            <a:off x="-472517" y="4711419"/>
            <a:ext cx="1055868" cy="1407852"/>
          </a:xfrm>
          <a:prstGeom prst="rect">
            <a:avLst/>
          </a:prstGeom>
          <a:noFill/>
          <a:ln>
            <a:noFill/>
          </a:ln>
        </p:spPr>
      </p:pic>
      <p:pic>
        <p:nvPicPr>
          <p:cNvPr id="503" name="Google Shape;503;p47"/>
          <p:cNvPicPr preferRelativeResize="0"/>
          <p:nvPr/>
        </p:nvPicPr>
        <p:blipFill rotWithShape="1">
          <a:blip r:embed="rId6" cstate="print">
            <a:alphaModFix amt="75000"/>
          </a:blip>
          <a:srcRect/>
          <a:stretch/>
        </p:blipFill>
        <p:spPr>
          <a:xfrm rot="-10702993">
            <a:off x="8324473" y="4547918"/>
            <a:ext cx="978885" cy="1305143"/>
          </a:xfrm>
          <a:prstGeom prst="rect">
            <a:avLst/>
          </a:prstGeom>
          <a:noFill/>
          <a:ln>
            <a:noFill/>
          </a:ln>
        </p:spPr>
      </p:pic>
      <p:sp>
        <p:nvSpPr>
          <p:cNvPr id="504" name="Google Shape;504;p47"/>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05"/>
        <p:cNvGrpSpPr/>
        <p:nvPr/>
      </p:nvGrpSpPr>
      <p:grpSpPr>
        <a:xfrm>
          <a:off x="0" y="0"/>
          <a:ext cx="0" cy="0"/>
          <a:chOff x="0" y="0"/>
          <a:chExt cx="0" cy="0"/>
        </a:xfrm>
      </p:grpSpPr>
      <p:pic>
        <p:nvPicPr>
          <p:cNvPr id="506" name="Google Shape;506;p48"/>
          <p:cNvPicPr preferRelativeResize="0"/>
          <p:nvPr/>
        </p:nvPicPr>
        <p:blipFill rotWithShape="1">
          <a:blip r:embed="rId2" cstate="print">
            <a:alphaModFix amt="31000"/>
          </a:blip>
          <a:srcRect t="34167"/>
          <a:stretch/>
        </p:blipFill>
        <p:spPr>
          <a:xfrm>
            <a:off x="-72425" y="2362199"/>
            <a:ext cx="6918400" cy="4551700"/>
          </a:xfrm>
          <a:prstGeom prst="rect">
            <a:avLst/>
          </a:prstGeom>
          <a:noFill/>
          <a:ln>
            <a:noFill/>
          </a:ln>
        </p:spPr>
      </p:pic>
      <p:pic>
        <p:nvPicPr>
          <p:cNvPr id="507" name="Google Shape;507;p48"/>
          <p:cNvPicPr preferRelativeResize="0"/>
          <p:nvPr/>
        </p:nvPicPr>
        <p:blipFill rotWithShape="1">
          <a:blip r:embed="rId2" cstate="print">
            <a:alphaModFix amt="31000"/>
          </a:blip>
          <a:srcRect b="71614"/>
          <a:stretch/>
        </p:blipFill>
        <p:spPr>
          <a:xfrm>
            <a:off x="2285950" y="-66535"/>
            <a:ext cx="6918400" cy="1962569"/>
          </a:xfrm>
          <a:prstGeom prst="rect">
            <a:avLst/>
          </a:prstGeom>
          <a:noFill/>
          <a:ln>
            <a:noFill/>
          </a:ln>
        </p:spPr>
      </p:pic>
      <p:pic>
        <p:nvPicPr>
          <p:cNvPr id="508" name="Google Shape;508;p48"/>
          <p:cNvPicPr preferRelativeResize="0"/>
          <p:nvPr/>
        </p:nvPicPr>
        <p:blipFill rotWithShape="1">
          <a:blip r:embed="rId3" cstate="print">
            <a:alphaModFix amt="87000"/>
          </a:blip>
          <a:srcRect/>
          <a:stretch/>
        </p:blipFill>
        <p:spPr>
          <a:xfrm rot="1020443" flipH="1">
            <a:off x="-596584" y="-957034"/>
            <a:ext cx="2175543" cy="2900771"/>
          </a:xfrm>
          <a:prstGeom prst="rect">
            <a:avLst/>
          </a:prstGeom>
          <a:noFill/>
          <a:ln>
            <a:noFill/>
          </a:ln>
        </p:spPr>
      </p:pic>
      <p:pic>
        <p:nvPicPr>
          <p:cNvPr id="509" name="Google Shape;509;p48"/>
          <p:cNvPicPr preferRelativeResize="0"/>
          <p:nvPr/>
        </p:nvPicPr>
        <p:blipFill rotWithShape="1">
          <a:blip r:embed="rId4" cstate="print">
            <a:alphaModFix amt="69000"/>
          </a:blip>
          <a:srcRect/>
          <a:stretch/>
        </p:blipFill>
        <p:spPr>
          <a:xfrm rot="1625203" flipH="1">
            <a:off x="-153492" y="5434863"/>
            <a:ext cx="1055868" cy="1407852"/>
          </a:xfrm>
          <a:prstGeom prst="rect">
            <a:avLst/>
          </a:prstGeom>
          <a:noFill/>
          <a:ln>
            <a:noFill/>
          </a:ln>
        </p:spPr>
      </p:pic>
      <p:pic>
        <p:nvPicPr>
          <p:cNvPr id="510" name="Google Shape;510;p48"/>
          <p:cNvPicPr preferRelativeResize="0"/>
          <p:nvPr/>
        </p:nvPicPr>
        <p:blipFill rotWithShape="1">
          <a:blip r:embed="rId5" cstate="print">
            <a:alphaModFix amt="75000"/>
          </a:blip>
          <a:srcRect/>
          <a:stretch/>
        </p:blipFill>
        <p:spPr>
          <a:xfrm rot="-10312853" flipH="1">
            <a:off x="8701773" y="238548"/>
            <a:ext cx="720961" cy="961304"/>
          </a:xfrm>
          <a:prstGeom prst="rect">
            <a:avLst/>
          </a:prstGeom>
          <a:noFill/>
          <a:ln>
            <a:noFill/>
          </a:ln>
        </p:spPr>
      </p:pic>
      <p:sp>
        <p:nvSpPr>
          <p:cNvPr id="511" name="Google Shape;511;p48"/>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pic>
        <p:nvPicPr>
          <p:cNvPr id="512" name="Google Shape;512;p48"/>
          <p:cNvPicPr preferRelativeResize="0"/>
          <p:nvPr/>
        </p:nvPicPr>
        <p:blipFill>
          <a:blip r:embed="rId6" cstate="print">
            <a:alphaModFix amt="82000"/>
          </a:blip>
          <a:stretch>
            <a:fillRect/>
          </a:stretch>
        </p:blipFill>
        <p:spPr>
          <a:xfrm rot="6867997">
            <a:off x="7636389" y="5494532"/>
            <a:ext cx="2377373" cy="1783041"/>
          </a:xfrm>
          <a:prstGeom prst="rect">
            <a:avLst/>
          </a:prstGeom>
          <a:noFill/>
          <a:ln>
            <a:noFill/>
          </a:ln>
        </p:spPr>
      </p:pic>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513"/>
        <p:cNvGrpSpPr/>
        <p:nvPr/>
      </p:nvGrpSpPr>
      <p:grpSpPr>
        <a:xfrm>
          <a:off x="0" y="0"/>
          <a:ext cx="0" cy="0"/>
          <a:chOff x="0" y="0"/>
          <a:chExt cx="0" cy="0"/>
        </a:xfrm>
      </p:grpSpPr>
      <p:pic>
        <p:nvPicPr>
          <p:cNvPr id="514" name="Google Shape;514;p49"/>
          <p:cNvPicPr preferRelativeResize="0"/>
          <p:nvPr/>
        </p:nvPicPr>
        <p:blipFill rotWithShape="1">
          <a:blip r:embed="rId2" cstate="print">
            <a:alphaModFix amt="31000"/>
          </a:blip>
          <a:srcRect t="34167"/>
          <a:stretch/>
        </p:blipFill>
        <p:spPr>
          <a:xfrm flipH="1">
            <a:off x="2254826" y="2490235"/>
            <a:ext cx="6918400" cy="4551700"/>
          </a:xfrm>
          <a:prstGeom prst="rect">
            <a:avLst/>
          </a:prstGeom>
          <a:noFill/>
          <a:ln>
            <a:noFill/>
          </a:ln>
        </p:spPr>
      </p:pic>
      <p:pic>
        <p:nvPicPr>
          <p:cNvPr id="515" name="Google Shape;515;p49"/>
          <p:cNvPicPr preferRelativeResize="0"/>
          <p:nvPr/>
        </p:nvPicPr>
        <p:blipFill rotWithShape="1">
          <a:blip r:embed="rId2" cstate="print">
            <a:alphaModFix amt="31000"/>
          </a:blip>
          <a:srcRect b="71614"/>
          <a:stretch/>
        </p:blipFill>
        <p:spPr>
          <a:xfrm rot="10800000">
            <a:off x="-103549" y="5229933"/>
            <a:ext cx="6918400" cy="1962569"/>
          </a:xfrm>
          <a:prstGeom prst="rect">
            <a:avLst/>
          </a:prstGeom>
          <a:noFill/>
          <a:ln>
            <a:noFill/>
          </a:ln>
        </p:spPr>
      </p:pic>
      <p:pic>
        <p:nvPicPr>
          <p:cNvPr id="516" name="Google Shape;516;p49"/>
          <p:cNvPicPr preferRelativeResize="0"/>
          <p:nvPr/>
        </p:nvPicPr>
        <p:blipFill>
          <a:blip r:embed="rId3" cstate="print">
            <a:alphaModFix/>
          </a:blip>
          <a:stretch>
            <a:fillRect/>
          </a:stretch>
        </p:blipFill>
        <p:spPr>
          <a:xfrm>
            <a:off x="-389809" y="593367"/>
            <a:ext cx="1230028" cy="1323667"/>
          </a:xfrm>
          <a:prstGeom prst="rect">
            <a:avLst/>
          </a:prstGeom>
          <a:noFill/>
          <a:ln>
            <a:noFill/>
          </a:ln>
        </p:spPr>
      </p:pic>
      <p:pic>
        <p:nvPicPr>
          <p:cNvPr id="517" name="Google Shape;517;p49"/>
          <p:cNvPicPr preferRelativeResize="0"/>
          <p:nvPr/>
        </p:nvPicPr>
        <p:blipFill>
          <a:blip r:embed="rId4" cstate="print">
            <a:alphaModFix/>
          </a:blip>
          <a:stretch>
            <a:fillRect/>
          </a:stretch>
        </p:blipFill>
        <p:spPr>
          <a:xfrm>
            <a:off x="-699450" y="-677116"/>
            <a:ext cx="1849326" cy="1990133"/>
          </a:xfrm>
          <a:prstGeom prst="rect">
            <a:avLst/>
          </a:prstGeom>
          <a:noFill/>
          <a:ln>
            <a:noFill/>
          </a:ln>
        </p:spPr>
      </p:pic>
      <p:pic>
        <p:nvPicPr>
          <p:cNvPr id="518" name="Google Shape;518;p49"/>
          <p:cNvPicPr preferRelativeResize="0"/>
          <p:nvPr/>
        </p:nvPicPr>
        <p:blipFill>
          <a:blip r:embed="rId5" cstate="print">
            <a:alphaModFix amt="76000"/>
          </a:blip>
          <a:stretch>
            <a:fillRect/>
          </a:stretch>
        </p:blipFill>
        <p:spPr>
          <a:xfrm>
            <a:off x="8160801" y="-504767"/>
            <a:ext cx="1529025" cy="1645467"/>
          </a:xfrm>
          <a:prstGeom prst="rect">
            <a:avLst/>
          </a:prstGeom>
          <a:noFill/>
          <a:ln>
            <a:noFill/>
          </a:ln>
        </p:spPr>
      </p:pic>
      <p:pic>
        <p:nvPicPr>
          <p:cNvPr id="519" name="Google Shape;519;p49"/>
          <p:cNvPicPr preferRelativeResize="0"/>
          <p:nvPr/>
        </p:nvPicPr>
        <p:blipFill>
          <a:blip r:embed="rId6" cstate="print">
            <a:alphaModFix/>
          </a:blip>
          <a:stretch>
            <a:fillRect/>
          </a:stretch>
        </p:blipFill>
        <p:spPr>
          <a:xfrm>
            <a:off x="8249098" y="544272"/>
            <a:ext cx="894900" cy="963029"/>
          </a:xfrm>
          <a:prstGeom prst="rect">
            <a:avLst/>
          </a:prstGeom>
          <a:noFill/>
          <a:ln>
            <a:noFill/>
          </a:ln>
        </p:spPr>
      </p:pic>
      <p:sp>
        <p:nvSpPr>
          <p:cNvPr id="520" name="Google Shape;520;p49"/>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521"/>
        <p:cNvGrpSpPr/>
        <p:nvPr/>
      </p:nvGrpSpPr>
      <p:grpSpPr>
        <a:xfrm>
          <a:off x="0" y="0"/>
          <a:ext cx="0" cy="0"/>
          <a:chOff x="0" y="0"/>
          <a:chExt cx="0" cy="0"/>
        </a:xfrm>
      </p:grpSpPr>
      <p:pic>
        <p:nvPicPr>
          <p:cNvPr id="522" name="Google Shape;522;p50"/>
          <p:cNvPicPr preferRelativeResize="0"/>
          <p:nvPr/>
        </p:nvPicPr>
        <p:blipFill rotWithShape="1">
          <a:blip r:embed="rId2" cstate="print">
            <a:alphaModFix amt="31000"/>
          </a:blip>
          <a:srcRect b="71614"/>
          <a:stretch/>
        </p:blipFill>
        <p:spPr>
          <a:xfrm rot="10800000" flipH="1">
            <a:off x="2395200" y="5040948"/>
            <a:ext cx="6918400" cy="1962569"/>
          </a:xfrm>
          <a:prstGeom prst="rect">
            <a:avLst/>
          </a:prstGeom>
          <a:noFill/>
          <a:ln>
            <a:noFill/>
          </a:ln>
        </p:spPr>
      </p:pic>
      <p:pic>
        <p:nvPicPr>
          <p:cNvPr id="523" name="Google Shape;523;p50"/>
          <p:cNvPicPr preferRelativeResize="0"/>
          <p:nvPr/>
        </p:nvPicPr>
        <p:blipFill rotWithShape="1">
          <a:blip r:embed="rId2" cstate="print">
            <a:alphaModFix amt="31000"/>
          </a:blip>
          <a:srcRect b="71614"/>
          <a:stretch/>
        </p:blipFill>
        <p:spPr>
          <a:xfrm flipH="1">
            <a:off x="0" y="-41003"/>
            <a:ext cx="6918400" cy="1962569"/>
          </a:xfrm>
          <a:prstGeom prst="rect">
            <a:avLst/>
          </a:prstGeom>
          <a:noFill/>
          <a:ln>
            <a:noFill/>
          </a:ln>
        </p:spPr>
      </p:pic>
      <p:pic>
        <p:nvPicPr>
          <p:cNvPr id="524" name="Google Shape;524;p50"/>
          <p:cNvPicPr preferRelativeResize="0"/>
          <p:nvPr/>
        </p:nvPicPr>
        <p:blipFill>
          <a:blip r:embed="rId3" cstate="print">
            <a:alphaModFix/>
          </a:blip>
          <a:stretch>
            <a:fillRect/>
          </a:stretch>
        </p:blipFill>
        <p:spPr>
          <a:xfrm>
            <a:off x="-699450" y="-677116"/>
            <a:ext cx="1849326" cy="1990133"/>
          </a:xfrm>
          <a:prstGeom prst="rect">
            <a:avLst/>
          </a:prstGeom>
          <a:noFill/>
          <a:ln>
            <a:noFill/>
          </a:ln>
        </p:spPr>
      </p:pic>
      <p:pic>
        <p:nvPicPr>
          <p:cNvPr id="525" name="Google Shape;525;p50"/>
          <p:cNvPicPr preferRelativeResize="0"/>
          <p:nvPr/>
        </p:nvPicPr>
        <p:blipFill>
          <a:blip r:embed="rId4" cstate="print">
            <a:alphaModFix amt="76000"/>
          </a:blip>
          <a:stretch>
            <a:fillRect/>
          </a:stretch>
        </p:blipFill>
        <p:spPr>
          <a:xfrm>
            <a:off x="8103001" y="5412333"/>
            <a:ext cx="1529025" cy="1645467"/>
          </a:xfrm>
          <a:prstGeom prst="rect">
            <a:avLst/>
          </a:prstGeom>
          <a:noFill/>
          <a:ln>
            <a:noFill/>
          </a:ln>
        </p:spPr>
      </p:pic>
      <p:pic>
        <p:nvPicPr>
          <p:cNvPr id="526" name="Google Shape;526;p50"/>
          <p:cNvPicPr preferRelativeResize="0"/>
          <p:nvPr/>
        </p:nvPicPr>
        <p:blipFill>
          <a:blip r:embed="rId5" cstate="print">
            <a:alphaModFix/>
          </a:blip>
          <a:stretch>
            <a:fillRect/>
          </a:stretch>
        </p:blipFill>
        <p:spPr>
          <a:xfrm>
            <a:off x="8420048" y="-662482"/>
            <a:ext cx="1167000" cy="1255849"/>
          </a:xfrm>
          <a:prstGeom prst="rect">
            <a:avLst/>
          </a:prstGeom>
          <a:noFill/>
          <a:ln>
            <a:noFill/>
          </a:ln>
        </p:spPr>
      </p:pic>
      <p:pic>
        <p:nvPicPr>
          <p:cNvPr id="527" name="Google Shape;527;p50"/>
          <p:cNvPicPr preferRelativeResize="0"/>
          <p:nvPr/>
        </p:nvPicPr>
        <p:blipFill rotWithShape="1">
          <a:blip r:embed="rId6" cstate="print">
            <a:alphaModFix amt="60000"/>
          </a:blip>
          <a:srcRect/>
          <a:stretch/>
        </p:blipFill>
        <p:spPr>
          <a:xfrm rot="-487117">
            <a:off x="8755905" y="1332559"/>
            <a:ext cx="223202" cy="297604"/>
          </a:xfrm>
          <a:prstGeom prst="rect">
            <a:avLst/>
          </a:prstGeom>
          <a:noFill/>
          <a:ln>
            <a:noFill/>
          </a:ln>
        </p:spPr>
      </p:pic>
      <p:pic>
        <p:nvPicPr>
          <p:cNvPr id="528" name="Google Shape;528;p50"/>
          <p:cNvPicPr preferRelativeResize="0"/>
          <p:nvPr/>
        </p:nvPicPr>
        <p:blipFill rotWithShape="1">
          <a:blip r:embed="rId7" cstate="print">
            <a:alphaModFix amt="60000"/>
          </a:blip>
          <a:srcRect/>
          <a:stretch/>
        </p:blipFill>
        <p:spPr>
          <a:xfrm rot="-487117">
            <a:off x="601493" y="5748593"/>
            <a:ext cx="223202" cy="297604"/>
          </a:xfrm>
          <a:prstGeom prst="rect">
            <a:avLst/>
          </a:prstGeom>
          <a:noFill/>
          <a:ln>
            <a:noFill/>
          </a:ln>
        </p:spPr>
      </p:pic>
      <p:pic>
        <p:nvPicPr>
          <p:cNvPr id="529" name="Google Shape;529;p50"/>
          <p:cNvPicPr preferRelativeResize="0"/>
          <p:nvPr/>
        </p:nvPicPr>
        <p:blipFill>
          <a:blip r:embed="rId8" cstate="print">
            <a:alphaModFix/>
          </a:blip>
          <a:stretch>
            <a:fillRect/>
          </a:stretch>
        </p:blipFill>
        <p:spPr>
          <a:xfrm>
            <a:off x="-699452" y="5912952"/>
            <a:ext cx="1167000" cy="1255849"/>
          </a:xfrm>
          <a:prstGeom prst="rect">
            <a:avLst/>
          </a:prstGeom>
          <a:noFill/>
          <a:ln>
            <a:noFill/>
          </a:ln>
        </p:spPr>
      </p:pic>
      <p:sp>
        <p:nvSpPr>
          <p:cNvPr id="530" name="Google Shape;530;p50"/>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cstate="print">
            <a:alphaModFix amt="87000"/>
          </a:blip>
          <a:srcRect/>
          <a:stretch/>
        </p:blipFill>
        <p:spPr>
          <a:xfrm rot="-117637" flipH="1">
            <a:off x="-382825" y="-472746"/>
            <a:ext cx="1583266" cy="2111041"/>
          </a:xfrm>
          <a:prstGeom prst="rect">
            <a:avLst/>
          </a:prstGeom>
          <a:noFill/>
          <a:ln>
            <a:noFill/>
          </a:ln>
        </p:spPr>
      </p:pic>
      <p:pic>
        <p:nvPicPr>
          <p:cNvPr id="45" name="Google Shape;45;p6"/>
          <p:cNvPicPr preferRelativeResize="0"/>
          <p:nvPr/>
        </p:nvPicPr>
        <p:blipFill>
          <a:blip r:embed="rId3" cstate="print">
            <a:alphaModFix amt="82000"/>
          </a:blip>
          <a:stretch>
            <a:fillRect/>
          </a:stretch>
        </p:blipFill>
        <p:spPr>
          <a:xfrm rot="4516150" flipH="1">
            <a:off x="7625262" y="-197712"/>
            <a:ext cx="1898653" cy="1423990"/>
          </a:xfrm>
          <a:prstGeom prst="rect">
            <a:avLst/>
          </a:prstGeom>
          <a:noFill/>
          <a:ln>
            <a:noFill/>
          </a:ln>
        </p:spPr>
      </p:pic>
      <p:pic>
        <p:nvPicPr>
          <p:cNvPr id="46" name="Google Shape;46;p6"/>
          <p:cNvPicPr preferRelativeResize="0"/>
          <p:nvPr/>
        </p:nvPicPr>
        <p:blipFill rotWithShape="1">
          <a:blip r:embed="rId4" cstate="print">
            <a:alphaModFix amt="69000"/>
          </a:blip>
          <a:srcRect/>
          <a:stretch/>
        </p:blipFill>
        <p:spPr>
          <a:xfrm rot="487123" flipH="1">
            <a:off x="-252851" y="930497"/>
            <a:ext cx="756826" cy="1009104"/>
          </a:xfrm>
          <a:prstGeom prst="rect">
            <a:avLst/>
          </a:prstGeom>
          <a:noFill/>
          <a:ln>
            <a:noFill/>
          </a:ln>
        </p:spPr>
      </p:pic>
      <p:pic>
        <p:nvPicPr>
          <p:cNvPr id="47" name="Google Shape;47;p6"/>
          <p:cNvPicPr preferRelativeResize="0"/>
          <p:nvPr/>
        </p:nvPicPr>
        <p:blipFill rotWithShape="1">
          <a:blip r:embed="rId5" cstate="print">
            <a:alphaModFix amt="75000"/>
          </a:blip>
          <a:srcRect/>
          <a:stretch/>
        </p:blipFill>
        <p:spPr>
          <a:xfrm rot="487131" flipH="1">
            <a:off x="8628276" y="914827"/>
            <a:ext cx="577705" cy="770269"/>
          </a:xfrm>
          <a:prstGeom prst="rect">
            <a:avLst/>
          </a:prstGeom>
          <a:noFill/>
          <a:ln>
            <a:noFill/>
          </a:ln>
        </p:spPr>
      </p:pic>
      <p:sp>
        <p:nvSpPr>
          <p:cNvPr id="48" name="Google Shape;48;p6"/>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pic>
        <p:nvPicPr>
          <p:cNvPr id="49" name="Google Shape;49;p6"/>
          <p:cNvPicPr preferRelativeResize="0"/>
          <p:nvPr/>
        </p:nvPicPr>
        <p:blipFill rotWithShape="1">
          <a:blip r:embed="rId6" cstate="print">
            <a:alphaModFix amt="31000"/>
          </a:blip>
          <a:srcRect t="34167"/>
          <a:stretch/>
        </p:blipFill>
        <p:spPr>
          <a:xfrm flipH="1">
            <a:off x="3899800" y="3731517"/>
            <a:ext cx="6918400" cy="4551700"/>
          </a:xfrm>
          <a:prstGeom prst="rect">
            <a:avLst/>
          </a:prstGeom>
          <a:noFill/>
          <a:ln>
            <a:noFill/>
          </a:ln>
        </p:spPr>
      </p:pic>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31"/>
        <p:cNvGrpSpPr/>
        <p:nvPr/>
      </p:nvGrpSpPr>
      <p:grpSpPr>
        <a:xfrm>
          <a:off x="0" y="0"/>
          <a:ext cx="0" cy="0"/>
          <a:chOff x="0" y="0"/>
          <a:chExt cx="0" cy="0"/>
        </a:xfrm>
      </p:grpSpPr>
      <p:pic>
        <p:nvPicPr>
          <p:cNvPr id="532" name="Google Shape;532;p51"/>
          <p:cNvPicPr preferRelativeResize="0"/>
          <p:nvPr/>
        </p:nvPicPr>
        <p:blipFill rotWithShape="1">
          <a:blip r:embed="rId2" cstate="print">
            <a:alphaModFix amt="31000"/>
          </a:blip>
          <a:srcRect t="34167"/>
          <a:stretch/>
        </p:blipFill>
        <p:spPr>
          <a:xfrm flipH="1">
            <a:off x="2285950" y="2362199"/>
            <a:ext cx="6918400" cy="4551700"/>
          </a:xfrm>
          <a:prstGeom prst="rect">
            <a:avLst/>
          </a:prstGeom>
          <a:noFill/>
          <a:ln>
            <a:noFill/>
          </a:ln>
        </p:spPr>
      </p:pic>
      <p:pic>
        <p:nvPicPr>
          <p:cNvPr id="533" name="Google Shape;533;p51"/>
          <p:cNvPicPr preferRelativeResize="0"/>
          <p:nvPr/>
        </p:nvPicPr>
        <p:blipFill rotWithShape="1">
          <a:blip r:embed="rId2" cstate="print">
            <a:alphaModFix amt="31000"/>
          </a:blip>
          <a:srcRect b="71614"/>
          <a:stretch/>
        </p:blipFill>
        <p:spPr>
          <a:xfrm flipH="1">
            <a:off x="-72425" y="-66535"/>
            <a:ext cx="6918400" cy="1962569"/>
          </a:xfrm>
          <a:prstGeom prst="rect">
            <a:avLst/>
          </a:prstGeom>
          <a:noFill/>
          <a:ln>
            <a:noFill/>
          </a:ln>
        </p:spPr>
      </p:pic>
      <p:pic>
        <p:nvPicPr>
          <p:cNvPr id="534" name="Google Shape;534;p51"/>
          <p:cNvPicPr preferRelativeResize="0"/>
          <p:nvPr/>
        </p:nvPicPr>
        <p:blipFill rotWithShape="1">
          <a:blip r:embed="rId3" cstate="print">
            <a:alphaModFix amt="75000"/>
          </a:blip>
          <a:srcRect/>
          <a:stretch/>
        </p:blipFill>
        <p:spPr>
          <a:xfrm rot="8953326">
            <a:off x="4200324" y="-1111571"/>
            <a:ext cx="1290974" cy="1721292"/>
          </a:xfrm>
          <a:prstGeom prst="rect">
            <a:avLst/>
          </a:prstGeom>
          <a:noFill/>
          <a:ln>
            <a:noFill/>
          </a:ln>
        </p:spPr>
      </p:pic>
      <p:pic>
        <p:nvPicPr>
          <p:cNvPr id="535" name="Google Shape;535;p51"/>
          <p:cNvPicPr preferRelativeResize="0"/>
          <p:nvPr/>
        </p:nvPicPr>
        <p:blipFill rotWithShape="1">
          <a:blip r:embed="rId4" cstate="print">
            <a:alphaModFix amt="66000"/>
          </a:blip>
          <a:srcRect/>
          <a:stretch/>
        </p:blipFill>
        <p:spPr>
          <a:xfrm rot="-487112">
            <a:off x="5013630" y="5716266"/>
            <a:ext cx="633792" cy="845063"/>
          </a:xfrm>
          <a:prstGeom prst="rect">
            <a:avLst/>
          </a:prstGeom>
          <a:noFill/>
          <a:ln>
            <a:noFill/>
          </a:ln>
        </p:spPr>
      </p:pic>
      <p:sp>
        <p:nvSpPr>
          <p:cNvPr id="536" name="Google Shape;536;p51"/>
          <p:cNvSpPr txBox="1">
            <a:spLocks noGrp="1"/>
          </p:cNvSpPr>
          <p:nvPr>
            <p:ph type="title"/>
          </p:nvPr>
        </p:nvSpPr>
        <p:spPr>
          <a:xfrm>
            <a:off x="720000" y="719200"/>
            <a:ext cx="3434700" cy="1025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
        <p:nvSpPr>
          <p:cNvPr id="537" name="Google Shape;537;p51"/>
          <p:cNvSpPr txBox="1">
            <a:spLocks noGrp="1"/>
          </p:cNvSpPr>
          <p:nvPr>
            <p:ph type="subTitle" idx="1"/>
          </p:nvPr>
        </p:nvSpPr>
        <p:spPr>
          <a:xfrm>
            <a:off x="720000" y="3559033"/>
            <a:ext cx="3434700" cy="102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538" name="Google Shape;538;p51"/>
          <p:cNvSpPr txBox="1">
            <a:spLocks noGrp="1"/>
          </p:cNvSpPr>
          <p:nvPr>
            <p:ph type="subTitle" idx="2"/>
          </p:nvPr>
        </p:nvSpPr>
        <p:spPr>
          <a:xfrm>
            <a:off x="720000" y="3013800"/>
            <a:ext cx="3434700" cy="5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
        <p:nvSpPr>
          <p:cNvPr id="539" name="Google Shape;539;p51"/>
          <p:cNvSpPr txBox="1"/>
          <p:nvPr/>
        </p:nvSpPr>
        <p:spPr>
          <a:xfrm>
            <a:off x="720000" y="4584267"/>
            <a:ext cx="3434700" cy="9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mbay"/>
                <a:ea typeface="Cambay"/>
                <a:cs typeface="Cambay"/>
                <a:sym typeface="Cambay"/>
              </a:rPr>
              <a:t>CREDITS: This presentation template was created by </a:t>
            </a:r>
            <a:r>
              <a:rPr lang="en" sz="1200" b="1">
                <a:solidFill>
                  <a:schemeClr val="accent1"/>
                </a:solidFill>
                <a:uFill>
                  <a:noFill/>
                </a:uFill>
                <a:latin typeface="Cambay"/>
                <a:ea typeface="Cambay"/>
                <a:cs typeface="Cambay"/>
                <a:sym typeface="Cambay"/>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Cambay"/>
                <a:ea typeface="Cambay"/>
                <a:cs typeface="Cambay"/>
                <a:sym typeface="Cambay"/>
              </a:rPr>
              <a:t>, including icons by </a:t>
            </a:r>
            <a:r>
              <a:rPr lang="en" sz="1200" b="1">
                <a:solidFill>
                  <a:schemeClr val="accent1"/>
                </a:solidFill>
                <a:uFill>
                  <a:noFill/>
                </a:uFill>
                <a:latin typeface="Cambay"/>
                <a:ea typeface="Cambay"/>
                <a:cs typeface="Cambay"/>
                <a:sym typeface="Cambay"/>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Cambay"/>
                <a:ea typeface="Cambay"/>
                <a:cs typeface="Cambay"/>
                <a:sym typeface="Cambay"/>
              </a:rPr>
              <a:t> and infographics &amp; images by </a:t>
            </a:r>
            <a:r>
              <a:rPr lang="en" sz="1200" b="1">
                <a:solidFill>
                  <a:schemeClr val="accent1"/>
                </a:solidFill>
                <a:uFill>
                  <a:noFill/>
                </a:uFill>
                <a:latin typeface="Cambay"/>
                <a:ea typeface="Cambay"/>
                <a:cs typeface="Cambay"/>
                <a:sym typeface="Cambay"/>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a:solidFill>
                <a:schemeClr val="dk1"/>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40"/>
        <p:cNvGrpSpPr/>
        <p:nvPr/>
      </p:nvGrpSpPr>
      <p:grpSpPr>
        <a:xfrm>
          <a:off x="0" y="0"/>
          <a:ext cx="0" cy="0"/>
          <a:chOff x="0" y="0"/>
          <a:chExt cx="0" cy="0"/>
        </a:xfrm>
      </p:grpSpPr>
      <p:pic>
        <p:nvPicPr>
          <p:cNvPr id="541" name="Google Shape;541;p52"/>
          <p:cNvPicPr preferRelativeResize="0"/>
          <p:nvPr/>
        </p:nvPicPr>
        <p:blipFill rotWithShape="1">
          <a:blip r:embed="rId2" cstate="print">
            <a:alphaModFix amt="31000"/>
          </a:blip>
          <a:srcRect t="34167"/>
          <a:stretch/>
        </p:blipFill>
        <p:spPr>
          <a:xfrm>
            <a:off x="-159050" y="2870199"/>
            <a:ext cx="6918400" cy="4551700"/>
          </a:xfrm>
          <a:prstGeom prst="rect">
            <a:avLst/>
          </a:prstGeom>
          <a:noFill/>
          <a:ln>
            <a:noFill/>
          </a:ln>
        </p:spPr>
      </p:pic>
      <p:pic>
        <p:nvPicPr>
          <p:cNvPr id="542" name="Google Shape;542;p52"/>
          <p:cNvPicPr preferRelativeResize="0"/>
          <p:nvPr/>
        </p:nvPicPr>
        <p:blipFill rotWithShape="1">
          <a:blip r:embed="rId3" cstate="print">
            <a:alphaModFix amt="38000"/>
          </a:blip>
          <a:srcRect t="37942"/>
          <a:stretch/>
        </p:blipFill>
        <p:spPr>
          <a:xfrm rot="10800000" flipH="1">
            <a:off x="-363550" y="0"/>
            <a:ext cx="9871124" cy="6121739"/>
          </a:xfrm>
          <a:prstGeom prst="rect">
            <a:avLst/>
          </a:prstGeom>
          <a:noFill/>
          <a:ln>
            <a:noFill/>
          </a:ln>
        </p:spPr>
      </p:pic>
      <p:pic>
        <p:nvPicPr>
          <p:cNvPr id="543" name="Google Shape;543;p52"/>
          <p:cNvPicPr preferRelativeResize="0"/>
          <p:nvPr/>
        </p:nvPicPr>
        <p:blipFill rotWithShape="1">
          <a:blip r:embed="rId4" cstate="print">
            <a:alphaModFix amt="87000"/>
          </a:blip>
          <a:srcRect/>
          <a:stretch/>
        </p:blipFill>
        <p:spPr>
          <a:xfrm rot="-117636" flipH="1">
            <a:off x="-836824" y="-1043899"/>
            <a:ext cx="3037322" cy="4049787"/>
          </a:xfrm>
          <a:prstGeom prst="rect">
            <a:avLst/>
          </a:prstGeom>
          <a:noFill/>
          <a:ln>
            <a:noFill/>
          </a:ln>
        </p:spPr>
      </p:pic>
      <p:pic>
        <p:nvPicPr>
          <p:cNvPr id="544" name="Google Shape;544;p52"/>
          <p:cNvPicPr preferRelativeResize="0"/>
          <p:nvPr/>
        </p:nvPicPr>
        <p:blipFill>
          <a:blip r:embed="rId5" cstate="print">
            <a:alphaModFix amt="82000"/>
          </a:blip>
          <a:stretch>
            <a:fillRect/>
          </a:stretch>
        </p:blipFill>
        <p:spPr>
          <a:xfrm rot="4516150" flipH="1">
            <a:off x="6235667" y="4517000"/>
            <a:ext cx="4333519" cy="3250139"/>
          </a:xfrm>
          <a:prstGeom prst="rect">
            <a:avLst/>
          </a:prstGeom>
          <a:noFill/>
          <a:ln>
            <a:noFill/>
          </a:ln>
        </p:spPr>
      </p:pic>
      <p:pic>
        <p:nvPicPr>
          <p:cNvPr id="545" name="Google Shape;545;p52"/>
          <p:cNvPicPr preferRelativeResize="0"/>
          <p:nvPr/>
        </p:nvPicPr>
        <p:blipFill rotWithShape="1">
          <a:blip r:embed="rId6" cstate="print">
            <a:alphaModFix amt="69000"/>
          </a:blip>
          <a:srcRect/>
          <a:stretch/>
        </p:blipFill>
        <p:spPr>
          <a:xfrm rot="487122" flipH="1">
            <a:off x="2317518" y="-499911"/>
            <a:ext cx="1005191" cy="1340256"/>
          </a:xfrm>
          <a:prstGeom prst="rect">
            <a:avLst/>
          </a:prstGeom>
          <a:noFill/>
          <a:ln>
            <a:noFill/>
          </a:ln>
        </p:spPr>
      </p:pic>
      <p:pic>
        <p:nvPicPr>
          <p:cNvPr id="546" name="Google Shape;546;p52"/>
          <p:cNvPicPr preferRelativeResize="0"/>
          <p:nvPr/>
        </p:nvPicPr>
        <p:blipFill rotWithShape="1">
          <a:blip r:embed="rId7" cstate="print">
            <a:alphaModFix amt="75000"/>
          </a:blip>
          <a:srcRect/>
          <a:stretch/>
        </p:blipFill>
        <p:spPr>
          <a:xfrm rot="487143" flipH="1">
            <a:off x="6242368" y="5932438"/>
            <a:ext cx="907356" cy="1209829"/>
          </a:xfrm>
          <a:prstGeom prst="rect">
            <a:avLst/>
          </a:prstGeom>
          <a:noFill/>
          <a:ln>
            <a:noFill/>
          </a:ln>
        </p:spPr>
      </p:pic>
      <p:pic>
        <p:nvPicPr>
          <p:cNvPr id="547" name="Google Shape;547;p52"/>
          <p:cNvPicPr preferRelativeResize="0"/>
          <p:nvPr/>
        </p:nvPicPr>
        <p:blipFill rotWithShape="1">
          <a:blip r:embed="rId8" cstate="print">
            <a:alphaModFix amt="60000"/>
          </a:blip>
          <a:srcRect/>
          <a:stretch/>
        </p:blipFill>
        <p:spPr>
          <a:xfrm rot="-487117">
            <a:off x="6773980" y="1120859"/>
            <a:ext cx="223202" cy="297604"/>
          </a:xfrm>
          <a:prstGeom prst="rect">
            <a:avLst/>
          </a:prstGeom>
          <a:noFill/>
          <a:ln>
            <a:noFill/>
          </a:ln>
        </p:spPr>
      </p:pic>
      <p:pic>
        <p:nvPicPr>
          <p:cNvPr id="548" name="Google Shape;548;p52"/>
          <p:cNvPicPr preferRelativeResize="0"/>
          <p:nvPr/>
        </p:nvPicPr>
        <p:blipFill rotWithShape="1">
          <a:blip r:embed="rId9" cstate="print">
            <a:alphaModFix amt="60000"/>
          </a:blip>
          <a:srcRect/>
          <a:stretch/>
        </p:blipFill>
        <p:spPr>
          <a:xfrm rot="-487117">
            <a:off x="1573330" y="5261059"/>
            <a:ext cx="223202" cy="297604"/>
          </a:xfrm>
          <a:prstGeom prst="rect">
            <a:avLst/>
          </a:prstGeom>
          <a:noFill/>
          <a:ln>
            <a:noFill/>
          </a:ln>
        </p:spPr>
      </p:pic>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49"/>
        <p:cNvGrpSpPr/>
        <p:nvPr/>
      </p:nvGrpSpPr>
      <p:grpSpPr>
        <a:xfrm>
          <a:off x="0" y="0"/>
          <a:ext cx="0" cy="0"/>
          <a:chOff x="0" y="0"/>
          <a:chExt cx="0" cy="0"/>
        </a:xfrm>
      </p:grpSpPr>
      <p:pic>
        <p:nvPicPr>
          <p:cNvPr id="550" name="Google Shape;550;p53"/>
          <p:cNvPicPr preferRelativeResize="0"/>
          <p:nvPr/>
        </p:nvPicPr>
        <p:blipFill rotWithShape="1">
          <a:blip r:embed="rId2" cstate="print">
            <a:alphaModFix amt="31000"/>
          </a:blip>
          <a:srcRect b="71614"/>
          <a:stretch/>
        </p:blipFill>
        <p:spPr>
          <a:xfrm flipH="1">
            <a:off x="0" y="-41003"/>
            <a:ext cx="6918400" cy="1962569"/>
          </a:xfrm>
          <a:prstGeom prst="rect">
            <a:avLst/>
          </a:prstGeom>
          <a:noFill/>
          <a:ln>
            <a:noFill/>
          </a:ln>
        </p:spPr>
      </p:pic>
      <p:pic>
        <p:nvPicPr>
          <p:cNvPr id="551" name="Google Shape;551;p53"/>
          <p:cNvPicPr preferRelativeResize="0"/>
          <p:nvPr/>
        </p:nvPicPr>
        <p:blipFill rotWithShape="1">
          <a:blip r:embed="rId3" cstate="print">
            <a:alphaModFix amt="87000"/>
          </a:blip>
          <a:srcRect/>
          <a:stretch/>
        </p:blipFill>
        <p:spPr>
          <a:xfrm rot="117638">
            <a:off x="8017973" y="-889911"/>
            <a:ext cx="2073707" cy="2764989"/>
          </a:xfrm>
          <a:prstGeom prst="rect">
            <a:avLst/>
          </a:prstGeom>
          <a:noFill/>
          <a:ln>
            <a:noFill/>
          </a:ln>
        </p:spPr>
      </p:pic>
      <p:pic>
        <p:nvPicPr>
          <p:cNvPr id="552" name="Google Shape;552;p53"/>
          <p:cNvPicPr preferRelativeResize="0"/>
          <p:nvPr/>
        </p:nvPicPr>
        <p:blipFill rotWithShape="1">
          <a:blip r:embed="rId4" cstate="print">
            <a:alphaModFix amt="69000"/>
          </a:blip>
          <a:srcRect/>
          <a:stretch/>
        </p:blipFill>
        <p:spPr>
          <a:xfrm rot="-487136">
            <a:off x="-676155" y="5394573"/>
            <a:ext cx="1494185" cy="1992305"/>
          </a:xfrm>
          <a:prstGeom prst="rect">
            <a:avLst/>
          </a:prstGeom>
          <a:noFill/>
          <a:ln>
            <a:noFill/>
          </a:ln>
        </p:spPr>
      </p:pic>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556"/>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557"/>
        <p:cNvGrpSpPr/>
        <p:nvPr/>
      </p:nvGrpSpPr>
      <p:grpSpPr>
        <a:xfrm>
          <a:off x="0" y="0"/>
          <a:ext cx="0" cy="0"/>
          <a:chOff x="0" y="0"/>
          <a:chExt cx="0" cy="0"/>
        </a:xfrm>
      </p:grpSpPr>
      <p:sp>
        <p:nvSpPr>
          <p:cNvPr id="558" name="Google Shape;558;p56"/>
          <p:cNvSpPr txBox="1">
            <a:spLocks noGrp="1"/>
          </p:cNvSpPr>
          <p:nvPr>
            <p:ph type="title"/>
          </p:nvPr>
        </p:nvSpPr>
        <p:spPr>
          <a:xfrm>
            <a:off x="1048350" y="431800"/>
            <a:ext cx="70473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r>
              <a:rPr lang="en-US" smtClean="0"/>
              <a:t>Click to edit Master title style</a:t>
            </a:r>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15" name="Google Shape;15;p2"/>
          <p:cNvSpPr txBox="1">
            <a:spLocks noGrp="1"/>
          </p:cNvSpPr>
          <p:nvPr>
            <p:ph type="ctrTitle"/>
          </p:nvPr>
        </p:nvSpPr>
        <p:spPr>
          <a:xfrm>
            <a:off x="713100" y="1325167"/>
            <a:ext cx="4651200" cy="31836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SzPts val="5200"/>
              <a:buNone/>
              <a:defRPr sz="5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smtClean="0"/>
              <a:t>Click to edit Master title style</a:t>
            </a:r>
            <a:endParaRPr/>
          </a:p>
        </p:txBody>
      </p:sp>
      <p:sp>
        <p:nvSpPr>
          <p:cNvPr id="16" name="Google Shape;16;p2"/>
          <p:cNvSpPr txBox="1">
            <a:spLocks noGrp="1"/>
          </p:cNvSpPr>
          <p:nvPr>
            <p:ph type="subTitle" idx="1"/>
          </p:nvPr>
        </p:nvSpPr>
        <p:spPr>
          <a:xfrm>
            <a:off x="713100" y="4898433"/>
            <a:ext cx="46512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smtClean="0"/>
              <a:t>Click to edit Master subtitle style</a:t>
            </a:r>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49"/>
        <p:cNvGrpSpPr/>
        <p:nvPr/>
      </p:nvGrpSpPr>
      <p:grpSpPr>
        <a:xfrm>
          <a:off x="0" y="0"/>
          <a:ext cx="0" cy="0"/>
          <a:chOff x="0" y="0"/>
          <a:chExt cx="0" cy="0"/>
        </a:xfrm>
      </p:grpSpPr>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40"/>
        <p:cNvGrpSpPr/>
        <p:nvPr/>
      </p:nvGrpSpPr>
      <p:grpSpPr>
        <a:xfrm>
          <a:off x="0" y="0"/>
          <a:ext cx="0" cy="0"/>
          <a:chOff x="0" y="0"/>
          <a:chExt cx="0" cy="0"/>
        </a:xfrm>
      </p:grpSpPr>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562"/>
        <p:cNvGrpSpPr/>
        <p:nvPr/>
      </p:nvGrpSpPr>
      <p:grpSpPr>
        <a:xfrm>
          <a:off x="0" y="0"/>
          <a:ext cx="0" cy="0"/>
          <a:chOff x="0" y="0"/>
          <a:chExt cx="0" cy="0"/>
        </a:xfrm>
      </p:grpSpPr>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15" name="Google Shape;15;p2"/>
          <p:cNvSpPr txBox="1">
            <a:spLocks noGrp="1"/>
          </p:cNvSpPr>
          <p:nvPr>
            <p:ph type="ctrTitle"/>
          </p:nvPr>
        </p:nvSpPr>
        <p:spPr>
          <a:xfrm>
            <a:off x="713100" y="1325167"/>
            <a:ext cx="4651200" cy="31836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SzPts val="5200"/>
              <a:buNone/>
              <a:defRPr sz="5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smtClean="0"/>
              <a:t>Click to edit Master title style</a:t>
            </a:r>
            <a:endParaRPr/>
          </a:p>
        </p:txBody>
      </p:sp>
      <p:sp>
        <p:nvSpPr>
          <p:cNvPr id="16" name="Google Shape;16;p2"/>
          <p:cNvSpPr txBox="1">
            <a:spLocks noGrp="1"/>
          </p:cNvSpPr>
          <p:nvPr>
            <p:ph type="subTitle" idx="1"/>
          </p:nvPr>
        </p:nvSpPr>
        <p:spPr>
          <a:xfrm>
            <a:off x="713100" y="4898433"/>
            <a:ext cx="4651200" cy="63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smtClean="0"/>
              <a:t>Click to edit Master subtitle style</a:t>
            </a:r>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0"/>
        <p:cNvGrpSpPr/>
        <p:nvPr/>
      </p:nvGrpSpPr>
      <p:grpSpPr>
        <a:xfrm>
          <a:off x="0" y="0"/>
          <a:ext cx="0" cy="0"/>
          <a:chOff x="0" y="0"/>
          <a:chExt cx="0" cy="0"/>
        </a:xfrm>
      </p:grpSpPr>
      <p:pic>
        <p:nvPicPr>
          <p:cNvPr id="51" name="Google Shape;51;p7"/>
          <p:cNvPicPr preferRelativeResize="0"/>
          <p:nvPr/>
        </p:nvPicPr>
        <p:blipFill rotWithShape="1">
          <a:blip r:embed="rId2" cstate="print">
            <a:alphaModFix amt="31000"/>
          </a:blip>
          <a:srcRect t="34167"/>
          <a:stretch/>
        </p:blipFill>
        <p:spPr>
          <a:xfrm>
            <a:off x="-159050" y="2870199"/>
            <a:ext cx="6918400" cy="4551700"/>
          </a:xfrm>
          <a:prstGeom prst="rect">
            <a:avLst/>
          </a:prstGeom>
          <a:noFill/>
          <a:ln>
            <a:noFill/>
          </a:ln>
        </p:spPr>
      </p:pic>
      <p:pic>
        <p:nvPicPr>
          <p:cNvPr id="52" name="Google Shape;52;p7"/>
          <p:cNvPicPr preferRelativeResize="0"/>
          <p:nvPr/>
        </p:nvPicPr>
        <p:blipFill rotWithShape="1">
          <a:blip r:embed="rId3" cstate="print">
            <a:alphaModFix amt="38000"/>
          </a:blip>
          <a:srcRect t="37942"/>
          <a:stretch/>
        </p:blipFill>
        <p:spPr>
          <a:xfrm rot="10800000" flipH="1">
            <a:off x="-1044675" y="-1274303"/>
            <a:ext cx="10188677" cy="6318669"/>
          </a:xfrm>
          <a:prstGeom prst="rect">
            <a:avLst/>
          </a:prstGeom>
          <a:noFill/>
          <a:ln>
            <a:noFill/>
          </a:ln>
        </p:spPr>
      </p:pic>
      <p:pic>
        <p:nvPicPr>
          <p:cNvPr id="53" name="Google Shape;53;p7"/>
          <p:cNvPicPr preferRelativeResize="0"/>
          <p:nvPr/>
        </p:nvPicPr>
        <p:blipFill rotWithShape="1">
          <a:blip r:embed="rId4" cstate="print">
            <a:alphaModFix amt="75000"/>
          </a:blip>
          <a:srcRect/>
          <a:stretch/>
        </p:blipFill>
        <p:spPr>
          <a:xfrm rot="6847915">
            <a:off x="5347897" y="5871472"/>
            <a:ext cx="712885" cy="534659"/>
          </a:xfrm>
          <a:prstGeom prst="rect">
            <a:avLst/>
          </a:prstGeom>
          <a:noFill/>
          <a:ln>
            <a:noFill/>
          </a:ln>
        </p:spPr>
      </p:pic>
      <p:sp>
        <p:nvSpPr>
          <p:cNvPr id="54" name="Google Shape;54;p7"/>
          <p:cNvSpPr txBox="1">
            <a:spLocks noGrp="1"/>
          </p:cNvSpPr>
          <p:nvPr>
            <p:ph type="body" idx="1"/>
          </p:nvPr>
        </p:nvSpPr>
        <p:spPr>
          <a:xfrm>
            <a:off x="720000" y="2210600"/>
            <a:ext cx="3650100" cy="34888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pPr lvl="0"/>
            <a:r>
              <a:rPr lang="en-US" smtClean="0"/>
              <a:t>Click to edit Master text styles</a:t>
            </a:r>
          </a:p>
        </p:txBody>
      </p:sp>
      <p:sp>
        <p:nvSpPr>
          <p:cNvPr id="55" name="Google Shape;55;p7"/>
          <p:cNvSpPr txBox="1">
            <a:spLocks noGrp="1"/>
          </p:cNvSpPr>
          <p:nvPr>
            <p:ph type="title"/>
          </p:nvPr>
        </p:nvSpPr>
        <p:spPr>
          <a:xfrm>
            <a:off x="720000" y="1447000"/>
            <a:ext cx="36501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smtClean="0"/>
              <a:t>Click to edit Master title style</a:t>
            </a:r>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49"/>
        <p:cNvGrpSpPr/>
        <p:nvPr/>
      </p:nvGrpSpPr>
      <p:grpSpPr>
        <a:xfrm>
          <a:off x="0" y="0"/>
          <a:ext cx="0" cy="0"/>
          <a:chOff x="0" y="0"/>
          <a:chExt cx="0" cy="0"/>
        </a:xfrm>
      </p:grpSpPr>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40"/>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2" cstate="print">
            <a:alphaModFix amt="31000"/>
          </a:blip>
          <a:srcRect t="34167"/>
          <a:stretch/>
        </p:blipFill>
        <p:spPr>
          <a:xfrm rot="10800000">
            <a:off x="2308425" y="-66535"/>
            <a:ext cx="6918400" cy="4551700"/>
          </a:xfrm>
          <a:prstGeom prst="rect">
            <a:avLst/>
          </a:prstGeom>
          <a:noFill/>
          <a:ln>
            <a:noFill/>
          </a:ln>
        </p:spPr>
      </p:pic>
      <p:pic>
        <p:nvPicPr>
          <p:cNvPr id="58" name="Google Shape;58;p8"/>
          <p:cNvPicPr preferRelativeResize="0"/>
          <p:nvPr/>
        </p:nvPicPr>
        <p:blipFill rotWithShape="1">
          <a:blip r:embed="rId2" cstate="print">
            <a:alphaModFix amt="31000"/>
          </a:blip>
          <a:srcRect b="71614"/>
          <a:stretch/>
        </p:blipFill>
        <p:spPr>
          <a:xfrm rot="10800000">
            <a:off x="0" y="5018064"/>
            <a:ext cx="6918400" cy="1962569"/>
          </a:xfrm>
          <a:prstGeom prst="rect">
            <a:avLst/>
          </a:prstGeom>
          <a:noFill/>
          <a:ln>
            <a:noFill/>
          </a:ln>
        </p:spPr>
      </p:pic>
      <p:pic>
        <p:nvPicPr>
          <p:cNvPr id="59" name="Google Shape;59;p8"/>
          <p:cNvPicPr preferRelativeResize="0"/>
          <p:nvPr/>
        </p:nvPicPr>
        <p:blipFill rotWithShape="1">
          <a:blip r:embed="rId3" cstate="print">
            <a:alphaModFix amt="75000"/>
          </a:blip>
          <a:srcRect/>
          <a:stretch/>
        </p:blipFill>
        <p:spPr>
          <a:xfrm rot="-10312851" flipH="1">
            <a:off x="4222873" y="350099"/>
            <a:ext cx="570833" cy="761135"/>
          </a:xfrm>
          <a:prstGeom prst="rect">
            <a:avLst/>
          </a:prstGeom>
          <a:noFill/>
          <a:ln>
            <a:noFill/>
          </a:ln>
        </p:spPr>
      </p:pic>
      <p:pic>
        <p:nvPicPr>
          <p:cNvPr id="60" name="Google Shape;60;p8"/>
          <p:cNvPicPr preferRelativeResize="0"/>
          <p:nvPr/>
        </p:nvPicPr>
        <p:blipFill rotWithShape="1">
          <a:blip r:embed="rId4" cstate="print">
            <a:alphaModFix amt="84000"/>
          </a:blip>
          <a:srcRect/>
          <a:stretch/>
        </p:blipFill>
        <p:spPr>
          <a:xfrm rot="-487121">
            <a:off x="408489" y="5732654"/>
            <a:ext cx="609218" cy="812293"/>
          </a:xfrm>
          <a:prstGeom prst="rect">
            <a:avLst/>
          </a:prstGeom>
          <a:noFill/>
          <a:ln>
            <a:noFill/>
          </a:ln>
        </p:spPr>
      </p:pic>
      <p:pic>
        <p:nvPicPr>
          <p:cNvPr id="61" name="Google Shape;61;p8"/>
          <p:cNvPicPr preferRelativeResize="0"/>
          <p:nvPr/>
        </p:nvPicPr>
        <p:blipFill rotWithShape="1">
          <a:blip r:embed="rId5" cstate="print">
            <a:alphaModFix amt="81000"/>
          </a:blip>
          <a:srcRect/>
          <a:stretch/>
        </p:blipFill>
        <p:spPr>
          <a:xfrm rot="117638">
            <a:off x="-655896" y="-1396202"/>
            <a:ext cx="2386318" cy="3181807"/>
          </a:xfrm>
          <a:prstGeom prst="rect">
            <a:avLst/>
          </a:prstGeom>
          <a:noFill/>
          <a:ln>
            <a:noFill/>
          </a:ln>
        </p:spPr>
      </p:pic>
      <p:sp>
        <p:nvSpPr>
          <p:cNvPr id="62" name="Google Shape;62;p8"/>
          <p:cNvSpPr txBox="1">
            <a:spLocks noGrp="1"/>
          </p:cNvSpPr>
          <p:nvPr>
            <p:ph type="title"/>
          </p:nvPr>
        </p:nvSpPr>
        <p:spPr>
          <a:xfrm>
            <a:off x="713100" y="1742800"/>
            <a:ext cx="4602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smtClean="0"/>
              <a:t>Click to edit Master title style</a:t>
            </a:r>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3"/>
        <p:cNvGrpSpPr/>
        <p:nvPr/>
      </p:nvGrpSpPr>
      <p:grpSpPr>
        <a:xfrm>
          <a:off x="0" y="0"/>
          <a:ext cx="0" cy="0"/>
          <a:chOff x="0" y="0"/>
          <a:chExt cx="0" cy="0"/>
        </a:xfrm>
      </p:grpSpPr>
      <p:pic>
        <p:nvPicPr>
          <p:cNvPr id="64" name="Google Shape;64;p9"/>
          <p:cNvPicPr preferRelativeResize="0"/>
          <p:nvPr/>
        </p:nvPicPr>
        <p:blipFill rotWithShape="1">
          <a:blip r:embed="rId2" cstate="print">
            <a:alphaModFix amt="31000"/>
          </a:blip>
          <a:srcRect t="34167"/>
          <a:stretch/>
        </p:blipFill>
        <p:spPr>
          <a:xfrm flipH="1">
            <a:off x="2308425" y="2870199"/>
            <a:ext cx="6918400" cy="4551700"/>
          </a:xfrm>
          <a:prstGeom prst="rect">
            <a:avLst/>
          </a:prstGeom>
          <a:noFill/>
          <a:ln>
            <a:noFill/>
          </a:ln>
        </p:spPr>
      </p:pic>
      <p:pic>
        <p:nvPicPr>
          <p:cNvPr id="65" name="Google Shape;65;p9"/>
          <p:cNvPicPr preferRelativeResize="0"/>
          <p:nvPr/>
        </p:nvPicPr>
        <p:blipFill rotWithShape="1">
          <a:blip r:embed="rId2" cstate="print">
            <a:alphaModFix amt="31000"/>
          </a:blip>
          <a:srcRect b="71614"/>
          <a:stretch/>
        </p:blipFill>
        <p:spPr>
          <a:xfrm>
            <a:off x="2285950" y="-66535"/>
            <a:ext cx="6918400" cy="1962569"/>
          </a:xfrm>
          <a:prstGeom prst="rect">
            <a:avLst/>
          </a:prstGeom>
          <a:noFill/>
          <a:ln>
            <a:noFill/>
          </a:ln>
        </p:spPr>
      </p:pic>
      <p:pic>
        <p:nvPicPr>
          <p:cNvPr id="66" name="Google Shape;66;p9"/>
          <p:cNvPicPr preferRelativeResize="0"/>
          <p:nvPr/>
        </p:nvPicPr>
        <p:blipFill rotWithShape="1">
          <a:blip r:embed="rId3" cstate="print">
            <a:alphaModFix amt="75000"/>
          </a:blip>
          <a:srcRect/>
          <a:stretch/>
        </p:blipFill>
        <p:spPr>
          <a:xfrm rot="6847917">
            <a:off x="2423299" y="246892"/>
            <a:ext cx="1535501" cy="1151611"/>
          </a:xfrm>
          <a:prstGeom prst="rect">
            <a:avLst/>
          </a:prstGeom>
          <a:noFill/>
          <a:ln>
            <a:noFill/>
          </a:ln>
        </p:spPr>
      </p:pic>
      <p:pic>
        <p:nvPicPr>
          <p:cNvPr id="67" name="Google Shape;67;p9"/>
          <p:cNvPicPr preferRelativeResize="0"/>
          <p:nvPr/>
        </p:nvPicPr>
        <p:blipFill rotWithShape="1">
          <a:blip r:embed="rId4" cstate="print">
            <a:alphaModFix amt="84000"/>
          </a:blip>
          <a:srcRect/>
          <a:stretch/>
        </p:blipFill>
        <p:spPr>
          <a:xfrm rot="-487121">
            <a:off x="3513258" y="5514840"/>
            <a:ext cx="811060" cy="1081417"/>
          </a:xfrm>
          <a:prstGeom prst="rect">
            <a:avLst/>
          </a:prstGeom>
          <a:noFill/>
          <a:ln>
            <a:noFill/>
          </a:ln>
        </p:spPr>
      </p:pic>
      <p:pic>
        <p:nvPicPr>
          <p:cNvPr id="68" name="Google Shape;68;p9"/>
          <p:cNvPicPr preferRelativeResize="0"/>
          <p:nvPr/>
        </p:nvPicPr>
        <p:blipFill rotWithShape="1">
          <a:blip r:embed="rId5" cstate="print">
            <a:alphaModFix amt="60000"/>
          </a:blip>
          <a:srcRect/>
          <a:stretch/>
        </p:blipFill>
        <p:spPr>
          <a:xfrm rot="-487117">
            <a:off x="7288480" y="5906742"/>
            <a:ext cx="223202" cy="297604"/>
          </a:xfrm>
          <a:prstGeom prst="rect">
            <a:avLst/>
          </a:prstGeom>
          <a:noFill/>
          <a:ln>
            <a:noFill/>
          </a:ln>
        </p:spPr>
      </p:pic>
      <p:pic>
        <p:nvPicPr>
          <p:cNvPr id="69" name="Google Shape;69;p9"/>
          <p:cNvPicPr preferRelativeResize="0"/>
          <p:nvPr/>
        </p:nvPicPr>
        <p:blipFill rotWithShape="1">
          <a:blip r:embed="rId6" cstate="print">
            <a:alphaModFix amt="60000"/>
          </a:blip>
          <a:srcRect/>
          <a:stretch/>
        </p:blipFill>
        <p:spPr>
          <a:xfrm rot="-487117">
            <a:off x="6335980" y="570393"/>
            <a:ext cx="223202" cy="297604"/>
          </a:xfrm>
          <a:prstGeom prst="rect">
            <a:avLst/>
          </a:prstGeom>
          <a:noFill/>
          <a:ln>
            <a:noFill/>
          </a:ln>
        </p:spPr>
      </p:pic>
      <p:sp>
        <p:nvSpPr>
          <p:cNvPr id="70" name="Google Shape;70;p9"/>
          <p:cNvSpPr txBox="1">
            <a:spLocks noGrp="1"/>
          </p:cNvSpPr>
          <p:nvPr>
            <p:ph type="title"/>
          </p:nvPr>
        </p:nvSpPr>
        <p:spPr>
          <a:xfrm>
            <a:off x="3779625" y="2088800"/>
            <a:ext cx="465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a:p>
        </p:txBody>
      </p:sp>
      <p:sp>
        <p:nvSpPr>
          <p:cNvPr id="71" name="Google Shape;71;p9"/>
          <p:cNvSpPr txBox="1">
            <a:spLocks noGrp="1"/>
          </p:cNvSpPr>
          <p:nvPr>
            <p:ph type="subTitle" idx="1"/>
          </p:nvPr>
        </p:nvSpPr>
        <p:spPr>
          <a:xfrm>
            <a:off x="3779625" y="3211200"/>
            <a:ext cx="4651200" cy="155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smtClean="0"/>
              <a:t>Click to edit Master subtitle style</a:t>
            </a:r>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
        <p:cNvGrpSpPr/>
        <p:nvPr/>
      </p:nvGrpSpPr>
      <p:grpSpPr>
        <a:xfrm>
          <a:off x="0" y="0"/>
          <a:ext cx="0" cy="0"/>
          <a:chOff x="0" y="0"/>
          <a:chExt cx="0" cy="0"/>
        </a:xfrm>
      </p:grpSpPr>
      <p:pic>
        <p:nvPicPr>
          <p:cNvPr id="73" name="Google Shape;73;p10"/>
          <p:cNvPicPr preferRelativeResize="0"/>
          <p:nvPr/>
        </p:nvPicPr>
        <p:blipFill rotWithShape="1">
          <a:blip r:embed="rId2" cstate="print">
            <a:alphaModFix amt="31000"/>
          </a:blip>
          <a:srcRect t="34167"/>
          <a:stretch/>
        </p:blipFill>
        <p:spPr>
          <a:xfrm rot="10800000">
            <a:off x="3411850" y="-347535"/>
            <a:ext cx="6918400" cy="4551700"/>
          </a:xfrm>
          <a:prstGeom prst="rect">
            <a:avLst/>
          </a:prstGeom>
          <a:noFill/>
          <a:ln>
            <a:noFill/>
          </a:ln>
        </p:spPr>
      </p:pic>
      <p:pic>
        <p:nvPicPr>
          <p:cNvPr id="74" name="Google Shape;74;p10"/>
          <p:cNvPicPr preferRelativeResize="0"/>
          <p:nvPr/>
        </p:nvPicPr>
        <p:blipFill rotWithShape="1">
          <a:blip r:embed="rId2" cstate="print">
            <a:alphaModFix amt="31000"/>
          </a:blip>
          <a:srcRect t="34167"/>
          <a:stretch/>
        </p:blipFill>
        <p:spPr>
          <a:xfrm>
            <a:off x="-159050" y="2870199"/>
            <a:ext cx="6918400" cy="4551700"/>
          </a:xfrm>
          <a:prstGeom prst="rect">
            <a:avLst/>
          </a:prstGeom>
          <a:noFill/>
          <a:ln>
            <a:noFill/>
          </a:ln>
        </p:spPr>
      </p:pic>
      <p:pic>
        <p:nvPicPr>
          <p:cNvPr id="75" name="Google Shape;75;p10"/>
          <p:cNvPicPr preferRelativeResize="0"/>
          <p:nvPr/>
        </p:nvPicPr>
        <p:blipFill>
          <a:blip r:embed="rId3" cstate="print">
            <a:alphaModFix amt="82000"/>
          </a:blip>
          <a:stretch>
            <a:fillRect/>
          </a:stretch>
        </p:blipFill>
        <p:spPr>
          <a:xfrm rot="-4516159">
            <a:off x="-553699" y="-373241"/>
            <a:ext cx="2658621" cy="1993948"/>
          </a:xfrm>
          <a:prstGeom prst="rect">
            <a:avLst/>
          </a:prstGeom>
          <a:noFill/>
          <a:ln>
            <a:noFill/>
          </a:ln>
        </p:spPr>
      </p:pic>
      <p:pic>
        <p:nvPicPr>
          <p:cNvPr id="76" name="Google Shape;76;p10"/>
          <p:cNvPicPr preferRelativeResize="0"/>
          <p:nvPr/>
        </p:nvPicPr>
        <p:blipFill rotWithShape="1">
          <a:blip r:embed="rId4" cstate="print">
            <a:alphaModFix amt="87000"/>
          </a:blip>
          <a:srcRect/>
          <a:stretch/>
        </p:blipFill>
        <p:spPr>
          <a:xfrm rot="117638">
            <a:off x="7660673" y="4860574"/>
            <a:ext cx="2073707" cy="2764989"/>
          </a:xfrm>
          <a:prstGeom prst="rect">
            <a:avLst/>
          </a:prstGeom>
          <a:noFill/>
          <a:ln>
            <a:noFill/>
          </a:ln>
        </p:spPr>
      </p:pic>
      <p:pic>
        <p:nvPicPr>
          <p:cNvPr id="77" name="Google Shape;77;p10"/>
          <p:cNvPicPr preferRelativeResize="0"/>
          <p:nvPr/>
        </p:nvPicPr>
        <p:blipFill rotWithShape="1">
          <a:blip r:embed="rId5" cstate="print">
            <a:alphaModFix amt="84000"/>
          </a:blip>
          <a:srcRect/>
          <a:stretch/>
        </p:blipFill>
        <p:spPr>
          <a:xfrm rot="-487122">
            <a:off x="294390" y="1839685"/>
            <a:ext cx="624821" cy="833096"/>
          </a:xfrm>
          <a:prstGeom prst="rect">
            <a:avLst/>
          </a:prstGeom>
          <a:noFill/>
          <a:ln>
            <a:noFill/>
          </a:ln>
        </p:spPr>
      </p:pic>
      <p:sp>
        <p:nvSpPr>
          <p:cNvPr id="78" name="Google Shape;78;p10"/>
          <p:cNvSpPr txBox="1">
            <a:spLocks noGrp="1"/>
          </p:cNvSpPr>
          <p:nvPr>
            <p:ph type="title"/>
          </p:nvPr>
        </p:nvSpPr>
        <p:spPr>
          <a:xfrm>
            <a:off x="5664875" y="719200"/>
            <a:ext cx="2759100" cy="33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4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smtClean="0"/>
              <a:t>Click to edit Master title style</a:t>
            </a:r>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2.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theme" Target="../theme/theme3.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93367"/>
            <a:ext cx="77178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500"/>
              <a:buFont typeface="DM Serif Text"/>
              <a:buNone/>
              <a:defRPr sz="3500" b="1">
                <a:solidFill>
                  <a:schemeClr val="dk2"/>
                </a:solidFill>
                <a:latin typeface="DM Serif Text"/>
                <a:ea typeface="DM Serif Text"/>
                <a:cs typeface="DM Serif Text"/>
                <a:sym typeface="DM Serif Text"/>
              </a:defRPr>
            </a:lvl1pPr>
            <a:lvl2pPr lvl="1"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2pPr>
            <a:lvl3pPr lvl="2"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3pPr>
            <a:lvl4pPr lvl="3"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4pPr>
            <a:lvl5pPr lvl="4"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5pPr>
            <a:lvl6pPr lvl="5"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6pPr>
            <a:lvl7pPr lvl="6"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7pPr>
            <a:lvl8pPr lvl="7"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8pPr>
            <a:lvl9pPr lvl="8"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9pPr>
          </a:lstStyle>
          <a:p>
            <a:endParaRPr/>
          </a:p>
        </p:txBody>
      </p:sp>
      <p:sp>
        <p:nvSpPr>
          <p:cNvPr id="7" name="Google Shape;7;p1"/>
          <p:cNvSpPr txBox="1">
            <a:spLocks noGrp="1"/>
          </p:cNvSpPr>
          <p:nvPr>
            <p:ph type="body" idx="1"/>
          </p:nvPr>
        </p:nvSpPr>
        <p:spPr>
          <a:xfrm>
            <a:off x="713100" y="1536633"/>
            <a:ext cx="77178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Cambay"/>
              <a:buChar char="●"/>
              <a:defRPr>
                <a:solidFill>
                  <a:schemeClr val="dk1"/>
                </a:solidFill>
                <a:latin typeface="Cambay"/>
                <a:ea typeface="Cambay"/>
                <a:cs typeface="Cambay"/>
                <a:sym typeface="Cambay"/>
              </a:defRPr>
            </a:lvl1pPr>
            <a:lvl2pPr marL="914400" lvl="1"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2pPr>
            <a:lvl3pPr marL="1371600" lvl="2"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3pPr>
            <a:lvl4pPr marL="1828800" lvl="3"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4pPr>
            <a:lvl5pPr marL="2286000" lvl="4"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5pPr>
            <a:lvl6pPr marL="2743200" lvl="5"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6pPr>
            <a:lvl7pPr marL="3200400" lvl="6"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7pPr>
            <a:lvl8pPr marL="3657600" lvl="7"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8pPr>
            <a:lvl9pPr marL="4114800" lvl="8" indent="-317500">
              <a:lnSpc>
                <a:spcPct val="115000"/>
              </a:lnSpc>
              <a:spcBef>
                <a:spcPts val="1600"/>
              </a:spcBef>
              <a:spcAft>
                <a:spcPts val="1600"/>
              </a:spcAft>
              <a:buClr>
                <a:schemeClr val="dk1"/>
              </a:buClr>
              <a:buSzPts val="1400"/>
              <a:buFont typeface="Cambay"/>
              <a:buChar char="■"/>
              <a:defRPr>
                <a:solidFill>
                  <a:schemeClr val="dk1"/>
                </a:solidFill>
                <a:latin typeface="Cambay"/>
                <a:ea typeface="Cambay"/>
                <a:cs typeface="Cambay"/>
                <a:sym typeface="Cambay"/>
              </a:defRPr>
            </a:lvl9pPr>
          </a:lstStyle>
          <a:p>
            <a:endParaRPr/>
          </a:p>
        </p:txBody>
      </p:sp>
    </p:spTree>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 id="2147483756" r:id="rId37"/>
    <p:sldLayoutId id="2147483757" r:id="rId38"/>
    <p:sldLayoutId id="2147483758" r:id="rId39"/>
    <p:sldLayoutId id="2147483759" r:id="rId40"/>
    <p:sldLayoutId id="2147483760" r:id="rId41"/>
    <p:sldLayoutId id="2147483761" r:id="rId42"/>
    <p:sldLayoutId id="2147483762" r:id="rId43"/>
    <p:sldLayoutId id="2147483763" r:id="rId44"/>
    <p:sldLayoutId id="2147483764" r:id="rId45"/>
    <p:sldLayoutId id="2147483765" r:id="rId46"/>
    <p:sldLayoutId id="2147483766" r:id="rId47"/>
    <p:sldLayoutId id="2147483767" r:id="rId48"/>
    <p:sldLayoutId id="2147483768" r:id="rId49"/>
    <p:sldLayoutId id="2147483769" r:id="rId50"/>
    <p:sldLayoutId id="2147483770" r:id="rId51"/>
    <p:sldLayoutId id="2147483771" r:id="rId52"/>
  </p:sldLayoutIdLst>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553"/>
        <p:cNvGrpSpPr/>
        <p:nvPr/>
      </p:nvGrpSpPr>
      <p:grpSpPr>
        <a:xfrm>
          <a:off x="0" y="0"/>
          <a:ext cx="0" cy="0"/>
          <a:chOff x="0" y="0"/>
          <a:chExt cx="0" cy="0"/>
        </a:xfrm>
      </p:grpSpPr>
      <p:sp>
        <p:nvSpPr>
          <p:cNvPr id="554" name="Google Shape;554;p54"/>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555" name="Google Shape;555;p54"/>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73" r:id="rId1"/>
    <p:sldLayoutId id="2147483774" r:id="rId2"/>
    <p:sldLayoutId id="2147483780" r:id="rId3"/>
    <p:sldLayoutId id="2147483781" r:id="rId4"/>
    <p:sldLayoutId id="2147483782" r:id="rId5"/>
  </p:sldLayoutIdLst>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559"/>
        <p:cNvGrpSpPr/>
        <p:nvPr/>
      </p:nvGrpSpPr>
      <p:grpSpPr>
        <a:xfrm>
          <a:off x="0" y="0"/>
          <a:ext cx="0" cy="0"/>
          <a:chOff x="0" y="0"/>
          <a:chExt cx="0" cy="0"/>
        </a:xfrm>
      </p:grpSpPr>
      <p:sp>
        <p:nvSpPr>
          <p:cNvPr id="560" name="Google Shape;560;p57"/>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561" name="Google Shape;561;p57"/>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Lst>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8.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8.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2.png"/><Relationship Id="rId1" Type="http://schemas.openxmlformats.org/officeDocument/2006/relationships/slideLayout" Target="../slideLayouts/slideLayout52.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3.png"/><Relationship Id="rId1" Type="http://schemas.openxmlformats.org/officeDocument/2006/relationships/slideLayout" Target="../slideLayouts/slideLayout52.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4.png"/><Relationship Id="rId1" Type="http://schemas.openxmlformats.org/officeDocument/2006/relationships/slideLayout" Target="../slideLayouts/slideLayout52.xml"/><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928670"/>
            <a:ext cx="5072098" cy="3357586"/>
          </a:xfrm>
        </p:spPr>
        <p:txBody>
          <a:bodyPr/>
          <a:lstStyle/>
          <a:p>
            <a:r>
              <a:rPr lang="hr-HR" dirty="0" smtClean="0"/>
              <a:t>Identifikacija automatskih misli</a:t>
            </a:r>
            <a:endParaRPr lang="hr-HR" dirty="0"/>
          </a:p>
        </p:txBody>
      </p:sp>
      <p:sp>
        <p:nvSpPr>
          <p:cNvPr id="3" name="Subtitle 2"/>
          <p:cNvSpPr>
            <a:spLocks noGrp="1"/>
          </p:cNvSpPr>
          <p:nvPr>
            <p:ph type="subTitle" idx="1"/>
          </p:nvPr>
        </p:nvSpPr>
        <p:spPr/>
        <p:txBody>
          <a:bodyPr/>
          <a:lstStyle/>
          <a:p>
            <a:r>
              <a:rPr lang="hr-HR" sz="2000" b="1" dirty="0" smtClean="0">
                <a:solidFill>
                  <a:schemeClr val="accent2">
                    <a:lumMod val="50000"/>
                  </a:schemeClr>
                </a:solidFill>
              </a:rPr>
              <a:t>Vana Grgurinović</a:t>
            </a:r>
          </a:p>
          <a:p>
            <a:r>
              <a:rPr lang="hr-HR" sz="2000" b="1" dirty="0" smtClean="0">
                <a:solidFill>
                  <a:schemeClr val="accent2">
                    <a:lumMod val="50000"/>
                  </a:schemeClr>
                </a:solidFill>
              </a:rPr>
              <a:t>Praktikum II</a:t>
            </a:r>
            <a:endParaRPr lang="hr-HR" sz="2000" b="1" dirty="0">
              <a:solidFill>
                <a:schemeClr val="accent2">
                  <a:lumMod val="50000"/>
                </a:schemeClr>
              </a:solidFill>
            </a:endParaRPr>
          </a:p>
        </p:txBody>
      </p:sp>
      <p:grpSp>
        <p:nvGrpSpPr>
          <p:cNvPr id="194" name="Google Shape;568;p59"/>
          <p:cNvGrpSpPr/>
          <p:nvPr/>
        </p:nvGrpSpPr>
        <p:grpSpPr>
          <a:xfrm flipH="1">
            <a:off x="5765142" y="1332626"/>
            <a:ext cx="3046765" cy="5044129"/>
            <a:chOff x="1559750" y="1367850"/>
            <a:chExt cx="2473425" cy="4094925"/>
          </a:xfrm>
        </p:grpSpPr>
        <p:sp>
          <p:nvSpPr>
            <p:cNvPr id="195" name="Google Shape;569;p59"/>
            <p:cNvSpPr/>
            <p:nvPr/>
          </p:nvSpPr>
          <p:spPr>
            <a:xfrm>
              <a:off x="2808975" y="2514075"/>
              <a:ext cx="384850" cy="560525"/>
            </a:xfrm>
            <a:custGeom>
              <a:avLst/>
              <a:gdLst/>
              <a:ahLst/>
              <a:cxnLst/>
              <a:rect l="l" t="t" r="r" b="b"/>
              <a:pathLst>
                <a:path w="15394" h="22421" extrusionOk="0">
                  <a:moveTo>
                    <a:pt x="11012" y="0"/>
                  </a:moveTo>
                  <a:cubicBezTo>
                    <a:pt x="10777" y="0"/>
                    <a:pt x="10544" y="16"/>
                    <a:pt x="10315" y="45"/>
                  </a:cubicBezTo>
                  <a:cubicBezTo>
                    <a:pt x="9327" y="187"/>
                    <a:pt x="8418" y="547"/>
                    <a:pt x="7556" y="986"/>
                  </a:cubicBezTo>
                  <a:cubicBezTo>
                    <a:pt x="6694" y="1440"/>
                    <a:pt x="5879" y="1973"/>
                    <a:pt x="5142" y="2600"/>
                  </a:cubicBezTo>
                  <a:lnTo>
                    <a:pt x="5189" y="2632"/>
                  </a:lnTo>
                  <a:cubicBezTo>
                    <a:pt x="5565" y="2350"/>
                    <a:pt x="5973" y="2083"/>
                    <a:pt x="6380" y="1848"/>
                  </a:cubicBezTo>
                  <a:cubicBezTo>
                    <a:pt x="6788" y="1597"/>
                    <a:pt x="7211" y="1362"/>
                    <a:pt x="7634" y="1174"/>
                  </a:cubicBezTo>
                  <a:cubicBezTo>
                    <a:pt x="8496" y="767"/>
                    <a:pt x="9421" y="469"/>
                    <a:pt x="10346" y="375"/>
                  </a:cubicBezTo>
                  <a:cubicBezTo>
                    <a:pt x="10522" y="357"/>
                    <a:pt x="10699" y="348"/>
                    <a:pt x="10874" y="348"/>
                  </a:cubicBezTo>
                  <a:cubicBezTo>
                    <a:pt x="11167" y="348"/>
                    <a:pt x="11457" y="373"/>
                    <a:pt x="11741" y="422"/>
                  </a:cubicBezTo>
                  <a:cubicBezTo>
                    <a:pt x="12180" y="516"/>
                    <a:pt x="12619" y="688"/>
                    <a:pt x="12995" y="923"/>
                  </a:cubicBezTo>
                  <a:cubicBezTo>
                    <a:pt x="13773" y="1405"/>
                    <a:pt x="14334" y="2165"/>
                    <a:pt x="14741" y="2989"/>
                  </a:cubicBezTo>
                  <a:lnTo>
                    <a:pt x="14741" y="2989"/>
                  </a:lnTo>
                  <a:cubicBezTo>
                    <a:pt x="14816" y="3707"/>
                    <a:pt x="14860" y="4438"/>
                    <a:pt x="14860" y="5155"/>
                  </a:cubicBezTo>
                  <a:cubicBezTo>
                    <a:pt x="14860" y="5908"/>
                    <a:pt x="14829" y="6660"/>
                    <a:pt x="14766" y="7397"/>
                  </a:cubicBezTo>
                  <a:cubicBezTo>
                    <a:pt x="14641" y="8886"/>
                    <a:pt x="14359" y="10359"/>
                    <a:pt x="13904" y="11754"/>
                  </a:cubicBezTo>
                  <a:cubicBezTo>
                    <a:pt x="13434" y="13165"/>
                    <a:pt x="12776" y="14513"/>
                    <a:pt x="11882" y="15688"/>
                  </a:cubicBezTo>
                  <a:cubicBezTo>
                    <a:pt x="10989" y="16864"/>
                    <a:pt x="9876" y="17852"/>
                    <a:pt x="8590" y="18588"/>
                  </a:cubicBezTo>
                  <a:lnTo>
                    <a:pt x="8575" y="18604"/>
                  </a:lnTo>
                  <a:lnTo>
                    <a:pt x="8559" y="18620"/>
                  </a:lnTo>
                  <a:cubicBezTo>
                    <a:pt x="7854" y="19200"/>
                    <a:pt x="7101" y="19764"/>
                    <a:pt x="6318" y="20281"/>
                  </a:cubicBezTo>
                  <a:cubicBezTo>
                    <a:pt x="5550" y="20783"/>
                    <a:pt x="4750" y="21269"/>
                    <a:pt x="3904" y="21629"/>
                  </a:cubicBezTo>
                  <a:cubicBezTo>
                    <a:pt x="3481" y="21817"/>
                    <a:pt x="3057" y="21974"/>
                    <a:pt x="2603" y="22068"/>
                  </a:cubicBezTo>
                  <a:cubicBezTo>
                    <a:pt x="2391" y="22113"/>
                    <a:pt x="2175" y="22140"/>
                    <a:pt x="1961" y="22140"/>
                  </a:cubicBezTo>
                  <a:cubicBezTo>
                    <a:pt x="1732" y="22140"/>
                    <a:pt x="1505" y="22109"/>
                    <a:pt x="1286" y="22037"/>
                  </a:cubicBezTo>
                  <a:cubicBezTo>
                    <a:pt x="1082" y="21974"/>
                    <a:pt x="894" y="21848"/>
                    <a:pt x="753" y="21692"/>
                  </a:cubicBezTo>
                  <a:cubicBezTo>
                    <a:pt x="597" y="21535"/>
                    <a:pt x="471" y="21347"/>
                    <a:pt x="377" y="21143"/>
                  </a:cubicBezTo>
                  <a:cubicBezTo>
                    <a:pt x="205" y="20736"/>
                    <a:pt x="142" y="20265"/>
                    <a:pt x="111" y="19795"/>
                  </a:cubicBezTo>
                  <a:lnTo>
                    <a:pt x="1" y="19811"/>
                  </a:lnTo>
                  <a:cubicBezTo>
                    <a:pt x="1" y="20281"/>
                    <a:pt x="32" y="20751"/>
                    <a:pt x="205" y="21221"/>
                  </a:cubicBezTo>
                  <a:cubicBezTo>
                    <a:pt x="299" y="21441"/>
                    <a:pt x="424" y="21660"/>
                    <a:pt x="581" y="21848"/>
                  </a:cubicBezTo>
                  <a:cubicBezTo>
                    <a:pt x="753" y="22037"/>
                    <a:pt x="973" y="22178"/>
                    <a:pt x="1208" y="22272"/>
                  </a:cubicBezTo>
                  <a:cubicBezTo>
                    <a:pt x="1479" y="22380"/>
                    <a:pt x="1766" y="22421"/>
                    <a:pt x="2050" y="22421"/>
                  </a:cubicBezTo>
                  <a:cubicBezTo>
                    <a:pt x="2259" y="22421"/>
                    <a:pt x="2467" y="22399"/>
                    <a:pt x="2666" y="22366"/>
                  </a:cubicBezTo>
                  <a:cubicBezTo>
                    <a:pt x="3136" y="22287"/>
                    <a:pt x="3606" y="22146"/>
                    <a:pt x="4045" y="21974"/>
                  </a:cubicBezTo>
                  <a:cubicBezTo>
                    <a:pt x="4923" y="21613"/>
                    <a:pt x="5769" y="21143"/>
                    <a:pt x="6568" y="20642"/>
                  </a:cubicBezTo>
                  <a:cubicBezTo>
                    <a:pt x="7368" y="20140"/>
                    <a:pt x="8136" y="19591"/>
                    <a:pt x="8873" y="18996"/>
                  </a:cubicBezTo>
                  <a:lnTo>
                    <a:pt x="8873" y="18996"/>
                  </a:lnTo>
                  <a:lnTo>
                    <a:pt x="8841" y="19027"/>
                  </a:lnTo>
                  <a:cubicBezTo>
                    <a:pt x="10189" y="18275"/>
                    <a:pt x="11381" y="17240"/>
                    <a:pt x="12321" y="16018"/>
                  </a:cubicBezTo>
                  <a:cubicBezTo>
                    <a:pt x="13261" y="14795"/>
                    <a:pt x="13951" y="13400"/>
                    <a:pt x="14437" y="11942"/>
                  </a:cubicBezTo>
                  <a:cubicBezTo>
                    <a:pt x="14907" y="10485"/>
                    <a:pt x="15189" y="8964"/>
                    <a:pt x="15315" y="7444"/>
                  </a:cubicBezTo>
                  <a:cubicBezTo>
                    <a:pt x="15377" y="6676"/>
                    <a:pt x="15393" y="5923"/>
                    <a:pt x="15377" y="5155"/>
                  </a:cubicBezTo>
                  <a:cubicBezTo>
                    <a:pt x="15362" y="4387"/>
                    <a:pt x="15315" y="3635"/>
                    <a:pt x="15205" y="2867"/>
                  </a:cubicBezTo>
                  <a:lnTo>
                    <a:pt x="15189" y="2836"/>
                  </a:lnTo>
                  <a:lnTo>
                    <a:pt x="15174" y="2788"/>
                  </a:lnTo>
                  <a:cubicBezTo>
                    <a:pt x="14954" y="2350"/>
                    <a:pt x="14688" y="1926"/>
                    <a:pt x="14359" y="1550"/>
                  </a:cubicBezTo>
                  <a:cubicBezTo>
                    <a:pt x="14029" y="1174"/>
                    <a:pt x="13653" y="829"/>
                    <a:pt x="13214" y="578"/>
                  </a:cubicBezTo>
                  <a:cubicBezTo>
                    <a:pt x="12776" y="312"/>
                    <a:pt x="12290" y="140"/>
                    <a:pt x="11804" y="61"/>
                  </a:cubicBezTo>
                  <a:cubicBezTo>
                    <a:pt x="11539" y="20"/>
                    <a:pt x="11274" y="0"/>
                    <a:pt x="1101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70;p59"/>
            <p:cNvSpPr/>
            <p:nvPr/>
          </p:nvSpPr>
          <p:spPr>
            <a:xfrm>
              <a:off x="2969650" y="2536750"/>
              <a:ext cx="174000" cy="266875"/>
            </a:xfrm>
            <a:custGeom>
              <a:avLst/>
              <a:gdLst/>
              <a:ahLst/>
              <a:cxnLst/>
              <a:rect l="l" t="t" r="r" b="b"/>
              <a:pathLst>
                <a:path w="6960" h="10675" extrusionOk="0">
                  <a:moveTo>
                    <a:pt x="4029" y="1"/>
                  </a:moveTo>
                  <a:cubicBezTo>
                    <a:pt x="3966" y="1"/>
                    <a:pt x="3903" y="16"/>
                    <a:pt x="3809" y="16"/>
                  </a:cubicBezTo>
                  <a:lnTo>
                    <a:pt x="3794" y="16"/>
                  </a:lnTo>
                  <a:lnTo>
                    <a:pt x="3794" y="32"/>
                  </a:lnTo>
                  <a:cubicBezTo>
                    <a:pt x="3135" y="189"/>
                    <a:pt x="2493" y="424"/>
                    <a:pt x="1897" y="769"/>
                  </a:cubicBezTo>
                  <a:cubicBezTo>
                    <a:pt x="1317" y="1129"/>
                    <a:pt x="800" y="1615"/>
                    <a:pt x="455" y="2226"/>
                  </a:cubicBezTo>
                  <a:cubicBezTo>
                    <a:pt x="126" y="2838"/>
                    <a:pt x="0" y="3543"/>
                    <a:pt x="47" y="4217"/>
                  </a:cubicBezTo>
                  <a:cubicBezTo>
                    <a:pt x="63" y="4546"/>
                    <a:pt x="126" y="4875"/>
                    <a:pt x="204" y="5204"/>
                  </a:cubicBezTo>
                  <a:cubicBezTo>
                    <a:pt x="298" y="5518"/>
                    <a:pt x="408" y="5831"/>
                    <a:pt x="565" y="6129"/>
                  </a:cubicBezTo>
                  <a:lnTo>
                    <a:pt x="612" y="6098"/>
                  </a:lnTo>
                  <a:cubicBezTo>
                    <a:pt x="392" y="5487"/>
                    <a:pt x="283" y="4844"/>
                    <a:pt x="298" y="4201"/>
                  </a:cubicBezTo>
                  <a:cubicBezTo>
                    <a:pt x="314" y="3574"/>
                    <a:pt x="471" y="2947"/>
                    <a:pt x="800" y="2430"/>
                  </a:cubicBezTo>
                  <a:cubicBezTo>
                    <a:pt x="1113" y="1897"/>
                    <a:pt x="1599" y="1490"/>
                    <a:pt x="2148" y="1192"/>
                  </a:cubicBezTo>
                  <a:cubicBezTo>
                    <a:pt x="2696" y="894"/>
                    <a:pt x="3292" y="690"/>
                    <a:pt x="3919" y="549"/>
                  </a:cubicBezTo>
                  <a:lnTo>
                    <a:pt x="3919" y="549"/>
                  </a:lnTo>
                  <a:lnTo>
                    <a:pt x="3888" y="565"/>
                  </a:lnTo>
                  <a:cubicBezTo>
                    <a:pt x="3935" y="549"/>
                    <a:pt x="3997" y="549"/>
                    <a:pt x="4044" y="549"/>
                  </a:cubicBezTo>
                  <a:lnTo>
                    <a:pt x="4217" y="549"/>
                  </a:lnTo>
                  <a:cubicBezTo>
                    <a:pt x="4327" y="565"/>
                    <a:pt x="4452" y="581"/>
                    <a:pt x="4562" y="596"/>
                  </a:cubicBezTo>
                  <a:cubicBezTo>
                    <a:pt x="4781" y="643"/>
                    <a:pt x="4985" y="722"/>
                    <a:pt x="5173" y="847"/>
                  </a:cubicBezTo>
                  <a:cubicBezTo>
                    <a:pt x="5565" y="1066"/>
                    <a:pt x="5863" y="1427"/>
                    <a:pt x="6051" y="1850"/>
                  </a:cubicBezTo>
                  <a:cubicBezTo>
                    <a:pt x="6239" y="2289"/>
                    <a:pt x="6333" y="2759"/>
                    <a:pt x="6380" y="3245"/>
                  </a:cubicBezTo>
                  <a:cubicBezTo>
                    <a:pt x="6427" y="3731"/>
                    <a:pt x="6411" y="4233"/>
                    <a:pt x="6380" y="4719"/>
                  </a:cubicBezTo>
                  <a:cubicBezTo>
                    <a:pt x="6301" y="5722"/>
                    <a:pt x="6113" y="6709"/>
                    <a:pt x="5878" y="7697"/>
                  </a:cubicBezTo>
                  <a:cubicBezTo>
                    <a:pt x="5659" y="8684"/>
                    <a:pt x="5377" y="9656"/>
                    <a:pt x="5079" y="10643"/>
                  </a:cubicBezTo>
                  <a:lnTo>
                    <a:pt x="5189" y="10675"/>
                  </a:lnTo>
                  <a:cubicBezTo>
                    <a:pt x="5596" y="9734"/>
                    <a:pt x="5957" y="8778"/>
                    <a:pt x="6254" y="7791"/>
                  </a:cubicBezTo>
                  <a:cubicBezTo>
                    <a:pt x="6552" y="6819"/>
                    <a:pt x="6787" y="5800"/>
                    <a:pt x="6897" y="4766"/>
                  </a:cubicBezTo>
                  <a:cubicBezTo>
                    <a:pt x="6944" y="4248"/>
                    <a:pt x="6960" y="3731"/>
                    <a:pt x="6928" y="3198"/>
                  </a:cubicBezTo>
                  <a:cubicBezTo>
                    <a:pt x="6881" y="2665"/>
                    <a:pt x="6787" y="2132"/>
                    <a:pt x="6552" y="1631"/>
                  </a:cubicBezTo>
                  <a:cubicBezTo>
                    <a:pt x="6443" y="1380"/>
                    <a:pt x="6301" y="1129"/>
                    <a:pt x="6113" y="910"/>
                  </a:cubicBezTo>
                  <a:cubicBezTo>
                    <a:pt x="5941" y="690"/>
                    <a:pt x="5706" y="502"/>
                    <a:pt x="5471" y="361"/>
                  </a:cubicBezTo>
                  <a:cubicBezTo>
                    <a:pt x="5220" y="220"/>
                    <a:pt x="4938" y="110"/>
                    <a:pt x="4671" y="63"/>
                  </a:cubicBezTo>
                  <a:cubicBezTo>
                    <a:pt x="4530" y="32"/>
                    <a:pt x="4389" y="16"/>
                    <a:pt x="424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71;p59"/>
            <p:cNvSpPr/>
            <p:nvPr/>
          </p:nvSpPr>
          <p:spPr>
            <a:xfrm>
              <a:off x="2856800" y="2774225"/>
              <a:ext cx="135200" cy="117075"/>
            </a:xfrm>
            <a:custGeom>
              <a:avLst/>
              <a:gdLst/>
              <a:ahLst/>
              <a:cxnLst/>
              <a:rect l="l" t="t" r="r" b="b"/>
              <a:pathLst>
                <a:path w="5408" h="4683" extrusionOk="0">
                  <a:moveTo>
                    <a:pt x="1317" y="0"/>
                  </a:moveTo>
                  <a:lnTo>
                    <a:pt x="1207" y="47"/>
                  </a:lnTo>
                  <a:cubicBezTo>
                    <a:pt x="1254" y="204"/>
                    <a:pt x="1286" y="376"/>
                    <a:pt x="1301" y="533"/>
                  </a:cubicBezTo>
                  <a:cubicBezTo>
                    <a:pt x="1333" y="690"/>
                    <a:pt x="1333" y="862"/>
                    <a:pt x="1317" y="1019"/>
                  </a:cubicBezTo>
                  <a:cubicBezTo>
                    <a:pt x="1317" y="1176"/>
                    <a:pt x="1270" y="1333"/>
                    <a:pt x="1207" y="1442"/>
                  </a:cubicBezTo>
                  <a:cubicBezTo>
                    <a:pt x="1129" y="1568"/>
                    <a:pt x="1035" y="1662"/>
                    <a:pt x="909" y="1724"/>
                  </a:cubicBezTo>
                  <a:lnTo>
                    <a:pt x="862" y="1740"/>
                  </a:lnTo>
                  <a:lnTo>
                    <a:pt x="831" y="1787"/>
                  </a:lnTo>
                  <a:cubicBezTo>
                    <a:pt x="643" y="2101"/>
                    <a:pt x="455" y="2414"/>
                    <a:pt x="298" y="2759"/>
                  </a:cubicBezTo>
                  <a:cubicBezTo>
                    <a:pt x="235" y="2931"/>
                    <a:pt x="157" y="3104"/>
                    <a:pt x="110" y="3292"/>
                  </a:cubicBezTo>
                  <a:cubicBezTo>
                    <a:pt x="47" y="3480"/>
                    <a:pt x="0" y="3668"/>
                    <a:pt x="0" y="3887"/>
                  </a:cubicBezTo>
                  <a:cubicBezTo>
                    <a:pt x="0" y="3997"/>
                    <a:pt x="16" y="4107"/>
                    <a:pt x="47" y="4217"/>
                  </a:cubicBezTo>
                  <a:cubicBezTo>
                    <a:pt x="94" y="4342"/>
                    <a:pt x="173" y="4467"/>
                    <a:pt x="298" y="4546"/>
                  </a:cubicBezTo>
                  <a:cubicBezTo>
                    <a:pt x="408" y="4624"/>
                    <a:pt x="517" y="4655"/>
                    <a:pt x="643" y="4671"/>
                  </a:cubicBezTo>
                  <a:cubicBezTo>
                    <a:pt x="698" y="4679"/>
                    <a:pt x="753" y="4683"/>
                    <a:pt x="805" y="4683"/>
                  </a:cubicBezTo>
                  <a:cubicBezTo>
                    <a:pt x="858" y="4683"/>
                    <a:pt x="909" y="4679"/>
                    <a:pt x="956" y="4671"/>
                  </a:cubicBezTo>
                  <a:cubicBezTo>
                    <a:pt x="1364" y="4624"/>
                    <a:pt x="1709" y="4483"/>
                    <a:pt x="2054" y="4326"/>
                  </a:cubicBezTo>
                  <a:lnTo>
                    <a:pt x="2101" y="4311"/>
                  </a:lnTo>
                  <a:lnTo>
                    <a:pt x="2116" y="4279"/>
                  </a:lnTo>
                  <a:cubicBezTo>
                    <a:pt x="2351" y="4044"/>
                    <a:pt x="2586" y="3809"/>
                    <a:pt x="2837" y="3590"/>
                  </a:cubicBezTo>
                  <a:cubicBezTo>
                    <a:pt x="3088" y="3355"/>
                    <a:pt x="3339" y="3151"/>
                    <a:pt x="3605" y="2947"/>
                  </a:cubicBezTo>
                  <a:cubicBezTo>
                    <a:pt x="3872" y="2759"/>
                    <a:pt x="4154" y="2571"/>
                    <a:pt x="4452" y="2445"/>
                  </a:cubicBezTo>
                  <a:cubicBezTo>
                    <a:pt x="4608" y="2398"/>
                    <a:pt x="4750" y="2351"/>
                    <a:pt x="4906" y="2336"/>
                  </a:cubicBezTo>
                  <a:cubicBezTo>
                    <a:pt x="5063" y="2336"/>
                    <a:pt x="5220" y="2367"/>
                    <a:pt x="5361" y="2477"/>
                  </a:cubicBezTo>
                  <a:lnTo>
                    <a:pt x="5408" y="2398"/>
                  </a:lnTo>
                  <a:cubicBezTo>
                    <a:pt x="5282" y="2273"/>
                    <a:pt x="5094" y="2195"/>
                    <a:pt x="4922" y="2179"/>
                  </a:cubicBezTo>
                  <a:cubicBezTo>
                    <a:pt x="4889" y="2176"/>
                    <a:pt x="4855" y="2175"/>
                    <a:pt x="4822" y="2175"/>
                  </a:cubicBezTo>
                  <a:cubicBezTo>
                    <a:pt x="4668" y="2175"/>
                    <a:pt x="4518" y="2203"/>
                    <a:pt x="4389" y="2242"/>
                  </a:cubicBezTo>
                  <a:cubicBezTo>
                    <a:pt x="4044" y="2351"/>
                    <a:pt x="3731" y="2508"/>
                    <a:pt x="3433" y="2696"/>
                  </a:cubicBezTo>
                  <a:cubicBezTo>
                    <a:pt x="3135" y="2884"/>
                    <a:pt x="2853" y="3088"/>
                    <a:pt x="2586" y="3307"/>
                  </a:cubicBezTo>
                  <a:cubicBezTo>
                    <a:pt x="2344" y="3520"/>
                    <a:pt x="2086" y="3732"/>
                    <a:pt x="1842" y="3973"/>
                  </a:cubicBezTo>
                  <a:lnTo>
                    <a:pt x="1842" y="3973"/>
                  </a:lnTo>
                  <a:cubicBezTo>
                    <a:pt x="1531" y="4105"/>
                    <a:pt x="1220" y="4218"/>
                    <a:pt x="909" y="4248"/>
                  </a:cubicBezTo>
                  <a:cubicBezTo>
                    <a:pt x="870" y="4252"/>
                    <a:pt x="832" y="4254"/>
                    <a:pt x="795" y="4254"/>
                  </a:cubicBezTo>
                  <a:cubicBezTo>
                    <a:pt x="686" y="4254"/>
                    <a:pt x="592" y="4236"/>
                    <a:pt x="533" y="4201"/>
                  </a:cubicBezTo>
                  <a:cubicBezTo>
                    <a:pt x="502" y="4170"/>
                    <a:pt x="470" y="4138"/>
                    <a:pt x="455" y="4076"/>
                  </a:cubicBezTo>
                  <a:cubicBezTo>
                    <a:pt x="423" y="4029"/>
                    <a:pt x="423" y="3966"/>
                    <a:pt x="423" y="3887"/>
                  </a:cubicBezTo>
                  <a:cubicBezTo>
                    <a:pt x="423" y="3574"/>
                    <a:pt x="533" y="3229"/>
                    <a:pt x="659" y="2916"/>
                  </a:cubicBezTo>
                  <a:cubicBezTo>
                    <a:pt x="795" y="2597"/>
                    <a:pt x="946" y="2278"/>
                    <a:pt x="1112" y="1988"/>
                  </a:cubicBezTo>
                  <a:lnTo>
                    <a:pt x="1112" y="1988"/>
                  </a:lnTo>
                  <a:cubicBezTo>
                    <a:pt x="1270" y="1892"/>
                    <a:pt x="1390" y="1750"/>
                    <a:pt x="1474" y="1583"/>
                  </a:cubicBezTo>
                  <a:cubicBezTo>
                    <a:pt x="1552" y="1395"/>
                    <a:pt x="1583" y="1207"/>
                    <a:pt x="1568" y="1019"/>
                  </a:cubicBezTo>
                  <a:cubicBezTo>
                    <a:pt x="1568" y="847"/>
                    <a:pt x="1536" y="659"/>
                    <a:pt x="1505" y="502"/>
                  </a:cubicBezTo>
                  <a:cubicBezTo>
                    <a:pt x="1458" y="329"/>
                    <a:pt x="1395" y="157"/>
                    <a:pt x="131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72;p59"/>
            <p:cNvSpPr/>
            <p:nvPr/>
          </p:nvSpPr>
          <p:spPr>
            <a:xfrm>
              <a:off x="2691425" y="4396900"/>
              <a:ext cx="375025" cy="650500"/>
            </a:xfrm>
            <a:custGeom>
              <a:avLst/>
              <a:gdLst/>
              <a:ahLst/>
              <a:cxnLst/>
              <a:rect l="l" t="t" r="r" b="b"/>
              <a:pathLst>
                <a:path w="15001" h="26020" extrusionOk="0">
                  <a:moveTo>
                    <a:pt x="14970" y="1"/>
                  </a:moveTo>
                  <a:cubicBezTo>
                    <a:pt x="12807" y="1443"/>
                    <a:pt x="10863" y="3167"/>
                    <a:pt x="9076" y="5063"/>
                  </a:cubicBezTo>
                  <a:cubicBezTo>
                    <a:pt x="8183" y="6004"/>
                    <a:pt x="7336" y="6991"/>
                    <a:pt x="6537" y="8010"/>
                  </a:cubicBezTo>
                  <a:cubicBezTo>
                    <a:pt x="5753" y="9045"/>
                    <a:pt x="5016" y="10126"/>
                    <a:pt x="4327" y="11223"/>
                  </a:cubicBezTo>
                  <a:cubicBezTo>
                    <a:pt x="3668" y="12336"/>
                    <a:pt x="3041" y="13496"/>
                    <a:pt x="2509" y="14672"/>
                  </a:cubicBezTo>
                  <a:cubicBezTo>
                    <a:pt x="1976" y="15863"/>
                    <a:pt x="1505" y="17086"/>
                    <a:pt x="1129" y="18324"/>
                  </a:cubicBezTo>
                  <a:cubicBezTo>
                    <a:pt x="753" y="19578"/>
                    <a:pt x="471" y="20847"/>
                    <a:pt x="283" y="22133"/>
                  </a:cubicBezTo>
                  <a:cubicBezTo>
                    <a:pt x="95" y="23418"/>
                    <a:pt x="1" y="24719"/>
                    <a:pt x="16" y="26020"/>
                  </a:cubicBezTo>
                  <a:lnTo>
                    <a:pt x="126" y="26020"/>
                  </a:lnTo>
                  <a:cubicBezTo>
                    <a:pt x="142" y="25691"/>
                    <a:pt x="173" y="25377"/>
                    <a:pt x="204" y="25048"/>
                  </a:cubicBezTo>
                  <a:cubicBezTo>
                    <a:pt x="236" y="24735"/>
                    <a:pt x="267" y="24421"/>
                    <a:pt x="314" y="24092"/>
                  </a:cubicBezTo>
                  <a:cubicBezTo>
                    <a:pt x="393" y="23449"/>
                    <a:pt x="487" y="22822"/>
                    <a:pt x="612" y="22195"/>
                  </a:cubicBezTo>
                  <a:cubicBezTo>
                    <a:pt x="863" y="20926"/>
                    <a:pt x="1176" y="19688"/>
                    <a:pt x="1584" y="18481"/>
                  </a:cubicBezTo>
                  <a:cubicBezTo>
                    <a:pt x="1991" y="17258"/>
                    <a:pt x="2462" y="16067"/>
                    <a:pt x="3010" y="14907"/>
                  </a:cubicBezTo>
                  <a:cubicBezTo>
                    <a:pt x="3543" y="13747"/>
                    <a:pt x="4154" y="12618"/>
                    <a:pt x="4813" y="11521"/>
                  </a:cubicBezTo>
                  <a:cubicBezTo>
                    <a:pt x="5487" y="10424"/>
                    <a:pt x="6208" y="9374"/>
                    <a:pt x="6976" y="8339"/>
                  </a:cubicBezTo>
                  <a:cubicBezTo>
                    <a:pt x="7728" y="7305"/>
                    <a:pt x="8559" y="6317"/>
                    <a:pt x="9405" y="5361"/>
                  </a:cubicBezTo>
                  <a:cubicBezTo>
                    <a:pt x="10267" y="4405"/>
                    <a:pt x="11145" y="3480"/>
                    <a:pt x="12086" y="2587"/>
                  </a:cubicBezTo>
                  <a:cubicBezTo>
                    <a:pt x="13010" y="1693"/>
                    <a:pt x="13982" y="847"/>
                    <a:pt x="15001" y="48"/>
                  </a:cubicBezTo>
                  <a:lnTo>
                    <a:pt x="1497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73;p59"/>
            <p:cNvSpPr/>
            <p:nvPr/>
          </p:nvSpPr>
          <p:spPr>
            <a:xfrm>
              <a:off x="2261950" y="4485850"/>
              <a:ext cx="541975" cy="976925"/>
            </a:xfrm>
            <a:custGeom>
              <a:avLst/>
              <a:gdLst/>
              <a:ahLst/>
              <a:cxnLst/>
              <a:rect l="l" t="t" r="r" b="b"/>
              <a:pathLst>
                <a:path w="21679" h="39077" extrusionOk="0">
                  <a:moveTo>
                    <a:pt x="21615" y="1"/>
                  </a:moveTo>
                  <a:cubicBezTo>
                    <a:pt x="20894" y="1740"/>
                    <a:pt x="20158" y="3465"/>
                    <a:pt x="19374" y="5173"/>
                  </a:cubicBezTo>
                  <a:cubicBezTo>
                    <a:pt x="18606" y="6882"/>
                    <a:pt x="17807" y="8590"/>
                    <a:pt x="16976" y="10267"/>
                  </a:cubicBezTo>
                  <a:cubicBezTo>
                    <a:pt x="16145" y="11960"/>
                    <a:pt x="15283" y="13622"/>
                    <a:pt x="14358" y="15252"/>
                  </a:cubicBezTo>
                  <a:cubicBezTo>
                    <a:pt x="13433" y="16882"/>
                    <a:pt x="12462" y="18481"/>
                    <a:pt x="11333" y="19954"/>
                  </a:cubicBezTo>
                  <a:cubicBezTo>
                    <a:pt x="11051" y="20330"/>
                    <a:pt x="10753" y="20691"/>
                    <a:pt x="10455" y="21020"/>
                  </a:cubicBezTo>
                  <a:cubicBezTo>
                    <a:pt x="10299" y="21192"/>
                    <a:pt x="10142" y="21365"/>
                    <a:pt x="9985" y="21537"/>
                  </a:cubicBezTo>
                  <a:cubicBezTo>
                    <a:pt x="9891" y="21616"/>
                    <a:pt x="9813" y="21694"/>
                    <a:pt x="9734" y="21772"/>
                  </a:cubicBezTo>
                  <a:cubicBezTo>
                    <a:pt x="9640" y="21851"/>
                    <a:pt x="9562" y="21929"/>
                    <a:pt x="9468" y="22023"/>
                  </a:cubicBezTo>
                  <a:cubicBezTo>
                    <a:pt x="8794" y="22681"/>
                    <a:pt x="8151" y="23371"/>
                    <a:pt x="7524" y="24092"/>
                  </a:cubicBezTo>
                  <a:cubicBezTo>
                    <a:pt x="6286" y="25518"/>
                    <a:pt x="5126" y="27023"/>
                    <a:pt x="4092" y="28606"/>
                  </a:cubicBezTo>
                  <a:cubicBezTo>
                    <a:pt x="3057" y="30189"/>
                    <a:pt x="2148" y="31851"/>
                    <a:pt x="1411" y="33591"/>
                  </a:cubicBezTo>
                  <a:cubicBezTo>
                    <a:pt x="1051" y="34468"/>
                    <a:pt x="753" y="35362"/>
                    <a:pt x="502" y="36287"/>
                  </a:cubicBezTo>
                  <a:cubicBezTo>
                    <a:pt x="251" y="37196"/>
                    <a:pt x="79" y="38136"/>
                    <a:pt x="1" y="39077"/>
                  </a:cubicBezTo>
                  <a:lnTo>
                    <a:pt x="110" y="39077"/>
                  </a:lnTo>
                  <a:cubicBezTo>
                    <a:pt x="377" y="37227"/>
                    <a:pt x="957" y="35425"/>
                    <a:pt x="1725" y="33732"/>
                  </a:cubicBezTo>
                  <a:cubicBezTo>
                    <a:pt x="2493" y="32023"/>
                    <a:pt x="3449" y="30409"/>
                    <a:pt x="4499" y="28857"/>
                  </a:cubicBezTo>
                  <a:cubicBezTo>
                    <a:pt x="5549" y="27321"/>
                    <a:pt x="6694" y="25848"/>
                    <a:pt x="7947" y="24453"/>
                  </a:cubicBezTo>
                  <a:cubicBezTo>
                    <a:pt x="8559" y="23747"/>
                    <a:pt x="9201" y="23073"/>
                    <a:pt x="9860" y="22415"/>
                  </a:cubicBezTo>
                  <a:cubicBezTo>
                    <a:pt x="9954" y="22337"/>
                    <a:pt x="10032" y="22258"/>
                    <a:pt x="10111" y="22180"/>
                  </a:cubicBezTo>
                  <a:cubicBezTo>
                    <a:pt x="10205" y="22101"/>
                    <a:pt x="10283" y="22007"/>
                    <a:pt x="10377" y="21929"/>
                  </a:cubicBezTo>
                  <a:cubicBezTo>
                    <a:pt x="10549" y="21757"/>
                    <a:pt x="10706" y="21584"/>
                    <a:pt x="10863" y="21412"/>
                  </a:cubicBezTo>
                  <a:cubicBezTo>
                    <a:pt x="11192" y="21051"/>
                    <a:pt x="11490" y="20675"/>
                    <a:pt x="11788" y="20299"/>
                  </a:cubicBezTo>
                  <a:cubicBezTo>
                    <a:pt x="12932" y="18778"/>
                    <a:pt x="13904" y="17164"/>
                    <a:pt x="14829" y="15518"/>
                  </a:cubicBezTo>
                  <a:cubicBezTo>
                    <a:pt x="15738" y="13857"/>
                    <a:pt x="16584" y="12180"/>
                    <a:pt x="17383" y="10471"/>
                  </a:cubicBezTo>
                  <a:cubicBezTo>
                    <a:pt x="18982" y="7054"/>
                    <a:pt x="20409" y="3574"/>
                    <a:pt x="21678" y="32"/>
                  </a:cubicBezTo>
                  <a:lnTo>
                    <a:pt x="2161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74;p59"/>
            <p:cNvSpPr/>
            <p:nvPr/>
          </p:nvSpPr>
          <p:spPr>
            <a:xfrm>
              <a:off x="3622875" y="3374550"/>
              <a:ext cx="410300" cy="1275900"/>
            </a:xfrm>
            <a:custGeom>
              <a:avLst/>
              <a:gdLst/>
              <a:ahLst/>
              <a:cxnLst/>
              <a:rect l="l" t="t" r="r" b="b"/>
              <a:pathLst>
                <a:path w="16412" h="51036" extrusionOk="0">
                  <a:moveTo>
                    <a:pt x="424" y="0"/>
                  </a:moveTo>
                  <a:cubicBezTo>
                    <a:pt x="189" y="1113"/>
                    <a:pt x="95" y="2257"/>
                    <a:pt x="48" y="3386"/>
                  </a:cubicBezTo>
                  <a:cubicBezTo>
                    <a:pt x="1" y="4514"/>
                    <a:pt x="1" y="5659"/>
                    <a:pt x="48" y="6787"/>
                  </a:cubicBezTo>
                  <a:cubicBezTo>
                    <a:pt x="142" y="9060"/>
                    <a:pt x="408" y="11317"/>
                    <a:pt x="769" y="13559"/>
                  </a:cubicBezTo>
                  <a:cubicBezTo>
                    <a:pt x="1521" y="18041"/>
                    <a:pt x="2744" y="22430"/>
                    <a:pt x="4248" y="26709"/>
                  </a:cubicBezTo>
                  <a:cubicBezTo>
                    <a:pt x="5753" y="30988"/>
                    <a:pt x="7556" y="35173"/>
                    <a:pt x="9593" y="39217"/>
                  </a:cubicBezTo>
                  <a:cubicBezTo>
                    <a:pt x="10612" y="41239"/>
                    <a:pt x="11678" y="43246"/>
                    <a:pt x="12791" y="45221"/>
                  </a:cubicBezTo>
                  <a:cubicBezTo>
                    <a:pt x="13919" y="47180"/>
                    <a:pt x="15079" y="49124"/>
                    <a:pt x="16302" y="51036"/>
                  </a:cubicBezTo>
                  <a:lnTo>
                    <a:pt x="16412" y="50973"/>
                  </a:lnTo>
                  <a:cubicBezTo>
                    <a:pt x="15267" y="49014"/>
                    <a:pt x="14154" y="47055"/>
                    <a:pt x="13104" y="45048"/>
                  </a:cubicBezTo>
                  <a:cubicBezTo>
                    <a:pt x="12023" y="43058"/>
                    <a:pt x="10988" y="41051"/>
                    <a:pt x="10016" y="39014"/>
                  </a:cubicBezTo>
                  <a:cubicBezTo>
                    <a:pt x="9045" y="36976"/>
                    <a:pt x="8104" y="34923"/>
                    <a:pt x="7226" y="32838"/>
                  </a:cubicBezTo>
                  <a:cubicBezTo>
                    <a:pt x="6349" y="30753"/>
                    <a:pt x="5534" y="28653"/>
                    <a:pt x="4781" y="26521"/>
                  </a:cubicBezTo>
                  <a:cubicBezTo>
                    <a:pt x="4029" y="24405"/>
                    <a:pt x="3339" y="22242"/>
                    <a:pt x="2744" y="20079"/>
                  </a:cubicBezTo>
                  <a:cubicBezTo>
                    <a:pt x="2132" y="17900"/>
                    <a:pt x="1631" y="15706"/>
                    <a:pt x="1207" y="13480"/>
                  </a:cubicBezTo>
                  <a:cubicBezTo>
                    <a:pt x="800" y="11270"/>
                    <a:pt x="486" y="9029"/>
                    <a:pt x="345" y="6772"/>
                  </a:cubicBezTo>
                  <a:cubicBezTo>
                    <a:pt x="267" y="5643"/>
                    <a:pt x="220" y="4514"/>
                    <a:pt x="236" y="3386"/>
                  </a:cubicBezTo>
                  <a:cubicBezTo>
                    <a:pt x="236" y="2822"/>
                    <a:pt x="251" y="2257"/>
                    <a:pt x="298" y="1709"/>
                  </a:cubicBezTo>
                  <a:cubicBezTo>
                    <a:pt x="330" y="1145"/>
                    <a:pt x="377" y="580"/>
                    <a:pt x="471" y="16"/>
                  </a:cubicBezTo>
                  <a:lnTo>
                    <a:pt x="42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75;p59"/>
            <p:cNvSpPr/>
            <p:nvPr/>
          </p:nvSpPr>
          <p:spPr>
            <a:xfrm>
              <a:off x="1669475" y="2640000"/>
              <a:ext cx="118350" cy="75475"/>
            </a:xfrm>
            <a:custGeom>
              <a:avLst/>
              <a:gdLst/>
              <a:ahLst/>
              <a:cxnLst/>
              <a:rect l="l" t="t" r="r" b="b"/>
              <a:pathLst>
                <a:path w="4734" h="3019" extrusionOk="0">
                  <a:moveTo>
                    <a:pt x="630" y="0"/>
                  </a:moveTo>
                  <a:cubicBezTo>
                    <a:pt x="247" y="0"/>
                    <a:pt x="141" y="228"/>
                    <a:pt x="141" y="228"/>
                  </a:cubicBezTo>
                  <a:cubicBezTo>
                    <a:pt x="0" y="698"/>
                    <a:pt x="2649" y="1560"/>
                    <a:pt x="2649" y="1560"/>
                  </a:cubicBezTo>
                  <a:cubicBezTo>
                    <a:pt x="3260" y="1701"/>
                    <a:pt x="4734" y="3018"/>
                    <a:pt x="4734" y="3018"/>
                  </a:cubicBezTo>
                  <a:cubicBezTo>
                    <a:pt x="2380" y="505"/>
                    <a:pt x="1199" y="0"/>
                    <a:pt x="63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76;p59"/>
            <p:cNvSpPr/>
            <p:nvPr/>
          </p:nvSpPr>
          <p:spPr>
            <a:xfrm>
              <a:off x="1673375" y="2774600"/>
              <a:ext cx="85075" cy="217525"/>
            </a:xfrm>
            <a:custGeom>
              <a:avLst/>
              <a:gdLst/>
              <a:ahLst/>
              <a:cxnLst/>
              <a:rect l="l" t="t" r="r" b="b"/>
              <a:pathLst>
                <a:path w="3403" h="8701" extrusionOk="0">
                  <a:moveTo>
                    <a:pt x="2634" y="1"/>
                  </a:moveTo>
                  <a:lnTo>
                    <a:pt x="2524" y="17"/>
                  </a:lnTo>
                  <a:cubicBezTo>
                    <a:pt x="2524" y="455"/>
                    <a:pt x="2477" y="894"/>
                    <a:pt x="2352" y="1302"/>
                  </a:cubicBezTo>
                  <a:cubicBezTo>
                    <a:pt x="2227" y="1725"/>
                    <a:pt x="2038" y="2101"/>
                    <a:pt x="1756" y="2383"/>
                  </a:cubicBezTo>
                  <a:cubicBezTo>
                    <a:pt x="1694" y="2462"/>
                    <a:pt x="1615" y="2524"/>
                    <a:pt x="1537" y="2587"/>
                  </a:cubicBezTo>
                  <a:cubicBezTo>
                    <a:pt x="1490" y="2618"/>
                    <a:pt x="1474" y="2634"/>
                    <a:pt x="1411" y="2666"/>
                  </a:cubicBezTo>
                  <a:cubicBezTo>
                    <a:pt x="1349" y="2713"/>
                    <a:pt x="1317" y="2760"/>
                    <a:pt x="1270" y="2791"/>
                  </a:cubicBezTo>
                  <a:cubicBezTo>
                    <a:pt x="1082" y="2948"/>
                    <a:pt x="910" y="3120"/>
                    <a:pt x="769" y="3308"/>
                  </a:cubicBezTo>
                  <a:cubicBezTo>
                    <a:pt x="471" y="3684"/>
                    <a:pt x="236" y="4123"/>
                    <a:pt x="110" y="4609"/>
                  </a:cubicBezTo>
                  <a:cubicBezTo>
                    <a:pt x="1" y="5095"/>
                    <a:pt x="48" y="5628"/>
                    <a:pt x="236" y="6083"/>
                  </a:cubicBezTo>
                  <a:cubicBezTo>
                    <a:pt x="424" y="6553"/>
                    <a:pt x="706" y="6945"/>
                    <a:pt x="1051" y="7274"/>
                  </a:cubicBezTo>
                  <a:cubicBezTo>
                    <a:pt x="1725" y="7932"/>
                    <a:pt x="2540" y="8371"/>
                    <a:pt x="3371" y="8700"/>
                  </a:cubicBezTo>
                  <a:lnTo>
                    <a:pt x="3402" y="8653"/>
                  </a:lnTo>
                  <a:cubicBezTo>
                    <a:pt x="2665" y="8136"/>
                    <a:pt x="1929" y="7619"/>
                    <a:pt x="1380" y="6960"/>
                  </a:cubicBezTo>
                  <a:cubicBezTo>
                    <a:pt x="1098" y="6647"/>
                    <a:pt x="863" y="6286"/>
                    <a:pt x="737" y="5910"/>
                  </a:cubicBezTo>
                  <a:cubicBezTo>
                    <a:pt x="596" y="5518"/>
                    <a:pt x="581" y="5126"/>
                    <a:pt x="675" y="4735"/>
                  </a:cubicBezTo>
                  <a:cubicBezTo>
                    <a:pt x="753" y="4343"/>
                    <a:pt x="957" y="3982"/>
                    <a:pt x="1192" y="3653"/>
                  </a:cubicBezTo>
                  <a:cubicBezTo>
                    <a:pt x="1317" y="3481"/>
                    <a:pt x="1458" y="3324"/>
                    <a:pt x="1615" y="3183"/>
                  </a:cubicBezTo>
                  <a:cubicBezTo>
                    <a:pt x="1647" y="3151"/>
                    <a:pt x="1694" y="3104"/>
                    <a:pt x="1709" y="3089"/>
                  </a:cubicBezTo>
                  <a:cubicBezTo>
                    <a:pt x="1756" y="3057"/>
                    <a:pt x="1819" y="3010"/>
                    <a:pt x="1866" y="2963"/>
                  </a:cubicBezTo>
                  <a:cubicBezTo>
                    <a:pt x="1960" y="2885"/>
                    <a:pt x="2038" y="2791"/>
                    <a:pt x="2117" y="2697"/>
                  </a:cubicBezTo>
                  <a:cubicBezTo>
                    <a:pt x="2446" y="2321"/>
                    <a:pt x="2603" y="1850"/>
                    <a:pt x="2681" y="1380"/>
                  </a:cubicBezTo>
                  <a:cubicBezTo>
                    <a:pt x="2744" y="910"/>
                    <a:pt x="2744" y="455"/>
                    <a:pt x="263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77;p59"/>
            <p:cNvSpPr/>
            <p:nvPr/>
          </p:nvSpPr>
          <p:spPr>
            <a:xfrm>
              <a:off x="1698450" y="2987775"/>
              <a:ext cx="228875" cy="326850"/>
            </a:xfrm>
            <a:custGeom>
              <a:avLst/>
              <a:gdLst/>
              <a:ahLst/>
              <a:cxnLst/>
              <a:rect l="l" t="t" r="r" b="b"/>
              <a:pathLst>
                <a:path w="9155" h="13074" extrusionOk="0">
                  <a:moveTo>
                    <a:pt x="2274" y="1"/>
                  </a:moveTo>
                  <a:cubicBezTo>
                    <a:pt x="2054" y="16"/>
                    <a:pt x="1835" y="63"/>
                    <a:pt x="1615" y="142"/>
                  </a:cubicBezTo>
                  <a:cubicBezTo>
                    <a:pt x="1176" y="283"/>
                    <a:pt x="785" y="596"/>
                    <a:pt x="534" y="988"/>
                  </a:cubicBezTo>
                  <a:cubicBezTo>
                    <a:pt x="283" y="1380"/>
                    <a:pt x="158" y="1819"/>
                    <a:pt x="79" y="2242"/>
                  </a:cubicBezTo>
                  <a:cubicBezTo>
                    <a:pt x="17" y="2665"/>
                    <a:pt x="1" y="3104"/>
                    <a:pt x="17" y="3527"/>
                  </a:cubicBezTo>
                  <a:lnTo>
                    <a:pt x="17" y="3543"/>
                  </a:lnTo>
                  <a:cubicBezTo>
                    <a:pt x="48" y="3716"/>
                    <a:pt x="79" y="3841"/>
                    <a:pt x="126" y="3982"/>
                  </a:cubicBezTo>
                  <a:cubicBezTo>
                    <a:pt x="173" y="4107"/>
                    <a:pt x="220" y="4248"/>
                    <a:pt x="283" y="4374"/>
                  </a:cubicBezTo>
                  <a:cubicBezTo>
                    <a:pt x="393" y="4640"/>
                    <a:pt x="534" y="4875"/>
                    <a:pt x="706" y="5111"/>
                  </a:cubicBezTo>
                  <a:cubicBezTo>
                    <a:pt x="1051" y="5565"/>
                    <a:pt x="1490" y="5941"/>
                    <a:pt x="1976" y="6223"/>
                  </a:cubicBezTo>
                  <a:cubicBezTo>
                    <a:pt x="2101" y="6286"/>
                    <a:pt x="2227" y="6349"/>
                    <a:pt x="2352" y="6412"/>
                  </a:cubicBezTo>
                  <a:cubicBezTo>
                    <a:pt x="2493" y="6459"/>
                    <a:pt x="2587" y="6506"/>
                    <a:pt x="2713" y="6553"/>
                  </a:cubicBezTo>
                  <a:cubicBezTo>
                    <a:pt x="2932" y="6662"/>
                    <a:pt x="3151" y="6788"/>
                    <a:pt x="3355" y="6929"/>
                  </a:cubicBezTo>
                  <a:cubicBezTo>
                    <a:pt x="3559" y="7070"/>
                    <a:pt x="3747" y="7227"/>
                    <a:pt x="3857" y="7399"/>
                  </a:cubicBezTo>
                  <a:cubicBezTo>
                    <a:pt x="3920" y="7477"/>
                    <a:pt x="3967" y="7571"/>
                    <a:pt x="3967" y="7650"/>
                  </a:cubicBezTo>
                  <a:cubicBezTo>
                    <a:pt x="3981" y="7722"/>
                    <a:pt x="3969" y="7793"/>
                    <a:pt x="3943" y="7865"/>
                  </a:cubicBezTo>
                  <a:lnTo>
                    <a:pt x="3943" y="7865"/>
                  </a:lnTo>
                  <a:cubicBezTo>
                    <a:pt x="3622" y="8233"/>
                    <a:pt x="3317" y="8616"/>
                    <a:pt x="3026" y="9013"/>
                  </a:cubicBezTo>
                  <a:cubicBezTo>
                    <a:pt x="2744" y="9405"/>
                    <a:pt x="2477" y="9829"/>
                    <a:pt x="2227" y="10252"/>
                  </a:cubicBezTo>
                  <a:cubicBezTo>
                    <a:pt x="1976" y="10691"/>
                    <a:pt x="1756" y="11129"/>
                    <a:pt x="1584" y="11600"/>
                  </a:cubicBezTo>
                  <a:cubicBezTo>
                    <a:pt x="1412" y="12070"/>
                    <a:pt x="1286" y="12572"/>
                    <a:pt x="1286" y="13073"/>
                  </a:cubicBezTo>
                  <a:lnTo>
                    <a:pt x="1396" y="13073"/>
                  </a:lnTo>
                  <a:cubicBezTo>
                    <a:pt x="1427" y="12838"/>
                    <a:pt x="1474" y="12603"/>
                    <a:pt x="1553" y="12368"/>
                  </a:cubicBezTo>
                  <a:cubicBezTo>
                    <a:pt x="1615" y="12133"/>
                    <a:pt x="1709" y="11913"/>
                    <a:pt x="1803" y="11694"/>
                  </a:cubicBezTo>
                  <a:cubicBezTo>
                    <a:pt x="2007" y="11255"/>
                    <a:pt x="2242" y="10832"/>
                    <a:pt x="2509" y="10440"/>
                  </a:cubicBezTo>
                  <a:cubicBezTo>
                    <a:pt x="2775" y="10032"/>
                    <a:pt x="3057" y="9640"/>
                    <a:pt x="3371" y="9264"/>
                  </a:cubicBezTo>
                  <a:cubicBezTo>
                    <a:pt x="3669" y="8888"/>
                    <a:pt x="3982" y="8512"/>
                    <a:pt x="4311" y="8167"/>
                  </a:cubicBezTo>
                  <a:lnTo>
                    <a:pt x="4327" y="8151"/>
                  </a:lnTo>
                  <a:lnTo>
                    <a:pt x="4343" y="8120"/>
                  </a:lnTo>
                  <a:cubicBezTo>
                    <a:pt x="4437" y="7963"/>
                    <a:pt x="4484" y="7775"/>
                    <a:pt x="4452" y="7603"/>
                  </a:cubicBezTo>
                  <a:cubicBezTo>
                    <a:pt x="4437" y="7415"/>
                    <a:pt x="4374" y="7258"/>
                    <a:pt x="4280" y="7117"/>
                  </a:cubicBezTo>
                  <a:cubicBezTo>
                    <a:pt x="4108" y="6850"/>
                    <a:pt x="3888" y="6662"/>
                    <a:pt x="3653" y="6506"/>
                  </a:cubicBezTo>
                  <a:cubicBezTo>
                    <a:pt x="3418" y="6333"/>
                    <a:pt x="3183" y="6208"/>
                    <a:pt x="2948" y="6082"/>
                  </a:cubicBezTo>
                  <a:cubicBezTo>
                    <a:pt x="2822" y="6020"/>
                    <a:pt x="2681" y="5957"/>
                    <a:pt x="2572" y="5910"/>
                  </a:cubicBezTo>
                  <a:cubicBezTo>
                    <a:pt x="2462" y="5863"/>
                    <a:pt x="2352" y="5800"/>
                    <a:pt x="2242" y="5738"/>
                  </a:cubicBezTo>
                  <a:cubicBezTo>
                    <a:pt x="1819" y="5487"/>
                    <a:pt x="1443" y="5173"/>
                    <a:pt x="1161" y="4766"/>
                  </a:cubicBezTo>
                  <a:cubicBezTo>
                    <a:pt x="1020" y="4578"/>
                    <a:pt x="894" y="4358"/>
                    <a:pt x="800" y="4139"/>
                  </a:cubicBezTo>
                  <a:cubicBezTo>
                    <a:pt x="753" y="4029"/>
                    <a:pt x="706" y="3919"/>
                    <a:pt x="659" y="3810"/>
                  </a:cubicBezTo>
                  <a:cubicBezTo>
                    <a:pt x="628" y="3700"/>
                    <a:pt x="597" y="3559"/>
                    <a:pt x="581" y="3465"/>
                  </a:cubicBezTo>
                  <a:lnTo>
                    <a:pt x="581" y="3496"/>
                  </a:lnTo>
                  <a:cubicBezTo>
                    <a:pt x="565" y="3104"/>
                    <a:pt x="565" y="2697"/>
                    <a:pt x="628" y="2321"/>
                  </a:cubicBezTo>
                  <a:cubicBezTo>
                    <a:pt x="691" y="1944"/>
                    <a:pt x="800" y="1584"/>
                    <a:pt x="988" y="1270"/>
                  </a:cubicBezTo>
                  <a:cubicBezTo>
                    <a:pt x="1176" y="973"/>
                    <a:pt x="1443" y="737"/>
                    <a:pt x="1788" y="612"/>
                  </a:cubicBezTo>
                  <a:cubicBezTo>
                    <a:pt x="1945" y="549"/>
                    <a:pt x="2133" y="502"/>
                    <a:pt x="2305" y="487"/>
                  </a:cubicBezTo>
                  <a:lnTo>
                    <a:pt x="2587" y="487"/>
                  </a:lnTo>
                  <a:cubicBezTo>
                    <a:pt x="2644" y="487"/>
                    <a:pt x="2701" y="492"/>
                    <a:pt x="2755" y="500"/>
                  </a:cubicBezTo>
                  <a:lnTo>
                    <a:pt x="2755" y="500"/>
                  </a:lnTo>
                  <a:cubicBezTo>
                    <a:pt x="2792" y="548"/>
                    <a:pt x="2833" y="585"/>
                    <a:pt x="2869" y="612"/>
                  </a:cubicBezTo>
                  <a:cubicBezTo>
                    <a:pt x="2932" y="675"/>
                    <a:pt x="2995" y="722"/>
                    <a:pt x="3073" y="769"/>
                  </a:cubicBezTo>
                  <a:cubicBezTo>
                    <a:pt x="3198" y="847"/>
                    <a:pt x="3340" y="894"/>
                    <a:pt x="3481" y="941"/>
                  </a:cubicBezTo>
                  <a:cubicBezTo>
                    <a:pt x="3747" y="1035"/>
                    <a:pt x="4014" y="1098"/>
                    <a:pt x="4280" y="1161"/>
                  </a:cubicBezTo>
                  <a:cubicBezTo>
                    <a:pt x="4829" y="1270"/>
                    <a:pt x="5362" y="1333"/>
                    <a:pt x="5910" y="1380"/>
                  </a:cubicBezTo>
                  <a:cubicBezTo>
                    <a:pt x="6443" y="1427"/>
                    <a:pt x="6992" y="1458"/>
                    <a:pt x="7525" y="1474"/>
                  </a:cubicBezTo>
                  <a:cubicBezTo>
                    <a:pt x="8073" y="1505"/>
                    <a:pt x="8606" y="1505"/>
                    <a:pt x="9155" y="1505"/>
                  </a:cubicBezTo>
                  <a:lnTo>
                    <a:pt x="9155" y="1443"/>
                  </a:lnTo>
                  <a:cubicBezTo>
                    <a:pt x="8888" y="1411"/>
                    <a:pt x="8622" y="1396"/>
                    <a:pt x="8355" y="1364"/>
                  </a:cubicBezTo>
                  <a:cubicBezTo>
                    <a:pt x="8089" y="1333"/>
                    <a:pt x="7807" y="1317"/>
                    <a:pt x="7540" y="1286"/>
                  </a:cubicBezTo>
                  <a:cubicBezTo>
                    <a:pt x="7007" y="1223"/>
                    <a:pt x="6474" y="1145"/>
                    <a:pt x="5941" y="1067"/>
                  </a:cubicBezTo>
                  <a:cubicBezTo>
                    <a:pt x="5424" y="988"/>
                    <a:pt x="4891" y="894"/>
                    <a:pt x="4374" y="769"/>
                  </a:cubicBezTo>
                  <a:cubicBezTo>
                    <a:pt x="4123" y="706"/>
                    <a:pt x="3872" y="628"/>
                    <a:pt x="3622" y="534"/>
                  </a:cubicBezTo>
                  <a:cubicBezTo>
                    <a:pt x="3512" y="487"/>
                    <a:pt x="3402" y="440"/>
                    <a:pt x="3308" y="377"/>
                  </a:cubicBezTo>
                  <a:cubicBezTo>
                    <a:pt x="3214" y="314"/>
                    <a:pt x="3136" y="236"/>
                    <a:pt x="3120" y="204"/>
                  </a:cubicBezTo>
                  <a:lnTo>
                    <a:pt x="3104" y="95"/>
                  </a:lnTo>
                  <a:lnTo>
                    <a:pt x="2963" y="63"/>
                  </a:lnTo>
                  <a:cubicBezTo>
                    <a:pt x="2838" y="32"/>
                    <a:pt x="2728" y="16"/>
                    <a:pt x="261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78;p59"/>
            <p:cNvSpPr/>
            <p:nvPr/>
          </p:nvSpPr>
          <p:spPr>
            <a:xfrm>
              <a:off x="1717650" y="3130800"/>
              <a:ext cx="1127800" cy="416975"/>
            </a:xfrm>
            <a:custGeom>
              <a:avLst/>
              <a:gdLst/>
              <a:ahLst/>
              <a:cxnLst/>
              <a:rect l="l" t="t" r="r" b="b"/>
              <a:pathLst>
                <a:path w="45112" h="16679" extrusionOk="0">
                  <a:moveTo>
                    <a:pt x="44861" y="1"/>
                  </a:moveTo>
                  <a:cubicBezTo>
                    <a:pt x="44547" y="4217"/>
                    <a:pt x="42134" y="7885"/>
                    <a:pt x="37854" y="10628"/>
                  </a:cubicBezTo>
                  <a:cubicBezTo>
                    <a:pt x="33152" y="13638"/>
                    <a:pt x="26334" y="15534"/>
                    <a:pt x="17619" y="16255"/>
                  </a:cubicBezTo>
                  <a:cubicBezTo>
                    <a:pt x="16357" y="16359"/>
                    <a:pt x="15157" y="16410"/>
                    <a:pt x="14019" y="16410"/>
                  </a:cubicBezTo>
                  <a:cubicBezTo>
                    <a:pt x="8613" y="16410"/>
                    <a:pt x="4642" y="15248"/>
                    <a:pt x="2415" y="12995"/>
                  </a:cubicBezTo>
                  <a:cubicBezTo>
                    <a:pt x="283" y="10832"/>
                    <a:pt x="503" y="8371"/>
                    <a:pt x="503" y="8340"/>
                  </a:cubicBezTo>
                  <a:lnTo>
                    <a:pt x="236" y="8324"/>
                  </a:lnTo>
                  <a:lnTo>
                    <a:pt x="236" y="8324"/>
                  </a:lnTo>
                  <a:cubicBezTo>
                    <a:pt x="236" y="8418"/>
                    <a:pt x="1" y="10910"/>
                    <a:pt x="2227" y="13183"/>
                  </a:cubicBezTo>
                  <a:cubicBezTo>
                    <a:pt x="4515" y="15503"/>
                    <a:pt x="8434" y="16678"/>
                    <a:pt x="13904" y="16678"/>
                  </a:cubicBezTo>
                  <a:cubicBezTo>
                    <a:pt x="15080" y="16678"/>
                    <a:pt x="16334" y="16631"/>
                    <a:pt x="17650" y="16522"/>
                  </a:cubicBezTo>
                  <a:cubicBezTo>
                    <a:pt x="26397" y="15801"/>
                    <a:pt x="33246" y="13888"/>
                    <a:pt x="37996" y="10847"/>
                  </a:cubicBezTo>
                  <a:cubicBezTo>
                    <a:pt x="42337" y="8057"/>
                    <a:pt x="44814" y="4311"/>
                    <a:pt x="45112" y="17"/>
                  </a:cubicBezTo>
                  <a:lnTo>
                    <a:pt x="4486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79;p59"/>
            <p:cNvSpPr/>
            <p:nvPr/>
          </p:nvSpPr>
          <p:spPr>
            <a:xfrm>
              <a:off x="1559750" y="2193875"/>
              <a:ext cx="286850" cy="444400"/>
            </a:xfrm>
            <a:custGeom>
              <a:avLst/>
              <a:gdLst/>
              <a:ahLst/>
              <a:cxnLst/>
              <a:rect l="l" t="t" r="r" b="b"/>
              <a:pathLst>
                <a:path w="11474" h="17776" extrusionOk="0">
                  <a:moveTo>
                    <a:pt x="11254" y="1"/>
                  </a:moveTo>
                  <a:cubicBezTo>
                    <a:pt x="8966" y="3731"/>
                    <a:pt x="6427" y="6693"/>
                    <a:pt x="4389" y="9060"/>
                  </a:cubicBezTo>
                  <a:cubicBezTo>
                    <a:pt x="3057" y="10612"/>
                    <a:pt x="2007" y="11835"/>
                    <a:pt x="1442" y="12806"/>
                  </a:cubicBezTo>
                  <a:cubicBezTo>
                    <a:pt x="0" y="15267"/>
                    <a:pt x="3041" y="17744"/>
                    <a:pt x="3072" y="17775"/>
                  </a:cubicBezTo>
                  <a:lnTo>
                    <a:pt x="3245" y="17571"/>
                  </a:lnTo>
                  <a:cubicBezTo>
                    <a:pt x="3213" y="17540"/>
                    <a:pt x="345" y="15205"/>
                    <a:pt x="1677" y="12932"/>
                  </a:cubicBezTo>
                  <a:cubicBezTo>
                    <a:pt x="2226" y="11991"/>
                    <a:pt x="3260" y="10769"/>
                    <a:pt x="4593" y="9233"/>
                  </a:cubicBezTo>
                  <a:cubicBezTo>
                    <a:pt x="6630" y="6850"/>
                    <a:pt x="9185" y="3888"/>
                    <a:pt x="11474" y="126"/>
                  </a:cubicBezTo>
                  <a:lnTo>
                    <a:pt x="1125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80;p59"/>
            <p:cNvSpPr/>
            <p:nvPr/>
          </p:nvSpPr>
          <p:spPr>
            <a:xfrm>
              <a:off x="1944950" y="1367850"/>
              <a:ext cx="484750" cy="594075"/>
            </a:xfrm>
            <a:custGeom>
              <a:avLst/>
              <a:gdLst/>
              <a:ahLst/>
              <a:cxnLst/>
              <a:rect l="l" t="t" r="r" b="b"/>
              <a:pathLst>
                <a:path w="19390" h="23763" extrusionOk="0">
                  <a:moveTo>
                    <a:pt x="19295" y="0"/>
                  </a:moveTo>
                  <a:cubicBezTo>
                    <a:pt x="11427" y="2586"/>
                    <a:pt x="6599" y="8903"/>
                    <a:pt x="3934" y="13731"/>
                  </a:cubicBezTo>
                  <a:cubicBezTo>
                    <a:pt x="1050" y="18966"/>
                    <a:pt x="0" y="23653"/>
                    <a:pt x="0" y="23700"/>
                  </a:cubicBezTo>
                  <a:lnTo>
                    <a:pt x="251" y="23762"/>
                  </a:lnTo>
                  <a:cubicBezTo>
                    <a:pt x="298" y="23574"/>
                    <a:pt x="4452" y="5157"/>
                    <a:pt x="19389" y="251"/>
                  </a:cubicBezTo>
                  <a:lnTo>
                    <a:pt x="1929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81;p59"/>
            <p:cNvSpPr/>
            <p:nvPr/>
          </p:nvSpPr>
          <p:spPr>
            <a:xfrm>
              <a:off x="2568000" y="3447425"/>
              <a:ext cx="240625" cy="704600"/>
            </a:xfrm>
            <a:custGeom>
              <a:avLst/>
              <a:gdLst/>
              <a:ahLst/>
              <a:cxnLst/>
              <a:rect l="l" t="t" r="r" b="b"/>
              <a:pathLst>
                <a:path w="9625" h="28184" extrusionOk="0">
                  <a:moveTo>
                    <a:pt x="220" y="1"/>
                  </a:moveTo>
                  <a:lnTo>
                    <a:pt x="0" y="142"/>
                  </a:lnTo>
                  <a:cubicBezTo>
                    <a:pt x="94" y="283"/>
                    <a:pt x="9358" y="15017"/>
                    <a:pt x="9311" y="28183"/>
                  </a:cubicBezTo>
                  <a:lnTo>
                    <a:pt x="9562" y="28183"/>
                  </a:lnTo>
                  <a:cubicBezTo>
                    <a:pt x="9624" y="14954"/>
                    <a:pt x="314" y="142"/>
                    <a:pt x="22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8" name="Google Shape;567;p59"/>
          <p:cNvPicPr preferRelativeResize="0"/>
          <p:nvPr/>
        </p:nvPicPr>
        <p:blipFill rotWithShape="1">
          <a:blip r:embed="rId2" cstate="print">
            <a:alphaModFix amt="87000"/>
          </a:blip>
          <a:srcRect/>
          <a:stretch/>
        </p:blipFill>
        <p:spPr>
          <a:xfrm rot="117636">
            <a:off x="5518082" y="871043"/>
            <a:ext cx="2469035" cy="2469050"/>
          </a:xfrm>
          <a:prstGeom prst="rect">
            <a:avLst/>
          </a:prstGeom>
          <a:noFill/>
          <a:ln>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813;p70"/>
          <p:cNvPicPr preferRelativeResize="0"/>
          <p:nvPr/>
        </p:nvPicPr>
        <p:blipFill>
          <a:blip r:embed="rId2" cstate="print">
            <a:alphaModFix/>
          </a:blip>
          <a:stretch>
            <a:fillRect/>
          </a:stretch>
        </p:blipFill>
        <p:spPr>
          <a:xfrm flipH="1">
            <a:off x="7715272" y="5429264"/>
            <a:ext cx="2168550" cy="1750225"/>
          </a:xfrm>
          <a:prstGeom prst="rect">
            <a:avLst/>
          </a:prstGeom>
          <a:noFill/>
          <a:ln>
            <a:noFill/>
          </a:ln>
        </p:spPr>
      </p:pic>
      <p:sp>
        <p:nvSpPr>
          <p:cNvPr id="2" name="Title 1"/>
          <p:cNvSpPr>
            <a:spLocks noGrp="1"/>
          </p:cNvSpPr>
          <p:nvPr>
            <p:ph type="title" idx="4294967295"/>
          </p:nvPr>
        </p:nvSpPr>
        <p:spPr>
          <a:xfrm>
            <a:off x="0" y="593725"/>
            <a:ext cx="7712075" cy="763588"/>
          </a:xfrm>
        </p:spPr>
        <p:txBody>
          <a:bodyPr>
            <a:normAutofit/>
          </a:bodyPr>
          <a:lstStyle/>
          <a:p>
            <a:r>
              <a:rPr lang="hr-HR" dirty="0" smtClean="0">
                <a:solidFill>
                  <a:schemeClr val="accent1"/>
                </a:solidFill>
              </a:rPr>
              <a:t>Objašnjavanje AM klijentima</a:t>
            </a:r>
            <a:endParaRPr lang="hr-HR" dirty="0">
              <a:solidFill>
                <a:schemeClr val="accent1"/>
              </a:solidFill>
            </a:endParaRPr>
          </a:p>
        </p:txBody>
      </p:sp>
      <p:sp>
        <p:nvSpPr>
          <p:cNvPr id="3" name="Content Placeholder 2"/>
          <p:cNvSpPr>
            <a:spLocks noGrp="1"/>
          </p:cNvSpPr>
          <p:nvPr>
            <p:ph idx="4294967295"/>
          </p:nvPr>
        </p:nvSpPr>
        <p:spPr>
          <a:xfrm>
            <a:off x="0" y="1536700"/>
            <a:ext cx="8072438" cy="1106488"/>
          </a:xfrm>
        </p:spPr>
        <p:txBody>
          <a:bodyPr/>
          <a:lstStyle/>
          <a:p>
            <a:r>
              <a:rPr lang="hr-HR" sz="2000" dirty="0" smtClean="0"/>
              <a:t>Poželjno je objasniti automatske misli koristeći klijentove vlastite primjere</a:t>
            </a:r>
            <a:endParaRPr lang="hr-HR" sz="2000" dirty="0"/>
          </a:p>
        </p:txBody>
      </p:sp>
      <p:sp>
        <p:nvSpPr>
          <p:cNvPr id="4" name="Flowchart: Process 3"/>
          <p:cNvSpPr/>
          <p:nvPr/>
        </p:nvSpPr>
        <p:spPr>
          <a:xfrm>
            <a:off x="571472" y="2643182"/>
            <a:ext cx="8358246" cy="3643337"/>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dirty="0" smtClean="0">
                <a:solidFill>
                  <a:schemeClr val="tx1"/>
                </a:solidFill>
              </a:rPr>
              <a:t>Situacija: razmišljanje o sestri</a:t>
            </a:r>
          </a:p>
          <a:p>
            <a:pPr algn="ctr"/>
            <a:endParaRPr lang="hr-HR" sz="3200" dirty="0" smtClean="0">
              <a:solidFill>
                <a:schemeClr val="tx1"/>
              </a:solidFill>
            </a:endParaRPr>
          </a:p>
          <a:p>
            <a:pPr algn="ctr"/>
            <a:r>
              <a:rPr lang="hr-HR" sz="3200" dirty="0" smtClean="0">
                <a:solidFill>
                  <a:schemeClr val="tx1"/>
                </a:solidFill>
              </a:rPr>
              <a:t>AM: “Nikada neću imati život poput njenog”</a:t>
            </a:r>
          </a:p>
          <a:p>
            <a:pPr algn="ctr"/>
            <a:endParaRPr lang="hr-HR" sz="3200" dirty="0" smtClean="0">
              <a:solidFill>
                <a:schemeClr val="tx1"/>
              </a:solidFill>
            </a:endParaRPr>
          </a:p>
          <a:p>
            <a:pPr algn="ctr"/>
            <a:r>
              <a:rPr lang="hr-HR" sz="3200" dirty="0" smtClean="0">
                <a:solidFill>
                  <a:schemeClr val="tx1"/>
                </a:solidFill>
              </a:rPr>
              <a:t>Emocija: Tuga</a:t>
            </a:r>
            <a:endParaRPr lang="hr-HR" sz="3200" dirty="0">
              <a:solidFill>
                <a:schemeClr val="tx1"/>
              </a:solidFill>
            </a:endParaRPr>
          </a:p>
        </p:txBody>
      </p:sp>
      <p:sp>
        <p:nvSpPr>
          <p:cNvPr id="5" name="Down Arrow 4"/>
          <p:cNvSpPr/>
          <p:nvPr/>
        </p:nvSpPr>
        <p:spPr>
          <a:xfrm>
            <a:off x="4500562" y="3714752"/>
            <a:ext cx="285752" cy="500067"/>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Down Arrow 5"/>
          <p:cNvSpPr/>
          <p:nvPr/>
        </p:nvSpPr>
        <p:spPr>
          <a:xfrm>
            <a:off x="4500562" y="4643446"/>
            <a:ext cx="285752" cy="571504"/>
          </a:xfrm>
          <a:prstGeom prst="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1472" y="785794"/>
            <a:ext cx="7712075" cy="763588"/>
          </a:xfrm>
        </p:spPr>
        <p:txBody>
          <a:bodyPr/>
          <a:lstStyle/>
          <a:p>
            <a:r>
              <a:rPr lang="hr-HR" dirty="0" smtClean="0"/>
              <a:t>Objašnjavanje AM klijentima</a:t>
            </a:r>
            <a:endParaRPr lang="hr-HR" dirty="0"/>
          </a:p>
        </p:txBody>
      </p:sp>
      <p:sp>
        <p:nvSpPr>
          <p:cNvPr id="3" name="Content Placeholder 2"/>
          <p:cNvSpPr>
            <a:spLocks noGrp="1"/>
          </p:cNvSpPr>
          <p:nvPr>
            <p:ph idx="4294967295"/>
          </p:nvPr>
        </p:nvSpPr>
        <p:spPr>
          <a:xfrm>
            <a:off x="428597" y="1571625"/>
            <a:ext cx="7858180" cy="4757738"/>
          </a:xfrm>
        </p:spPr>
        <p:txBody>
          <a:bodyPr>
            <a:normAutofit/>
          </a:bodyPr>
          <a:lstStyle/>
          <a:p>
            <a:pPr>
              <a:buNone/>
            </a:pPr>
            <a:r>
              <a:rPr lang="hr-HR" sz="2000" dirty="0" smtClean="0"/>
              <a:t>Primjer psihoedukacije o AM:</a:t>
            </a:r>
          </a:p>
          <a:p>
            <a:pPr marL="179388" indent="-3175">
              <a:buNone/>
            </a:pPr>
            <a:r>
              <a:rPr lang="hr-HR" sz="2000" dirty="0" smtClean="0"/>
              <a:t>"Upravo ste identificirali ono što zovemo automatska misao: </a:t>
            </a:r>
            <a:r>
              <a:rPr lang="hr-HR" sz="2000" i="1" dirty="0" smtClean="0"/>
              <a:t>“Nikada neću imati život poput njenog”. </a:t>
            </a:r>
          </a:p>
          <a:p>
            <a:pPr marL="176213" indent="0">
              <a:buNone/>
            </a:pPr>
            <a:r>
              <a:rPr lang="hr-HR" sz="2000" dirty="0" smtClean="0"/>
              <a:t>Svi imamo ove vrste misli. Čini se da se naprosto pojave u našoj glavi, čak i kada pokušavamo misliti o nečem drugom. Zato ih zovemo AUTOMATSKIMA (pauza).</a:t>
            </a:r>
          </a:p>
          <a:p>
            <a:pPr marL="176213" indent="0">
              <a:buNone/>
            </a:pPr>
            <a:r>
              <a:rPr lang="hr-HR" sz="2000" dirty="0" smtClean="0"/>
              <a:t>Većinu vremena su vrlo brze a mi smo puno svjesniji emocije – u ovom slučaju rekli ste da ste se osjećali tužno – nego što smo svjesni svojih misli. (pauza) Kada su ljudi depresivni, kao što vi trenutno jeste, često ispadne da te misli nisu istinite ili nisu potpuno istinite. No mi reagiramo KAO DA jesu.” </a:t>
            </a:r>
            <a:endParaRPr lang="hr-HR" sz="2000" dirty="0"/>
          </a:p>
        </p:txBody>
      </p:sp>
      <p:pic>
        <p:nvPicPr>
          <p:cNvPr id="4" name="Google Shape;813;p70"/>
          <p:cNvPicPr preferRelativeResize="0"/>
          <p:nvPr/>
        </p:nvPicPr>
        <p:blipFill>
          <a:blip r:embed="rId2" cstate="print">
            <a:alphaModFix/>
          </a:blip>
          <a:stretch>
            <a:fillRect/>
          </a:stretch>
        </p:blipFill>
        <p:spPr>
          <a:xfrm flipH="1">
            <a:off x="-857288" y="-642966"/>
            <a:ext cx="2168550" cy="1750225"/>
          </a:xfrm>
          <a:prstGeom prst="rect">
            <a:avLst/>
          </a:prstGeom>
          <a:noFill/>
          <a:ln>
            <a:noFill/>
          </a:ln>
        </p:spPr>
      </p:pic>
      <p:pic>
        <p:nvPicPr>
          <p:cNvPr id="5" name="Google Shape;643;p62"/>
          <p:cNvPicPr preferRelativeResize="0"/>
          <p:nvPr/>
        </p:nvPicPr>
        <p:blipFill>
          <a:blip r:embed="rId3" cstate="print">
            <a:alphaModFix/>
          </a:blip>
          <a:stretch>
            <a:fillRect/>
          </a:stretch>
        </p:blipFill>
        <p:spPr>
          <a:xfrm>
            <a:off x="8286776" y="4214818"/>
            <a:ext cx="1230028" cy="992750"/>
          </a:xfrm>
          <a:prstGeom prst="rect">
            <a:avLst/>
          </a:prstGeom>
          <a:noFill/>
          <a:ln>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3725"/>
            <a:ext cx="7712075" cy="763588"/>
          </a:xfrm>
        </p:spPr>
        <p:txBody>
          <a:bodyPr/>
          <a:lstStyle/>
          <a:p>
            <a:r>
              <a:rPr lang="hr-HR" dirty="0" smtClean="0"/>
              <a:t>Izazivanje AM</a:t>
            </a:r>
            <a:endParaRPr lang="hr-HR" dirty="0"/>
          </a:p>
        </p:txBody>
      </p:sp>
      <p:sp>
        <p:nvSpPr>
          <p:cNvPr id="3" name="Content Placeholder 2"/>
          <p:cNvSpPr>
            <a:spLocks noGrp="1"/>
          </p:cNvSpPr>
          <p:nvPr>
            <p:ph idx="4294967295"/>
          </p:nvPr>
        </p:nvSpPr>
        <p:spPr>
          <a:xfrm>
            <a:off x="285720" y="857232"/>
            <a:ext cx="7643866" cy="5643602"/>
          </a:xfrm>
        </p:spPr>
        <p:txBody>
          <a:bodyPr>
            <a:noAutofit/>
          </a:bodyPr>
          <a:lstStyle/>
          <a:p>
            <a:pPr lvl="1">
              <a:lnSpc>
                <a:spcPct val="100000"/>
              </a:lnSpc>
            </a:pPr>
            <a:endParaRPr lang="hr-HR" sz="1800" dirty="0" smtClean="0"/>
          </a:p>
          <a:p>
            <a:r>
              <a:rPr lang="hr-HR" sz="2400" dirty="0" smtClean="0"/>
              <a:t>Nastaviti propitkivati klijente nakon početke AM, možemo otkriti druge važne misli</a:t>
            </a:r>
          </a:p>
          <a:p>
            <a:r>
              <a:rPr lang="hr-HR" sz="2400" dirty="0" smtClean="0"/>
              <a:t>Kada klijent izrazi AM i emociju, važno je provjeriti je li klijent iskusio dodatne emocije – AKO DA, sigurno je imao i druge misli</a:t>
            </a:r>
          </a:p>
          <a:p>
            <a:pPr lvl="1"/>
            <a:endParaRPr lang="hr-HR" sz="1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3725"/>
            <a:ext cx="7712075" cy="763588"/>
          </a:xfrm>
        </p:spPr>
        <p:txBody>
          <a:bodyPr/>
          <a:lstStyle/>
          <a:p>
            <a:r>
              <a:rPr lang="hr-HR" dirty="0" smtClean="0"/>
              <a:t>Izazivanje AM</a:t>
            </a:r>
            <a:endParaRPr lang="hr-HR" dirty="0"/>
          </a:p>
        </p:txBody>
      </p:sp>
      <p:sp>
        <p:nvSpPr>
          <p:cNvPr id="3" name="Content Placeholder 2"/>
          <p:cNvSpPr>
            <a:spLocks noGrp="1"/>
          </p:cNvSpPr>
          <p:nvPr>
            <p:ph idx="4294967295"/>
          </p:nvPr>
        </p:nvSpPr>
        <p:spPr>
          <a:xfrm>
            <a:off x="0" y="1785926"/>
            <a:ext cx="8715404" cy="5072074"/>
          </a:xfrm>
        </p:spPr>
        <p:txBody>
          <a:bodyPr>
            <a:noAutofit/>
          </a:bodyPr>
          <a:lstStyle/>
          <a:p>
            <a:pPr>
              <a:lnSpc>
                <a:spcPct val="100000"/>
              </a:lnSpc>
            </a:pPr>
            <a:r>
              <a:rPr lang="hr-HR" sz="2200" dirty="0" smtClean="0"/>
              <a:t>Osnovna pitanja koja terapeut može postaviti klijentu:	</a:t>
            </a:r>
          </a:p>
          <a:p>
            <a:pPr lvl="1">
              <a:lnSpc>
                <a:spcPct val="100000"/>
              </a:lnSpc>
            </a:pPr>
            <a:r>
              <a:rPr lang="hr-HR" sz="2200" i="1" dirty="0" smtClean="0"/>
              <a:t>Što je prolazilo/prolazi/će prolaziti kroz vaš um?</a:t>
            </a:r>
          </a:p>
          <a:p>
            <a:pPr lvl="1">
              <a:lnSpc>
                <a:spcPct val="100000"/>
              </a:lnSpc>
            </a:pPr>
            <a:r>
              <a:rPr lang="hr-HR" sz="2200" i="1" dirty="0" smtClean="0"/>
              <a:t>O čemu razmišljate/ste razmišljali/ćete razmišljati?</a:t>
            </a:r>
          </a:p>
          <a:p>
            <a:pPr lvl="1">
              <a:lnSpc>
                <a:spcPct val="100000"/>
              </a:lnSpc>
            </a:pPr>
            <a:endParaRPr lang="hr-HR" sz="2200" i="1" dirty="0" smtClean="0"/>
          </a:p>
          <a:p>
            <a:pPr>
              <a:lnSpc>
                <a:spcPct val="100000"/>
              </a:lnSpc>
            </a:pPr>
            <a:r>
              <a:rPr lang="hr-HR" sz="2200" dirty="0" smtClean="0"/>
              <a:t>Pitati ta pitanja:</a:t>
            </a:r>
          </a:p>
          <a:p>
            <a:pPr lvl="1">
              <a:lnSpc>
                <a:spcPct val="100000"/>
              </a:lnSpc>
            </a:pPr>
            <a:r>
              <a:rPr lang="hr-HR" sz="2200" dirty="0" smtClean="0"/>
              <a:t>Kada klijenti opišu problematičnu situaciju, emociju, ponašanje ili fiziološku reakciju koju su imali ili očekuju da će imati</a:t>
            </a:r>
          </a:p>
          <a:p>
            <a:pPr lvl="1">
              <a:lnSpc>
                <a:spcPct val="100000"/>
              </a:lnSpc>
            </a:pPr>
            <a:r>
              <a:rPr lang="hr-HR" sz="2200" dirty="0" smtClean="0"/>
              <a:t>Kada klijent doživi negativnu promjenu u afektu ili demonstrira neproduktivno ponašanje u samoj seansi</a:t>
            </a:r>
          </a:p>
          <a:p>
            <a:pPr lvl="1">
              <a:lnSpc>
                <a:spcPct val="100000"/>
              </a:lnSpc>
            </a:pPr>
            <a:endParaRPr lang="hr-HR" sz="1800" dirty="0" smtClean="0"/>
          </a:p>
          <a:p>
            <a:pPr lvl="1"/>
            <a:endParaRPr lang="hr-HR" sz="18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3725"/>
            <a:ext cx="7712075" cy="763588"/>
          </a:xfrm>
        </p:spPr>
        <p:txBody>
          <a:bodyPr/>
          <a:lstStyle/>
          <a:p>
            <a:r>
              <a:rPr lang="hr-HR" dirty="0" smtClean="0"/>
              <a:t>Prošireni kognitivni model</a:t>
            </a:r>
            <a:endParaRPr lang="hr-HR" dirty="0"/>
          </a:p>
        </p:txBody>
      </p:sp>
      <p:sp>
        <p:nvSpPr>
          <p:cNvPr id="3" name="Content Placeholder 2"/>
          <p:cNvSpPr>
            <a:spLocks noGrp="1"/>
          </p:cNvSpPr>
          <p:nvPr>
            <p:ph idx="4294967295"/>
          </p:nvPr>
        </p:nvSpPr>
        <p:spPr>
          <a:xfrm>
            <a:off x="0" y="785794"/>
            <a:ext cx="8715375" cy="5500706"/>
          </a:xfrm>
        </p:spPr>
        <p:txBody>
          <a:bodyPr>
            <a:noAutofit/>
          </a:bodyPr>
          <a:lstStyle/>
          <a:p>
            <a:r>
              <a:rPr lang="hr-HR" sz="2000" dirty="0" smtClean="0"/>
              <a:t>Klijenti ponekad imaju serije  automatskih misli i reakcija o određenom problemu, pogotovo ako se klijent nakon toga upusti u nepoželjno ponašanje</a:t>
            </a:r>
          </a:p>
          <a:p>
            <a:r>
              <a:rPr lang="hr-HR" sz="2000" dirty="0" smtClean="0"/>
              <a:t>Važno je </a:t>
            </a:r>
            <a:r>
              <a:rPr lang="hr-HR" sz="2000" b="1" dirty="0" smtClean="0"/>
              <a:t>zabilježiti korake</a:t>
            </a:r>
            <a:r>
              <a:rPr lang="hr-HR" sz="2000" dirty="0" smtClean="0"/>
              <a:t>, od početnog okidača do konačne reakcije (nekoliko sekundi do nekoliko sati)</a:t>
            </a:r>
          </a:p>
          <a:p>
            <a:r>
              <a:rPr lang="hr-HR" sz="2000" dirty="0" smtClean="0"/>
              <a:t>Nakon izrade proširenog kognitivnog modela, terapeut može pokazati klijentu gdje sve može intervenirati </a:t>
            </a:r>
            <a:r>
              <a:rPr lang="hr-HR" sz="2000" b="1" dirty="0" smtClean="0"/>
              <a:t>prije</a:t>
            </a:r>
            <a:r>
              <a:rPr lang="hr-HR" sz="2000" dirty="0" smtClean="0"/>
              <a:t> upuštanja u disfunkcionalno ponašanje </a:t>
            </a:r>
            <a:r>
              <a:rPr lang="hr-HR" sz="2000" dirty="0" smtClean="0">
                <a:sym typeface="Wingdings" pitchFamily="2" charset="2"/>
              </a:rPr>
              <a:t> </a:t>
            </a:r>
            <a:r>
              <a:rPr lang="hr-HR" sz="2000" dirty="0" smtClean="0"/>
              <a:t> obično klijenti imaju veću nadu u rješavanje problema</a:t>
            </a:r>
            <a:endParaRPr lang="hr-HR" sz="2000" dirty="0"/>
          </a:p>
        </p:txBody>
      </p:sp>
      <p:pic>
        <p:nvPicPr>
          <p:cNvPr id="5" name="Google Shape;813;p70"/>
          <p:cNvPicPr preferRelativeResize="0"/>
          <p:nvPr/>
        </p:nvPicPr>
        <p:blipFill>
          <a:blip r:embed="rId2" cstate="print">
            <a:alphaModFix/>
          </a:blip>
          <a:stretch>
            <a:fillRect/>
          </a:stretch>
        </p:blipFill>
        <p:spPr>
          <a:xfrm flipH="1">
            <a:off x="6500826" y="5500702"/>
            <a:ext cx="2168550" cy="1750225"/>
          </a:xfrm>
          <a:prstGeom prst="rect">
            <a:avLst/>
          </a:prstGeom>
          <a:noFill/>
          <a:ln>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285728"/>
            <a:ext cx="4071966"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Situacija: Prijateljica zove Anu da otkaže ručak i shopping</a:t>
            </a:r>
          </a:p>
        </p:txBody>
      </p:sp>
      <p:cxnSp>
        <p:nvCxnSpPr>
          <p:cNvPr id="8" name="Straight Arrow Connector 7"/>
          <p:cNvCxnSpPr/>
          <p:nvPr/>
        </p:nvCxnSpPr>
        <p:spPr>
          <a:xfrm rot="5400000">
            <a:off x="2179285" y="1106872"/>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214282" y="1356503"/>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AM: “Ne želi me vidjeti.”</a:t>
            </a:r>
          </a:p>
        </p:txBody>
      </p:sp>
      <p:cxnSp>
        <p:nvCxnSpPr>
          <p:cNvPr id="12" name="Straight Arrow Connector 11"/>
          <p:cNvCxnSpPr/>
          <p:nvPr/>
        </p:nvCxnSpPr>
        <p:spPr>
          <a:xfrm rot="5400000">
            <a:off x="2179285" y="1964128"/>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214282" y="2213759"/>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Emocija: Tuga</a:t>
            </a:r>
          </a:p>
        </p:txBody>
      </p:sp>
      <p:cxnSp>
        <p:nvCxnSpPr>
          <p:cNvPr id="14" name="Straight Arrow Connector 13"/>
          <p:cNvCxnSpPr/>
          <p:nvPr/>
        </p:nvCxnSpPr>
        <p:spPr>
          <a:xfrm rot="5400000">
            <a:off x="2179285" y="2821384"/>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Rectangle 14"/>
          <p:cNvSpPr/>
          <p:nvPr/>
        </p:nvSpPr>
        <p:spPr>
          <a:xfrm>
            <a:off x="214282" y="3071015"/>
            <a:ext cx="4071966" cy="572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Dodatne AM: “Ovo je drugi put da je to napravila, bezobzirna </a:t>
            </a:r>
            <a:r>
              <a:rPr lang="hr-HR" dirty="0" smtClean="0">
                <a:solidFill>
                  <a:schemeClr val="tx1"/>
                </a:solidFill>
              </a:rPr>
              <a:t>je.”</a:t>
            </a:r>
            <a:endParaRPr lang="hr-HR" dirty="0" smtClean="0">
              <a:solidFill>
                <a:schemeClr val="tx1"/>
              </a:solidFill>
            </a:endParaRPr>
          </a:p>
        </p:txBody>
      </p:sp>
      <p:cxnSp>
        <p:nvCxnSpPr>
          <p:cNvPr id="16" name="Straight Arrow Connector 15"/>
          <p:cNvCxnSpPr/>
          <p:nvPr/>
        </p:nvCxnSpPr>
        <p:spPr>
          <a:xfrm rot="5400000">
            <a:off x="2179285" y="3892953"/>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214282" y="4142589"/>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Emocija: Razdraženost</a:t>
            </a:r>
          </a:p>
        </p:txBody>
      </p:sp>
      <p:cxnSp>
        <p:nvCxnSpPr>
          <p:cNvPr id="18" name="Straight Arrow Connector 17"/>
          <p:cNvCxnSpPr/>
          <p:nvPr/>
        </p:nvCxnSpPr>
        <p:spPr>
          <a:xfrm rot="5400000">
            <a:off x="2179285" y="4750213"/>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214282" y="4999846"/>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Situacija: Shvaća da nema plan B </a:t>
            </a:r>
          </a:p>
        </p:txBody>
      </p:sp>
      <p:cxnSp>
        <p:nvCxnSpPr>
          <p:cNvPr id="20" name="Straight Arrow Connector 19"/>
          <p:cNvCxnSpPr/>
          <p:nvPr/>
        </p:nvCxnSpPr>
        <p:spPr>
          <a:xfrm rot="5400000">
            <a:off x="2179285" y="5607469"/>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Rectangle 20"/>
          <p:cNvSpPr/>
          <p:nvPr/>
        </p:nvSpPr>
        <p:spPr>
          <a:xfrm>
            <a:off x="214282" y="5857102"/>
            <a:ext cx="4071966" cy="7151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AM: “Što ću sada raditi ovo popodne?”</a:t>
            </a:r>
          </a:p>
        </p:txBody>
      </p:sp>
      <p:sp>
        <p:nvSpPr>
          <p:cNvPr id="39" name="Rectangle 38"/>
          <p:cNvSpPr/>
          <p:nvPr/>
        </p:nvSpPr>
        <p:spPr>
          <a:xfrm>
            <a:off x="4857752" y="285729"/>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Emocija: Anksioznost</a:t>
            </a:r>
          </a:p>
        </p:txBody>
      </p:sp>
      <p:cxnSp>
        <p:nvCxnSpPr>
          <p:cNvPr id="40" name="Straight Arrow Connector 39"/>
          <p:cNvCxnSpPr/>
          <p:nvPr/>
        </p:nvCxnSpPr>
        <p:spPr>
          <a:xfrm rot="5400000">
            <a:off x="6822755" y="893352"/>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4857752" y="1142985"/>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Situacija: Razmišlja što će učiniti</a:t>
            </a:r>
          </a:p>
        </p:txBody>
      </p:sp>
      <p:cxnSp>
        <p:nvCxnSpPr>
          <p:cNvPr id="42" name="Straight Arrow Connector 41"/>
          <p:cNvCxnSpPr/>
          <p:nvPr/>
        </p:nvCxnSpPr>
        <p:spPr>
          <a:xfrm rot="5400000">
            <a:off x="6822755" y="1750608"/>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3" name="Rectangle 42"/>
          <p:cNvSpPr/>
          <p:nvPr/>
        </p:nvSpPr>
        <p:spPr>
          <a:xfrm>
            <a:off x="4857752" y="2000240"/>
            <a:ext cx="4071966"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AM: “Stvarno bih trebala platiti račune. Ali što ako nemam dovoljno novaca na računu?”</a:t>
            </a:r>
          </a:p>
        </p:txBody>
      </p:sp>
      <p:cxnSp>
        <p:nvCxnSpPr>
          <p:cNvPr id="44" name="Straight Arrow Connector 43"/>
          <p:cNvCxnSpPr/>
          <p:nvPr/>
        </p:nvCxnSpPr>
        <p:spPr>
          <a:xfrm rot="5400000">
            <a:off x="6822755" y="3107927"/>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5" name="Rectangle 44"/>
          <p:cNvSpPr/>
          <p:nvPr/>
        </p:nvSpPr>
        <p:spPr>
          <a:xfrm>
            <a:off x="4857752" y="3357562"/>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Emocija: Anksioznost</a:t>
            </a:r>
          </a:p>
        </p:txBody>
      </p:sp>
      <p:cxnSp>
        <p:nvCxnSpPr>
          <p:cNvPr id="46" name="Straight Arrow Connector 45"/>
          <p:cNvCxnSpPr/>
          <p:nvPr/>
        </p:nvCxnSpPr>
        <p:spPr>
          <a:xfrm rot="5400000">
            <a:off x="6822755" y="3965187"/>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4857752" y="4214819"/>
            <a:ext cx="4071966"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Ponašanje: Sjedi na kauču i ruminira oko nedostatka novca</a:t>
            </a:r>
          </a:p>
        </p:txBody>
      </p:sp>
      <p:cxnSp>
        <p:nvCxnSpPr>
          <p:cNvPr id="48" name="Straight Arrow Connector 47"/>
          <p:cNvCxnSpPr/>
          <p:nvPr/>
        </p:nvCxnSpPr>
        <p:spPr>
          <a:xfrm rot="5400000">
            <a:off x="6822755" y="5036752"/>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Rectangle 48"/>
          <p:cNvSpPr/>
          <p:nvPr/>
        </p:nvSpPr>
        <p:spPr>
          <a:xfrm>
            <a:off x="4857752" y="5286389"/>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Fiziološki odgoor: Napetost u tijelu</a:t>
            </a:r>
          </a:p>
        </p:txBody>
      </p:sp>
      <p:cxnSp>
        <p:nvCxnSpPr>
          <p:cNvPr id="50" name="Straight Arrow Connector 49"/>
          <p:cNvCxnSpPr/>
          <p:nvPr/>
        </p:nvCxnSpPr>
        <p:spPr>
          <a:xfrm rot="5400000">
            <a:off x="6822755" y="5894012"/>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 name="Rectangle 50"/>
          <p:cNvSpPr/>
          <p:nvPr/>
        </p:nvSpPr>
        <p:spPr>
          <a:xfrm>
            <a:off x="4857752" y="6143645"/>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Situacija: Primjećuje kako se osjeća</a:t>
            </a:r>
          </a:p>
        </p:txBody>
      </p:sp>
      <p:cxnSp>
        <p:nvCxnSpPr>
          <p:cNvPr id="73" name="Elbow Connector 72"/>
          <p:cNvCxnSpPr>
            <a:stCxn id="21" idx="3"/>
            <a:endCxn id="39" idx="1"/>
          </p:cNvCxnSpPr>
          <p:nvPr/>
        </p:nvCxnSpPr>
        <p:spPr>
          <a:xfrm flipV="1">
            <a:off x="4286248" y="464325"/>
            <a:ext cx="571504" cy="575036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285729"/>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AM: “Ne sviđa mi se ovaj </a:t>
            </a:r>
            <a:r>
              <a:rPr lang="hr-HR" dirty="0" smtClean="0">
                <a:solidFill>
                  <a:schemeClr val="tx1"/>
                </a:solidFill>
              </a:rPr>
              <a:t>osjećaj.”</a:t>
            </a:r>
            <a:endParaRPr lang="hr-HR" dirty="0" smtClean="0">
              <a:solidFill>
                <a:schemeClr val="tx1"/>
              </a:solidFill>
            </a:endParaRPr>
          </a:p>
        </p:txBody>
      </p:sp>
      <p:cxnSp>
        <p:nvCxnSpPr>
          <p:cNvPr id="8" name="Straight Arrow Connector 7"/>
          <p:cNvCxnSpPr/>
          <p:nvPr/>
        </p:nvCxnSpPr>
        <p:spPr>
          <a:xfrm rot="5400000">
            <a:off x="2179285" y="892556"/>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214282" y="1142189"/>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Emocija: Pojačana anksioznost</a:t>
            </a:r>
          </a:p>
        </p:txBody>
      </p:sp>
      <p:cxnSp>
        <p:nvCxnSpPr>
          <p:cNvPr id="12" name="Straight Arrow Connector 11"/>
          <p:cNvCxnSpPr/>
          <p:nvPr/>
        </p:nvCxnSpPr>
        <p:spPr>
          <a:xfrm rot="5400000">
            <a:off x="2179285" y="1749812"/>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214282" y="1999445"/>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Fiziološki odgovor: Pojačana napetost</a:t>
            </a:r>
          </a:p>
        </p:txBody>
      </p:sp>
      <p:cxnSp>
        <p:nvCxnSpPr>
          <p:cNvPr id="14" name="Straight Arrow Connector 13"/>
          <p:cNvCxnSpPr/>
          <p:nvPr/>
        </p:nvCxnSpPr>
        <p:spPr>
          <a:xfrm rot="5400000">
            <a:off x="2179285" y="2607068"/>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Rectangle 14"/>
          <p:cNvSpPr/>
          <p:nvPr/>
        </p:nvSpPr>
        <p:spPr>
          <a:xfrm>
            <a:off x="214282" y="2856699"/>
            <a:ext cx="4071966" cy="572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AM: “Želim čašu vina. Ali prerano je za početi piti.”</a:t>
            </a:r>
          </a:p>
        </p:txBody>
      </p:sp>
      <p:cxnSp>
        <p:nvCxnSpPr>
          <p:cNvPr id="16" name="Straight Arrow Connector 15"/>
          <p:cNvCxnSpPr/>
          <p:nvPr/>
        </p:nvCxnSpPr>
        <p:spPr>
          <a:xfrm rot="5400000">
            <a:off x="2179285" y="3678638"/>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214282" y="3928274"/>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Emocija: Pojačana anksioznost</a:t>
            </a:r>
          </a:p>
        </p:txBody>
      </p:sp>
      <p:cxnSp>
        <p:nvCxnSpPr>
          <p:cNvPr id="18" name="Straight Arrow Connector 17"/>
          <p:cNvCxnSpPr/>
          <p:nvPr/>
        </p:nvCxnSpPr>
        <p:spPr>
          <a:xfrm rot="5400000">
            <a:off x="2179285" y="4535899"/>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214282" y="4785530"/>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Fiziološki odgovor: Pojačana napetost</a:t>
            </a:r>
          </a:p>
        </p:txBody>
      </p:sp>
      <p:cxnSp>
        <p:nvCxnSpPr>
          <p:cNvPr id="20" name="Straight Arrow Connector 19"/>
          <p:cNvCxnSpPr/>
          <p:nvPr/>
        </p:nvCxnSpPr>
        <p:spPr>
          <a:xfrm rot="5400000">
            <a:off x="2179285" y="5393940"/>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Rectangle 20"/>
          <p:cNvSpPr/>
          <p:nvPr/>
        </p:nvSpPr>
        <p:spPr>
          <a:xfrm>
            <a:off x="214282" y="5643578"/>
            <a:ext cx="4071966" cy="10715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AM (Misao kojom si daje dopuštenje): ”Ne mogu ništa drugo učiniti da se riješim ovog osjećaja. Mogla bih </a:t>
            </a:r>
            <a:r>
              <a:rPr lang="hr-HR" dirty="0" smtClean="0">
                <a:solidFill>
                  <a:schemeClr val="tx1"/>
                </a:solidFill>
              </a:rPr>
              <a:t>ipak uzeti </a:t>
            </a:r>
            <a:r>
              <a:rPr lang="hr-HR" dirty="0" smtClean="0">
                <a:solidFill>
                  <a:schemeClr val="tx1"/>
                </a:solidFill>
              </a:rPr>
              <a:t>čašu vina.”</a:t>
            </a:r>
          </a:p>
        </p:txBody>
      </p:sp>
      <p:sp>
        <p:nvSpPr>
          <p:cNvPr id="39" name="Rectangle 38"/>
          <p:cNvSpPr/>
          <p:nvPr/>
        </p:nvSpPr>
        <p:spPr>
          <a:xfrm>
            <a:off x="4857752" y="285729"/>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Emocija: Djelomično olakšanje</a:t>
            </a:r>
          </a:p>
        </p:txBody>
      </p:sp>
      <p:cxnSp>
        <p:nvCxnSpPr>
          <p:cNvPr id="40" name="Straight Arrow Connector 39"/>
          <p:cNvCxnSpPr/>
          <p:nvPr/>
        </p:nvCxnSpPr>
        <p:spPr>
          <a:xfrm rot="5400000">
            <a:off x="6822755" y="893352"/>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4857752" y="1142984"/>
            <a:ext cx="4071966"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Fiziološki odgovor: Blago smanjenje napetosti</a:t>
            </a:r>
          </a:p>
        </p:txBody>
      </p:sp>
      <p:cxnSp>
        <p:nvCxnSpPr>
          <p:cNvPr id="42" name="Straight Arrow Connector 41"/>
          <p:cNvCxnSpPr/>
          <p:nvPr/>
        </p:nvCxnSpPr>
        <p:spPr>
          <a:xfrm rot="5400000">
            <a:off x="6822755" y="1964126"/>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3" name="Rectangle 42"/>
          <p:cNvSpPr/>
          <p:nvPr/>
        </p:nvSpPr>
        <p:spPr>
          <a:xfrm>
            <a:off x="4857752" y="2214555"/>
            <a:ext cx="4071966" cy="8572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Ponašanje: Uzima čašu vina i popije je brzo.</a:t>
            </a:r>
          </a:p>
        </p:txBody>
      </p:sp>
      <p:cxnSp>
        <p:nvCxnSpPr>
          <p:cNvPr id="44" name="Straight Arrow Connector 43"/>
          <p:cNvCxnSpPr/>
          <p:nvPr/>
        </p:nvCxnSpPr>
        <p:spPr>
          <a:xfrm rot="5400000">
            <a:off x="6822755" y="3322240"/>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5" name="Rectangle 44"/>
          <p:cNvSpPr/>
          <p:nvPr/>
        </p:nvSpPr>
        <p:spPr>
          <a:xfrm>
            <a:off x="4857752" y="3571877"/>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AM: “Sad se osjećam </a:t>
            </a:r>
            <a:r>
              <a:rPr lang="hr-HR" dirty="0" smtClean="0">
                <a:solidFill>
                  <a:schemeClr val="tx1"/>
                </a:solidFill>
              </a:rPr>
              <a:t>bolje.”</a:t>
            </a:r>
            <a:endParaRPr lang="hr-HR" dirty="0" smtClean="0">
              <a:solidFill>
                <a:schemeClr val="tx1"/>
              </a:solidFill>
            </a:endParaRPr>
          </a:p>
        </p:txBody>
      </p:sp>
      <p:cxnSp>
        <p:nvCxnSpPr>
          <p:cNvPr id="46" name="Straight Arrow Connector 45"/>
          <p:cNvCxnSpPr/>
          <p:nvPr/>
        </p:nvCxnSpPr>
        <p:spPr>
          <a:xfrm rot="5400000">
            <a:off x="6822755" y="4179500"/>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4857752" y="4429133"/>
            <a:ext cx="4071966" cy="357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Emocija: Olakšanje</a:t>
            </a:r>
          </a:p>
        </p:txBody>
      </p:sp>
      <p:cxnSp>
        <p:nvCxnSpPr>
          <p:cNvPr id="48" name="Straight Arrow Connector 47"/>
          <p:cNvCxnSpPr/>
          <p:nvPr/>
        </p:nvCxnSpPr>
        <p:spPr>
          <a:xfrm rot="5400000">
            <a:off x="6822755" y="5035960"/>
            <a:ext cx="356400" cy="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Rectangle 48"/>
          <p:cNvSpPr/>
          <p:nvPr/>
        </p:nvSpPr>
        <p:spPr>
          <a:xfrm>
            <a:off x="4857752" y="5285597"/>
            <a:ext cx="4071966" cy="7151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Fiziološki odgovor: Smanjenje napetosti</a:t>
            </a:r>
          </a:p>
        </p:txBody>
      </p:sp>
      <p:cxnSp>
        <p:nvCxnSpPr>
          <p:cNvPr id="29" name="Elbow Connector 28"/>
          <p:cNvCxnSpPr>
            <a:stCxn id="21" idx="3"/>
            <a:endCxn id="39" idx="1"/>
          </p:cNvCxnSpPr>
          <p:nvPr/>
        </p:nvCxnSpPr>
        <p:spPr>
          <a:xfrm flipV="1">
            <a:off x="4286248" y="464325"/>
            <a:ext cx="571504" cy="5715038"/>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42875"/>
            <a:ext cx="7712075" cy="763588"/>
          </a:xfrm>
        </p:spPr>
        <p:txBody>
          <a:bodyPr/>
          <a:lstStyle/>
          <a:p>
            <a:r>
              <a:rPr lang="hr-HR" dirty="0" smtClean="0">
                <a:solidFill>
                  <a:schemeClr val="accent1"/>
                </a:solidFill>
              </a:rPr>
              <a:t>Forme automatskih misli</a:t>
            </a:r>
            <a:endParaRPr lang="hr-HR" dirty="0">
              <a:solidFill>
                <a:schemeClr val="accent1"/>
              </a:solidFill>
            </a:endParaRPr>
          </a:p>
        </p:txBody>
      </p:sp>
      <p:sp>
        <p:nvSpPr>
          <p:cNvPr id="3" name="Content Placeholder 2"/>
          <p:cNvSpPr>
            <a:spLocks noGrp="1"/>
          </p:cNvSpPr>
          <p:nvPr>
            <p:ph idx="4294967295"/>
          </p:nvPr>
        </p:nvSpPr>
        <p:spPr>
          <a:xfrm>
            <a:off x="1000100" y="1143000"/>
            <a:ext cx="8143900" cy="5500688"/>
          </a:xfrm>
        </p:spPr>
        <p:txBody>
          <a:bodyPr>
            <a:normAutofit fontScale="40000" lnSpcReduction="20000"/>
          </a:bodyPr>
          <a:lstStyle/>
          <a:p>
            <a:r>
              <a:rPr lang="hr-HR" sz="4500" dirty="0" smtClean="0"/>
              <a:t>Najčešće u verbalnoj formi, a ponekad u formi slika</a:t>
            </a:r>
          </a:p>
          <a:p>
            <a:r>
              <a:rPr lang="hr-HR" sz="4500" dirty="0" smtClean="0"/>
              <a:t>Klijenti ih ponekad ne iznose direktno:</a:t>
            </a:r>
          </a:p>
          <a:p>
            <a:pPr lvl="1">
              <a:buClr>
                <a:schemeClr val="accent1"/>
              </a:buClr>
              <a:buFont typeface="Wingdings" pitchFamily="2" charset="2"/>
              <a:buChar char="Ø"/>
            </a:pPr>
            <a:r>
              <a:rPr lang="hr-HR" sz="4500" dirty="0" smtClean="0"/>
              <a:t>Reći će svoje tumačenje iskustava</a:t>
            </a:r>
          </a:p>
          <a:p>
            <a:pPr lvl="2">
              <a:buFont typeface="Courier New" pitchFamily="49" charset="0"/>
              <a:buChar char="o"/>
            </a:pPr>
            <a:r>
              <a:rPr lang="hr-HR" sz="4000" i="1" dirty="0" smtClean="0"/>
              <a:t>“Mislim da sam poricala svoje prave osjećaje.”</a:t>
            </a:r>
          </a:p>
          <a:p>
            <a:pPr lvl="1">
              <a:buClr>
                <a:schemeClr val="accent1"/>
              </a:buClr>
              <a:buFont typeface="Wingdings" pitchFamily="2" charset="2"/>
              <a:buChar char="Ø"/>
            </a:pPr>
            <a:r>
              <a:rPr lang="hr-HR" sz="4500" dirty="0" smtClean="0"/>
              <a:t>Ugraditi će svoje AM u govor</a:t>
            </a:r>
          </a:p>
          <a:p>
            <a:pPr lvl="2">
              <a:buFont typeface="Courier New" pitchFamily="49" charset="0"/>
              <a:buChar char="o"/>
            </a:pPr>
            <a:r>
              <a:rPr lang="hr-HR" sz="4000" i="1" dirty="0" smtClean="0"/>
              <a:t>“Nisam se mogla natjerati da započnem </a:t>
            </a:r>
            <a:r>
              <a:rPr lang="hr-HR" sz="4000" i="1" dirty="0" smtClean="0"/>
              <a:t>čitati.” </a:t>
            </a:r>
            <a:endParaRPr lang="hr-HR" sz="4000" i="1" dirty="0" smtClean="0"/>
          </a:p>
          <a:p>
            <a:pPr lvl="2">
              <a:buFont typeface="Courier New" pitchFamily="49" charset="0"/>
              <a:buChar char="o"/>
            </a:pPr>
            <a:r>
              <a:rPr lang="hr-HR" sz="4000" i="1" dirty="0" smtClean="0"/>
              <a:t>AM: “Ja to ne mogu.”</a:t>
            </a:r>
          </a:p>
          <a:p>
            <a:pPr lvl="1">
              <a:buClr>
                <a:schemeClr val="accent1"/>
              </a:buClr>
              <a:buFont typeface="Wingdings" pitchFamily="2" charset="2"/>
              <a:buChar char="Ø"/>
            </a:pPr>
            <a:r>
              <a:rPr lang="hr-HR" sz="4500" dirty="0" smtClean="0"/>
              <a:t>Reći će kratke fraze</a:t>
            </a:r>
          </a:p>
          <a:p>
            <a:pPr lvl="2">
              <a:buFont typeface="Courier New" pitchFamily="49" charset="0"/>
              <a:buChar char="o"/>
            </a:pPr>
            <a:r>
              <a:rPr lang="hr-HR" sz="4000" i="1" dirty="0" smtClean="0"/>
              <a:t>“O ne!”</a:t>
            </a:r>
          </a:p>
          <a:p>
            <a:pPr lvl="1">
              <a:buClr>
                <a:schemeClr val="accent1"/>
              </a:buClr>
              <a:buFont typeface="Wingdings" pitchFamily="2" charset="2"/>
              <a:buChar char="Ø"/>
            </a:pPr>
            <a:r>
              <a:rPr lang="hr-HR" sz="4500" dirty="0" smtClean="0"/>
              <a:t>Izreći AM kao pitanje</a:t>
            </a:r>
          </a:p>
          <a:p>
            <a:pPr lvl="2">
              <a:buFont typeface="Courier New" pitchFamily="49" charset="0"/>
              <a:buChar char="o"/>
            </a:pPr>
            <a:r>
              <a:rPr lang="hr-HR" sz="4000" i="1" dirty="0" smtClean="0"/>
              <a:t>“Hoću li se moći nositi s tim?”</a:t>
            </a:r>
          </a:p>
          <a:p>
            <a:pPr lvl="2">
              <a:buFont typeface="Courier New" pitchFamily="49" charset="0"/>
              <a:buChar char="o"/>
            </a:pPr>
            <a:r>
              <a:rPr lang="hr-HR" sz="4000" i="1" dirty="0" smtClean="0"/>
              <a:t>AM: “Neću se moći nositi s tim.”</a:t>
            </a:r>
          </a:p>
        </p:txBody>
      </p:sp>
      <p:pic>
        <p:nvPicPr>
          <p:cNvPr id="4" name="Google Shape;813;p70"/>
          <p:cNvPicPr preferRelativeResize="0"/>
          <p:nvPr/>
        </p:nvPicPr>
        <p:blipFill>
          <a:blip r:embed="rId2" cstate="print">
            <a:alphaModFix/>
          </a:blip>
          <a:stretch>
            <a:fillRect/>
          </a:stretch>
        </p:blipFill>
        <p:spPr>
          <a:xfrm flipH="1">
            <a:off x="-1084275" y="500042"/>
            <a:ext cx="2168550" cy="1750225"/>
          </a:xfrm>
          <a:prstGeom prst="rect">
            <a:avLst/>
          </a:prstGeom>
          <a:noFill/>
          <a:ln>
            <a:noFill/>
          </a:ln>
        </p:spPr>
      </p:pic>
      <p:pic>
        <p:nvPicPr>
          <p:cNvPr id="5" name="Google Shape;836;p72"/>
          <p:cNvPicPr preferRelativeResize="0"/>
          <p:nvPr/>
        </p:nvPicPr>
        <p:blipFill>
          <a:blip r:embed="rId3" cstate="print">
            <a:alphaModFix/>
          </a:blip>
          <a:stretch>
            <a:fillRect/>
          </a:stretch>
        </p:blipFill>
        <p:spPr>
          <a:xfrm>
            <a:off x="6500826" y="4457300"/>
            <a:ext cx="2974475" cy="2400700"/>
          </a:xfrm>
          <a:prstGeom prst="rect">
            <a:avLst/>
          </a:prstGeom>
          <a:noFill/>
          <a:ln>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4348" y="642918"/>
            <a:ext cx="7712075" cy="763588"/>
          </a:xfrm>
        </p:spPr>
        <p:txBody>
          <a:bodyPr>
            <a:normAutofit fontScale="90000"/>
          </a:bodyPr>
          <a:lstStyle/>
          <a:p>
            <a:r>
              <a:rPr lang="hr-HR" dirty="0" smtClean="0">
                <a:solidFill>
                  <a:schemeClr val="accent1"/>
                </a:solidFill>
              </a:rPr>
              <a:t>Teškoće u izazivanju automatskih misli</a:t>
            </a:r>
            <a:endParaRPr lang="hr-HR" dirty="0">
              <a:solidFill>
                <a:schemeClr val="accent1"/>
              </a:solidFill>
            </a:endParaRPr>
          </a:p>
        </p:txBody>
      </p:sp>
      <p:sp>
        <p:nvSpPr>
          <p:cNvPr id="3" name="Content Placeholder 2"/>
          <p:cNvSpPr>
            <a:spLocks noGrp="1"/>
          </p:cNvSpPr>
          <p:nvPr>
            <p:ph idx="4294967295"/>
          </p:nvPr>
        </p:nvSpPr>
        <p:spPr>
          <a:xfrm>
            <a:off x="285720" y="1536700"/>
            <a:ext cx="8358246" cy="4605338"/>
          </a:xfrm>
        </p:spPr>
        <p:txBody>
          <a:bodyPr>
            <a:normAutofit/>
          </a:bodyPr>
          <a:lstStyle/>
          <a:p>
            <a:r>
              <a:rPr lang="hr-HR" sz="2000" dirty="0" smtClean="0"/>
              <a:t>Ponekad klijenti jednostavno ne znaju odgovor na pitanje: “Što vam je prolazilo kroz glavu?”</a:t>
            </a:r>
          </a:p>
          <a:p>
            <a:r>
              <a:rPr lang="hr-HR" sz="2000" dirty="0" smtClean="0"/>
              <a:t>Zamoliti klijenta da nam opiše situaciju, zatim:</a:t>
            </a:r>
          </a:p>
          <a:p>
            <a:pPr marL="514350" indent="-514350">
              <a:buAutoNum type="arabicPeriod"/>
            </a:pPr>
            <a:r>
              <a:rPr lang="hr-HR" sz="2000" b="1" dirty="0" smtClean="0"/>
              <a:t>Pojačati klijentov odgovor</a:t>
            </a:r>
          </a:p>
          <a:p>
            <a:pPr marL="514350" lvl="1" indent="15875">
              <a:lnSpc>
                <a:spcPct val="100000"/>
              </a:lnSpc>
              <a:buNone/>
            </a:pPr>
            <a:r>
              <a:rPr lang="hr-HR" sz="2000" dirty="0" smtClean="0"/>
              <a:t>Možemo pokušati pojačati klijentovo emocionalno ili fiziološko uzbuđenje, da bi mu pomogli da stekne veći pristup svojim mislima</a:t>
            </a:r>
          </a:p>
          <a:p>
            <a:pPr marL="514350" indent="-514350">
              <a:lnSpc>
                <a:spcPct val="150000"/>
              </a:lnSpc>
              <a:buAutoNum type="arabicPeriod" startAt="2"/>
            </a:pPr>
            <a:r>
              <a:rPr lang="hr-HR" sz="2000" b="1" dirty="0" smtClean="0"/>
              <a:t>Vizualizacija situacije</a:t>
            </a:r>
          </a:p>
          <a:p>
            <a:pPr marL="514350" indent="-514350">
              <a:lnSpc>
                <a:spcPct val="150000"/>
              </a:lnSpc>
              <a:buAutoNum type="arabicPeriod" startAt="2"/>
            </a:pPr>
            <a:r>
              <a:rPr lang="hr-HR" sz="2000" b="1" dirty="0" smtClean="0"/>
              <a:t>Igranje uloga (rekreiranje interpersonalne situacije)</a:t>
            </a:r>
            <a:endParaRPr lang="hr-HR" sz="2000"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3725"/>
            <a:ext cx="7712075" cy="763588"/>
          </a:xfrm>
        </p:spPr>
        <p:txBody>
          <a:bodyPr>
            <a:normAutofit fontScale="90000"/>
          </a:bodyPr>
          <a:lstStyle/>
          <a:p>
            <a:r>
              <a:rPr lang="hr-HR" dirty="0" smtClean="0">
                <a:solidFill>
                  <a:schemeClr val="bg2"/>
                </a:solidFill>
              </a:rPr>
              <a:t>Teškoće u izazivanju automatskih misli </a:t>
            </a:r>
            <a:endParaRPr lang="hr-HR" dirty="0">
              <a:solidFill>
                <a:schemeClr val="bg2"/>
              </a:solidFill>
            </a:endParaRPr>
          </a:p>
        </p:txBody>
      </p:sp>
      <p:sp>
        <p:nvSpPr>
          <p:cNvPr id="3" name="Content Placeholder 2"/>
          <p:cNvSpPr>
            <a:spLocks noGrp="1"/>
          </p:cNvSpPr>
          <p:nvPr>
            <p:ph idx="4294967295"/>
          </p:nvPr>
        </p:nvSpPr>
        <p:spPr>
          <a:xfrm>
            <a:off x="0" y="1000108"/>
            <a:ext cx="8858280" cy="5715040"/>
          </a:xfrm>
        </p:spPr>
        <p:txBody>
          <a:bodyPr>
            <a:normAutofit fontScale="70000" lnSpcReduction="20000"/>
          </a:bodyPr>
          <a:lstStyle/>
          <a:p>
            <a:pPr lvl="1">
              <a:buNone/>
            </a:pPr>
            <a:r>
              <a:rPr lang="vi-VN" sz="2400" b="1" dirty="0" smtClean="0"/>
              <a:t>4. Raspitivanje o slikama</a:t>
            </a:r>
          </a:p>
          <a:p>
            <a:pPr lvl="1">
              <a:buNone/>
            </a:pPr>
            <a:r>
              <a:rPr lang="vi-VN" sz="2400" dirty="0" smtClean="0"/>
              <a:t>Ako terapeut postane svjestan slike dok klijent opisuje situaciju, može to iskoristiti kao poticaj da pita klijenta o doživljaju slike.</a:t>
            </a:r>
          </a:p>
          <a:p>
            <a:pPr lvl="1">
              <a:buNone/>
            </a:pPr>
            <a:r>
              <a:rPr lang="vi-VN" sz="2400" dirty="0" smtClean="0"/>
              <a:t>“Kada ste pomislili da bi mogli vidjeti svoju bivšu ženu na sinovoj rođendanskoj zabavi, jeste li imali sliku u glavi kako bi ona mogla izgledati?”</a:t>
            </a:r>
          </a:p>
          <a:p>
            <a:pPr lvl="1">
              <a:buNone/>
            </a:pPr>
            <a:r>
              <a:rPr lang="vi-VN" sz="2400" b="1" dirty="0" smtClean="0"/>
              <a:t>5.Predlaganje suprotne misli</a:t>
            </a:r>
          </a:p>
          <a:p>
            <a:pPr lvl="1">
              <a:buNone/>
            </a:pPr>
            <a:r>
              <a:rPr lang="vi-VN" sz="2400" b="1" dirty="0" smtClean="0"/>
              <a:t>6.Pitati za značenje situacije</a:t>
            </a:r>
          </a:p>
          <a:p>
            <a:pPr lvl="1">
              <a:buNone/>
            </a:pPr>
            <a:r>
              <a:rPr lang="vi-VN" sz="2400" dirty="0" smtClean="0"/>
              <a:t>Kada klijenti imaju poteškoća sa pristupom mislima, možemo ih pitati što im je situacija značila</a:t>
            </a:r>
          </a:p>
          <a:p>
            <a:pPr lvl="1">
              <a:buNone/>
            </a:pPr>
            <a:endParaRPr lang="hr-HR" dirty="0" smtClean="0"/>
          </a:p>
          <a:p>
            <a:pPr marL="265113" lvl="1" indent="0">
              <a:buNone/>
            </a:pPr>
            <a:r>
              <a:rPr lang="hr-HR" sz="3400" b="1" dirty="0" smtClean="0"/>
              <a:t>OPREZ: NE KORISTITI PREVIŠE TEHNIKA  </a:t>
            </a:r>
            <a:r>
              <a:rPr lang="hr-HR" sz="3400" b="1" dirty="0" smtClean="0">
                <a:sym typeface="Wingdings" pitchFamily="2" charset="2"/>
              </a:rPr>
              <a:t> klijent se može osjećati kao da je na ispitivanju ili da je pogriješio</a:t>
            </a:r>
            <a:endParaRPr lang="hr-HR" sz="3400" b="1" dirty="0"/>
          </a:p>
        </p:txBody>
      </p:sp>
      <p:pic>
        <p:nvPicPr>
          <p:cNvPr id="4" name="Google Shape;783;p68"/>
          <p:cNvPicPr preferRelativeResize="0"/>
          <p:nvPr/>
        </p:nvPicPr>
        <p:blipFill>
          <a:blip r:embed="rId2" cstate="print">
            <a:alphaModFix amt="82000"/>
          </a:blip>
          <a:stretch>
            <a:fillRect/>
          </a:stretch>
        </p:blipFill>
        <p:spPr>
          <a:xfrm rot="-4516159">
            <a:off x="-996983" y="649350"/>
            <a:ext cx="1993966" cy="1993948"/>
          </a:xfrm>
          <a:prstGeom prst="rect">
            <a:avLst/>
          </a:prstGeom>
          <a:noFill/>
          <a:ln>
            <a:noFill/>
          </a:ln>
        </p:spPr>
      </p:pic>
      <p:pic>
        <p:nvPicPr>
          <p:cNvPr id="5" name="Google Shape;644;p62"/>
          <p:cNvPicPr preferRelativeResize="0"/>
          <p:nvPr/>
        </p:nvPicPr>
        <p:blipFill>
          <a:blip r:embed="rId3" cstate="print">
            <a:alphaModFix/>
          </a:blip>
          <a:stretch>
            <a:fillRect/>
          </a:stretch>
        </p:blipFill>
        <p:spPr>
          <a:xfrm>
            <a:off x="8643966" y="4929198"/>
            <a:ext cx="1503225" cy="1213249"/>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36700"/>
            <a:ext cx="9001125" cy="5035550"/>
          </a:xfrm>
        </p:spPr>
        <p:txBody>
          <a:bodyPr>
            <a:normAutofit fontScale="85000" lnSpcReduction="20000"/>
          </a:bodyPr>
          <a:lstStyle/>
          <a:p>
            <a:pPr algn="ctr">
              <a:buNone/>
            </a:pPr>
            <a:r>
              <a:rPr lang="hr-HR" sz="3000" b="1" dirty="0" smtClean="0"/>
              <a:t>  INTERPRETACIJA SITUACIJE</a:t>
            </a:r>
          </a:p>
          <a:p>
            <a:pPr algn="ctr">
              <a:buNone/>
            </a:pPr>
            <a:r>
              <a:rPr lang="hr-HR" sz="3000" b="1" dirty="0" smtClean="0"/>
              <a:t> (</a:t>
            </a:r>
            <a:r>
              <a:rPr lang="hr-HR" sz="2400" b="1" dirty="0" smtClean="0"/>
              <a:t>izražena automatskim mislima ili slikama</a:t>
            </a:r>
            <a:r>
              <a:rPr lang="hr-HR" sz="3000" b="1" dirty="0" smtClean="0"/>
              <a:t>)</a:t>
            </a:r>
          </a:p>
          <a:p>
            <a:pPr>
              <a:buNone/>
            </a:pPr>
            <a:endParaRPr lang="hr-HR" sz="2800" dirty="0" smtClean="0"/>
          </a:p>
          <a:p>
            <a:pPr>
              <a:buNone/>
            </a:pPr>
            <a:endParaRPr lang="hr-HR" sz="2800" dirty="0"/>
          </a:p>
          <a:p>
            <a:pPr>
              <a:buNone/>
            </a:pPr>
            <a:endParaRPr lang="hr-HR" sz="2800" dirty="0" smtClean="0"/>
          </a:p>
          <a:p>
            <a:pPr>
              <a:buNone/>
            </a:pPr>
            <a:endParaRPr lang="hr-HR" sz="2800" dirty="0"/>
          </a:p>
          <a:p>
            <a:pPr>
              <a:buNone/>
            </a:pPr>
            <a:endParaRPr lang="hr-HR" sz="2800" dirty="0" smtClean="0"/>
          </a:p>
          <a:p>
            <a:pPr>
              <a:buNone/>
            </a:pPr>
            <a:r>
              <a:rPr lang="hr-HR" sz="2600" dirty="0" smtClean="0"/>
              <a:t>      </a:t>
            </a:r>
          </a:p>
          <a:p>
            <a:pPr>
              <a:buNone/>
            </a:pPr>
            <a:endParaRPr lang="hr-HR" sz="2600" dirty="0" smtClean="0"/>
          </a:p>
          <a:p>
            <a:pPr>
              <a:buNone/>
            </a:pPr>
            <a:r>
              <a:rPr lang="hr-HR" sz="2600" dirty="0" smtClean="0"/>
              <a:t>       </a:t>
            </a:r>
          </a:p>
          <a:p>
            <a:pPr>
              <a:buNone/>
            </a:pPr>
            <a:r>
              <a:rPr lang="hr-HR" sz="2600" dirty="0" smtClean="0"/>
              <a:t>          </a:t>
            </a:r>
            <a:r>
              <a:rPr lang="hr-HR" sz="2200" b="1" dirty="0" smtClean="0"/>
              <a:t>EMOCIJE</a:t>
            </a:r>
            <a:r>
              <a:rPr lang="hr-HR" sz="2200" dirty="0" smtClean="0"/>
              <a:t>                      </a:t>
            </a:r>
            <a:r>
              <a:rPr lang="hr-HR" sz="2200" b="1" dirty="0" smtClean="0"/>
              <a:t>PONAŠANJE                 FIZIOLOŠKI ODGOVOR</a:t>
            </a:r>
          </a:p>
          <a:p>
            <a:pPr>
              <a:buNone/>
            </a:pPr>
            <a:endParaRPr lang="hr-HR" sz="2800" dirty="0" smtClean="0"/>
          </a:p>
          <a:p>
            <a:pPr>
              <a:buNone/>
            </a:pPr>
            <a:endParaRPr lang="hr-HR" sz="2800" dirty="0"/>
          </a:p>
          <a:p>
            <a:pPr>
              <a:buNone/>
            </a:pPr>
            <a:r>
              <a:rPr lang="hr-HR" sz="2800" dirty="0" smtClean="0"/>
              <a:t> </a:t>
            </a:r>
            <a:endParaRPr lang="hr-HR" dirty="0" smtClean="0"/>
          </a:p>
        </p:txBody>
      </p:sp>
      <p:sp>
        <p:nvSpPr>
          <p:cNvPr id="2" name="Title 1"/>
          <p:cNvSpPr>
            <a:spLocks noGrp="1"/>
          </p:cNvSpPr>
          <p:nvPr>
            <p:ph type="title" idx="4294967295"/>
          </p:nvPr>
        </p:nvSpPr>
        <p:spPr>
          <a:xfrm>
            <a:off x="285750" y="500063"/>
            <a:ext cx="8858250" cy="763587"/>
          </a:xfrm>
        </p:spPr>
        <p:txBody>
          <a:bodyPr/>
          <a:lstStyle/>
          <a:p>
            <a:r>
              <a:rPr lang="hr-HR" b="1" dirty="0" smtClean="0"/>
              <a:t>KOGNITIVNI MODEL</a:t>
            </a:r>
            <a:endParaRPr lang="hr-HR" b="1" dirty="0"/>
          </a:p>
        </p:txBody>
      </p:sp>
      <p:sp>
        <p:nvSpPr>
          <p:cNvPr id="12" name="Down Arrow 11"/>
          <p:cNvSpPr/>
          <p:nvPr/>
        </p:nvSpPr>
        <p:spPr>
          <a:xfrm rot="20159234">
            <a:off x="6740853" y="3260663"/>
            <a:ext cx="499437" cy="128588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solidFill>
                <a:schemeClr val="tx1"/>
              </a:solidFill>
            </a:endParaRPr>
          </a:p>
        </p:txBody>
      </p:sp>
      <p:sp>
        <p:nvSpPr>
          <p:cNvPr id="8" name="Down Arrow 7"/>
          <p:cNvSpPr/>
          <p:nvPr/>
        </p:nvSpPr>
        <p:spPr>
          <a:xfrm rot="1587210">
            <a:off x="1688994" y="3187172"/>
            <a:ext cx="499437" cy="1285884"/>
          </a:xfrm>
          <a:prstGeom prst="downArrow">
            <a:avLst>
              <a:gd name="adj1" fmla="val 50000"/>
              <a:gd name="adj2"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solidFill>
                <a:schemeClr val="accent6">
                  <a:lumMod val="75000"/>
                </a:schemeClr>
              </a:solidFill>
            </a:endParaRPr>
          </a:p>
        </p:txBody>
      </p:sp>
      <p:sp>
        <p:nvSpPr>
          <p:cNvPr id="9" name="Down Arrow 8"/>
          <p:cNvSpPr/>
          <p:nvPr/>
        </p:nvSpPr>
        <p:spPr>
          <a:xfrm>
            <a:off x="4071934" y="3357562"/>
            <a:ext cx="499437" cy="1285884"/>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 calcmode="lin" valueType="num">
                                      <p:cBhvr additive="base">
                                        <p:cTn id="2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000496" y="1857364"/>
            <a:ext cx="4929222" cy="4286280"/>
          </a:xfrm>
        </p:spPr>
        <p:txBody>
          <a:bodyPr>
            <a:normAutofit/>
          </a:bodyPr>
          <a:lstStyle/>
          <a:p>
            <a:r>
              <a:rPr lang="hr-HR" sz="6000" b="1" dirty="0" smtClean="0"/>
              <a:t>HVALA NA PAŽNJI!</a:t>
            </a:r>
            <a:br>
              <a:rPr lang="hr-HR" sz="6000" b="1" dirty="0" smtClean="0"/>
            </a:br>
            <a:endParaRPr lang="hr-HR" dirty="0"/>
          </a:p>
        </p:txBody>
      </p:sp>
      <p:grpSp>
        <p:nvGrpSpPr>
          <p:cNvPr id="8" name="Google Shape;809;p70"/>
          <p:cNvGrpSpPr/>
          <p:nvPr/>
        </p:nvGrpSpPr>
        <p:grpSpPr>
          <a:xfrm>
            <a:off x="1435033" y="1529175"/>
            <a:ext cx="1907004" cy="5895767"/>
            <a:chOff x="2144825" y="1916833"/>
            <a:chExt cx="1043676" cy="3226668"/>
          </a:xfrm>
        </p:grpSpPr>
        <p:sp>
          <p:nvSpPr>
            <p:cNvPr id="9" name="Google Shape;810;p70"/>
            <p:cNvSpPr/>
            <p:nvPr/>
          </p:nvSpPr>
          <p:spPr>
            <a:xfrm>
              <a:off x="2472929" y="1916833"/>
              <a:ext cx="715571" cy="1422331"/>
            </a:xfrm>
            <a:custGeom>
              <a:avLst/>
              <a:gdLst/>
              <a:ahLst/>
              <a:cxnLst/>
              <a:rect l="l" t="t" r="r" b="b"/>
              <a:pathLst>
                <a:path w="16647" h="33089" extrusionOk="0">
                  <a:moveTo>
                    <a:pt x="9437" y="0"/>
                  </a:moveTo>
                  <a:cubicBezTo>
                    <a:pt x="9719" y="1035"/>
                    <a:pt x="10079" y="2148"/>
                    <a:pt x="10236" y="3214"/>
                  </a:cubicBezTo>
                  <a:cubicBezTo>
                    <a:pt x="10220" y="4029"/>
                    <a:pt x="10001" y="4844"/>
                    <a:pt x="10032" y="5690"/>
                  </a:cubicBezTo>
                  <a:cubicBezTo>
                    <a:pt x="10064" y="5988"/>
                    <a:pt x="10189" y="6270"/>
                    <a:pt x="10330" y="6521"/>
                  </a:cubicBezTo>
                  <a:cubicBezTo>
                    <a:pt x="11130" y="6505"/>
                    <a:pt x="11898" y="6255"/>
                    <a:pt x="12619" y="5925"/>
                  </a:cubicBezTo>
                  <a:lnTo>
                    <a:pt x="12636" y="5917"/>
                  </a:lnTo>
                  <a:lnTo>
                    <a:pt x="12636" y="5917"/>
                  </a:lnTo>
                  <a:cubicBezTo>
                    <a:pt x="12131" y="6547"/>
                    <a:pt x="11318" y="6805"/>
                    <a:pt x="10550" y="6897"/>
                  </a:cubicBezTo>
                  <a:lnTo>
                    <a:pt x="10644" y="7023"/>
                  </a:lnTo>
                  <a:cubicBezTo>
                    <a:pt x="11553" y="8088"/>
                    <a:pt x="12572" y="9045"/>
                    <a:pt x="13684" y="9891"/>
                  </a:cubicBezTo>
                  <a:cubicBezTo>
                    <a:pt x="14421" y="10424"/>
                    <a:pt x="15205" y="10941"/>
                    <a:pt x="15848" y="11584"/>
                  </a:cubicBezTo>
                  <a:cubicBezTo>
                    <a:pt x="16161" y="11897"/>
                    <a:pt x="16412" y="12258"/>
                    <a:pt x="16396" y="12712"/>
                  </a:cubicBezTo>
                  <a:cubicBezTo>
                    <a:pt x="16365" y="13371"/>
                    <a:pt x="16004" y="14013"/>
                    <a:pt x="15612" y="14515"/>
                  </a:cubicBezTo>
                  <a:cubicBezTo>
                    <a:pt x="15174" y="15016"/>
                    <a:pt x="14233" y="15267"/>
                    <a:pt x="14139" y="16020"/>
                  </a:cubicBezTo>
                  <a:cubicBezTo>
                    <a:pt x="14123" y="16537"/>
                    <a:pt x="14358" y="16991"/>
                    <a:pt x="14719" y="17352"/>
                  </a:cubicBezTo>
                  <a:cubicBezTo>
                    <a:pt x="14876" y="17493"/>
                    <a:pt x="15064" y="17618"/>
                    <a:pt x="15158" y="17822"/>
                  </a:cubicBezTo>
                  <a:cubicBezTo>
                    <a:pt x="15471" y="18465"/>
                    <a:pt x="14876" y="19029"/>
                    <a:pt x="14405" y="19405"/>
                  </a:cubicBezTo>
                  <a:cubicBezTo>
                    <a:pt x="13778" y="19876"/>
                    <a:pt x="12995" y="20158"/>
                    <a:pt x="12556" y="20847"/>
                  </a:cubicBezTo>
                  <a:cubicBezTo>
                    <a:pt x="12509" y="20941"/>
                    <a:pt x="12572" y="21067"/>
                    <a:pt x="12681" y="21082"/>
                  </a:cubicBezTo>
                  <a:cubicBezTo>
                    <a:pt x="12854" y="21082"/>
                    <a:pt x="12963" y="21004"/>
                    <a:pt x="13105" y="21004"/>
                  </a:cubicBezTo>
                  <a:cubicBezTo>
                    <a:pt x="13212" y="20992"/>
                    <a:pt x="13323" y="20984"/>
                    <a:pt x="13433" y="20984"/>
                  </a:cubicBezTo>
                  <a:cubicBezTo>
                    <a:pt x="13756" y="20984"/>
                    <a:pt x="14078" y="21052"/>
                    <a:pt x="14311" y="21286"/>
                  </a:cubicBezTo>
                  <a:cubicBezTo>
                    <a:pt x="14468" y="21427"/>
                    <a:pt x="14625" y="21600"/>
                    <a:pt x="14750" y="21788"/>
                  </a:cubicBezTo>
                  <a:cubicBezTo>
                    <a:pt x="15001" y="22117"/>
                    <a:pt x="14985" y="22760"/>
                    <a:pt x="14547" y="22932"/>
                  </a:cubicBezTo>
                  <a:cubicBezTo>
                    <a:pt x="14092" y="22979"/>
                    <a:pt x="13700" y="23308"/>
                    <a:pt x="13622" y="23763"/>
                  </a:cubicBezTo>
                  <a:cubicBezTo>
                    <a:pt x="13496" y="24452"/>
                    <a:pt x="13857" y="25158"/>
                    <a:pt x="13888" y="25847"/>
                  </a:cubicBezTo>
                  <a:cubicBezTo>
                    <a:pt x="13982" y="26741"/>
                    <a:pt x="13810" y="27681"/>
                    <a:pt x="13324" y="28434"/>
                  </a:cubicBezTo>
                  <a:cubicBezTo>
                    <a:pt x="12667" y="29426"/>
                    <a:pt x="11458" y="29539"/>
                    <a:pt x="10326" y="29539"/>
                  </a:cubicBezTo>
                  <a:cubicBezTo>
                    <a:pt x="10081" y="29539"/>
                    <a:pt x="9840" y="29534"/>
                    <a:pt x="9609" y="29531"/>
                  </a:cubicBezTo>
                  <a:cubicBezTo>
                    <a:pt x="8348" y="29508"/>
                    <a:pt x="7185" y="29415"/>
                    <a:pt x="6113" y="29415"/>
                  </a:cubicBezTo>
                  <a:cubicBezTo>
                    <a:pt x="3588" y="29415"/>
                    <a:pt x="1574" y="29931"/>
                    <a:pt x="1" y="33089"/>
                  </a:cubicBezTo>
                  <a:cubicBezTo>
                    <a:pt x="1448" y="30376"/>
                    <a:pt x="3080" y="29540"/>
                    <a:pt x="5764" y="29540"/>
                  </a:cubicBezTo>
                  <a:cubicBezTo>
                    <a:pt x="6104" y="29540"/>
                    <a:pt x="6460" y="29553"/>
                    <a:pt x="6835" y="29578"/>
                  </a:cubicBezTo>
                  <a:cubicBezTo>
                    <a:pt x="7935" y="29578"/>
                    <a:pt x="9069" y="29730"/>
                    <a:pt x="10187" y="29730"/>
                  </a:cubicBezTo>
                  <a:cubicBezTo>
                    <a:pt x="10931" y="29730"/>
                    <a:pt x="11669" y="29663"/>
                    <a:pt x="12383" y="29437"/>
                  </a:cubicBezTo>
                  <a:cubicBezTo>
                    <a:pt x="13794" y="28904"/>
                    <a:pt x="14249" y="27195"/>
                    <a:pt x="14108" y="25832"/>
                  </a:cubicBezTo>
                  <a:cubicBezTo>
                    <a:pt x="14061" y="25236"/>
                    <a:pt x="13888" y="24688"/>
                    <a:pt x="13826" y="24123"/>
                  </a:cubicBezTo>
                  <a:cubicBezTo>
                    <a:pt x="13778" y="23716"/>
                    <a:pt x="14029" y="23277"/>
                    <a:pt x="14437" y="23198"/>
                  </a:cubicBezTo>
                  <a:cubicBezTo>
                    <a:pt x="14860" y="23167"/>
                    <a:pt x="15142" y="22760"/>
                    <a:pt x="15158" y="22368"/>
                  </a:cubicBezTo>
                  <a:cubicBezTo>
                    <a:pt x="15174" y="22117"/>
                    <a:pt x="15095" y="21850"/>
                    <a:pt x="14954" y="21647"/>
                  </a:cubicBezTo>
                  <a:cubicBezTo>
                    <a:pt x="14672" y="21255"/>
                    <a:pt x="14311" y="20847"/>
                    <a:pt x="13794" y="20769"/>
                  </a:cubicBezTo>
                  <a:cubicBezTo>
                    <a:pt x="13660" y="20749"/>
                    <a:pt x="13491" y="20734"/>
                    <a:pt x="13322" y="20734"/>
                  </a:cubicBezTo>
                  <a:cubicBezTo>
                    <a:pt x="13186" y="20734"/>
                    <a:pt x="13051" y="20744"/>
                    <a:pt x="12933" y="20767"/>
                  </a:cubicBezTo>
                  <a:lnTo>
                    <a:pt x="12933" y="20767"/>
                  </a:lnTo>
                  <a:cubicBezTo>
                    <a:pt x="13216" y="20474"/>
                    <a:pt x="13608" y="20187"/>
                    <a:pt x="13967" y="20001"/>
                  </a:cubicBezTo>
                  <a:cubicBezTo>
                    <a:pt x="14750" y="19562"/>
                    <a:pt x="15863" y="18731"/>
                    <a:pt x="15377" y="17712"/>
                  </a:cubicBezTo>
                  <a:cubicBezTo>
                    <a:pt x="15283" y="17477"/>
                    <a:pt x="15079" y="17336"/>
                    <a:pt x="14891" y="17180"/>
                  </a:cubicBezTo>
                  <a:cubicBezTo>
                    <a:pt x="14735" y="17023"/>
                    <a:pt x="14609" y="16835"/>
                    <a:pt x="14531" y="16647"/>
                  </a:cubicBezTo>
                  <a:cubicBezTo>
                    <a:pt x="14327" y="16255"/>
                    <a:pt x="14311" y="15816"/>
                    <a:pt x="14688" y="15534"/>
                  </a:cubicBezTo>
                  <a:cubicBezTo>
                    <a:pt x="15032" y="15220"/>
                    <a:pt x="15456" y="15032"/>
                    <a:pt x="15785" y="14672"/>
                  </a:cubicBezTo>
                  <a:cubicBezTo>
                    <a:pt x="16224" y="14107"/>
                    <a:pt x="16600" y="13465"/>
                    <a:pt x="16631" y="12712"/>
                  </a:cubicBezTo>
                  <a:cubicBezTo>
                    <a:pt x="16647" y="12211"/>
                    <a:pt x="16349" y="11756"/>
                    <a:pt x="16004" y="11427"/>
                  </a:cubicBezTo>
                  <a:cubicBezTo>
                    <a:pt x="15346" y="10769"/>
                    <a:pt x="14562" y="10251"/>
                    <a:pt x="13810" y="9703"/>
                  </a:cubicBezTo>
                  <a:cubicBezTo>
                    <a:pt x="12753" y="8918"/>
                    <a:pt x="11755" y="8017"/>
                    <a:pt x="10885" y="7028"/>
                  </a:cubicBezTo>
                  <a:lnTo>
                    <a:pt x="10885" y="7028"/>
                  </a:lnTo>
                  <a:cubicBezTo>
                    <a:pt x="11606" y="6887"/>
                    <a:pt x="12335" y="6574"/>
                    <a:pt x="12775" y="5972"/>
                  </a:cubicBezTo>
                  <a:lnTo>
                    <a:pt x="12807" y="5941"/>
                  </a:lnTo>
                  <a:cubicBezTo>
                    <a:pt x="12807" y="5925"/>
                    <a:pt x="12822" y="5941"/>
                    <a:pt x="12838" y="5894"/>
                  </a:cubicBezTo>
                  <a:cubicBezTo>
                    <a:pt x="12876" y="5807"/>
                    <a:pt x="12794" y="5739"/>
                    <a:pt x="12711" y="5739"/>
                  </a:cubicBezTo>
                  <a:cubicBezTo>
                    <a:pt x="12690" y="5739"/>
                    <a:pt x="12669" y="5743"/>
                    <a:pt x="12650" y="5753"/>
                  </a:cubicBezTo>
                  <a:cubicBezTo>
                    <a:pt x="12603" y="5769"/>
                    <a:pt x="12478" y="5831"/>
                    <a:pt x="12415" y="5863"/>
                  </a:cubicBezTo>
                  <a:cubicBezTo>
                    <a:pt x="11785" y="6155"/>
                    <a:pt x="11110" y="6356"/>
                    <a:pt x="10404" y="6394"/>
                  </a:cubicBezTo>
                  <a:lnTo>
                    <a:pt x="10404" y="6394"/>
                  </a:lnTo>
                  <a:cubicBezTo>
                    <a:pt x="9825" y="5413"/>
                    <a:pt x="10345" y="4267"/>
                    <a:pt x="10299" y="3198"/>
                  </a:cubicBezTo>
                  <a:cubicBezTo>
                    <a:pt x="10111" y="2132"/>
                    <a:pt x="9735" y="1051"/>
                    <a:pt x="943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1;p70"/>
            <p:cNvSpPr/>
            <p:nvPr/>
          </p:nvSpPr>
          <p:spPr>
            <a:xfrm>
              <a:off x="2443957" y="3339120"/>
              <a:ext cx="29015" cy="49906"/>
            </a:xfrm>
            <a:custGeom>
              <a:avLst/>
              <a:gdLst/>
              <a:ahLst/>
              <a:cxnLst/>
              <a:rect l="l" t="t" r="r" b="b"/>
              <a:pathLst>
                <a:path w="675" h="1161" extrusionOk="0">
                  <a:moveTo>
                    <a:pt x="675" y="1"/>
                  </a:moveTo>
                  <a:cubicBezTo>
                    <a:pt x="299" y="299"/>
                    <a:pt x="79" y="691"/>
                    <a:pt x="1" y="1161"/>
                  </a:cubicBezTo>
                  <a:cubicBezTo>
                    <a:pt x="377" y="879"/>
                    <a:pt x="612" y="471"/>
                    <a:pt x="67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2;p70"/>
            <p:cNvSpPr/>
            <p:nvPr/>
          </p:nvSpPr>
          <p:spPr>
            <a:xfrm>
              <a:off x="2144825" y="3814835"/>
              <a:ext cx="240587" cy="1328666"/>
            </a:xfrm>
            <a:custGeom>
              <a:avLst/>
              <a:gdLst/>
              <a:ahLst/>
              <a:cxnLst/>
              <a:rect l="l" t="t" r="r" b="b"/>
              <a:pathLst>
                <a:path w="5597" h="30910" extrusionOk="0">
                  <a:moveTo>
                    <a:pt x="1646" y="0"/>
                  </a:moveTo>
                  <a:lnTo>
                    <a:pt x="1646" y="0"/>
                  </a:lnTo>
                  <a:cubicBezTo>
                    <a:pt x="0" y="2179"/>
                    <a:pt x="235" y="5157"/>
                    <a:pt x="800" y="7680"/>
                  </a:cubicBezTo>
                  <a:cubicBezTo>
                    <a:pt x="1145" y="8950"/>
                    <a:pt x="1223" y="10282"/>
                    <a:pt x="1317" y="11599"/>
                  </a:cubicBezTo>
                  <a:cubicBezTo>
                    <a:pt x="1395" y="12916"/>
                    <a:pt x="1458" y="14232"/>
                    <a:pt x="1568" y="15549"/>
                  </a:cubicBezTo>
                  <a:cubicBezTo>
                    <a:pt x="1756" y="18229"/>
                    <a:pt x="2853" y="20690"/>
                    <a:pt x="3496" y="23261"/>
                  </a:cubicBezTo>
                  <a:cubicBezTo>
                    <a:pt x="4123" y="25816"/>
                    <a:pt x="4530" y="28465"/>
                    <a:pt x="5596" y="30910"/>
                  </a:cubicBezTo>
                  <a:cubicBezTo>
                    <a:pt x="4640" y="28418"/>
                    <a:pt x="4279" y="25800"/>
                    <a:pt x="3700" y="23214"/>
                  </a:cubicBezTo>
                  <a:cubicBezTo>
                    <a:pt x="3104" y="20643"/>
                    <a:pt x="1991" y="18182"/>
                    <a:pt x="1819" y="15533"/>
                  </a:cubicBezTo>
                  <a:cubicBezTo>
                    <a:pt x="1646" y="13558"/>
                    <a:pt x="1599" y="11568"/>
                    <a:pt x="1380" y="9593"/>
                  </a:cubicBezTo>
                  <a:cubicBezTo>
                    <a:pt x="1317" y="8934"/>
                    <a:pt x="1176" y="8276"/>
                    <a:pt x="988" y="7633"/>
                  </a:cubicBezTo>
                  <a:cubicBezTo>
                    <a:pt x="392" y="5141"/>
                    <a:pt x="110" y="2226"/>
                    <a:pt x="164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Google Shape;813;p70"/>
          <p:cNvPicPr preferRelativeResize="0"/>
          <p:nvPr/>
        </p:nvPicPr>
        <p:blipFill>
          <a:blip r:embed="rId2" cstate="print">
            <a:alphaModFix/>
          </a:blip>
          <a:stretch>
            <a:fillRect/>
          </a:stretch>
        </p:blipFill>
        <p:spPr>
          <a:xfrm flipH="1">
            <a:off x="583724" y="601097"/>
            <a:ext cx="2168550" cy="1750225"/>
          </a:xfrm>
          <a:prstGeom prst="rect">
            <a:avLst/>
          </a:prstGeom>
          <a:noFill/>
          <a:ln>
            <a:noFill/>
          </a:ln>
        </p:spPr>
      </p:pic>
      <p:pic>
        <p:nvPicPr>
          <p:cNvPr id="13" name="Google Shape;814;p70"/>
          <p:cNvPicPr preferRelativeResize="0"/>
          <p:nvPr/>
        </p:nvPicPr>
        <p:blipFill>
          <a:blip r:embed="rId3" cstate="print">
            <a:alphaModFix/>
          </a:blip>
          <a:stretch>
            <a:fillRect/>
          </a:stretch>
        </p:blipFill>
        <p:spPr>
          <a:xfrm>
            <a:off x="386147" y="2061100"/>
            <a:ext cx="1887500" cy="1523400"/>
          </a:xfrm>
          <a:prstGeom prst="rect">
            <a:avLst/>
          </a:prstGeom>
          <a:noFill/>
          <a:ln>
            <a:noFill/>
          </a:ln>
        </p:spPr>
      </p:pic>
      <p:pic>
        <p:nvPicPr>
          <p:cNvPr id="14" name="Google Shape;815;p70"/>
          <p:cNvPicPr preferRelativeResize="0"/>
          <p:nvPr/>
        </p:nvPicPr>
        <p:blipFill>
          <a:blip r:embed="rId4" cstate="print">
            <a:alphaModFix/>
          </a:blip>
          <a:stretch>
            <a:fillRect/>
          </a:stretch>
        </p:blipFill>
        <p:spPr>
          <a:xfrm>
            <a:off x="583733" y="3376138"/>
            <a:ext cx="690350" cy="557175"/>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1473" y="1428736"/>
            <a:ext cx="7929618" cy="4429156"/>
          </a:xfrm>
        </p:spPr>
        <p:txBody>
          <a:bodyPr/>
          <a:lstStyle/>
          <a:p>
            <a:r>
              <a:rPr lang="hr-HR" sz="2800" dirty="0" smtClean="0"/>
              <a:t>Važno je pomoći klijentu da odgovori na svoje nepoželjne ili netočne misli</a:t>
            </a:r>
          </a:p>
          <a:p>
            <a:r>
              <a:rPr lang="hr-HR" sz="2800" dirty="0" smtClean="0"/>
              <a:t>Posebno se usmjeriti na AM koje predstavljaju </a:t>
            </a:r>
            <a:r>
              <a:rPr lang="hr-HR" sz="2800" b="1" dirty="0" smtClean="0"/>
              <a:t>prepreke u postizanju ciljeva</a:t>
            </a:r>
          </a:p>
          <a:p>
            <a:r>
              <a:rPr lang="hr-HR" sz="2800" dirty="0" smtClean="0"/>
              <a:t>Kritičko preispitivanje i odgovaranje na svoje misli pomažu klijentu da se osjeća bolje</a:t>
            </a:r>
          </a:p>
          <a:p>
            <a:endParaRPr lang="hr-HR"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3725"/>
            <a:ext cx="7712075" cy="763588"/>
          </a:xfrm>
        </p:spPr>
        <p:txBody>
          <a:bodyPr>
            <a:normAutofit/>
          </a:bodyPr>
          <a:lstStyle/>
          <a:p>
            <a:pPr algn="ctr"/>
            <a:r>
              <a:rPr lang="hr-HR" dirty="0" smtClean="0"/>
              <a:t>   Karakteristike automatskih misli</a:t>
            </a:r>
            <a:endParaRPr lang="hr-HR" dirty="0"/>
          </a:p>
        </p:txBody>
      </p:sp>
      <p:sp>
        <p:nvSpPr>
          <p:cNvPr id="3" name="Content Placeholder 2"/>
          <p:cNvSpPr>
            <a:spLocks noGrp="1"/>
          </p:cNvSpPr>
          <p:nvPr>
            <p:ph idx="4294967295"/>
          </p:nvPr>
        </p:nvSpPr>
        <p:spPr>
          <a:xfrm>
            <a:off x="214282" y="1571612"/>
            <a:ext cx="8572560" cy="2357454"/>
          </a:xfrm>
        </p:spPr>
        <p:txBody>
          <a:bodyPr>
            <a:normAutofit/>
          </a:bodyPr>
          <a:lstStyle/>
          <a:p>
            <a:r>
              <a:rPr lang="hr-HR" sz="2000" dirty="0" smtClean="0"/>
              <a:t>Automatske misli su misli kojih nismo uvijek svjesni, a postoje zajedno s jasnim tokom misli</a:t>
            </a:r>
          </a:p>
          <a:p>
            <a:r>
              <a:rPr lang="hr-HR" sz="2000" dirty="0" smtClean="0"/>
              <a:t>Zajedičko svim ljudima</a:t>
            </a:r>
          </a:p>
          <a:p>
            <a:r>
              <a:rPr lang="hr-HR" sz="2000" dirty="0" smtClean="0"/>
              <a:t>S malo treninga, možemo ih osvijestiti</a:t>
            </a:r>
          </a:p>
          <a:p>
            <a:r>
              <a:rPr lang="hr-HR" sz="2000" dirty="0" smtClean="0"/>
              <a:t>Ljudi s poteškoćama često ne sagledavaju kritički svoje misli</a:t>
            </a:r>
          </a:p>
          <a:p>
            <a:r>
              <a:rPr lang="hr-HR" sz="2000" dirty="0" smtClean="0"/>
              <a:t>KBT uči klijente da vrednuju svoje misli na svjestan, strukturiran način</a:t>
            </a:r>
            <a:endParaRPr lang="hr-HR" sz="2000" dirty="0"/>
          </a:p>
        </p:txBody>
      </p:sp>
      <p:pic>
        <p:nvPicPr>
          <p:cNvPr id="4" name="Google Shape;120;p3"/>
          <p:cNvPicPr preferRelativeResize="0"/>
          <p:nvPr/>
        </p:nvPicPr>
        <p:blipFill rotWithShape="1">
          <a:blip r:embed="rId2" cstate="print">
            <a:alphaModFix/>
          </a:blip>
          <a:srcRect/>
          <a:stretch/>
        </p:blipFill>
        <p:spPr>
          <a:xfrm>
            <a:off x="3521274" y="3963299"/>
            <a:ext cx="4623759" cy="2600864"/>
          </a:xfrm>
          <a:prstGeom prst="rect">
            <a:avLst/>
          </a:prstGeom>
          <a:noFill/>
          <a:ln>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3724"/>
            <a:ext cx="8001024" cy="977888"/>
          </a:xfrm>
        </p:spPr>
        <p:txBody>
          <a:bodyPr>
            <a:normAutofit/>
          </a:bodyPr>
          <a:lstStyle/>
          <a:p>
            <a:r>
              <a:rPr lang="hr-HR" dirty="0" smtClean="0">
                <a:solidFill>
                  <a:schemeClr val="bg2"/>
                </a:solidFill>
              </a:rPr>
              <a:t>   Karakteristike automatskih misli</a:t>
            </a:r>
            <a:endParaRPr lang="hr-HR" dirty="0">
              <a:solidFill>
                <a:schemeClr val="bg2"/>
              </a:solidFill>
            </a:endParaRPr>
          </a:p>
        </p:txBody>
      </p:sp>
      <p:sp>
        <p:nvSpPr>
          <p:cNvPr id="3" name="Content Placeholder 2"/>
          <p:cNvSpPr>
            <a:spLocks noGrp="1"/>
          </p:cNvSpPr>
          <p:nvPr>
            <p:ph idx="4294967295"/>
          </p:nvPr>
        </p:nvSpPr>
        <p:spPr>
          <a:xfrm>
            <a:off x="0" y="1536700"/>
            <a:ext cx="8501063" cy="4749800"/>
          </a:xfrm>
        </p:spPr>
        <p:txBody>
          <a:bodyPr/>
          <a:lstStyle/>
          <a:p>
            <a:r>
              <a:rPr lang="hr-HR" sz="2400" dirty="0" smtClean="0"/>
              <a:t>Identifikacija disfunkcionalnih automatskih misli:</a:t>
            </a:r>
          </a:p>
          <a:p>
            <a:pPr lvl="1">
              <a:buClr>
                <a:schemeClr val="accent1"/>
              </a:buClr>
              <a:buFont typeface="Wingdings" pitchFamily="2" charset="2"/>
              <a:buChar char="Ø"/>
            </a:pPr>
            <a:r>
              <a:rPr lang="hr-HR" sz="2400" dirty="0" smtClean="0"/>
              <a:t>Iskrivljuju realnost</a:t>
            </a:r>
          </a:p>
          <a:p>
            <a:pPr lvl="1">
              <a:buClr>
                <a:schemeClr val="accent1"/>
              </a:buClr>
              <a:buFont typeface="Wingdings" pitchFamily="2" charset="2"/>
              <a:buChar char="Ø"/>
            </a:pPr>
            <a:r>
              <a:rPr lang="hr-HR" sz="2400" dirty="0"/>
              <a:t>P</a:t>
            </a:r>
            <a:r>
              <a:rPr lang="hr-HR" sz="2400" dirty="0" smtClean="0"/>
              <a:t>ovezane  s neproduktivnom emocionalnom i/ili fiziološkom reakcijom</a:t>
            </a:r>
          </a:p>
          <a:p>
            <a:pPr lvl="1">
              <a:buClr>
                <a:schemeClr val="accent1"/>
              </a:buClr>
              <a:buFont typeface="Wingdings" pitchFamily="2" charset="2"/>
              <a:buChar char="Ø"/>
            </a:pPr>
            <a:r>
              <a:rPr lang="hr-HR" sz="2400" dirty="0" smtClean="0"/>
              <a:t>Vode neproduktivnom ponašanju </a:t>
            </a:r>
          </a:p>
          <a:p>
            <a:pPr lvl="1">
              <a:buClr>
                <a:schemeClr val="accent1"/>
              </a:buClr>
              <a:buFont typeface="Wingdings" pitchFamily="2" charset="2"/>
              <a:buChar char="Ø"/>
            </a:pPr>
            <a:r>
              <a:rPr lang="hr-HR" sz="2400" dirty="0" smtClean="0"/>
              <a:t>Interferiraju s klijentovom dobrobiti i sposobnosti da naprave korake prema postizanju svojih ciljeva</a:t>
            </a:r>
            <a:endParaRPr lang="hr-HR" sz="2400" dirty="0"/>
          </a:p>
        </p:txBody>
      </p:sp>
      <p:pic>
        <p:nvPicPr>
          <p:cNvPr id="4" name="Google Shape;642;p62"/>
          <p:cNvPicPr preferRelativeResize="0"/>
          <p:nvPr/>
        </p:nvPicPr>
        <p:blipFill>
          <a:blip r:embed="rId2" cstate="print">
            <a:alphaModFix/>
          </a:blip>
          <a:stretch>
            <a:fillRect/>
          </a:stretch>
        </p:blipFill>
        <p:spPr>
          <a:xfrm>
            <a:off x="-356240" y="0"/>
            <a:ext cx="1230028" cy="992750"/>
          </a:xfrm>
          <a:prstGeom prst="rect">
            <a:avLst/>
          </a:prstGeom>
          <a:noFill/>
          <a:ln>
            <a:noFill/>
          </a:ln>
        </p:spPr>
      </p:pic>
      <p:pic>
        <p:nvPicPr>
          <p:cNvPr id="6" name="Google Shape;961;p78"/>
          <p:cNvPicPr preferRelativeResize="0"/>
          <p:nvPr/>
        </p:nvPicPr>
        <p:blipFill>
          <a:blip r:embed="rId3" cstate="print">
            <a:alphaModFix/>
          </a:blip>
          <a:stretch>
            <a:fillRect/>
          </a:stretch>
        </p:blipFill>
        <p:spPr>
          <a:xfrm>
            <a:off x="4643438" y="5904775"/>
            <a:ext cx="2449538" cy="1906450"/>
          </a:xfrm>
          <a:prstGeom prst="rect">
            <a:avLst/>
          </a:prstGeom>
          <a:noFill/>
          <a:ln>
            <a:noFill/>
          </a:ln>
        </p:spPr>
      </p:pic>
      <p:pic>
        <p:nvPicPr>
          <p:cNvPr id="5" name="Google Shape;647;p62"/>
          <p:cNvPicPr preferRelativeResize="0"/>
          <p:nvPr/>
        </p:nvPicPr>
        <p:blipFill>
          <a:blip r:embed="rId4" cstate="print">
            <a:alphaModFix/>
          </a:blip>
          <a:stretch>
            <a:fillRect/>
          </a:stretch>
        </p:blipFill>
        <p:spPr>
          <a:xfrm>
            <a:off x="214282" y="56402"/>
            <a:ext cx="856725" cy="691461"/>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3725"/>
            <a:ext cx="7712075" cy="763588"/>
          </a:xfrm>
        </p:spPr>
        <p:txBody>
          <a:bodyPr>
            <a:normAutofit/>
          </a:bodyPr>
          <a:lstStyle/>
          <a:p>
            <a:pPr algn="ctr"/>
            <a:r>
              <a:rPr lang="hr-HR" dirty="0" smtClean="0"/>
              <a:t>Karakteristike automatskih misli</a:t>
            </a:r>
            <a:endParaRPr lang="hr-HR" dirty="0"/>
          </a:p>
        </p:txBody>
      </p:sp>
      <p:sp>
        <p:nvSpPr>
          <p:cNvPr id="3" name="Content Placeholder 2"/>
          <p:cNvSpPr>
            <a:spLocks noGrp="1"/>
          </p:cNvSpPr>
          <p:nvPr>
            <p:ph idx="4294967295"/>
          </p:nvPr>
        </p:nvSpPr>
        <p:spPr>
          <a:xfrm>
            <a:off x="2857488" y="1643050"/>
            <a:ext cx="5786450" cy="4071966"/>
          </a:xfrm>
        </p:spPr>
        <p:txBody>
          <a:bodyPr/>
          <a:lstStyle/>
          <a:p>
            <a:r>
              <a:rPr lang="hr-HR" sz="2800" dirty="0" smtClean="0"/>
              <a:t>Važno prepoznati verbalne i neverbalne znakove da možemo identificirati </a:t>
            </a:r>
            <a:r>
              <a:rPr lang="hr-HR" sz="2800" b="1" dirty="0" smtClean="0"/>
              <a:t>najvažnije</a:t>
            </a:r>
            <a:r>
              <a:rPr lang="hr-HR" sz="2800" dirty="0" smtClean="0"/>
              <a:t> (“</a:t>
            </a:r>
            <a:r>
              <a:rPr lang="hr-HR" sz="2800" b="1" dirty="0" smtClean="0"/>
              <a:t>vruće</a:t>
            </a:r>
            <a:r>
              <a:rPr lang="hr-HR" sz="2800" dirty="0" smtClean="0"/>
              <a:t>” – eng. “</a:t>
            </a:r>
            <a:r>
              <a:rPr lang="hr-HR" sz="2800" b="1" dirty="0" smtClean="0"/>
              <a:t>hot</a:t>
            </a:r>
            <a:r>
              <a:rPr lang="hr-HR" sz="2800" dirty="0" smtClean="0"/>
              <a:t>”) automatske misli na samoj seansi</a:t>
            </a:r>
          </a:p>
          <a:p>
            <a:r>
              <a:rPr lang="hr-HR" sz="2800" dirty="0" smtClean="0"/>
              <a:t>Mogu biti o temi razgovora, klijentu, terapeutu, procesu terapije</a:t>
            </a:r>
            <a:endParaRPr lang="hr-HR" sz="2800" dirty="0"/>
          </a:p>
        </p:txBody>
      </p:sp>
      <p:grpSp>
        <p:nvGrpSpPr>
          <p:cNvPr id="4" name="Google Shape;1425;p94"/>
          <p:cNvGrpSpPr/>
          <p:nvPr/>
        </p:nvGrpSpPr>
        <p:grpSpPr>
          <a:xfrm flipH="1">
            <a:off x="227594" y="2313963"/>
            <a:ext cx="2631972" cy="3917321"/>
            <a:chOff x="4271000" y="805125"/>
            <a:chExt cx="1282200" cy="1908375"/>
          </a:xfrm>
        </p:grpSpPr>
        <p:sp>
          <p:nvSpPr>
            <p:cNvPr id="5" name="Google Shape;1426;p94"/>
            <p:cNvSpPr/>
            <p:nvPr/>
          </p:nvSpPr>
          <p:spPr>
            <a:xfrm>
              <a:off x="5258100" y="1800050"/>
              <a:ext cx="295100" cy="913450"/>
            </a:xfrm>
            <a:custGeom>
              <a:avLst/>
              <a:gdLst/>
              <a:ahLst/>
              <a:cxnLst/>
              <a:rect l="l" t="t" r="r" b="b"/>
              <a:pathLst>
                <a:path w="11804" h="36538" extrusionOk="0">
                  <a:moveTo>
                    <a:pt x="361" y="1"/>
                  </a:moveTo>
                  <a:cubicBezTo>
                    <a:pt x="0" y="1600"/>
                    <a:pt x="47" y="3261"/>
                    <a:pt x="110" y="4891"/>
                  </a:cubicBezTo>
                  <a:cubicBezTo>
                    <a:pt x="283" y="7336"/>
                    <a:pt x="612" y="9797"/>
                    <a:pt x="1411" y="12133"/>
                  </a:cubicBezTo>
                  <a:cubicBezTo>
                    <a:pt x="2195" y="14468"/>
                    <a:pt x="3747" y="16459"/>
                    <a:pt x="5048" y="18512"/>
                  </a:cubicBezTo>
                  <a:cubicBezTo>
                    <a:pt x="6411" y="20550"/>
                    <a:pt x="7806" y="22572"/>
                    <a:pt x="8950" y="24735"/>
                  </a:cubicBezTo>
                  <a:cubicBezTo>
                    <a:pt x="10142" y="26867"/>
                    <a:pt x="10675" y="29296"/>
                    <a:pt x="11098" y="31694"/>
                  </a:cubicBezTo>
                  <a:cubicBezTo>
                    <a:pt x="11396" y="33293"/>
                    <a:pt x="11631" y="34908"/>
                    <a:pt x="11803" y="36538"/>
                  </a:cubicBezTo>
                  <a:cubicBezTo>
                    <a:pt x="11599" y="34092"/>
                    <a:pt x="11302" y="31647"/>
                    <a:pt x="10769" y="29249"/>
                  </a:cubicBezTo>
                  <a:cubicBezTo>
                    <a:pt x="10440" y="27650"/>
                    <a:pt x="9938" y="26067"/>
                    <a:pt x="9154" y="24625"/>
                  </a:cubicBezTo>
                  <a:cubicBezTo>
                    <a:pt x="7226" y="21004"/>
                    <a:pt x="4718" y="17760"/>
                    <a:pt x="2618" y="14264"/>
                  </a:cubicBezTo>
                  <a:cubicBezTo>
                    <a:pt x="1051" y="11412"/>
                    <a:pt x="518" y="8089"/>
                    <a:pt x="251" y="4876"/>
                  </a:cubicBezTo>
                  <a:cubicBezTo>
                    <a:pt x="142" y="3261"/>
                    <a:pt x="47" y="1600"/>
                    <a:pt x="36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27;p94"/>
            <p:cNvSpPr/>
            <p:nvPr/>
          </p:nvSpPr>
          <p:spPr>
            <a:xfrm>
              <a:off x="4531200" y="2026150"/>
              <a:ext cx="288825" cy="687350"/>
            </a:xfrm>
            <a:custGeom>
              <a:avLst/>
              <a:gdLst/>
              <a:ahLst/>
              <a:cxnLst/>
              <a:rect l="l" t="t" r="r" b="b"/>
              <a:pathLst>
                <a:path w="11553" h="27494" extrusionOk="0">
                  <a:moveTo>
                    <a:pt x="9437" y="1"/>
                  </a:moveTo>
                  <a:lnTo>
                    <a:pt x="9437" y="1"/>
                  </a:lnTo>
                  <a:cubicBezTo>
                    <a:pt x="9907" y="2540"/>
                    <a:pt x="10549" y="5064"/>
                    <a:pt x="11161" y="7572"/>
                  </a:cubicBezTo>
                  <a:cubicBezTo>
                    <a:pt x="11459" y="8810"/>
                    <a:pt x="11114" y="10142"/>
                    <a:pt x="10534" y="11239"/>
                  </a:cubicBezTo>
                  <a:cubicBezTo>
                    <a:pt x="10236" y="11835"/>
                    <a:pt x="9719" y="12211"/>
                    <a:pt x="9295" y="12697"/>
                  </a:cubicBezTo>
                  <a:cubicBezTo>
                    <a:pt x="8857" y="13199"/>
                    <a:pt x="8465" y="13716"/>
                    <a:pt x="8089" y="14249"/>
                  </a:cubicBezTo>
                  <a:cubicBezTo>
                    <a:pt x="6694" y="16428"/>
                    <a:pt x="5173" y="18528"/>
                    <a:pt x="3731" y="20691"/>
                  </a:cubicBezTo>
                  <a:cubicBezTo>
                    <a:pt x="2305" y="22838"/>
                    <a:pt x="784" y="25001"/>
                    <a:pt x="1" y="27494"/>
                  </a:cubicBezTo>
                  <a:cubicBezTo>
                    <a:pt x="894" y="25048"/>
                    <a:pt x="2430" y="22932"/>
                    <a:pt x="3904" y="20801"/>
                  </a:cubicBezTo>
                  <a:cubicBezTo>
                    <a:pt x="5189" y="18967"/>
                    <a:pt x="7085" y="16240"/>
                    <a:pt x="8308" y="14390"/>
                  </a:cubicBezTo>
                  <a:cubicBezTo>
                    <a:pt x="8857" y="13591"/>
                    <a:pt x="9452" y="12838"/>
                    <a:pt x="10142" y="12164"/>
                  </a:cubicBezTo>
                  <a:cubicBezTo>
                    <a:pt x="10847" y="11443"/>
                    <a:pt x="11208" y="10456"/>
                    <a:pt x="11396" y="9500"/>
                  </a:cubicBezTo>
                  <a:cubicBezTo>
                    <a:pt x="11506" y="8857"/>
                    <a:pt x="11553" y="8167"/>
                    <a:pt x="11349" y="7525"/>
                  </a:cubicBezTo>
                  <a:cubicBezTo>
                    <a:pt x="10785" y="5330"/>
                    <a:pt x="9922" y="2180"/>
                    <a:pt x="943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28;p94"/>
            <p:cNvSpPr/>
            <p:nvPr/>
          </p:nvSpPr>
          <p:spPr>
            <a:xfrm>
              <a:off x="4271000" y="805125"/>
              <a:ext cx="373875" cy="1041525"/>
            </a:xfrm>
            <a:custGeom>
              <a:avLst/>
              <a:gdLst/>
              <a:ahLst/>
              <a:cxnLst/>
              <a:rect l="l" t="t" r="r" b="b"/>
              <a:pathLst>
                <a:path w="14955" h="41661" extrusionOk="0">
                  <a:moveTo>
                    <a:pt x="2885" y="15346"/>
                  </a:moveTo>
                  <a:cubicBezTo>
                    <a:pt x="2888" y="15349"/>
                    <a:pt x="2890" y="15352"/>
                    <a:pt x="2892" y="15355"/>
                  </a:cubicBezTo>
                  <a:lnTo>
                    <a:pt x="2892" y="15355"/>
                  </a:lnTo>
                  <a:cubicBezTo>
                    <a:pt x="2890" y="15352"/>
                    <a:pt x="2887" y="15349"/>
                    <a:pt x="2885" y="15346"/>
                  </a:cubicBezTo>
                  <a:close/>
                  <a:moveTo>
                    <a:pt x="4275" y="31567"/>
                  </a:moveTo>
                  <a:cubicBezTo>
                    <a:pt x="4278" y="31567"/>
                    <a:pt x="4280" y="31569"/>
                    <a:pt x="4280" y="31569"/>
                  </a:cubicBezTo>
                  <a:cubicBezTo>
                    <a:pt x="4275" y="31571"/>
                    <a:pt x="4270" y="31573"/>
                    <a:pt x="4264" y="31575"/>
                  </a:cubicBezTo>
                  <a:lnTo>
                    <a:pt x="4264" y="31575"/>
                  </a:lnTo>
                  <a:cubicBezTo>
                    <a:pt x="4269" y="31569"/>
                    <a:pt x="4273" y="31567"/>
                    <a:pt x="4275" y="31567"/>
                  </a:cubicBezTo>
                  <a:close/>
                  <a:moveTo>
                    <a:pt x="4256" y="31656"/>
                  </a:moveTo>
                  <a:cubicBezTo>
                    <a:pt x="4259" y="31658"/>
                    <a:pt x="4262" y="31661"/>
                    <a:pt x="4264" y="31663"/>
                  </a:cubicBezTo>
                  <a:cubicBezTo>
                    <a:pt x="4264" y="31663"/>
                    <a:pt x="4260" y="31663"/>
                    <a:pt x="4256" y="31656"/>
                  </a:cubicBezTo>
                  <a:close/>
                  <a:moveTo>
                    <a:pt x="8794" y="1"/>
                  </a:moveTo>
                  <a:cubicBezTo>
                    <a:pt x="7728" y="1788"/>
                    <a:pt x="6709" y="3637"/>
                    <a:pt x="6192" y="5659"/>
                  </a:cubicBezTo>
                  <a:cubicBezTo>
                    <a:pt x="6051" y="6333"/>
                    <a:pt x="5973" y="7023"/>
                    <a:pt x="5832" y="7697"/>
                  </a:cubicBezTo>
                  <a:cubicBezTo>
                    <a:pt x="5597" y="9076"/>
                    <a:pt x="5220" y="10408"/>
                    <a:pt x="5142" y="11804"/>
                  </a:cubicBezTo>
                  <a:cubicBezTo>
                    <a:pt x="5219" y="13148"/>
                    <a:pt x="5739" y="14524"/>
                    <a:pt x="5422" y="15839"/>
                  </a:cubicBezTo>
                  <a:lnTo>
                    <a:pt x="5422" y="15839"/>
                  </a:lnTo>
                  <a:cubicBezTo>
                    <a:pt x="5335" y="15847"/>
                    <a:pt x="5248" y="15850"/>
                    <a:pt x="5162" y="15850"/>
                  </a:cubicBezTo>
                  <a:cubicBezTo>
                    <a:pt x="4414" y="15850"/>
                    <a:pt x="3675" y="15596"/>
                    <a:pt x="2995" y="15283"/>
                  </a:cubicBezTo>
                  <a:cubicBezTo>
                    <a:pt x="2953" y="15269"/>
                    <a:pt x="2898" y="15218"/>
                    <a:pt x="2843" y="15218"/>
                  </a:cubicBezTo>
                  <a:cubicBezTo>
                    <a:pt x="2836" y="15218"/>
                    <a:pt x="2829" y="15219"/>
                    <a:pt x="2822" y="15221"/>
                  </a:cubicBezTo>
                  <a:cubicBezTo>
                    <a:pt x="2713" y="15221"/>
                    <a:pt x="2634" y="15362"/>
                    <a:pt x="2697" y="15456"/>
                  </a:cubicBezTo>
                  <a:cubicBezTo>
                    <a:pt x="2713" y="15487"/>
                    <a:pt x="2713" y="15487"/>
                    <a:pt x="2728" y="15503"/>
                  </a:cubicBezTo>
                  <a:lnTo>
                    <a:pt x="2791" y="15581"/>
                  </a:lnTo>
                  <a:cubicBezTo>
                    <a:pt x="3057" y="15910"/>
                    <a:pt x="3434" y="16161"/>
                    <a:pt x="3825" y="16318"/>
                  </a:cubicBezTo>
                  <a:cubicBezTo>
                    <a:pt x="4219" y="16481"/>
                    <a:pt x="4637" y="16561"/>
                    <a:pt x="5047" y="16590"/>
                  </a:cubicBezTo>
                  <a:lnTo>
                    <a:pt x="5047" y="16590"/>
                  </a:lnTo>
                  <a:cubicBezTo>
                    <a:pt x="4197" y="18041"/>
                    <a:pt x="3297" y="19498"/>
                    <a:pt x="2164" y="20722"/>
                  </a:cubicBezTo>
                  <a:cubicBezTo>
                    <a:pt x="1850" y="21036"/>
                    <a:pt x="1490" y="21286"/>
                    <a:pt x="1192" y="21631"/>
                  </a:cubicBezTo>
                  <a:cubicBezTo>
                    <a:pt x="612" y="22305"/>
                    <a:pt x="1" y="23167"/>
                    <a:pt x="267" y="24108"/>
                  </a:cubicBezTo>
                  <a:cubicBezTo>
                    <a:pt x="628" y="24986"/>
                    <a:pt x="1443" y="25550"/>
                    <a:pt x="2305" y="25832"/>
                  </a:cubicBezTo>
                  <a:cubicBezTo>
                    <a:pt x="2838" y="25973"/>
                    <a:pt x="3089" y="26835"/>
                    <a:pt x="2854" y="27321"/>
                  </a:cubicBezTo>
                  <a:cubicBezTo>
                    <a:pt x="2634" y="27666"/>
                    <a:pt x="2211" y="27854"/>
                    <a:pt x="1913" y="28167"/>
                  </a:cubicBezTo>
                  <a:cubicBezTo>
                    <a:pt x="1427" y="28685"/>
                    <a:pt x="1365" y="29531"/>
                    <a:pt x="1678" y="30158"/>
                  </a:cubicBezTo>
                  <a:cubicBezTo>
                    <a:pt x="1897" y="30597"/>
                    <a:pt x="2399" y="30754"/>
                    <a:pt x="2807" y="30926"/>
                  </a:cubicBezTo>
                  <a:cubicBezTo>
                    <a:pt x="3198" y="31099"/>
                    <a:pt x="3606" y="31287"/>
                    <a:pt x="3982" y="31490"/>
                  </a:cubicBezTo>
                  <a:cubicBezTo>
                    <a:pt x="4055" y="31522"/>
                    <a:pt x="4122" y="31560"/>
                    <a:pt x="4181" y="31601"/>
                  </a:cubicBezTo>
                  <a:lnTo>
                    <a:pt x="4181" y="31601"/>
                  </a:lnTo>
                  <a:cubicBezTo>
                    <a:pt x="3980" y="31658"/>
                    <a:pt x="3583" y="31747"/>
                    <a:pt x="3481" y="31773"/>
                  </a:cubicBezTo>
                  <a:cubicBezTo>
                    <a:pt x="3151" y="31882"/>
                    <a:pt x="2760" y="31961"/>
                    <a:pt x="2556" y="32290"/>
                  </a:cubicBezTo>
                  <a:cubicBezTo>
                    <a:pt x="2289" y="32791"/>
                    <a:pt x="2164" y="33403"/>
                    <a:pt x="2368" y="33967"/>
                  </a:cubicBezTo>
                  <a:cubicBezTo>
                    <a:pt x="2603" y="34688"/>
                    <a:pt x="3496" y="34704"/>
                    <a:pt x="4092" y="34939"/>
                  </a:cubicBezTo>
                  <a:cubicBezTo>
                    <a:pt x="4578" y="35111"/>
                    <a:pt x="4405" y="35566"/>
                    <a:pt x="4296" y="35958"/>
                  </a:cubicBezTo>
                  <a:cubicBezTo>
                    <a:pt x="4108" y="36600"/>
                    <a:pt x="4060" y="37274"/>
                    <a:pt x="4029" y="37933"/>
                  </a:cubicBezTo>
                  <a:cubicBezTo>
                    <a:pt x="3857" y="40127"/>
                    <a:pt x="4970" y="41271"/>
                    <a:pt x="7101" y="41538"/>
                  </a:cubicBezTo>
                  <a:cubicBezTo>
                    <a:pt x="7701" y="41623"/>
                    <a:pt x="8300" y="41660"/>
                    <a:pt x="8899" y="41660"/>
                  </a:cubicBezTo>
                  <a:cubicBezTo>
                    <a:pt x="10931" y="41660"/>
                    <a:pt x="12957" y="41235"/>
                    <a:pt x="14954" y="40848"/>
                  </a:cubicBezTo>
                  <a:lnTo>
                    <a:pt x="14954" y="40848"/>
                  </a:lnTo>
                  <a:cubicBezTo>
                    <a:pt x="13214" y="41130"/>
                    <a:pt x="11490" y="41522"/>
                    <a:pt x="9735" y="41553"/>
                  </a:cubicBezTo>
                  <a:cubicBezTo>
                    <a:pt x="9588" y="41553"/>
                    <a:pt x="9437" y="41554"/>
                    <a:pt x="9283" y="41554"/>
                  </a:cubicBezTo>
                  <a:cubicBezTo>
                    <a:pt x="7743" y="41554"/>
                    <a:pt x="5896" y="41502"/>
                    <a:pt x="4813" y="40362"/>
                  </a:cubicBezTo>
                  <a:cubicBezTo>
                    <a:pt x="4233" y="39704"/>
                    <a:pt x="4155" y="38779"/>
                    <a:pt x="4202" y="37933"/>
                  </a:cubicBezTo>
                  <a:cubicBezTo>
                    <a:pt x="4249" y="37290"/>
                    <a:pt x="4296" y="36632"/>
                    <a:pt x="4468" y="36005"/>
                  </a:cubicBezTo>
                  <a:cubicBezTo>
                    <a:pt x="4531" y="35785"/>
                    <a:pt x="4609" y="35597"/>
                    <a:pt x="4609" y="35331"/>
                  </a:cubicBezTo>
                  <a:cubicBezTo>
                    <a:pt x="4499" y="34343"/>
                    <a:pt x="2822" y="34798"/>
                    <a:pt x="2571" y="33889"/>
                  </a:cubicBezTo>
                  <a:cubicBezTo>
                    <a:pt x="2399" y="33418"/>
                    <a:pt x="2524" y="32838"/>
                    <a:pt x="2760" y="32400"/>
                  </a:cubicBezTo>
                  <a:cubicBezTo>
                    <a:pt x="2916" y="32164"/>
                    <a:pt x="3261" y="32086"/>
                    <a:pt x="3543" y="32008"/>
                  </a:cubicBezTo>
                  <a:cubicBezTo>
                    <a:pt x="3716" y="31945"/>
                    <a:pt x="4249" y="31851"/>
                    <a:pt x="4405" y="31757"/>
                  </a:cubicBezTo>
                  <a:cubicBezTo>
                    <a:pt x="4421" y="31741"/>
                    <a:pt x="4468" y="31710"/>
                    <a:pt x="4484" y="31632"/>
                  </a:cubicBezTo>
                  <a:cubicBezTo>
                    <a:pt x="4484" y="31537"/>
                    <a:pt x="4452" y="31522"/>
                    <a:pt x="4405" y="31475"/>
                  </a:cubicBezTo>
                  <a:cubicBezTo>
                    <a:pt x="3935" y="31146"/>
                    <a:pt x="3402" y="30958"/>
                    <a:pt x="2901" y="30722"/>
                  </a:cubicBezTo>
                  <a:cubicBezTo>
                    <a:pt x="2524" y="30550"/>
                    <a:pt x="2086" y="30440"/>
                    <a:pt x="1897" y="30048"/>
                  </a:cubicBezTo>
                  <a:cubicBezTo>
                    <a:pt x="1631" y="29547"/>
                    <a:pt x="1662" y="28763"/>
                    <a:pt x="2086" y="28340"/>
                  </a:cubicBezTo>
                  <a:cubicBezTo>
                    <a:pt x="2399" y="28026"/>
                    <a:pt x="2822" y="27854"/>
                    <a:pt x="3073" y="27431"/>
                  </a:cubicBezTo>
                  <a:cubicBezTo>
                    <a:pt x="3339" y="26882"/>
                    <a:pt x="3151" y="26193"/>
                    <a:pt x="2728" y="25769"/>
                  </a:cubicBezTo>
                  <a:cubicBezTo>
                    <a:pt x="2650" y="25707"/>
                    <a:pt x="2556" y="25644"/>
                    <a:pt x="2462" y="25613"/>
                  </a:cubicBezTo>
                  <a:cubicBezTo>
                    <a:pt x="2039" y="25487"/>
                    <a:pt x="1615" y="25283"/>
                    <a:pt x="1270" y="25001"/>
                  </a:cubicBezTo>
                  <a:cubicBezTo>
                    <a:pt x="957" y="24735"/>
                    <a:pt x="659" y="24390"/>
                    <a:pt x="518" y="24029"/>
                  </a:cubicBezTo>
                  <a:cubicBezTo>
                    <a:pt x="393" y="23653"/>
                    <a:pt x="487" y="23230"/>
                    <a:pt x="659" y="22854"/>
                  </a:cubicBezTo>
                  <a:cubicBezTo>
                    <a:pt x="1020" y="22055"/>
                    <a:pt x="1694" y="21459"/>
                    <a:pt x="2336" y="20895"/>
                  </a:cubicBezTo>
                  <a:cubicBezTo>
                    <a:pt x="3543" y="19594"/>
                    <a:pt x="4452" y="18073"/>
                    <a:pt x="5346" y="16553"/>
                  </a:cubicBezTo>
                  <a:lnTo>
                    <a:pt x="5440" y="16380"/>
                  </a:lnTo>
                  <a:cubicBezTo>
                    <a:pt x="4923" y="16365"/>
                    <a:pt x="4390" y="16302"/>
                    <a:pt x="3904" y="16114"/>
                  </a:cubicBezTo>
                  <a:cubicBezTo>
                    <a:pt x="3594" y="15990"/>
                    <a:pt x="3293" y="15797"/>
                    <a:pt x="3057" y="15551"/>
                  </a:cubicBezTo>
                  <a:lnTo>
                    <a:pt x="3057" y="15551"/>
                  </a:lnTo>
                  <a:cubicBezTo>
                    <a:pt x="3173" y="15598"/>
                    <a:pt x="3291" y="15644"/>
                    <a:pt x="3402" y="15691"/>
                  </a:cubicBezTo>
                  <a:cubicBezTo>
                    <a:pt x="3941" y="15911"/>
                    <a:pt x="4518" y="16055"/>
                    <a:pt x="5104" y="16055"/>
                  </a:cubicBezTo>
                  <a:cubicBezTo>
                    <a:pt x="5268" y="16055"/>
                    <a:pt x="5432" y="16044"/>
                    <a:pt x="5597" y="16020"/>
                  </a:cubicBezTo>
                  <a:cubicBezTo>
                    <a:pt x="5973" y="14625"/>
                    <a:pt x="5408" y="13199"/>
                    <a:pt x="5314" y="11804"/>
                  </a:cubicBezTo>
                  <a:cubicBezTo>
                    <a:pt x="5361" y="10440"/>
                    <a:pt x="5753" y="9076"/>
                    <a:pt x="5973" y="7728"/>
                  </a:cubicBezTo>
                  <a:cubicBezTo>
                    <a:pt x="6098" y="7054"/>
                    <a:pt x="6161" y="6349"/>
                    <a:pt x="6286" y="5675"/>
                  </a:cubicBezTo>
                  <a:cubicBezTo>
                    <a:pt x="6772" y="3653"/>
                    <a:pt x="7760" y="1788"/>
                    <a:pt x="879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Google Shape;1429;p94"/>
          <p:cNvPicPr preferRelativeResize="0"/>
          <p:nvPr/>
        </p:nvPicPr>
        <p:blipFill>
          <a:blip r:embed="rId2" cstate="print">
            <a:alphaModFix/>
          </a:blip>
          <a:stretch>
            <a:fillRect/>
          </a:stretch>
        </p:blipFill>
        <p:spPr>
          <a:xfrm flipH="1">
            <a:off x="227597" y="1593018"/>
            <a:ext cx="2260175" cy="1824175"/>
          </a:xfrm>
          <a:prstGeom prst="rect">
            <a:avLst/>
          </a:prstGeom>
          <a:noFill/>
          <a:ln>
            <a:noFill/>
          </a:ln>
        </p:spPr>
      </p:pic>
      <p:pic>
        <p:nvPicPr>
          <p:cNvPr id="9" name="Google Shape;1430;p94"/>
          <p:cNvPicPr preferRelativeResize="0"/>
          <p:nvPr/>
        </p:nvPicPr>
        <p:blipFill>
          <a:blip r:embed="rId3" cstate="print">
            <a:alphaModFix/>
          </a:blip>
          <a:stretch>
            <a:fillRect/>
          </a:stretch>
        </p:blipFill>
        <p:spPr>
          <a:xfrm>
            <a:off x="-171241" y="2034100"/>
            <a:ext cx="1167143" cy="942000"/>
          </a:xfrm>
          <a:prstGeom prst="rect">
            <a:avLst/>
          </a:prstGeom>
          <a:noFill/>
          <a:ln>
            <a:noFill/>
          </a:ln>
        </p:spPr>
      </p:pic>
      <p:pic>
        <p:nvPicPr>
          <p:cNvPr id="10" name="Google Shape;1431;p94"/>
          <p:cNvPicPr preferRelativeResize="0"/>
          <p:nvPr/>
        </p:nvPicPr>
        <p:blipFill>
          <a:blip r:embed="rId4" cstate="print">
            <a:alphaModFix/>
          </a:blip>
          <a:stretch>
            <a:fillRect/>
          </a:stretch>
        </p:blipFill>
        <p:spPr>
          <a:xfrm flipH="1">
            <a:off x="0" y="2571744"/>
            <a:ext cx="2038475" cy="1645248"/>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3725"/>
            <a:ext cx="9001125" cy="763588"/>
          </a:xfrm>
        </p:spPr>
        <p:txBody>
          <a:bodyPr>
            <a:normAutofit/>
          </a:bodyPr>
          <a:lstStyle/>
          <a:p>
            <a:pPr algn="ctr"/>
            <a:r>
              <a:rPr lang="hr-HR" dirty="0" smtClean="0">
                <a:solidFill>
                  <a:schemeClr val="bg2"/>
                </a:solidFill>
              </a:rPr>
              <a:t>Karakteristike automatskih misli</a:t>
            </a:r>
            <a:endParaRPr lang="hr-HR" dirty="0">
              <a:solidFill>
                <a:schemeClr val="bg2"/>
              </a:solidFill>
            </a:endParaRPr>
          </a:p>
        </p:txBody>
      </p:sp>
      <p:sp>
        <p:nvSpPr>
          <p:cNvPr id="3" name="Content Placeholder 2"/>
          <p:cNvSpPr>
            <a:spLocks noGrp="1"/>
          </p:cNvSpPr>
          <p:nvPr>
            <p:ph idx="4294967295"/>
          </p:nvPr>
        </p:nvSpPr>
        <p:spPr>
          <a:xfrm>
            <a:off x="0" y="1536700"/>
            <a:ext cx="9001125" cy="4605338"/>
          </a:xfrm>
        </p:spPr>
        <p:txBody>
          <a:bodyPr>
            <a:normAutofit/>
          </a:bodyPr>
          <a:lstStyle/>
          <a:p>
            <a:r>
              <a:rPr lang="hr-HR" sz="2400" dirty="0" smtClean="0"/>
              <a:t>Disfunkcionalne AM su gotovo uvijek </a:t>
            </a:r>
            <a:r>
              <a:rPr lang="hr-HR" sz="2400" b="1" dirty="0" smtClean="0"/>
              <a:t>negativne</a:t>
            </a:r>
            <a:r>
              <a:rPr lang="hr-HR" sz="2400" dirty="0" smtClean="0"/>
              <a:t>, osim ako:</a:t>
            </a:r>
          </a:p>
          <a:p>
            <a:pPr lvl="2">
              <a:buClr>
                <a:schemeClr val="accent1"/>
              </a:buClr>
              <a:buFont typeface="Wingdings" pitchFamily="2" charset="2"/>
              <a:buChar char="Ø"/>
            </a:pPr>
            <a:r>
              <a:rPr lang="hr-HR" sz="2400" dirty="0" smtClean="0"/>
              <a:t>Klijent je maničan ili hipomaničan</a:t>
            </a:r>
          </a:p>
          <a:p>
            <a:pPr lvl="2">
              <a:buClr>
                <a:schemeClr val="accent1"/>
              </a:buClr>
              <a:buFont typeface="Wingdings" pitchFamily="2" charset="2"/>
              <a:buChar char="Ø"/>
            </a:pPr>
            <a:r>
              <a:rPr lang="hr-HR" sz="2400" dirty="0" smtClean="0"/>
              <a:t>Klijent ima narcističke crte</a:t>
            </a:r>
          </a:p>
          <a:p>
            <a:pPr lvl="2">
              <a:buClr>
                <a:schemeClr val="accent1"/>
              </a:buClr>
              <a:buFont typeface="Wingdings" pitchFamily="2" charset="2"/>
              <a:buChar char="Ø"/>
            </a:pPr>
            <a:r>
              <a:rPr lang="hr-HR" sz="2400" dirty="0" smtClean="0"/>
              <a:t>Klijent daje sebi dopuštenje da se uključi  u nepoželjno ponašanje</a:t>
            </a:r>
          </a:p>
          <a:p>
            <a:r>
              <a:rPr lang="hr-HR" sz="2400" dirty="0" smtClean="0"/>
              <a:t> AM su obično </a:t>
            </a:r>
            <a:r>
              <a:rPr lang="hr-HR" sz="2400" b="1" dirty="0" smtClean="0"/>
              <a:t>vrlo kratke  </a:t>
            </a:r>
          </a:p>
          <a:p>
            <a:r>
              <a:rPr lang="hr-HR" sz="2400" dirty="0"/>
              <a:t>K</a:t>
            </a:r>
            <a:r>
              <a:rPr lang="hr-HR" sz="2400" dirty="0" smtClean="0"/>
              <a:t>lijenti su često više svjesni emocija, ponašanja ili fiziološkog odgovora koji dolaze kao rezultat AM</a:t>
            </a:r>
            <a:endParaRPr lang="hr-HR" sz="2400" dirty="0"/>
          </a:p>
        </p:txBody>
      </p:sp>
      <p:pic>
        <p:nvPicPr>
          <p:cNvPr id="4" name="Google Shape;961;p78"/>
          <p:cNvPicPr preferRelativeResize="0"/>
          <p:nvPr/>
        </p:nvPicPr>
        <p:blipFill>
          <a:blip r:embed="rId2" cstate="print">
            <a:alphaModFix/>
          </a:blip>
          <a:stretch>
            <a:fillRect/>
          </a:stretch>
        </p:blipFill>
        <p:spPr>
          <a:xfrm>
            <a:off x="8426750" y="6000768"/>
            <a:ext cx="1434500" cy="1157782"/>
          </a:xfrm>
          <a:prstGeom prst="rect">
            <a:avLst/>
          </a:prstGeom>
          <a:noFill/>
          <a:ln>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2910" y="785812"/>
            <a:ext cx="7500990" cy="5572146"/>
          </a:xfrm>
        </p:spPr>
        <p:txBody>
          <a:bodyPr>
            <a:normAutofit/>
          </a:bodyPr>
          <a:lstStyle/>
          <a:p>
            <a:pPr indent="-14288"/>
            <a:r>
              <a:rPr lang="vi-VN" sz="2800" b="1" dirty="0" smtClean="0">
                <a:solidFill>
                  <a:schemeClr val="accent1"/>
                </a:solidFill>
              </a:rPr>
              <a:t>Tradicionalni KBT:</a:t>
            </a:r>
          </a:p>
          <a:p>
            <a:pPr lvl="1" indent="-14288">
              <a:buClr>
                <a:schemeClr val="accent1"/>
              </a:buClr>
              <a:buFont typeface="Wingdings" pitchFamily="2" charset="2"/>
              <a:buChar char="Ø"/>
            </a:pPr>
            <a:r>
              <a:rPr lang="hr-HR" sz="2000" dirty="0" smtClean="0"/>
              <a:t> </a:t>
            </a:r>
            <a:r>
              <a:rPr lang="vi-VN" sz="2000" dirty="0" smtClean="0"/>
              <a:t>Fokus na situacije iz prošlog tjedna, određivanje kada su klijenti bili najviše uznemireni i koje su bile AM</a:t>
            </a:r>
            <a:endParaRPr lang="hr-HR" sz="2000" dirty="0" smtClean="0"/>
          </a:p>
          <a:p>
            <a:pPr lvl="1" indent="-14288">
              <a:buClr>
                <a:schemeClr val="accent1"/>
              </a:buClr>
              <a:buFont typeface="Wingdings" pitchFamily="2" charset="2"/>
              <a:buChar char="Ø"/>
            </a:pPr>
            <a:endParaRPr lang="vi-VN" sz="2000" dirty="0" smtClean="0"/>
          </a:p>
          <a:p>
            <a:pPr indent="-14288"/>
            <a:r>
              <a:rPr lang="vi-VN" sz="2800" b="1" dirty="0" smtClean="0">
                <a:solidFill>
                  <a:schemeClr val="accent1"/>
                </a:solidFill>
              </a:rPr>
              <a:t>Terapija orijentirana na oporavak:</a:t>
            </a:r>
          </a:p>
          <a:p>
            <a:pPr lvl="1" indent="-14288">
              <a:buClr>
                <a:schemeClr val="accent1"/>
              </a:buClr>
              <a:buFont typeface="Wingdings" pitchFamily="2" charset="2"/>
              <a:buChar char="Ø"/>
            </a:pPr>
            <a:r>
              <a:rPr lang="hr-HR" sz="2000" dirty="0" smtClean="0">
                <a:solidFill>
                  <a:schemeClr val="tx1"/>
                </a:solidFill>
              </a:rPr>
              <a:t> </a:t>
            </a:r>
            <a:r>
              <a:rPr lang="vi-VN" sz="2000" dirty="0" smtClean="0">
                <a:solidFill>
                  <a:schemeClr val="tx1"/>
                </a:solidFill>
              </a:rPr>
              <a:t>Fokus na mislima za koje klijenti predviđaju da će biti prepreke za postizanje ciljeva (u sljedećem tjednu)</a:t>
            </a:r>
            <a:endParaRPr lang="hr-HR" sz="2000" dirty="0" smtClean="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85813"/>
            <a:ext cx="8229600" cy="4214823"/>
          </a:xfrm>
          <a:noFill/>
        </p:spPr>
        <p:txBody>
          <a:bodyPr>
            <a:normAutofit/>
          </a:bodyPr>
          <a:lstStyle/>
          <a:p>
            <a:pPr lvl="1" indent="-14288"/>
            <a:endParaRPr lang="vi-VN" dirty="0" smtClean="0"/>
          </a:p>
          <a:p>
            <a:pPr indent="-14288"/>
            <a:r>
              <a:rPr lang="vi-VN" sz="2800" b="1" dirty="0" smtClean="0">
                <a:solidFill>
                  <a:schemeClr val="accent1"/>
                </a:solidFill>
              </a:rPr>
              <a:t>Klijenti mogu imati AM:</a:t>
            </a:r>
          </a:p>
          <a:p>
            <a:pPr lvl="1" indent="-14288">
              <a:buClr>
                <a:schemeClr val="accent1"/>
              </a:buClr>
              <a:buFont typeface="Wingdings" pitchFamily="2" charset="2"/>
              <a:buChar char="Ø"/>
            </a:pPr>
            <a:r>
              <a:rPr lang="hr-HR" sz="2000" dirty="0" smtClean="0"/>
              <a:t> </a:t>
            </a:r>
            <a:r>
              <a:rPr lang="vi-VN" sz="2400" dirty="0" smtClean="0"/>
              <a:t>Prije situacije</a:t>
            </a:r>
          </a:p>
          <a:p>
            <a:pPr lvl="1" indent="-14288">
              <a:buClr>
                <a:schemeClr val="accent1"/>
              </a:buClr>
              <a:buFont typeface="Wingdings" pitchFamily="2" charset="2"/>
              <a:buChar char="Ø"/>
            </a:pPr>
            <a:r>
              <a:rPr lang="hr-HR" sz="2400" dirty="0" smtClean="0"/>
              <a:t> </a:t>
            </a:r>
            <a:r>
              <a:rPr lang="vi-VN" sz="2400" dirty="0" smtClean="0"/>
              <a:t>Tijekom situacije</a:t>
            </a:r>
          </a:p>
          <a:p>
            <a:pPr lvl="1" indent="-14288">
              <a:buClr>
                <a:schemeClr val="accent1"/>
              </a:buClr>
              <a:buFont typeface="Wingdings" pitchFamily="2" charset="2"/>
              <a:buChar char="Ø"/>
            </a:pPr>
            <a:r>
              <a:rPr lang="hr-HR" sz="2400" dirty="0" smtClean="0"/>
              <a:t> </a:t>
            </a:r>
            <a:r>
              <a:rPr lang="vi-VN" sz="2400" dirty="0" smtClean="0"/>
              <a:t>Nakon situacije</a:t>
            </a:r>
            <a:endParaRPr lang="hr-HR" sz="2400" dirty="0" smtClean="0"/>
          </a:p>
        </p:txBody>
      </p:sp>
      <p:pic>
        <p:nvPicPr>
          <p:cNvPr id="4" name="Google Shape;1608;p101"/>
          <p:cNvPicPr preferRelativeResize="0"/>
          <p:nvPr/>
        </p:nvPicPr>
        <p:blipFill rotWithShape="1">
          <a:blip r:embed="rId2" cstate="print">
            <a:alphaModFix amt="87000"/>
          </a:blip>
          <a:srcRect/>
          <a:stretch/>
        </p:blipFill>
        <p:spPr>
          <a:xfrm rot="117638">
            <a:off x="5832478" y="1325982"/>
            <a:ext cx="2386318" cy="2386355"/>
          </a:xfrm>
          <a:prstGeom prst="rect">
            <a:avLst/>
          </a:prstGeom>
          <a:noFill/>
          <a:ln>
            <a:noFill/>
          </a:ln>
        </p:spPr>
      </p:pic>
      <p:pic>
        <p:nvPicPr>
          <p:cNvPr id="5" name="Google Shape;1609;p101"/>
          <p:cNvPicPr preferRelativeResize="0"/>
          <p:nvPr/>
        </p:nvPicPr>
        <p:blipFill>
          <a:blip r:embed="rId3" cstate="print">
            <a:alphaModFix amt="77000"/>
          </a:blip>
          <a:stretch>
            <a:fillRect/>
          </a:stretch>
        </p:blipFill>
        <p:spPr>
          <a:xfrm rot="-4516164">
            <a:off x="7869608" y="2701114"/>
            <a:ext cx="1147382" cy="1147364"/>
          </a:xfrm>
          <a:prstGeom prst="rect">
            <a:avLst/>
          </a:prstGeom>
          <a:noFill/>
          <a:ln>
            <a:noFill/>
          </a:ln>
        </p:spPr>
      </p:pic>
      <p:pic>
        <p:nvPicPr>
          <p:cNvPr id="6" name="Google Shape;1610;p101"/>
          <p:cNvPicPr preferRelativeResize="0"/>
          <p:nvPr/>
        </p:nvPicPr>
        <p:blipFill rotWithShape="1">
          <a:blip r:embed="rId4" cstate="print">
            <a:alphaModFix amt="84000"/>
          </a:blip>
          <a:srcRect/>
          <a:stretch/>
        </p:blipFill>
        <p:spPr>
          <a:xfrm rot="-487122">
            <a:off x="7352088" y="3662298"/>
            <a:ext cx="624821" cy="624822"/>
          </a:xfrm>
          <a:prstGeom prst="rect">
            <a:avLst/>
          </a:prstGeom>
          <a:noFill/>
          <a:ln>
            <a:noFill/>
          </a:ln>
        </p:spPr>
      </p:pic>
      <p:grpSp>
        <p:nvGrpSpPr>
          <p:cNvPr id="7" name="Google Shape;1614;p101"/>
          <p:cNvGrpSpPr/>
          <p:nvPr/>
        </p:nvGrpSpPr>
        <p:grpSpPr>
          <a:xfrm>
            <a:off x="5736568" y="2920335"/>
            <a:ext cx="3008770" cy="3174209"/>
            <a:chOff x="5958419" y="2217301"/>
            <a:chExt cx="3008770" cy="3174209"/>
          </a:xfrm>
        </p:grpSpPr>
        <p:grpSp>
          <p:nvGrpSpPr>
            <p:cNvPr id="8" name="Google Shape;1615;p101"/>
            <p:cNvGrpSpPr/>
            <p:nvPr/>
          </p:nvGrpSpPr>
          <p:grpSpPr>
            <a:xfrm>
              <a:off x="5958428" y="2223889"/>
              <a:ext cx="1768267" cy="3167622"/>
              <a:chOff x="3548695" y="1130558"/>
              <a:chExt cx="1343461" cy="2406641"/>
            </a:xfrm>
          </p:grpSpPr>
          <p:sp>
            <p:nvSpPr>
              <p:cNvPr id="10" name="Google Shape;1616;p101"/>
              <p:cNvSpPr/>
              <p:nvPr/>
            </p:nvSpPr>
            <p:spPr>
              <a:xfrm rot="276683">
                <a:off x="3669036" y="1130558"/>
                <a:ext cx="145780" cy="528570"/>
              </a:xfrm>
              <a:custGeom>
                <a:avLst/>
                <a:gdLst/>
                <a:ahLst/>
                <a:cxnLst/>
                <a:rect l="l" t="t" r="r" b="b"/>
                <a:pathLst>
                  <a:path w="5831" h="21142" extrusionOk="0">
                    <a:moveTo>
                      <a:pt x="4781" y="1"/>
                    </a:moveTo>
                    <a:cubicBezTo>
                      <a:pt x="4624" y="628"/>
                      <a:pt x="4467" y="1255"/>
                      <a:pt x="4310" y="1897"/>
                    </a:cubicBezTo>
                    <a:cubicBezTo>
                      <a:pt x="4169" y="2524"/>
                      <a:pt x="4044" y="3151"/>
                      <a:pt x="3903" y="3794"/>
                    </a:cubicBezTo>
                    <a:cubicBezTo>
                      <a:pt x="3778" y="4421"/>
                      <a:pt x="3668" y="5064"/>
                      <a:pt x="3558" y="5706"/>
                    </a:cubicBezTo>
                    <a:cubicBezTo>
                      <a:pt x="3464" y="6349"/>
                      <a:pt x="3354" y="6992"/>
                      <a:pt x="3276" y="7634"/>
                    </a:cubicBezTo>
                    <a:lnTo>
                      <a:pt x="3151" y="8606"/>
                    </a:lnTo>
                    <a:lnTo>
                      <a:pt x="3072" y="9562"/>
                    </a:lnTo>
                    <a:cubicBezTo>
                      <a:pt x="3041" y="9891"/>
                      <a:pt x="3025" y="10220"/>
                      <a:pt x="2994" y="10550"/>
                    </a:cubicBezTo>
                    <a:cubicBezTo>
                      <a:pt x="2978" y="10863"/>
                      <a:pt x="2962" y="11192"/>
                      <a:pt x="2962" y="11521"/>
                    </a:cubicBezTo>
                    <a:cubicBezTo>
                      <a:pt x="2947" y="11851"/>
                      <a:pt x="2947" y="12164"/>
                      <a:pt x="2962" y="12493"/>
                    </a:cubicBezTo>
                    <a:cubicBezTo>
                      <a:pt x="2962" y="12822"/>
                      <a:pt x="2978" y="13152"/>
                      <a:pt x="2994" y="13481"/>
                    </a:cubicBezTo>
                    <a:cubicBezTo>
                      <a:pt x="3010" y="13810"/>
                      <a:pt x="3041" y="14139"/>
                      <a:pt x="3072" y="14468"/>
                    </a:cubicBezTo>
                    <a:cubicBezTo>
                      <a:pt x="3119" y="14797"/>
                      <a:pt x="3166" y="15111"/>
                      <a:pt x="3276" y="15456"/>
                    </a:cubicBezTo>
                    <a:lnTo>
                      <a:pt x="3276" y="15487"/>
                    </a:lnTo>
                    <a:lnTo>
                      <a:pt x="3292" y="15503"/>
                    </a:lnTo>
                    <a:lnTo>
                      <a:pt x="5110" y="18692"/>
                    </a:lnTo>
                    <a:lnTo>
                      <a:pt x="5110" y="18692"/>
                    </a:lnTo>
                    <a:cubicBezTo>
                      <a:pt x="5010" y="18804"/>
                      <a:pt x="4912" y="18922"/>
                      <a:pt x="4796" y="19014"/>
                    </a:cubicBezTo>
                    <a:cubicBezTo>
                      <a:pt x="4640" y="19139"/>
                      <a:pt x="4483" y="19280"/>
                      <a:pt x="4295" y="19374"/>
                    </a:cubicBezTo>
                    <a:cubicBezTo>
                      <a:pt x="4138" y="19484"/>
                      <a:pt x="3934" y="19531"/>
                      <a:pt x="3746" y="19609"/>
                    </a:cubicBezTo>
                    <a:cubicBezTo>
                      <a:pt x="3558" y="19641"/>
                      <a:pt x="3370" y="19688"/>
                      <a:pt x="3166" y="19688"/>
                    </a:cubicBezTo>
                    <a:cubicBezTo>
                      <a:pt x="2759" y="19688"/>
                      <a:pt x="2351" y="19609"/>
                      <a:pt x="1975" y="19453"/>
                    </a:cubicBezTo>
                    <a:cubicBezTo>
                      <a:pt x="1583" y="19296"/>
                      <a:pt x="1207" y="19076"/>
                      <a:pt x="893" y="18810"/>
                    </a:cubicBezTo>
                    <a:lnTo>
                      <a:pt x="0" y="18073"/>
                    </a:lnTo>
                    <a:lnTo>
                      <a:pt x="627" y="19029"/>
                    </a:lnTo>
                    <a:lnTo>
                      <a:pt x="831" y="19343"/>
                    </a:lnTo>
                    <a:lnTo>
                      <a:pt x="941" y="19500"/>
                    </a:lnTo>
                    <a:cubicBezTo>
                      <a:pt x="988" y="19547"/>
                      <a:pt x="1019" y="19594"/>
                      <a:pt x="1066" y="19641"/>
                    </a:cubicBezTo>
                    <a:lnTo>
                      <a:pt x="1317" y="19923"/>
                    </a:lnTo>
                    <a:lnTo>
                      <a:pt x="1599" y="20174"/>
                    </a:lnTo>
                    <a:cubicBezTo>
                      <a:pt x="2006" y="20487"/>
                      <a:pt x="2445" y="20722"/>
                      <a:pt x="2915" y="20879"/>
                    </a:cubicBezTo>
                    <a:cubicBezTo>
                      <a:pt x="3401" y="21020"/>
                      <a:pt x="3887" y="21114"/>
                      <a:pt x="4373" y="21130"/>
                    </a:cubicBezTo>
                    <a:cubicBezTo>
                      <a:pt x="4499" y="21138"/>
                      <a:pt x="4624" y="21142"/>
                      <a:pt x="4750" y="21142"/>
                    </a:cubicBezTo>
                    <a:cubicBezTo>
                      <a:pt x="5110" y="21142"/>
                      <a:pt x="5471" y="21110"/>
                      <a:pt x="5831" y="21051"/>
                    </a:cubicBezTo>
                    <a:lnTo>
                      <a:pt x="5831" y="21051"/>
                    </a:lnTo>
                    <a:cubicBezTo>
                      <a:pt x="5639" y="21070"/>
                      <a:pt x="5448" y="21079"/>
                      <a:pt x="5257" y="21079"/>
                    </a:cubicBezTo>
                    <a:cubicBezTo>
                      <a:pt x="4964" y="21079"/>
                      <a:pt x="4674" y="21058"/>
                      <a:pt x="4389" y="21020"/>
                    </a:cubicBezTo>
                    <a:cubicBezTo>
                      <a:pt x="3903" y="20973"/>
                      <a:pt x="3433" y="20863"/>
                      <a:pt x="2994" y="20691"/>
                    </a:cubicBezTo>
                    <a:cubicBezTo>
                      <a:pt x="2539" y="20519"/>
                      <a:pt x="2147" y="20252"/>
                      <a:pt x="1787" y="19954"/>
                    </a:cubicBezTo>
                    <a:lnTo>
                      <a:pt x="1536" y="19719"/>
                    </a:lnTo>
                    <a:lnTo>
                      <a:pt x="1467" y="19630"/>
                    </a:lnTo>
                    <a:lnTo>
                      <a:pt x="1467" y="19630"/>
                    </a:lnTo>
                    <a:cubicBezTo>
                      <a:pt x="1581" y="19694"/>
                      <a:pt x="1698" y="19755"/>
                      <a:pt x="1818" y="19813"/>
                    </a:cubicBezTo>
                    <a:cubicBezTo>
                      <a:pt x="2226" y="20001"/>
                      <a:pt x="2696" y="20111"/>
                      <a:pt x="3166" y="20127"/>
                    </a:cubicBezTo>
                    <a:cubicBezTo>
                      <a:pt x="3401" y="20127"/>
                      <a:pt x="3636" y="20080"/>
                      <a:pt x="3872" y="20048"/>
                    </a:cubicBezTo>
                    <a:cubicBezTo>
                      <a:pt x="4091" y="19970"/>
                      <a:pt x="4326" y="19892"/>
                      <a:pt x="4530" y="19766"/>
                    </a:cubicBezTo>
                    <a:cubicBezTo>
                      <a:pt x="4749" y="19672"/>
                      <a:pt x="4922" y="19515"/>
                      <a:pt x="5110" y="19374"/>
                    </a:cubicBezTo>
                    <a:cubicBezTo>
                      <a:pt x="5282" y="19233"/>
                      <a:pt x="5439" y="19045"/>
                      <a:pt x="5596" y="18888"/>
                    </a:cubicBezTo>
                    <a:lnTo>
                      <a:pt x="5705" y="18779"/>
                    </a:lnTo>
                    <a:lnTo>
                      <a:pt x="5627" y="18606"/>
                    </a:lnTo>
                    <a:lnTo>
                      <a:pt x="3751" y="15260"/>
                    </a:lnTo>
                    <a:lnTo>
                      <a:pt x="3751" y="15260"/>
                    </a:lnTo>
                    <a:cubicBezTo>
                      <a:pt x="3679" y="15001"/>
                      <a:pt x="3634" y="14688"/>
                      <a:pt x="3589" y="14390"/>
                    </a:cubicBezTo>
                    <a:cubicBezTo>
                      <a:pt x="3542" y="14076"/>
                      <a:pt x="3527" y="13763"/>
                      <a:pt x="3495" y="13449"/>
                    </a:cubicBezTo>
                    <a:cubicBezTo>
                      <a:pt x="3480" y="13120"/>
                      <a:pt x="3464" y="12807"/>
                      <a:pt x="3464" y="12493"/>
                    </a:cubicBezTo>
                    <a:cubicBezTo>
                      <a:pt x="3448" y="12164"/>
                      <a:pt x="3448" y="11851"/>
                      <a:pt x="3464" y="11521"/>
                    </a:cubicBezTo>
                    <a:cubicBezTo>
                      <a:pt x="3464" y="10252"/>
                      <a:pt x="3558" y="8967"/>
                      <a:pt x="3684" y="7681"/>
                    </a:cubicBezTo>
                    <a:cubicBezTo>
                      <a:pt x="3731" y="7039"/>
                      <a:pt x="3825" y="6396"/>
                      <a:pt x="3887" y="5753"/>
                    </a:cubicBezTo>
                    <a:lnTo>
                      <a:pt x="4154" y="3841"/>
                    </a:lnTo>
                    <a:cubicBezTo>
                      <a:pt x="4263" y="3198"/>
                      <a:pt x="4342" y="2556"/>
                      <a:pt x="4452" y="1913"/>
                    </a:cubicBezTo>
                    <a:cubicBezTo>
                      <a:pt x="4561" y="1286"/>
                      <a:pt x="4671" y="643"/>
                      <a:pt x="478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17;p101"/>
              <p:cNvSpPr/>
              <p:nvPr/>
            </p:nvSpPr>
            <p:spPr>
              <a:xfrm>
                <a:off x="4511256" y="2729949"/>
                <a:ext cx="380900" cy="807250"/>
              </a:xfrm>
              <a:custGeom>
                <a:avLst/>
                <a:gdLst/>
                <a:ahLst/>
                <a:cxnLst/>
                <a:rect l="l" t="t" r="r" b="b"/>
                <a:pathLst>
                  <a:path w="15236" h="32290" extrusionOk="0">
                    <a:moveTo>
                      <a:pt x="12038" y="1"/>
                    </a:moveTo>
                    <a:cubicBezTo>
                      <a:pt x="12195" y="1145"/>
                      <a:pt x="12618" y="2242"/>
                      <a:pt x="13025" y="3324"/>
                    </a:cubicBezTo>
                    <a:cubicBezTo>
                      <a:pt x="13433" y="4405"/>
                      <a:pt x="13840" y="5487"/>
                      <a:pt x="14107" y="6599"/>
                    </a:cubicBezTo>
                    <a:cubicBezTo>
                      <a:pt x="14248" y="7164"/>
                      <a:pt x="14311" y="7728"/>
                      <a:pt x="14373" y="8292"/>
                    </a:cubicBezTo>
                    <a:lnTo>
                      <a:pt x="14546" y="10016"/>
                    </a:lnTo>
                    <a:cubicBezTo>
                      <a:pt x="14609" y="10596"/>
                      <a:pt x="14609" y="11176"/>
                      <a:pt x="14656" y="11741"/>
                    </a:cubicBezTo>
                    <a:lnTo>
                      <a:pt x="14703" y="12603"/>
                    </a:lnTo>
                    <a:cubicBezTo>
                      <a:pt x="14718" y="12901"/>
                      <a:pt x="14718" y="13183"/>
                      <a:pt x="14718" y="13465"/>
                    </a:cubicBezTo>
                    <a:cubicBezTo>
                      <a:pt x="14765" y="15769"/>
                      <a:pt x="14609" y="18073"/>
                      <a:pt x="14170" y="20330"/>
                    </a:cubicBezTo>
                    <a:lnTo>
                      <a:pt x="13997" y="21177"/>
                    </a:lnTo>
                    <a:lnTo>
                      <a:pt x="13793" y="22007"/>
                    </a:lnTo>
                    <a:cubicBezTo>
                      <a:pt x="13731" y="22289"/>
                      <a:pt x="13652" y="22556"/>
                      <a:pt x="13558" y="22838"/>
                    </a:cubicBezTo>
                    <a:cubicBezTo>
                      <a:pt x="13480" y="23105"/>
                      <a:pt x="13402" y="23387"/>
                      <a:pt x="13308" y="23653"/>
                    </a:cubicBezTo>
                    <a:cubicBezTo>
                      <a:pt x="13119" y="24186"/>
                      <a:pt x="12900" y="24719"/>
                      <a:pt x="12665" y="25236"/>
                    </a:cubicBezTo>
                    <a:cubicBezTo>
                      <a:pt x="12555" y="25503"/>
                      <a:pt x="12430" y="25754"/>
                      <a:pt x="12289" y="26004"/>
                    </a:cubicBezTo>
                    <a:cubicBezTo>
                      <a:pt x="12226" y="26130"/>
                      <a:pt x="12148" y="26239"/>
                      <a:pt x="12069" y="26365"/>
                    </a:cubicBezTo>
                    <a:cubicBezTo>
                      <a:pt x="12038" y="26428"/>
                      <a:pt x="12007" y="26490"/>
                      <a:pt x="11960" y="26553"/>
                    </a:cubicBezTo>
                    <a:lnTo>
                      <a:pt x="11834" y="26757"/>
                    </a:lnTo>
                    <a:lnTo>
                      <a:pt x="11803" y="26772"/>
                    </a:lnTo>
                    <a:lnTo>
                      <a:pt x="11803" y="26819"/>
                    </a:lnTo>
                    <a:cubicBezTo>
                      <a:pt x="11771" y="27086"/>
                      <a:pt x="11693" y="27290"/>
                      <a:pt x="11536" y="27478"/>
                    </a:cubicBezTo>
                    <a:cubicBezTo>
                      <a:pt x="11474" y="27587"/>
                      <a:pt x="11364" y="27666"/>
                      <a:pt x="11286" y="27760"/>
                    </a:cubicBezTo>
                    <a:cubicBezTo>
                      <a:pt x="11176" y="27838"/>
                      <a:pt x="11066" y="27917"/>
                      <a:pt x="10956" y="27995"/>
                    </a:cubicBezTo>
                    <a:cubicBezTo>
                      <a:pt x="10502" y="28277"/>
                      <a:pt x="10000" y="28528"/>
                      <a:pt x="9499" y="28763"/>
                    </a:cubicBezTo>
                    <a:cubicBezTo>
                      <a:pt x="8480" y="29218"/>
                      <a:pt x="7430" y="29625"/>
                      <a:pt x="6364" y="30017"/>
                    </a:cubicBezTo>
                    <a:lnTo>
                      <a:pt x="3182" y="31161"/>
                    </a:lnTo>
                    <a:lnTo>
                      <a:pt x="0" y="32290"/>
                    </a:lnTo>
                    <a:cubicBezTo>
                      <a:pt x="1082" y="31976"/>
                      <a:pt x="2163" y="31663"/>
                      <a:pt x="3245" y="31334"/>
                    </a:cubicBezTo>
                    <a:cubicBezTo>
                      <a:pt x="4326" y="31004"/>
                      <a:pt x="5392" y="30660"/>
                      <a:pt x="6474" y="30299"/>
                    </a:cubicBezTo>
                    <a:cubicBezTo>
                      <a:pt x="7539" y="29939"/>
                      <a:pt x="8605" y="29562"/>
                      <a:pt x="9655" y="29123"/>
                    </a:cubicBezTo>
                    <a:cubicBezTo>
                      <a:pt x="10173" y="28904"/>
                      <a:pt x="10706" y="28669"/>
                      <a:pt x="11207" y="28355"/>
                    </a:cubicBezTo>
                    <a:cubicBezTo>
                      <a:pt x="11317" y="28277"/>
                      <a:pt x="11442" y="28183"/>
                      <a:pt x="11568" y="28105"/>
                    </a:cubicBezTo>
                    <a:cubicBezTo>
                      <a:pt x="11677" y="27995"/>
                      <a:pt x="11803" y="27901"/>
                      <a:pt x="11897" y="27760"/>
                    </a:cubicBezTo>
                    <a:cubicBezTo>
                      <a:pt x="12086" y="27542"/>
                      <a:pt x="12208" y="27229"/>
                      <a:pt x="12249" y="26947"/>
                    </a:cubicBezTo>
                    <a:lnTo>
                      <a:pt x="12249" y="26947"/>
                    </a:lnTo>
                    <a:cubicBezTo>
                      <a:pt x="12269" y="26913"/>
                      <a:pt x="12310" y="26858"/>
                      <a:pt x="12351" y="26804"/>
                    </a:cubicBezTo>
                    <a:cubicBezTo>
                      <a:pt x="12383" y="26741"/>
                      <a:pt x="12430" y="26678"/>
                      <a:pt x="12461" y="26616"/>
                    </a:cubicBezTo>
                    <a:cubicBezTo>
                      <a:pt x="12540" y="26490"/>
                      <a:pt x="12618" y="26365"/>
                      <a:pt x="12696" y="26224"/>
                    </a:cubicBezTo>
                    <a:cubicBezTo>
                      <a:pt x="12837" y="25973"/>
                      <a:pt x="12963" y="25706"/>
                      <a:pt x="13104" y="25440"/>
                    </a:cubicBezTo>
                    <a:cubicBezTo>
                      <a:pt x="13355" y="24907"/>
                      <a:pt x="13574" y="24358"/>
                      <a:pt x="13762" y="23810"/>
                    </a:cubicBezTo>
                    <a:cubicBezTo>
                      <a:pt x="13872" y="23543"/>
                      <a:pt x="13950" y="23261"/>
                      <a:pt x="14044" y="22979"/>
                    </a:cubicBezTo>
                    <a:cubicBezTo>
                      <a:pt x="14123" y="22697"/>
                      <a:pt x="14217" y="22415"/>
                      <a:pt x="14279" y="22133"/>
                    </a:cubicBezTo>
                    <a:lnTo>
                      <a:pt x="14499" y="21286"/>
                    </a:lnTo>
                    <a:lnTo>
                      <a:pt x="14671" y="20424"/>
                    </a:lnTo>
                    <a:cubicBezTo>
                      <a:pt x="15110" y="18120"/>
                      <a:pt x="15236" y="15785"/>
                      <a:pt x="15173" y="13465"/>
                    </a:cubicBezTo>
                    <a:cubicBezTo>
                      <a:pt x="15173" y="13167"/>
                      <a:pt x="15173" y="12885"/>
                      <a:pt x="15157" y="12587"/>
                    </a:cubicBezTo>
                    <a:lnTo>
                      <a:pt x="15094" y="11709"/>
                    </a:lnTo>
                    <a:cubicBezTo>
                      <a:pt x="15047" y="11129"/>
                      <a:pt x="15032" y="10549"/>
                      <a:pt x="14938" y="9985"/>
                    </a:cubicBezTo>
                    <a:lnTo>
                      <a:pt x="14718" y="8245"/>
                    </a:lnTo>
                    <a:cubicBezTo>
                      <a:pt x="14656" y="7681"/>
                      <a:pt x="14562" y="7085"/>
                      <a:pt x="14405" y="6521"/>
                    </a:cubicBezTo>
                    <a:cubicBezTo>
                      <a:pt x="13825" y="4248"/>
                      <a:pt x="12524" y="2273"/>
                      <a:pt x="1203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18;p101"/>
              <p:cNvSpPr/>
              <p:nvPr/>
            </p:nvSpPr>
            <p:spPr>
              <a:xfrm>
                <a:off x="3548695" y="1672332"/>
                <a:ext cx="1185775" cy="1181375"/>
              </a:xfrm>
              <a:custGeom>
                <a:avLst/>
                <a:gdLst/>
                <a:ahLst/>
                <a:cxnLst/>
                <a:rect l="l" t="t" r="r" b="b"/>
                <a:pathLst>
                  <a:path w="47431" h="47255" extrusionOk="0">
                    <a:moveTo>
                      <a:pt x="9327" y="1"/>
                    </a:moveTo>
                    <a:cubicBezTo>
                      <a:pt x="8950" y="1302"/>
                      <a:pt x="8355" y="2509"/>
                      <a:pt x="7696" y="3684"/>
                    </a:cubicBezTo>
                    <a:cubicBezTo>
                      <a:pt x="7383" y="4264"/>
                      <a:pt x="7007" y="4844"/>
                      <a:pt x="6662" y="5408"/>
                    </a:cubicBezTo>
                    <a:cubicBezTo>
                      <a:pt x="6286" y="5973"/>
                      <a:pt x="5910" y="6521"/>
                      <a:pt x="5518" y="7070"/>
                    </a:cubicBezTo>
                    <a:cubicBezTo>
                      <a:pt x="4750" y="8167"/>
                      <a:pt x="3919" y="9249"/>
                      <a:pt x="3120" y="10330"/>
                    </a:cubicBezTo>
                    <a:cubicBezTo>
                      <a:pt x="2304" y="11396"/>
                      <a:pt x="1474" y="12478"/>
                      <a:pt x="737" y="13622"/>
                    </a:cubicBezTo>
                    <a:cubicBezTo>
                      <a:pt x="643" y="13763"/>
                      <a:pt x="565" y="13920"/>
                      <a:pt x="471" y="14076"/>
                    </a:cubicBezTo>
                    <a:lnTo>
                      <a:pt x="345" y="14296"/>
                    </a:lnTo>
                    <a:cubicBezTo>
                      <a:pt x="314" y="14374"/>
                      <a:pt x="282" y="14452"/>
                      <a:pt x="235" y="14531"/>
                    </a:cubicBezTo>
                    <a:cubicBezTo>
                      <a:pt x="173" y="14703"/>
                      <a:pt x="79" y="14860"/>
                      <a:pt x="47" y="15064"/>
                    </a:cubicBezTo>
                    <a:cubicBezTo>
                      <a:pt x="0" y="15252"/>
                      <a:pt x="0" y="15456"/>
                      <a:pt x="47" y="15644"/>
                    </a:cubicBezTo>
                    <a:cubicBezTo>
                      <a:pt x="110" y="16036"/>
                      <a:pt x="329" y="16365"/>
                      <a:pt x="565" y="16647"/>
                    </a:cubicBezTo>
                    <a:cubicBezTo>
                      <a:pt x="800" y="16913"/>
                      <a:pt x="1066" y="17148"/>
                      <a:pt x="1333" y="17352"/>
                    </a:cubicBezTo>
                    <a:cubicBezTo>
                      <a:pt x="2446" y="18183"/>
                      <a:pt x="3684" y="18779"/>
                      <a:pt x="4875" y="19390"/>
                    </a:cubicBezTo>
                    <a:cubicBezTo>
                      <a:pt x="5471" y="19703"/>
                      <a:pt x="6066" y="20001"/>
                      <a:pt x="6599" y="20393"/>
                    </a:cubicBezTo>
                    <a:cubicBezTo>
                      <a:pt x="6725" y="20487"/>
                      <a:pt x="6850" y="20581"/>
                      <a:pt x="6944" y="20707"/>
                    </a:cubicBezTo>
                    <a:cubicBezTo>
                      <a:pt x="7054" y="20816"/>
                      <a:pt x="7101" y="20926"/>
                      <a:pt x="7148" y="21067"/>
                    </a:cubicBezTo>
                    <a:cubicBezTo>
                      <a:pt x="7211" y="21349"/>
                      <a:pt x="7163" y="21678"/>
                      <a:pt x="7085" y="21976"/>
                    </a:cubicBezTo>
                    <a:cubicBezTo>
                      <a:pt x="6913" y="22603"/>
                      <a:pt x="6584" y="23199"/>
                      <a:pt x="6239" y="23763"/>
                    </a:cubicBezTo>
                    <a:cubicBezTo>
                      <a:pt x="5894" y="24327"/>
                      <a:pt x="5486" y="24876"/>
                      <a:pt x="5063" y="25393"/>
                    </a:cubicBezTo>
                    <a:lnTo>
                      <a:pt x="5079" y="25378"/>
                    </a:lnTo>
                    <a:lnTo>
                      <a:pt x="5079" y="25378"/>
                    </a:lnTo>
                    <a:cubicBezTo>
                      <a:pt x="4812" y="25660"/>
                      <a:pt x="4671" y="26020"/>
                      <a:pt x="4671" y="26396"/>
                    </a:cubicBezTo>
                    <a:cubicBezTo>
                      <a:pt x="4687" y="26773"/>
                      <a:pt x="4844" y="27102"/>
                      <a:pt x="5047" y="27399"/>
                    </a:cubicBezTo>
                    <a:cubicBezTo>
                      <a:pt x="5471" y="27979"/>
                      <a:pt x="6035" y="28403"/>
                      <a:pt x="6615" y="28779"/>
                    </a:cubicBezTo>
                    <a:cubicBezTo>
                      <a:pt x="7195" y="29139"/>
                      <a:pt x="7806" y="29453"/>
                      <a:pt x="8386" y="29829"/>
                    </a:cubicBezTo>
                    <a:cubicBezTo>
                      <a:pt x="8668" y="30017"/>
                      <a:pt x="8950" y="30205"/>
                      <a:pt x="9185" y="30440"/>
                    </a:cubicBezTo>
                    <a:cubicBezTo>
                      <a:pt x="9232" y="30487"/>
                      <a:pt x="9295" y="30550"/>
                      <a:pt x="9311" y="30613"/>
                    </a:cubicBezTo>
                    <a:cubicBezTo>
                      <a:pt x="9311" y="30628"/>
                      <a:pt x="9311" y="30628"/>
                      <a:pt x="9295" y="30628"/>
                    </a:cubicBezTo>
                    <a:cubicBezTo>
                      <a:pt x="9295" y="30644"/>
                      <a:pt x="9248" y="30660"/>
                      <a:pt x="9217" y="30660"/>
                    </a:cubicBezTo>
                    <a:cubicBezTo>
                      <a:pt x="9179" y="30664"/>
                      <a:pt x="9139" y="30666"/>
                      <a:pt x="9098" y="30666"/>
                    </a:cubicBezTo>
                    <a:cubicBezTo>
                      <a:pt x="8984" y="30666"/>
                      <a:pt x="8861" y="30651"/>
                      <a:pt x="8747" y="30628"/>
                    </a:cubicBezTo>
                    <a:lnTo>
                      <a:pt x="8684" y="30628"/>
                    </a:lnTo>
                    <a:lnTo>
                      <a:pt x="8653" y="30675"/>
                    </a:lnTo>
                    <a:cubicBezTo>
                      <a:pt x="8370" y="31083"/>
                      <a:pt x="8120" y="31522"/>
                      <a:pt x="7932" y="31992"/>
                    </a:cubicBezTo>
                    <a:cubicBezTo>
                      <a:pt x="7759" y="32447"/>
                      <a:pt x="7649" y="32995"/>
                      <a:pt x="7822" y="33497"/>
                    </a:cubicBezTo>
                    <a:cubicBezTo>
                      <a:pt x="7900" y="33748"/>
                      <a:pt x="8057" y="33983"/>
                      <a:pt x="8261" y="34155"/>
                    </a:cubicBezTo>
                    <a:cubicBezTo>
                      <a:pt x="8449" y="34328"/>
                      <a:pt x="8684" y="34453"/>
                      <a:pt x="8919" y="34547"/>
                    </a:cubicBezTo>
                    <a:cubicBezTo>
                      <a:pt x="9389" y="34751"/>
                      <a:pt x="9891" y="34829"/>
                      <a:pt x="10408" y="34860"/>
                    </a:cubicBezTo>
                    <a:lnTo>
                      <a:pt x="10377" y="34860"/>
                    </a:lnTo>
                    <a:cubicBezTo>
                      <a:pt x="10533" y="34923"/>
                      <a:pt x="10722" y="35080"/>
                      <a:pt x="10831" y="35252"/>
                    </a:cubicBezTo>
                    <a:cubicBezTo>
                      <a:pt x="10957" y="35425"/>
                      <a:pt x="11066" y="35629"/>
                      <a:pt x="11145" y="35832"/>
                    </a:cubicBezTo>
                    <a:cubicBezTo>
                      <a:pt x="11286" y="36255"/>
                      <a:pt x="11349" y="36710"/>
                      <a:pt x="11364" y="37180"/>
                    </a:cubicBezTo>
                    <a:cubicBezTo>
                      <a:pt x="11380" y="37635"/>
                      <a:pt x="11333" y="38089"/>
                      <a:pt x="11286" y="38560"/>
                    </a:cubicBezTo>
                    <a:lnTo>
                      <a:pt x="11207" y="39281"/>
                    </a:lnTo>
                    <a:cubicBezTo>
                      <a:pt x="11207" y="39516"/>
                      <a:pt x="11192" y="39751"/>
                      <a:pt x="11192" y="40002"/>
                    </a:cubicBezTo>
                    <a:cubicBezTo>
                      <a:pt x="11207" y="40958"/>
                      <a:pt x="11349" y="41914"/>
                      <a:pt x="11568" y="42839"/>
                    </a:cubicBezTo>
                    <a:cubicBezTo>
                      <a:pt x="11803" y="43779"/>
                      <a:pt x="12101" y="44673"/>
                      <a:pt x="12508" y="45566"/>
                    </a:cubicBezTo>
                    <a:lnTo>
                      <a:pt x="12524" y="45597"/>
                    </a:lnTo>
                    <a:lnTo>
                      <a:pt x="12571" y="45644"/>
                    </a:lnTo>
                    <a:cubicBezTo>
                      <a:pt x="13198" y="46130"/>
                      <a:pt x="13919" y="46491"/>
                      <a:pt x="14656" y="46710"/>
                    </a:cubicBezTo>
                    <a:cubicBezTo>
                      <a:pt x="15408" y="46961"/>
                      <a:pt x="16176" y="47086"/>
                      <a:pt x="16929" y="47165"/>
                    </a:cubicBezTo>
                    <a:cubicBezTo>
                      <a:pt x="17538" y="47227"/>
                      <a:pt x="18149" y="47255"/>
                      <a:pt x="18759" y="47255"/>
                    </a:cubicBezTo>
                    <a:cubicBezTo>
                      <a:pt x="19688" y="47255"/>
                      <a:pt x="20613" y="47191"/>
                      <a:pt x="21521" y="47086"/>
                    </a:cubicBezTo>
                    <a:cubicBezTo>
                      <a:pt x="24562" y="46742"/>
                      <a:pt x="27524" y="46036"/>
                      <a:pt x="30456" y="45206"/>
                    </a:cubicBezTo>
                    <a:cubicBezTo>
                      <a:pt x="33371" y="44343"/>
                      <a:pt x="36239" y="43372"/>
                      <a:pt x="39061" y="42274"/>
                    </a:cubicBezTo>
                    <a:cubicBezTo>
                      <a:pt x="40487" y="41726"/>
                      <a:pt x="41882" y="41162"/>
                      <a:pt x="43277" y="40566"/>
                    </a:cubicBezTo>
                    <a:cubicBezTo>
                      <a:pt x="44672" y="39970"/>
                      <a:pt x="46067" y="39359"/>
                      <a:pt x="47431" y="38716"/>
                    </a:cubicBezTo>
                    <a:lnTo>
                      <a:pt x="47415" y="38669"/>
                    </a:lnTo>
                    <a:cubicBezTo>
                      <a:pt x="46020" y="39249"/>
                      <a:pt x="44609" y="39814"/>
                      <a:pt x="43199" y="40362"/>
                    </a:cubicBezTo>
                    <a:cubicBezTo>
                      <a:pt x="41788" y="40911"/>
                      <a:pt x="40377" y="41444"/>
                      <a:pt x="38951" y="41945"/>
                    </a:cubicBezTo>
                    <a:cubicBezTo>
                      <a:pt x="36098" y="42964"/>
                      <a:pt x="33230" y="43920"/>
                      <a:pt x="30314" y="44720"/>
                    </a:cubicBezTo>
                    <a:cubicBezTo>
                      <a:pt x="27399" y="45519"/>
                      <a:pt x="24452" y="46209"/>
                      <a:pt x="21458" y="46538"/>
                    </a:cubicBezTo>
                    <a:cubicBezTo>
                      <a:pt x="20480" y="46641"/>
                      <a:pt x="19496" y="46717"/>
                      <a:pt x="18517" y="46717"/>
                    </a:cubicBezTo>
                    <a:cubicBezTo>
                      <a:pt x="18006" y="46717"/>
                      <a:pt x="17497" y="46696"/>
                      <a:pt x="16991" y="46648"/>
                    </a:cubicBezTo>
                    <a:cubicBezTo>
                      <a:pt x="16239" y="46585"/>
                      <a:pt x="15518" y="46459"/>
                      <a:pt x="14813" y="46240"/>
                    </a:cubicBezTo>
                    <a:cubicBezTo>
                      <a:pt x="14123" y="46026"/>
                      <a:pt x="13479" y="45721"/>
                      <a:pt x="12909" y="45298"/>
                    </a:cubicBezTo>
                    <a:lnTo>
                      <a:pt x="12909" y="45298"/>
                    </a:lnTo>
                    <a:cubicBezTo>
                      <a:pt x="12528" y="44481"/>
                      <a:pt x="12237" y="43605"/>
                      <a:pt x="12007" y="42729"/>
                    </a:cubicBezTo>
                    <a:cubicBezTo>
                      <a:pt x="11772" y="41836"/>
                      <a:pt x="11631" y="40911"/>
                      <a:pt x="11599" y="39986"/>
                    </a:cubicBezTo>
                    <a:cubicBezTo>
                      <a:pt x="11584" y="39751"/>
                      <a:pt x="11599" y="39531"/>
                      <a:pt x="11599" y="39296"/>
                    </a:cubicBezTo>
                    <a:lnTo>
                      <a:pt x="11646" y="38607"/>
                    </a:lnTo>
                    <a:cubicBezTo>
                      <a:pt x="11693" y="38121"/>
                      <a:pt x="11725" y="37650"/>
                      <a:pt x="11693" y="37165"/>
                    </a:cubicBezTo>
                    <a:cubicBezTo>
                      <a:pt x="11678" y="36679"/>
                      <a:pt x="11599" y="36193"/>
                      <a:pt x="11427" y="35723"/>
                    </a:cubicBezTo>
                    <a:cubicBezTo>
                      <a:pt x="11239" y="35268"/>
                      <a:pt x="10988" y="34813"/>
                      <a:pt x="10439" y="34594"/>
                    </a:cubicBezTo>
                    <a:lnTo>
                      <a:pt x="10439" y="34578"/>
                    </a:lnTo>
                    <a:lnTo>
                      <a:pt x="10408" y="34578"/>
                    </a:lnTo>
                    <a:cubicBezTo>
                      <a:pt x="9938" y="34578"/>
                      <a:pt x="9452" y="34500"/>
                      <a:pt x="9013" y="34328"/>
                    </a:cubicBezTo>
                    <a:cubicBezTo>
                      <a:pt x="8574" y="34155"/>
                      <a:pt x="8182" y="33857"/>
                      <a:pt x="8026" y="33434"/>
                    </a:cubicBezTo>
                    <a:cubicBezTo>
                      <a:pt x="7869" y="32995"/>
                      <a:pt x="7947" y="32494"/>
                      <a:pt x="8120" y="32055"/>
                    </a:cubicBezTo>
                    <a:cubicBezTo>
                      <a:pt x="8270" y="31619"/>
                      <a:pt x="8506" y="31213"/>
                      <a:pt x="8760" y="30821"/>
                    </a:cubicBezTo>
                    <a:lnTo>
                      <a:pt x="8760" y="30821"/>
                    </a:lnTo>
                    <a:cubicBezTo>
                      <a:pt x="8864" y="30832"/>
                      <a:pt x="8969" y="30846"/>
                      <a:pt x="9077" y="30846"/>
                    </a:cubicBezTo>
                    <a:cubicBezTo>
                      <a:pt x="9133" y="30846"/>
                      <a:pt x="9190" y="30842"/>
                      <a:pt x="9248" y="30832"/>
                    </a:cubicBezTo>
                    <a:cubicBezTo>
                      <a:pt x="9311" y="30816"/>
                      <a:pt x="9358" y="30816"/>
                      <a:pt x="9405" y="30769"/>
                    </a:cubicBezTo>
                    <a:cubicBezTo>
                      <a:pt x="9468" y="30722"/>
                      <a:pt x="9499" y="30613"/>
                      <a:pt x="9468" y="30566"/>
                    </a:cubicBezTo>
                    <a:cubicBezTo>
                      <a:pt x="9436" y="30440"/>
                      <a:pt x="9374" y="30378"/>
                      <a:pt x="9311" y="30315"/>
                    </a:cubicBezTo>
                    <a:cubicBezTo>
                      <a:pt x="9044" y="30064"/>
                      <a:pt x="8762" y="29876"/>
                      <a:pt x="8464" y="29688"/>
                    </a:cubicBezTo>
                    <a:cubicBezTo>
                      <a:pt x="7885" y="29312"/>
                      <a:pt x="7273" y="28998"/>
                      <a:pt x="6709" y="28622"/>
                    </a:cubicBezTo>
                    <a:cubicBezTo>
                      <a:pt x="6145" y="28262"/>
                      <a:pt x="5580" y="27838"/>
                      <a:pt x="5204" y="27290"/>
                    </a:cubicBezTo>
                    <a:cubicBezTo>
                      <a:pt x="5016" y="27023"/>
                      <a:pt x="4875" y="26710"/>
                      <a:pt x="4875" y="26396"/>
                    </a:cubicBezTo>
                    <a:cubicBezTo>
                      <a:pt x="4875" y="26083"/>
                      <a:pt x="5000" y="25754"/>
                      <a:pt x="5220" y="25550"/>
                    </a:cubicBezTo>
                    <a:lnTo>
                      <a:pt x="5220" y="25534"/>
                    </a:lnTo>
                    <a:lnTo>
                      <a:pt x="5236" y="25534"/>
                    </a:lnTo>
                    <a:cubicBezTo>
                      <a:pt x="5674" y="25017"/>
                      <a:pt x="6082" y="24484"/>
                      <a:pt x="6458" y="23904"/>
                    </a:cubicBezTo>
                    <a:cubicBezTo>
                      <a:pt x="6834" y="23340"/>
                      <a:pt x="7179" y="22744"/>
                      <a:pt x="7399" y="22070"/>
                    </a:cubicBezTo>
                    <a:cubicBezTo>
                      <a:pt x="7493" y="21741"/>
                      <a:pt x="7555" y="21365"/>
                      <a:pt x="7477" y="20989"/>
                    </a:cubicBezTo>
                    <a:cubicBezTo>
                      <a:pt x="7446" y="20801"/>
                      <a:pt x="7352" y="20597"/>
                      <a:pt x="7226" y="20471"/>
                    </a:cubicBezTo>
                    <a:cubicBezTo>
                      <a:pt x="7101" y="20330"/>
                      <a:pt x="6960" y="20205"/>
                      <a:pt x="6819" y="20095"/>
                    </a:cubicBezTo>
                    <a:cubicBezTo>
                      <a:pt x="6270" y="19672"/>
                      <a:pt x="5659" y="19359"/>
                      <a:pt x="5063" y="19029"/>
                    </a:cubicBezTo>
                    <a:cubicBezTo>
                      <a:pt x="3888" y="18371"/>
                      <a:pt x="2665" y="17791"/>
                      <a:pt x="1615" y="16992"/>
                    </a:cubicBezTo>
                    <a:cubicBezTo>
                      <a:pt x="1364" y="16788"/>
                      <a:pt x="1113" y="16584"/>
                      <a:pt x="909" y="16333"/>
                    </a:cubicBezTo>
                    <a:cubicBezTo>
                      <a:pt x="706" y="16098"/>
                      <a:pt x="549" y="15832"/>
                      <a:pt x="502" y="15565"/>
                    </a:cubicBezTo>
                    <a:cubicBezTo>
                      <a:pt x="439" y="15283"/>
                      <a:pt x="518" y="15017"/>
                      <a:pt x="659" y="14719"/>
                    </a:cubicBezTo>
                    <a:cubicBezTo>
                      <a:pt x="690" y="14641"/>
                      <a:pt x="706" y="14578"/>
                      <a:pt x="753" y="14500"/>
                    </a:cubicBezTo>
                    <a:lnTo>
                      <a:pt x="878" y="14280"/>
                    </a:lnTo>
                    <a:cubicBezTo>
                      <a:pt x="956" y="14139"/>
                      <a:pt x="1019" y="13998"/>
                      <a:pt x="1113" y="13857"/>
                    </a:cubicBezTo>
                    <a:cubicBezTo>
                      <a:pt x="1819" y="12728"/>
                      <a:pt x="2634" y="11647"/>
                      <a:pt x="3433" y="10565"/>
                    </a:cubicBezTo>
                    <a:cubicBezTo>
                      <a:pt x="4248" y="9484"/>
                      <a:pt x="5032" y="8387"/>
                      <a:pt x="5784" y="7258"/>
                    </a:cubicBezTo>
                    <a:cubicBezTo>
                      <a:pt x="6552" y="6145"/>
                      <a:pt x="7273" y="5001"/>
                      <a:pt x="7900" y="3794"/>
                    </a:cubicBezTo>
                    <a:cubicBezTo>
                      <a:pt x="8511" y="2587"/>
                      <a:pt x="9060" y="1333"/>
                      <a:pt x="9389" y="16"/>
                    </a:cubicBezTo>
                    <a:lnTo>
                      <a:pt x="9327"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1619;p101"/>
            <p:cNvSpPr/>
            <p:nvPr/>
          </p:nvSpPr>
          <p:spPr>
            <a:xfrm>
              <a:off x="8480778" y="3733293"/>
              <a:ext cx="486411" cy="1517811"/>
            </a:xfrm>
            <a:custGeom>
              <a:avLst/>
              <a:gdLst/>
              <a:ahLst/>
              <a:cxnLst/>
              <a:rect l="l" t="t" r="r" b="b"/>
              <a:pathLst>
                <a:path w="16412" h="51036" extrusionOk="0">
                  <a:moveTo>
                    <a:pt x="424" y="0"/>
                  </a:moveTo>
                  <a:cubicBezTo>
                    <a:pt x="189" y="1113"/>
                    <a:pt x="95" y="2257"/>
                    <a:pt x="48" y="3386"/>
                  </a:cubicBezTo>
                  <a:cubicBezTo>
                    <a:pt x="1" y="4514"/>
                    <a:pt x="1" y="5659"/>
                    <a:pt x="48" y="6787"/>
                  </a:cubicBezTo>
                  <a:cubicBezTo>
                    <a:pt x="142" y="9060"/>
                    <a:pt x="408" y="11317"/>
                    <a:pt x="769" y="13559"/>
                  </a:cubicBezTo>
                  <a:cubicBezTo>
                    <a:pt x="1521" y="18041"/>
                    <a:pt x="2744" y="22430"/>
                    <a:pt x="4248" y="26709"/>
                  </a:cubicBezTo>
                  <a:cubicBezTo>
                    <a:pt x="5753" y="30988"/>
                    <a:pt x="7556" y="35173"/>
                    <a:pt x="9593" y="39217"/>
                  </a:cubicBezTo>
                  <a:cubicBezTo>
                    <a:pt x="10612" y="41239"/>
                    <a:pt x="11678" y="43246"/>
                    <a:pt x="12791" y="45221"/>
                  </a:cubicBezTo>
                  <a:cubicBezTo>
                    <a:pt x="13919" y="47180"/>
                    <a:pt x="15079" y="49124"/>
                    <a:pt x="16302" y="51036"/>
                  </a:cubicBezTo>
                  <a:lnTo>
                    <a:pt x="16412" y="50973"/>
                  </a:lnTo>
                  <a:cubicBezTo>
                    <a:pt x="15267" y="49014"/>
                    <a:pt x="14154" y="47055"/>
                    <a:pt x="13104" y="45048"/>
                  </a:cubicBezTo>
                  <a:cubicBezTo>
                    <a:pt x="12023" y="43058"/>
                    <a:pt x="10988" y="41051"/>
                    <a:pt x="10016" y="39014"/>
                  </a:cubicBezTo>
                  <a:cubicBezTo>
                    <a:pt x="9045" y="36976"/>
                    <a:pt x="8104" y="34923"/>
                    <a:pt x="7226" y="32838"/>
                  </a:cubicBezTo>
                  <a:cubicBezTo>
                    <a:pt x="6349" y="30753"/>
                    <a:pt x="5534" y="28653"/>
                    <a:pt x="4781" y="26521"/>
                  </a:cubicBezTo>
                  <a:cubicBezTo>
                    <a:pt x="4029" y="24405"/>
                    <a:pt x="3339" y="22242"/>
                    <a:pt x="2744" y="20079"/>
                  </a:cubicBezTo>
                  <a:cubicBezTo>
                    <a:pt x="2132" y="17900"/>
                    <a:pt x="1631" y="15706"/>
                    <a:pt x="1207" y="13480"/>
                  </a:cubicBezTo>
                  <a:cubicBezTo>
                    <a:pt x="800" y="11270"/>
                    <a:pt x="486" y="9029"/>
                    <a:pt x="345" y="6772"/>
                  </a:cubicBezTo>
                  <a:cubicBezTo>
                    <a:pt x="267" y="5643"/>
                    <a:pt x="220" y="4514"/>
                    <a:pt x="236" y="3386"/>
                  </a:cubicBezTo>
                  <a:cubicBezTo>
                    <a:pt x="236" y="2822"/>
                    <a:pt x="251" y="2257"/>
                    <a:pt x="298" y="1709"/>
                  </a:cubicBezTo>
                  <a:cubicBezTo>
                    <a:pt x="330" y="1145"/>
                    <a:pt x="377" y="580"/>
                    <a:pt x="471" y="16"/>
                  </a:cubicBezTo>
                  <a:lnTo>
                    <a:pt x="42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astel Watercolor Mental Health Clinic by Slidesgo">
  <a:themeElements>
    <a:clrScheme name="Simple Light">
      <a:dk1>
        <a:srgbClr val="000000"/>
      </a:dk1>
      <a:lt1>
        <a:srgbClr val="F5F0EC"/>
      </a:lt1>
      <a:dk2>
        <a:srgbClr val="659DA9"/>
      </a:dk2>
      <a:lt2>
        <a:srgbClr val="EDCB69"/>
      </a:lt2>
      <a:accent1>
        <a:srgbClr val="385A93"/>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Pastel Watercolor Mental Health Clinic XL by Slidesgo</Template>
  <TotalTime>525</TotalTime>
  <Words>1047</Words>
  <Application>Microsoft Office PowerPoint</Application>
  <PresentationFormat>On-screen Show (4:3)</PresentationFormat>
  <Paragraphs>138</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Pastel Watercolor Mental Health Clinic by Slidesgo</vt:lpstr>
      <vt:lpstr>Slidesgo Final Pages</vt:lpstr>
      <vt:lpstr>1_Slidesgo Final Pages</vt:lpstr>
      <vt:lpstr>Identifikacija automatskih misli</vt:lpstr>
      <vt:lpstr>KOGNITIVNI MODEL</vt:lpstr>
      <vt:lpstr>Slide 3</vt:lpstr>
      <vt:lpstr>   Karakteristike automatskih misli</vt:lpstr>
      <vt:lpstr>   Karakteristike automatskih misli</vt:lpstr>
      <vt:lpstr>Karakteristike automatskih misli</vt:lpstr>
      <vt:lpstr>Karakteristike automatskih misli</vt:lpstr>
      <vt:lpstr>Slide 8</vt:lpstr>
      <vt:lpstr>Slide 9</vt:lpstr>
      <vt:lpstr>Objašnjavanje AM klijentima</vt:lpstr>
      <vt:lpstr>Objašnjavanje AM klijentima</vt:lpstr>
      <vt:lpstr>Izazivanje AM</vt:lpstr>
      <vt:lpstr>Izazivanje AM</vt:lpstr>
      <vt:lpstr>Prošireni kognitivni model</vt:lpstr>
      <vt:lpstr>Slide 15</vt:lpstr>
      <vt:lpstr>Slide 16</vt:lpstr>
      <vt:lpstr>Forme automatskih misli</vt:lpstr>
      <vt:lpstr>Teškoće u izazivanju automatskih misli</vt:lpstr>
      <vt:lpstr>Teškoće u izazivanju automatskih misli </vt:lpstr>
      <vt:lpstr>HVALA NA PAŽNJI!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Identifikacija automatskih misli</dc:title>
  <dc:creator>xy</dc:creator>
  <cp:lastModifiedBy>xy</cp:lastModifiedBy>
  <cp:revision>18</cp:revision>
  <dcterms:created xsi:type="dcterms:W3CDTF">2023-09-23T21:04:23Z</dcterms:created>
  <dcterms:modified xsi:type="dcterms:W3CDTF">2023-10-03T23:18:00Z</dcterms:modified>
</cp:coreProperties>
</file>