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7"/>
  </p:notesMasterIdLst>
  <p:sldIdLst>
    <p:sldId id="256" r:id="rId2"/>
    <p:sldId id="264" r:id="rId3"/>
    <p:sldId id="292" r:id="rId4"/>
    <p:sldId id="300" r:id="rId5"/>
    <p:sldId id="293" r:id="rId6"/>
    <p:sldId id="301" r:id="rId7"/>
    <p:sldId id="294" r:id="rId8"/>
    <p:sldId id="295" r:id="rId9"/>
    <p:sldId id="302" r:id="rId10"/>
    <p:sldId id="299" r:id="rId11"/>
    <p:sldId id="296" r:id="rId12"/>
    <p:sldId id="303" r:id="rId13"/>
    <p:sldId id="297" r:id="rId14"/>
    <p:sldId id="298" r:id="rId15"/>
    <p:sldId id="304" r:id="rId16"/>
  </p:sldIdLst>
  <p:sldSz cx="9144000" cy="5143500" type="screen16x9"/>
  <p:notesSz cx="6858000" cy="9144000"/>
  <p:embeddedFontLst>
    <p:embeddedFont>
      <p:font typeface="Poppins Medium" panose="020B0604020202020204" charset="-18"/>
      <p:regular r:id="rId18"/>
      <p:bold r:id="rId19"/>
      <p:italic r:id="rId20"/>
      <p:boldItalic r:id="rId21"/>
    </p:embeddedFont>
    <p:embeddedFont>
      <p:font typeface="Poppins SemiBold" panose="020B0604020202020204" charset="-18"/>
      <p:regular r:id="rId22"/>
      <p:bold r:id="rId23"/>
      <p:italic r:id="rId24"/>
      <p:boldItalic r:id="rId25"/>
    </p:embeddedFont>
    <p:embeddedFont>
      <p:font typeface="Dela Gothic One" panose="020B0604020202020204" charset="-128"/>
      <p:regular r:id="rId26"/>
    </p:embeddedFont>
    <p:embeddedFont>
      <p:font typeface="Bebas Neue" panose="020B0604020202020204" charset="-18"/>
      <p:regular r:id="rId27"/>
    </p:embeddedFont>
    <p:embeddedFont>
      <p:font typeface="Poppins" panose="020B0604020202020204" charset="-18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9F1315F-C29C-4262-B4C5-E7089FB3F5DB}">
  <a:tblStyle styleId="{39F1315F-C29C-4262-B4C5-E7089FB3F5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7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385ffad1c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385ffad1c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385ffacdc3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385ffacdc3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>
            <a:spLocks noGrp="1"/>
          </p:cNvSpPr>
          <p:nvPr>
            <p:ph type="pic" idx="2"/>
          </p:nvPr>
        </p:nvSpPr>
        <p:spPr>
          <a:xfrm>
            <a:off x="5478675" y="0"/>
            <a:ext cx="3665100" cy="4546800"/>
          </a:xfrm>
          <a:prstGeom prst="rect">
            <a:avLst/>
          </a:prstGeom>
          <a:noFill/>
          <a:ln>
            <a:noFill/>
          </a:ln>
        </p:spPr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89425" y="835300"/>
            <a:ext cx="6193800" cy="62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7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/>
          <p:nvPr/>
        </p:nvSpPr>
        <p:spPr>
          <a:xfrm rot="10800000">
            <a:off x="-81" y="-13"/>
            <a:ext cx="3623606" cy="862747"/>
          </a:xfrm>
          <a:custGeom>
            <a:avLst/>
            <a:gdLst/>
            <a:ahLst/>
            <a:cxnLst/>
            <a:rect l="l" t="t" r="r" b="b"/>
            <a:pathLst>
              <a:path w="75425" h="17958" extrusionOk="0">
                <a:moveTo>
                  <a:pt x="65561" y="1"/>
                </a:moveTo>
                <a:cubicBezTo>
                  <a:pt x="62472" y="1"/>
                  <a:pt x="59368" y="1131"/>
                  <a:pt x="56925" y="3440"/>
                </a:cubicBezTo>
                <a:lnTo>
                  <a:pt x="55160" y="5108"/>
                </a:lnTo>
                <a:cubicBezTo>
                  <a:pt x="52790" y="7349"/>
                  <a:pt x="49685" y="8548"/>
                  <a:pt x="46515" y="8548"/>
                </a:cubicBezTo>
                <a:cubicBezTo>
                  <a:pt x="45260" y="8548"/>
                  <a:pt x="43995" y="8360"/>
                  <a:pt x="42762" y="7974"/>
                </a:cubicBezTo>
                <a:lnTo>
                  <a:pt x="30942" y="4279"/>
                </a:lnTo>
                <a:cubicBezTo>
                  <a:pt x="29713" y="3895"/>
                  <a:pt x="28448" y="3706"/>
                  <a:pt x="27187" y="3706"/>
                </a:cubicBezTo>
                <a:cubicBezTo>
                  <a:pt x="24902" y="3706"/>
                  <a:pt x="22635" y="4328"/>
                  <a:pt x="20642" y="5542"/>
                </a:cubicBezTo>
                <a:cubicBezTo>
                  <a:pt x="13349" y="9983"/>
                  <a:pt x="377" y="17865"/>
                  <a:pt x="1" y="17958"/>
                </a:cubicBezTo>
                <a:lnTo>
                  <a:pt x="75425" y="17958"/>
                </a:lnTo>
                <a:lnTo>
                  <a:pt x="75425" y="4760"/>
                </a:lnTo>
                <a:cubicBezTo>
                  <a:pt x="72927" y="1615"/>
                  <a:pt x="69254" y="1"/>
                  <a:pt x="655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7"/>
          <p:cNvSpPr/>
          <p:nvPr/>
        </p:nvSpPr>
        <p:spPr>
          <a:xfrm rot="10800000">
            <a:off x="5585894" y="-13"/>
            <a:ext cx="3558106" cy="1044688"/>
          </a:xfrm>
          <a:custGeom>
            <a:avLst/>
            <a:gdLst/>
            <a:ahLst/>
            <a:cxnLst/>
            <a:rect l="l" t="t" r="r" b="b"/>
            <a:pathLst>
              <a:path w="50651" h="14871" extrusionOk="0">
                <a:moveTo>
                  <a:pt x="1" y="1"/>
                </a:moveTo>
                <a:lnTo>
                  <a:pt x="1" y="14870"/>
                </a:lnTo>
                <a:lnTo>
                  <a:pt x="50651" y="14870"/>
                </a:lnTo>
                <a:cubicBezTo>
                  <a:pt x="50651" y="14870"/>
                  <a:pt x="39824" y="4531"/>
                  <a:pt x="32341" y="4531"/>
                </a:cubicBezTo>
                <a:cubicBezTo>
                  <a:pt x="24020" y="4531"/>
                  <a:pt x="26868" y="10783"/>
                  <a:pt x="15444" y="10783"/>
                </a:cubicBezTo>
                <a:cubicBezTo>
                  <a:pt x="14811" y="10783"/>
                  <a:pt x="14135" y="10764"/>
                  <a:pt x="13410" y="10723"/>
                </a:cubicBezTo>
                <a:cubicBezTo>
                  <a:pt x="9270" y="10490"/>
                  <a:pt x="5052" y="4668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7"/>
          <p:cNvSpPr/>
          <p:nvPr/>
        </p:nvSpPr>
        <p:spPr>
          <a:xfrm flipH="1">
            <a:off x="-74" y="3908875"/>
            <a:ext cx="8281099" cy="1234613"/>
          </a:xfrm>
          <a:custGeom>
            <a:avLst/>
            <a:gdLst/>
            <a:ahLst/>
            <a:cxnLst/>
            <a:rect l="l" t="t" r="r" b="b"/>
            <a:pathLst>
              <a:path w="75425" h="17958" extrusionOk="0">
                <a:moveTo>
                  <a:pt x="65561" y="1"/>
                </a:moveTo>
                <a:cubicBezTo>
                  <a:pt x="62472" y="1"/>
                  <a:pt x="59368" y="1131"/>
                  <a:pt x="56925" y="3440"/>
                </a:cubicBezTo>
                <a:lnTo>
                  <a:pt x="55160" y="5108"/>
                </a:lnTo>
                <a:cubicBezTo>
                  <a:pt x="52790" y="7349"/>
                  <a:pt x="49685" y="8548"/>
                  <a:pt x="46515" y="8548"/>
                </a:cubicBezTo>
                <a:cubicBezTo>
                  <a:pt x="45260" y="8548"/>
                  <a:pt x="43995" y="8360"/>
                  <a:pt x="42762" y="7974"/>
                </a:cubicBezTo>
                <a:lnTo>
                  <a:pt x="30942" y="4279"/>
                </a:lnTo>
                <a:cubicBezTo>
                  <a:pt x="29713" y="3895"/>
                  <a:pt x="28448" y="3706"/>
                  <a:pt x="27187" y="3706"/>
                </a:cubicBezTo>
                <a:cubicBezTo>
                  <a:pt x="24902" y="3706"/>
                  <a:pt x="22635" y="4328"/>
                  <a:pt x="20642" y="5542"/>
                </a:cubicBezTo>
                <a:cubicBezTo>
                  <a:pt x="13349" y="9983"/>
                  <a:pt x="377" y="17865"/>
                  <a:pt x="1" y="17958"/>
                </a:cubicBezTo>
                <a:lnTo>
                  <a:pt x="75425" y="17958"/>
                </a:lnTo>
                <a:lnTo>
                  <a:pt x="75425" y="4760"/>
                </a:lnTo>
                <a:cubicBezTo>
                  <a:pt x="72927" y="1615"/>
                  <a:pt x="69254" y="1"/>
                  <a:pt x="655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" name="Google Shape;192;p27"/>
          <p:cNvGrpSpPr/>
          <p:nvPr/>
        </p:nvGrpSpPr>
        <p:grpSpPr>
          <a:xfrm rot="-9496384">
            <a:off x="7494267" y="4131575"/>
            <a:ext cx="2074086" cy="1044745"/>
            <a:chOff x="509850" y="3509400"/>
            <a:chExt cx="2073994" cy="1044698"/>
          </a:xfrm>
        </p:grpSpPr>
        <p:sp>
          <p:nvSpPr>
            <p:cNvPr id="193" name="Google Shape;193;p27"/>
            <p:cNvSpPr/>
            <p:nvPr/>
          </p:nvSpPr>
          <p:spPr>
            <a:xfrm>
              <a:off x="1497911" y="4090368"/>
              <a:ext cx="497867" cy="418341"/>
            </a:xfrm>
            <a:custGeom>
              <a:avLst/>
              <a:gdLst/>
              <a:ahLst/>
              <a:cxnLst/>
              <a:rect l="l" t="t" r="r" b="b"/>
              <a:pathLst>
                <a:path w="10311" h="8664" extrusionOk="0">
                  <a:moveTo>
                    <a:pt x="0" y="1"/>
                  </a:moveTo>
                  <a:lnTo>
                    <a:pt x="0" y="1"/>
                  </a:lnTo>
                  <a:cubicBezTo>
                    <a:pt x="2877" y="5740"/>
                    <a:pt x="10310" y="8664"/>
                    <a:pt x="10310" y="8664"/>
                  </a:cubicBezTo>
                  <a:cubicBezTo>
                    <a:pt x="7412" y="4707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7"/>
            <p:cNvSpPr/>
            <p:nvPr/>
          </p:nvSpPr>
          <p:spPr>
            <a:xfrm>
              <a:off x="1494242" y="4068205"/>
              <a:ext cx="573046" cy="86913"/>
            </a:xfrm>
            <a:custGeom>
              <a:avLst/>
              <a:gdLst/>
              <a:ahLst/>
              <a:cxnLst/>
              <a:rect l="l" t="t" r="r" b="b"/>
              <a:pathLst>
                <a:path w="11868" h="1800" extrusionOk="0">
                  <a:moveTo>
                    <a:pt x="3919" y="0"/>
                  </a:moveTo>
                  <a:cubicBezTo>
                    <a:pt x="2620" y="0"/>
                    <a:pt x="1280" y="160"/>
                    <a:pt x="1" y="578"/>
                  </a:cubicBezTo>
                  <a:cubicBezTo>
                    <a:pt x="1" y="578"/>
                    <a:pt x="5374" y="1799"/>
                    <a:pt x="9632" y="1799"/>
                  </a:cubicBezTo>
                  <a:cubicBezTo>
                    <a:pt x="10431" y="1799"/>
                    <a:pt x="11190" y="1756"/>
                    <a:pt x="11868" y="1654"/>
                  </a:cubicBezTo>
                  <a:cubicBezTo>
                    <a:pt x="11868" y="1654"/>
                    <a:pt x="8102" y="0"/>
                    <a:pt x="39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7"/>
            <p:cNvSpPr/>
            <p:nvPr/>
          </p:nvSpPr>
          <p:spPr>
            <a:xfrm>
              <a:off x="1036642" y="3844548"/>
              <a:ext cx="699795" cy="106324"/>
            </a:xfrm>
            <a:custGeom>
              <a:avLst/>
              <a:gdLst/>
              <a:ahLst/>
              <a:cxnLst/>
              <a:rect l="l" t="t" r="r" b="b"/>
              <a:pathLst>
                <a:path w="14493" h="2202" extrusionOk="0">
                  <a:moveTo>
                    <a:pt x="4786" y="1"/>
                  </a:moveTo>
                  <a:cubicBezTo>
                    <a:pt x="3199" y="1"/>
                    <a:pt x="1563" y="196"/>
                    <a:pt x="0" y="708"/>
                  </a:cubicBezTo>
                  <a:cubicBezTo>
                    <a:pt x="0" y="708"/>
                    <a:pt x="6562" y="2201"/>
                    <a:pt x="11764" y="2201"/>
                  </a:cubicBezTo>
                  <a:cubicBezTo>
                    <a:pt x="12739" y="2201"/>
                    <a:pt x="13666" y="2149"/>
                    <a:pt x="14493" y="2024"/>
                  </a:cubicBezTo>
                  <a:cubicBezTo>
                    <a:pt x="14493" y="2024"/>
                    <a:pt x="9894" y="1"/>
                    <a:pt x="4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1036642" y="3878686"/>
              <a:ext cx="447071" cy="542241"/>
            </a:xfrm>
            <a:custGeom>
              <a:avLst/>
              <a:gdLst/>
              <a:ahLst/>
              <a:cxnLst/>
              <a:rect l="l" t="t" r="r" b="b"/>
              <a:pathLst>
                <a:path w="9259" h="11230" extrusionOk="0">
                  <a:moveTo>
                    <a:pt x="0" y="1"/>
                  </a:moveTo>
                  <a:lnTo>
                    <a:pt x="0" y="1"/>
                  </a:lnTo>
                  <a:cubicBezTo>
                    <a:pt x="1937" y="6666"/>
                    <a:pt x="9259" y="11229"/>
                    <a:pt x="9259" y="11229"/>
                  </a:cubicBezTo>
                  <a:cubicBezTo>
                    <a:pt x="6956" y="6455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2010942" y="4255069"/>
              <a:ext cx="572902" cy="86913"/>
            </a:xfrm>
            <a:custGeom>
              <a:avLst/>
              <a:gdLst/>
              <a:ahLst/>
              <a:cxnLst/>
              <a:rect l="l" t="t" r="r" b="b"/>
              <a:pathLst>
                <a:path w="11865" h="1800" extrusionOk="0">
                  <a:moveTo>
                    <a:pt x="3917" y="1"/>
                  </a:moveTo>
                  <a:cubicBezTo>
                    <a:pt x="2618" y="1"/>
                    <a:pt x="1280" y="160"/>
                    <a:pt x="1" y="579"/>
                  </a:cubicBezTo>
                  <a:cubicBezTo>
                    <a:pt x="1" y="579"/>
                    <a:pt x="5371" y="1800"/>
                    <a:pt x="9629" y="1800"/>
                  </a:cubicBezTo>
                  <a:cubicBezTo>
                    <a:pt x="10427" y="1800"/>
                    <a:pt x="11187" y="1757"/>
                    <a:pt x="11864" y="1655"/>
                  </a:cubicBezTo>
                  <a:cubicBezTo>
                    <a:pt x="11864" y="1655"/>
                    <a:pt x="8099" y="1"/>
                    <a:pt x="39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2000899" y="4270183"/>
              <a:ext cx="380969" cy="283916"/>
            </a:xfrm>
            <a:custGeom>
              <a:avLst/>
              <a:gdLst/>
              <a:ahLst/>
              <a:cxnLst/>
              <a:rect l="l" t="t" r="r" b="b"/>
              <a:pathLst>
                <a:path w="7890" h="5880" extrusionOk="0">
                  <a:moveTo>
                    <a:pt x="1" y="0"/>
                  </a:moveTo>
                  <a:lnTo>
                    <a:pt x="1" y="0"/>
                  </a:lnTo>
                  <a:cubicBezTo>
                    <a:pt x="2347" y="4065"/>
                    <a:pt x="7889" y="5880"/>
                    <a:pt x="7889" y="5880"/>
                  </a:cubicBezTo>
                  <a:cubicBezTo>
                    <a:pt x="5608" y="311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7"/>
            <p:cNvSpPr/>
            <p:nvPr/>
          </p:nvSpPr>
          <p:spPr>
            <a:xfrm>
              <a:off x="509850" y="3509400"/>
              <a:ext cx="1541354" cy="776037"/>
            </a:xfrm>
            <a:custGeom>
              <a:avLst/>
              <a:gdLst/>
              <a:ahLst/>
              <a:cxnLst/>
              <a:rect l="l" t="t" r="r" b="b"/>
              <a:pathLst>
                <a:path w="31922" h="16072" fill="none" extrusionOk="0">
                  <a:moveTo>
                    <a:pt x="31921" y="16072"/>
                  </a:moveTo>
                  <a:cubicBezTo>
                    <a:pt x="31921" y="16072"/>
                    <a:pt x="10709" y="10364"/>
                    <a:pt x="1" y="1"/>
                  </a:cubicBezTo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35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" name="Google Shape;200;p27"/>
          <p:cNvSpPr/>
          <p:nvPr/>
        </p:nvSpPr>
        <p:spPr>
          <a:xfrm>
            <a:off x="7575850" y="4560050"/>
            <a:ext cx="192900" cy="1878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7"/>
          <p:cNvSpPr/>
          <p:nvPr/>
        </p:nvSpPr>
        <p:spPr>
          <a:xfrm>
            <a:off x="166200" y="3645825"/>
            <a:ext cx="192900" cy="1878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5055284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2"/>
          </p:nvPr>
        </p:nvSpPr>
        <p:spPr>
          <a:xfrm>
            <a:off x="1583300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3"/>
          </p:nvPr>
        </p:nvSpPr>
        <p:spPr>
          <a:xfrm>
            <a:off x="5055275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4"/>
          </p:nvPr>
        </p:nvSpPr>
        <p:spPr>
          <a:xfrm>
            <a:off x="1583300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2391600" y="1098900"/>
            <a:ext cx="4360800" cy="11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subTitle" idx="1"/>
          </p:nvPr>
        </p:nvSpPr>
        <p:spPr>
          <a:xfrm>
            <a:off x="2391825" y="2168700"/>
            <a:ext cx="4360500" cy="18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/>
          <p:nvPr/>
        </p:nvSpPr>
        <p:spPr>
          <a:xfrm rot="10800000">
            <a:off x="169" y="3480931"/>
            <a:ext cx="5103232" cy="1662569"/>
          </a:xfrm>
          <a:custGeom>
            <a:avLst/>
            <a:gdLst/>
            <a:ahLst/>
            <a:cxnLst/>
            <a:rect l="l" t="t" r="r" b="b"/>
            <a:pathLst>
              <a:path w="95593" h="31143" extrusionOk="0">
                <a:moveTo>
                  <a:pt x="1" y="1"/>
                </a:moveTo>
                <a:lnTo>
                  <a:pt x="24474" y="6856"/>
                </a:lnTo>
                <a:cubicBezTo>
                  <a:pt x="28151" y="7886"/>
                  <a:pt x="31853" y="8765"/>
                  <a:pt x="35566" y="9575"/>
                </a:cubicBezTo>
                <a:cubicBezTo>
                  <a:pt x="39533" y="10444"/>
                  <a:pt x="42948" y="12237"/>
                  <a:pt x="45151" y="14666"/>
                </a:cubicBezTo>
                <a:cubicBezTo>
                  <a:pt x="48161" y="17988"/>
                  <a:pt x="53427" y="20104"/>
                  <a:pt x="59224" y="20323"/>
                </a:cubicBezTo>
                <a:lnTo>
                  <a:pt x="68551" y="20675"/>
                </a:lnTo>
                <a:cubicBezTo>
                  <a:pt x="71227" y="20775"/>
                  <a:pt x="73699" y="21668"/>
                  <a:pt x="75292" y="23110"/>
                </a:cubicBezTo>
                <a:lnTo>
                  <a:pt x="81466" y="28699"/>
                </a:lnTo>
                <a:cubicBezTo>
                  <a:pt x="83194" y="30263"/>
                  <a:pt x="85906" y="31143"/>
                  <a:pt x="88716" y="31143"/>
                </a:cubicBezTo>
                <a:cubicBezTo>
                  <a:pt x="89574" y="31143"/>
                  <a:pt x="90441" y="31061"/>
                  <a:pt x="91291" y="30891"/>
                </a:cubicBezTo>
                <a:lnTo>
                  <a:pt x="95593" y="30030"/>
                </a:lnTo>
                <a:lnTo>
                  <a:pt x="9559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15;p20"/>
          <p:cNvGrpSpPr/>
          <p:nvPr/>
        </p:nvGrpSpPr>
        <p:grpSpPr>
          <a:xfrm rot="10800000">
            <a:off x="263214" y="-63939"/>
            <a:ext cx="900024" cy="1511166"/>
            <a:chOff x="1779425" y="1937525"/>
            <a:chExt cx="310975" cy="522100"/>
          </a:xfrm>
        </p:grpSpPr>
        <p:sp>
          <p:nvSpPr>
            <p:cNvPr id="116" name="Google Shape;116;p20"/>
            <p:cNvSpPr/>
            <p:nvPr/>
          </p:nvSpPr>
          <p:spPr>
            <a:xfrm>
              <a:off x="1805700" y="1937525"/>
              <a:ext cx="136700" cy="302700"/>
            </a:xfrm>
            <a:custGeom>
              <a:avLst/>
              <a:gdLst/>
              <a:ahLst/>
              <a:cxnLst/>
              <a:rect l="l" t="t" r="r" b="b"/>
              <a:pathLst>
                <a:path w="5468" h="12108" extrusionOk="0">
                  <a:moveTo>
                    <a:pt x="3976" y="1"/>
                  </a:moveTo>
                  <a:cubicBezTo>
                    <a:pt x="2637" y="1"/>
                    <a:pt x="0" y="7975"/>
                    <a:pt x="890" y="10333"/>
                  </a:cubicBezTo>
                  <a:cubicBezTo>
                    <a:pt x="1362" y="11588"/>
                    <a:pt x="2192" y="12108"/>
                    <a:pt x="2981" y="12108"/>
                  </a:cubicBezTo>
                  <a:cubicBezTo>
                    <a:pt x="3458" y="12108"/>
                    <a:pt x="3920" y="11918"/>
                    <a:pt x="4280" y="11585"/>
                  </a:cubicBezTo>
                  <a:cubicBezTo>
                    <a:pt x="4671" y="11227"/>
                    <a:pt x="5205" y="10513"/>
                    <a:pt x="5299" y="9648"/>
                  </a:cubicBezTo>
                  <a:cubicBezTo>
                    <a:pt x="5467" y="8081"/>
                    <a:pt x="5335" y="2154"/>
                    <a:pt x="4362" y="303"/>
                  </a:cubicBezTo>
                  <a:cubicBezTo>
                    <a:pt x="4253" y="96"/>
                    <a:pt x="4123" y="1"/>
                    <a:pt x="3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0"/>
            <p:cNvSpPr/>
            <p:nvPr/>
          </p:nvSpPr>
          <p:spPr>
            <a:xfrm>
              <a:off x="1779425" y="2063500"/>
              <a:ext cx="112700" cy="396125"/>
            </a:xfrm>
            <a:custGeom>
              <a:avLst/>
              <a:gdLst/>
              <a:ahLst/>
              <a:cxnLst/>
              <a:rect l="l" t="t" r="r" b="b"/>
              <a:pathLst>
                <a:path w="4508" h="15845" extrusionOk="0">
                  <a:moveTo>
                    <a:pt x="4430" y="0"/>
                  </a:moveTo>
                  <a:cubicBezTo>
                    <a:pt x="4384" y="0"/>
                    <a:pt x="4334" y="33"/>
                    <a:pt x="4334" y="93"/>
                  </a:cubicBezTo>
                  <a:cubicBezTo>
                    <a:pt x="4244" y="4835"/>
                    <a:pt x="3125" y="9502"/>
                    <a:pt x="1048" y="13764"/>
                  </a:cubicBezTo>
                  <a:cubicBezTo>
                    <a:pt x="721" y="14435"/>
                    <a:pt x="373" y="15088"/>
                    <a:pt x="0" y="15734"/>
                  </a:cubicBezTo>
                  <a:lnTo>
                    <a:pt x="136" y="15845"/>
                  </a:lnTo>
                  <a:cubicBezTo>
                    <a:pt x="2224" y="12222"/>
                    <a:pt x="3602" y="8229"/>
                    <a:pt x="4194" y="4085"/>
                  </a:cubicBezTo>
                  <a:cubicBezTo>
                    <a:pt x="4380" y="2758"/>
                    <a:pt x="4484" y="1420"/>
                    <a:pt x="4506" y="78"/>
                  </a:cubicBezTo>
                  <a:cubicBezTo>
                    <a:pt x="4507" y="25"/>
                    <a:pt x="4470" y="0"/>
                    <a:pt x="4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1869275" y="2180625"/>
              <a:ext cx="221125" cy="191450"/>
            </a:xfrm>
            <a:custGeom>
              <a:avLst/>
              <a:gdLst/>
              <a:ahLst/>
              <a:cxnLst/>
              <a:rect l="l" t="t" r="r" b="b"/>
              <a:pathLst>
                <a:path w="8845" h="7658" extrusionOk="0">
                  <a:moveTo>
                    <a:pt x="7307" y="1"/>
                  </a:moveTo>
                  <a:cubicBezTo>
                    <a:pt x="7263" y="1"/>
                    <a:pt x="7214" y="6"/>
                    <a:pt x="7161" y="17"/>
                  </a:cubicBezTo>
                  <a:cubicBezTo>
                    <a:pt x="5479" y="376"/>
                    <a:pt x="2300" y="2941"/>
                    <a:pt x="1349" y="3831"/>
                  </a:cubicBezTo>
                  <a:cubicBezTo>
                    <a:pt x="1030" y="4129"/>
                    <a:pt x="1" y="5226"/>
                    <a:pt x="65" y="6001"/>
                  </a:cubicBezTo>
                  <a:cubicBezTo>
                    <a:pt x="137" y="6850"/>
                    <a:pt x="668" y="7657"/>
                    <a:pt x="1724" y="7657"/>
                  </a:cubicBezTo>
                  <a:cubicBezTo>
                    <a:pt x="1994" y="7657"/>
                    <a:pt x="2298" y="7605"/>
                    <a:pt x="2637" y="7486"/>
                  </a:cubicBezTo>
                  <a:cubicBezTo>
                    <a:pt x="4751" y="6757"/>
                    <a:pt x="8844" y="1"/>
                    <a:pt x="73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0"/>
            <p:cNvSpPr/>
            <p:nvPr/>
          </p:nvSpPr>
          <p:spPr>
            <a:xfrm>
              <a:off x="1806800" y="2275025"/>
              <a:ext cx="164175" cy="130400"/>
            </a:xfrm>
            <a:custGeom>
              <a:avLst/>
              <a:gdLst/>
              <a:ahLst/>
              <a:cxnLst/>
              <a:rect l="l" t="t" r="r" b="b"/>
              <a:pathLst>
                <a:path w="6567" h="5216" extrusionOk="0">
                  <a:moveTo>
                    <a:pt x="6440" y="1"/>
                  </a:moveTo>
                  <a:cubicBezTo>
                    <a:pt x="6418" y="1"/>
                    <a:pt x="6396" y="9"/>
                    <a:pt x="6378" y="30"/>
                  </a:cubicBezTo>
                  <a:lnTo>
                    <a:pt x="6378" y="33"/>
                  </a:lnTo>
                  <a:cubicBezTo>
                    <a:pt x="5517" y="1038"/>
                    <a:pt x="4405" y="1870"/>
                    <a:pt x="3368" y="2684"/>
                  </a:cubicBezTo>
                  <a:cubicBezTo>
                    <a:pt x="2310" y="3517"/>
                    <a:pt x="1233" y="4356"/>
                    <a:pt x="82" y="5059"/>
                  </a:cubicBezTo>
                  <a:cubicBezTo>
                    <a:pt x="1" y="5107"/>
                    <a:pt x="58" y="5216"/>
                    <a:pt x="136" y="5216"/>
                  </a:cubicBezTo>
                  <a:cubicBezTo>
                    <a:pt x="151" y="5216"/>
                    <a:pt x="167" y="5212"/>
                    <a:pt x="182" y="5203"/>
                  </a:cubicBezTo>
                  <a:cubicBezTo>
                    <a:pt x="1352" y="4489"/>
                    <a:pt x="2449" y="3631"/>
                    <a:pt x="3526" y="2781"/>
                  </a:cubicBezTo>
                  <a:cubicBezTo>
                    <a:pt x="4555" y="1970"/>
                    <a:pt x="5657" y="1145"/>
                    <a:pt x="6510" y="144"/>
                  </a:cubicBezTo>
                  <a:cubicBezTo>
                    <a:pt x="6567" y="80"/>
                    <a:pt x="6506" y="1"/>
                    <a:pt x="6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20"/>
          <p:cNvSpPr/>
          <p:nvPr/>
        </p:nvSpPr>
        <p:spPr>
          <a:xfrm>
            <a:off x="7329025" y="4412675"/>
            <a:ext cx="1178400" cy="1178400"/>
          </a:xfrm>
          <a:prstGeom prst="donut">
            <a:avLst>
              <a:gd name="adj" fmla="val 1181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0"/>
          <p:cNvSpPr/>
          <p:nvPr/>
        </p:nvSpPr>
        <p:spPr>
          <a:xfrm>
            <a:off x="7856925" y="4412675"/>
            <a:ext cx="1178400" cy="1178400"/>
          </a:xfrm>
          <a:prstGeom prst="donut">
            <a:avLst>
              <a:gd name="adj" fmla="val 1181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0"/>
          <p:cNvSpPr/>
          <p:nvPr/>
        </p:nvSpPr>
        <p:spPr>
          <a:xfrm rot="10800000" flipH="1">
            <a:off x="4906351" y="-24"/>
            <a:ext cx="4237565" cy="1008970"/>
          </a:xfrm>
          <a:custGeom>
            <a:avLst/>
            <a:gdLst/>
            <a:ahLst/>
            <a:cxnLst/>
            <a:rect l="l" t="t" r="r" b="b"/>
            <a:pathLst>
              <a:path w="75425" h="17958" extrusionOk="0">
                <a:moveTo>
                  <a:pt x="65561" y="1"/>
                </a:moveTo>
                <a:cubicBezTo>
                  <a:pt x="62472" y="1"/>
                  <a:pt x="59368" y="1131"/>
                  <a:pt x="56925" y="3440"/>
                </a:cubicBezTo>
                <a:lnTo>
                  <a:pt x="55160" y="5108"/>
                </a:lnTo>
                <a:cubicBezTo>
                  <a:pt x="52790" y="7349"/>
                  <a:pt x="49685" y="8548"/>
                  <a:pt x="46515" y="8548"/>
                </a:cubicBezTo>
                <a:cubicBezTo>
                  <a:pt x="45260" y="8548"/>
                  <a:pt x="43995" y="8360"/>
                  <a:pt x="42762" y="7974"/>
                </a:cubicBezTo>
                <a:lnTo>
                  <a:pt x="30942" y="4279"/>
                </a:lnTo>
                <a:cubicBezTo>
                  <a:pt x="29713" y="3895"/>
                  <a:pt x="28448" y="3706"/>
                  <a:pt x="27187" y="3706"/>
                </a:cubicBezTo>
                <a:cubicBezTo>
                  <a:pt x="24902" y="3706"/>
                  <a:pt x="22635" y="4328"/>
                  <a:pt x="20642" y="5542"/>
                </a:cubicBezTo>
                <a:cubicBezTo>
                  <a:pt x="13349" y="9983"/>
                  <a:pt x="377" y="17865"/>
                  <a:pt x="1" y="17958"/>
                </a:cubicBezTo>
                <a:lnTo>
                  <a:pt x="75425" y="17958"/>
                </a:lnTo>
                <a:lnTo>
                  <a:pt x="75425" y="4760"/>
                </a:lnTo>
                <a:cubicBezTo>
                  <a:pt x="72927" y="1615"/>
                  <a:pt x="69254" y="1"/>
                  <a:pt x="655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" name="Google Shape;123;p20"/>
          <p:cNvGrpSpPr/>
          <p:nvPr/>
        </p:nvGrpSpPr>
        <p:grpSpPr>
          <a:xfrm rot="-1303616" flipH="1">
            <a:off x="7494267" y="2527175"/>
            <a:ext cx="2074086" cy="1044745"/>
            <a:chOff x="509850" y="3509400"/>
            <a:chExt cx="2073994" cy="1044698"/>
          </a:xfrm>
        </p:grpSpPr>
        <p:sp>
          <p:nvSpPr>
            <p:cNvPr id="124" name="Google Shape;124;p20"/>
            <p:cNvSpPr/>
            <p:nvPr/>
          </p:nvSpPr>
          <p:spPr>
            <a:xfrm>
              <a:off x="1497911" y="4090368"/>
              <a:ext cx="497867" cy="418341"/>
            </a:xfrm>
            <a:custGeom>
              <a:avLst/>
              <a:gdLst/>
              <a:ahLst/>
              <a:cxnLst/>
              <a:rect l="l" t="t" r="r" b="b"/>
              <a:pathLst>
                <a:path w="10311" h="8664" extrusionOk="0">
                  <a:moveTo>
                    <a:pt x="0" y="1"/>
                  </a:moveTo>
                  <a:lnTo>
                    <a:pt x="0" y="1"/>
                  </a:lnTo>
                  <a:cubicBezTo>
                    <a:pt x="2877" y="5740"/>
                    <a:pt x="10310" y="8664"/>
                    <a:pt x="10310" y="8664"/>
                  </a:cubicBezTo>
                  <a:cubicBezTo>
                    <a:pt x="7412" y="4707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0"/>
            <p:cNvSpPr/>
            <p:nvPr/>
          </p:nvSpPr>
          <p:spPr>
            <a:xfrm>
              <a:off x="1494242" y="4068205"/>
              <a:ext cx="573046" cy="86913"/>
            </a:xfrm>
            <a:custGeom>
              <a:avLst/>
              <a:gdLst/>
              <a:ahLst/>
              <a:cxnLst/>
              <a:rect l="l" t="t" r="r" b="b"/>
              <a:pathLst>
                <a:path w="11868" h="1800" extrusionOk="0">
                  <a:moveTo>
                    <a:pt x="3919" y="0"/>
                  </a:moveTo>
                  <a:cubicBezTo>
                    <a:pt x="2620" y="0"/>
                    <a:pt x="1280" y="160"/>
                    <a:pt x="1" y="578"/>
                  </a:cubicBezTo>
                  <a:cubicBezTo>
                    <a:pt x="1" y="578"/>
                    <a:pt x="5374" y="1799"/>
                    <a:pt x="9632" y="1799"/>
                  </a:cubicBezTo>
                  <a:cubicBezTo>
                    <a:pt x="10431" y="1799"/>
                    <a:pt x="11190" y="1756"/>
                    <a:pt x="11868" y="1654"/>
                  </a:cubicBezTo>
                  <a:cubicBezTo>
                    <a:pt x="11868" y="1654"/>
                    <a:pt x="8102" y="0"/>
                    <a:pt x="39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0"/>
            <p:cNvSpPr/>
            <p:nvPr/>
          </p:nvSpPr>
          <p:spPr>
            <a:xfrm>
              <a:off x="1036642" y="3844548"/>
              <a:ext cx="699795" cy="106324"/>
            </a:xfrm>
            <a:custGeom>
              <a:avLst/>
              <a:gdLst/>
              <a:ahLst/>
              <a:cxnLst/>
              <a:rect l="l" t="t" r="r" b="b"/>
              <a:pathLst>
                <a:path w="14493" h="2202" extrusionOk="0">
                  <a:moveTo>
                    <a:pt x="4786" y="1"/>
                  </a:moveTo>
                  <a:cubicBezTo>
                    <a:pt x="3199" y="1"/>
                    <a:pt x="1563" y="196"/>
                    <a:pt x="0" y="708"/>
                  </a:cubicBezTo>
                  <a:cubicBezTo>
                    <a:pt x="0" y="708"/>
                    <a:pt x="6562" y="2201"/>
                    <a:pt x="11764" y="2201"/>
                  </a:cubicBezTo>
                  <a:cubicBezTo>
                    <a:pt x="12739" y="2201"/>
                    <a:pt x="13666" y="2149"/>
                    <a:pt x="14493" y="2024"/>
                  </a:cubicBezTo>
                  <a:cubicBezTo>
                    <a:pt x="14493" y="2024"/>
                    <a:pt x="9894" y="1"/>
                    <a:pt x="4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0"/>
            <p:cNvSpPr/>
            <p:nvPr/>
          </p:nvSpPr>
          <p:spPr>
            <a:xfrm>
              <a:off x="1036642" y="3878686"/>
              <a:ext cx="447071" cy="542241"/>
            </a:xfrm>
            <a:custGeom>
              <a:avLst/>
              <a:gdLst/>
              <a:ahLst/>
              <a:cxnLst/>
              <a:rect l="l" t="t" r="r" b="b"/>
              <a:pathLst>
                <a:path w="9259" h="11230" extrusionOk="0">
                  <a:moveTo>
                    <a:pt x="0" y="1"/>
                  </a:moveTo>
                  <a:lnTo>
                    <a:pt x="0" y="1"/>
                  </a:lnTo>
                  <a:cubicBezTo>
                    <a:pt x="1937" y="6666"/>
                    <a:pt x="9259" y="11229"/>
                    <a:pt x="9259" y="11229"/>
                  </a:cubicBezTo>
                  <a:cubicBezTo>
                    <a:pt x="6956" y="6455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0"/>
            <p:cNvSpPr/>
            <p:nvPr/>
          </p:nvSpPr>
          <p:spPr>
            <a:xfrm>
              <a:off x="2010942" y="4255069"/>
              <a:ext cx="572902" cy="86913"/>
            </a:xfrm>
            <a:custGeom>
              <a:avLst/>
              <a:gdLst/>
              <a:ahLst/>
              <a:cxnLst/>
              <a:rect l="l" t="t" r="r" b="b"/>
              <a:pathLst>
                <a:path w="11865" h="1800" extrusionOk="0">
                  <a:moveTo>
                    <a:pt x="3917" y="1"/>
                  </a:moveTo>
                  <a:cubicBezTo>
                    <a:pt x="2618" y="1"/>
                    <a:pt x="1280" y="160"/>
                    <a:pt x="1" y="579"/>
                  </a:cubicBezTo>
                  <a:cubicBezTo>
                    <a:pt x="1" y="579"/>
                    <a:pt x="5371" y="1800"/>
                    <a:pt x="9629" y="1800"/>
                  </a:cubicBezTo>
                  <a:cubicBezTo>
                    <a:pt x="10427" y="1800"/>
                    <a:pt x="11187" y="1757"/>
                    <a:pt x="11864" y="1655"/>
                  </a:cubicBezTo>
                  <a:cubicBezTo>
                    <a:pt x="11864" y="1655"/>
                    <a:pt x="8099" y="1"/>
                    <a:pt x="39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0"/>
            <p:cNvSpPr/>
            <p:nvPr/>
          </p:nvSpPr>
          <p:spPr>
            <a:xfrm>
              <a:off x="2000899" y="4270183"/>
              <a:ext cx="380969" cy="283916"/>
            </a:xfrm>
            <a:custGeom>
              <a:avLst/>
              <a:gdLst/>
              <a:ahLst/>
              <a:cxnLst/>
              <a:rect l="l" t="t" r="r" b="b"/>
              <a:pathLst>
                <a:path w="7890" h="5880" extrusionOk="0">
                  <a:moveTo>
                    <a:pt x="1" y="0"/>
                  </a:moveTo>
                  <a:lnTo>
                    <a:pt x="1" y="0"/>
                  </a:lnTo>
                  <a:cubicBezTo>
                    <a:pt x="2347" y="4065"/>
                    <a:pt x="7889" y="5880"/>
                    <a:pt x="7889" y="5880"/>
                  </a:cubicBezTo>
                  <a:cubicBezTo>
                    <a:pt x="5608" y="311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0"/>
            <p:cNvSpPr/>
            <p:nvPr/>
          </p:nvSpPr>
          <p:spPr>
            <a:xfrm>
              <a:off x="509850" y="3509400"/>
              <a:ext cx="1541354" cy="776037"/>
            </a:xfrm>
            <a:custGeom>
              <a:avLst/>
              <a:gdLst/>
              <a:ahLst/>
              <a:cxnLst/>
              <a:rect l="l" t="t" r="r" b="b"/>
              <a:pathLst>
                <a:path w="31922" h="16072" fill="none" extrusionOk="0">
                  <a:moveTo>
                    <a:pt x="31921" y="16072"/>
                  </a:moveTo>
                  <a:cubicBezTo>
                    <a:pt x="31921" y="16072"/>
                    <a:pt x="10709" y="10364"/>
                    <a:pt x="1" y="1"/>
                  </a:cubicBezTo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35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20"/>
          <p:cNvSpPr/>
          <p:nvPr/>
        </p:nvSpPr>
        <p:spPr>
          <a:xfrm>
            <a:off x="6025550" y="4787150"/>
            <a:ext cx="192900" cy="1878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0"/>
          <p:cNvSpPr/>
          <p:nvPr/>
        </p:nvSpPr>
        <p:spPr>
          <a:xfrm>
            <a:off x="263225" y="2788775"/>
            <a:ext cx="192900" cy="1878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/>
          <p:nvPr/>
        </p:nvSpPr>
        <p:spPr>
          <a:xfrm rot="10800000">
            <a:off x="169" y="3480931"/>
            <a:ext cx="5103232" cy="1662569"/>
          </a:xfrm>
          <a:custGeom>
            <a:avLst/>
            <a:gdLst/>
            <a:ahLst/>
            <a:cxnLst/>
            <a:rect l="l" t="t" r="r" b="b"/>
            <a:pathLst>
              <a:path w="95593" h="31143" extrusionOk="0">
                <a:moveTo>
                  <a:pt x="1" y="1"/>
                </a:moveTo>
                <a:lnTo>
                  <a:pt x="24474" y="6856"/>
                </a:lnTo>
                <a:cubicBezTo>
                  <a:pt x="28151" y="7886"/>
                  <a:pt x="31853" y="8765"/>
                  <a:pt x="35566" y="9575"/>
                </a:cubicBezTo>
                <a:cubicBezTo>
                  <a:pt x="39533" y="10444"/>
                  <a:pt x="42948" y="12237"/>
                  <a:pt x="45151" y="14666"/>
                </a:cubicBezTo>
                <a:cubicBezTo>
                  <a:pt x="48161" y="17988"/>
                  <a:pt x="53427" y="20104"/>
                  <a:pt x="59224" y="20323"/>
                </a:cubicBezTo>
                <a:lnTo>
                  <a:pt x="68551" y="20675"/>
                </a:lnTo>
                <a:cubicBezTo>
                  <a:pt x="71227" y="20775"/>
                  <a:pt x="73699" y="21668"/>
                  <a:pt x="75292" y="23110"/>
                </a:cubicBezTo>
                <a:lnTo>
                  <a:pt x="81466" y="28699"/>
                </a:lnTo>
                <a:cubicBezTo>
                  <a:pt x="83194" y="30263"/>
                  <a:pt x="85906" y="31143"/>
                  <a:pt x="88716" y="31143"/>
                </a:cubicBezTo>
                <a:cubicBezTo>
                  <a:pt x="89574" y="31143"/>
                  <a:pt x="90441" y="31061"/>
                  <a:pt x="91291" y="30891"/>
                </a:cubicBezTo>
                <a:lnTo>
                  <a:pt x="95593" y="30030"/>
                </a:lnTo>
                <a:lnTo>
                  <a:pt x="9559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" name="Google Shape;170;p26"/>
          <p:cNvGrpSpPr/>
          <p:nvPr/>
        </p:nvGrpSpPr>
        <p:grpSpPr>
          <a:xfrm rot="10800000">
            <a:off x="263214" y="-63939"/>
            <a:ext cx="900024" cy="1511166"/>
            <a:chOff x="1779425" y="1937525"/>
            <a:chExt cx="310975" cy="522100"/>
          </a:xfrm>
        </p:grpSpPr>
        <p:sp>
          <p:nvSpPr>
            <p:cNvPr id="171" name="Google Shape;171;p26"/>
            <p:cNvSpPr/>
            <p:nvPr/>
          </p:nvSpPr>
          <p:spPr>
            <a:xfrm>
              <a:off x="1805700" y="1937525"/>
              <a:ext cx="136700" cy="302700"/>
            </a:xfrm>
            <a:custGeom>
              <a:avLst/>
              <a:gdLst/>
              <a:ahLst/>
              <a:cxnLst/>
              <a:rect l="l" t="t" r="r" b="b"/>
              <a:pathLst>
                <a:path w="5468" h="12108" extrusionOk="0">
                  <a:moveTo>
                    <a:pt x="3976" y="1"/>
                  </a:moveTo>
                  <a:cubicBezTo>
                    <a:pt x="2637" y="1"/>
                    <a:pt x="0" y="7975"/>
                    <a:pt x="890" y="10333"/>
                  </a:cubicBezTo>
                  <a:cubicBezTo>
                    <a:pt x="1362" y="11588"/>
                    <a:pt x="2192" y="12108"/>
                    <a:pt x="2981" y="12108"/>
                  </a:cubicBezTo>
                  <a:cubicBezTo>
                    <a:pt x="3458" y="12108"/>
                    <a:pt x="3920" y="11918"/>
                    <a:pt x="4280" y="11585"/>
                  </a:cubicBezTo>
                  <a:cubicBezTo>
                    <a:pt x="4671" y="11227"/>
                    <a:pt x="5205" y="10513"/>
                    <a:pt x="5299" y="9648"/>
                  </a:cubicBezTo>
                  <a:cubicBezTo>
                    <a:pt x="5467" y="8081"/>
                    <a:pt x="5335" y="2154"/>
                    <a:pt x="4362" y="303"/>
                  </a:cubicBezTo>
                  <a:cubicBezTo>
                    <a:pt x="4253" y="96"/>
                    <a:pt x="4123" y="1"/>
                    <a:pt x="3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6"/>
            <p:cNvSpPr/>
            <p:nvPr/>
          </p:nvSpPr>
          <p:spPr>
            <a:xfrm>
              <a:off x="1779425" y="2063500"/>
              <a:ext cx="112700" cy="396125"/>
            </a:xfrm>
            <a:custGeom>
              <a:avLst/>
              <a:gdLst/>
              <a:ahLst/>
              <a:cxnLst/>
              <a:rect l="l" t="t" r="r" b="b"/>
              <a:pathLst>
                <a:path w="4508" h="15845" extrusionOk="0">
                  <a:moveTo>
                    <a:pt x="4430" y="0"/>
                  </a:moveTo>
                  <a:cubicBezTo>
                    <a:pt x="4384" y="0"/>
                    <a:pt x="4334" y="33"/>
                    <a:pt x="4334" y="93"/>
                  </a:cubicBezTo>
                  <a:cubicBezTo>
                    <a:pt x="4244" y="4835"/>
                    <a:pt x="3125" y="9502"/>
                    <a:pt x="1048" y="13764"/>
                  </a:cubicBezTo>
                  <a:cubicBezTo>
                    <a:pt x="721" y="14435"/>
                    <a:pt x="373" y="15088"/>
                    <a:pt x="0" y="15734"/>
                  </a:cubicBezTo>
                  <a:lnTo>
                    <a:pt x="136" y="15845"/>
                  </a:lnTo>
                  <a:cubicBezTo>
                    <a:pt x="2224" y="12222"/>
                    <a:pt x="3602" y="8229"/>
                    <a:pt x="4194" y="4085"/>
                  </a:cubicBezTo>
                  <a:cubicBezTo>
                    <a:pt x="4380" y="2758"/>
                    <a:pt x="4484" y="1420"/>
                    <a:pt x="4506" y="78"/>
                  </a:cubicBezTo>
                  <a:cubicBezTo>
                    <a:pt x="4507" y="25"/>
                    <a:pt x="4470" y="0"/>
                    <a:pt x="4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6"/>
            <p:cNvSpPr/>
            <p:nvPr/>
          </p:nvSpPr>
          <p:spPr>
            <a:xfrm>
              <a:off x="1869275" y="2180625"/>
              <a:ext cx="221125" cy="191450"/>
            </a:xfrm>
            <a:custGeom>
              <a:avLst/>
              <a:gdLst/>
              <a:ahLst/>
              <a:cxnLst/>
              <a:rect l="l" t="t" r="r" b="b"/>
              <a:pathLst>
                <a:path w="8845" h="7658" extrusionOk="0">
                  <a:moveTo>
                    <a:pt x="7307" y="1"/>
                  </a:moveTo>
                  <a:cubicBezTo>
                    <a:pt x="7263" y="1"/>
                    <a:pt x="7214" y="6"/>
                    <a:pt x="7161" y="17"/>
                  </a:cubicBezTo>
                  <a:cubicBezTo>
                    <a:pt x="5479" y="376"/>
                    <a:pt x="2300" y="2941"/>
                    <a:pt x="1349" y="3831"/>
                  </a:cubicBezTo>
                  <a:cubicBezTo>
                    <a:pt x="1030" y="4129"/>
                    <a:pt x="1" y="5226"/>
                    <a:pt x="65" y="6001"/>
                  </a:cubicBezTo>
                  <a:cubicBezTo>
                    <a:pt x="137" y="6850"/>
                    <a:pt x="668" y="7657"/>
                    <a:pt x="1724" y="7657"/>
                  </a:cubicBezTo>
                  <a:cubicBezTo>
                    <a:pt x="1994" y="7657"/>
                    <a:pt x="2298" y="7605"/>
                    <a:pt x="2637" y="7486"/>
                  </a:cubicBezTo>
                  <a:cubicBezTo>
                    <a:pt x="4751" y="6757"/>
                    <a:pt x="8844" y="1"/>
                    <a:pt x="73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6"/>
            <p:cNvSpPr/>
            <p:nvPr/>
          </p:nvSpPr>
          <p:spPr>
            <a:xfrm>
              <a:off x="1806800" y="2275025"/>
              <a:ext cx="164175" cy="130400"/>
            </a:xfrm>
            <a:custGeom>
              <a:avLst/>
              <a:gdLst/>
              <a:ahLst/>
              <a:cxnLst/>
              <a:rect l="l" t="t" r="r" b="b"/>
              <a:pathLst>
                <a:path w="6567" h="5216" extrusionOk="0">
                  <a:moveTo>
                    <a:pt x="6440" y="1"/>
                  </a:moveTo>
                  <a:cubicBezTo>
                    <a:pt x="6418" y="1"/>
                    <a:pt x="6396" y="9"/>
                    <a:pt x="6378" y="30"/>
                  </a:cubicBezTo>
                  <a:lnTo>
                    <a:pt x="6378" y="33"/>
                  </a:lnTo>
                  <a:cubicBezTo>
                    <a:pt x="5517" y="1038"/>
                    <a:pt x="4405" y="1870"/>
                    <a:pt x="3368" y="2684"/>
                  </a:cubicBezTo>
                  <a:cubicBezTo>
                    <a:pt x="2310" y="3517"/>
                    <a:pt x="1233" y="4356"/>
                    <a:pt x="82" y="5059"/>
                  </a:cubicBezTo>
                  <a:cubicBezTo>
                    <a:pt x="1" y="5107"/>
                    <a:pt x="58" y="5216"/>
                    <a:pt x="136" y="5216"/>
                  </a:cubicBezTo>
                  <a:cubicBezTo>
                    <a:pt x="151" y="5216"/>
                    <a:pt x="167" y="5212"/>
                    <a:pt x="182" y="5203"/>
                  </a:cubicBezTo>
                  <a:cubicBezTo>
                    <a:pt x="1352" y="4489"/>
                    <a:pt x="2449" y="3631"/>
                    <a:pt x="3526" y="2781"/>
                  </a:cubicBezTo>
                  <a:cubicBezTo>
                    <a:pt x="4555" y="1970"/>
                    <a:pt x="5657" y="1145"/>
                    <a:pt x="6510" y="144"/>
                  </a:cubicBezTo>
                  <a:cubicBezTo>
                    <a:pt x="6567" y="80"/>
                    <a:pt x="6506" y="1"/>
                    <a:pt x="6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26"/>
          <p:cNvSpPr/>
          <p:nvPr/>
        </p:nvSpPr>
        <p:spPr>
          <a:xfrm>
            <a:off x="7329025" y="4412675"/>
            <a:ext cx="1178400" cy="1178400"/>
          </a:xfrm>
          <a:prstGeom prst="donut">
            <a:avLst>
              <a:gd name="adj" fmla="val 1181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6"/>
          <p:cNvSpPr/>
          <p:nvPr/>
        </p:nvSpPr>
        <p:spPr>
          <a:xfrm>
            <a:off x="7856925" y="4412675"/>
            <a:ext cx="1178400" cy="1178400"/>
          </a:xfrm>
          <a:prstGeom prst="donut">
            <a:avLst>
              <a:gd name="adj" fmla="val 1181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6"/>
          <p:cNvSpPr/>
          <p:nvPr/>
        </p:nvSpPr>
        <p:spPr>
          <a:xfrm rot="10800000" flipH="1">
            <a:off x="4906351" y="-24"/>
            <a:ext cx="4237565" cy="1008970"/>
          </a:xfrm>
          <a:custGeom>
            <a:avLst/>
            <a:gdLst/>
            <a:ahLst/>
            <a:cxnLst/>
            <a:rect l="l" t="t" r="r" b="b"/>
            <a:pathLst>
              <a:path w="75425" h="17958" extrusionOk="0">
                <a:moveTo>
                  <a:pt x="65561" y="1"/>
                </a:moveTo>
                <a:cubicBezTo>
                  <a:pt x="62472" y="1"/>
                  <a:pt x="59368" y="1131"/>
                  <a:pt x="56925" y="3440"/>
                </a:cubicBezTo>
                <a:lnTo>
                  <a:pt x="55160" y="5108"/>
                </a:lnTo>
                <a:cubicBezTo>
                  <a:pt x="52790" y="7349"/>
                  <a:pt x="49685" y="8548"/>
                  <a:pt x="46515" y="8548"/>
                </a:cubicBezTo>
                <a:cubicBezTo>
                  <a:pt x="45260" y="8548"/>
                  <a:pt x="43995" y="8360"/>
                  <a:pt x="42762" y="7974"/>
                </a:cubicBezTo>
                <a:lnTo>
                  <a:pt x="30942" y="4279"/>
                </a:lnTo>
                <a:cubicBezTo>
                  <a:pt x="29713" y="3895"/>
                  <a:pt x="28448" y="3706"/>
                  <a:pt x="27187" y="3706"/>
                </a:cubicBezTo>
                <a:cubicBezTo>
                  <a:pt x="24902" y="3706"/>
                  <a:pt x="22635" y="4328"/>
                  <a:pt x="20642" y="5542"/>
                </a:cubicBezTo>
                <a:cubicBezTo>
                  <a:pt x="13349" y="9983"/>
                  <a:pt x="377" y="17865"/>
                  <a:pt x="1" y="17958"/>
                </a:cubicBezTo>
                <a:lnTo>
                  <a:pt x="75425" y="17958"/>
                </a:lnTo>
                <a:lnTo>
                  <a:pt x="75425" y="4760"/>
                </a:lnTo>
                <a:cubicBezTo>
                  <a:pt x="72927" y="1615"/>
                  <a:pt x="69254" y="1"/>
                  <a:pt x="655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" name="Google Shape;178;p26"/>
          <p:cNvGrpSpPr/>
          <p:nvPr/>
        </p:nvGrpSpPr>
        <p:grpSpPr>
          <a:xfrm rot="-1303616" flipH="1">
            <a:off x="7494267" y="2527175"/>
            <a:ext cx="2074086" cy="1044745"/>
            <a:chOff x="509850" y="3509400"/>
            <a:chExt cx="2073994" cy="1044698"/>
          </a:xfrm>
        </p:grpSpPr>
        <p:sp>
          <p:nvSpPr>
            <p:cNvPr id="179" name="Google Shape;179;p26"/>
            <p:cNvSpPr/>
            <p:nvPr/>
          </p:nvSpPr>
          <p:spPr>
            <a:xfrm>
              <a:off x="1497911" y="4090368"/>
              <a:ext cx="497867" cy="418341"/>
            </a:xfrm>
            <a:custGeom>
              <a:avLst/>
              <a:gdLst/>
              <a:ahLst/>
              <a:cxnLst/>
              <a:rect l="l" t="t" r="r" b="b"/>
              <a:pathLst>
                <a:path w="10311" h="8664" extrusionOk="0">
                  <a:moveTo>
                    <a:pt x="0" y="1"/>
                  </a:moveTo>
                  <a:lnTo>
                    <a:pt x="0" y="1"/>
                  </a:lnTo>
                  <a:cubicBezTo>
                    <a:pt x="2877" y="5740"/>
                    <a:pt x="10310" y="8664"/>
                    <a:pt x="10310" y="8664"/>
                  </a:cubicBezTo>
                  <a:cubicBezTo>
                    <a:pt x="7412" y="4707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6"/>
            <p:cNvSpPr/>
            <p:nvPr/>
          </p:nvSpPr>
          <p:spPr>
            <a:xfrm>
              <a:off x="1494242" y="4068205"/>
              <a:ext cx="573046" cy="86913"/>
            </a:xfrm>
            <a:custGeom>
              <a:avLst/>
              <a:gdLst/>
              <a:ahLst/>
              <a:cxnLst/>
              <a:rect l="l" t="t" r="r" b="b"/>
              <a:pathLst>
                <a:path w="11868" h="1800" extrusionOk="0">
                  <a:moveTo>
                    <a:pt x="3919" y="0"/>
                  </a:moveTo>
                  <a:cubicBezTo>
                    <a:pt x="2620" y="0"/>
                    <a:pt x="1280" y="160"/>
                    <a:pt x="1" y="578"/>
                  </a:cubicBezTo>
                  <a:cubicBezTo>
                    <a:pt x="1" y="578"/>
                    <a:pt x="5374" y="1799"/>
                    <a:pt x="9632" y="1799"/>
                  </a:cubicBezTo>
                  <a:cubicBezTo>
                    <a:pt x="10431" y="1799"/>
                    <a:pt x="11190" y="1756"/>
                    <a:pt x="11868" y="1654"/>
                  </a:cubicBezTo>
                  <a:cubicBezTo>
                    <a:pt x="11868" y="1654"/>
                    <a:pt x="8102" y="0"/>
                    <a:pt x="39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1036642" y="3844548"/>
              <a:ext cx="699795" cy="106324"/>
            </a:xfrm>
            <a:custGeom>
              <a:avLst/>
              <a:gdLst/>
              <a:ahLst/>
              <a:cxnLst/>
              <a:rect l="l" t="t" r="r" b="b"/>
              <a:pathLst>
                <a:path w="14493" h="2202" extrusionOk="0">
                  <a:moveTo>
                    <a:pt x="4786" y="1"/>
                  </a:moveTo>
                  <a:cubicBezTo>
                    <a:pt x="3199" y="1"/>
                    <a:pt x="1563" y="196"/>
                    <a:pt x="0" y="708"/>
                  </a:cubicBezTo>
                  <a:cubicBezTo>
                    <a:pt x="0" y="708"/>
                    <a:pt x="6562" y="2201"/>
                    <a:pt x="11764" y="2201"/>
                  </a:cubicBezTo>
                  <a:cubicBezTo>
                    <a:pt x="12739" y="2201"/>
                    <a:pt x="13666" y="2149"/>
                    <a:pt x="14493" y="2024"/>
                  </a:cubicBezTo>
                  <a:cubicBezTo>
                    <a:pt x="14493" y="2024"/>
                    <a:pt x="9894" y="1"/>
                    <a:pt x="4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1036642" y="3878686"/>
              <a:ext cx="447071" cy="542241"/>
            </a:xfrm>
            <a:custGeom>
              <a:avLst/>
              <a:gdLst/>
              <a:ahLst/>
              <a:cxnLst/>
              <a:rect l="l" t="t" r="r" b="b"/>
              <a:pathLst>
                <a:path w="9259" h="11230" extrusionOk="0">
                  <a:moveTo>
                    <a:pt x="0" y="1"/>
                  </a:moveTo>
                  <a:lnTo>
                    <a:pt x="0" y="1"/>
                  </a:lnTo>
                  <a:cubicBezTo>
                    <a:pt x="1937" y="6666"/>
                    <a:pt x="9259" y="11229"/>
                    <a:pt x="9259" y="11229"/>
                  </a:cubicBezTo>
                  <a:cubicBezTo>
                    <a:pt x="6956" y="6455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2010942" y="4255069"/>
              <a:ext cx="572902" cy="86913"/>
            </a:xfrm>
            <a:custGeom>
              <a:avLst/>
              <a:gdLst/>
              <a:ahLst/>
              <a:cxnLst/>
              <a:rect l="l" t="t" r="r" b="b"/>
              <a:pathLst>
                <a:path w="11865" h="1800" extrusionOk="0">
                  <a:moveTo>
                    <a:pt x="3917" y="1"/>
                  </a:moveTo>
                  <a:cubicBezTo>
                    <a:pt x="2618" y="1"/>
                    <a:pt x="1280" y="160"/>
                    <a:pt x="1" y="579"/>
                  </a:cubicBezTo>
                  <a:cubicBezTo>
                    <a:pt x="1" y="579"/>
                    <a:pt x="5371" y="1800"/>
                    <a:pt x="9629" y="1800"/>
                  </a:cubicBezTo>
                  <a:cubicBezTo>
                    <a:pt x="10427" y="1800"/>
                    <a:pt x="11187" y="1757"/>
                    <a:pt x="11864" y="1655"/>
                  </a:cubicBezTo>
                  <a:cubicBezTo>
                    <a:pt x="11864" y="1655"/>
                    <a:pt x="8099" y="1"/>
                    <a:pt x="39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2000899" y="4270183"/>
              <a:ext cx="380969" cy="283916"/>
            </a:xfrm>
            <a:custGeom>
              <a:avLst/>
              <a:gdLst/>
              <a:ahLst/>
              <a:cxnLst/>
              <a:rect l="l" t="t" r="r" b="b"/>
              <a:pathLst>
                <a:path w="7890" h="5880" extrusionOk="0">
                  <a:moveTo>
                    <a:pt x="1" y="0"/>
                  </a:moveTo>
                  <a:lnTo>
                    <a:pt x="1" y="0"/>
                  </a:lnTo>
                  <a:cubicBezTo>
                    <a:pt x="2347" y="4065"/>
                    <a:pt x="7889" y="5880"/>
                    <a:pt x="7889" y="5880"/>
                  </a:cubicBezTo>
                  <a:cubicBezTo>
                    <a:pt x="5608" y="311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509850" y="3509400"/>
              <a:ext cx="1541354" cy="776037"/>
            </a:xfrm>
            <a:custGeom>
              <a:avLst/>
              <a:gdLst/>
              <a:ahLst/>
              <a:cxnLst/>
              <a:rect l="l" t="t" r="r" b="b"/>
              <a:pathLst>
                <a:path w="31922" h="16072" fill="none" extrusionOk="0">
                  <a:moveTo>
                    <a:pt x="31921" y="16072"/>
                  </a:moveTo>
                  <a:cubicBezTo>
                    <a:pt x="31921" y="16072"/>
                    <a:pt x="10709" y="10364"/>
                    <a:pt x="1" y="1"/>
                  </a:cubicBezTo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35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26"/>
          <p:cNvSpPr/>
          <p:nvPr/>
        </p:nvSpPr>
        <p:spPr>
          <a:xfrm>
            <a:off x="6025550" y="4787150"/>
            <a:ext cx="192900" cy="1878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6"/>
          <p:cNvSpPr/>
          <p:nvPr/>
        </p:nvSpPr>
        <p:spPr>
          <a:xfrm>
            <a:off x="263225" y="2788775"/>
            <a:ext cx="192900" cy="1878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●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○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■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●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○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■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●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○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■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6" r:id="rId8"/>
    <p:sldLayoutId id="2147483672" r:id="rId9"/>
    <p:sldLayoutId id="2147483673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/>
          <p:nvPr/>
        </p:nvSpPr>
        <p:spPr>
          <a:xfrm flipH="1">
            <a:off x="-32600" y="-27650"/>
            <a:ext cx="2991344" cy="974542"/>
          </a:xfrm>
          <a:custGeom>
            <a:avLst/>
            <a:gdLst/>
            <a:ahLst/>
            <a:cxnLst/>
            <a:rect l="l" t="t" r="r" b="b"/>
            <a:pathLst>
              <a:path w="95593" h="31143" extrusionOk="0">
                <a:moveTo>
                  <a:pt x="1" y="1"/>
                </a:moveTo>
                <a:lnTo>
                  <a:pt x="24474" y="6856"/>
                </a:lnTo>
                <a:cubicBezTo>
                  <a:pt x="28151" y="7886"/>
                  <a:pt x="31853" y="8765"/>
                  <a:pt x="35566" y="9575"/>
                </a:cubicBezTo>
                <a:cubicBezTo>
                  <a:pt x="39533" y="10444"/>
                  <a:pt x="42948" y="12237"/>
                  <a:pt x="45151" y="14666"/>
                </a:cubicBezTo>
                <a:cubicBezTo>
                  <a:pt x="48161" y="17988"/>
                  <a:pt x="53427" y="20104"/>
                  <a:pt x="59224" y="20323"/>
                </a:cubicBezTo>
                <a:lnTo>
                  <a:pt x="68551" y="20675"/>
                </a:lnTo>
                <a:cubicBezTo>
                  <a:pt x="71227" y="20775"/>
                  <a:pt x="73699" y="21668"/>
                  <a:pt x="75292" y="23110"/>
                </a:cubicBezTo>
                <a:lnTo>
                  <a:pt x="81466" y="28699"/>
                </a:lnTo>
                <a:cubicBezTo>
                  <a:pt x="83194" y="30263"/>
                  <a:pt x="85906" y="31143"/>
                  <a:pt x="88716" y="31143"/>
                </a:cubicBezTo>
                <a:cubicBezTo>
                  <a:pt x="89574" y="31143"/>
                  <a:pt x="90441" y="31061"/>
                  <a:pt x="91291" y="30891"/>
                </a:cubicBezTo>
                <a:lnTo>
                  <a:pt x="95593" y="30030"/>
                </a:lnTo>
                <a:lnTo>
                  <a:pt x="9559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1"/>
          <p:cNvSpPr/>
          <p:nvPr/>
        </p:nvSpPr>
        <p:spPr>
          <a:xfrm>
            <a:off x="3615300" y="4546750"/>
            <a:ext cx="597600" cy="59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1"/>
          <p:cNvSpPr/>
          <p:nvPr/>
        </p:nvSpPr>
        <p:spPr>
          <a:xfrm>
            <a:off x="-32650" y="3688175"/>
            <a:ext cx="4398389" cy="1455346"/>
          </a:xfrm>
          <a:custGeom>
            <a:avLst/>
            <a:gdLst/>
            <a:ahLst/>
            <a:cxnLst/>
            <a:rect l="l" t="t" r="r" b="b"/>
            <a:pathLst>
              <a:path w="82259" h="27218" extrusionOk="0">
                <a:moveTo>
                  <a:pt x="1" y="1"/>
                </a:moveTo>
                <a:lnTo>
                  <a:pt x="1" y="27218"/>
                </a:lnTo>
                <a:lnTo>
                  <a:pt x="82259" y="27218"/>
                </a:lnTo>
                <a:lnTo>
                  <a:pt x="73681" y="22468"/>
                </a:lnTo>
                <a:cubicBezTo>
                  <a:pt x="70213" y="20547"/>
                  <a:pt x="66408" y="19528"/>
                  <a:pt x="62560" y="19528"/>
                </a:cubicBezTo>
                <a:cubicBezTo>
                  <a:pt x="62277" y="19528"/>
                  <a:pt x="61994" y="19533"/>
                  <a:pt x="61710" y="19544"/>
                </a:cubicBezTo>
                <a:cubicBezTo>
                  <a:pt x="61513" y="19552"/>
                  <a:pt x="61316" y="19555"/>
                  <a:pt x="61119" y="19555"/>
                </a:cubicBezTo>
                <a:cubicBezTo>
                  <a:pt x="56509" y="19555"/>
                  <a:pt x="51989" y="17464"/>
                  <a:pt x="48484" y="13539"/>
                </a:cubicBezTo>
                <a:cubicBezTo>
                  <a:pt x="46511" y="11333"/>
                  <a:pt x="43160" y="10106"/>
                  <a:pt x="39716" y="10106"/>
                </a:cubicBezTo>
                <a:cubicBezTo>
                  <a:pt x="38120" y="10106"/>
                  <a:pt x="36506" y="10368"/>
                  <a:pt x="34999" y="10917"/>
                </a:cubicBezTo>
                <a:cubicBezTo>
                  <a:pt x="33476" y="11473"/>
                  <a:pt x="31866" y="11733"/>
                  <a:pt x="30285" y="11733"/>
                </a:cubicBezTo>
                <a:cubicBezTo>
                  <a:pt x="25874" y="11733"/>
                  <a:pt x="21698" y="9705"/>
                  <a:pt x="20316" y="6433"/>
                </a:cubicBezTo>
                <a:lnTo>
                  <a:pt x="20061" y="5830"/>
                </a:lnTo>
                <a:cubicBezTo>
                  <a:pt x="18813" y="2871"/>
                  <a:pt x="15147" y="772"/>
                  <a:pt x="10842" y="553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" name="Google Shape;218;p31"/>
          <p:cNvGrpSpPr/>
          <p:nvPr/>
        </p:nvGrpSpPr>
        <p:grpSpPr>
          <a:xfrm rot="-1799947">
            <a:off x="1317167" y="3632723"/>
            <a:ext cx="989780" cy="1511178"/>
            <a:chOff x="2497425" y="1903575"/>
            <a:chExt cx="404675" cy="617850"/>
          </a:xfrm>
        </p:grpSpPr>
        <p:sp>
          <p:nvSpPr>
            <p:cNvPr id="219" name="Google Shape;219;p31"/>
            <p:cNvSpPr/>
            <p:nvPr/>
          </p:nvSpPr>
          <p:spPr>
            <a:xfrm>
              <a:off x="2497425" y="2078875"/>
              <a:ext cx="299550" cy="442550"/>
            </a:xfrm>
            <a:custGeom>
              <a:avLst/>
              <a:gdLst/>
              <a:ahLst/>
              <a:cxnLst/>
              <a:rect l="l" t="t" r="r" b="b"/>
              <a:pathLst>
                <a:path w="11982" h="17702" extrusionOk="0">
                  <a:moveTo>
                    <a:pt x="11759" y="1"/>
                  </a:moveTo>
                  <a:cubicBezTo>
                    <a:pt x="11688" y="1"/>
                    <a:pt x="11621" y="40"/>
                    <a:pt x="11602" y="131"/>
                  </a:cubicBezTo>
                  <a:cubicBezTo>
                    <a:pt x="10404" y="5996"/>
                    <a:pt x="7222" y="11388"/>
                    <a:pt x="2716" y="15323"/>
                  </a:cubicBezTo>
                  <a:cubicBezTo>
                    <a:pt x="1855" y="16073"/>
                    <a:pt x="947" y="16765"/>
                    <a:pt x="0" y="17397"/>
                  </a:cubicBezTo>
                  <a:lnTo>
                    <a:pt x="341" y="17701"/>
                  </a:lnTo>
                  <a:cubicBezTo>
                    <a:pt x="4714" y="14659"/>
                    <a:pt x="8398" y="10100"/>
                    <a:pt x="10440" y="5171"/>
                  </a:cubicBezTo>
                  <a:cubicBezTo>
                    <a:pt x="11100" y="3574"/>
                    <a:pt x="11605" y="1921"/>
                    <a:pt x="11953" y="227"/>
                  </a:cubicBezTo>
                  <a:cubicBezTo>
                    <a:pt x="11981" y="90"/>
                    <a:pt x="11866" y="1"/>
                    <a:pt x="11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1"/>
            <p:cNvSpPr/>
            <p:nvPr/>
          </p:nvSpPr>
          <p:spPr>
            <a:xfrm>
              <a:off x="2638775" y="2031000"/>
              <a:ext cx="100450" cy="226925"/>
            </a:xfrm>
            <a:custGeom>
              <a:avLst/>
              <a:gdLst/>
              <a:ahLst/>
              <a:cxnLst/>
              <a:rect l="l" t="t" r="r" b="b"/>
              <a:pathLst>
                <a:path w="4018" h="9077" extrusionOk="0">
                  <a:moveTo>
                    <a:pt x="1995" y="1"/>
                  </a:moveTo>
                  <a:lnTo>
                    <a:pt x="1995" y="1"/>
                  </a:lnTo>
                  <a:cubicBezTo>
                    <a:pt x="1995" y="1"/>
                    <a:pt x="0" y="3710"/>
                    <a:pt x="3652" y="9077"/>
                  </a:cubicBezTo>
                  <a:cubicBezTo>
                    <a:pt x="3652" y="9077"/>
                    <a:pt x="4018" y="8069"/>
                    <a:pt x="3907" y="5192"/>
                  </a:cubicBezTo>
                  <a:cubicBezTo>
                    <a:pt x="3792" y="2200"/>
                    <a:pt x="1995" y="1"/>
                    <a:pt x="1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1"/>
            <p:cNvSpPr/>
            <p:nvPr/>
          </p:nvSpPr>
          <p:spPr>
            <a:xfrm>
              <a:off x="2722525" y="1903575"/>
              <a:ext cx="109275" cy="231950"/>
            </a:xfrm>
            <a:custGeom>
              <a:avLst/>
              <a:gdLst/>
              <a:ahLst/>
              <a:cxnLst/>
              <a:rect l="l" t="t" r="r" b="b"/>
              <a:pathLst>
                <a:path w="4371" h="9278" extrusionOk="0">
                  <a:moveTo>
                    <a:pt x="2964" y="0"/>
                  </a:moveTo>
                  <a:cubicBezTo>
                    <a:pt x="2964" y="0"/>
                    <a:pt x="1" y="3197"/>
                    <a:pt x="2261" y="9277"/>
                  </a:cubicBezTo>
                  <a:cubicBezTo>
                    <a:pt x="2261" y="9277"/>
                    <a:pt x="3215" y="8330"/>
                    <a:pt x="3739" y="5901"/>
                  </a:cubicBezTo>
                  <a:cubicBezTo>
                    <a:pt x="4370" y="2974"/>
                    <a:pt x="2964" y="0"/>
                    <a:pt x="2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1"/>
            <p:cNvSpPr/>
            <p:nvPr/>
          </p:nvSpPr>
          <p:spPr>
            <a:xfrm>
              <a:off x="2698050" y="2203650"/>
              <a:ext cx="204050" cy="107650"/>
            </a:xfrm>
            <a:custGeom>
              <a:avLst/>
              <a:gdLst/>
              <a:ahLst/>
              <a:cxnLst/>
              <a:rect l="l" t="t" r="r" b="b"/>
              <a:pathLst>
                <a:path w="8162" h="4306" extrusionOk="0">
                  <a:moveTo>
                    <a:pt x="8130" y="0"/>
                  </a:moveTo>
                  <a:cubicBezTo>
                    <a:pt x="7815" y="0"/>
                    <a:pt x="5172" y="51"/>
                    <a:pt x="2899" y="1704"/>
                  </a:cubicBezTo>
                  <a:cubicBezTo>
                    <a:pt x="571" y="3394"/>
                    <a:pt x="0" y="4305"/>
                    <a:pt x="0" y="4305"/>
                  </a:cubicBezTo>
                  <a:cubicBezTo>
                    <a:pt x="6475" y="3857"/>
                    <a:pt x="8162" y="0"/>
                    <a:pt x="8162" y="0"/>
                  </a:cubicBezTo>
                  <a:cubicBezTo>
                    <a:pt x="8162" y="0"/>
                    <a:pt x="8151" y="0"/>
                    <a:pt x="8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1"/>
            <p:cNvSpPr/>
            <p:nvPr/>
          </p:nvSpPr>
          <p:spPr>
            <a:xfrm>
              <a:off x="2583875" y="2196025"/>
              <a:ext cx="103525" cy="214000"/>
            </a:xfrm>
            <a:custGeom>
              <a:avLst/>
              <a:gdLst/>
              <a:ahLst/>
              <a:cxnLst/>
              <a:rect l="l" t="t" r="r" b="b"/>
              <a:pathLst>
                <a:path w="4141" h="8560" extrusionOk="0">
                  <a:moveTo>
                    <a:pt x="2749" y="1"/>
                  </a:moveTo>
                  <a:cubicBezTo>
                    <a:pt x="2749" y="1"/>
                    <a:pt x="1" y="2300"/>
                    <a:pt x="1712" y="8560"/>
                  </a:cubicBezTo>
                  <a:cubicBezTo>
                    <a:pt x="1712" y="8560"/>
                    <a:pt x="2447" y="8165"/>
                    <a:pt x="3276" y="5407"/>
                  </a:cubicBezTo>
                  <a:cubicBezTo>
                    <a:pt x="4140" y="2540"/>
                    <a:pt x="2749" y="1"/>
                    <a:pt x="2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1"/>
            <p:cNvSpPr/>
            <p:nvPr/>
          </p:nvSpPr>
          <p:spPr>
            <a:xfrm>
              <a:off x="2569000" y="2392750"/>
              <a:ext cx="205750" cy="73400"/>
            </a:xfrm>
            <a:custGeom>
              <a:avLst/>
              <a:gdLst/>
              <a:ahLst/>
              <a:cxnLst/>
              <a:rect l="l" t="t" r="r" b="b"/>
              <a:pathLst>
                <a:path w="8230" h="2936" extrusionOk="0">
                  <a:moveTo>
                    <a:pt x="6081" y="0"/>
                  </a:moveTo>
                  <a:cubicBezTo>
                    <a:pt x="5128" y="0"/>
                    <a:pt x="3964" y="168"/>
                    <a:pt x="2816" y="759"/>
                  </a:cubicBezTo>
                  <a:cubicBezTo>
                    <a:pt x="255" y="2079"/>
                    <a:pt x="0" y="2872"/>
                    <a:pt x="0" y="2872"/>
                  </a:cubicBezTo>
                  <a:cubicBezTo>
                    <a:pt x="517" y="2915"/>
                    <a:pt x="1003" y="2935"/>
                    <a:pt x="1461" y="2935"/>
                  </a:cubicBezTo>
                  <a:cubicBezTo>
                    <a:pt x="6738" y="2935"/>
                    <a:pt x="8229" y="293"/>
                    <a:pt x="8229" y="293"/>
                  </a:cubicBezTo>
                  <a:cubicBezTo>
                    <a:pt x="8229" y="293"/>
                    <a:pt x="7339" y="0"/>
                    <a:pt x="6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31"/>
          <p:cNvSpPr/>
          <p:nvPr/>
        </p:nvSpPr>
        <p:spPr>
          <a:xfrm>
            <a:off x="262838" y="2714963"/>
            <a:ext cx="192900" cy="1878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26" name="Google Shape;226;p31"/>
          <p:cNvSpPr txBox="1"/>
          <p:nvPr/>
        </p:nvSpPr>
        <p:spPr>
          <a:xfrm>
            <a:off x="262838" y="1616291"/>
            <a:ext cx="61938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dirty="0">
                <a:solidFill>
                  <a:schemeClr val="accent3">
                    <a:lumMod val="50000"/>
                  </a:schemeClr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Integracija </a:t>
            </a:r>
            <a:r>
              <a:rPr lang="hr-HR" sz="4000" dirty="0" err="1">
                <a:solidFill>
                  <a:schemeClr val="accent3">
                    <a:lumMod val="50000"/>
                  </a:schemeClr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mindfulnessa</a:t>
            </a:r>
            <a:r>
              <a:rPr lang="hr-HR" sz="4000" dirty="0">
                <a:solidFill>
                  <a:schemeClr val="accent3">
                    <a:lumMod val="50000"/>
                  </a:schemeClr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 u BKT </a:t>
            </a:r>
            <a:endParaRPr sz="4000" dirty="0">
              <a:solidFill>
                <a:schemeClr val="accent3">
                  <a:lumMod val="50000"/>
                </a:schemeClr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227" name="Google Shape;227;p31"/>
          <p:cNvSpPr/>
          <p:nvPr/>
        </p:nvSpPr>
        <p:spPr>
          <a:xfrm>
            <a:off x="3431470" y="3783399"/>
            <a:ext cx="5712501" cy="1360094"/>
          </a:xfrm>
          <a:custGeom>
            <a:avLst/>
            <a:gdLst/>
            <a:ahLst/>
            <a:cxnLst/>
            <a:rect l="l" t="t" r="r" b="b"/>
            <a:pathLst>
              <a:path w="75425" h="17958" extrusionOk="0">
                <a:moveTo>
                  <a:pt x="65561" y="1"/>
                </a:moveTo>
                <a:cubicBezTo>
                  <a:pt x="62472" y="1"/>
                  <a:pt x="59368" y="1131"/>
                  <a:pt x="56925" y="3440"/>
                </a:cubicBezTo>
                <a:lnTo>
                  <a:pt x="55160" y="5108"/>
                </a:lnTo>
                <a:cubicBezTo>
                  <a:pt x="52790" y="7349"/>
                  <a:pt x="49685" y="8548"/>
                  <a:pt x="46515" y="8548"/>
                </a:cubicBezTo>
                <a:cubicBezTo>
                  <a:pt x="45260" y="8548"/>
                  <a:pt x="43995" y="8360"/>
                  <a:pt x="42762" y="7974"/>
                </a:cubicBezTo>
                <a:lnTo>
                  <a:pt x="30942" y="4279"/>
                </a:lnTo>
                <a:cubicBezTo>
                  <a:pt x="29713" y="3895"/>
                  <a:pt x="28448" y="3706"/>
                  <a:pt x="27187" y="3706"/>
                </a:cubicBezTo>
                <a:cubicBezTo>
                  <a:pt x="24902" y="3706"/>
                  <a:pt x="22635" y="4328"/>
                  <a:pt x="20642" y="5542"/>
                </a:cubicBezTo>
                <a:cubicBezTo>
                  <a:pt x="13349" y="9983"/>
                  <a:pt x="377" y="17865"/>
                  <a:pt x="1" y="17958"/>
                </a:cubicBezTo>
                <a:lnTo>
                  <a:pt x="75425" y="17958"/>
                </a:lnTo>
                <a:lnTo>
                  <a:pt x="75425" y="4760"/>
                </a:lnTo>
                <a:cubicBezTo>
                  <a:pt x="72927" y="1615"/>
                  <a:pt x="69254" y="1"/>
                  <a:pt x="655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" name="Google Shape;228;p31"/>
          <p:cNvGrpSpPr/>
          <p:nvPr/>
        </p:nvGrpSpPr>
        <p:grpSpPr>
          <a:xfrm>
            <a:off x="5858752" y="3632736"/>
            <a:ext cx="900024" cy="1511166"/>
            <a:chOff x="1779425" y="1937525"/>
            <a:chExt cx="310975" cy="522100"/>
          </a:xfrm>
        </p:grpSpPr>
        <p:sp>
          <p:nvSpPr>
            <p:cNvPr id="229" name="Google Shape;229;p31"/>
            <p:cNvSpPr/>
            <p:nvPr/>
          </p:nvSpPr>
          <p:spPr>
            <a:xfrm>
              <a:off x="1805700" y="1937525"/>
              <a:ext cx="136700" cy="302700"/>
            </a:xfrm>
            <a:custGeom>
              <a:avLst/>
              <a:gdLst/>
              <a:ahLst/>
              <a:cxnLst/>
              <a:rect l="l" t="t" r="r" b="b"/>
              <a:pathLst>
                <a:path w="5468" h="12108" extrusionOk="0">
                  <a:moveTo>
                    <a:pt x="3976" y="1"/>
                  </a:moveTo>
                  <a:cubicBezTo>
                    <a:pt x="2637" y="1"/>
                    <a:pt x="0" y="7975"/>
                    <a:pt x="890" y="10333"/>
                  </a:cubicBezTo>
                  <a:cubicBezTo>
                    <a:pt x="1362" y="11588"/>
                    <a:pt x="2192" y="12108"/>
                    <a:pt x="2981" y="12108"/>
                  </a:cubicBezTo>
                  <a:cubicBezTo>
                    <a:pt x="3458" y="12108"/>
                    <a:pt x="3920" y="11918"/>
                    <a:pt x="4280" y="11585"/>
                  </a:cubicBezTo>
                  <a:cubicBezTo>
                    <a:pt x="4671" y="11227"/>
                    <a:pt x="5205" y="10513"/>
                    <a:pt x="5299" y="9648"/>
                  </a:cubicBezTo>
                  <a:cubicBezTo>
                    <a:pt x="5467" y="8081"/>
                    <a:pt x="5335" y="2154"/>
                    <a:pt x="4362" y="303"/>
                  </a:cubicBezTo>
                  <a:cubicBezTo>
                    <a:pt x="4253" y="96"/>
                    <a:pt x="4123" y="1"/>
                    <a:pt x="39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1"/>
            <p:cNvSpPr/>
            <p:nvPr/>
          </p:nvSpPr>
          <p:spPr>
            <a:xfrm>
              <a:off x="1779425" y="2063500"/>
              <a:ext cx="112700" cy="396125"/>
            </a:xfrm>
            <a:custGeom>
              <a:avLst/>
              <a:gdLst/>
              <a:ahLst/>
              <a:cxnLst/>
              <a:rect l="l" t="t" r="r" b="b"/>
              <a:pathLst>
                <a:path w="4508" h="15845" extrusionOk="0">
                  <a:moveTo>
                    <a:pt x="4430" y="0"/>
                  </a:moveTo>
                  <a:cubicBezTo>
                    <a:pt x="4384" y="0"/>
                    <a:pt x="4334" y="33"/>
                    <a:pt x="4334" y="93"/>
                  </a:cubicBezTo>
                  <a:cubicBezTo>
                    <a:pt x="4244" y="4835"/>
                    <a:pt x="3125" y="9502"/>
                    <a:pt x="1048" y="13764"/>
                  </a:cubicBezTo>
                  <a:cubicBezTo>
                    <a:pt x="721" y="14435"/>
                    <a:pt x="373" y="15088"/>
                    <a:pt x="0" y="15734"/>
                  </a:cubicBezTo>
                  <a:lnTo>
                    <a:pt x="136" y="15845"/>
                  </a:lnTo>
                  <a:cubicBezTo>
                    <a:pt x="2224" y="12222"/>
                    <a:pt x="3602" y="8229"/>
                    <a:pt x="4194" y="4085"/>
                  </a:cubicBezTo>
                  <a:cubicBezTo>
                    <a:pt x="4380" y="2758"/>
                    <a:pt x="4484" y="1420"/>
                    <a:pt x="4506" y="78"/>
                  </a:cubicBezTo>
                  <a:cubicBezTo>
                    <a:pt x="4507" y="25"/>
                    <a:pt x="4470" y="0"/>
                    <a:pt x="4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1"/>
            <p:cNvSpPr/>
            <p:nvPr/>
          </p:nvSpPr>
          <p:spPr>
            <a:xfrm>
              <a:off x="1869275" y="2180625"/>
              <a:ext cx="221125" cy="191450"/>
            </a:xfrm>
            <a:custGeom>
              <a:avLst/>
              <a:gdLst/>
              <a:ahLst/>
              <a:cxnLst/>
              <a:rect l="l" t="t" r="r" b="b"/>
              <a:pathLst>
                <a:path w="8845" h="7658" extrusionOk="0">
                  <a:moveTo>
                    <a:pt x="7307" y="1"/>
                  </a:moveTo>
                  <a:cubicBezTo>
                    <a:pt x="7263" y="1"/>
                    <a:pt x="7214" y="6"/>
                    <a:pt x="7161" y="17"/>
                  </a:cubicBezTo>
                  <a:cubicBezTo>
                    <a:pt x="5479" y="376"/>
                    <a:pt x="2300" y="2941"/>
                    <a:pt x="1349" y="3831"/>
                  </a:cubicBezTo>
                  <a:cubicBezTo>
                    <a:pt x="1030" y="4129"/>
                    <a:pt x="1" y="5226"/>
                    <a:pt x="65" y="6001"/>
                  </a:cubicBezTo>
                  <a:cubicBezTo>
                    <a:pt x="137" y="6850"/>
                    <a:pt x="668" y="7657"/>
                    <a:pt x="1724" y="7657"/>
                  </a:cubicBezTo>
                  <a:cubicBezTo>
                    <a:pt x="1994" y="7657"/>
                    <a:pt x="2298" y="7605"/>
                    <a:pt x="2637" y="7486"/>
                  </a:cubicBezTo>
                  <a:cubicBezTo>
                    <a:pt x="4751" y="6757"/>
                    <a:pt x="8844" y="1"/>
                    <a:pt x="73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1"/>
            <p:cNvSpPr/>
            <p:nvPr/>
          </p:nvSpPr>
          <p:spPr>
            <a:xfrm>
              <a:off x="1806800" y="2275025"/>
              <a:ext cx="164175" cy="130400"/>
            </a:xfrm>
            <a:custGeom>
              <a:avLst/>
              <a:gdLst/>
              <a:ahLst/>
              <a:cxnLst/>
              <a:rect l="l" t="t" r="r" b="b"/>
              <a:pathLst>
                <a:path w="6567" h="5216" extrusionOk="0">
                  <a:moveTo>
                    <a:pt x="6440" y="1"/>
                  </a:moveTo>
                  <a:cubicBezTo>
                    <a:pt x="6418" y="1"/>
                    <a:pt x="6396" y="9"/>
                    <a:pt x="6378" y="30"/>
                  </a:cubicBezTo>
                  <a:lnTo>
                    <a:pt x="6378" y="33"/>
                  </a:lnTo>
                  <a:cubicBezTo>
                    <a:pt x="5517" y="1038"/>
                    <a:pt x="4405" y="1870"/>
                    <a:pt x="3368" y="2684"/>
                  </a:cubicBezTo>
                  <a:cubicBezTo>
                    <a:pt x="2310" y="3517"/>
                    <a:pt x="1233" y="4356"/>
                    <a:pt x="82" y="5059"/>
                  </a:cubicBezTo>
                  <a:cubicBezTo>
                    <a:pt x="1" y="5107"/>
                    <a:pt x="58" y="5216"/>
                    <a:pt x="136" y="5216"/>
                  </a:cubicBezTo>
                  <a:cubicBezTo>
                    <a:pt x="151" y="5216"/>
                    <a:pt x="167" y="5212"/>
                    <a:pt x="182" y="5203"/>
                  </a:cubicBezTo>
                  <a:cubicBezTo>
                    <a:pt x="1352" y="4489"/>
                    <a:pt x="2449" y="3631"/>
                    <a:pt x="3526" y="2781"/>
                  </a:cubicBezTo>
                  <a:cubicBezTo>
                    <a:pt x="4555" y="1970"/>
                    <a:pt x="5657" y="1145"/>
                    <a:pt x="6510" y="144"/>
                  </a:cubicBezTo>
                  <a:cubicBezTo>
                    <a:pt x="6567" y="80"/>
                    <a:pt x="6506" y="1"/>
                    <a:pt x="6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235;p31"/>
          <p:cNvSpPr/>
          <p:nvPr/>
        </p:nvSpPr>
        <p:spPr>
          <a:xfrm>
            <a:off x="3731450" y="3380663"/>
            <a:ext cx="365278" cy="362621"/>
          </a:xfrm>
          <a:custGeom>
            <a:avLst/>
            <a:gdLst/>
            <a:ahLst/>
            <a:cxnLst/>
            <a:rect l="l" t="t" r="r" b="b"/>
            <a:pathLst>
              <a:path w="4833" h="4798" extrusionOk="0">
                <a:moveTo>
                  <a:pt x="2417" y="1"/>
                </a:moveTo>
                <a:cubicBezTo>
                  <a:pt x="2389" y="1"/>
                  <a:pt x="2361" y="19"/>
                  <a:pt x="2357" y="55"/>
                </a:cubicBezTo>
                <a:cubicBezTo>
                  <a:pt x="2289" y="708"/>
                  <a:pt x="2203" y="1160"/>
                  <a:pt x="2038" y="1486"/>
                </a:cubicBezTo>
                <a:cubicBezTo>
                  <a:pt x="1690" y="1375"/>
                  <a:pt x="1310" y="1113"/>
                  <a:pt x="801" y="700"/>
                </a:cubicBezTo>
                <a:cubicBezTo>
                  <a:pt x="788" y="689"/>
                  <a:pt x="775" y="684"/>
                  <a:pt x="762" y="684"/>
                </a:cubicBezTo>
                <a:cubicBezTo>
                  <a:pt x="718" y="684"/>
                  <a:pt x="679" y="741"/>
                  <a:pt x="718" y="783"/>
                </a:cubicBezTo>
                <a:cubicBezTo>
                  <a:pt x="1131" y="1292"/>
                  <a:pt x="1389" y="1673"/>
                  <a:pt x="1504" y="2021"/>
                </a:cubicBezTo>
                <a:cubicBezTo>
                  <a:pt x="1177" y="2186"/>
                  <a:pt x="725" y="2272"/>
                  <a:pt x="72" y="2340"/>
                </a:cubicBezTo>
                <a:cubicBezTo>
                  <a:pt x="1" y="2347"/>
                  <a:pt x="1" y="2451"/>
                  <a:pt x="72" y="2458"/>
                </a:cubicBezTo>
                <a:cubicBezTo>
                  <a:pt x="725" y="2526"/>
                  <a:pt x="1177" y="2612"/>
                  <a:pt x="1504" y="2778"/>
                </a:cubicBezTo>
                <a:cubicBezTo>
                  <a:pt x="1392" y="3125"/>
                  <a:pt x="1131" y="3506"/>
                  <a:pt x="718" y="4015"/>
                </a:cubicBezTo>
                <a:cubicBezTo>
                  <a:pt x="684" y="4060"/>
                  <a:pt x="721" y="4114"/>
                  <a:pt x="765" y="4114"/>
                </a:cubicBezTo>
                <a:cubicBezTo>
                  <a:pt x="777" y="4114"/>
                  <a:pt x="789" y="4110"/>
                  <a:pt x="801" y="4101"/>
                </a:cubicBezTo>
                <a:cubicBezTo>
                  <a:pt x="1310" y="3689"/>
                  <a:pt x="1690" y="3427"/>
                  <a:pt x="2038" y="3312"/>
                </a:cubicBezTo>
                <a:cubicBezTo>
                  <a:pt x="2203" y="3638"/>
                  <a:pt x="2289" y="4094"/>
                  <a:pt x="2357" y="4743"/>
                </a:cubicBezTo>
                <a:cubicBezTo>
                  <a:pt x="2361" y="4779"/>
                  <a:pt x="2389" y="4797"/>
                  <a:pt x="2417" y="4797"/>
                </a:cubicBezTo>
                <a:cubicBezTo>
                  <a:pt x="2444" y="4797"/>
                  <a:pt x="2472" y="4779"/>
                  <a:pt x="2476" y="4743"/>
                </a:cubicBezTo>
                <a:cubicBezTo>
                  <a:pt x="2544" y="4094"/>
                  <a:pt x="2630" y="3638"/>
                  <a:pt x="2795" y="3312"/>
                </a:cubicBezTo>
                <a:cubicBezTo>
                  <a:pt x="3143" y="3427"/>
                  <a:pt x="3523" y="3689"/>
                  <a:pt x="4033" y="4101"/>
                </a:cubicBezTo>
                <a:cubicBezTo>
                  <a:pt x="4044" y="4110"/>
                  <a:pt x="4057" y="4114"/>
                  <a:pt x="4068" y="4114"/>
                </a:cubicBezTo>
                <a:cubicBezTo>
                  <a:pt x="4112" y="4114"/>
                  <a:pt x="4149" y="4060"/>
                  <a:pt x="4115" y="4015"/>
                </a:cubicBezTo>
                <a:cubicBezTo>
                  <a:pt x="3703" y="3506"/>
                  <a:pt x="3444" y="3125"/>
                  <a:pt x="3330" y="2778"/>
                </a:cubicBezTo>
                <a:cubicBezTo>
                  <a:pt x="3656" y="2612"/>
                  <a:pt x="4112" y="2526"/>
                  <a:pt x="4761" y="2458"/>
                </a:cubicBezTo>
                <a:cubicBezTo>
                  <a:pt x="4833" y="2451"/>
                  <a:pt x="4833" y="2347"/>
                  <a:pt x="4761" y="2340"/>
                </a:cubicBezTo>
                <a:cubicBezTo>
                  <a:pt x="4112" y="2272"/>
                  <a:pt x="3656" y="2186"/>
                  <a:pt x="3330" y="2021"/>
                </a:cubicBezTo>
                <a:cubicBezTo>
                  <a:pt x="3444" y="1673"/>
                  <a:pt x="3703" y="1292"/>
                  <a:pt x="4115" y="783"/>
                </a:cubicBezTo>
                <a:cubicBezTo>
                  <a:pt x="4154" y="741"/>
                  <a:pt x="4116" y="684"/>
                  <a:pt x="4071" y="684"/>
                </a:cubicBezTo>
                <a:cubicBezTo>
                  <a:pt x="4058" y="684"/>
                  <a:pt x="4045" y="689"/>
                  <a:pt x="4033" y="700"/>
                </a:cubicBezTo>
                <a:cubicBezTo>
                  <a:pt x="3523" y="1113"/>
                  <a:pt x="3143" y="1371"/>
                  <a:pt x="2795" y="1486"/>
                </a:cubicBezTo>
                <a:cubicBezTo>
                  <a:pt x="2630" y="1160"/>
                  <a:pt x="2544" y="708"/>
                  <a:pt x="2476" y="55"/>
                </a:cubicBezTo>
                <a:cubicBezTo>
                  <a:pt x="2472" y="19"/>
                  <a:pt x="2444" y="1"/>
                  <a:pt x="24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1"/>
          <p:cNvSpPr/>
          <p:nvPr/>
        </p:nvSpPr>
        <p:spPr>
          <a:xfrm>
            <a:off x="7066375" y="759100"/>
            <a:ext cx="192900" cy="1878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3C71A2-DF25-067B-008C-A5AD3D33C0B4}"/>
              </a:ext>
            </a:extLst>
          </p:cNvPr>
          <p:cNvSpPr txBox="1"/>
          <p:nvPr/>
        </p:nvSpPr>
        <p:spPr>
          <a:xfrm>
            <a:off x="7300219" y="4473478"/>
            <a:ext cx="2189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Lucija Vojnović</a:t>
            </a:r>
          </a:p>
          <a:p>
            <a:r>
              <a:rPr lang="hr-HR" dirty="0"/>
              <a:t>Praktikum II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DF388A-A005-3E61-9C78-C06501FB4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3098" y="1493612"/>
            <a:ext cx="26193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8838BBF-F0AF-A968-643C-7AC97D3F5B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hr-HR" dirty="0"/>
              <a:t>	Nije važno koliko puta ti misli odlutaju. Svaki put kada se to dogodi, primijeti  misao te lagano vrati fokus na disanje. </a:t>
            </a:r>
          </a:p>
        </p:txBody>
      </p:sp>
    </p:spTree>
    <p:extLst>
      <p:ext uri="{BB962C8B-B14F-4D97-AF65-F5344CB8AC3E}">
        <p14:creationId xmlns:p14="http://schemas.microsoft.com/office/powerpoint/2010/main" val="1961478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F70C0-20BD-E8AC-C25C-2C15D197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023" y="652851"/>
            <a:ext cx="5235836" cy="1146000"/>
          </a:xfrm>
        </p:spPr>
        <p:txBody>
          <a:bodyPr/>
          <a:lstStyle/>
          <a:p>
            <a:r>
              <a:rPr lang="hr-HR" sz="2400" dirty="0"/>
              <a:t>Koraci nakon </a:t>
            </a:r>
            <a:r>
              <a:rPr lang="hr-HR" sz="2400" dirty="0" err="1"/>
              <a:t>mindfulness</a:t>
            </a:r>
            <a:r>
              <a:rPr lang="hr-HR" sz="2400" dirty="0"/>
              <a:t> prakse: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21B197-2621-D2EC-5D7F-C84F019AE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824" y="2168700"/>
            <a:ext cx="7679473" cy="1875900"/>
          </a:xfrm>
        </p:spPr>
        <p:txBody>
          <a:bodyPr/>
          <a:lstStyle/>
          <a:p>
            <a:pPr algn="just"/>
            <a:r>
              <a:rPr lang="hr-HR" dirty="0"/>
              <a:t>1.    Ponovna procjena intenziteta negativne emocije </a:t>
            </a:r>
          </a:p>
          <a:p>
            <a:pPr algn="just"/>
            <a:r>
              <a:rPr lang="hr-HR" dirty="0"/>
              <a:t>2. Vodstvo pri donošenju zaključaka o iskustvu (zbog dodatnih modifikacija disfunkcionalnih vjerovanja)</a:t>
            </a:r>
          </a:p>
          <a:p>
            <a:pPr algn="just"/>
            <a:r>
              <a:rPr lang="hr-HR" dirty="0"/>
              <a:t>3. Stvaranje akcijskog plana; Preporuka Npr. 5min formalne prakse + neformalna praksa kroz dan i kada se klijent zateče u krugu negativnih misli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1860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B643F-2515-C5A7-ED80-5C34594FB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Provjeravamo s klijentom: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7E7B8-851E-0B1F-046A-80A4F1462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0780" y="2168700"/>
            <a:ext cx="5711545" cy="1875900"/>
          </a:xfrm>
        </p:spPr>
        <p:txBody>
          <a:bodyPr/>
          <a:lstStyle/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dirty="0"/>
              <a:t>Koliko ste trenutno npr. tužni na skali o-10?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dirty="0"/>
              <a:t>Kakvo je bilo ovo iskustvo za vas?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dirty="0"/>
              <a:t>Što ste primijetili?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dirty="0"/>
              <a:t>Jesu li vam misli lutale?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dirty="0"/>
              <a:t>Jeste li mogli vratiti misli natrag na disanje?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dirty="0"/>
              <a:t>Je li vam ova praksa bila korisna?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dirty="0"/>
              <a:t>Što se dogodilo s emocijom tijekom prakticiranja </a:t>
            </a:r>
            <a:r>
              <a:rPr lang="hr-HR" dirty="0" err="1"/>
              <a:t>mindfulnessa</a:t>
            </a:r>
            <a:r>
              <a:rPr lang="hr-HR" dirty="0"/>
              <a:t>?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dirty="0"/>
              <a:t>Mislite li da bi bilo korisno ovo uvesti u vaš akcijski plan?</a:t>
            </a:r>
          </a:p>
        </p:txBody>
      </p:sp>
    </p:spTree>
    <p:extLst>
      <p:ext uri="{BB962C8B-B14F-4D97-AF65-F5344CB8AC3E}">
        <p14:creationId xmlns:p14="http://schemas.microsoft.com/office/powerpoint/2010/main" val="683201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5800481-A873-7201-4A80-E14A5B8DBC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hr-HR" dirty="0"/>
              <a:t>	Korisno je naučiti niz različitih formalnih praksi, kako bismo mogli izabrati onu koja odgovara određenom klijentu. </a:t>
            </a:r>
          </a:p>
        </p:txBody>
      </p:sp>
    </p:spTree>
    <p:extLst>
      <p:ext uri="{BB962C8B-B14F-4D97-AF65-F5344CB8AC3E}">
        <p14:creationId xmlns:p14="http://schemas.microsoft.com/office/powerpoint/2010/main" val="3814511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44102-259E-6A7E-19D7-72E974C9D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525" y="340617"/>
            <a:ext cx="4360800" cy="1146000"/>
          </a:xfrm>
        </p:spPr>
        <p:txBody>
          <a:bodyPr/>
          <a:lstStyle/>
          <a:p>
            <a:r>
              <a:rPr lang="hr-HR" sz="2400" dirty="0"/>
              <a:t>Tehnika svjesnosti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0D179C-CB2A-A0AA-CA97-C4B9A2AB6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3601" y="1633800"/>
            <a:ext cx="4360500" cy="1875900"/>
          </a:xfrm>
        </p:spPr>
        <p:txBody>
          <a:bodyPr/>
          <a:lstStyle/>
          <a:p>
            <a:pPr marL="482600" indent="-342900" algn="l">
              <a:buAutoNum type="arabicPeriod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Prihvati anksioznost (ili drugu emociju)</a:t>
            </a:r>
          </a:p>
          <a:p>
            <a:pPr marL="482600" indent="-342900" algn="l">
              <a:buAutoNum type="arabicPeriod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Promatraj ju s udaljenosti – ti nisi svoja anksioznost</a:t>
            </a:r>
          </a:p>
          <a:p>
            <a:pPr marL="482600" indent="-342900" algn="l">
              <a:buAutoNum type="arabicPeriod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Djeluj konstruktivno (kao da nisi anksiozan)</a:t>
            </a:r>
          </a:p>
          <a:p>
            <a:pPr marL="482600" indent="-342900" algn="l">
              <a:buAutoNum type="arabicPeriod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Ponovi korake. </a:t>
            </a:r>
          </a:p>
          <a:p>
            <a:pPr marL="482600" indent="-342900" algn="l">
              <a:buAutoNum type="arabicPeriod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Očekuj najbolje – najčešće ono od čega strahuješ se ne ostvari</a:t>
            </a:r>
          </a:p>
        </p:txBody>
      </p:sp>
    </p:spTree>
    <p:extLst>
      <p:ext uri="{BB962C8B-B14F-4D97-AF65-F5344CB8AC3E}">
        <p14:creationId xmlns:p14="http://schemas.microsoft.com/office/powerpoint/2010/main" val="3796951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EDBD-7438-A834-8D22-AE37CC68B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376" y="861008"/>
            <a:ext cx="4360800" cy="1146000"/>
          </a:xfrm>
        </p:spPr>
        <p:txBody>
          <a:bodyPr/>
          <a:lstStyle/>
          <a:p>
            <a:r>
              <a:rPr lang="hr-HR" dirty="0"/>
              <a:t>Hvala na pažnji! </a:t>
            </a:r>
            <a:r>
              <a:rPr lang="hr-HR" dirty="0">
                <a:sym typeface="Wingdings" panose="05000000000000000000" pitchFamily="2" charset="2"/>
              </a:rPr>
              <a:t>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73289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9"/>
          <p:cNvSpPr txBox="1">
            <a:spLocks noGrp="1"/>
          </p:cNvSpPr>
          <p:nvPr>
            <p:ph type="title"/>
          </p:nvPr>
        </p:nvSpPr>
        <p:spPr>
          <a:xfrm>
            <a:off x="1390272" y="58120"/>
            <a:ext cx="4360800" cy="11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err="1"/>
              <a:t>Mindfulness</a:t>
            </a:r>
            <a:endParaRPr dirty="0"/>
          </a:p>
        </p:txBody>
      </p:sp>
      <p:sp>
        <p:nvSpPr>
          <p:cNvPr id="386" name="Google Shape;386;p39"/>
          <p:cNvSpPr txBox="1">
            <a:spLocks noGrp="1"/>
          </p:cNvSpPr>
          <p:nvPr>
            <p:ph type="subTitle" idx="1"/>
          </p:nvPr>
        </p:nvSpPr>
        <p:spPr>
          <a:xfrm>
            <a:off x="1217230" y="1633800"/>
            <a:ext cx="6171220" cy="18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Usmjeravanje pažnje na sadašnji trenutak, pritom zauzimajući perspektivu otvorenosti, znatiželje i prihvaćanja </a:t>
            </a:r>
          </a:p>
          <a:p>
            <a:pPr marL="171450" lvl="0" indent="-171450" algn="just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Fokus na ono što se trenutno zbiva: 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internalni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ili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ekstrenalni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događaji i podražaje</a:t>
            </a:r>
          </a:p>
          <a:p>
            <a:pPr marL="171450" lvl="0" indent="-171450" algn="just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Pomaže nam u razvijanju drugačijeg pristupa našim mislima </a:t>
            </a:r>
          </a:p>
          <a:p>
            <a:pPr marL="171450" lvl="0" indent="-171450" algn="just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Primjećujemo prisustvo određene misli te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 procjene i osuđivanja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puštamo da misao dođe i ode</a:t>
            </a:r>
          </a:p>
          <a:p>
            <a:pPr marL="171450" lvl="0" indent="-171450" algn="just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Pokazalo se da je integracija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mindfulnessa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BKT tretman korisnija za klijenta od samostalnog prakticiranja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mindfulnessa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7" name="Google Shape;387;p39"/>
          <p:cNvSpPr/>
          <p:nvPr/>
        </p:nvSpPr>
        <p:spPr>
          <a:xfrm>
            <a:off x="7388450" y="743725"/>
            <a:ext cx="365278" cy="362621"/>
          </a:xfrm>
          <a:custGeom>
            <a:avLst/>
            <a:gdLst/>
            <a:ahLst/>
            <a:cxnLst/>
            <a:rect l="l" t="t" r="r" b="b"/>
            <a:pathLst>
              <a:path w="4833" h="4798" extrusionOk="0">
                <a:moveTo>
                  <a:pt x="2417" y="1"/>
                </a:moveTo>
                <a:cubicBezTo>
                  <a:pt x="2389" y="1"/>
                  <a:pt x="2361" y="19"/>
                  <a:pt x="2357" y="55"/>
                </a:cubicBezTo>
                <a:cubicBezTo>
                  <a:pt x="2289" y="708"/>
                  <a:pt x="2203" y="1160"/>
                  <a:pt x="2038" y="1486"/>
                </a:cubicBezTo>
                <a:cubicBezTo>
                  <a:pt x="1690" y="1375"/>
                  <a:pt x="1310" y="1113"/>
                  <a:pt x="801" y="700"/>
                </a:cubicBezTo>
                <a:cubicBezTo>
                  <a:pt x="788" y="689"/>
                  <a:pt x="775" y="684"/>
                  <a:pt x="762" y="684"/>
                </a:cubicBezTo>
                <a:cubicBezTo>
                  <a:pt x="718" y="684"/>
                  <a:pt x="679" y="741"/>
                  <a:pt x="718" y="783"/>
                </a:cubicBezTo>
                <a:cubicBezTo>
                  <a:pt x="1131" y="1292"/>
                  <a:pt x="1389" y="1673"/>
                  <a:pt x="1504" y="2021"/>
                </a:cubicBezTo>
                <a:cubicBezTo>
                  <a:pt x="1177" y="2186"/>
                  <a:pt x="725" y="2272"/>
                  <a:pt x="72" y="2340"/>
                </a:cubicBezTo>
                <a:cubicBezTo>
                  <a:pt x="1" y="2347"/>
                  <a:pt x="1" y="2451"/>
                  <a:pt x="72" y="2458"/>
                </a:cubicBezTo>
                <a:cubicBezTo>
                  <a:pt x="725" y="2526"/>
                  <a:pt x="1177" y="2612"/>
                  <a:pt x="1504" y="2778"/>
                </a:cubicBezTo>
                <a:cubicBezTo>
                  <a:pt x="1392" y="3125"/>
                  <a:pt x="1131" y="3506"/>
                  <a:pt x="718" y="4015"/>
                </a:cubicBezTo>
                <a:cubicBezTo>
                  <a:pt x="684" y="4060"/>
                  <a:pt x="721" y="4114"/>
                  <a:pt x="765" y="4114"/>
                </a:cubicBezTo>
                <a:cubicBezTo>
                  <a:pt x="777" y="4114"/>
                  <a:pt x="789" y="4110"/>
                  <a:pt x="801" y="4101"/>
                </a:cubicBezTo>
                <a:cubicBezTo>
                  <a:pt x="1310" y="3689"/>
                  <a:pt x="1690" y="3427"/>
                  <a:pt x="2038" y="3312"/>
                </a:cubicBezTo>
                <a:cubicBezTo>
                  <a:pt x="2203" y="3638"/>
                  <a:pt x="2289" y="4094"/>
                  <a:pt x="2357" y="4743"/>
                </a:cubicBezTo>
                <a:cubicBezTo>
                  <a:pt x="2361" y="4779"/>
                  <a:pt x="2389" y="4797"/>
                  <a:pt x="2417" y="4797"/>
                </a:cubicBezTo>
                <a:cubicBezTo>
                  <a:pt x="2444" y="4797"/>
                  <a:pt x="2472" y="4779"/>
                  <a:pt x="2476" y="4743"/>
                </a:cubicBezTo>
                <a:cubicBezTo>
                  <a:pt x="2544" y="4094"/>
                  <a:pt x="2630" y="3638"/>
                  <a:pt x="2795" y="3312"/>
                </a:cubicBezTo>
                <a:cubicBezTo>
                  <a:pt x="3143" y="3427"/>
                  <a:pt x="3523" y="3689"/>
                  <a:pt x="4033" y="4101"/>
                </a:cubicBezTo>
                <a:cubicBezTo>
                  <a:pt x="4044" y="4110"/>
                  <a:pt x="4057" y="4114"/>
                  <a:pt x="4068" y="4114"/>
                </a:cubicBezTo>
                <a:cubicBezTo>
                  <a:pt x="4112" y="4114"/>
                  <a:pt x="4149" y="4060"/>
                  <a:pt x="4115" y="4015"/>
                </a:cubicBezTo>
                <a:cubicBezTo>
                  <a:pt x="3703" y="3506"/>
                  <a:pt x="3444" y="3125"/>
                  <a:pt x="3330" y="2778"/>
                </a:cubicBezTo>
                <a:cubicBezTo>
                  <a:pt x="3656" y="2612"/>
                  <a:pt x="4112" y="2526"/>
                  <a:pt x="4761" y="2458"/>
                </a:cubicBezTo>
                <a:cubicBezTo>
                  <a:pt x="4833" y="2451"/>
                  <a:pt x="4833" y="2347"/>
                  <a:pt x="4761" y="2340"/>
                </a:cubicBezTo>
                <a:cubicBezTo>
                  <a:pt x="4112" y="2272"/>
                  <a:pt x="3656" y="2186"/>
                  <a:pt x="3330" y="2021"/>
                </a:cubicBezTo>
                <a:cubicBezTo>
                  <a:pt x="3444" y="1673"/>
                  <a:pt x="3703" y="1292"/>
                  <a:pt x="4115" y="783"/>
                </a:cubicBezTo>
                <a:cubicBezTo>
                  <a:pt x="4154" y="741"/>
                  <a:pt x="4116" y="684"/>
                  <a:pt x="4071" y="684"/>
                </a:cubicBezTo>
                <a:cubicBezTo>
                  <a:pt x="4058" y="684"/>
                  <a:pt x="4045" y="689"/>
                  <a:pt x="4033" y="700"/>
                </a:cubicBezTo>
                <a:cubicBezTo>
                  <a:pt x="3523" y="1113"/>
                  <a:pt x="3143" y="1371"/>
                  <a:pt x="2795" y="1486"/>
                </a:cubicBezTo>
                <a:cubicBezTo>
                  <a:pt x="2630" y="1160"/>
                  <a:pt x="2544" y="708"/>
                  <a:pt x="2476" y="55"/>
                </a:cubicBezTo>
                <a:cubicBezTo>
                  <a:pt x="2472" y="19"/>
                  <a:pt x="2444" y="1"/>
                  <a:pt x="24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DA5E44-83E5-093A-A31E-AD3CA82490A7}"/>
              </a:ext>
            </a:extLst>
          </p:cNvPr>
          <p:cNvSpPr txBox="1"/>
          <p:nvPr/>
        </p:nvSpPr>
        <p:spPr>
          <a:xfrm>
            <a:off x="1129991" y="906966"/>
            <a:ext cx="72259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Cilj nije ukloniti neugodnu misao ili uznemirujući unutarnji podražaj (to je ponekad nemoguće i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maladaptivno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već ih prihvatiti bez nastojanja da ih mijenjamo!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Kada je </a:t>
            </a:r>
            <a:r>
              <a:rPr lang="hr-HR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mindfulness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koristan?</a:t>
            </a:r>
          </a:p>
          <a:p>
            <a:endParaRPr lang="hr-HR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6969F7-09A8-0618-CF8A-954608686CEE}"/>
              </a:ext>
            </a:extLst>
          </p:cNvPr>
          <p:cNvSpPr txBox="1"/>
          <p:nvPr/>
        </p:nvSpPr>
        <p:spPr>
          <a:xfrm>
            <a:off x="1955180" y="2722848"/>
            <a:ext cx="4586869" cy="13849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Mindfulness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misli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za klijente s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maladaptivnim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oblicima kognitivnog procesiranja (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ruminiranje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briga)</a:t>
            </a:r>
          </a:p>
          <a:p>
            <a:r>
              <a:rPr lang="hr-HR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Mindfulness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unutarnjih podražaja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kod intenzivnih emocija i drugih unutarnjih stanja</a:t>
            </a:r>
          </a:p>
          <a:p>
            <a:r>
              <a:rPr lang="hr-HR" b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Mindfulness</a:t>
            </a:r>
            <a:r>
              <a:rPr lang="hr-HR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hr-HR" b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samosuosjećanje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klijente koji su skloni prekomjernoj samokritičnosti  </a:t>
            </a:r>
          </a:p>
        </p:txBody>
      </p:sp>
    </p:spTree>
    <p:extLst>
      <p:ext uri="{BB962C8B-B14F-4D97-AF65-F5344CB8AC3E}">
        <p14:creationId xmlns:p14="http://schemas.microsoft.com/office/powerpoint/2010/main" val="900289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495B1-8CC1-D921-A83A-5EE575FE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703" y="80422"/>
            <a:ext cx="4360800" cy="1146000"/>
          </a:xfrm>
        </p:spPr>
        <p:txBody>
          <a:bodyPr/>
          <a:lstStyle/>
          <a:p>
            <a:r>
              <a:rPr lang="hr-HR" dirty="0"/>
              <a:t>Ruminacija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9010E-08B3-C90F-C846-966028225A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96" t="30967" r="44245" b="41773"/>
          <a:stretch/>
        </p:blipFill>
        <p:spPr>
          <a:xfrm>
            <a:off x="3757486" y="3215226"/>
            <a:ext cx="1583473" cy="192251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F4097F2-D897-3E29-8F6C-EFD56864647F}"/>
              </a:ext>
            </a:extLst>
          </p:cNvPr>
          <p:cNvGrpSpPr/>
          <p:nvPr/>
        </p:nvGrpSpPr>
        <p:grpSpPr>
          <a:xfrm rot="20874633">
            <a:off x="2213190" y="1457629"/>
            <a:ext cx="1583473" cy="1003610"/>
            <a:chOff x="1486829" y="2289717"/>
            <a:chExt cx="1583473" cy="1003610"/>
          </a:xfrm>
        </p:grpSpPr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id="{3E71FF4A-57D5-68DC-AD35-FBC11E005C2F}"/>
                </a:ext>
              </a:extLst>
            </p:cNvPr>
            <p:cNvSpPr/>
            <p:nvPr/>
          </p:nvSpPr>
          <p:spPr>
            <a:xfrm>
              <a:off x="1486829" y="2289717"/>
              <a:ext cx="1583473" cy="100361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B735AB-DE49-7DF9-23A1-3FA3B3B165AE}"/>
                </a:ext>
              </a:extLst>
            </p:cNvPr>
            <p:cNvSpPr txBox="1"/>
            <p:nvPr/>
          </p:nvSpPr>
          <p:spPr>
            <a:xfrm>
              <a:off x="1821366" y="2490439"/>
              <a:ext cx="9441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Zašto gledam televiziju?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6E40CA5-DBF1-B538-136B-6BDE3284599A}"/>
              </a:ext>
            </a:extLst>
          </p:cNvPr>
          <p:cNvGrpSpPr/>
          <p:nvPr/>
        </p:nvGrpSpPr>
        <p:grpSpPr>
          <a:xfrm rot="885460">
            <a:off x="6226614" y="1061239"/>
            <a:ext cx="1583473" cy="1003610"/>
            <a:chOff x="1486829" y="2289717"/>
            <a:chExt cx="1583473" cy="1003610"/>
          </a:xfrm>
        </p:grpSpPr>
        <p:sp>
          <p:nvSpPr>
            <p:cNvPr id="10" name="Speech Bubble: Oval 9">
              <a:extLst>
                <a:ext uri="{FF2B5EF4-FFF2-40B4-BE49-F238E27FC236}">
                  <a16:creationId xmlns:a16="http://schemas.microsoft.com/office/drawing/2014/main" id="{71D7F982-0233-53FC-93D2-2DBD29A886C7}"/>
                </a:ext>
              </a:extLst>
            </p:cNvPr>
            <p:cNvSpPr/>
            <p:nvPr/>
          </p:nvSpPr>
          <p:spPr>
            <a:xfrm>
              <a:off x="1486829" y="2289717"/>
              <a:ext cx="1583473" cy="100361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09699D5-EB8F-A89D-66BF-C80AB811864D}"/>
                </a:ext>
              </a:extLst>
            </p:cNvPr>
            <p:cNvSpPr txBox="1"/>
            <p:nvPr/>
          </p:nvSpPr>
          <p:spPr>
            <a:xfrm>
              <a:off x="1821366" y="2490439"/>
              <a:ext cx="9441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Trošim vrijeme uzalud!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CE8D8C-8253-9727-BCD7-87A09F2ED65E}"/>
              </a:ext>
            </a:extLst>
          </p:cNvPr>
          <p:cNvGrpSpPr/>
          <p:nvPr/>
        </p:nvGrpSpPr>
        <p:grpSpPr>
          <a:xfrm>
            <a:off x="4537489" y="2645776"/>
            <a:ext cx="1583473" cy="1003610"/>
            <a:chOff x="3587335" y="1665248"/>
            <a:chExt cx="1583473" cy="1003610"/>
          </a:xfrm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A8DD035E-4E06-B4DF-43AC-C164FF4CD74A}"/>
                </a:ext>
              </a:extLst>
            </p:cNvPr>
            <p:cNvSpPr/>
            <p:nvPr/>
          </p:nvSpPr>
          <p:spPr>
            <a:xfrm>
              <a:off x="3587335" y="1665248"/>
              <a:ext cx="1583473" cy="100361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9620DE-6CF7-C40C-88AB-52B6D77D0582}"/>
                </a:ext>
              </a:extLst>
            </p:cNvPr>
            <p:cNvSpPr txBox="1"/>
            <p:nvPr/>
          </p:nvSpPr>
          <p:spPr>
            <a:xfrm>
              <a:off x="3918737" y="1797721"/>
              <a:ext cx="9441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Trebao bih tražiti posao.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5888C8F-365F-691F-C832-7DB107543C93}"/>
              </a:ext>
            </a:extLst>
          </p:cNvPr>
          <p:cNvGrpSpPr/>
          <p:nvPr/>
        </p:nvGrpSpPr>
        <p:grpSpPr>
          <a:xfrm rot="19925599">
            <a:off x="2048869" y="3242072"/>
            <a:ext cx="1625456" cy="1003610"/>
            <a:chOff x="1486829" y="2289717"/>
            <a:chExt cx="1625456" cy="1003610"/>
          </a:xfrm>
        </p:grpSpPr>
        <p:sp>
          <p:nvSpPr>
            <p:cNvPr id="16" name="Speech Bubble: Oval 15">
              <a:extLst>
                <a:ext uri="{FF2B5EF4-FFF2-40B4-BE49-F238E27FC236}">
                  <a16:creationId xmlns:a16="http://schemas.microsoft.com/office/drawing/2014/main" id="{08A5AEAC-8772-BC0F-CC5A-603409BEA6C5}"/>
                </a:ext>
              </a:extLst>
            </p:cNvPr>
            <p:cNvSpPr/>
            <p:nvPr/>
          </p:nvSpPr>
          <p:spPr>
            <a:xfrm>
              <a:off x="1486829" y="2289717"/>
              <a:ext cx="1583473" cy="100361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1D0AE0-C5D8-13F1-ED4B-5F9D5205627E}"/>
                </a:ext>
              </a:extLst>
            </p:cNvPr>
            <p:cNvSpPr txBox="1"/>
            <p:nvPr/>
          </p:nvSpPr>
          <p:spPr>
            <a:xfrm>
              <a:off x="1761016" y="2339220"/>
              <a:ext cx="135126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Za mene nema nade, nikada se neću osjećati bolje.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39C20C1-61AC-C9D2-F020-7540A3E6B880}"/>
              </a:ext>
            </a:extLst>
          </p:cNvPr>
          <p:cNvGrpSpPr/>
          <p:nvPr/>
        </p:nvGrpSpPr>
        <p:grpSpPr>
          <a:xfrm rot="1013286">
            <a:off x="6283012" y="3473379"/>
            <a:ext cx="1583473" cy="1003610"/>
            <a:chOff x="1486829" y="2289717"/>
            <a:chExt cx="1583473" cy="1003610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EB10659B-2296-9821-BF57-89BFCB39F643}"/>
                </a:ext>
              </a:extLst>
            </p:cNvPr>
            <p:cNvSpPr/>
            <p:nvPr/>
          </p:nvSpPr>
          <p:spPr>
            <a:xfrm>
              <a:off x="1486829" y="2289717"/>
              <a:ext cx="1583473" cy="100361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53CF6E5-EEB9-02FA-CD5D-396FC4A3F5FB}"/>
                </a:ext>
              </a:extLst>
            </p:cNvPr>
            <p:cNvSpPr txBox="1"/>
            <p:nvPr/>
          </p:nvSpPr>
          <p:spPr>
            <a:xfrm>
              <a:off x="1821366" y="2490439"/>
              <a:ext cx="9441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Ništa ne ide kako treba.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2346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8AE04-140C-7B09-C697-5EF559950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050" y="577939"/>
            <a:ext cx="4360800" cy="1146000"/>
          </a:xfrm>
        </p:spPr>
        <p:txBody>
          <a:bodyPr/>
          <a:lstStyle/>
          <a:p>
            <a:r>
              <a:rPr lang="hr-HR" sz="2400" dirty="0"/>
              <a:t>Primjer </a:t>
            </a:r>
            <a:r>
              <a:rPr lang="hr-HR" sz="2400" dirty="0" err="1"/>
              <a:t>klijentovih</a:t>
            </a:r>
            <a:r>
              <a:rPr lang="hr-HR" sz="2400" dirty="0"/>
              <a:t> vjerovanja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DA5E44-83E5-093A-A31E-AD3CA82490A7}"/>
              </a:ext>
            </a:extLst>
          </p:cNvPr>
          <p:cNvSpPr txBox="1"/>
          <p:nvPr/>
        </p:nvSpPr>
        <p:spPr>
          <a:xfrm>
            <a:off x="1471961" y="1828800"/>
            <a:ext cx="677994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„Ako mogu predvidjeti problem, možda mogu zaustaviti pojavu problema”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„Ako budem razmišljao i analizirao svoj razvod i gubitak, lakše ću prevenirati da se loše stvari dogode u budućnosti”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„Ako mogu razumjeti zašto samo postao depresivan, osjećat ću se bolje.”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Ovakve misli mogu biti funkcionalne, ali ako dovedu do prekomjernog vraćanja negativnih misli postaju nepovoljne. 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„Jednom kad krenem razmišljati na ovakav način, ne mogu prestati.”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MINDFULNESS može pomoći u promjeni vjerovanja klijenta. </a:t>
            </a:r>
          </a:p>
          <a:p>
            <a:endParaRPr lang="hr-HR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B0E6620-2C5F-7B2B-104B-619B96E5FCD4}"/>
              </a:ext>
            </a:extLst>
          </p:cNvPr>
          <p:cNvSpPr/>
          <p:nvPr/>
        </p:nvSpPr>
        <p:spPr>
          <a:xfrm>
            <a:off x="4118516" y="3456878"/>
            <a:ext cx="237893" cy="3642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96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694B0-4F2B-A282-824B-BAA14A824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/>
              <a:t>Vrste </a:t>
            </a:r>
            <a:r>
              <a:rPr lang="hr-HR" sz="2800" dirty="0" err="1"/>
              <a:t>mindfulness</a:t>
            </a:r>
            <a:r>
              <a:rPr lang="hr-HR" sz="2800" dirty="0"/>
              <a:t> prakse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5C3FB-0DB4-EDFE-4B36-6AC3423C8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006" y="2371705"/>
            <a:ext cx="2336292" cy="144211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FORMALNA </a:t>
            </a:r>
          </a:p>
          <a:p>
            <a:pPr marL="425450" indent="-28575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Strukturirana</a:t>
            </a:r>
          </a:p>
          <a:p>
            <a:pPr marL="425450" indent="-28575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Odvija se u mirnim uvjetima</a:t>
            </a:r>
          </a:p>
          <a:p>
            <a:pPr marL="425450" indent="-28575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Vremenski određena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9FD5E0-00C8-DAF6-0CBA-3630662F21BA}"/>
              </a:ext>
            </a:extLst>
          </p:cNvPr>
          <p:cNvSpPr txBox="1"/>
          <p:nvPr/>
        </p:nvSpPr>
        <p:spPr>
          <a:xfrm>
            <a:off x="5040353" y="2428829"/>
            <a:ext cx="2336292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NEFORMALNA</a:t>
            </a:r>
          </a:p>
          <a:p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Primjenjivanje principa </a:t>
            </a:r>
            <a:r>
              <a:rPr lang="hr-H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mindfulnessa</a:t>
            </a:r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svakodnevnim iskustvima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080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8AE04-140C-7B09-C697-5EF559950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133" y="1085385"/>
            <a:ext cx="5374888" cy="779802"/>
          </a:xfrm>
        </p:spPr>
        <p:txBody>
          <a:bodyPr/>
          <a:lstStyle/>
          <a:p>
            <a:r>
              <a:rPr lang="hr-HR" sz="2400" dirty="0"/>
              <a:t>Zašto je korisno da terapeut prakticira </a:t>
            </a:r>
            <a:r>
              <a:rPr lang="hr-HR" sz="2400" dirty="0" err="1"/>
              <a:t>mindfulness</a:t>
            </a:r>
            <a:r>
              <a:rPr lang="hr-HR" sz="24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DA5E44-83E5-093A-A31E-AD3CA82490A7}"/>
              </a:ext>
            </a:extLst>
          </p:cNvPr>
          <p:cNvSpPr txBox="1"/>
          <p:nvPr/>
        </p:nvSpPr>
        <p:spPr>
          <a:xfrm>
            <a:off x="1397620" y="1977483"/>
            <a:ext cx="67799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Pomaže reducirati stres i poboljšati osjećaj vlastite dobrobiti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Pomaže u razumijevanju i objašnjavanju tehnika klijentu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Može djelovati motivacijski na klijenta kada čuje osobno iskustvo terapeuta i benefite koje je doživio od prakse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PRIMJER PRAKSE: 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min formalne ili neformalne prakse kada primijetimo začarani krug negativnih misli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5min formalne prakse ujutro 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Neformalna praksa tijekom dana (dok pijemo kavu, peremo zube, šetamo uz more, gledamo kroz prozor…)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594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8AE04-140C-7B09-C697-5EF559950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156" y="525900"/>
            <a:ext cx="5131756" cy="1146000"/>
          </a:xfrm>
        </p:spPr>
        <p:txBody>
          <a:bodyPr/>
          <a:lstStyle/>
          <a:p>
            <a:r>
              <a:rPr lang="hr-HR" sz="2400" dirty="0"/>
              <a:t>Tehnike prije uvođenja </a:t>
            </a:r>
            <a:r>
              <a:rPr lang="hr-HR" sz="2400" dirty="0" err="1"/>
              <a:t>mindfulnessa</a:t>
            </a:r>
            <a:r>
              <a:rPr lang="hr-HR" sz="2400" dirty="0"/>
              <a:t> klijentu: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DA5E44-83E5-093A-A31E-AD3CA82490A7}"/>
              </a:ext>
            </a:extLst>
          </p:cNvPr>
          <p:cNvSpPr txBox="1"/>
          <p:nvPr/>
        </p:nvSpPr>
        <p:spPr>
          <a:xfrm>
            <a:off x="1516566" y="1940313"/>
            <a:ext cx="67799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Edukacija klijenata o kognitivnom modelu</a:t>
            </a:r>
          </a:p>
          <a:p>
            <a:pPr marL="342900" indent="-342900">
              <a:buAutoNum type="arabicPeriod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Procjena prednosti i nedostataka ruminacije naspram prednosti i nedostataka usmjerenosti na sadašnji trenutak </a:t>
            </a:r>
          </a:p>
          <a:p>
            <a:pPr marL="342900" indent="-342900">
              <a:buAutoNum type="arabicPeriod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Korištenje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Sokratovkse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metode za preispitivanje prednosti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ruminiranja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Diskusija kako ruminacija interferira s mogućnošću življenja prema vlastitim vrijednostima</a:t>
            </a:r>
          </a:p>
          <a:p>
            <a:pPr marL="342900" indent="-342900">
              <a:buAutoNum type="arabicPeriod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Edukacija o korisnosti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midfulnessa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kognitivne procese</a:t>
            </a:r>
          </a:p>
          <a:p>
            <a:pPr marL="342900" indent="-342900">
              <a:buAutoNum type="arabicPeriod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Započinjanje negativnog misaonog procesa na terapiji </a:t>
            </a:r>
          </a:p>
          <a:p>
            <a:pPr marL="342900" indent="-342900">
              <a:buAutoNum type="arabicPeriod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Procjena intenziteta emocije</a:t>
            </a:r>
          </a:p>
          <a:p>
            <a:pPr marL="342900" indent="-342900">
              <a:buAutoNum type="arabicPeriod"/>
            </a:pPr>
            <a:endParaRPr lang="hr-H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691A93-35C5-BBC8-7EA0-721AEABC148E}"/>
              </a:ext>
            </a:extLst>
          </p:cNvPr>
          <p:cNvSpPr txBox="1"/>
          <p:nvPr/>
        </p:nvSpPr>
        <p:spPr>
          <a:xfrm>
            <a:off x="5605346" y="3978441"/>
            <a:ext cx="1903141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Zatim klijentu uvodimo vođenu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mindfulness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praksa (preporuka 5min)</a:t>
            </a:r>
          </a:p>
        </p:txBody>
      </p:sp>
    </p:spTree>
    <p:extLst>
      <p:ext uri="{BB962C8B-B14F-4D97-AF65-F5344CB8AC3E}">
        <p14:creationId xmlns:p14="http://schemas.microsoft.com/office/powerpoint/2010/main" val="227223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B7FB2-6CAC-F771-02BD-1FC561455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184" y="742061"/>
            <a:ext cx="6514507" cy="1146000"/>
          </a:xfrm>
        </p:spPr>
        <p:txBody>
          <a:bodyPr/>
          <a:lstStyle/>
          <a:p>
            <a:r>
              <a:rPr lang="hr-HR" sz="2000" dirty="0"/>
              <a:t>Zašto potičemo klijenta na angažman u negativnim mislima prije prakticiranja </a:t>
            </a:r>
            <a:r>
              <a:rPr lang="hr-HR" sz="2000" dirty="0" err="1"/>
              <a:t>mindfulnessa</a:t>
            </a:r>
            <a:r>
              <a:rPr lang="hr-HR" sz="2000" dirty="0"/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1D7C0-C224-17FF-BC24-B598DFA0F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4048" y="3510882"/>
            <a:ext cx="4328643" cy="137738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>
              <a:spcBef>
                <a:spcPts val="0"/>
              </a:spcBef>
            </a:pPr>
            <a:r>
              <a:rPr lang="hr-HR" dirty="0"/>
              <a:t>1. Praksa može poslužiti kao bihevioralni</a:t>
            </a:r>
          </a:p>
          <a:p>
            <a:pPr algn="l">
              <a:spcBef>
                <a:spcPts val="0"/>
              </a:spcBef>
            </a:pPr>
            <a:r>
              <a:rPr lang="hr-HR" dirty="0"/>
              <a:t>eksperiment </a:t>
            </a:r>
          </a:p>
          <a:p>
            <a:pPr algn="l"/>
            <a:r>
              <a:rPr lang="hr-HR" dirty="0"/>
              <a:t>2. Važno je replicirati uvjete koje će klijent imati prilikom prakse izvan terapije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6A3FDD9-B12C-5CD7-776A-BA910236054A}"/>
              </a:ext>
            </a:extLst>
          </p:cNvPr>
          <p:cNvSpPr txBox="1">
            <a:spLocks/>
          </p:cNvSpPr>
          <p:nvPr/>
        </p:nvSpPr>
        <p:spPr>
          <a:xfrm>
            <a:off x="243357" y="1947640"/>
            <a:ext cx="4328643" cy="13773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None/>
              <a:defRPr sz="1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algn="l">
              <a:spcBef>
                <a:spcPts val="0"/>
              </a:spcBef>
            </a:pPr>
            <a:r>
              <a:rPr lang="hr-HR" dirty="0"/>
              <a:t>Primjer: „Zatvorite oči i razmislite o svom životu i budućnosti, baš kao što ste razmišljali kad ste bili sami kod kuće: kako biste trebali naći posao, kako tratite vrijeme i kako za vas nema nade. Kako se osjećate u ovom trenutku?”</a:t>
            </a:r>
          </a:p>
        </p:txBody>
      </p:sp>
    </p:spTree>
    <p:extLst>
      <p:ext uri="{BB962C8B-B14F-4D97-AF65-F5344CB8AC3E}">
        <p14:creationId xmlns:p14="http://schemas.microsoft.com/office/powerpoint/2010/main" val="2095167550"/>
      </p:ext>
    </p:extLst>
  </p:cSld>
  <p:clrMapOvr>
    <a:masterClrMapping/>
  </p:clrMapOvr>
</p:sld>
</file>

<file path=ppt/theme/theme1.xml><?xml version="1.0" encoding="utf-8"?>
<a:theme xmlns:a="http://schemas.openxmlformats.org/drawingml/2006/main" name="Mindfulness en el aula: técnicas de respiración by Slidesgo">
  <a:themeElements>
    <a:clrScheme name="Simple Light">
      <a:dk1>
        <a:srgbClr val="313B4B"/>
      </a:dk1>
      <a:lt1>
        <a:srgbClr val="F4ECE1"/>
      </a:lt1>
      <a:dk2>
        <a:srgbClr val="A9BBCE"/>
      </a:dk2>
      <a:lt2>
        <a:srgbClr val="EBC8C0"/>
      </a:lt2>
      <a:accent1>
        <a:srgbClr val="D8D9D3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13B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683</Words>
  <Application>Microsoft Office PowerPoint</Application>
  <PresentationFormat>On-screen Show (16:9)</PresentationFormat>
  <Paragraphs>89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Poppins Medium</vt:lpstr>
      <vt:lpstr>Poppins SemiBold</vt:lpstr>
      <vt:lpstr>Dela Gothic One</vt:lpstr>
      <vt:lpstr>Bebas Neue</vt:lpstr>
      <vt:lpstr>Poppins</vt:lpstr>
      <vt:lpstr>Arial</vt:lpstr>
      <vt:lpstr>Times New Roman</vt:lpstr>
      <vt:lpstr>Wingdings</vt:lpstr>
      <vt:lpstr>Mindfulness en el aula: técnicas de respiración by Slidesgo</vt:lpstr>
      <vt:lpstr>PowerPoint Presentation</vt:lpstr>
      <vt:lpstr>Mindfulness</vt:lpstr>
      <vt:lpstr>PowerPoint Presentation</vt:lpstr>
      <vt:lpstr>Ruminacija </vt:lpstr>
      <vt:lpstr>Primjer klijentovih vjerovanja</vt:lpstr>
      <vt:lpstr>Vrste mindfulness prakse</vt:lpstr>
      <vt:lpstr>Zašto je korisno da terapeut prakticira mindfulness?</vt:lpstr>
      <vt:lpstr>Tehnike prije uvođenja mindfulnessa klijentu:</vt:lpstr>
      <vt:lpstr>Zašto potičemo klijenta na angažman u negativnim mislima prije prakticiranja mindfulnessa?</vt:lpstr>
      <vt:lpstr>PowerPoint Presentation</vt:lpstr>
      <vt:lpstr>Koraci nakon mindfulness prakse:</vt:lpstr>
      <vt:lpstr>Provjeravamo s klijentom: </vt:lpstr>
      <vt:lpstr>PowerPoint Presentation</vt:lpstr>
      <vt:lpstr>Tehnika svjesnosti</vt:lpstr>
      <vt:lpstr>Hvala na pažnji!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hubik</dc:creator>
  <cp:lastModifiedBy>hubikotvr@outlook.com</cp:lastModifiedBy>
  <cp:revision>8</cp:revision>
  <dcterms:modified xsi:type="dcterms:W3CDTF">2023-06-15T20:58:14Z</dcterms:modified>
</cp:coreProperties>
</file>