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256" r:id="rId2"/>
    <p:sldId id="257" r:id="rId3"/>
    <p:sldId id="280" r:id="rId4"/>
    <p:sldId id="258" r:id="rId5"/>
    <p:sldId id="259" r:id="rId6"/>
    <p:sldId id="260" r:id="rId7"/>
    <p:sldId id="261" r:id="rId8"/>
    <p:sldId id="262" r:id="rId9"/>
    <p:sldId id="263" r:id="rId10"/>
    <p:sldId id="281"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E9E390-5725-4C3F-A041-E1B849DF853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97CE1A-4B9F-4F48-A744-4795FB286548}">
      <dgm:prSet/>
      <dgm:spPr/>
      <dgm:t>
        <a:bodyPr/>
        <a:lstStyle/>
        <a:p>
          <a:r>
            <a:rPr lang="hr-HR" dirty="0"/>
            <a:t>Što su terapijski ciljevi i kako ih postići?</a:t>
          </a:r>
          <a:endParaRPr lang="en-US" dirty="0"/>
        </a:p>
      </dgm:t>
    </dgm:pt>
    <dgm:pt modelId="{29085F68-259C-452A-8B55-DB1CFCE152F4}" type="parTrans" cxnId="{07EB0A49-8A90-4EA3-AD52-96EF4FD2AD1A}">
      <dgm:prSet/>
      <dgm:spPr/>
      <dgm:t>
        <a:bodyPr/>
        <a:lstStyle/>
        <a:p>
          <a:endParaRPr lang="en-US"/>
        </a:p>
      </dgm:t>
    </dgm:pt>
    <dgm:pt modelId="{950B8380-EEA5-4DB8-AA5E-1D59B824D09B}" type="sibTrans" cxnId="{07EB0A49-8A90-4EA3-AD52-96EF4FD2AD1A}">
      <dgm:prSet/>
      <dgm:spPr/>
      <dgm:t>
        <a:bodyPr/>
        <a:lstStyle/>
        <a:p>
          <a:endParaRPr lang="en-US"/>
        </a:p>
      </dgm:t>
    </dgm:pt>
    <dgm:pt modelId="{4B6A8717-B336-43DC-B812-FB50FD1B82A4}">
      <dgm:prSet/>
      <dgm:spPr/>
      <dgm:t>
        <a:bodyPr/>
        <a:lstStyle/>
        <a:p>
          <a:r>
            <a:rPr lang="hr-HR"/>
            <a:t>Kako planirati tretman kroz seanse?</a:t>
          </a:r>
          <a:endParaRPr lang="en-US"/>
        </a:p>
      </dgm:t>
    </dgm:pt>
    <dgm:pt modelId="{844B0222-C543-4A0E-8599-3E8A29AE4723}" type="parTrans" cxnId="{1E596A9B-FD60-4273-885B-02B99E770155}">
      <dgm:prSet/>
      <dgm:spPr/>
      <dgm:t>
        <a:bodyPr/>
        <a:lstStyle/>
        <a:p>
          <a:endParaRPr lang="en-US"/>
        </a:p>
      </dgm:t>
    </dgm:pt>
    <dgm:pt modelId="{812ED020-6B63-4CFC-9E11-F020064ACE16}" type="sibTrans" cxnId="{1E596A9B-FD60-4273-885B-02B99E770155}">
      <dgm:prSet/>
      <dgm:spPr/>
      <dgm:t>
        <a:bodyPr/>
        <a:lstStyle/>
        <a:p>
          <a:endParaRPr lang="en-US"/>
        </a:p>
      </dgm:t>
    </dgm:pt>
    <dgm:pt modelId="{5BBFD469-4A75-4625-B260-1B35EBAE51F1}">
      <dgm:prSet/>
      <dgm:spPr/>
      <dgm:t>
        <a:bodyPr/>
        <a:lstStyle/>
        <a:p>
          <a:r>
            <a:rPr lang="hr-HR"/>
            <a:t>Kako napraviti plan tretmana?</a:t>
          </a:r>
          <a:endParaRPr lang="en-US"/>
        </a:p>
      </dgm:t>
    </dgm:pt>
    <dgm:pt modelId="{51BFB9D1-62B1-4E28-9C41-D482166CF311}" type="parTrans" cxnId="{4CE299EB-45C6-4C3E-8336-F71A70D2B5E3}">
      <dgm:prSet/>
      <dgm:spPr/>
      <dgm:t>
        <a:bodyPr/>
        <a:lstStyle/>
        <a:p>
          <a:endParaRPr lang="en-US"/>
        </a:p>
      </dgm:t>
    </dgm:pt>
    <dgm:pt modelId="{87F53375-9286-4D3B-AA68-17002A8CE34A}" type="sibTrans" cxnId="{4CE299EB-45C6-4C3E-8336-F71A70D2B5E3}">
      <dgm:prSet/>
      <dgm:spPr/>
      <dgm:t>
        <a:bodyPr/>
        <a:lstStyle/>
        <a:p>
          <a:endParaRPr lang="en-US"/>
        </a:p>
      </dgm:t>
    </dgm:pt>
    <dgm:pt modelId="{DFD59DE9-BBE2-49F0-842B-6377E87AED8B}">
      <dgm:prSet/>
      <dgm:spPr/>
      <dgm:t>
        <a:bodyPr/>
        <a:lstStyle/>
        <a:p>
          <a:r>
            <a:rPr lang="hr-HR"/>
            <a:t>Kako planirati tretman – postizanje specifičnog cilja?</a:t>
          </a:r>
          <a:endParaRPr lang="en-US"/>
        </a:p>
      </dgm:t>
    </dgm:pt>
    <dgm:pt modelId="{B9850F44-1D8F-46A5-91E4-73D1B8FDA941}" type="parTrans" cxnId="{788310C2-17BD-4E79-BA6A-E87E87254BDA}">
      <dgm:prSet/>
      <dgm:spPr/>
      <dgm:t>
        <a:bodyPr/>
        <a:lstStyle/>
        <a:p>
          <a:endParaRPr lang="en-US"/>
        </a:p>
      </dgm:t>
    </dgm:pt>
    <dgm:pt modelId="{D80B7FB8-24D0-4207-BBCB-C5EC15FE6B60}" type="sibTrans" cxnId="{788310C2-17BD-4E79-BA6A-E87E87254BDA}">
      <dgm:prSet/>
      <dgm:spPr/>
      <dgm:t>
        <a:bodyPr/>
        <a:lstStyle/>
        <a:p>
          <a:endParaRPr lang="en-US"/>
        </a:p>
      </dgm:t>
    </dgm:pt>
    <dgm:pt modelId="{BA408DAC-8CE0-4842-A070-EF85761A7739}">
      <dgm:prSet/>
      <dgm:spPr/>
      <dgm:t>
        <a:bodyPr/>
        <a:lstStyle/>
        <a:p>
          <a:r>
            <a:rPr lang="hr-HR"/>
            <a:t>Kako planirati individualnu seansu?</a:t>
          </a:r>
          <a:endParaRPr lang="en-US"/>
        </a:p>
      </dgm:t>
    </dgm:pt>
    <dgm:pt modelId="{F6B0F50D-7817-40C1-BEC0-1A59F8CCC452}" type="parTrans" cxnId="{AA1EC7FD-2F48-4CF7-A2AF-FE7667EC30C0}">
      <dgm:prSet/>
      <dgm:spPr/>
      <dgm:t>
        <a:bodyPr/>
        <a:lstStyle/>
        <a:p>
          <a:endParaRPr lang="en-US"/>
        </a:p>
      </dgm:t>
    </dgm:pt>
    <dgm:pt modelId="{23F22AC6-6579-47CA-8DC6-68582162E21D}" type="sibTrans" cxnId="{AA1EC7FD-2F48-4CF7-A2AF-FE7667EC30C0}">
      <dgm:prSet/>
      <dgm:spPr/>
      <dgm:t>
        <a:bodyPr/>
        <a:lstStyle/>
        <a:p>
          <a:endParaRPr lang="en-US"/>
        </a:p>
      </dgm:t>
    </dgm:pt>
    <dgm:pt modelId="{7C4DFCD1-1997-4E73-A999-A0F7BF37B83C}">
      <dgm:prSet/>
      <dgm:spPr/>
      <dgm:t>
        <a:bodyPr/>
        <a:lstStyle/>
        <a:p>
          <a:r>
            <a:rPr lang="hr-HR" dirty="0"/>
            <a:t>Kako odlučiti na koji problem ili cilj se trebamo fokusirati?</a:t>
          </a:r>
          <a:endParaRPr lang="en-US" dirty="0"/>
        </a:p>
      </dgm:t>
    </dgm:pt>
    <dgm:pt modelId="{E2152C5E-34DE-45BE-AA32-2E4BA536F329}" type="parTrans" cxnId="{DFDAD23E-28EF-4439-AA26-81A4EE95D4B8}">
      <dgm:prSet/>
      <dgm:spPr/>
      <dgm:t>
        <a:bodyPr/>
        <a:lstStyle/>
        <a:p>
          <a:endParaRPr lang="en-US"/>
        </a:p>
      </dgm:t>
    </dgm:pt>
    <dgm:pt modelId="{83CF9AAF-A7C8-428D-B47E-C140B981D433}" type="sibTrans" cxnId="{DFDAD23E-28EF-4439-AA26-81A4EE95D4B8}">
      <dgm:prSet/>
      <dgm:spPr/>
      <dgm:t>
        <a:bodyPr/>
        <a:lstStyle/>
        <a:p>
          <a:endParaRPr lang="en-US"/>
        </a:p>
      </dgm:t>
    </dgm:pt>
    <dgm:pt modelId="{CEC90C36-A921-4346-BAF2-8651327127F8}">
      <dgm:prSet/>
      <dgm:spPr/>
      <dgm:t>
        <a:bodyPr/>
        <a:lstStyle/>
        <a:p>
          <a:r>
            <a:rPr lang="hr-HR"/>
            <a:t>Kako pomoći klijentima koji imaju problem s identifikacijom problema?</a:t>
          </a:r>
          <a:endParaRPr lang="en-US"/>
        </a:p>
      </dgm:t>
    </dgm:pt>
    <dgm:pt modelId="{1790A8F4-3302-41A5-8BFC-FBA6F9DB3E87}" type="parTrans" cxnId="{300BB4E3-5625-489A-9288-1EB0902A22F4}">
      <dgm:prSet/>
      <dgm:spPr/>
      <dgm:t>
        <a:bodyPr/>
        <a:lstStyle/>
        <a:p>
          <a:endParaRPr lang="en-US"/>
        </a:p>
      </dgm:t>
    </dgm:pt>
    <dgm:pt modelId="{62707297-FA51-462E-A76A-B38E0E0C4FFD}" type="sibTrans" cxnId="{300BB4E3-5625-489A-9288-1EB0902A22F4}">
      <dgm:prSet/>
      <dgm:spPr/>
      <dgm:t>
        <a:bodyPr/>
        <a:lstStyle/>
        <a:p>
          <a:endParaRPr lang="en-US"/>
        </a:p>
      </dgm:t>
    </dgm:pt>
    <dgm:pt modelId="{B2550A3E-5B28-41A6-A35E-FEEC59A746CE}" type="pres">
      <dgm:prSet presAssocID="{1DE9E390-5725-4C3F-A041-E1B849DF8533}" presName="linear" presStyleCnt="0">
        <dgm:presLayoutVars>
          <dgm:animLvl val="lvl"/>
          <dgm:resizeHandles val="exact"/>
        </dgm:presLayoutVars>
      </dgm:prSet>
      <dgm:spPr/>
    </dgm:pt>
    <dgm:pt modelId="{1D879170-8B41-495A-A676-70BA0F0566FC}" type="pres">
      <dgm:prSet presAssocID="{DD97CE1A-4B9F-4F48-A744-4795FB286548}" presName="parentText" presStyleLbl="node1" presStyleIdx="0" presStyleCnt="7">
        <dgm:presLayoutVars>
          <dgm:chMax val="0"/>
          <dgm:bulletEnabled val="1"/>
        </dgm:presLayoutVars>
      </dgm:prSet>
      <dgm:spPr/>
    </dgm:pt>
    <dgm:pt modelId="{52DA9D74-95CD-4522-912B-3FC7315C6D13}" type="pres">
      <dgm:prSet presAssocID="{950B8380-EEA5-4DB8-AA5E-1D59B824D09B}" presName="spacer" presStyleCnt="0"/>
      <dgm:spPr/>
    </dgm:pt>
    <dgm:pt modelId="{78D9ED6E-9C43-4C69-B974-3E847B24DCA8}" type="pres">
      <dgm:prSet presAssocID="{4B6A8717-B336-43DC-B812-FB50FD1B82A4}" presName="parentText" presStyleLbl="node1" presStyleIdx="1" presStyleCnt="7">
        <dgm:presLayoutVars>
          <dgm:chMax val="0"/>
          <dgm:bulletEnabled val="1"/>
        </dgm:presLayoutVars>
      </dgm:prSet>
      <dgm:spPr/>
    </dgm:pt>
    <dgm:pt modelId="{8CA92BB5-8EAA-4D58-833B-613765385F9B}" type="pres">
      <dgm:prSet presAssocID="{812ED020-6B63-4CFC-9E11-F020064ACE16}" presName="spacer" presStyleCnt="0"/>
      <dgm:spPr/>
    </dgm:pt>
    <dgm:pt modelId="{8A679972-8AE5-4013-B63C-5977968E5208}" type="pres">
      <dgm:prSet presAssocID="{5BBFD469-4A75-4625-B260-1B35EBAE51F1}" presName="parentText" presStyleLbl="node1" presStyleIdx="2" presStyleCnt="7">
        <dgm:presLayoutVars>
          <dgm:chMax val="0"/>
          <dgm:bulletEnabled val="1"/>
        </dgm:presLayoutVars>
      </dgm:prSet>
      <dgm:spPr/>
    </dgm:pt>
    <dgm:pt modelId="{4B6849B0-FF4B-4F1B-B90B-5C81890640C6}" type="pres">
      <dgm:prSet presAssocID="{87F53375-9286-4D3B-AA68-17002A8CE34A}" presName="spacer" presStyleCnt="0"/>
      <dgm:spPr/>
    </dgm:pt>
    <dgm:pt modelId="{2DCF4AC2-8ABA-43D3-9D6D-C57CC65E33E1}" type="pres">
      <dgm:prSet presAssocID="{DFD59DE9-BBE2-49F0-842B-6377E87AED8B}" presName="parentText" presStyleLbl="node1" presStyleIdx="3" presStyleCnt="7">
        <dgm:presLayoutVars>
          <dgm:chMax val="0"/>
          <dgm:bulletEnabled val="1"/>
        </dgm:presLayoutVars>
      </dgm:prSet>
      <dgm:spPr/>
    </dgm:pt>
    <dgm:pt modelId="{4B2E0387-C8AC-4484-B02A-D5984325CA94}" type="pres">
      <dgm:prSet presAssocID="{D80B7FB8-24D0-4207-BBCB-C5EC15FE6B60}" presName="spacer" presStyleCnt="0"/>
      <dgm:spPr/>
    </dgm:pt>
    <dgm:pt modelId="{7D825D50-26E3-48E9-9E5D-A38752A83CCA}" type="pres">
      <dgm:prSet presAssocID="{BA408DAC-8CE0-4842-A070-EF85761A7739}" presName="parentText" presStyleLbl="node1" presStyleIdx="4" presStyleCnt="7">
        <dgm:presLayoutVars>
          <dgm:chMax val="0"/>
          <dgm:bulletEnabled val="1"/>
        </dgm:presLayoutVars>
      </dgm:prSet>
      <dgm:spPr/>
    </dgm:pt>
    <dgm:pt modelId="{493EAA6C-232D-42B4-817F-FC596E58FBA1}" type="pres">
      <dgm:prSet presAssocID="{23F22AC6-6579-47CA-8DC6-68582162E21D}" presName="spacer" presStyleCnt="0"/>
      <dgm:spPr/>
    </dgm:pt>
    <dgm:pt modelId="{F58B18D8-AD0D-4584-B7BB-437A3FB9E981}" type="pres">
      <dgm:prSet presAssocID="{7C4DFCD1-1997-4E73-A999-A0F7BF37B83C}" presName="parentText" presStyleLbl="node1" presStyleIdx="5" presStyleCnt="7">
        <dgm:presLayoutVars>
          <dgm:chMax val="0"/>
          <dgm:bulletEnabled val="1"/>
        </dgm:presLayoutVars>
      </dgm:prSet>
      <dgm:spPr/>
    </dgm:pt>
    <dgm:pt modelId="{76EDD011-DE51-455C-AAE9-E9022E3B8DB5}" type="pres">
      <dgm:prSet presAssocID="{83CF9AAF-A7C8-428D-B47E-C140B981D433}" presName="spacer" presStyleCnt="0"/>
      <dgm:spPr/>
    </dgm:pt>
    <dgm:pt modelId="{82DE9A20-A8E7-4A5D-B17B-9C525BF3FC9A}" type="pres">
      <dgm:prSet presAssocID="{CEC90C36-A921-4346-BAF2-8651327127F8}" presName="parentText" presStyleLbl="node1" presStyleIdx="6" presStyleCnt="7">
        <dgm:presLayoutVars>
          <dgm:chMax val="0"/>
          <dgm:bulletEnabled val="1"/>
        </dgm:presLayoutVars>
      </dgm:prSet>
      <dgm:spPr/>
    </dgm:pt>
  </dgm:ptLst>
  <dgm:cxnLst>
    <dgm:cxn modelId="{DFDAD23E-28EF-4439-AA26-81A4EE95D4B8}" srcId="{1DE9E390-5725-4C3F-A041-E1B849DF8533}" destId="{7C4DFCD1-1997-4E73-A999-A0F7BF37B83C}" srcOrd="5" destOrd="0" parTransId="{E2152C5E-34DE-45BE-AA32-2E4BA536F329}" sibTransId="{83CF9AAF-A7C8-428D-B47E-C140B981D433}"/>
    <dgm:cxn modelId="{5652CB5B-48C3-4623-9CA0-EB02A69DD593}" type="presOf" srcId="{5BBFD469-4A75-4625-B260-1B35EBAE51F1}" destId="{8A679972-8AE5-4013-B63C-5977968E5208}" srcOrd="0" destOrd="0" presId="urn:microsoft.com/office/officeart/2005/8/layout/vList2"/>
    <dgm:cxn modelId="{A6B89E67-4CF9-4CD9-A9F6-3702F555BA3D}" type="presOf" srcId="{DFD59DE9-BBE2-49F0-842B-6377E87AED8B}" destId="{2DCF4AC2-8ABA-43D3-9D6D-C57CC65E33E1}" srcOrd="0" destOrd="0" presId="urn:microsoft.com/office/officeart/2005/8/layout/vList2"/>
    <dgm:cxn modelId="{07EB0A49-8A90-4EA3-AD52-96EF4FD2AD1A}" srcId="{1DE9E390-5725-4C3F-A041-E1B849DF8533}" destId="{DD97CE1A-4B9F-4F48-A744-4795FB286548}" srcOrd="0" destOrd="0" parTransId="{29085F68-259C-452A-8B55-DB1CFCE152F4}" sibTransId="{950B8380-EEA5-4DB8-AA5E-1D59B824D09B}"/>
    <dgm:cxn modelId="{DB8A465A-4728-4BD7-B4FA-883408672870}" type="presOf" srcId="{BA408DAC-8CE0-4842-A070-EF85761A7739}" destId="{7D825D50-26E3-48E9-9E5D-A38752A83CCA}" srcOrd="0" destOrd="0" presId="urn:microsoft.com/office/officeart/2005/8/layout/vList2"/>
    <dgm:cxn modelId="{2993B483-8FFF-4702-B9C1-5E7248385B71}" type="presOf" srcId="{CEC90C36-A921-4346-BAF2-8651327127F8}" destId="{82DE9A20-A8E7-4A5D-B17B-9C525BF3FC9A}" srcOrd="0" destOrd="0" presId="urn:microsoft.com/office/officeart/2005/8/layout/vList2"/>
    <dgm:cxn modelId="{8BD48B91-5AC1-4385-A6A9-43F2240F7C8A}" type="presOf" srcId="{4B6A8717-B336-43DC-B812-FB50FD1B82A4}" destId="{78D9ED6E-9C43-4C69-B974-3E847B24DCA8}" srcOrd="0" destOrd="0" presId="urn:microsoft.com/office/officeart/2005/8/layout/vList2"/>
    <dgm:cxn modelId="{1E596A9B-FD60-4273-885B-02B99E770155}" srcId="{1DE9E390-5725-4C3F-A041-E1B849DF8533}" destId="{4B6A8717-B336-43DC-B812-FB50FD1B82A4}" srcOrd="1" destOrd="0" parTransId="{844B0222-C543-4A0E-8599-3E8A29AE4723}" sibTransId="{812ED020-6B63-4CFC-9E11-F020064ACE16}"/>
    <dgm:cxn modelId="{4B2CD99F-2CA9-4277-831C-4060C745D59B}" type="presOf" srcId="{1DE9E390-5725-4C3F-A041-E1B849DF8533}" destId="{B2550A3E-5B28-41A6-A35E-FEEC59A746CE}" srcOrd="0" destOrd="0" presId="urn:microsoft.com/office/officeart/2005/8/layout/vList2"/>
    <dgm:cxn modelId="{788310C2-17BD-4E79-BA6A-E87E87254BDA}" srcId="{1DE9E390-5725-4C3F-A041-E1B849DF8533}" destId="{DFD59DE9-BBE2-49F0-842B-6377E87AED8B}" srcOrd="3" destOrd="0" parTransId="{B9850F44-1D8F-46A5-91E4-73D1B8FDA941}" sibTransId="{D80B7FB8-24D0-4207-BBCB-C5EC15FE6B60}"/>
    <dgm:cxn modelId="{300BB4E3-5625-489A-9288-1EB0902A22F4}" srcId="{1DE9E390-5725-4C3F-A041-E1B849DF8533}" destId="{CEC90C36-A921-4346-BAF2-8651327127F8}" srcOrd="6" destOrd="0" parTransId="{1790A8F4-3302-41A5-8BFC-FBA6F9DB3E87}" sibTransId="{62707297-FA51-462E-A76A-B38E0E0C4FFD}"/>
    <dgm:cxn modelId="{4CE299EB-45C6-4C3E-8336-F71A70D2B5E3}" srcId="{1DE9E390-5725-4C3F-A041-E1B849DF8533}" destId="{5BBFD469-4A75-4625-B260-1B35EBAE51F1}" srcOrd="2" destOrd="0" parTransId="{51BFB9D1-62B1-4E28-9C41-D482166CF311}" sibTransId="{87F53375-9286-4D3B-AA68-17002A8CE34A}"/>
    <dgm:cxn modelId="{92E1FAF0-B9BB-4F87-9D29-0771F8EA5B13}" type="presOf" srcId="{7C4DFCD1-1997-4E73-A999-A0F7BF37B83C}" destId="{F58B18D8-AD0D-4584-B7BB-437A3FB9E981}" srcOrd="0" destOrd="0" presId="urn:microsoft.com/office/officeart/2005/8/layout/vList2"/>
    <dgm:cxn modelId="{4B55BDFC-722E-4EC2-B428-D4143CDFD550}" type="presOf" srcId="{DD97CE1A-4B9F-4F48-A744-4795FB286548}" destId="{1D879170-8B41-495A-A676-70BA0F0566FC}" srcOrd="0" destOrd="0" presId="urn:microsoft.com/office/officeart/2005/8/layout/vList2"/>
    <dgm:cxn modelId="{AA1EC7FD-2F48-4CF7-A2AF-FE7667EC30C0}" srcId="{1DE9E390-5725-4C3F-A041-E1B849DF8533}" destId="{BA408DAC-8CE0-4842-A070-EF85761A7739}" srcOrd="4" destOrd="0" parTransId="{F6B0F50D-7817-40C1-BEC0-1A59F8CCC452}" sibTransId="{23F22AC6-6579-47CA-8DC6-68582162E21D}"/>
    <dgm:cxn modelId="{00112425-A80E-425B-A569-79EAB4F5ECC0}" type="presParOf" srcId="{B2550A3E-5B28-41A6-A35E-FEEC59A746CE}" destId="{1D879170-8B41-495A-A676-70BA0F0566FC}" srcOrd="0" destOrd="0" presId="urn:microsoft.com/office/officeart/2005/8/layout/vList2"/>
    <dgm:cxn modelId="{4CA6778D-C1B0-449D-9CEC-5A9F162E0DB5}" type="presParOf" srcId="{B2550A3E-5B28-41A6-A35E-FEEC59A746CE}" destId="{52DA9D74-95CD-4522-912B-3FC7315C6D13}" srcOrd="1" destOrd="0" presId="urn:microsoft.com/office/officeart/2005/8/layout/vList2"/>
    <dgm:cxn modelId="{244E2C13-DE33-4EE1-A0E8-6256BD240D78}" type="presParOf" srcId="{B2550A3E-5B28-41A6-A35E-FEEC59A746CE}" destId="{78D9ED6E-9C43-4C69-B974-3E847B24DCA8}" srcOrd="2" destOrd="0" presId="urn:microsoft.com/office/officeart/2005/8/layout/vList2"/>
    <dgm:cxn modelId="{4E58F162-79F5-4FCF-8C0B-54B06A574635}" type="presParOf" srcId="{B2550A3E-5B28-41A6-A35E-FEEC59A746CE}" destId="{8CA92BB5-8EAA-4D58-833B-613765385F9B}" srcOrd="3" destOrd="0" presId="urn:microsoft.com/office/officeart/2005/8/layout/vList2"/>
    <dgm:cxn modelId="{8DA59AC8-F455-4D40-BA23-11F98DEAFFC5}" type="presParOf" srcId="{B2550A3E-5B28-41A6-A35E-FEEC59A746CE}" destId="{8A679972-8AE5-4013-B63C-5977968E5208}" srcOrd="4" destOrd="0" presId="urn:microsoft.com/office/officeart/2005/8/layout/vList2"/>
    <dgm:cxn modelId="{281894B4-92F4-4918-89FE-BD62C25E1A19}" type="presParOf" srcId="{B2550A3E-5B28-41A6-A35E-FEEC59A746CE}" destId="{4B6849B0-FF4B-4F1B-B90B-5C81890640C6}" srcOrd="5" destOrd="0" presId="urn:microsoft.com/office/officeart/2005/8/layout/vList2"/>
    <dgm:cxn modelId="{58C956E3-90B3-425D-BF7B-ECA6563ED9BA}" type="presParOf" srcId="{B2550A3E-5B28-41A6-A35E-FEEC59A746CE}" destId="{2DCF4AC2-8ABA-43D3-9D6D-C57CC65E33E1}" srcOrd="6" destOrd="0" presId="urn:microsoft.com/office/officeart/2005/8/layout/vList2"/>
    <dgm:cxn modelId="{AB446A8F-EEA6-4566-AE91-C548AA62E405}" type="presParOf" srcId="{B2550A3E-5B28-41A6-A35E-FEEC59A746CE}" destId="{4B2E0387-C8AC-4484-B02A-D5984325CA94}" srcOrd="7" destOrd="0" presId="urn:microsoft.com/office/officeart/2005/8/layout/vList2"/>
    <dgm:cxn modelId="{79BD3791-5048-4087-88ED-2F1B35B61A0C}" type="presParOf" srcId="{B2550A3E-5B28-41A6-A35E-FEEC59A746CE}" destId="{7D825D50-26E3-48E9-9E5D-A38752A83CCA}" srcOrd="8" destOrd="0" presId="urn:microsoft.com/office/officeart/2005/8/layout/vList2"/>
    <dgm:cxn modelId="{39A7B654-FDD3-4D3C-B29C-EBA21716DAFB}" type="presParOf" srcId="{B2550A3E-5B28-41A6-A35E-FEEC59A746CE}" destId="{493EAA6C-232D-42B4-817F-FC596E58FBA1}" srcOrd="9" destOrd="0" presId="urn:microsoft.com/office/officeart/2005/8/layout/vList2"/>
    <dgm:cxn modelId="{946DBD17-A597-48BB-8B8A-E2D4A8703BD4}" type="presParOf" srcId="{B2550A3E-5B28-41A6-A35E-FEEC59A746CE}" destId="{F58B18D8-AD0D-4584-B7BB-437A3FB9E981}" srcOrd="10" destOrd="0" presId="urn:microsoft.com/office/officeart/2005/8/layout/vList2"/>
    <dgm:cxn modelId="{6B8D2108-E655-4BEC-BECB-603ABE5A2E52}" type="presParOf" srcId="{B2550A3E-5B28-41A6-A35E-FEEC59A746CE}" destId="{76EDD011-DE51-455C-AAE9-E9022E3B8DB5}" srcOrd="11" destOrd="0" presId="urn:microsoft.com/office/officeart/2005/8/layout/vList2"/>
    <dgm:cxn modelId="{C3530F6C-36DD-4F09-A849-F08EBC5000D8}" type="presParOf" srcId="{B2550A3E-5B28-41A6-A35E-FEEC59A746CE}" destId="{82DE9A20-A8E7-4A5D-B17B-9C525BF3FC9A}"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4767F1-C19F-4A94-8828-1684C37F026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44A3CD2-DB12-42FB-8F32-1F3F330230AE}">
      <dgm:prSet/>
      <dgm:spPr/>
      <dgm:t>
        <a:bodyPr/>
        <a:lstStyle/>
        <a:p>
          <a:r>
            <a:rPr lang="hr-HR"/>
            <a:t>Smanjiti simptome klijentovog poremećaja i potaknuti remisiju</a:t>
          </a:r>
          <a:endParaRPr lang="en-US"/>
        </a:p>
      </dgm:t>
    </dgm:pt>
    <dgm:pt modelId="{9BCE949B-5C7A-4921-BEB7-3986E1C6ACAF}" type="parTrans" cxnId="{F7CDC1EE-3C10-4482-927B-20EBB3494BB0}">
      <dgm:prSet/>
      <dgm:spPr/>
      <dgm:t>
        <a:bodyPr/>
        <a:lstStyle/>
        <a:p>
          <a:endParaRPr lang="en-US"/>
        </a:p>
      </dgm:t>
    </dgm:pt>
    <dgm:pt modelId="{FC53044F-C862-4303-80C1-32F39E6EF567}" type="sibTrans" cxnId="{F7CDC1EE-3C10-4482-927B-20EBB3494BB0}">
      <dgm:prSet/>
      <dgm:spPr/>
      <dgm:t>
        <a:bodyPr/>
        <a:lstStyle/>
        <a:p>
          <a:endParaRPr lang="en-US"/>
        </a:p>
      </dgm:t>
    </dgm:pt>
    <dgm:pt modelId="{6B64B18A-3CD9-487A-9D7D-FA5749FBFAFB}">
      <dgm:prSet/>
      <dgm:spPr/>
      <dgm:t>
        <a:bodyPr/>
        <a:lstStyle/>
        <a:p>
          <a:r>
            <a:rPr lang="hr-HR"/>
            <a:t>Značajno poboljšati raspoloženje, funkcioniranje i otpornost</a:t>
          </a:r>
          <a:endParaRPr lang="en-US"/>
        </a:p>
      </dgm:t>
    </dgm:pt>
    <dgm:pt modelId="{85DBA2F7-1A02-419C-AF87-8C6B74BE5675}" type="parTrans" cxnId="{6EE57B58-634C-47B1-932E-321D58511EE8}">
      <dgm:prSet/>
      <dgm:spPr/>
      <dgm:t>
        <a:bodyPr/>
        <a:lstStyle/>
        <a:p>
          <a:endParaRPr lang="en-US"/>
        </a:p>
      </dgm:t>
    </dgm:pt>
    <dgm:pt modelId="{D1D6C015-EAFF-47C7-A777-1FE50E8D20D2}" type="sibTrans" cxnId="{6EE57B58-634C-47B1-932E-321D58511EE8}">
      <dgm:prSet/>
      <dgm:spPr/>
      <dgm:t>
        <a:bodyPr/>
        <a:lstStyle/>
        <a:p>
          <a:endParaRPr lang="en-US"/>
        </a:p>
      </dgm:t>
    </dgm:pt>
    <dgm:pt modelId="{D0444267-4142-4716-B7AE-035CADA3364E}">
      <dgm:prSet/>
      <dgm:spPr/>
      <dgm:t>
        <a:bodyPr/>
        <a:lstStyle/>
        <a:p>
          <a:r>
            <a:rPr lang="hr-HR" dirty="0"/>
            <a:t>Značajna iskustva – optimizam, nada, motivacija, osjećaj kontrole, vlastite vrijednosti, svrhe, dobrobiti</a:t>
          </a:r>
          <a:endParaRPr lang="en-US" dirty="0"/>
        </a:p>
      </dgm:t>
    </dgm:pt>
    <dgm:pt modelId="{7A396EE8-95DF-4FF2-AF2C-94D2F55AE419}" type="parTrans" cxnId="{1A3AFFCA-E51E-4B42-9457-4AEB1D51DFB9}">
      <dgm:prSet/>
      <dgm:spPr/>
      <dgm:t>
        <a:bodyPr/>
        <a:lstStyle/>
        <a:p>
          <a:endParaRPr lang="en-US"/>
        </a:p>
      </dgm:t>
    </dgm:pt>
    <dgm:pt modelId="{02A00C9B-7664-4710-91B1-CE9C1C57AE16}" type="sibTrans" cxnId="{1A3AFFCA-E51E-4B42-9457-4AEB1D51DFB9}">
      <dgm:prSet/>
      <dgm:spPr/>
      <dgm:t>
        <a:bodyPr/>
        <a:lstStyle/>
        <a:p>
          <a:endParaRPr lang="en-US"/>
        </a:p>
      </dgm:t>
    </dgm:pt>
    <dgm:pt modelId="{5DC4B49C-1C79-4D69-8AFF-70E8E188BDEE}">
      <dgm:prSet/>
      <dgm:spPr/>
      <dgm:t>
        <a:bodyPr/>
        <a:lstStyle/>
        <a:p>
          <a:r>
            <a:rPr lang="hr-HR" dirty="0"/>
            <a:t>Prevenirati </a:t>
          </a:r>
          <a:r>
            <a:rPr lang="hr-HR" dirty="0" err="1"/>
            <a:t>relaps</a:t>
          </a:r>
          <a:endParaRPr lang="en-US" dirty="0"/>
        </a:p>
      </dgm:t>
    </dgm:pt>
    <dgm:pt modelId="{DFCB80EA-FE55-452A-90CF-E7F30B91E28B}" type="parTrans" cxnId="{3F4A8263-5BE5-4496-A1E1-DC1431482132}">
      <dgm:prSet/>
      <dgm:spPr/>
      <dgm:t>
        <a:bodyPr/>
        <a:lstStyle/>
        <a:p>
          <a:endParaRPr lang="en-US"/>
        </a:p>
      </dgm:t>
    </dgm:pt>
    <dgm:pt modelId="{6BB28A96-4D31-4D8E-A04F-09AB2302D787}" type="sibTrans" cxnId="{3F4A8263-5BE5-4496-A1E1-DC1431482132}">
      <dgm:prSet/>
      <dgm:spPr/>
      <dgm:t>
        <a:bodyPr/>
        <a:lstStyle/>
        <a:p>
          <a:endParaRPr lang="en-US"/>
        </a:p>
      </dgm:t>
    </dgm:pt>
    <dgm:pt modelId="{B4BE3CA0-4722-4493-9E34-076192CEBA9B}" type="pres">
      <dgm:prSet presAssocID="{5C4767F1-C19F-4A94-8828-1684C37F0264}" presName="linear" presStyleCnt="0">
        <dgm:presLayoutVars>
          <dgm:animLvl val="lvl"/>
          <dgm:resizeHandles val="exact"/>
        </dgm:presLayoutVars>
      </dgm:prSet>
      <dgm:spPr/>
    </dgm:pt>
    <dgm:pt modelId="{A0A5D087-41C7-4589-BB73-A32189CA6CFE}" type="pres">
      <dgm:prSet presAssocID="{844A3CD2-DB12-42FB-8F32-1F3F330230AE}" presName="parentText" presStyleLbl="node1" presStyleIdx="0" presStyleCnt="4">
        <dgm:presLayoutVars>
          <dgm:chMax val="0"/>
          <dgm:bulletEnabled val="1"/>
        </dgm:presLayoutVars>
      </dgm:prSet>
      <dgm:spPr/>
    </dgm:pt>
    <dgm:pt modelId="{099A462C-BDF5-43F2-B21E-E11BEFF9D979}" type="pres">
      <dgm:prSet presAssocID="{FC53044F-C862-4303-80C1-32F39E6EF567}" presName="spacer" presStyleCnt="0"/>
      <dgm:spPr/>
    </dgm:pt>
    <dgm:pt modelId="{66F8B840-78D3-496A-9EE8-06E1F11885FA}" type="pres">
      <dgm:prSet presAssocID="{6B64B18A-3CD9-487A-9D7D-FA5749FBFAFB}" presName="parentText" presStyleLbl="node1" presStyleIdx="1" presStyleCnt="4">
        <dgm:presLayoutVars>
          <dgm:chMax val="0"/>
          <dgm:bulletEnabled val="1"/>
        </dgm:presLayoutVars>
      </dgm:prSet>
      <dgm:spPr/>
    </dgm:pt>
    <dgm:pt modelId="{07A654F6-4622-4467-9FA5-61B866EFFFBB}" type="pres">
      <dgm:prSet presAssocID="{D1D6C015-EAFF-47C7-A777-1FE50E8D20D2}" presName="spacer" presStyleCnt="0"/>
      <dgm:spPr/>
    </dgm:pt>
    <dgm:pt modelId="{A713946A-8125-441C-A830-19CFEFBDF7E5}" type="pres">
      <dgm:prSet presAssocID="{D0444267-4142-4716-B7AE-035CADA3364E}" presName="parentText" presStyleLbl="node1" presStyleIdx="2" presStyleCnt="4" custLinFactNeighborX="-454" custLinFactNeighborY="-51994">
        <dgm:presLayoutVars>
          <dgm:chMax val="0"/>
          <dgm:bulletEnabled val="1"/>
        </dgm:presLayoutVars>
      </dgm:prSet>
      <dgm:spPr/>
    </dgm:pt>
    <dgm:pt modelId="{8DE403A0-FD64-430F-AD8D-A14B32B3F480}" type="pres">
      <dgm:prSet presAssocID="{02A00C9B-7664-4710-91B1-CE9C1C57AE16}" presName="spacer" presStyleCnt="0"/>
      <dgm:spPr/>
    </dgm:pt>
    <dgm:pt modelId="{1F45D58C-EC71-4534-99C4-DF6621591896}" type="pres">
      <dgm:prSet presAssocID="{5DC4B49C-1C79-4D69-8AFF-70E8E188BDEE}" presName="parentText" presStyleLbl="node1" presStyleIdx="3" presStyleCnt="4" custLinFactNeighborX="-151" custLinFactNeighborY="3724">
        <dgm:presLayoutVars>
          <dgm:chMax val="0"/>
          <dgm:bulletEnabled val="1"/>
        </dgm:presLayoutVars>
      </dgm:prSet>
      <dgm:spPr/>
    </dgm:pt>
  </dgm:ptLst>
  <dgm:cxnLst>
    <dgm:cxn modelId="{4F913013-5EB7-470B-8B3B-7CBE2E1F396C}" type="presOf" srcId="{D0444267-4142-4716-B7AE-035CADA3364E}" destId="{A713946A-8125-441C-A830-19CFEFBDF7E5}" srcOrd="0" destOrd="0" presId="urn:microsoft.com/office/officeart/2005/8/layout/vList2"/>
    <dgm:cxn modelId="{E2022C30-1827-4B56-9501-BA5A4C7186B9}" type="presOf" srcId="{5C4767F1-C19F-4A94-8828-1684C37F0264}" destId="{B4BE3CA0-4722-4493-9E34-076192CEBA9B}" srcOrd="0" destOrd="0" presId="urn:microsoft.com/office/officeart/2005/8/layout/vList2"/>
    <dgm:cxn modelId="{3F4A8263-5BE5-4496-A1E1-DC1431482132}" srcId="{5C4767F1-C19F-4A94-8828-1684C37F0264}" destId="{5DC4B49C-1C79-4D69-8AFF-70E8E188BDEE}" srcOrd="3" destOrd="0" parTransId="{DFCB80EA-FE55-452A-90CF-E7F30B91E28B}" sibTransId="{6BB28A96-4D31-4D8E-A04F-09AB2302D787}"/>
    <dgm:cxn modelId="{107AFE74-809F-45D7-B83D-69A306748F36}" type="presOf" srcId="{6B64B18A-3CD9-487A-9D7D-FA5749FBFAFB}" destId="{66F8B840-78D3-496A-9EE8-06E1F11885FA}" srcOrd="0" destOrd="0" presId="urn:microsoft.com/office/officeart/2005/8/layout/vList2"/>
    <dgm:cxn modelId="{6EE57B58-634C-47B1-932E-321D58511EE8}" srcId="{5C4767F1-C19F-4A94-8828-1684C37F0264}" destId="{6B64B18A-3CD9-487A-9D7D-FA5749FBFAFB}" srcOrd="1" destOrd="0" parTransId="{85DBA2F7-1A02-419C-AF87-8C6B74BE5675}" sibTransId="{D1D6C015-EAFF-47C7-A777-1FE50E8D20D2}"/>
    <dgm:cxn modelId="{4A238EA2-6710-4A1D-A6E2-22095D57AFEF}" type="presOf" srcId="{844A3CD2-DB12-42FB-8F32-1F3F330230AE}" destId="{A0A5D087-41C7-4589-BB73-A32189CA6CFE}" srcOrd="0" destOrd="0" presId="urn:microsoft.com/office/officeart/2005/8/layout/vList2"/>
    <dgm:cxn modelId="{3E0F05AD-712B-41AC-A590-DDEFF7DF5BC2}" type="presOf" srcId="{5DC4B49C-1C79-4D69-8AFF-70E8E188BDEE}" destId="{1F45D58C-EC71-4534-99C4-DF6621591896}" srcOrd="0" destOrd="0" presId="urn:microsoft.com/office/officeart/2005/8/layout/vList2"/>
    <dgm:cxn modelId="{1A3AFFCA-E51E-4B42-9457-4AEB1D51DFB9}" srcId="{5C4767F1-C19F-4A94-8828-1684C37F0264}" destId="{D0444267-4142-4716-B7AE-035CADA3364E}" srcOrd="2" destOrd="0" parTransId="{7A396EE8-95DF-4FF2-AF2C-94D2F55AE419}" sibTransId="{02A00C9B-7664-4710-91B1-CE9C1C57AE16}"/>
    <dgm:cxn modelId="{F7CDC1EE-3C10-4482-927B-20EBB3494BB0}" srcId="{5C4767F1-C19F-4A94-8828-1684C37F0264}" destId="{844A3CD2-DB12-42FB-8F32-1F3F330230AE}" srcOrd="0" destOrd="0" parTransId="{9BCE949B-5C7A-4921-BEB7-3986E1C6ACAF}" sibTransId="{FC53044F-C862-4303-80C1-32F39E6EF567}"/>
    <dgm:cxn modelId="{9FBDDCB4-B5B0-4DEC-B455-9166C50B2109}" type="presParOf" srcId="{B4BE3CA0-4722-4493-9E34-076192CEBA9B}" destId="{A0A5D087-41C7-4589-BB73-A32189CA6CFE}" srcOrd="0" destOrd="0" presId="urn:microsoft.com/office/officeart/2005/8/layout/vList2"/>
    <dgm:cxn modelId="{BDC34F58-C80F-4FF0-9089-65F2AB2EE9D6}" type="presParOf" srcId="{B4BE3CA0-4722-4493-9E34-076192CEBA9B}" destId="{099A462C-BDF5-43F2-B21E-E11BEFF9D979}" srcOrd="1" destOrd="0" presId="urn:microsoft.com/office/officeart/2005/8/layout/vList2"/>
    <dgm:cxn modelId="{CEED10DB-A7A8-466B-BF4A-F49B4E17C90A}" type="presParOf" srcId="{B4BE3CA0-4722-4493-9E34-076192CEBA9B}" destId="{66F8B840-78D3-496A-9EE8-06E1F11885FA}" srcOrd="2" destOrd="0" presId="urn:microsoft.com/office/officeart/2005/8/layout/vList2"/>
    <dgm:cxn modelId="{300848DF-CD1D-47F8-BAFF-535381976FDD}" type="presParOf" srcId="{B4BE3CA0-4722-4493-9E34-076192CEBA9B}" destId="{07A654F6-4622-4467-9FA5-61B866EFFFBB}" srcOrd="3" destOrd="0" presId="urn:microsoft.com/office/officeart/2005/8/layout/vList2"/>
    <dgm:cxn modelId="{CEEEAF74-C66F-4E9E-8BA3-02F323E458FD}" type="presParOf" srcId="{B4BE3CA0-4722-4493-9E34-076192CEBA9B}" destId="{A713946A-8125-441C-A830-19CFEFBDF7E5}" srcOrd="4" destOrd="0" presId="urn:microsoft.com/office/officeart/2005/8/layout/vList2"/>
    <dgm:cxn modelId="{28266D69-39AE-4B66-B7AC-2FA4A6A07DE5}" type="presParOf" srcId="{B4BE3CA0-4722-4493-9E34-076192CEBA9B}" destId="{8DE403A0-FD64-430F-AD8D-A14B32B3F480}" srcOrd="5" destOrd="0" presId="urn:microsoft.com/office/officeart/2005/8/layout/vList2"/>
    <dgm:cxn modelId="{1F4B74CC-96F9-4DA7-A513-C807CC63713D}" type="presParOf" srcId="{B4BE3CA0-4722-4493-9E34-076192CEBA9B}" destId="{1F45D58C-EC71-4534-99C4-DF662159189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E0E900-76FA-4F65-9BC2-08D4AA126DF8}"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B0E217FA-4A36-410C-AF74-65DEDB272E81}">
      <dgm:prSet/>
      <dgm:spPr/>
      <dgm:t>
        <a:bodyPr/>
        <a:lstStyle/>
        <a:p>
          <a:r>
            <a:rPr lang="hr-HR" b="1" dirty="0"/>
            <a:t>3 FAZE TERAPIJSKOG PROCESA</a:t>
          </a:r>
          <a:endParaRPr lang="en-US" dirty="0"/>
        </a:p>
      </dgm:t>
    </dgm:pt>
    <dgm:pt modelId="{0CC7AB8C-E649-4CF6-A182-4B86445BC6D9}" type="parTrans" cxnId="{CD4BD9A7-14A9-4EC0-8677-1A817A5FFE86}">
      <dgm:prSet/>
      <dgm:spPr/>
      <dgm:t>
        <a:bodyPr/>
        <a:lstStyle/>
        <a:p>
          <a:endParaRPr lang="en-US"/>
        </a:p>
      </dgm:t>
    </dgm:pt>
    <dgm:pt modelId="{BBED73B0-4AE8-4955-9DB5-56B9AD0750A7}" type="sibTrans" cxnId="{CD4BD9A7-14A9-4EC0-8677-1A817A5FFE86}">
      <dgm:prSet/>
      <dgm:spPr/>
      <dgm:t>
        <a:bodyPr/>
        <a:lstStyle/>
        <a:p>
          <a:endParaRPr lang="en-US"/>
        </a:p>
      </dgm:t>
    </dgm:pt>
    <dgm:pt modelId="{0B360D39-57AA-4370-A5C0-4523DEEA7F2C}">
      <dgm:prSet/>
      <dgm:spPr/>
      <dgm:t>
        <a:bodyPr/>
        <a:lstStyle/>
        <a:p>
          <a:r>
            <a:rPr lang="hr-HR" dirty="0"/>
            <a:t>Početna faza</a:t>
          </a:r>
          <a:endParaRPr lang="en-US" dirty="0"/>
        </a:p>
      </dgm:t>
    </dgm:pt>
    <dgm:pt modelId="{1F10BD92-B2D4-49EA-AD95-D3EF1621DD97}" type="parTrans" cxnId="{CE4E2A86-C65C-435D-83FB-F67262C777F3}">
      <dgm:prSet/>
      <dgm:spPr/>
      <dgm:t>
        <a:bodyPr/>
        <a:lstStyle/>
        <a:p>
          <a:endParaRPr lang="en-US"/>
        </a:p>
      </dgm:t>
    </dgm:pt>
    <dgm:pt modelId="{1997F778-B54E-45F1-901B-968634EB0F1B}" type="sibTrans" cxnId="{CE4E2A86-C65C-435D-83FB-F67262C777F3}">
      <dgm:prSet/>
      <dgm:spPr/>
      <dgm:t>
        <a:bodyPr/>
        <a:lstStyle/>
        <a:p>
          <a:endParaRPr lang="en-US"/>
        </a:p>
      </dgm:t>
    </dgm:pt>
    <dgm:pt modelId="{7D4F3932-6C46-445C-B2F6-E28D2BA1909F}">
      <dgm:prSet/>
      <dgm:spPr/>
      <dgm:t>
        <a:bodyPr/>
        <a:lstStyle/>
        <a:p>
          <a:r>
            <a:rPr lang="hr-HR" dirty="0"/>
            <a:t>Srednja faza </a:t>
          </a:r>
          <a:endParaRPr lang="en-US" dirty="0"/>
        </a:p>
      </dgm:t>
    </dgm:pt>
    <dgm:pt modelId="{356C6649-0EBD-401A-9BB2-5AF224C0AEE9}" type="parTrans" cxnId="{A2F83DD5-516D-4260-A6E9-0BBFDB84B31C}">
      <dgm:prSet/>
      <dgm:spPr/>
      <dgm:t>
        <a:bodyPr/>
        <a:lstStyle/>
        <a:p>
          <a:endParaRPr lang="en-US"/>
        </a:p>
      </dgm:t>
    </dgm:pt>
    <dgm:pt modelId="{6F9FC4FA-DB2C-4B63-9507-962140403045}" type="sibTrans" cxnId="{A2F83DD5-516D-4260-A6E9-0BBFDB84B31C}">
      <dgm:prSet/>
      <dgm:spPr/>
      <dgm:t>
        <a:bodyPr/>
        <a:lstStyle/>
        <a:p>
          <a:endParaRPr lang="en-US"/>
        </a:p>
      </dgm:t>
    </dgm:pt>
    <dgm:pt modelId="{D5F40D73-6BA1-49F2-B901-46B069983AAB}">
      <dgm:prSet/>
      <dgm:spPr/>
      <dgm:t>
        <a:bodyPr/>
        <a:lstStyle/>
        <a:p>
          <a:r>
            <a:rPr lang="hr-HR" dirty="0"/>
            <a:t>Finalna faza</a:t>
          </a:r>
          <a:endParaRPr lang="en-US" dirty="0"/>
        </a:p>
      </dgm:t>
    </dgm:pt>
    <dgm:pt modelId="{42F7F843-6E36-4991-8164-362339758894}" type="parTrans" cxnId="{A9133AD7-E603-4870-A4DE-79BBB2E41F23}">
      <dgm:prSet/>
      <dgm:spPr/>
      <dgm:t>
        <a:bodyPr/>
        <a:lstStyle/>
        <a:p>
          <a:endParaRPr lang="en-US"/>
        </a:p>
      </dgm:t>
    </dgm:pt>
    <dgm:pt modelId="{2BBD2405-8396-4178-A9C5-28471AD7F03E}" type="sibTrans" cxnId="{A9133AD7-E603-4870-A4DE-79BBB2E41F23}">
      <dgm:prSet/>
      <dgm:spPr/>
      <dgm:t>
        <a:bodyPr/>
        <a:lstStyle/>
        <a:p>
          <a:endParaRPr lang="en-US"/>
        </a:p>
      </dgm:t>
    </dgm:pt>
    <dgm:pt modelId="{17BEAEAB-97F8-40B2-8B97-D31549330C32}" type="pres">
      <dgm:prSet presAssocID="{7EE0E900-76FA-4F65-9BC2-08D4AA126DF8}" presName="outerComposite" presStyleCnt="0">
        <dgm:presLayoutVars>
          <dgm:chMax val="5"/>
          <dgm:dir/>
          <dgm:resizeHandles val="exact"/>
        </dgm:presLayoutVars>
      </dgm:prSet>
      <dgm:spPr/>
    </dgm:pt>
    <dgm:pt modelId="{5E0A5806-42EF-4B81-B5E4-4760D1AD0D37}" type="pres">
      <dgm:prSet presAssocID="{7EE0E900-76FA-4F65-9BC2-08D4AA126DF8}" presName="dummyMaxCanvas" presStyleCnt="0">
        <dgm:presLayoutVars/>
      </dgm:prSet>
      <dgm:spPr/>
    </dgm:pt>
    <dgm:pt modelId="{AD1B00DA-34A2-4095-ADD9-E46DAF1A0655}" type="pres">
      <dgm:prSet presAssocID="{7EE0E900-76FA-4F65-9BC2-08D4AA126DF8}" presName="FourNodes_1" presStyleLbl="node1" presStyleIdx="0" presStyleCnt="4">
        <dgm:presLayoutVars>
          <dgm:bulletEnabled val="1"/>
        </dgm:presLayoutVars>
      </dgm:prSet>
      <dgm:spPr/>
    </dgm:pt>
    <dgm:pt modelId="{F667DB2C-5BC7-4B52-97A4-626A8DCBC7D5}" type="pres">
      <dgm:prSet presAssocID="{7EE0E900-76FA-4F65-9BC2-08D4AA126DF8}" presName="FourNodes_2" presStyleLbl="node1" presStyleIdx="1" presStyleCnt="4">
        <dgm:presLayoutVars>
          <dgm:bulletEnabled val="1"/>
        </dgm:presLayoutVars>
      </dgm:prSet>
      <dgm:spPr/>
    </dgm:pt>
    <dgm:pt modelId="{0B982129-6AD9-44F4-B131-A116C1F18236}" type="pres">
      <dgm:prSet presAssocID="{7EE0E900-76FA-4F65-9BC2-08D4AA126DF8}" presName="FourNodes_3" presStyleLbl="node1" presStyleIdx="2" presStyleCnt="4">
        <dgm:presLayoutVars>
          <dgm:bulletEnabled val="1"/>
        </dgm:presLayoutVars>
      </dgm:prSet>
      <dgm:spPr/>
    </dgm:pt>
    <dgm:pt modelId="{C4485E9E-3016-4979-94DE-16A6F275CE0D}" type="pres">
      <dgm:prSet presAssocID="{7EE0E900-76FA-4F65-9BC2-08D4AA126DF8}" presName="FourNodes_4" presStyleLbl="node1" presStyleIdx="3" presStyleCnt="4">
        <dgm:presLayoutVars>
          <dgm:bulletEnabled val="1"/>
        </dgm:presLayoutVars>
      </dgm:prSet>
      <dgm:spPr/>
    </dgm:pt>
    <dgm:pt modelId="{01346676-EB90-49B6-ABF3-14A27829DEC3}" type="pres">
      <dgm:prSet presAssocID="{7EE0E900-76FA-4F65-9BC2-08D4AA126DF8}" presName="FourConn_1-2" presStyleLbl="fgAccFollowNode1" presStyleIdx="0" presStyleCnt="3">
        <dgm:presLayoutVars>
          <dgm:bulletEnabled val="1"/>
        </dgm:presLayoutVars>
      </dgm:prSet>
      <dgm:spPr/>
    </dgm:pt>
    <dgm:pt modelId="{41286ED4-A6F1-4DA2-801C-6483F55B97C1}" type="pres">
      <dgm:prSet presAssocID="{7EE0E900-76FA-4F65-9BC2-08D4AA126DF8}" presName="FourConn_2-3" presStyleLbl="fgAccFollowNode1" presStyleIdx="1" presStyleCnt="3">
        <dgm:presLayoutVars>
          <dgm:bulletEnabled val="1"/>
        </dgm:presLayoutVars>
      </dgm:prSet>
      <dgm:spPr/>
    </dgm:pt>
    <dgm:pt modelId="{11C6F7EB-DE55-4C07-8AF7-CC3875DA1B28}" type="pres">
      <dgm:prSet presAssocID="{7EE0E900-76FA-4F65-9BC2-08D4AA126DF8}" presName="FourConn_3-4" presStyleLbl="fgAccFollowNode1" presStyleIdx="2" presStyleCnt="3">
        <dgm:presLayoutVars>
          <dgm:bulletEnabled val="1"/>
        </dgm:presLayoutVars>
      </dgm:prSet>
      <dgm:spPr/>
    </dgm:pt>
    <dgm:pt modelId="{ABB6D434-F8CB-480E-8352-4AA5F37EDC35}" type="pres">
      <dgm:prSet presAssocID="{7EE0E900-76FA-4F65-9BC2-08D4AA126DF8}" presName="FourNodes_1_text" presStyleLbl="node1" presStyleIdx="3" presStyleCnt="4">
        <dgm:presLayoutVars>
          <dgm:bulletEnabled val="1"/>
        </dgm:presLayoutVars>
      </dgm:prSet>
      <dgm:spPr/>
    </dgm:pt>
    <dgm:pt modelId="{85384305-A72F-4082-9345-17EC2DFC549C}" type="pres">
      <dgm:prSet presAssocID="{7EE0E900-76FA-4F65-9BC2-08D4AA126DF8}" presName="FourNodes_2_text" presStyleLbl="node1" presStyleIdx="3" presStyleCnt="4">
        <dgm:presLayoutVars>
          <dgm:bulletEnabled val="1"/>
        </dgm:presLayoutVars>
      </dgm:prSet>
      <dgm:spPr/>
    </dgm:pt>
    <dgm:pt modelId="{44BF8F0A-03AB-447B-B86A-920B38E85B7F}" type="pres">
      <dgm:prSet presAssocID="{7EE0E900-76FA-4F65-9BC2-08D4AA126DF8}" presName="FourNodes_3_text" presStyleLbl="node1" presStyleIdx="3" presStyleCnt="4">
        <dgm:presLayoutVars>
          <dgm:bulletEnabled val="1"/>
        </dgm:presLayoutVars>
      </dgm:prSet>
      <dgm:spPr/>
    </dgm:pt>
    <dgm:pt modelId="{E3D92499-D781-4A15-9DA6-1F4494F25D38}" type="pres">
      <dgm:prSet presAssocID="{7EE0E900-76FA-4F65-9BC2-08D4AA126DF8}" presName="FourNodes_4_text" presStyleLbl="node1" presStyleIdx="3" presStyleCnt="4">
        <dgm:presLayoutVars>
          <dgm:bulletEnabled val="1"/>
        </dgm:presLayoutVars>
      </dgm:prSet>
      <dgm:spPr/>
    </dgm:pt>
  </dgm:ptLst>
  <dgm:cxnLst>
    <dgm:cxn modelId="{7B124903-7770-499A-93A4-B90A247E5B3E}" type="presOf" srcId="{0B360D39-57AA-4370-A5C0-4523DEEA7F2C}" destId="{85384305-A72F-4082-9345-17EC2DFC549C}" srcOrd="1" destOrd="0" presId="urn:microsoft.com/office/officeart/2005/8/layout/vProcess5"/>
    <dgm:cxn modelId="{0CA66B1C-365C-4772-922D-87C27B046341}" type="presOf" srcId="{B0E217FA-4A36-410C-AF74-65DEDB272E81}" destId="{AD1B00DA-34A2-4095-ADD9-E46DAF1A0655}" srcOrd="0" destOrd="0" presId="urn:microsoft.com/office/officeart/2005/8/layout/vProcess5"/>
    <dgm:cxn modelId="{2838621D-3B71-47F2-A13B-41CDE0D90983}" type="presOf" srcId="{7D4F3932-6C46-445C-B2F6-E28D2BA1909F}" destId="{44BF8F0A-03AB-447B-B86A-920B38E85B7F}" srcOrd="1" destOrd="0" presId="urn:microsoft.com/office/officeart/2005/8/layout/vProcess5"/>
    <dgm:cxn modelId="{6109A43A-A3AF-4128-B6CF-986310A0427B}" type="presOf" srcId="{7EE0E900-76FA-4F65-9BC2-08D4AA126DF8}" destId="{17BEAEAB-97F8-40B2-8B97-D31549330C32}" srcOrd="0" destOrd="0" presId="urn:microsoft.com/office/officeart/2005/8/layout/vProcess5"/>
    <dgm:cxn modelId="{4B41C75B-47B1-4383-B9AA-342D83EE8682}" type="presOf" srcId="{D5F40D73-6BA1-49F2-B901-46B069983AAB}" destId="{C4485E9E-3016-4979-94DE-16A6F275CE0D}" srcOrd="0" destOrd="0" presId="urn:microsoft.com/office/officeart/2005/8/layout/vProcess5"/>
    <dgm:cxn modelId="{C2624B6F-9BF0-4D67-A138-7B688D392601}" type="presOf" srcId="{6F9FC4FA-DB2C-4B63-9507-962140403045}" destId="{11C6F7EB-DE55-4C07-8AF7-CC3875DA1B28}" srcOrd="0" destOrd="0" presId="urn:microsoft.com/office/officeart/2005/8/layout/vProcess5"/>
    <dgm:cxn modelId="{CE4E2A86-C65C-435D-83FB-F67262C777F3}" srcId="{7EE0E900-76FA-4F65-9BC2-08D4AA126DF8}" destId="{0B360D39-57AA-4370-A5C0-4523DEEA7F2C}" srcOrd="1" destOrd="0" parTransId="{1F10BD92-B2D4-49EA-AD95-D3EF1621DD97}" sibTransId="{1997F778-B54E-45F1-901B-968634EB0F1B}"/>
    <dgm:cxn modelId="{8EBD7E8E-B62F-4F29-BD23-66ED1005D33D}" type="presOf" srcId="{1997F778-B54E-45F1-901B-968634EB0F1B}" destId="{41286ED4-A6F1-4DA2-801C-6483F55B97C1}" srcOrd="0" destOrd="0" presId="urn:microsoft.com/office/officeart/2005/8/layout/vProcess5"/>
    <dgm:cxn modelId="{CC2DC990-6309-4118-AB71-37F24E12D271}" type="presOf" srcId="{D5F40D73-6BA1-49F2-B901-46B069983AAB}" destId="{E3D92499-D781-4A15-9DA6-1F4494F25D38}" srcOrd="1" destOrd="0" presId="urn:microsoft.com/office/officeart/2005/8/layout/vProcess5"/>
    <dgm:cxn modelId="{CD4BD9A7-14A9-4EC0-8677-1A817A5FFE86}" srcId="{7EE0E900-76FA-4F65-9BC2-08D4AA126DF8}" destId="{B0E217FA-4A36-410C-AF74-65DEDB272E81}" srcOrd="0" destOrd="0" parTransId="{0CC7AB8C-E649-4CF6-A182-4B86445BC6D9}" sibTransId="{BBED73B0-4AE8-4955-9DB5-56B9AD0750A7}"/>
    <dgm:cxn modelId="{EB7956A8-91FE-4BB3-B096-B41E70841C47}" type="presOf" srcId="{BBED73B0-4AE8-4955-9DB5-56B9AD0750A7}" destId="{01346676-EB90-49B6-ABF3-14A27829DEC3}" srcOrd="0" destOrd="0" presId="urn:microsoft.com/office/officeart/2005/8/layout/vProcess5"/>
    <dgm:cxn modelId="{0F81A0AA-F7C5-4C17-8757-183C1AD76F46}" type="presOf" srcId="{0B360D39-57AA-4370-A5C0-4523DEEA7F2C}" destId="{F667DB2C-5BC7-4B52-97A4-626A8DCBC7D5}" srcOrd="0" destOrd="0" presId="urn:microsoft.com/office/officeart/2005/8/layout/vProcess5"/>
    <dgm:cxn modelId="{3788FEAA-F6BD-4C90-ADB9-C73A1CCE6BAD}" type="presOf" srcId="{7D4F3932-6C46-445C-B2F6-E28D2BA1909F}" destId="{0B982129-6AD9-44F4-B131-A116C1F18236}" srcOrd="0" destOrd="0" presId="urn:microsoft.com/office/officeart/2005/8/layout/vProcess5"/>
    <dgm:cxn modelId="{1C202EC9-5F78-4F8B-9607-B71405CA02C5}" type="presOf" srcId="{B0E217FA-4A36-410C-AF74-65DEDB272E81}" destId="{ABB6D434-F8CB-480E-8352-4AA5F37EDC35}" srcOrd="1" destOrd="0" presId="urn:microsoft.com/office/officeart/2005/8/layout/vProcess5"/>
    <dgm:cxn modelId="{A2F83DD5-516D-4260-A6E9-0BBFDB84B31C}" srcId="{7EE0E900-76FA-4F65-9BC2-08D4AA126DF8}" destId="{7D4F3932-6C46-445C-B2F6-E28D2BA1909F}" srcOrd="2" destOrd="0" parTransId="{356C6649-0EBD-401A-9BB2-5AF224C0AEE9}" sibTransId="{6F9FC4FA-DB2C-4B63-9507-962140403045}"/>
    <dgm:cxn modelId="{A9133AD7-E603-4870-A4DE-79BBB2E41F23}" srcId="{7EE0E900-76FA-4F65-9BC2-08D4AA126DF8}" destId="{D5F40D73-6BA1-49F2-B901-46B069983AAB}" srcOrd="3" destOrd="0" parTransId="{42F7F843-6E36-4991-8164-362339758894}" sibTransId="{2BBD2405-8396-4178-A9C5-28471AD7F03E}"/>
    <dgm:cxn modelId="{075ACFAA-E785-4D64-87FD-F8D5E4DA27F7}" type="presParOf" srcId="{17BEAEAB-97F8-40B2-8B97-D31549330C32}" destId="{5E0A5806-42EF-4B81-B5E4-4760D1AD0D37}" srcOrd="0" destOrd="0" presId="urn:microsoft.com/office/officeart/2005/8/layout/vProcess5"/>
    <dgm:cxn modelId="{F330552D-6612-452D-A2A8-B5D754F7B304}" type="presParOf" srcId="{17BEAEAB-97F8-40B2-8B97-D31549330C32}" destId="{AD1B00DA-34A2-4095-ADD9-E46DAF1A0655}" srcOrd="1" destOrd="0" presId="urn:microsoft.com/office/officeart/2005/8/layout/vProcess5"/>
    <dgm:cxn modelId="{6B9449D8-724D-402F-AF8C-83E4AC4DC417}" type="presParOf" srcId="{17BEAEAB-97F8-40B2-8B97-D31549330C32}" destId="{F667DB2C-5BC7-4B52-97A4-626A8DCBC7D5}" srcOrd="2" destOrd="0" presId="urn:microsoft.com/office/officeart/2005/8/layout/vProcess5"/>
    <dgm:cxn modelId="{B4D93ABE-0089-44A4-8053-2FE592C7D300}" type="presParOf" srcId="{17BEAEAB-97F8-40B2-8B97-D31549330C32}" destId="{0B982129-6AD9-44F4-B131-A116C1F18236}" srcOrd="3" destOrd="0" presId="urn:microsoft.com/office/officeart/2005/8/layout/vProcess5"/>
    <dgm:cxn modelId="{6CBD84E7-6F1B-455D-8A90-E0047140D762}" type="presParOf" srcId="{17BEAEAB-97F8-40B2-8B97-D31549330C32}" destId="{C4485E9E-3016-4979-94DE-16A6F275CE0D}" srcOrd="4" destOrd="0" presId="urn:microsoft.com/office/officeart/2005/8/layout/vProcess5"/>
    <dgm:cxn modelId="{06B21826-EF00-478B-A4EA-F7277B923963}" type="presParOf" srcId="{17BEAEAB-97F8-40B2-8B97-D31549330C32}" destId="{01346676-EB90-49B6-ABF3-14A27829DEC3}" srcOrd="5" destOrd="0" presId="urn:microsoft.com/office/officeart/2005/8/layout/vProcess5"/>
    <dgm:cxn modelId="{97EAFC72-43EE-4351-893D-66ADDBE4ED92}" type="presParOf" srcId="{17BEAEAB-97F8-40B2-8B97-D31549330C32}" destId="{41286ED4-A6F1-4DA2-801C-6483F55B97C1}" srcOrd="6" destOrd="0" presId="urn:microsoft.com/office/officeart/2005/8/layout/vProcess5"/>
    <dgm:cxn modelId="{B061EE6F-F6A3-490E-891D-79D7646E3D6C}" type="presParOf" srcId="{17BEAEAB-97F8-40B2-8B97-D31549330C32}" destId="{11C6F7EB-DE55-4C07-8AF7-CC3875DA1B28}" srcOrd="7" destOrd="0" presId="urn:microsoft.com/office/officeart/2005/8/layout/vProcess5"/>
    <dgm:cxn modelId="{E8791D2E-299A-41B6-8E34-E9374EC73AC7}" type="presParOf" srcId="{17BEAEAB-97F8-40B2-8B97-D31549330C32}" destId="{ABB6D434-F8CB-480E-8352-4AA5F37EDC35}" srcOrd="8" destOrd="0" presId="urn:microsoft.com/office/officeart/2005/8/layout/vProcess5"/>
    <dgm:cxn modelId="{B2971175-A590-4E02-A540-8094B85EBF49}" type="presParOf" srcId="{17BEAEAB-97F8-40B2-8B97-D31549330C32}" destId="{85384305-A72F-4082-9345-17EC2DFC549C}" srcOrd="9" destOrd="0" presId="urn:microsoft.com/office/officeart/2005/8/layout/vProcess5"/>
    <dgm:cxn modelId="{664287D7-9626-4F54-AC1B-1316349B8169}" type="presParOf" srcId="{17BEAEAB-97F8-40B2-8B97-D31549330C32}" destId="{44BF8F0A-03AB-447B-B86A-920B38E85B7F}" srcOrd="10" destOrd="0" presId="urn:microsoft.com/office/officeart/2005/8/layout/vProcess5"/>
    <dgm:cxn modelId="{B377F9D0-53E3-4E6D-A47E-B4905A7C91F6}" type="presParOf" srcId="{17BEAEAB-97F8-40B2-8B97-D31549330C32}" destId="{E3D92499-D781-4A15-9DA6-1F4494F25D3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C6F154-FE51-47FC-984B-2F0C3CE9C694}" type="doc">
      <dgm:prSet loTypeId="urn:microsoft.com/office/officeart/2005/8/layout/vList2" loCatId="list" qsTypeId="urn:microsoft.com/office/officeart/2005/8/quickstyle/simple1" qsCatId="simple" csTypeId="urn:microsoft.com/office/officeart/2005/8/colors/accent5_2" csCatId="accent5"/>
      <dgm:spPr/>
      <dgm:t>
        <a:bodyPr/>
        <a:lstStyle/>
        <a:p>
          <a:endParaRPr lang="en-US"/>
        </a:p>
      </dgm:t>
    </dgm:pt>
    <dgm:pt modelId="{6A556769-2AF4-4540-AC51-CC31D64C9B92}">
      <dgm:prSet custT="1"/>
      <dgm:spPr/>
      <dgm:t>
        <a:bodyPr/>
        <a:lstStyle/>
        <a:p>
          <a:r>
            <a:rPr lang="hr-HR" sz="1600"/>
            <a:t>Terapijski odnos</a:t>
          </a:r>
          <a:endParaRPr lang="en-US" sz="1600" dirty="0"/>
        </a:p>
      </dgm:t>
    </dgm:pt>
    <dgm:pt modelId="{136D42D5-CF6A-47EC-BA09-6583940EE0AE}" type="parTrans" cxnId="{7B9C70FE-6DEA-4B50-82E2-925801178CAE}">
      <dgm:prSet/>
      <dgm:spPr/>
      <dgm:t>
        <a:bodyPr/>
        <a:lstStyle/>
        <a:p>
          <a:endParaRPr lang="en-US" sz="2000"/>
        </a:p>
      </dgm:t>
    </dgm:pt>
    <dgm:pt modelId="{E749AF0C-0EA9-451F-9685-463A1378E57D}" type="sibTrans" cxnId="{7B9C70FE-6DEA-4B50-82E2-925801178CAE}">
      <dgm:prSet/>
      <dgm:spPr/>
      <dgm:t>
        <a:bodyPr/>
        <a:lstStyle/>
        <a:p>
          <a:endParaRPr lang="en-US" sz="2000"/>
        </a:p>
      </dgm:t>
    </dgm:pt>
    <dgm:pt modelId="{E1E3F884-1A66-44EC-AE9D-62E6616B67D5}">
      <dgm:prSet custT="1"/>
      <dgm:spPr/>
      <dgm:t>
        <a:bodyPr/>
        <a:lstStyle/>
        <a:p>
          <a:r>
            <a:rPr lang="hr-HR" sz="1600"/>
            <a:t>Težnje, vrijednosti i ciljevi klijenta</a:t>
          </a:r>
          <a:endParaRPr lang="en-US" sz="1600" dirty="0"/>
        </a:p>
      </dgm:t>
    </dgm:pt>
    <dgm:pt modelId="{B739766C-5164-4D3B-B71F-509FBCDE457A}" type="parTrans" cxnId="{3A26C02C-C6F5-46AA-8B63-532C81A2CD65}">
      <dgm:prSet/>
      <dgm:spPr/>
      <dgm:t>
        <a:bodyPr/>
        <a:lstStyle/>
        <a:p>
          <a:endParaRPr lang="en-US" sz="2000"/>
        </a:p>
      </dgm:t>
    </dgm:pt>
    <dgm:pt modelId="{5C1B9545-3851-426C-8284-B7838689E5FB}" type="sibTrans" cxnId="{3A26C02C-C6F5-46AA-8B63-532C81A2CD65}">
      <dgm:prSet/>
      <dgm:spPr/>
      <dgm:t>
        <a:bodyPr/>
        <a:lstStyle/>
        <a:p>
          <a:endParaRPr lang="en-US" sz="2000"/>
        </a:p>
      </dgm:t>
    </dgm:pt>
    <dgm:pt modelId="{2D0B51FF-6D2E-48AC-9A28-284C44C5BD7F}">
      <dgm:prSet custT="1"/>
      <dgm:spPr/>
      <dgm:t>
        <a:bodyPr/>
        <a:lstStyle/>
        <a:p>
          <a:r>
            <a:rPr lang="hr-HR" sz="1600"/>
            <a:t>Koraci za postizanje ciljeva i rješavanje pojedinog problema</a:t>
          </a:r>
          <a:endParaRPr lang="en-US" sz="1600"/>
        </a:p>
      </dgm:t>
    </dgm:pt>
    <dgm:pt modelId="{C77D34EE-C3A0-4D8E-BD2B-2B5353F7D014}" type="parTrans" cxnId="{9CBE5EC9-BECA-4455-8ACE-A89F25FD31DE}">
      <dgm:prSet/>
      <dgm:spPr/>
      <dgm:t>
        <a:bodyPr/>
        <a:lstStyle/>
        <a:p>
          <a:endParaRPr lang="en-US" sz="2000"/>
        </a:p>
      </dgm:t>
    </dgm:pt>
    <dgm:pt modelId="{7B8B6C5D-B39F-4D96-B13C-9C4FAACD961D}" type="sibTrans" cxnId="{9CBE5EC9-BECA-4455-8ACE-A89F25FD31DE}">
      <dgm:prSet/>
      <dgm:spPr/>
      <dgm:t>
        <a:bodyPr/>
        <a:lstStyle/>
        <a:p>
          <a:endParaRPr lang="en-US" sz="2000"/>
        </a:p>
      </dgm:t>
    </dgm:pt>
    <dgm:pt modelId="{3D9BBC3C-EAD8-498C-9129-395E54941A42}">
      <dgm:prSet custT="1"/>
      <dgm:spPr/>
      <dgm:t>
        <a:bodyPr/>
        <a:lstStyle/>
        <a:p>
          <a:r>
            <a:rPr lang="hr-HR" sz="1600"/>
            <a:t>Prepreke i njihovo rješavanje (automatske misli, problemi)</a:t>
          </a:r>
          <a:endParaRPr lang="en-US" sz="1600" dirty="0"/>
        </a:p>
      </dgm:t>
    </dgm:pt>
    <dgm:pt modelId="{BE2EF467-FFFC-4169-9395-4F721F69728D}" type="parTrans" cxnId="{0AE5C67C-8BA6-40DF-ACCD-F3A424BD308C}">
      <dgm:prSet/>
      <dgm:spPr/>
      <dgm:t>
        <a:bodyPr/>
        <a:lstStyle/>
        <a:p>
          <a:endParaRPr lang="en-US" sz="2000"/>
        </a:p>
      </dgm:t>
    </dgm:pt>
    <dgm:pt modelId="{F9CA930B-3EDD-494B-B7B0-43892BBB0BEB}" type="sibTrans" cxnId="{0AE5C67C-8BA6-40DF-ACCD-F3A424BD308C}">
      <dgm:prSet/>
      <dgm:spPr/>
      <dgm:t>
        <a:bodyPr/>
        <a:lstStyle/>
        <a:p>
          <a:endParaRPr lang="en-US" sz="2000"/>
        </a:p>
      </dgm:t>
    </dgm:pt>
    <dgm:pt modelId="{6FD33A44-9A6D-41C5-AE55-0DB910098ABD}">
      <dgm:prSet custT="1"/>
      <dgm:spPr/>
      <dgm:t>
        <a:bodyPr/>
        <a:lstStyle/>
        <a:p>
          <a:r>
            <a:rPr lang="hr-HR" sz="1600"/>
            <a:t>Upoznavanje s procesom terapije (ciljevi, feedback, zadaće)</a:t>
          </a:r>
          <a:endParaRPr lang="en-US" sz="1600"/>
        </a:p>
      </dgm:t>
    </dgm:pt>
    <dgm:pt modelId="{0DCE4D38-C016-4381-A7BF-C9435FD14F0F}" type="parTrans" cxnId="{63A6C464-CCE7-437D-A819-C765F805F7D8}">
      <dgm:prSet/>
      <dgm:spPr/>
      <dgm:t>
        <a:bodyPr/>
        <a:lstStyle/>
        <a:p>
          <a:endParaRPr lang="en-US" sz="2000"/>
        </a:p>
      </dgm:t>
    </dgm:pt>
    <dgm:pt modelId="{A219C780-91CA-423D-9EE3-0A4DF4173BDD}" type="sibTrans" cxnId="{63A6C464-CCE7-437D-A819-C765F805F7D8}">
      <dgm:prSet/>
      <dgm:spPr/>
      <dgm:t>
        <a:bodyPr/>
        <a:lstStyle/>
        <a:p>
          <a:endParaRPr lang="en-US" sz="2000"/>
        </a:p>
      </dgm:t>
    </dgm:pt>
    <dgm:pt modelId="{A7E5A5E4-AA77-4D5D-8B6A-12F21A5E8F36}">
      <dgm:prSet custT="1"/>
      <dgm:spPr/>
      <dgm:t>
        <a:bodyPr/>
        <a:lstStyle/>
        <a:p>
          <a:r>
            <a:rPr lang="hr-HR" sz="1600"/>
            <a:t>Borba s automatskim mislima i pozitivne misli o sebi</a:t>
          </a:r>
          <a:endParaRPr lang="en-US" sz="1600" dirty="0"/>
        </a:p>
      </dgm:t>
    </dgm:pt>
    <dgm:pt modelId="{DBD4A21E-B4BA-4141-BBAC-BA3ABAC26194}" type="parTrans" cxnId="{F35D438A-DB25-4E79-9662-BA0CC42A8D98}">
      <dgm:prSet/>
      <dgm:spPr/>
      <dgm:t>
        <a:bodyPr/>
        <a:lstStyle/>
        <a:p>
          <a:endParaRPr lang="en-US" sz="2000"/>
        </a:p>
      </dgm:t>
    </dgm:pt>
    <dgm:pt modelId="{97E034EE-6269-493F-987E-C8FB6F392840}" type="sibTrans" cxnId="{F35D438A-DB25-4E79-9662-BA0CC42A8D98}">
      <dgm:prSet/>
      <dgm:spPr/>
      <dgm:t>
        <a:bodyPr/>
        <a:lstStyle/>
        <a:p>
          <a:endParaRPr lang="en-US" sz="2000"/>
        </a:p>
      </dgm:t>
    </dgm:pt>
    <dgm:pt modelId="{72AD8F30-0145-476D-B09B-343051546977}">
      <dgm:prSet custT="1"/>
      <dgm:spPr/>
      <dgm:t>
        <a:bodyPr/>
        <a:lstStyle/>
        <a:p>
          <a:r>
            <a:rPr lang="hr-HR" sz="1600"/>
            <a:t>Psihoedukacija – kognitivni model, poremećaj, planiranje aktivnosti, strategije suočavanja, učenje vještina</a:t>
          </a:r>
          <a:endParaRPr lang="en-US" sz="1600"/>
        </a:p>
      </dgm:t>
    </dgm:pt>
    <dgm:pt modelId="{153F9543-07E4-43B5-8F80-CFF9A4CA591F}" type="parTrans" cxnId="{A80204C7-C431-4130-A1A6-B1BF7FAD86FC}">
      <dgm:prSet/>
      <dgm:spPr/>
      <dgm:t>
        <a:bodyPr/>
        <a:lstStyle/>
        <a:p>
          <a:endParaRPr lang="en-US" sz="2000"/>
        </a:p>
      </dgm:t>
    </dgm:pt>
    <dgm:pt modelId="{111C2620-77B9-4924-ADE6-939138E8A810}" type="sibTrans" cxnId="{A80204C7-C431-4130-A1A6-B1BF7FAD86FC}">
      <dgm:prSet/>
      <dgm:spPr/>
      <dgm:t>
        <a:bodyPr/>
        <a:lstStyle/>
        <a:p>
          <a:endParaRPr lang="en-US" sz="2000"/>
        </a:p>
      </dgm:t>
    </dgm:pt>
    <dgm:pt modelId="{BCA55E1E-A464-43D8-8282-2EA09DAD3B28}" type="pres">
      <dgm:prSet presAssocID="{D8C6F154-FE51-47FC-984B-2F0C3CE9C694}" presName="linear" presStyleCnt="0">
        <dgm:presLayoutVars>
          <dgm:animLvl val="lvl"/>
          <dgm:resizeHandles val="exact"/>
        </dgm:presLayoutVars>
      </dgm:prSet>
      <dgm:spPr/>
    </dgm:pt>
    <dgm:pt modelId="{948510B3-51A2-4087-948F-C6683AF42341}" type="pres">
      <dgm:prSet presAssocID="{6A556769-2AF4-4540-AC51-CC31D64C9B92}" presName="parentText" presStyleLbl="node1" presStyleIdx="0" presStyleCnt="7">
        <dgm:presLayoutVars>
          <dgm:chMax val="0"/>
          <dgm:bulletEnabled val="1"/>
        </dgm:presLayoutVars>
      </dgm:prSet>
      <dgm:spPr/>
    </dgm:pt>
    <dgm:pt modelId="{F4732940-946F-4F14-9967-80C87B3F87D4}" type="pres">
      <dgm:prSet presAssocID="{E749AF0C-0EA9-451F-9685-463A1378E57D}" presName="spacer" presStyleCnt="0"/>
      <dgm:spPr/>
    </dgm:pt>
    <dgm:pt modelId="{8F5B9AD8-0C1E-44C3-9E6D-42D233F22AB8}" type="pres">
      <dgm:prSet presAssocID="{E1E3F884-1A66-44EC-AE9D-62E6616B67D5}" presName="parentText" presStyleLbl="node1" presStyleIdx="1" presStyleCnt="7">
        <dgm:presLayoutVars>
          <dgm:chMax val="0"/>
          <dgm:bulletEnabled val="1"/>
        </dgm:presLayoutVars>
      </dgm:prSet>
      <dgm:spPr/>
    </dgm:pt>
    <dgm:pt modelId="{EED3B507-1ED3-4F1F-AEC6-5BEFD9229CE6}" type="pres">
      <dgm:prSet presAssocID="{5C1B9545-3851-426C-8284-B7838689E5FB}" presName="spacer" presStyleCnt="0"/>
      <dgm:spPr/>
    </dgm:pt>
    <dgm:pt modelId="{BDD749A7-D0F4-4750-9BCD-C4D3800575F7}" type="pres">
      <dgm:prSet presAssocID="{2D0B51FF-6D2E-48AC-9A28-284C44C5BD7F}" presName="parentText" presStyleLbl="node1" presStyleIdx="2" presStyleCnt="7">
        <dgm:presLayoutVars>
          <dgm:chMax val="0"/>
          <dgm:bulletEnabled val="1"/>
        </dgm:presLayoutVars>
      </dgm:prSet>
      <dgm:spPr/>
    </dgm:pt>
    <dgm:pt modelId="{A7FCDA10-D995-455E-B300-CE6505F6798A}" type="pres">
      <dgm:prSet presAssocID="{7B8B6C5D-B39F-4D96-B13C-9C4FAACD961D}" presName="spacer" presStyleCnt="0"/>
      <dgm:spPr/>
    </dgm:pt>
    <dgm:pt modelId="{59186D97-5056-400B-A3E0-47DF27B77C9B}" type="pres">
      <dgm:prSet presAssocID="{3D9BBC3C-EAD8-498C-9129-395E54941A42}" presName="parentText" presStyleLbl="node1" presStyleIdx="3" presStyleCnt="7">
        <dgm:presLayoutVars>
          <dgm:chMax val="0"/>
          <dgm:bulletEnabled val="1"/>
        </dgm:presLayoutVars>
      </dgm:prSet>
      <dgm:spPr/>
    </dgm:pt>
    <dgm:pt modelId="{7926541E-67CD-4ADA-BB8A-6F3B013FC5F7}" type="pres">
      <dgm:prSet presAssocID="{F9CA930B-3EDD-494B-B7B0-43892BBB0BEB}" presName="spacer" presStyleCnt="0"/>
      <dgm:spPr/>
    </dgm:pt>
    <dgm:pt modelId="{196DDEF4-DD5C-4DD9-AFD2-72BD1C0531D4}" type="pres">
      <dgm:prSet presAssocID="{6FD33A44-9A6D-41C5-AE55-0DB910098ABD}" presName="parentText" presStyleLbl="node1" presStyleIdx="4" presStyleCnt="7">
        <dgm:presLayoutVars>
          <dgm:chMax val="0"/>
          <dgm:bulletEnabled val="1"/>
        </dgm:presLayoutVars>
      </dgm:prSet>
      <dgm:spPr/>
    </dgm:pt>
    <dgm:pt modelId="{E884CF87-56CC-4DF8-BA0C-4C03B3487554}" type="pres">
      <dgm:prSet presAssocID="{A219C780-91CA-423D-9EE3-0A4DF4173BDD}" presName="spacer" presStyleCnt="0"/>
      <dgm:spPr/>
    </dgm:pt>
    <dgm:pt modelId="{3865CF26-6191-45B3-9EFA-B2A3B466A68E}" type="pres">
      <dgm:prSet presAssocID="{A7E5A5E4-AA77-4D5D-8B6A-12F21A5E8F36}" presName="parentText" presStyleLbl="node1" presStyleIdx="5" presStyleCnt="7">
        <dgm:presLayoutVars>
          <dgm:chMax val="0"/>
          <dgm:bulletEnabled val="1"/>
        </dgm:presLayoutVars>
      </dgm:prSet>
      <dgm:spPr/>
    </dgm:pt>
    <dgm:pt modelId="{927AB5B3-D727-4992-A1D3-E450B85D51B2}" type="pres">
      <dgm:prSet presAssocID="{97E034EE-6269-493F-987E-C8FB6F392840}" presName="spacer" presStyleCnt="0"/>
      <dgm:spPr/>
    </dgm:pt>
    <dgm:pt modelId="{159574B2-63DC-40AF-A30A-3FC89CD7CC4A}" type="pres">
      <dgm:prSet presAssocID="{72AD8F30-0145-476D-B09B-343051546977}" presName="parentText" presStyleLbl="node1" presStyleIdx="6" presStyleCnt="7">
        <dgm:presLayoutVars>
          <dgm:chMax val="0"/>
          <dgm:bulletEnabled val="1"/>
        </dgm:presLayoutVars>
      </dgm:prSet>
      <dgm:spPr/>
    </dgm:pt>
  </dgm:ptLst>
  <dgm:cxnLst>
    <dgm:cxn modelId="{3A26C02C-C6F5-46AA-8B63-532C81A2CD65}" srcId="{D8C6F154-FE51-47FC-984B-2F0C3CE9C694}" destId="{E1E3F884-1A66-44EC-AE9D-62E6616B67D5}" srcOrd="1" destOrd="0" parTransId="{B739766C-5164-4D3B-B71F-509FBCDE457A}" sibTransId="{5C1B9545-3851-426C-8284-B7838689E5FB}"/>
    <dgm:cxn modelId="{63A6C464-CCE7-437D-A819-C765F805F7D8}" srcId="{D8C6F154-FE51-47FC-984B-2F0C3CE9C694}" destId="{6FD33A44-9A6D-41C5-AE55-0DB910098ABD}" srcOrd="4" destOrd="0" parTransId="{0DCE4D38-C016-4381-A7BF-C9435FD14F0F}" sibTransId="{A219C780-91CA-423D-9EE3-0A4DF4173BDD}"/>
    <dgm:cxn modelId="{0AE5C67C-8BA6-40DF-ACCD-F3A424BD308C}" srcId="{D8C6F154-FE51-47FC-984B-2F0C3CE9C694}" destId="{3D9BBC3C-EAD8-498C-9129-395E54941A42}" srcOrd="3" destOrd="0" parTransId="{BE2EF467-FFFC-4169-9395-4F721F69728D}" sibTransId="{F9CA930B-3EDD-494B-B7B0-43892BBB0BEB}"/>
    <dgm:cxn modelId="{F35D438A-DB25-4E79-9662-BA0CC42A8D98}" srcId="{D8C6F154-FE51-47FC-984B-2F0C3CE9C694}" destId="{A7E5A5E4-AA77-4D5D-8B6A-12F21A5E8F36}" srcOrd="5" destOrd="0" parTransId="{DBD4A21E-B4BA-4141-BBAC-BA3ABAC26194}" sibTransId="{97E034EE-6269-493F-987E-C8FB6F392840}"/>
    <dgm:cxn modelId="{55056D93-2275-4DA1-86C9-87A8C327385C}" type="presOf" srcId="{3D9BBC3C-EAD8-498C-9129-395E54941A42}" destId="{59186D97-5056-400B-A3E0-47DF27B77C9B}" srcOrd="0" destOrd="0" presId="urn:microsoft.com/office/officeart/2005/8/layout/vList2"/>
    <dgm:cxn modelId="{68B3CEC3-2184-4D58-BEBA-23331900A2BC}" type="presOf" srcId="{6FD33A44-9A6D-41C5-AE55-0DB910098ABD}" destId="{196DDEF4-DD5C-4DD9-AFD2-72BD1C0531D4}" srcOrd="0" destOrd="0" presId="urn:microsoft.com/office/officeart/2005/8/layout/vList2"/>
    <dgm:cxn modelId="{A80204C7-C431-4130-A1A6-B1BF7FAD86FC}" srcId="{D8C6F154-FE51-47FC-984B-2F0C3CE9C694}" destId="{72AD8F30-0145-476D-B09B-343051546977}" srcOrd="6" destOrd="0" parTransId="{153F9543-07E4-43B5-8F80-CFF9A4CA591F}" sibTransId="{111C2620-77B9-4924-ADE6-939138E8A810}"/>
    <dgm:cxn modelId="{9CBE5EC9-BECA-4455-8ACE-A89F25FD31DE}" srcId="{D8C6F154-FE51-47FC-984B-2F0C3CE9C694}" destId="{2D0B51FF-6D2E-48AC-9A28-284C44C5BD7F}" srcOrd="2" destOrd="0" parTransId="{C77D34EE-C3A0-4D8E-BD2B-2B5353F7D014}" sibTransId="{7B8B6C5D-B39F-4D96-B13C-9C4FAACD961D}"/>
    <dgm:cxn modelId="{F233EECE-66D9-454C-A4B6-A760042B3323}" type="presOf" srcId="{6A556769-2AF4-4540-AC51-CC31D64C9B92}" destId="{948510B3-51A2-4087-948F-C6683AF42341}" srcOrd="0" destOrd="0" presId="urn:microsoft.com/office/officeart/2005/8/layout/vList2"/>
    <dgm:cxn modelId="{E5E7D6D5-B351-4829-9CD3-640BC139DBFD}" type="presOf" srcId="{2D0B51FF-6D2E-48AC-9A28-284C44C5BD7F}" destId="{BDD749A7-D0F4-4750-9BCD-C4D3800575F7}" srcOrd="0" destOrd="0" presId="urn:microsoft.com/office/officeart/2005/8/layout/vList2"/>
    <dgm:cxn modelId="{B54B07D6-0578-4CF3-8E8C-950FBA6E3ACB}" type="presOf" srcId="{A7E5A5E4-AA77-4D5D-8B6A-12F21A5E8F36}" destId="{3865CF26-6191-45B3-9EFA-B2A3B466A68E}" srcOrd="0" destOrd="0" presId="urn:microsoft.com/office/officeart/2005/8/layout/vList2"/>
    <dgm:cxn modelId="{1663E0E9-6363-4475-B665-709ABC25589B}" type="presOf" srcId="{E1E3F884-1A66-44EC-AE9D-62E6616B67D5}" destId="{8F5B9AD8-0C1E-44C3-9E6D-42D233F22AB8}" srcOrd="0" destOrd="0" presId="urn:microsoft.com/office/officeart/2005/8/layout/vList2"/>
    <dgm:cxn modelId="{938F8AED-C65A-4718-A6C3-71F5CA46A28B}" type="presOf" srcId="{72AD8F30-0145-476D-B09B-343051546977}" destId="{159574B2-63DC-40AF-A30A-3FC89CD7CC4A}" srcOrd="0" destOrd="0" presId="urn:microsoft.com/office/officeart/2005/8/layout/vList2"/>
    <dgm:cxn modelId="{6DE327F8-17D5-4F45-869A-936507600129}" type="presOf" srcId="{D8C6F154-FE51-47FC-984B-2F0C3CE9C694}" destId="{BCA55E1E-A464-43D8-8282-2EA09DAD3B28}" srcOrd="0" destOrd="0" presId="urn:microsoft.com/office/officeart/2005/8/layout/vList2"/>
    <dgm:cxn modelId="{7B9C70FE-6DEA-4B50-82E2-925801178CAE}" srcId="{D8C6F154-FE51-47FC-984B-2F0C3CE9C694}" destId="{6A556769-2AF4-4540-AC51-CC31D64C9B92}" srcOrd="0" destOrd="0" parTransId="{136D42D5-CF6A-47EC-BA09-6583940EE0AE}" sibTransId="{E749AF0C-0EA9-451F-9685-463A1378E57D}"/>
    <dgm:cxn modelId="{873E62F2-1DD9-4321-9519-78B1CE043417}" type="presParOf" srcId="{BCA55E1E-A464-43D8-8282-2EA09DAD3B28}" destId="{948510B3-51A2-4087-948F-C6683AF42341}" srcOrd="0" destOrd="0" presId="urn:microsoft.com/office/officeart/2005/8/layout/vList2"/>
    <dgm:cxn modelId="{10FB026B-9B57-4CCE-A14C-98773C6280E5}" type="presParOf" srcId="{BCA55E1E-A464-43D8-8282-2EA09DAD3B28}" destId="{F4732940-946F-4F14-9967-80C87B3F87D4}" srcOrd="1" destOrd="0" presId="urn:microsoft.com/office/officeart/2005/8/layout/vList2"/>
    <dgm:cxn modelId="{AF4A2710-D164-4749-9776-734DFAA7E1DE}" type="presParOf" srcId="{BCA55E1E-A464-43D8-8282-2EA09DAD3B28}" destId="{8F5B9AD8-0C1E-44C3-9E6D-42D233F22AB8}" srcOrd="2" destOrd="0" presId="urn:microsoft.com/office/officeart/2005/8/layout/vList2"/>
    <dgm:cxn modelId="{FD5F6951-2117-4C1A-948E-523F470BC735}" type="presParOf" srcId="{BCA55E1E-A464-43D8-8282-2EA09DAD3B28}" destId="{EED3B507-1ED3-4F1F-AEC6-5BEFD9229CE6}" srcOrd="3" destOrd="0" presId="urn:microsoft.com/office/officeart/2005/8/layout/vList2"/>
    <dgm:cxn modelId="{826460FD-608B-4B0D-BF6E-90FF60AB6D34}" type="presParOf" srcId="{BCA55E1E-A464-43D8-8282-2EA09DAD3B28}" destId="{BDD749A7-D0F4-4750-9BCD-C4D3800575F7}" srcOrd="4" destOrd="0" presId="urn:microsoft.com/office/officeart/2005/8/layout/vList2"/>
    <dgm:cxn modelId="{306D9936-2E33-481F-841E-545436E5C1DD}" type="presParOf" srcId="{BCA55E1E-A464-43D8-8282-2EA09DAD3B28}" destId="{A7FCDA10-D995-455E-B300-CE6505F6798A}" srcOrd="5" destOrd="0" presId="urn:microsoft.com/office/officeart/2005/8/layout/vList2"/>
    <dgm:cxn modelId="{EAA2483E-D7F3-4102-85D7-E2C26BD96202}" type="presParOf" srcId="{BCA55E1E-A464-43D8-8282-2EA09DAD3B28}" destId="{59186D97-5056-400B-A3E0-47DF27B77C9B}" srcOrd="6" destOrd="0" presId="urn:microsoft.com/office/officeart/2005/8/layout/vList2"/>
    <dgm:cxn modelId="{76A8D11D-CABA-424A-A275-942A832116DC}" type="presParOf" srcId="{BCA55E1E-A464-43D8-8282-2EA09DAD3B28}" destId="{7926541E-67CD-4ADA-BB8A-6F3B013FC5F7}" srcOrd="7" destOrd="0" presId="urn:microsoft.com/office/officeart/2005/8/layout/vList2"/>
    <dgm:cxn modelId="{EE184005-0BE6-4F79-8722-2E545277BC37}" type="presParOf" srcId="{BCA55E1E-A464-43D8-8282-2EA09DAD3B28}" destId="{196DDEF4-DD5C-4DD9-AFD2-72BD1C0531D4}" srcOrd="8" destOrd="0" presId="urn:microsoft.com/office/officeart/2005/8/layout/vList2"/>
    <dgm:cxn modelId="{02319DA8-B12B-4BEC-A7FA-979F3398F1BA}" type="presParOf" srcId="{BCA55E1E-A464-43D8-8282-2EA09DAD3B28}" destId="{E884CF87-56CC-4DF8-BA0C-4C03B3487554}" srcOrd="9" destOrd="0" presId="urn:microsoft.com/office/officeart/2005/8/layout/vList2"/>
    <dgm:cxn modelId="{DEEAB5A1-CAA6-4E11-A784-630847FB3D7D}" type="presParOf" srcId="{BCA55E1E-A464-43D8-8282-2EA09DAD3B28}" destId="{3865CF26-6191-45B3-9EFA-B2A3B466A68E}" srcOrd="10" destOrd="0" presId="urn:microsoft.com/office/officeart/2005/8/layout/vList2"/>
    <dgm:cxn modelId="{74BA7D66-0A42-450E-A73E-6663BB19A57A}" type="presParOf" srcId="{BCA55E1E-A464-43D8-8282-2EA09DAD3B28}" destId="{927AB5B3-D727-4992-A1D3-E450B85D51B2}" srcOrd="11" destOrd="0" presId="urn:microsoft.com/office/officeart/2005/8/layout/vList2"/>
    <dgm:cxn modelId="{0A8F978F-02A1-4A12-9379-2BD61767263D}" type="presParOf" srcId="{BCA55E1E-A464-43D8-8282-2EA09DAD3B28}" destId="{159574B2-63DC-40AF-A30A-3FC89CD7CC4A}"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9B1207-9BEC-4B07-8725-C7C154111276}"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8C78F131-BEF4-43FF-A4F5-88BE4809466A}">
      <dgm:prSet/>
      <dgm:spPr/>
      <dgm:t>
        <a:bodyPr/>
        <a:lstStyle/>
        <a:p>
          <a:r>
            <a:rPr lang="hr-HR" b="1"/>
            <a:t>Ciljamo na male promjene u mišljenju i ponašanju u svakodnevnici!</a:t>
          </a:r>
          <a:endParaRPr lang="en-US"/>
        </a:p>
      </dgm:t>
    </dgm:pt>
    <dgm:pt modelId="{3D391D4C-2D77-4608-BC02-67CA3FD86145}" type="parTrans" cxnId="{B560B548-E3B9-4334-8ABE-FE838612BC4B}">
      <dgm:prSet/>
      <dgm:spPr/>
      <dgm:t>
        <a:bodyPr/>
        <a:lstStyle/>
        <a:p>
          <a:endParaRPr lang="en-US"/>
        </a:p>
      </dgm:t>
    </dgm:pt>
    <dgm:pt modelId="{445F99F3-6569-4A8E-AA4A-F690AAA0BA7D}" type="sibTrans" cxnId="{B560B548-E3B9-4334-8ABE-FE838612BC4B}">
      <dgm:prSet phldrT="1" phldr="0"/>
      <dgm:spPr/>
      <dgm:t>
        <a:bodyPr/>
        <a:lstStyle/>
        <a:p>
          <a:r>
            <a:rPr lang="en-US"/>
            <a:t>1</a:t>
          </a:r>
        </a:p>
      </dgm:t>
    </dgm:pt>
    <dgm:pt modelId="{1ABA54C9-1EC7-4683-A0B4-36981271F19D}">
      <dgm:prSet/>
      <dgm:spPr/>
      <dgm:t>
        <a:bodyPr/>
        <a:lstStyle/>
        <a:p>
          <a:r>
            <a:rPr lang="hr-HR" b="1"/>
            <a:t>Što zapravo želim postići i kako to mogu napraviti najefikasnije?</a:t>
          </a:r>
          <a:endParaRPr lang="en-US"/>
        </a:p>
      </dgm:t>
    </dgm:pt>
    <dgm:pt modelId="{86653DFD-2464-4607-843B-7CB0A957C95A}" type="parTrans" cxnId="{43858EAA-9863-4C89-AF59-35E7545029E3}">
      <dgm:prSet/>
      <dgm:spPr/>
      <dgm:t>
        <a:bodyPr/>
        <a:lstStyle/>
        <a:p>
          <a:endParaRPr lang="en-US"/>
        </a:p>
      </dgm:t>
    </dgm:pt>
    <dgm:pt modelId="{DFE786B3-A629-4154-BDFA-6CC4F6B45F97}" type="sibTrans" cxnId="{43858EAA-9863-4C89-AF59-35E7545029E3}">
      <dgm:prSet phldrT="2" phldr="0"/>
      <dgm:spPr/>
      <dgm:t>
        <a:bodyPr/>
        <a:lstStyle/>
        <a:p>
          <a:r>
            <a:rPr lang="en-US"/>
            <a:t>2</a:t>
          </a:r>
        </a:p>
      </dgm:t>
    </dgm:pt>
    <dgm:pt modelId="{C6D8D4C2-EDF3-40D1-98F7-16B5613AA252}">
      <dgm:prSet/>
      <dgm:spPr/>
      <dgm:t>
        <a:bodyPr/>
        <a:lstStyle/>
        <a:p>
          <a:r>
            <a:rPr lang="hr-HR" b="1" dirty="0"/>
            <a:t>Postoje pitanja koja sebi postavljamo prije, tijekom i nakon seanse.</a:t>
          </a:r>
          <a:endParaRPr lang="en-US" dirty="0"/>
        </a:p>
      </dgm:t>
    </dgm:pt>
    <dgm:pt modelId="{03C4DB46-0B14-49B4-91E2-D59B831BDAE2}" type="parTrans" cxnId="{340F0C3D-1839-412B-A35A-652ADAF36F1D}">
      <dgm:prSet/>
      <dgm:spPr/>
      <dgm:t>
        <a:bodyPr/>
        <a:lstStyle/>
        <a:p>
          <a:endParaRPr lang="en-US"/>
        </a:p>
      </dgm:t>
    </dgm:pt>
    <dgm:pt modelId="{EB20584C-3EB6-4DC9-BBE6-E289C715B85C}" type="sibTrans" cxnId="{340F0C3D-1839-412B-A35A-652ADAF36F1D}">
      <dgm:prSet phldrT="3" phldr="0"/>
      <dgm:spPr/>
      <dgm:t>
        <a:bodyPr/>
        <a:lstStyle/>
        <a:p>
          <a:r>
            <a:rPr lang="en-US"/>
            <a:t>3</a:t>
          </a:r>
        </a:p>
      </dgm:t>
    </dgm:pt>
    <dgm:pt modelId="{3E02181F-91A5-426C-8275-DD5A2F19224D}" type="pres">
      <dgm:prSet presAssocID="{8D9B1207-9BEC-4B07-8725-C7C154111276}" presName="Name0" presStyleCnt="0">
        <dgm:presLayoutVars>
          <dgm:animLvl val="lvl"/>
          <dgm:resizeHandles val="exact"/>
        </dgm:presLayoutVars>
      </dgm:prSet>
      <dgm:spPr/>
    </dgm:pt>
    <dgm:pt modelId="{A6C80157-002D-4FF6-9F42-2B0C3F3259C7}" type="pres">
      <dgm:prSet presAssocID="{8C78F131-BEF4-43FF-A4F5-88BE4809466A}" presName="compositeNode" presStyleCnt="0">
        <dgm:presLayoutVars>
          <dgm:bulletEnabled val="1"/>
        </dgm:presLayoutVars>
      </dgm:prSet>
      <dgm:spPr/>
    </dgm:pt>
    <dgm:pt modelId="{821280C3-127C-4945-9B6C-2E9DA66FDCC4}" type="pres">
      <dgm:prSet presAssocID="{8C78F131-BEF4-43FF-A4F5-88BE4809466A}" presName="bgRect" presStyleLbl="bgAccFollowNode1" presStyleIdx="0" presStyleCnt="3"/>
      <dgm:spPr/>
    </dgm:pt>
    <dgm:pt modelId="{15FED270-39D2-4CCB-9D85-A2074EAE0EA0}" type="pres">
      <dgm:prSet presAssocID="{445F99F3-6569-4A8E-AA4A-F690AAA0BA7D}" presName="sibTransNodeCircle" presStyleLbl="alignNode1" presStyleIdx="0" presStyleCnt="6">
        <dgm:presLayoutVars>
          <dgm:chMax val="0"/>
          <dgm:bulletEnabled/>
        </dgm:presLayoutVars>
      </dgm:prSet>
      <dgm:spPr/>
    </dgm:pt>
    <dgm:pt modelId="{234BD9BB-3876-4F01-A1FA-6DB4643179CE}" type="pres">
      <dgm:prSet presAssocID="{8C78F131-BEF4-43FF-A4F5-88BE4809466A}" presName="bottomLine" presStyleLbl="alignNode1" presStyleIdx="1" presStyleCnt="6">
        <dgm:presLayoutVars/>
      </dgm:prSet>
      <dgm:spPr/>
    </dgm:pt>
    <dgm:pt modelId="{98712960-BCE5-48C8-8451-72B1D884488F}" type="pres">
      <dgm:prSet presAssocID="{8C78F131-BEF4-43FF-A4F5-88BE4809466A}" presName="nodeText" presStyleLbl="bgAccFollowNode1" presStyleIdx="0" presStyleCnt="3">
        <dgm:presLayoutVars>
          <dgm:bulletEnabled val="1"/>
        </dgm:presLayoutVars>
      </dgm:prSet>
      <dgm:spPr/>
    </dgm:pt>
    <dgm:pt modelId="{F221B298-C60C-4105-BBD6-C06800FE3944}" type="pres">
      <dgm:prSet presAssocID="{445F99F3-6569-4A8E-AA4A-F690AAA0BA7D}" presName="sibTrans" presStyleCnt="0"/>
      <dgm:spPr/>
    </dgm:pt>
    <dgm:pt modelId="{2458BCA7-E66E-4F69-B1AA-26FDA6486827}" type="pres">
      <dgm:prSet presAssocID="{1ABA54C9-1EC7-4683-A0B4-36981271F19D}" presName="compositeNode" presStyleCnt="0">
        <dgm:presLayoutVars>
          <dgm:bulletEnabled val="1"/>
        </dgm:presLayoutVars>
      </dgm:prSet>
      <dgm:spPr/>
    </dgm:pt>
    <dgm:pt modelId="{FAFD0E09-0707-417E-9156-564357017B34}" type="pres">
      <dgm:prSet presAssocID="{1ABA54C9-1EC7-4683-A0B4-36981271F19D}" presName="bgRect" presStyleLbl="bgAccFollowNode1" presStyleIdx="1" presStyleCnt="3"/>
      <dgm:spPr/>
    </dgm:pt>
    <dgm:pt modelId="{C2BBA41F-B754-49B2-A174-474C52E9F719}" type="pres">
      <dgm:prSet presAssocID="{DFE786B3-A629-4154-BDFA-6CC4F6B45F97}" presName="sibTransNodeCircle" presStyleLbl="alignNode1" presStyleIdx="2" presStyleCnt="6">
        <dgm:presLayoutVars>
          <dgm:chMax val="0"/>
          <dgm:bulletEnabled/>
        </dgm:presLayoutVars>
      </dgm:prSet>
      <dgm:spPr/>
    </dgm:pt>
    <dgm:pt modelId="{4C8E759E-40FC-4625-A064-251BBF343C4A}" type="pres">
      <dgm:prSet presAssocID="{1ABA54C9-1EC7-4683-A0B4-36981271F19D}" presName="bottomLine" presStyleLbl="alignNode1" presStyleIdx="3" presStyleCnt="6">
        <dgm:presLayoutVars/>
      </dgm:prSet>
      <dgm:spPr/>
    </dgm:pt>
    <dgm:pt modelId="{B48F236A-1441-4143-B031-8A1409C8EA9C}" type="pres">
      <dgm:prSet presAssocID="{1ABA54C9-1EC7-4683-A0B4-36981271F19D}" presName="nodeText" presStyleLbl="bgAccFollowNode1" presStyleIdx="1" presStyleCnt="3">
        <dgm:presLayoutVars>
          <dgm:bulletEnabled val="1"/>
        </dgm:presLayoutVars>
      </dgm:prSet>
      <dgm:spPr/>
    </dgm:pt>
    <dgm:pt modelId="{8B3D8D30-A20E-40BF-93A9-2EEDC09F7823}" type="pres">
      <dgm:prSet presAssocID="{DFE786B3-A629-4154-BDFA-6CC4F6B45F97}" presName="sibTrans" presStyleCnt="0"/>
      <dgm:spPr/>
    </dgm:pt>
    <dgm:pt modelId="{105171B9-2DBB-41A5-9F28-EE6F68CD00DD}" type="pres">
      <dgm:prSet presAssocID="{C6D8D4C2-EDF3-40D1-98F7-16B5613AA252}" presName="compositeNode" presStyleCnt="0">
        <dgm:presLayoutVars>
          <dgm:bulletEnabled val="1"/>
        </dgm:presLayoutVars>
      </dgm:prSet>
      <dgm:spPr/>
    </dgm:pt>
    <dgm:pt modelId="{28C21D3E-303F-49E2-908C-D4B0171B9F08}" type="pres">
      <dgm:prSet presAssocID="{C6D8D4C2-EDF3-40D1-98F7-16B5613AA252}" presName="bgRect" presStyleLbl="bgAccFollowNode1" presStyleIdx="2" presStyleCnt="3" custScaleX="114598"/>
      <dgm:spPr/>
    </dgm:pt>
    <dgm:pt modelId="{A530888B-7D7A-42C1-AA77-C7F368406A62}" type="pres">
      <dgm:prSet presAssocID="{EB20584C-3EB6-4DC9-BBE6-E289C715B85C}" presName="sibTransNodeCircle" presStyleLbl="alignNode1" presStyleIdx="4" presStyleCnt="6">
        <dgm:presLayoutVars>
          <dgm:chMax val="0"/>
          <dgm:bulletEnabled/>
        </dgm:presLayoutVars>
      </dgm:prSet>
      <dgm:spPr/>
    </dgm:pt>
    <dgm:pt modelId="{AA95E171-A401-421E-BFDD-03AB2DB90F00}" type="pres">
      <dgm:prSet presAssocID="{C6D8D4C2-EDF3-40D1-98F7-16B5613AA252}" presName="bottomLine" presStyleLbl="alignNode1" presStyleIdx="5" presStyleCnt="6">
        <dgm:presLayoutVars/>
      </dgm:prSet>
      <dgm:spPr/>
    </dgm:pt>
    <dgm:pt modelId="{D19B588E-5CA3-4CBC-9F33-192352DA974F}" type="pres">
      <dgm:prSet presAssocID="{C6D8D4C2-EDF3-40D1-98F7-16B5613AA252}" presName="nodeText" presStyleLbl="bgAccFollowNode1" presStyleIdx="2" presStyleCnt="3">
        <dgm:presLayoutVars>
          <dgm:bulletEnabled val="1"/>
        </dgm:presLayoutVars>
      </dgm:prSet>
      <dgm:spPr/>
    </dgm:pt>
  </dgm:ptLst>
  <dgm:cxnLst>
    <dgm:cxn modelId="{E9F6C51E-1AD5-41FF-B5D6-40E0473E7D71}" type="presOf" srcId="{8D9B1207-9BEC-4B07-8725-C7C154111276}" destId="{3E02181F-91A5-426C-8275-DD5A2F19224D}" srcOrd="0" destOrd="0" presId="urn:microsoft.com/office/officeart/2016/7/layout/BasicLinearProcessNumbered"/>
    <dgm:cxn modelId="{5E598524-4C46-4E24-9EC6-FE65AA71661A}" type="presOf" srcId="{8C78F131-BEF4-43FF-A4F5-88BE4809466A}" destId="{98712960-BCE5-48C8-8451-72B1D884488F}" srcOrd="1" destOrd="0" presId="urn:microsoft.com/office/officeart/2016/7/layout/BasicLinearProcessNumbered"/>
    <dgm:cxn modelId="{340F0C3D-1839-412B-A35A-652ADAF36F1D}" srcId="{8D9B1207-9BEC-4B07-8725-C7C154111276}" destId="{C6D8D4C2-EDF3-40D1-98F7-16B5613AA252}" srcOrd="2" destOrd="0" parTransId="{03C4DB46-0B14-49B4-91E2-D59B831BDAE2}" sibTransId="{EB20584C-3EB6-4DC9-BBE6-E289C715B85C}"/>
    <dgm:cxn modelId="{B560B548-E3B9-4334-8ABE-FE838612BC4B}" srcId="{8D9B1207-9BEC-4B07-8725-C7C154111276}" destId="{8C78F131-BEF4-43FF-A4F5-88BE4809466A}" srcOrd="0" destOrd="0" parTransId="{3D391D4C-2D77-4608-BC02-67CA3FD86145}" sibTransId="{445F99F3-6569-4A8E-AA4A-F690AAA0BA7D}"/>
    <dgm:cxn modelId="{8D1FFD88-2353-4DDD-AE7A-0D8F3F39C6AB}" type="presOf" srcId="{EB20584C-3EB6-4DC9-BBE6-E289C715B85C}" destId="{A530888B-7D7A-42C1-AA77-C7F368406A62}" srcOrd="0" destOrd="0" presId="urn:microsoft.com/office/officeart/2016/7/layout/BasicLinearProcessNumbered"/>
    <dgm:cxn modelId="{43858EAA-9863-4C89-AF59-35E7545029E3}" srcId="{8D9B1207-9BEC-4B07-8725-C7C154111276}" destId="{1ABA54C9-1EC7-4683-A0B4-36981271F19D}" srcOrd="1" destOrd="0" parTransId="{86653DFD-2464-4607-843B-7CB0A957C95A}" sibTransId="{DFE786B3-A629-4154-BDFA-6CC4F6B45F97}"/>
    <dgm:cxn modelId="{D56FC6B3-CE4F-4360-9170-A82A1687B8C2}" type="presOf" srcId="{1ABA54C9-1EC7-4683-A0B4-36981271F19D}" destId="{FAFD0E09-0707-417E-9156-564357017B34}" srcOrd="0" destOrd="0" presId="urn:microsoft.com/office/officeart/2016/7/layout/BasicLinearProcessNumbered"/>
    <dgm:cxn modelId="{03493ACB-41F8-4D8D-8293-EA3D599FCCBE}" type="presOf" srcId="{1ABA54C9-1EC7-4683-A0B4-36981271F19D}" destId="{B48F236A-1441-4143-B031-8A1409C8EA9C}" srcOrd="1" destOrd="0" presId="urn:microsoft.com/office/officeart/2016/7/layout/BasicLinearProcessNumbered"/>
    <dgm:cxn modelId="{B768B0D5-1B07-4B54-83F6-DB73FE723727}" type="presOf" srcId="{8C78F131-BEF4-43FF-A4F5-88BE4809466A}" destId="{821280C3-127C-4945-9B6C-2E9DA66FDCC4}" srcOrd="0" destOrd="0" presId="urn:microsoft.com/office/officeart/2016/7/layout/BasicLinearProcessNumbered"/>
    <dgm:cxn modelId="{51A46EE2-86E2-41A4-91E7-549E8F430629}" type="presOf" srcId="{C6D8D4C2-EDF3-40D1-98F7-16B5613AA252}" destId="{D19B588E-5CA3-4CBC-9F33-192352DA974F}" srcOrd="1" destOrd="0" presId="urn:microsoft.com/office/officeart/2016/7/layout/BasicLinearProcessNumbered"/>
    <dgm:cxn modelId="{01F07CEB-F94B-4B3C-8E24-A45624229EEF}" type="presOf" srcId="{445F99F3-6569-4A8E-AA4A-F690AAA0BA7D}" destId="{15FED270-39D2-4CCB-9D85-A2074EAE0EA0}" srcOrd="0" destOrd="0" presId="urn:microsoft.com/office/officeart/2016/7/layout/BasicLinearProcessNumbered"/>
    <dgm:cxn modelId="{31F871F2-66F4-4378-AD51-4042B8852653}" type="presOf" srcId="{C6D8D4C2-EDF3-40D1-98F7-16B5613AA252}" destId="{28C21D3E-303F-49E2-908C-D4B0171B9F08}" srcOrd="0" destOrd="0" presId="urn:microsoft.com/office/officeart/2016/7/layout/BasicLinearProcessNumbered"/>
    <dgm:cxn modelId="{465712F8-342F-4366-95B8-57EA0E139D63}" type="presOf" srcId="{DFE786B3-A629-4154-BDFA-6CC4F6B45F97}" destId="{C2BBA41F-B754-49B2-A174-474C52E9F719}" srcOrd="0" destOrd="0" presId="urn:microsoft.com/office/officeart/2016/7/layout/BasicLinearProcessNumbered"/>
    <dgm:cxn modelId="{E3A551AE-B782-4B9A-B20E-7F8D7AB77450}" type="presParOf" srcId="{3E02181F-91A5-426C-8275-DD5A2F19224D}" destId="{A6C80157-002D-4FF6-9F42-2B0C3F3259C7}" srcOrd="0" destOrd="0" presId="urn:microsoft.com/office/officeart/2016/7/layout/BasicLinearProcessNumbered"/>
    <dgm:cxn modelId="{62BBD87B-805B-411A-BDD1-118E032899B8}" type="presParOf" srcId="{A6C80157-002D-4FF6-9F42-2B0C3F3259C7}" destId="{821280C3-127C-4945-9B6C-2E9DA66FDCC4}" srcOrd="0" destOrd="0" presId="urn:microsoft.com/office/officeart/2016/7/layout/BasicLinearProcessNumbered"/>
    <dgm:cxn modelId="{491DCB61-6530-4F64-A94D-516030606520}" type="presParOf" srcId="{A6C80157-002D-4FF6-9F42-2B0C3F3259C7}" destId="{15FED270-39D2-4CCB-9D85-A2074EAE0EA0}" srcOrd="1" destOrd="0" presId="urn:microsoft.com/office/officeart/2016/7/layout/BasicLinearProcessNumbered"/>
    <dgm:cxn modelId="{1237769F-0EB4-4C78-9337-FB22938ED14A}" type="presParOf" srcId="{A6C80157-002D-4FF6-9F42-2B0C3F3259C7}" destId="{234BD9BB-3876-4F01-A1FA-6DB4643179CE}" srcOrd="2" destOrd="0" presId="urn:microsoft.com/office/officeart/2016/7/layout/BasicLinearProcessNumbered"/>
    <dgm:cxn modelId="{13D8CEF4-BFFE-4A6F-8D3B-878EA2FA8910}" type="presParOf" srcId="{A6C80157-002D-4FF6-9F42-2B0C3F3259C7}" destId="{98712960-BCE5-48C8-8451-72B1D884488F}" srcOrd="3" destOrd="0" presId="urn:microsoft.com/office/officeart/2016/7/layout/BasicLinearProcessNumbered"/>
    <dgm:cxn modelId="{6E5F6668-2373-4AAA-B2BD-10B1DEC4AF36}" type="presParOf" srcId="{3E02181F-91A5-426C-8275-DD5A2F19224D}" destId="{F221B298-C60C-4105-BBD6-C06800FE3944}" srcOrd="1" destOrd="0" presId="urn:microsoft.com/office/officeart/2016/7/layout/BasicLinearProcessNumbered"/>
    <dgm:cxn modelId="{45D0E044-A4DC-418E-BEC2-5DD3BF6D9DE0}" type="presParOf" srcId="{3E02181F-91A5-426C-8275-DD5A2F19224D}" destId="{2458BCA7-E66E-4F69-B1AA-26FDA6486827}" srcOrd="2" destOrd="0" presId="urn:microsoft.com/office/officeart/2016/7/layout/BasicLinearProcessNumbered"/>
    <dgm:cxn modelId="{91250A87-F94E-4F8B-A03D-277E29B89FD0}" type="presParOf" srcId="{2458BCA7-E66E-4F69-B1AA-26FDA6486827}" destId="{FAFD0E09-0707-417E-9156-564357017B34}" srcOrd="0" destOrd="0" presId="urn:microsoft.com/office/officeart/2016/7/layout/BasicLinearProcessNumbered"/>
    <dgm:cxn modelId="{E2E8A2E4-BFAE-4339-A557-1307C7A03DF2}" type="presParOf" srcId="{2458BCA7-E66E-4F69-B1AA-26FDA6486827}" destId="{C2BBA41F-B754-49B2-A174-474C52E9F719}" srcOrd="1" destOrd="0" presId="urn:microsoft.com/office/officeart/2016/7/layout/BasicLinearProcessNumbered"/>
    <dgm:cxn modelId="{A88CCFFD-70A7-4582-8C94-E66419163BAF}" type="presParOf" srcId="{2458BCA7-E66E-4F69-B1AA-26FDA6486827}" destId="{4C8E759E-40FC-4625-A064-251BBF343C4A}" srcOrd="2" destOrd="0" presId="urn:microsoft.com/office/officeart/2016/7/layout/BasicLinearProcessNumbered"/>
    <dgm:cxn modelId="{E7AB6337-5F9B-4222-9F6D-C46129ACBD43}" type="presParOf" srcId="{2458BCA7-E66E-4F69-B1AA-26FDA6486827}" destId="{B48F236A-1441-4143-B031-8A1409C8EA9C}" srcOrd="3" destOrd="0" presId="urn:microsoft.com/office/officeart/2016/7/layout/BasicLinearProcessNumbered"/>
    <dgm:cxn modelId="{11F5E85E-4022-409A-9885-E96F09499190}" type="presParOf" srcId="{3E02181F-91A5-426C-8275-DD5A2F19224D}" destId="{8B3D8D30-A20E-40BF-93A9-2EEDC09F7823}" srcOrd="3" destOrd="0" presId="urn:microsoft.com/office/officeart/2016/7/layout/BasicLinearProcessNumbered"/>
    <dgm:cxn modelId="{AFB9C9D4-FC9A-488F-AA3A-6BD0939028E5}" type="presParOf" srcId="{3E02181F-91A5-426C-8275-DD5A2F19224D}" destId="{105171B9-2DBB-41A5-9F28-EE6F68CD00DD}" srcOrd="4" destOrd="0" presId="urn:microsoft.com/office/officeart/2016/7/layout/BasicLinearProcessNumbered"/>
    <dgm:cxn modelId="{4E81805F-9D3E-4605-9E7F-484BD10C5552}" type="presParOf" srcId="{105171B9-2DBB-41A5-9F28-EE6F68CD00DD}" destId="{28C21D3E-303F-49E2-908C-D4B0171B9F08}" srcOrd="0" destOrd="0" presId="urn:microsoft.com/office/officeart/2016/7/layout/BasicLinearProcessNumbered"/>
    <dgm:cxn modelId="{7B3E288F-0260-412A-96A0-801FD64E252E}" type="presParOf" srcId="{105171B9-2DBB-41A5-9F28-EE6F68CD00DD}" destId="{A530888B-7D7A-42C1-AA77-C7F368406A62}" srcOrd="1" destOrd="0" presId="urn:microsoft.com/office/officeart/2016/7/layout/BasicLinearProcessNumbered"/>
    <dgm:cxn modelId="{101F44A7-B1F2-4EBF-BB22-7A5B8B3A6A2B}" type="presParOf" srcId="{105171B9-2DBB-41A5-9F28-EE6F68CD00DD}" destId="{AA95E171-A401-421E-BFDD-03AB2DB90F00}" srcOrd="2" destOrd="0" presId="urn:microsoft.com/office/officeart/2016/7/layout/BasicLinearProcessNumbered"/>
    <dgm:cxn modelId="{4FDFB3C4-CDB6-494D-991B-4EA0C5B2AFCD}" type="presParOf" srcId="{105171B9-2DBB-41A5-9F28-EE6F68CD00DD}" destId="{D19B588E-5CA3-4CBC-9F33-192352DA974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CCDFED-BCAC-46E7-A41B-E1E9A5CAD35F}" type="doc">
      <dgm:prSet loTypeId="urn:microsoft.com/office/officeart/2005/8/layout/default" loCatId="list" qsTypeId="urn:microsoft.com/office/officeart/2005/8/quickstyle/simple1" qsCatId="simple" csTypeId="urn:microsoft.com/office/officeart/2005/8/colors/accent6_2" csCatId="accent6"/>
      <dgm:spPr/>
      <dgm:t>
        <a:bodyPr/>
        <a:lstStyle/>
        <a:p>
          <a:endParaRPr lang="en-US"/>
        </a:p>
      </dgm:t>
    </dgm:pt>
    <dgm:pt modelId="{FF989500-1AC6-4BE4-BA3C-75AA4C2E8B31}">
      <dgm:prSet/>
      <dgm:spPr/>
      <dgm:t>
        <a:bodyPr/>
        <a:lstStyle/>
        <a:p>
          <a:r>
            <a:rPr lang="hr-HR"/>
            <a:t>Kako danas poboljšati i osnažiti terapeutski odnos?</a:t>
          </a:r>
          <a:endParaRPr lang="en-US"/>
        </a:p>
      </dgm:t>
    </dgm:pt>
    <dgm:pt modelId="{3F2D5BA8-9881-4FED-BB49-7A7F8C084D44}" type="parTrans" cxnId="{A86D5C97-312F-4BEE-A400-602A2C710241}">
      <dgm:prSet/>
      <dgm:spPr/>
      <dgm:t>
        <a:bodyPr/>
        <a:lstStyle/>
        <a:p>
          <a:endParaRPr lang="en-US"/>
        </a:p>
      </dgm:t>
    </dgm:pt>
    <dgm:pt modelId="{B7F04B63-2CC2-4A9B-A4A3-9221F85B03A8}" type="sibTrans" cxnId="{A86D5C97-312F-4BEE-A400-602A2C710241}">
      <dgm:prSet/>
      <dgm:spPr/>
      <dgm:t>
        <a:bodyPr/>
        <a:lstStyle/>
        <a:p>
          <a:endParaRPr lang="en-US"/>
        </a:p>
      </dgm:t>
    </dgm:pt>
    <dgm:pt modelId="{F67903FE-BF88-494E-B63A-1D0A26D0C33A}">
      <dgm:prSet/>
      <dgm:spPr/>
      <dgm:t>
        <a:bodyPr/>
        <a:lstStyle/>
        <a:p>
          <a:r>
            <a:rPr lang="hr-HR"/>
            <a:t>Kognitivna formulacija za klijentov poremećaj, konceptualizacija klijenta</a:t>
          </a:r>
          <a:endParaRPr lang="en-US"/>
        </a:p>
      </dgm:t>
    </dgm:pt>
    <dgm:pt modelId="{18884FF2-C646-4C02-8F75-A11240ACCAB4}" type="parTrans" cxnId="{2BFD666E-49D1-4ED0-87D6-ACB825362DF9}">
      <dgm:prSet/>
      <dgm:spPr/>
      <dgm:t>
        <a:bodyPr/>
        <a:lstStyle/>
        <a:p>
          <a:endParaRPr lang="en-US"/>
        </a:p>
      </dgm:t>
    </dgm:pt>
    <dgm:pt modelId="{ADD63C37-EE9D-4CE9-9F27-9185DC2587BA}" type="sibTrans" cxnId="{2BFD666E-49D1-4ED0-87D6-ACB825362DF9}">
      <dgm:prSet/>
      <dgm:spPr/>
      <dgm:t>
        <a:bodyPr/>
        <a:lstStyle/>
        <a:p>
          <a:endParaRPr lang="en-US"/>
        </a:p>
      </dgm:t>
    </dgm:pt>
    <dgm:pt modelId="{E1D07675-3F73-4945-8395-9EA79757DB1B}">
      <dgm:prSet/>
      <dgm:spPr/>
      <dgm:t>
        <a:bodyPr/>
        <a:lstStyle/>
        <a:p>
          <a:r>
            <a:rPr lang="hr-HR"/>
            <a:t>Individualne karakteristike – treba li nešto mijenjati u tretmanu</a:t>
          </a:r>
          <a:endParaRPr lang="en-US"/>
        </a:p>
      </dgm:t>
    </dgm:pt>
    <dgm:pt modelId="{3959A512-4896-4313-93CD-5764D6184AAD}" type="parTrans" cxnId="{02F905EF-1066-4F6F-BDD5-B7F5DB637B5C}">
      <dgm:prSet/>
      <dgm:spPr/>
      <dgm:t>
        <a:bodyPr/>
        <a:lstStyle/>
        <a:p>
          <a:endParaRPr lang="en-US"/>
        </a:p>
      </dgm:t>
    </dgm:pt>
    <dgm:pt modelId="{244BF306-6E41-4E3B-81AD-B4D9528FC65B}" type="sibTrans" cxnId="{02F905EF-1066-4F6F-BDD5-B7F5DB637B5C}">
      <dgm:prSet/>
      <dgm:spPr/>
      <dgm:t>
        <a:bodyPr/>
        <a:lstStyle/>
        <a:p>
          <a:endParaRPr lang="en-US"/>
        </a:p>
      </dgm:t>
    </dgm:pt>
    <dgm:pt modelId="{85078671-0885-4AA2-829C-A416F4CC3ADC}">
      <dgm:prSet/>
      <dgm:spPr/>
      <dgm:t>
        <a:bodyPr/>
        <a:lstStyle/>
        <a:p>
          <a:r>
            <a:rPr lang="hr-HR"/>
            <a:t>Protekle seanse – napredak, prepreke</a:t>
          </a:r>
          <a:endParaRPr lang="en-US"/>
        </a:p>
      </dgm:t>
    </dgm:pt>
    <dgm:pt modelId="{5F3C158F-22D5-442D-943E-D779A582993B}" type="parTrans" cxnId="{2A6DE157-115D-4956-9A74-3E187DFBE094}">
      <dgm:prSet/>
      <dgm:spPr/>
      <dgm:t>
        <a:bodyPr/>
        <a:lstStyle/>
        <a:p>
          <a:endParaRPr lang="en-US"/>
        </a:p>
      </dgm:t>
    </dgm:pt>
    <dgm:pt modelId="{CDA0F156-6688-4C0F-A01F-5FF481507672}" type="sibTrans" cxnId="{2A6DE157-115D-4956-9A74-3E187DFBE094}">
      <dgm:prSet/>
      <dgm:spPr/>
      <dgm:t>
        <a:bodyPr/>
        <a:lstStyle/>
        <a:p>
          <a:endParaRPr lang="en-US"/>
        </a:p>
      </dgm:t>
    </dgm:pt>
    <dgm:pt modelId="{AE092643-B82B-41DC-9807-0B07A3CA0C3C}">
      <dgm:prSet/>
      <dgm:spPr/>
      <dgm:t>
        <a:bodyPr/>
        <a:lstStyle/>
        <a:p>
          <a:r>
            <a:rPr lang="hr-HR"/>
            <a:t>Pomoć u doživljavanju pozitivnih iskustava, osnaživanje</a:t>
          </a:r>
          <a:endParaRPr lang="en-US"/>
        </a:p>
      </dgm:t>
    </dgm:pt>
    <dgm:pt modelId="{0E693E4D-4125-41C7-B776-5E6F5496159B}" type="parTrans" cxnId="{25DB8A1B-06F9-4A7D-8E74-F43D9B70E269}">
      <dgm:prSet/>
      <dgm:spPr/>
      <dgm:t>
        <a:bodyPr/>
        <a:lstStyle/>
        <a:p>
          <a:endParaRPr lang="en-US"/>
        </a:p>
      </dgm:t>
    </dgm:pt>
    <dgm:pt modelId="{AF13C95A-8D3A-4772-852A-82A6AC7FCEC7}" type="sibTrans" cxnId="{25DB8A1B-06F9-4A7D-8E74-F43D9B70E269}">
      <dgm:prSet/>
      <dgm:spPr/>
      <dgm:t>
        <a:bodyPr/>
        <a:lstStyle/>
        <a:p>
          <a:endParaRPr lang="en-US"/>
        </a:p>
      </dgm:t>
    </dgm:pt>
    <dgm:pt modelId="{60437D74-3A10-4855-B30A-EB8BDBD1CE61}">
      <dgm:prSet/>
      <dgm:spPr/>
      <dgm:t>
        <a:bodyPr/>
        <a:lstStyle/>
        <a:p>
          <a:r>
            <a:rPr lang="hr-HR"/>
            <a:t>U kojoj smo fazi – početak, sredina, kraj</a:t>
          </a:r>
          <a:endParaRPr lang="en-US"/>
        </a:p>
      </dgm:t>
    </dgm:pt>
    <dgm:pt modelId="{032315CF-265C-4FC4-BA44-7A29491D74F9}" type="parTrans" cxnId="{6B36D82B-04E1-4861-9005-71C3C66BEB14}">
      <dgm:prSet/>
      <dgm:spPr/>
      <dgm:t>
        <a:bodyPr/>
        <a:lstStyle/>
        <a:p>
          <a:endParaRPr lang="en-US"/>
        </a:p>
      </dgm:t>
    </dgm:pt>
    <dgm:pt modelId="{184A3A77-6040-4988-9136-1143965514CC}" type="sibTrans" cxnId="{6B36D82B-04E1-4861-9005-71C3C66BEB14}">
      <dgm:prSet/>
      <dgm:spPr/>
      <dgm:t>
        <a:bodyPr/>
        <a:lstStyle/>
        <a:p>
          <a:endParaRPr lang="en-US"/>
        </a:p>
      </dgm:t>
    </dgm:pt>
    <dgm:pt modelId="{8530503D-1CE1-49D6-850E-834ECFA68664}">
      <dgm:prSet/>
      <dgm:spPr/>
      <dgm:t>
        <a:bodyPr/>
        <a:lstStyle/>
        <a:p>
          <a:r>
            <a:rPr lang="hr-HR"/>
            <a:t>Kognitivno – na čemu najviše radimo; bihevioralno – što smo dosad postigli</a:t>
          </a:r>
          <a:endParaRPr lang="en-US"/>
        </a:p>
      </dgm:t>
    </dgm:pt>
    <dgm:pt modelId="{968B4F49-3065-4E40-B654-853649CF46FA}" type="parTrans" cxnId="{0807BE4F-8D74-47B6-86F1-EA69820DBEB6}">
      <dgm:prSet/>
      <dgm:spPr/>
      <dgm:t>
        <a:bodyPr/>
        <a:lstStyle/>
        <a:p>
          <a:endParaRPr lang="en-US"/>
        </a:p>
      </dgm:t>
    </dgm:pt>
    <dgm:pt modelId="{BEAB507E-AF5D-43A8-8A8A-0D4CA9AFCFDC}" type="sibTrans" cxnId="{0807BE4F-8D74-47B6-86F1-EA69820DBEB6}">
      <dgm:prSet/>
      <dgm:spPr/>
      <dgm:t>
        <a:bodyPr/>
        <a:lstStyle/>
        <a:p>
          <a:endParaRPr lang="en-US"/>
        </a:p>
      </dgm:t>
    </dgm:pt>
    <dgm:pt modelId="{9E090FCB-10ED-4728-BAD9-778DDFB63130}">
      <dgm:prSet/>
      <dgm:spPr/>
      <dgm:t>
        <a:bodyPr/>
        <a:lstStyle/>
        <a:p>
          <a:r>
            <a:rPr lang="hr-HR"/>
            <a:t>Akcijski plan – sjetiti se što je klijent trebao napraviti</a:t>
          </a:r>
          <a:endParaRPr lang="en-US"/>
        </a:p>
      </dgm:t>
    </dgm:pt>
    <dgm:pt modelId="{80DB89CF-CADF-4B7D-B551-21889D3C23A1}" type="parTrans" cxnId="{A45E9CC7-DEE8-4720-B655-3FD3550F134C}">
      <dgm:prSet/>
      <dgm:spPr/>
      <dgm:t>
        <a:bodyPr/>
        <a:lstStyle/>
        <a:p>
          <a:endParaRPr lang="en-US"/>
        </a:p>
      </dgm:t>
    </dgm:pt>
    <dgm:pt modelId="{D49C696B-8CE5-4560-96FB-E2E541B43B1D}" type="sibTrans" cxnId="{A45E9CC7-DEE8-4720-B655-3FD3550F134C}">
      <dgm:prSet/>
      <dgm:spPr/>
      <dgm:t>
        <a:bodyPr/>
        <a:lstStyle/>
        <a:p>
          <a:endParaRPr lang="en-US"/>
        </a:p>
      </dgm:t>
    </dgm:pt>
    <dgm:pt modelId="{1D4F18AA-B4EF-402E-B25E-946285D39E33}" type="pres">
      <dgm:prSet presAssocID="{25CCDFED-BCAC-46E7-A41B-E1E9A5CAD35F}" presName="diagram" presStyleCnt="0">
        <dgm:presLayoutVars>
          <dgm:dir/>
          <dgm:resizeHandles val="exact"/>
        </dgm:presLayoutVars>
      </dgm:prSet>
      <dgm:spPr/>
    </dgm:pt>
    <dgm:pt modelId="{FE6D1621-6DE4-4531-8428-B6C3CC5A49CF}" type="pres">
      <dgm:prSet presAssocID="{FF989500-1AC6-4BE4-BA3C-75AA4C2E8B31}" presName="node" presStyleLbl="node1" presStyleIdx="0" presStyleCnt="8">
        <dgm:presLayoutVars>
          <dgm:bulletEnabled val="1"/>
        </dgm:presLayoutVars>
      </dgm:prSet>
      <dgm:spPr/>
    </dgm:pt>
    <dgm:pt modelId="{CDB7D258-0A3C-4C61-8227-72C8BCBFA910}" type="pres">
      <dgm:prSet presAssocID="{B7F04B63-2CC2-4A9B-A4A3-9221F85B03A8}" presName="sibTrans" presStyleCnt="0"/>
      <dgm:spPr/>
    </dgm:pt>
    <dgm:pt modelId="{6C2042E6-71B6-4004-8DBE-5389B1B24FE3}" type="pres">
      <dgm:prSet presAssocID="{F67903FE-BF88-494E-B63A-1D0A26D0C33A}" presName="node" presStyleLbl="node1" presStyleIdx="1" presStyleCnt="8">
        <dgm:presLayoutVars>
          <dgm:bulletEnabled val="1"/>
        </dgm:presLayoutVars>
      </dgm:prSet>
      <dgm:spPr/>
    </dgm:pt>
    <dgm:pt modelId="{8BE57900-C3D7-4757-93A9-F556B6E733AF}" type="pres">
      <dgm:prSet presAssocID="{ADD63C37-EE9D-4CE9-9F27-9185DC2587BA}" presName="sibTrans" presStyleCnt="0"/>
      <dgm:spPr/>
    </dgm:pt>
    <dgm:pt modelId="{EA187832-8BD2-4D2B-9DAB-1B7BE999DDD1}" type="pres">
      <dgm:prSet presAssocID="{E1D07675-3F73-4945-8395-9EA79757DB1B}" presName="node" presStyleLbl="node1" presStyleIdx="2" presStyleCnt="8">
        <dgm:presLayoutVars>
          <dgm:bulletEnabled val="1"/>
        </dgm:presLayoutVars>
      </dgm:prSet>
      <dgm:spPr/>
    </dgm:pt>
    <dgm:pt modelId="{E29EB57E-0C01-439B-A8EB-A25397FAF5CC}" type="pres">
      <dgm:prSet presAssocID="{244BF306-6E41-4E3B-81AD-B4D9528FC65B}" presName="sibTrans" presStyleCnt="0"/>
      <dgm:spPr/>
    </dgm:pt>
    <dgm:pt modelId="{758E0EF0-4DA7-48C4-A41D-865FE24FF307}" type="pres">
      <dgm:prSet presAssocID="{85078671-0885-4AA2-829C-A416F4CC3ADC}" presName="node" presStyleLbl="node1" presStyleIdx="3" presStyleCnt="8">
        <dgm:presLayoutVars>
          <dgm:bulletEnabled val="1"/>
        </dgm:presLayoutVars>
      </dgm:prSet>
      <dgm:spPr/>
    </dgm:pt>
    <dgm:pt modelId="{8D9CAAB7-521E-429D-B1BB-E9B4A957759F}" type="pres">
      <dgm:prSet presAssocID="{CDA0F156-6688-4C0F-A01F-5FF481507672}" presName="sibTrans" presStyleCnt="0"/>
      <dgm:spPr/>
    </dgm:pt>
    <dgm:pt modelId="{AC8AAB20-AAC4-4A73-92D0-DCC5DA9EB61D}" type="pres">
      <dgm:prSet presAssocID="{AE092643-B82B-41DC-9807-0B07A3CA0C3C}" presName="node" presStyleLbl="node1" presStyleIdx="4" presStyleCnt="8">
        <dgm:presLayoutVars>
          <dgm:bulletEnabled val="1"/>
        </dgm:presLayoutVars>
      </dgm:prSet>
      <dgm:spPr/>
    </dgm:pt>
    <dgm:pt modelId="{A8EE7FAE-2AF3-4ACB-A9F0-69AD69E9A70F}" type="pres">
      <dgm:prSet presAssocID="{AF13C95A-8D3A-4772-852A-82A6AC7FCEC7}" presName="sibTrans" presStyleCnt="0"/>
      <dgm:spPr/>
    </dgm:pt>
    <dgm:pt modelId="{3FE643E8-4BC4-4B13-8252-11E3D2A69E71}" type="pres">
      <dgm:prSet presAssocID="{60437D74-3A10-4855-B30A-EB8BDBD1CE61}" presName="node" presStyleLbl="node1" presStyleIdx="5" presStyleCnt="8">
        <dgm:presLayoutVars>
          <dgm:bulletEnabled val="1"/>
        </dgm:presLayoutVars>
      </dgm:prSet>
      <dgm:spPr/>
    </dgm:pt>
    <dgm:pt modelId="{8395B35E-8200-469F-9C05-C19E100615EF}" type="pres">
      <dgm:prSet presAssocID="{184A3A77-6040-4988-9136-1143965514CC}" presName="sibTrans" presStyleCnt="0"/>
      <dgm:spPr/>
    </dgm:pt>
    <dgm:pt modelId="{388FFE23-B7C6-44BB-9FD8-985447564C06}" type="pres">
      <dgm:prSet presAssocID="{8530503D-1CE1-49D6-850E-834ECFA68664}" presName="node" presStyleLbl="node1" presStyleIdx="6" presStyleCnt="8">
        <dgm:presLayoutVars>
          <dgm:bulletEnabled val="1"/>
        </dgm:presLayoutVars>
      </dgm:prSet>
      <dgm:spPr/>
    </dgm:pt>
    <dgm:pt modelId="{C080C029-D2AE-40E1-BDAC-BA758BEA87B7}" type="pres">
      <dgm:prSet presAssocID="{BEAB507E-AF5D-43A8-8A8A-0D4CA9AFCFDC}" presName="sibTrans" presStyleCnt="0"/>
      <dgm:spPr/>
    </dgm:pt>
    <dgm:pt modelId="{668ED264-0762-4B40-A2AC-BC80CC0E6849}" type="pres">
      <dgm:prSet presAssocID="{9E090FCB-10ED-4728-BAD9-778DDFB63130}" presName="node" presStyleLbl="node1" presStyleIdx="7" presStyleCnt="8">
        <dgm:presLayoutVars>
          <dgm:bulletEnabled val="1"/>
        </dgm:presLayoutVars>
      </dgm:prSet>
      <dgm:spPr/>
    </dgm:pt>
  </dgm:ptLst>
  <dgm:cxnLst>
    <dgm:cxn modelId="{25DB8A1B-06F9-4A7D-8E74-F43D9B70E269}" srcId="{25CCDFED-BCAC-46E7-A41B-E1E9A5CAD35F}" destId="{AE092643-B82B-41DC-9807-0B07A3CA0C3C}" srcOrd="4" destOrd="0" parTransId="{0E693E4D-4125-41C7-B776-5E6F5496159B}" sibTransId="{AF13C95A-8D3A-4772-852A-82A6AC7FCEC7}"/>
    <dgm:cxn modelId="{6B36D82B-04E1-4861-9005-71C3C66BEB14}" srcId="{25CCDFED-BCAC-46E7-A41B-E1E9A5CAD35F}" destId="{60437D74-3A10-4855-B30A-EB8BDBD1CE61}" srcOrd="5" destOrd="0" parTransId="{032315CF-265C-4FC4-BA44-7A29491D74F9}" sibTransId="{184A3A77-6040-4988-9136-1143965514CC}"/>
    <dgm:cxn modelId="{17778C3D-DB6E-4C97-9747-6315AE9204E8}" type="presOf" srcId="{F67903FE-BF88-494E-B63A-1D0A26D0C33A}" destId="{6C2042E6-71B6-4004-8DBE-5389B1B24FE3}" srcOrd="0" destOrd="0" presId="urn:microsoft.com/office/officeart/2005/8/layout/default"/>
    <dgm:cxn modelId="{39CF3748-DC65-4BFF-9A95-8A4C49ECEF90}" type="presOf" srcId="{E1D07675-3F73-4945-8395-9EA79757DB1B}" destId="{EA187832-8BD2-4D2B-9DAB-1B7BE999DDD1}" srcOrd="0" destOrd="0" presId="urn:microsoft.com/office/officeart/2005/8/layout/default"/>
    <dgm:cxn modelId="{12123749-D9D8-40A4-A2D1-D60AEEB9EDE4}" type="presOf" srcId="{25CCDFED-BCAC-46E7-A41B-E1E9A5CAD35F}" destId="{1D4F18AA-B4EF-402E-B25E-946285D39E33}" srcOrd="0" destOrd="0" presId="urn:microsoft.com/office/officeart/2005/8/layout/default"/>
    <dgm:cxn modelId="{2BFD666E-49D1-4ED0-87D6-ACB825362DF9}" srcId="{25CCDFED-BCAC-46E7-A41B-E1E9A5CAD35F}" destId="{F67903FE-BF88-494E-B63A-1D0A26D0C33A}" srcOrd="1" destOrd="0" parTransId="{18884FF2-C646-4C02-8F75-A11240ACCAB4}" sibTransId="{ADD63C37-EE9D-4CE9-9F27-9185DC2587BA}"/>
    <dgm:cxn modelId="{0807BE4F-8D74-47B6-86F1-EA69820DBEB6}" srcId="{25CCDFED-BCAC-46E7-A41B-E1E9A5CAD35F}" destId="{8530503D-1CE1-49D6-850E-834ECFA68664}" srcOrd="6" destOrd="0" parTransId="{968B4F49-3065-4E40-B654-853649CF46FA}" sibTransId="{BEAB507E-AF5D-43A8-8A8A-0D4CA9AFCFDC}"/>
    <dgm:cxn modelId="{2A6DE157-115D-4956-9A74-3E187DFBE094}" srcId="{25CCDFED-BCAC-46E7-A41B-E1E9A5CAD35F}" destId="{85078671-0885-4AA2-829C-A416F4CC3ADC}" srcOrd="3" destOrd="0" parTransId="{5F3C158F-22D5-442D-943E-D779A582993B}" sibTransId="{CDA0F156-6688-4C0F-A01F-5FF481507672}"/>
    <dgm:cxn modelId="{932B7680-EC3F-4F42-B551-2B1507BC5DE8}" type="presOf" srcId="{9E090FCB-10ED-4728-BAD9-778DDFB63130}" destId="{668ED264-0762-4B40-A2AC-BC80CC0E6849}" srcOrd="0" destOrd="0" presId="urn:microsoft.com/office/officeart/2005/8/layout/default"/>
    <dgm:cxn modelId="{6CB85484-4DA0-4016-B01A-844F08FF2CEA}" type="presOf" srcId="{60437D74-3A10-4855-B30A-EB8BDBD1CE61}" destId="{3FE643E8-4BC4-4B13-8252-11E3D2A69E71}" srcOrd="0" destOrd="0" presId="urn:microsoft.com/office/officeart/2005/8/layout/default"/>
    <dgm:cxn modelId="{A86D5C97-312F-4BEE-A400-602A2C710241}" srcId="{25CCDFED-BCAC-46E7-A41B-E1E9A5CAD35F}" destId="{FF989500-1AC6-4BE4-BA3C-75AA4C2E8B31}" srcOrd="0" destOrd="0" parTransId="{3F2D5BA8-9881-4FED-BB49-7A7F8C084D44}" sibTransId="{B7F04B63-2CC2-4A9B-A4A3-9221F85B03A8}"/>
    <dgm:cxn modelId="{296F81A1-651E-401C-A5A1-9A2127A2860E}" type="presOf" srcId="{FF989500-1AC6-4BE4-BA3C-75AA4C2E8B31}" destId="{FE6D1621-6DE4-4531-8428-B6C3CC5A49CF}" srcOrd="0" destOrd="0" presId="urn:microsoft.com/office/officeart/2005/8/layout/default"/>
    <dgm:cxn modelId="{A45E9CC7-DEE8-4720-B655-3FD3550F134C}" srcId="{25CCDFED-BCAC-46E7-A41B-E1E9A5CAD35F}" destId="{9E090FCB-10ED-4728-BAD9-778DDFB63130}" srcOrd="7" destOrd="0" parTransId="{80DB89CF-CADF-4B7D-B551-21889D3C23A1}" sibTransId="{D49C696B-8CE5-4560-96FB-E2E541B43B1D}"/>
    <dgm:cxn modelId="{82CAACCC-1AE5-44F1-9B79-D6D6513BE961}" type="presOf" srcId="{85078671-0885-4AA2-829C-A416F4CC3ADC}" destId="{758E0EF0-4DA7-48C4-A41D-865FE24FF307}" srcOrd="0" destOrd="0" presId="urn:microsoft.com/office/officeart/2005/8/layout/default"/>
    <dgm:cxn modelId="{A0F4C5CC-800B-4AD3-A5B5-99A273F5211B}" type="presOf" srcId="{8530503D-1CE1-49D6-850E-834ECFA68664}" destId="{388FFE23-B7C6-44BB-9FD8-985447564C06}" srcOrd="0" destOrd="0" presId="urn:microsoft.com/office/officeart/2005/8/layout/default"/>
    <dgm:cxn modelId="{02F905EF-1066-4F6F-BDD5-B7F5DB637B5C}" srcId="{25CCDFED-BCAC-46E7-A41B-E1E9A5CAD35F}" destId="{E1D07675-3F73-4945-8395-9EA79757DB1B}" srcOrd="2" destOrd="0" parTransId="{3959A512-4896-4313-93CD-5764D6184AAD}" sibTransId="{244BF306-6E41-4E3B-81AD-B4D9528FC65B}"/>
    <dgm:cxn modelId="{57D04EF5-B810-46B3-BA15-ECB8209536CE}" type="presOf" srcId="{AE092643-B82B-41DC-9807-0B07A3CA0C3C}" destId="{AC8AAB20-AAC4-4A73-92D0-DCC5DA9EB61D}" srcOrd="0" destOrd="0" presId="urn:microsoft.com/office/officeart/2005/8/layout/default"/>
    <dgm:cxn modelId="{73B4CF64-6F76-4EA3-8076-0ABD0488F6B9}" type="presParOf" srcId="{1D4F18AA-B4EF-402E-B25E-946285D39E33}" destId="{FE6D1621-6DE4-4531-8428-B6C3CC5A49CF}" srcOrd="0" destOrd="0" presId="urn:microsoft.com/office/officeart/2005/8/layout/default"/>
    <dgm:cxn modelId="{56759BF0-A0F3-4EF6-A15A-771C8A0C5D4A}" type="presParOf" srcId="{1D4F18AA-B4EF-402E-B25E-946285D39E33}" destId="{CDB7D258-0A3C-4C61-8227-72C8BCBFA910}" srcOrd="1" destOrd="0" presId="urn:microsoft.com/office/officeart/2005/8/layout/default"/>
    <dgm:cxn modelId="{FD80E1F8-5F4A-49F3-AF1C-7BFD8FEA0F25}" type="presParOf" srcId="{1D4F18AA-B4EF-402E-B25E-946285D39E33}" destId="{6C2042E6-71B6-4004-8DBE-5389B1B24FE3}" srcOrd="2" destOrd="0" presId="urn:microsoft.com/office/officeart/2005/8/layout/default"/>
    <dgm:cxn modelId="{45D58B2E-2132-4A3C-A663-129FA4CAC0F2}" type="presParOf" srcId="{1D4F18AA-B4EF-402E-B25E-946285D39E33}" destId="{8BE57900-C3D7-4757-93A9-F556B6E733AF}" srcOrd="3" destOrd="0" presId="urn:microsoft.com/office/officeart/2005/8/layout/default"/>
    <dgm:cxn modelId="{42996985-CBC1-4B81-99C8-8E333BDDF769}" type="presParOf" srcId="{1D4F18AA-B4EF-402E-B25E-946285D39E33}" destId="{EA187832-8BD2-4D2B-9DAB-1B7BE999DDD1}" srcOrd="4" destOrd="0" presId="urn:microsoft.com/office/officeart/2005/8/layout/default"/>
    <dgm:cxn modelId="{EFD29E48-D3E6-45C8-810A-31B98FA76D29}" type="presParOf" srcId="{1D4F18AA-B4EF-402E-B25E-946285D39E33}" destId="{E29EB57E-0C01-439B-A8EB-A25397FAF5CC}" srcOrd="5" destOrd="0" presId="urn:microsoft.com/office/officeart/2005/8/layout/default"/>
    <dgm:cxn modelId="{BA443C6D-9CDF-40B7-AABC-DAB662BDFD4B}" type="presParOf" srcId="{1D4F18AA-B4EF-402E-B25E-946285D39E33}" destId="{758E0EF0-4DA7-48C4-A41D-865FE24FF307}" srcOrd="6" destOrd="0" presId="urn:microsoft.com/office/officeart/2005/8/layout/default"/>
    <dgm:cxn modelId="{8BF854E2-DB64-4886-859E-A73460F20A2B}" type="presParOf" srcId="{1D4F18AA-B4EF-402E-B25E-946285D39E33}" destId="{8D9CAAB7-521E-429D-B1BB-E9B4A957759F}" srcOrd="7" destOrd="0" presId="urn:microsoft.com/office/officeart/2005/8/layout/default"/>
    <dgm:cxn modelId="{164792A3-B1F6-46D0-BE39-FE44FD85F964}" type="presParOf" srcId="{1D4F18AA-B4EF-402E-B25E-946285D39E33}" destId="{AC8AAB20-AAC4-4A73-92D0-DCC5DA9EB61D}" srcOrd="8" destOrd="0" presId="urn:microsoft.com/office/officeart/2005/8/layout/default"/>
    <dgm:cxn modelId="{C9F5A028-BA43-4AC1-901A-71DF81726975}" type="presParOf" srcId="{1D4F18AA-B4EF-402E-B25E-946285D39E33}" destId="{A8EE7FAE-2AF3-4ACB-A9F0-69AD69E9A70F}" srcOrd="9" destOrd="0" presId="urn:microsoft.com/office/officeart/2005/8/layout/default"/>
    <dgm:cxn modelId="{60F3BCCB-4B69-4FD5-8D43-6E21FC965BB7}" type="presParOf" srcId="{1D4F18AA-B4EF-402E-B25E-946285D39E33}" destId="{3FE643E8-4BC4-4B13-8252-11E3D2A69E71}" srcOrd="10" destOrd="0" presId="urn:microsoft.com/office/officeart/2005/8/layout/default"/>
    <dgm:cxn modelId="{737BA839-2541-4E04-AE64-1C72BDA406F7}" type="presParOf" srcId="{1D4F18AA-B4EF-402E-B25E-946285D39E33}" destId="{8395B35E-8200-469F-9C05-C19E100615EF}" srcOrd="11" destOrd="0" presId="urn:microsoft.com/office/officeart/2005/8/layout/default"/>
    <dgm:cxn modelId="{3796B2B3-4D4C-4BC7-9062-FBD9F4F7C39A}" type="presParOf" srcId="{1D4F18AA-B4EF-402E-B25E-946285D39E33}" destId="{388FFE23-B7C6-44BB-9FD8-985447564C06}" srcOrd="12" destOrd="0" presId="urn:microsoft.com/office/officeart/2005/8/layout/default"/>
    <dgm:cxn modelId="{E4813C73-6C80-477D-B9C1-3279F430F5CC}" type="presParOf" srcId="{1D4F18AA-B4EF-402E-B25E-946285D39E33}" destId="{C080C029-D2AE-40E1-BDAC-BA758BEA87B7}" srcOrd="13" destOrd="0" presId="urn:microsoft.com/office/officeart/2005/8/layout/default"/>
    <dgm:cxn modelId="{18C28537-64AD-4AC6-9E44-24B39D5C7B3C}" type="presParOf" srcId="{1D4F18AA-B4EF-402E-B25E-946285D39E33}" destId="{668ED264-0762-4B40-A2AC-BC80CC0E684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6DE138F4-9BD9-4609-89ED-E3A656D8DF70}"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CAA3E80A-BE1F-41A0-8AAA-BF1D77FAD771}">
      <dgm:prSet/>
      <dgm:spPr/>
      <dgm:t>
        <a:bodyPr/>
        <a:lstStyle/>
        <a:p>
          <a:r>
            <a:rPr lang="hr-HR"/>
            <a:t>Raspoloženje klijenta – usporedba</a:t>
          </a:r>
          <a:endParaRPr lang="en-US"/>
        </a:p>
      </dgm:t>
    </dgm:pt>
    <dgm:pt modelId="{7996614C-BF5D-437F-A4A3-30ECF82AEFC3}" type="parTrans" cxnId="{5693DD0E-613C-4E05-B29F-DAE55D82126E}">
      <dgm:prSet/>
      <dgm:spPr/>
      <dgm:t>
        <a:bodyPr/>
        <a:lstStyle/>
        <a:p>
          <a:endParaRPr lang="en-US" sz="2000"/>
        </a:p>
      </dgm:t>
    </dgm:pt>
    <dgm:pt modelId="{F8EEF69C-F1D0-48A6-8233-B969142E2C96}" type="sibTrans" cxnId="{5693DD0E-613C-4E05-B29F-DAE55D82126E}">
      <dgm:prSet/>
      <dgm:spPr/>
      <dgm:t>
        <a:bodyPr/>
        <a:lstStyle/>
        <a:p>
          <a:endParaRPr lang="en-US"/>
        </a:p>
      </dgm:t>
    </dgm:pt>
    <dgm:pt modelId="{466667BF-1937-4114-8C04-436403D774A9}">
      <dgm:prSet/>
      <dgm:spPr/>
      <dgm:t>
        <a:bodyPr/>
        <a:lstStyle/>
        <a:p>
          <a:r>
            <a:rPr lang="hr-HR"/>
            <a:t>Sažetak proteklog tjedna – usporedbe, napredak, zaključci, događaji</a:t>
          </a:r>
          <a:endParaRPr lang="en-US"/>
        </a:p>
      </dgm:t>
    </dgm:pt>
    <dgm:pt modelId="{DB3CEE3F-3722-4853-93DD-8128D4ECC47F}" type="parTrans" cxnId="{9BA5714D-4806-4701-9C6D-8FBBA45A1AE2}">
      <dgm:prSet/>
      <dgm:spPr/>
      <dgm:t>
        <a:bodyPr/>
        <a:lstStyle/>
        <a:p>
          <a:endParaRPr lang="en-US" sz="2000"/>
        </a:p>
      </dgm:t>
    </dgm:pt>
    <dgm:pt modelId="{AFCD5FD5-849B-4378-97C0-A102C218DF2F}" type="sibTrans" cxnId="{9BA5714D-4806-4701-9C6D-8FBBA45A1AE2}">
      <dgm:prSet/>
      <dgm:spPr/>
      <dgm:t>
        <a:bodyPr/>
        <a:lstStyle/>
        <a:p>
          <a:endParaRPr lang="en-US"/>
        </a:p>
      </dgm:t>
    </dgm:pt>
    <dgm:pt modelId="{773B404E-8DF7-4FB8-8BB6-B0E6520D8CF9}">
      <dgm:prSet/>
      <dgm:spPr/>
      <dgm:t>
        <a:bodyPr/>
        <a:lstStyle/>
        <a:p>
          <a:r>
            <a:rPr lang="hr-HR"/>
            <a:t>Alkohol, droge i lijekovi – problem?</a:t>
          </a:r>
          <a:endParaRPr lang="en-US"/>
        </a:p>
      </dgm:t>
    </dgm:pt>
    <dgm:pt modelId="{47F2CD66-CB04-4FA2-AEE2-53DECEF52A6B}" type="parTrans" cxnId="{0A2F38B9-80BE-4FE3-95D7-3A58DA418A6D}">
      <dgm:prSet/>
      <dgm:spPr/>
      <dgm:t>
        <a:bodyPr/>
        <a:lstStyle/>
        <a:p>
          <a:endParaRPr lang="en-US" sz="2000"/>
        </a:p>
      </dgm:t>
    </dgm:pt>
    <dgm:pt modelId="{445CEF61-5167-40C1-B3F1-607D4B81D1D0}" type="sibTrans" cxnId="{0A2F38B9-80BE-4FE3-95D7-3A58DA418A6D}">
      <dgm:prSet/>
      <dgm:spPr/>
      <dgm:t>
        <a:bodyPr/>
        <a:lstStyle/>
        <a:p>
          <a:endParaRPr lang="en-US"/>
        </a:p>
      </dgm:t>
    </dgm:pt>
    <dgm:pt modelId="{62E1B2D8-4F19-4261-9798-6D1D541462A8}">
      <dgm:prSet/>
      <dgm:spPr/>
      <dgm:t>
        <a:bodyPr/>
        <a:lstStyle/>
        <a:p>
          <a:r>
            <a:rPr lang="hr-HR"/>
            <a:t>Dnevni red – ciljevi za ovaj tjedan, problemi</a:t>
          </a:r>
          <a:endParaRPr lang="en-US"/>
        </a:p>
      </dgm:t>
    </dgm:pt>
    <dgm:pt modelId="{E9865437-F957-48C8-AD53-2B7B2D71CE07}" type="parTrans" cxnId="{A0E253E1-B7A6-4FB0-9E98-7505501C5E55}">
      <dgm:prSet/>
      <dgm:spPr/>
      <dgm:t>
        <a:bodyPr/>
        <a:lstStyle/>
        <a:p>
          <a:endParaRPr lang="en-US" sz="2000"/>
        </a:p>
      </dgm:t>
    </dgm:pt>
    <dgm:pt modelId="{F081E7B7-A545-44F3-91AB-EAAD46DE3845}" type="sibTrans" cxnId="{A0E253E1-B7A6-4FB0-9E98-7505501C5E55}">
      <dgm:prSet/>
      <dgm:spPr/>
      <dgm:t>
        <a:bodyPr/>
        <a:lstStyle/>
        <a:p>
          <a:endParaRPr lang="en-US"/>
        </a:p>
      </dgm:t>
    </dgm:pt>
    <dgm:pt modelId="{B04C0DA9-2C2C-4390-A8EF-9C81E9289C4B}">
      <dgm:prSet/>
      <dgm:spPr/>
      <dgm:t>
        <a:bodyPr/>
        <a:lstStyle/>
        <a:p>
          <a:r>
            <a:rPr lang="hr-HR"/>
            <a:t>Prioriteti dnevnog reda – vremensko ograničenje</a:t>
          </a:r>
          <a:endParaRPr lang="en-US"/>
        </a:p>
      </dgm:t>
    </dgm:pt>
    <dgm:pt modelId="{95713B02-C1F6-487A-AE30-58BDE98F3737}" type="parTrans" cxnId="{E2F97DE1-6C8A-4E48-BB35-BF0E71BAC9E9}">
      <dgm:prSet/>
      <dgm:spPr/>
      <dgm:t>
        <a:bodyPr/>
        <a:lstStyle/>
        <a:p>
          <a:endParaRPr lang="en-US" sz="2000"/>
        </a:p>
      </dgm:t>
    </dgm:pt>
    <dgm:pt modelId="{3013CADE-9CB9-4B84-9D4F-D7A240C7AE44}" type="sibTrans" cxnId="{E2F97DE1-6C8A-4E48-BB35-BF0E71BAC9E9}">
      <dgm:prSet/>
      <dgm:spPr/>
      <dgm:t>
        <a:bodyPr/>
        <a:lstStyle/>
        <a:p>
          <a:endParaRPr lang="en-US"/>
        </a:p>
      </dgm:t>
    </dgm:pt>
    <dgm:pt modelId="{E2E7119F-BF20-4B40-959A-A327BAE07E26}">
      <dgm:prSet/>
      <dgm:spPr/>
      <dgm:t>
        <a:bodyPr/>
        <a:lstStyle/>
        <a:p>
          <a:r>
            <a:rPr lang="hr-HR"/>
            <a:t>Komentiranje Akcijskog plana – korisnost, prepreke, zaključci, planiranje novih zadaća</a:t>
          </a:r>
          <a:endParaRPr lang="en-US"/>
        </a:p>
      </dgm:t>
    </dgm:pt>
    <dgm:pt modelId="{DFAFAB39-483A-4CC1-BD54-736256B66403}" type="parTrans" cxnId="{47DD40F5-54BE-46F1-827F-3CB1BB1D089C}">
      <dgm:prSet/>
      <dgm:spPr/>
      <dgm:t>
        <a:bodyPr/>
        <a:lstStyle/>
        <a:p>
          <a:endParaRPr lang="en-US" sz="2000"/>
        </a:p>
      </dgm:t>
    </dgm:pt>
    <dgm:pt modelId="{8FF7A9DB-AC4D-4835-B6A3-2EE960760DD2}" type="sibTrans" cxnId="{47DD40F5-54BE-46F1-827F-3CB1BB1D089C}">
      <dgm:prSet/>
      <dgm:spPr/>
      <dgm:t>
        <a:bodyPr/>
        <a:lstStyle/>
        <a:p>
          <a:endParaRPr lang="en-US"/>
        </a:p>
      </dgm:t>
    </dgm:pt>
    <dgm:pt modelId="{210BA679-978D-4710-91C8-E4A5949C4AF5}" type="pres">
      <dgm:prSet presAssocID="{6DE138F4-9BD9-4609-89ED-E3A656D8DF70}" presName="diagram" presStyleCnt="0">
        <dgm:presLayoutVars>
          <dgm:dir/>
          <dgm:resizeHandles val="exact"/>
        </dgm:presLayoutVars>
      </dgm:prSet>
      <dgm:spPr/>
    </dgm:pt>
    <dgm:pt modelId="{C378E959-896C-45D8-B243-D5465D936A17}" type="pres">
      <dgm:prSet presAssocID="{CAA3E80A-BE1F-41A0-8AAA-BF1D77FAD771}" presName="node" presStyleLbl="node1" presStyleIdx="0" presStyleCnt="6">
        <dgm:presLayoutVars>
          <dgm:bulletEnabled val="1"/>
        </dgm:presLayoutVars>
      </dgm:prSet>
      <dgm:spPr/>
    </dgm:pt>
    <dgm:pt modelId="{0960C33F-7ED4-4D33-95CD-060DAC8CE379}" type="pres">
      <dgm:prSet presAssocID="{F8EEF69C-F1D0-48A6-8233-B969142E2C96}" presName="sibTrans" presStyleCnt="0"/>
      <dgm:spPr/>
    </dgm:pt>
    <dgm:pt modelId="{4168471F-E0F9-4F4E-A556-EE7035022337}" type="pres">
      <dgm:prSet presAssocID="{466667BF-1937-4114-8C04-436403D774A9}" presName="node" presStyleLbl="node1" presStyleIdx="1" presStyleCnt="6">
        <dgm:presLayoutVars>
          <dgm:bulletEnabled val="1"/>
        </dgm:presLayoutVars>
      </dgm:prSet>
      <dgm:spPr/>
    </dgm:pt>
    <dgm:pt modelId="{8E5934FF-C694-46EC-9D85-5CCED09C235D}" type="pres">
      <dgm:prSet presAssocID="{AFCD5FD5-849B-4378-97C0-A102C218DF2F}" presName="sibTrans" presStyleCnt="0"/>
      <dgm:spPr/>
    </dgm:pt>
    <dgm:pt modelId="{7B45911D-C6F7-4A86-B769-73EA97640D04}" type="pres">
      <dgm:prSet presAssocID="{773B404E-8DF7-4FB8-8BB6-B0E6520D8CF9}" presName="node" presStyleLbl="node1" presStyleIdx="2" presStyleCnt="6">
        <dgm:presLayoutVars>
          <dgm:bulletEnabled val="1"/>
        </dgm:presLayoutVars>
      </dgm:prSet>
      <dgm:spPr/>
    </dgm:pt>
    <dgm:pt modelId="{3DA8319B-66D9-4642-8589-5AD7BE24F506}" type="pres">
      <dgm:prSet presAssocID="{445CEF61-5167-40C1-B3F1-607D4B81D1D0}" presName="sibTrans" presStyleCnt="0"/>
      <dgm:spPr/>
    </dgm:pt>
    <dgm:pt modelId="{A90EEBC7-3168-47C6-91D6-9A0B66BD2448}" type="pres">
      <dgm:prSet presAssocID="{62E1B2D8-4F19-4261-9798-6D1D541462A8}" presName="node" presStyleLbl="node1" presStyleIdx="3" presStyleCnt="6">
        <dgm:presLayoutVars>
          <dgm:bulletEnabled val="1"/>
        </dgm:presLayoutVars>
      </dgm:prSet>
      <dgm:spPr/>
    </dgm:pt>
    <dgm:pt modelId="{C139FBE6-5459-44BB-8F98-0A164B7205B4}" type="pres">
      <dgm:prSet presAssocID="{F081E7B7-A545-44F3-91AB-EAAD46DE3845}" presName="sibTrans" presStyleCnt="0"/>
      <dgm:spPr/>
    </dgm:pt>
    <dgm:pt modelId="{C3F74E52-9300-4995-B53D-82E6FFBAAB21}" type="pres">
      <dgm:prSet presAssocID="{B04C0DA9-2C2C-4390-A8EF-9C81E9289C4B}" presName="node" presStyleLbl="node1" presStyleIdx="4" presStyleCnt="6">
        <dgm:presLayoutVars>
          <dgm:bulletEnabled val="1"/>
        </dgm:presLayoutVars>
      </dgm:prSet>
      <dgm:spPr/>
    </dgm:pt>
    <dgm:pt modelId="{5818161D-B1D8-4897-BB92-AC5AFC5606F5}" type="pres">
      <dgm:prSet presAssocID="{3013CADE-9CB9-4B84-9D4F-D7A240C7AE44}" presName="sibTrans" presStyleCnt="0"/>
      <dgm:spPr/>
    </dgm:pt>
    <dgm:pt modelId="{0BBBAB6E-ECC1-46A7-8347-287A21D9809E}" type="pres">
      <dgm:prSet presAssocID="{E2E7119F-BF20-4B40-959A-A327BAE07E26}" presName="node" presStyleLbl="node1" presStyleIdx="5" presStyleCnt="6">
        <dgm:presLayoutVars>
          <dgm:bulletEnabled val="1"/>
        </dgm:presLayoutVars>
      </dgm:prSet>
      <dgm:spPr/>
    </dgm:pt>
  </dgm:ptLst>
  <dgm:cxnLst>
    <dgm:cxn modelId="{5693DD0E-613C-4E05-B29F-DAE55D82126E}" srcId="{6DE138F4-9BD9-4609-89ED-E3A656D8DF70}" destId="{CAA3E80A-BE1F-41A0-8AAA-BF1D77FAD771}" srcOrd="0" destOrd="0" parTransId="{7996614C-BF5D-437F-A4A3-30ECF82AEFC3}" sibTransId="{F8EEF69C-F1D0-48A6-8233-B969142E2C96}"/>
    <dgm:cxn modelId="{A9CED216-488B-477E-BB49-7B5112A6EE56}" type="presOf" srcId="{B04C0DA9-2C2C-4390-A8EF-9C81E9289C4B}" destId="{C3F74E52-9300-4995-B53D-82E6FFBAAB21}" srcOrd="0" destOrd="0" presId="urn:microsoft.com/office/officeart/2005/8/layout/default"/>
    <dgm:cxn modelId="{EAFE7868-56E9-48A1-84F4-69B3362F73BA}" type="presOf" srcId="{CAA3E80A-BE1F-41A0-8AAA-BF1D77FAD771}" destId="{C378E959-896C-45D8-B243-D5465D936A17}" srcOrd="0" destOrd="0" presId="urn:microsoft.com/office/officeart/2005/8/layout/default"/>
    <dgm:cxn modelId="{9BA5714D-4806-4701-9C6D-8FBBA45A1AE2}" srcId="{6DE138F4-9BD9-4609-89ED-E3A656D8DF70}" destId="{466667BF-1937-4114-8C04-436403D774A9}" srcOrd="1" destOrd="0" parTransId="{DB3CEE3F-3722-4853-93DD-8128D4ECC47F}" sibTransId="{AFCD5FD5-849B-4378-97C0-A102C218DF2F}"/>
    <dgm:cxn modelId="{5A711D52-C0E5-4EFC-8BB9-56DDE570D6A5}" type="presOf" srcId="{466667BF-1937-4114-8C04-436403D774A9}" destId="{4168471F-E0F9-4F4E-A556-EE7035022337}" srcOrd="0" destOrd="0" presId="urn:microsoft.com/office/officeart/2005/8/layout/default"/>
    <dgm:cxn modelId="{67147E58-7382-4099-A0E9-4D570A81F49E}" type="presOf" srcId="{773B404E-8DF7-4FB8-8BB6-B0E6520D8CF9}" destId="{7B45911D-C6F7-4A86-B769-73EA97640D04}" srcOrd="0" destOrd="0" presId="urn:microsoft.com/office/officeart/2005/8/layout/default"/>
    <dgm:cxn modelId="{D006D47C-9381-407E-810C-B2E785A0DF52}" type="presOf" srcId="{62E1B2D8-4F19-4261-9798-6D1D541462A8}" destId="{A90EEBC7-3168-47C6-91D6-9A0B66BD2448}" srcOrd="0" destOrd="0" presId="urn:microsoft.com/office/officeart/2005/8/layout/default"/>
    <dgm:cxn modelId="{E356808A-8C65-425D-BFB8-83F03B72499A}" type="presOf" srcId="{6DE138F4-9BD9-4609-89ED-E3A656D8DF70}" destId="{210BA679-978D-4710-91C8-E4A5949C4AF5}" srcOrd="0" destOrd="0" presId="urn:microsoft.com/office/officeart/2005/8/layout/default"/>
    <dgm:cxn modelId="{5A7CC493-5B20-47D3-9CDC-284EF2F4AC20}" type="presOf" srcId="{E2E7119F-BF20-4B40-959A-A327BAE07E26}" destId="{0BBBAB6E-ECC1-46A7-8347-287A21D9809E}" srcOrd="0" destOrd="0" presId="urn:microsoft.com/office/officeart/2005/8/layout/default"/>
    <dgm:cxn modelId="{0A2F38B9-80BE-4FE3-95D7-3A58DA418A6D}" srcId="{6DE138F4-9BD9-4609-89ED-E3A656D8DF70}" destId="{773B404E-8DF7-4FB8-8BB6-B0E6520D8CF9}" srcOrd="2" destOrd="0" parTransId="{47F2CD66-CB04-4FA2-AEE2-53DECEF52A6B}" sibTransId="{445CEF61-5167-40C1-B3F1-607D4B81D1D0}"/>
    <dgm:cxn modelId="{A0E253E1-B7A6-4FB0-9E98-7505501C5E55}" srcId="{6DE138F4-9BD9-4609-89ED-E3A656D8DF70}" destId="{62E1B2D8-4F19-4261-9798-6D1D541462A8}" srcOrd="3" destOrd="0" parTransId="{E9865437-F957-48C8-AD53-2B7B2D71CE07}" sibTransId="{F081E7B7-A545-44F3-91AB-EAAD46DE3845}"/>
    <dgm:cxn modelId="{E2F97DE1-6C8A-4E48-BB35-BF0E71BAC9E9}" srcId="{6DE138F4-9BD9-4609-89ED-E3A656D8DF70}" destId="{B04C0DA9-2C2C-4390-A8EF-9C81E9289C4B}" srcOrd="4" destOrd="0" parTransId="{95713B02-C1F6-487A-AE30-58BDE98F3737}" sibTransId="{3013CADE-9CB9-4B84-9D4F-D7A240C7AE44}"/>
    <dgm:cxn modelId="{47DD40F5-54BE-46F1-827F-3CB1BB1D089C}" srcId="{6DE138F4-9BD9-4609-89ED-E3A656D8DF70}" destId="{E2E7119F-BF20-4B40-959A-A327BAE07E26}" srcOrd="5" destOrd="0" parTransId="{DFAFAB39-483A-4CC1-BD54-736256B66403}" sibTransId="{8FF7A9DB-AC4D-4835-B6A3-2EE960760DD2}"/>
    <dgm:cxn modelId="{5F4E9709-7390-4307-A8CE-1A40E0C2DD2D}" type="presParOf" srcId="{210BA679-978D-4710-91C8-E4A5949C4AF5}" destId="{C378E959-896C-45D8-B243-D5465D936A17}" srcOrd="0" destOrd="0" presId="urn:microsoft.com/office/officeart/2005/8/layout/default"/>
    <dgm:cxn modelId="{2043C486-E4D2-4FDF-BBC7-660BCD27ECF4}" type="presParOf" srcId="{210BA679-978D-4710-91C8-E4A5949C4AF5}" destId="{0960C33F-7ED4-4D33-95CD-060DAC8CE379}" srcOrd="1" destOrd="0" presId="urn:microsoft.com/office/officeart/2005/8/layout/default"/>
    <dgm:cxn modelId="{435B7BBD-D83E-43E8-B382-02240E4DED19}" type="presParOf" srcId="{210BA679-978D-4710-91C8-E4A5949C4AF5}" destId="{4168471F-E0F9-4F4E-A556-EE7035022337}" srcOrd="2" destOrd="0" presId="urn:microsoft.com/office/officeart/2005/8/layout/default"/>
    <dgm:cxn modelId="{DFDDB415-0C96-430A-98DD-C10D7D9CFA01}" type="presParOf" srcId="{210BA679-978D-4710-91C8-E4A5949C4AF5}" destId="{8E5934FF-C694-46EC-9D85-5CCED09C235D}" srcOrd="3" destOrd="0" presId="urn:microsoft.com/office/officeart/2005/8/layout/default"/>
    <dgm:cxn modelId="{3D31CDA4-9B1D-40E4-A9FA-B7D96ABBB93F}" type="presParOf" srcId="{210BA679-978D-4710-91C8-E4A5949C4AF5}" destId="{7B45911D-C6F7-4A86-B769-73EA97640D04}" srcOrd="4" destOrd="0" presId="urn:microsoft.com/office/officeart/2005/8/layout/default"/>
    <dgm:cxn modelId="{003AEDC3-0BC5-44D8-AB03-8115159BFE93}" type="presParOf" srcId="{210BA679-978D-4710-91C8-E4A5949C4AF5}" destId="{3DA8319B-66D9-4642-8589-5AD7BE24F506}" srcOrd="5" destOrd="0" presId="urn:microsoft.com/office/officeart/2005/8/layout/default"/>
    <dgm:cxn modelId="{BF16A990-C964-467E-B641-A42C697DA611}" type="presParOf" srcId="{210BA679-978D-4710-91C8-E4A5949C4AF5}" destId="{A90EEBC7-3168-47C6-91D6-9A0B66BD2448}" srcOrd="6" destOrd="0" presId="urn:microsoft.com/office/officeart/2005/8/layout/default"/>
    <dgm:cxn modelId="{CA06CF91-AFDC-4EC4-BEB7-7D0275057AEC}" type="presParOf" srcId="{210BA679-978D-4710-91C8-E4A5949C4AF5}" destId="{C139FBE6-5459-44BB-8F98-0A164B7205B4}" srcOrd="7" destOrd="0" presId="urn:microsoft.com/office/officeart/2005/8/layout/default"/>
    <dgm:cxn modelId="{15DE72A0-C226-43CE-B7F1-AAE4D4380F7B}" type="presParOf" srcId="{210BA679-978D-4710-91C8-E4A5949C4AF5}" destId="{C3F74E52-9300-4995-B53D-82E6FFBAAB21}" srcOrd="8" destOrd="0" presId="urn:microsoft.com/office/officeart/2005/8/layout/default"/>
    <dgm:cxn modelId="{9FE5123D-C0EA-4412-8DCD-09E8857B17F2}" type="presParOf" srcId="{210BA679-978D-4710-91C8-E4A5949C4AF5}" destId="{5818161D-B1D8-4897-BB92-AC5AFC5606F5}" srcOrd="9" destOrd="0" presId="urn:microsoft.com/office/officeart/2005/8/layout/default"/>
    <dgm:cxn modelId="{9375EC02-F2F6-4885-98E0-F0949E82C13C}" type="presParOf" srcId="{210BA679-978D-4710-91C8-E4A5949C4AF5}" destId="{0BBBAB6E-ECC1-46A7-8347-287A21D9809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79170-8B41-495A-A676-70BA0F0566FC}">
      <dsp:nvSpPr>
        <dsp:cNvPr id="0" name=""/>
        <dsp:cNvSpPr/>
      </dsp:nvSpPr>
      <dsp:spPr>
        <a:xfrm>
          <a:off x="0" y="2018"/>
          <a:ext cx="4840010" cy="5164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hr-HR" sz="1300" kern="1200" dirty="0"/>
            <a:t>Što su terapijski ciljevi i kako ih postići?</a:t>
          </a:r>
          <a:endParaRPr lang="en-US" sz="1300" kern="1200" dirty="0"/>
        </a:p>
      </dsp:txBody>
      <dsp:txXfrm>
        <a:off x="25210" y="27228"/>
        <a:ext cx="4789590" cy="466007"/>
      </dsp:txXfrm>
    </dsp:sp>
    <dsp:sp modelId="{78D9ED6E-9C43-4C69-B974-3E847B24DCA8}">
      <dsp:nvSpPr>
        <dsp:cNvPr id="0" name=""/>
        <dsp:cNvSpPr/>
      </dsp:nvSpPr>
      <dsp:spPr>
        <a:xfrm>
          <a:off x="0" y="555885"/>
          <a:ext cx="4840010" cy="516427"/>
        </a:xfrm>
        <a:prstGeom prst="roundRect">
          <a:avLst/>
        </a:prstGeom>
        <a:solidFill>
          <a:schemeClr val="accent5">
            <a:hueOff val="247354"/>
            <a:satOff val="1054"/>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hr-HR" sz="1300" kern="1200"/>
            <a:t>Kako planirati tretman kroz seanse?</a:t>
          </a:r>
          <a:endParaRPr lang="en-US" sz="1300" kern="1200"/>
        </a:p>
      </dsp:txBody>
      <dsp:txXfrm>
        <a:off x="25210" y="581095"/>
        <a:ext cx="4789590" cy="466007"/>
      </dsp:txXfrm>
    </dsp:sp>
    <dsp:sp modelId="{8A679972-8AE5-4013-B63C-5977968E5208}">
      <dsp:nvSpPr>
        <dsp:cNvPr id="0" name=""/>
        <dsp:cNvSpPr/>
      </dsp:nvSpPr>
      <dsp:spPr>
        <a:xfrm>
          <a:off x="0" y="1109752"/>
          <a:ext cx="4840010" cy="516427"/>
        </a:xfrm>
        <a:prstGeom prst="roundRect">
          <a:avLst/>
        </a:prstGeom>
        <a:solidFill>
          <a:schemeClr val="accent5">
            <a:hueOff val="494707"/>
            <a:satOff val="2108"/>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hr-HR" sz="1300" kern="1200"/>
            <a:t>Kako napraviti plan tretmana?</a:t>
          </a:r>
          <a:endParaRPr lang="en-US" sz="1300" kern="1200"/>
        </a:p>
      </dsp:txBody>
      <dsp:txXfrm>
        <a:off x="25210" y="1134962"/>
        <a:ext cx="4789590" cy="466007"/>
      </dsp:txXfrm>
    </dsp:sp>
    <dsp:sp modelId="{2DCF4AC2-8ABA-43D3-9D6D-C57CC65E33E1}">
      <dsp:nvSpPr>
        <dsp:cNvPr id="0" name=""/>
        <dsp:cNvSpPr/>
      </dsp:nvSpPr>
      <dsp:spPr>
        <a:xfrm>
          <a:off x="0" y="1663619"/>
          <a:ext cx="4840010" cy="516427"/>
        </a:xfrm>
        <a:prstGeom prst="roundRect">
          <a:avLst/>
        </a:prstGeom>
        <a:solidFill>
          <a:schemeClr val="accent5">
            <a:hueOff val="742061"/>
            <a:satOff val="3162"/>
            <a:lumOff val="-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hr-HR" sz="1300" kern="1200"/>
            <a:t>Kako planirati tretman – postizanje specifičnog cilja?</a:t>
          </a:r>
          <a:endParaRPr lang="en-US" sz="1300" kern="1200"/>
        </a:p>
      </dsp:txBody>
      <dsp:txXfrm>
        <a:off x="25210" y="1688829"/>
        <a:ext cx="4789590" cy="466007"/>
      </dsp:txXfrm>
    </dsp:sp>
    <dsp:sp modelId="{7D825D50-26E3-48E9-9E5D-A38752A83CCA}">
      <dsp:nvSpPr>
        <dsp:cNvPr id="0" name=""/>
        <dsp:cNvSpPr/>
      </dsp:nvSpPr>
      <dsp:spPr>
        <a:xfrm>
          <a:off x="0" y="2217486"/>
          <a:ext cx="4840010" cy="516427"/>
        </a:xfrm>
        <a:prstGeom prst="roundRect">
          <a:avLst/>
        </a:prstGeom>
        <a:solidFill>
          <a:schemeClr val="accent5">
            <a:hueOff val="989415"/>
            <a:satOff val="4216"/>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hr-HR" sz="1300" kern="1200"/>
            <a:t>Kako planirati individualnu seansu?</a:t>
          </a:r>
          <a:endParaRPr lang="en-US" sz="1300" kern="1200"/>
        </a:p>
      </dsp:txBody>
      <dsp:txXfrm>
        <a:off x="25210" y="2242696"/>
        <a:ext cx="4789590" cy="466007"/>
      </dsp:txXfrm>
    </dsp:sp>
    <dsp:sp modelId="{F58B18D8-AD0D-4584-B7BB-437A3FB9E981}">
      <dsp:nvSpPr>
        <dsp:cNvPr id="0" name=""/>
        <dsp:cNvSpPr/>
      </dsp:nvSpPr>
      <dsp:spPr>
        <a:xfrm>
          <a:off x="0" y="2771353"/>
          <a:ext cx="4840010" cy="516427"/>
        </a:xfrm>
        <a:prstGeom prst="roundRect">
          <a:avLst/>
        </a:prstGeom>
        <a:solidFill>
          <a:schemeClr val="accent5">
            <a:hueOff val="1236768"/>
            <a:satOff val="5270"/>
            <a:lumOff val="-1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hr-HR" sz="1300" kern="1200" dirty="0"/>
            <a:t>Kako odlučiti na koji problem ili cilj se trebamo fokusirati?</a:t>
          </a:r>
          <a:endParaRPr lang="en-US" sz="1300" kern="1200" dirty="0"/>
        </a:p>
      </dsp:txBody>
      <dsp:txXfrm>
        <a:off x="25210" y="2796563"/>
        <a:ext cx="4789590" cy="466007"/>
      </dsp:txXfrm>
    </dsp:sp>
    <dsp:sp modelId="{82DE9A20-A8E7-4A5D-B17B-9C525BF3FC9A}">
      <dsp:nvSpPr>
        <dsp:cNvPr id="0" name=""/>
        <dsp:cNvSpPr/>
      </dsp:nvSpPr>
      <dsp:spPr>
        <a:xfrm>
          <a:off x="0" y="3325220"/>
          <a:ext cx="4840010" cy="516427"/>
        </a:xfrm>
        <a:prstGeom prst="roundRect">
          <a:avLst/>
        </a:prstGeom>
        <a:solidFill>
          <a:schemeClr val="accent5">
            <a:hueOff val="1484122"/>
            <a:satOff val="6324"/>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hr-HR" sz="1300" kern="1200"/>
            <a:t>Kako pomoći klijentima koji imaju problem s identifikacijom problema?</a:t>
          </a:r>
          <a:endParaRPr lang="en-US" sz="1300" kern="1200"/>
        </a:p>
      </dsp:txBody>
      <dsp:txXfrm>
        <a:off x="25210" y="3350430"/>
        <a:ext cx="4789590" cy="466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5D087-41C7-4589-BB73-A32189CA6CFE}">
      <dsp:nvSpPr>
        <dsp:cNvPr id="0" name=""/>
        <dsp:cNvSpPr/>
      </dsp:nvSpPr>
      <dsp:spPr>
        <a:xfrm>
          <a:off x="0" y="114226"/>
          <a:ext cx="6720759" cy="12866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r-HR" sz="2300" kern="1200"/>
            <a:t>Smanjiti simptome klijentovog poremećaja i potaknuti remisiju</a:t>
          </a:r>
          <a:endParaRPr lang="en-US" sz="2300" kern="1200"/>
        </a:p>
      </dsp:txBody>
      <dsp:txXfrm>
        <a:off x="62808" y="177034"/>
        <a:ext cx="6595143" cy="1161018"/>
      </dsp:txXfrm>
    </dsp:sp>
    <dsp:sp modelId="{66F8B840-78D3-496A-9EE8-06E1F11885FA}">
      <dsp:nvSpPr>
        <dsp:cNvPr id="0" name=""/>
        <dsp:cNvSpPr/>
      </dsp:nvSpPr>
      <dsp:spPr>
        <a:xfrm>
          <a:off x="0" y="1467101"/>
          <a:ext cx="6720759" cy="1286634"/>
        </a:xfrm>
        <a:prstGeom prst="roundRect">
          <a:avLst/>
        </a:prstGeom>
        <a:solidFill>
          <a:schemeClr val="accent5">
            <a:hueOff val="494707"/>
            <a:satOff val="2108"/>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r-HR" sz="2300" kern="1200"/>
            <a:t>Značajno poboljšati raspoloženje, funkcioniranje i otpornost</a:t>
          </a:r>
          <a:endParaRPr lang="en-US" sz="2300" kern="1200"/>
        </a:p>
      </dsp:txBody>
      <dsp:txXfrm>
        <a:off x="62808" y="1529909"/>
        <a:ext cx="6595143" cy="1161018"/>
      </dsp:txXfrm>
    </dsp:sp>
    <dsp:sp modelId="{A713946A-8125-441C-A830-19CFEFBDF7E5}">
      <dsp:nvSpPr>
        <dsp:cNvPr id="0" name=""/>
        <dsp:cNvSpPr/>
      </dsp:nvSpPr>
      <dsp:spPr>
        <a:xfrm>
          <a:off x="0" y="2785534"/>
          <a:ext cx="6720759" cy="1286634"/>
        </a:xfrm>
        <a:prstGeom prst="roundRect">
          <a:avLst/>
        </a:prstGeom>
        <a:solidFill>
          <a:schemeClr val="accent5">
            <a:hueOff val="989415"/>
            <a:satOff val="4216"/>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r-HR" sz="2300" kern="1200" dirty="0"/>
            <a:t>Značajna iskustva – optimizam, nada, motivacija, osjećaj kontrole, vlastite vrijednosti, svrhe, dobrobiti</a:t>
          </a:r>
          <a:endParaRPr lang="en-US" sz="2300" kern="1200" dirty="0"/>
        </a:p>
      </dsp:txBody>
      <dsp:txXfrm>
        <a:off x="62808" y="2848342"/>
        <a:ext cx="6595143" cy="1161018"/>
      </dsp:txXfrm>
    </dsp:sp>
    <dsp:sp modelId="{1F45D58C-EC71-4534-99C4-DF6621591896}">
      <dsp:nvSpPr>
        <dsp:cNvPr id="0" name=""/>
        <dsp:cNvSpPr/>
      </dsp:nvSpPr>
      <dsp:spPr>
        <a:xfrm>
          <a:off x="0" y="4175316"/>
          <a:ext cx="6720759" cy="1286634"/>
        </a:xfrm>
        <a:prstGeom prst="roundRect">
          <a:avLst/>
        </a:prstGeom>
        <a:solidFill>
          <a:schemeClr val="accent5">
            <a:hueOff val="1484122"/>
            <a:satOff val="6324"/>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r-HR" sz="2300" kern="1200" dirty="0"/>
            <a:t>Prevenirati </a:t>
          </a:r>
          <a:r>
            <a:rPr lang="hr-HR" sz="2300" kern="1200" dirty="0" err="1"/>
            <a:t>relaps</a:t>
          </a:r>
          <a:endParaRPr lang="en-US" sz="2300" kern="1200" dirty="0"/>
        </a:p>
      </dsp:txBody>
      <dsp:txXfrm>
        <a:off x="62808" y="4238124"/>
        <a:ext cx="6595143" cy="1161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B00DA-34A2-4095-ADD9-E46DAF1A0655}">
      <dsp:nvSpPr>
        <dsp:cNvPr id="0" name=""/>
        <dsp:cNvSpPr/>
      </dsp:nvSpPr>
      <dsp:spPr>
        <a:xfrm>
          <a:off x="0" y="0"/>
          <a:ext cx="4642584" cy="12088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hr-HR" sz="2400" b="1" kern="1200" dirty="0"/>
            <a:t>3 FAZE TERAPIJSKOG PROCESA</a:t>
          </a:r>
          <a:endParaRPr lang="en-US" sz="2400" kern="1200" dirty="0"/>
        </a:p>
      </dsp:txBody>
      <dsp:txXfrm>
        <a:off x="35407" y="35407"/>
        <a:ext cx="3235940" cy="1138082"/>
      </dsp:txXfrm>
    </dsp:sp>
    <dsp:sp modelId="{F667DB2C-5BC7-4B52-97A4-626A8DCBC7D5}">
      <dsp:nvSpPr>
        <dsp:cNvPr id="0" name=""/>
        <dsp:cNvSpPr/>
      </dsp:nvSpPr>
      <dsp:spPr>
        <a:xfrm>
          <a:off x="388816" y="1428695"/>
          <a:ext cx="4642584" cy="1208896"/>
        </a:xfrm>
        <a:prstGeom prst="roundRect">
          <a:avLst>
            <a:gd name="adj" fmla="val 10000"/>
          </a:avLst>
        </a:prstGeom>
        <a:solidFill>
          <a:schemeClr val="accent4">
            <a:hueOff val="501928"/>
            <a:satOff val="-2108"/>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hr-HR" sz="2400" kern="1200" dirty="0"/>
            <a:t>Početna faza</a:t>
          </a:r>
          <a:endParaRPr lang="en-US" sz="2400" kern="1200" dirty="0"/>
        </a:p>
      </dsp:txBody>
      <dsp:txXfrm>
        <a:off x="424223" y="1464102"/>
        <a:ext cx="3397171" cy="1138082"/>
      </dsp:txXfrm>
    </dsp:sp>
    <dsp:sp modelId="{0B982129-6AD9-44F4-B131-A116C1F18236}">
      <dsp:nvSpPr>
        <dsp:cNvPr id="0" name=""/>
        <dsp:cNvSpPr/>
      </dsp:nvSpPr>
      <dsp:spPr>
        <a:xfrm>
          <a:off x="771829" y="2857391"/>
          <a:ext cx="4642584" cy="1208896"/>
        </a:xfrm>
        <a:prstGeom prst="roundRect">
          <a:avLst>
            <a:gd name="adj" fmla="val 10000"/>
          </a:avLst>
        </a:prstGeom>
        <a:solidFill>
          <a:schemeClr val="accent4">
            <a:hueOff val="1003856"/>
            <a:satOff val="-4216"/>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hr-HR" sz="2400" kern="1200" dirty="0"/>
            <a:t>Srednja faza </a:t>
          </a:r>
          <a:endParaRPr lang="en-US" sz="2400" kern="1200" dirty="0"/>
        </a:p>
      </dsp:txBody>
      <dsp:txXfrm>
        <a:off x="807236" y="2892798"/>
        <a:ext cx="3402974" cy="1138082"/>
      </dsp:txXfrm>
    </dsp:sp>
    <dsp:sp modelId="{C4485E9E-3016-4979-94DE-16A6F275CE0D}">
      <dsp:nvSpPr>
        <dsp:cNvPr id="0" name=""/>
        <dsp:cNvSpPr/>
      </dsp:nvSpPr>
      <dsp:spPr>
        <a:xfrm>
          <a:off x="1160646" y="4286086"/>
          <a:ext cx="4642584" cy="1208896"/>
        </a:xfrm>
        <a:prstGeom prst="roundRect">
          <a:avLst>
            <a:gd name="adj" fmla="val 10000"/>
          </a:avLst>
        </a:prstGeom>
        <a:solidFill>
          <a:schemeClr val="accent4">
            <a:hueOff val="1505784"/>
            <a:satOff val="-6324"/>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hr-HR" sz="2400" kern="1200" dirty="0"/>
            <a:t>Finalna faza</a:t>
          </a:r>
          <a:endParaRPr lang="en-US" sz="2400" kern="1200" dirty="0"/>
        </a:p>
      </dsp:txBody>
      <dsp:txXfrm>
        <a:off x="1196053" y="4321493"/>
        <a:ext cx="3397171" cy="1138082"/>
      </dsp:txXfrm>
    </dsp:sp>
    <dsp:sp modelId="{01346676-EB90-49B6-ABF3-14A27829DEC3}">
      <dsp:nvSpPr>
        <dsp:cNvPr id="0" name=""/>
        <dsp:cNvSpPr/>
      </dsp:nvSpPr>
      <dsp:spPr>
        <a:xfrm>
          <a:off x="3856802" y="925904"/>
          <a:ext cx="785782" cy="78578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033603" y="925904"/>
        <a:ext cx="432180" cy="591301"/>
      </dsp:txXfrm>
    </dsp:sp>
    <dsp:sp modelId="{41286ED4-A6F1-4DA2-801C-6483F55B97C1}">
      <dsp:nvSpPr>
        <dsp:cNvPr id="0" name=""/>
        <dsp:cNvSpPr/>
      </dsp:nvSpPr>
      <dsp:spPr>
        <a:xfrm>
          <a:off x="4245618" y="2354600"/>
          <a:ext cx="785782" cy="785782"/>
        </a:xfrm>
        <a:prstGeom prst="downArrow">
          <a:avLst>
            <a:gd name="adj1" fmla="val 55000"/>
            <a:gd name="adj2" fmla="val 45000"/>
          </a:avLst>
        </a:prstGeom>
        <a:solidFill>
          <a:schemeClr val="accent4">
            <a:tint val="40000"/>
            <a:alpha val="90000"/>
            <a:hueOff val="886875"/>
            <a:satOff val="-685"/>
            <a:lumOff val="63"/>
            <a:alphaOff val="0"/>
          </a:schemeClr>
        </a:solidFill>
        <a:ln w="12700" cap="flat" cmpd="sng" algn="ctr">
          <a:solidFill>
            <a:schemeClr val="accent4">
              <a:tint val="40000"/>
              <a:alpha val="90000"/>
              <a:hueOff val="886875"/>
              <a:satOff val="-685"/>
              <a:lumOff val="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422419" y="2354600"/>
        <a:ext cx="432180" cy="591301"/>
      </dsp:txXfrm>
    </dsp:sp>
    <dsp:sp modelId="{11C6F7EB-DE55-4C07-8AF7-CC3875DA1B28}">
      <dsp:nvSpPr>
        <dsp:cNvPr id="0" name=""/>
        <dsp:cNvSpPr/>
      </dsp:nvSpPr>
      <dsp:spPr>
        <a:xfrm>
          <a:off x="4628631" y="3783295"/>
          <a:ext cx="785782" cy="785782"/>
        </a:xfrm>
        <a:prstGeom prst="downArrow">
          <a:avLst>
            <a:gd name="adj1" fmla="val 55000"/>
            <a:gd name="adj2" fmla="val 45000"/>
          </a:avLst>
        </a:prstGeom>
        <a:solidFill>
          <a:schemeClr val="accent4">
            <a:tint val="40000"/>
            <a:alpha val="90000"/>
            <a:hueOff val="1773750"/>
            <a:satOff val="-1370"/>
            <a:lumOff val="126"/>
            <a:alphaOff val="0"/>
          </a:schemeClr>
        </a:solidFill>
        <a:ln w="12700" cap="flat" cmpd="sng" algn="ctr">
          <a:solidFill>
            <a:schemeClr val="accent4">
              <a:tint val="40000"/>
              <a:alpha val="90000"/>
              <a:hueOff val="1773750"/>
              <a:satOff val="-1370"/>
              <a:lumOff val="1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805432" y="3783295"/>
        <a:ext cx="432180" cy="591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510B3-51A2-4087-948F-C6683AF42341}">
      <dsp:nvSpPr>
        <dsp:cNvPr id="0" name=""/>
        <dsp:cNvSpPr/>
      </dsp:nvSpPr>
      <dsp:spPr>
        <a:xfrm>
          <a:off x="0" y="1784"/>
          <a:ext cx="10515600" cy="5826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hr-HR" sz="1600" kern="1200"/>
            <a:t>Terapijski odnos</a:t>
          </a:r>
          <a:endParaRPr lang="en-US" sz="1600" kern="1200" dirty="0"/>
        </a:p>
      </dsp:txBody>
      <dsp:txXfrm>
        <a:off x="28443" y="30227"/>
        <a:ext cx="10458714" cy="525763"/>
      </dsp:txXfrm>
    </dsp:sp>
    <dsp:sp modelId="{8F5B9AD8-0C1E-44C3-9E6D-42D233F22AB8}">
      <dsp:nvSpPr>
        <dsp:cNvPr id="0" name=""/>
        <dsp:cNvSpPr/>
      </dsp:nvSpPr>
      <dsp:spPr>
        <a:xfrm>
          <a:off x="0" y="597554"/>
          <a:ext cx="10515600" cy="5826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hr-HR" sz="1600" kern="1200"/>
            <a:t>Težnje, vrijednosti i ciljevi klijenta</a:t>
          </a:r>
          <a:endParaRPr lang="en-US" sz="1600" kern="1200" dirty="0"/>
        </a:p>
      </dsp:txBody>
      <dsp:txXfrm>
        <a:off x="28443" y="625997"/>
        <a:ext cx="10458714" cy="525763"/>
      </dsp:txXfrm>
    </dsp:sp>
    <dsp:sp modelId="{BDD749A7-D0F4-4750-9BCD-C4D3800575F7}">
      <dsp:nvSpPr>
        <dsp:cNvPr id="0" name=""/>
        <dsp:cNvSpPr/>
      </dsp:nvSpPr>
      <dsp:spPr>
        <a:xfrm>
          <a:off x="0" y="1193323"/>
          <a:ext cx="10515600" cy="5826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hr-HR" sz="1600" kern="1200"/>
            <a:t>Koraci za postizanje ciljeva i rješavanje pojedinog problema</a:t>
          </a:r>
          <a:endParaRPr lang="en-US" sz="1600" kern="1200"/>
        </a:p>
      </dsp:txBody>
      <dsp:txXfrm>
        <a:off x="28443" y="1221766"/>
        <a:ext cx="10458714" cy="525763"/>
      </dsp:txXfrm>
    </dsp:sp>
    <dsp:sp modelId="{59186D97-5056-400B-A3E0-47DF27B77C9B}">
      <dsp:nvSpPr>
        <dsp:cNvPr id="0" name=""/>
        <dsp:cNvSpPr/>
      </dsp:nvSpPr>
      <dsp:spPr>
        <a:xfrm>
          <a:off x="0" y="1789093"/>
          <a:ext cx="10515600" cy="5826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hr-HR" sz="1600" kern="1200"/>
            <a:t>Prepreke i njihovo rješavanje (automatske misli, problemi)</a:t>
          </a:r>
          <a:endParaRPr lang="en-US" sz="1600" kern="1200" dirty="0"/>
        </a:p>
      </dsp:txBody>
      <dsp:txXfrm>
        <a:off x="28443" y="1817536"/>
        <a:ext cx="10458714" cy="525763"/>
      </dsp:txXfrm>
    </dsp:sp>
    <dsp:sp modelId="{196DDEF4-DD5C-4DD9-AFD2-72BD1C0531D4}">
      <dsp:nvSpPr>
        <dsp:cNvPr id="0" name=""/>
        <dsp:cNvSpPr/>
      </dsp:nvSpPr>
      <dsp:spPr>
        <a:xfrm>
          <a:off x="0" y="2384863"/>
          <a:ext cx="10515600" cy="5826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hr-HR" sz="1600" kern="1200"/>
            <a:t>Upoznavanje s procesom terapije (ciljevi, feedback, zadaće)</a:t>
          </a:r>
          <a:endParaRPr lang="en-US" sz="1600" kern="1200"/>
        </a:p>
      </dsp:txBody>
      <dsp:txXfrm>
        <a:off x="28443" y="2413306"/>
        <a:ext cx="10458714" cy="525763"/>
      </dsp:txXfrm>
    </dsp:sp>
    <dsp:sp modelId="{3865CF26-6191-45B3-9EFA-B2A3B466A68E}">
      <dsp:nvSpPr>
        <dsp:cNvPr id="0" name=""/>
        <dsp:cNvSpPr/>
      </dsp:nvSpPr>
      <dsp:spPr>
        <a:xfrm>
          <a:off x="0" y="2980633"/>
          <a:ext cx="10515600" cy="5826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hr-HR" sz="1600" kern="1200"/>
            <a:t>Borba s automatskim mislima i pozitivne misli o sebi</a:t>
          </a:r>
          <a:endParaRPr lang="en-US" sz="1600" kern="1200" dirty="0"/>
        </a:p>
      </dsp:txBody>
      <dsp:txXfrm>
        <a:off x="28443" y="3009076"/>
        <a:ext cx="10458714" cy="525763"/>
      </dsp:txXfrm>
    </dsp:sp>
    <dsp:sp modelId="{159574B2-63DC-40AF-A30A-3FC89CD7CC4A}">
      <dsp:nvSpPr>
        <dsp:cNvPr id="0" name=""/>
        <dsp:cNvSpPr/>
      </dsp:nvSpPr>
      <dsp:spPr>
        <a:xfrm>
          <a:off x="0" y="3576403"/>
          <a:ext cx="10515600" cy="5826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hr-HR" sz="1600" kern="1200"/>
            <a:t>Psihoedukacija – kognitivni model, poremećaj, planiranje aktivnosti, strategije suočavanja, učenje vještina</a:t>
          </a:r>
          <a:endParaRPr lang="en-US" sz="1600" kern="1200"/>
        </a:p>
      </dsp:txBody>
      <dsp:txXfrm>
        <a:off x="28443" y="3604846"/>
        <a:ext cx="10458714" cy="5257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280C3-127C-4945-9B6C-2E9DA66FDCC4}">
      <dsp:nvSpPr>
        <dsp:cNvPr id="0" name=""/>
        <dsp:cNvSpPr/>
      </dsp:nvSpPr>
      <dsp:spPr>
        <a:xfrm>
          <a:off x="668" y="0"/>
          <a:ext cx="3142357" cy="416083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4990" tIns="330200" rIns="244990" bIns="330200" numCol="1" spcCol="1270" anchor="t" anchorCtr="0">
          <a:noAutofit/>
        </a:bodyPr>
        <a:lstStyle/>
        <a:p>
          <a:pPr marL="0" lvl="0" indent="0" algn="l" defTabSz="1155700">
            <a:lnSpc>
              <a:spcPct val="90000"/>
            </a:lnSpc>
            <a:spcBef>
              <a:spcPct val="0"/>
            </a:spcBef>
            <a:spcAft>
              <a:spcPct val="35000"/>
            </a:spcAft>
            <a:buNone/>
          </a:pPr>
          <a:r>
            <a:rPr lang="hr-HR" sz="2600" b="1" kern="1200"/>
            <a:t>Ciljamo na male promjene u mišljenju i ponašanju u svakodnevnici!</a:t>
          </a:r>
          <a:endParaRPr lang="en-US" sz="2600" kern="1200"/>
        </a:p>
      </dsp:txBody>
      <dsp:txXfrm>
        <a:off x="668" y="1581118"/>
        <a:ext cx="3142357" cy="2496502"/>
      </dsp:txXfrm>
    </dsp:sp>
    <dsp:sp modelId="{15FED270-39D2-4CCB-9D85-A2074EAE0EA0}">
      <dsp:nvSpPr>
        <dsp:cNvPr id="0" name=""/>
        <dsp:cNvSpPr/>
      </dsp:nvSpPr>
      <dsp:spPr>
        <a:xfrm>
          <a:off x="947721" y="416083"/>
          <a:ext cx="1248251" cy="124825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319" tIns="12700" rIns="97319"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30523" y="598885"/>
        <a:ext cx="882647" cy="882647"/>
      </dsp:txXfrm>
    </dsp:sp>
    <dsp:sp modelId="{234BD9BB-3876-4F01-A1FA-6DB4643179CE}">
      <dsp:nvSpPr>
        <dsp:cNvPr id="0" name=""/>
        <dsp:cNvSpPr/>
      </dsp:nvSpPr>
      <dsp:spPr>
        <a:xfrm>
          <a:off x="668" y="4160765"/>
          <a:ext cx="3142357"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D0E09-0707-417E-9156-564357017B34}">
      <dsp:nvSpPr>
        <dsp:cNvPr id="0" name=""/>
        <dsp:cNvSpPr/>
      </dsp:nvSpPr>
      <dsp:spPr>
        <a:xfrm>
          <a:off x="3457260" y="0"/>
          <a:ext cx="3142357" cy="416083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4990" tIns="330200" rIns="244990" bIns="330200" numCol="1" spcCol="1270" anchor="t" anchorCtr="0">
          <a:noAutofit/>
        </a:bodyPr>
        <a:lstStyle/>
        <a:p>
          <a:pPr marL="0" lvl="0" indent="0" algn="l" defTabSz="1155700">
            <a:lnSpc>
              <a:spcPct val="90000"/>
            </a:lnSpc>
            <a:spcBef>
              <a:spcPct val="0"/>
            </a:spcBef>
            <a:spcAft>
              <a:spcPct val="35000"/>
            </a:spcAft>
            <a:buNone/>
          </a:pPr>
          <a:r>
            <a:rPr lang="hr-HR" sz="2600" b="1" kern="1200"/>
            <a:t>Što zapravo želim postići i kako to mogu napraviti najefikasnije?</a:t>
          </a:r>
          <a:endParaRPr lang="en-US" sz="2600" kern="1200"/>
        </a:p>
      </dsp:txBody>
      <dsp:txXfrm>
        <a:off x="3457260" y="1581118"/>
        <a:ext cx="3142357" cy="2496502"/>
      </dsp:txXfrm>
    </dsp:sp>
    <dsp:sp modelId="{C2BBA41F-B754-49B2-A174-474C52E9F719}">
      <dsp:nvSpPr>
        <dsp:cNvPr id="0" name=""/>
        <dsp:cNvSpPr/>
      </dsp:nvSpPr>
      <dsp:spPr>
        <a:xfrm>
          <a:off x="4404313" y="416083"/>
          <a:ext cx="1248251" cy="1248251"/>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319" tIns="12700" rIns="97319"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587115" y="598885"/>
        <a:ext cx="882647" cy="882647"/>
      </dsp:txXfrm>
    </dsp:sp>
    <dsp:sp modelId="{4C8E759E-40FC-4625-A064-251BBF343C4A}">
      <dsp:nvSpPr>
        <dsp:cNvPr id="0" name=""/>
        <dsp:cNvSpPr/>
      </dsp:nvSpPr>
      <dsp:spPr>
        <a:xfrm>
          <a:off x="3457260" y="4160765"/>
          <a:ext cx="3142357"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21D3E-303F-49E2-908C-D4B0171B9F08}">
      <dsp:nvSpPr>
        <dsp:cNvPr id="0" name=""/>
        <dsp:cNvSpPr/>
      </dsp:nvSpPr>
      <dsp:spPr>
        <a:xfrm>
          <a:off x="6913853" y="0"/>
          <a:ext cx="3601078" cy="416083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4990" tIns="330200" rIns="244990" bIns="330200" numCol="1" spcCol="1270" anchor="t" anchorCtr="0">
          <a:noAutofit/>
        </a:bodyPr>
        <a:lstStyle/>
        <a:p>
          <a:pPr marL="0" lvl="0" indent="0" algn="l" defTabSz="1155700">
            <a:lnSpc>
              <a:spcPct val="90000"/>
            </a:lnSpc>
            <a:spcBef>
              <a:spcPct val="0"/>
            </a:spcBef>
            <a:spcAft>
              <a:spcPct val="35000"/>
            </a:spcAft>
            <a:buNone/>
          </a:pPr>
          <a:r>
            <a:rPr lang="hr-HR" sz="2600" b="1" kern="1200" dirty="0"/>
            <a:t>Postoje pitanja koja sebi postavljamo prije, tijekom i nakon seanse.</a:t>
          </a:r>
          <a:endParaRPr lang="en-US" sz="2600" kern="1200" dirty="0"/>
        </a:p>
      </dsp:txBody>
      <dsp:txXfrm>
        <a:off x="6913853" y="1581118"/>
        <a:ext cx="3601078" cy="2496502"/>
      </dsp:txXfrm>
    </dsp:sp>
    <dsp:sp modelId="{A530888B-7D7A-42C1-AA77-C7F368406A62}">
      <dsp:nvSpPr>
        <dsp:cNvPr id="0" name=""/>
        <dsp:cNvSpPr/>
      </dsp:nvSpPr>
      <dsp:spPr>
        <a:xfrm>
          <a:off x="8090267" y="416083"/>
          <a:ext cx="1248251" cy="1248251"/>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319" tIns="12700" rIns="97319"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273069" y="598885"/>
        <a:ext cx="882647" cy="882647"/>
      </dsp:txXfrm>
    </dsp:sp>
    <dsp:sp modelId="{AA95E171-A401-421E-BFDD-03AB2DB90F00}">
      <dsp:nvSpPr>
        <dsp:cNvPr id="0" name=""/>
        <dsp:cNvSpPr/>
      </dsp:nvSpPr>
      <dsp:spPr>
        <a:xfrm>
          <a:off x="7143214" y="4160765"/>
          <a:ext cx="3142357"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D1621-6DE4-4531-8428-B6C3CC5A49CF}">
      <dsp:nvSpPr>
        <dsp:cNvPr id="0" name=""/>
        <dsp:cNvSpPr/>
      </dsp:nvSpPr>
      <dsp:spPr>
        <a:xfrm>
          <a:off x="0" y="445958"/>
          <a:ext cx="1635709" cy="9814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kern="1200"/>
            <a:t>Kako danas poboljšati i osnažiti terapeutski odnos?</a:t>
          </a:r>
          <a:endParaRPr lang="en-US" sz="1200" kern="1200"/>
        </a:p>
      </dsp:txBody>
      <dsp:txXfrm>
        <a:off x="0" y="445958"/>
        <a:ext cx="1635709" cy="981425"/>
      </dsp:txXfrm>
    </dsp:sp>
    <dsp:sp modelId="{6C2042E6-71B6-4004-8DBE-5389B1B24FE3}">
      <dsp:nvSpPr>
        <dsp:cNvPr id="0" name=""/>
        <dsp:cNvSpPr/>
      </dsp:nvSpPr>
      <dsp:spPr>
        <a:xfrm>
          <a:off x="1799280" y="445958"/>
          <a:ext cx="1635709" cy="9814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kern="1200"/>
            <a:t>Kognitivna formulacija za klijentov poremećaj, konceptualizacija klijenta</a:t>
          </a:r>
          <a:endParaRPr lang="en-US" sz="1200" kern="1200"/>
        </a:p>
      </dsp:txBody>
      <dsp:txXfrm>
        <a:off x="1799280" y="445958"/>
        <a:ext cx="1635709" cy="981425"/>
      </dsp:txXfrm>
    </dsp:sp>
    <dsp:sp modelId="{EA187832-8BD2-4D2B-9DAB-1B7BE999DDD1}">
      <dsp:nvSpPr>
        <dsp:cNvPr id="0" name=""/>
        <dsp:cNvSpPr/>
      </dsp:nvSpPr>
      <dsp:spPr>
        <a:xfrm>
          <a:off x="3598561" y="445958"/>
          <a:ext cx="1635709" cy="9814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kern="1200"/>
            <a:t>Individualne karakteristike – treba li nešto mijenjati u tretmanu</a:t>
          </a:r>
          <a:endParaRPr lang="en-US" sz="1200" kern="1200"/>
        </a:p>
      </dsp:txBody>
      <dsp:txXfrm>
        <a:off x="3598561" y="445958"/>
        <a:ext cx="1635709" cy="981425"/>
      </dsp:txXfrm>
    </dsp:sp>
    <dsp:sp modelId="{758E0EF0-4DA7-48C4-A41D-865FE24FF307}">
      <dsp:nvSpPr>
        <dsp:cNvPr id="0" name=""/>
        <dsp:cNvSpPr/>
      </dsp:nvSpPr>
      <dsp:spPr>
        <a:xfrm>
          <a:off x="0" y="1590955"/>
          <a:ext cx="1635709" cy="9814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kern="1200"/>
            <a:t>Protekle seanse – napredak, prepreke</a:t>
          </a:r>
          <a:endParaRPr lang="en-US" sz="1200" kern="1200"/>
        </a:p>
      </dsp:txBody>
      <dsp:txXfrm>
        <a:off x="0" y="1590955"/>
        <a:ext cx="1635709" cy="981425"/>
      </dsp:txXfrm>
    </dsp:sp>
    <dsp:sp modelId="{AC8AAB20-AAC4-4A73-92D0-DCC5DA9EB61D}">
      <dsp:nvSpPr>
        <dsp:cNvPr id="0" name=""/>
        <dsp:cNvSpPr/>
      </dsp:nvSpPr>
      <dsp:spPr>
        <a:xfrm>
          <a:off x="1799280" y="1590955"/>
          <a:ext cx="1635709" cy="9814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kern="1200"/>
            <a:t>Pomoć u doživljavanju pozitivnih iskustava, osnaživanje</a:t>
          </a:r>
          <a:endParaRPr lang="en-US" sz="1200" kern="1200"/>
        </a:p>
      </dsp:txBody>
      <dsp:txXfrm>
        <a:off x="1799280" y="1590955"/>
        <a:ext cx="1635709" cy="981425"/>
      </dsp:txXfrm>
    </dsp:sp>
    <dsp:sp modelId="{3FE643E8-4BC4-4B13-8252-11E3D2A69E71}">
      <dsp:nvSpPr>
        <dsp:cNvPr id="0" name=""/>
        <dsp:cNvSpPr/>
      </dsp:nvSpPr>
      <dsp:spPr>
        <a:xfrm>
          <a:off x="3598561" y="1590955"/>
          <a:ext cx="1635709" cy="9814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kern="1200"/>
            <a:t>U kojoj smo fazi – početak, sredina, kraj</a:t>
          </a:r>
          <a:endParaRPr lang="en-US" sz="1200" kern="1200"/>
        </a:p>
      </dsp:txBody>
      <dsp:txXfrm>
        <a:off x="3598561" y="1590955"/>
        <a:ext cx="1635709" cy="981425"/>
      </dsp:txXfrm>
    </dsp:sp>
    <dsp:sp modelId="{388FFE23-B7C6-44BB-9FD8-985447564C06}">
      <dsp:nvSpPr>
        <dsp:cNvPr id="0" name=""/>
        <dsp:cNvSpPr/>
      </dsp:nvSpPr>
      <dsp:spPr>
        <a:xfrm>
          <a:off x="899640" y="2735952"/>
          <a:ext cx="1635709" cy="9814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kern="1200"/>
            <a:t>Kognitivno – na čemu najviše radimo; bihevioralno – što smo dosad postigli</a:t>
          </a:r>
          <a:endParaRPr lang="en-US" sz="1200" kern="1200"/>
        </a:p>
      </dsp:txBody>
      <dsp:txXfrm>
        <a:off x="899640" y="2735952"/>
        <a:ext cx="1635709" cy="981425"/>
      </dsp:txXfrm>
    </dsp:sp>
    <dsp:sp modelId="{668ED264-0762-4B40-A2AC-BC80CC0E6849}">
      <dsp:nvSpPr>
        <dsp:cNvPr id="0" name=""/>
        <dsp:cNvSpPr/>
      </dsp:nvSpPr>
      <dsp:spPr>
        <a:xfrm>
          <a:off x="2698920" y="2735952"/>
          <a:ext cx="1635709" cy="9814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kern="1200"/>
            <a:t>Akcijski plan – sjetiti se što je klijent trebao napraviti</a:t>
          </a:r>
          <a:endParaRPr lang="en-US" sz="1200" kern="1200"/>
        </a:p>
      </dsp:txBody>
      <dsp:txXfrm>
        <a:off x="2698920" y="2735952"/>
        <a:ext cx="1635709" cy="9814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8E959-896C-45D8-B243-D5465D936A17}">
      <dsp:nvSpPr>
        <dsp:cNvPr id="0" name=""/>
        <dsp:cNvSpPr/>
      </dsp:nvSpPr>
      <dsp:spPr>
        <a:xfrm>
          <a:off x="294252" y="2254"/>
          <a:ext cx="1919578" cy="115174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kern="1200"/>
            <a:t>Raspoloženje klijenta – usporedba</a:t>
          </a:r>
          <a:endParaRPr lang="en-US" sz="1400" kern="1200"/>
        </a:p>
      </dsp:txBody>
      <dsp:txXfrm>
        <a:off x="294252" y="2254"/>
        <a:ext cx="1919578" cy="1151747"/>
      </dsp:txXfrm>
    </dsp:sp>
    <dsp:sp modelId="{4168471F-E0F9-4F4E-A556-EE7035022337}">
      <dsp:nvSpPr>
        <dsp:cNvPr id="0" name=""/>
        <dsp:cNvSpPr/>
      </dsp:nvSpPr>
      <dsp:spPr>
        <a:xfrm>
          <a:off x="2405789" y="2254"/>
          <a:ext cx="1919578" cy="1151747"/>
        </a:xfrm>
        <a:prstGeom prst="rect">
          <a:avLst/>
        </a:prstGeom>
        <a:gradFill rotWithShape="0">
          <a:gsLst>
            <a:gs pos="0">
              <a:schemeClr val="accent5">
                <a:hueOff val="296824"/>
                <a:satOff val="1265"/>
                <a:lumOff val="-353"/>
                <a:alphaOff val="0"/>
                <a:satMod val="103000"/>
                <a:lumMod val="102000"/>
                <a:tint val="94000"/>
              </a:schemeClr>
            </a:gs>
            <a:gs pos="50000">
              <a:schemeClr val="accent5">
                <a:hueOff val="296824"/>
                <a:satOff val="1265"/>
                <a:lumOff val="-353"/>
                <a:alphaOff val="0"/>
                <a:satMod val="110000"/>
                <a:lumMod val="100000"/>
                <a:shade val="100000"/>
              </a:schemeClr>
            </a:gs>
            <a:gs pos="100000">
              <a:schemeClr val="accent5">
                <a:hueOff val="296824"/>
                <a:satOff val="1265"/>
                <a:lumOff val="-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kern="1200"/>
            <a:t>Sažetak proteklog tjedna – usporedbe, napredak, zaključci, događaji</a:t>
          </a:r>
          <a:endParaRPr lang="en-US" sz="1400" kern="1200"/>
        </a:p>
      </dsp:txBody>
      <dsp:txXfrm>
        <a:off x="2405789" y="2254"/>
        <a:ext cx="1919578" cy="1151747"/>
      </dsp:txXfrm>
    </dsp:sp>
    <dsp:sp modelId="{7B45911D-C6F7-4A86-B769-73EA97640D04}">
      <dsp:nvSpPr>
        <dsp:cNvPr id="0" name=""/>
        <dsp:cNvSpPr/>
      </dsp:nvSpPr>
      <dsp:spPr>
        <a:xfrm>
          <a:off x="294252" y="1345959"/>
          <a:ext cx="1919578" cy="1151747"/>
        </a:xfrm>
        <a:prstGeom prst="rect">
          <a:avLst/>
        </a:prstGeom>
        <a:gradFill rotWithShape="0">
          <a:gsLst>
            <a:gs pos="0">
              <a:schemeClr val="accent5">
                <a:hueOff val="593649"/>
                <a:satOff val="2530"/>
                <a:lumOff val="-706"/>
                <a:alphaOff val="0"/>
                <a:satMod val="103000"/>
                <a:lumMod val="102000"/>
                <a:tint val="94000"/>
              </a:schemeClr>
            </a:gs>
            <a:gs pos="50000">
              <a:schemeClr val="accent5">
                <a:hueOff val="593649"/>
                <a:satOff val="2530"/>
                <a:lumOff val="-706"/>
                <a:alphaOff val="0"/>
                <a:satMod val="110000"/>
                <a:lumMod val="100000"/>
                <a:shade val="100000"/>
              </a:schemeClr>
            </a:gs>
            <a:gs pos="100000">
              <a:schemeClr val="accent5">
                <a:hueOff val="593649"/>
                <a:satOff val="2530"/>
                <a:lumOff val="-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kern="1200"/>
            <a:t>Alkohol, droge i lijekovi – problem?</a:t>
          </a:r>
          <a:endParaRPr lang="en-US" sz="1400" kern="1200"/>
        </a:p>
      </dsp:txBody>
      <dsp:txXfrm>
        <a:off x="294252" y="1345959"/>
        <a:ext cx="1919578" cy="1151747"/>
      </dsp:txXfrm>
    </dsp:sp>
    <dsp:sp modelId="{A90EEBC7-3168-47C6-91D6-9A0B66BD2448}">
      <dsp:nvSpPr>
        <dsp:cNvPr id="0" name=""/>
        <dsp:cNvSpPr/>
      </dsp:nvSpPr>
      <dsp:spPr>
        <a:xfrm>
          <a:off x="2405789" y="1345959"/>
          <a:ext cx="1919578" cy="1151747"/>
        </a:xfrm>
        <a:prstGeom prst="rect">
          <a:avLst/>
        </a:prstGeom>
        <a:gradFill rotWithShape="0">
          <a:gsLst>
            <a:gs pos="0">
              <a:schemeClr val="accent5">
                <a:hueOff val="890473"/>
                <a:satOff val="3794"/>
                <a:lumOff val="-1058"/>
                <a:alphaOff val="0"/>
                <a:satMod val="103000"/>
                <a:lumMod val="102000"/>
                <a:tint val="94000"/>
              </a:schemeClr>
            </a:gs>
            <a:gs pos="50000">
              <a:schemeClr val="accent5">
                <a:hueOff val="890473"/>
                <a:satOff val="3794"/>
                <a:lumOff val="-1058"/>
                <a:alphaOff val="0"/>
                <a:satMod val="110000"/>
                <a:lumMod val="100000"/>
                <a:shade val="100000"/>
              </a:schemeClr>
            </a:gs>
            <a:gs pos="100000">
              <a:schemeClr val="accent5">
                <a:hueOff val="890473"/>
                <a:satOff val="3794"/>
                <a:lumOff val="-105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kern="1200"/>
            <a:t>Dnevni red – ciljevi za ovaj tjedan, problemi</a:t>
          </a:r>
          <a:endParaRPr lang="en-US" sz="1400" kern="1200"/>
        </a:p>
      </dsp:txBody>
      <dsp:txXfrm>
        <a:off x="2405789" y="1345959"/>
        <a:ext cx="1919578" cy="1151747"/>
      </dsp:txXfrm>
    </dsp:sp>
    <dsp:sp modelId="{C3F74E52-9300-4995-B53D-82E6FFBAAB21}">
      <dsp:nvSpPr>
        <dsp:cNvPr id="0" name=""/>
        <dsp:cNvSpPr/>
      </dsp:nvSpPr>
      <dsp:spPr>
        <a:xfrm>
          <a:off x="294252" y="2689664"/>
          <a:ext cx="1919578" cy="1151747"/>
        </a:xfrm>
        <a:prstGeom prst="rect">
          <a:avLst/>
        </a:prstGeom>
        <a:gradFill rotWithShape="0">
          <a:gsLst>
            <a:gs pos="0">
              <a:schemeClr val="accent5">
                <a:hueOff val="1187298"/>
                <a:satOff val="5059"/>
                <a:lumOff val="-1411"/>
                <a:alphaOff val="0"/>
                <a:satMod val="103000"/>
                <a:lumMod val="102000"/>
                <a:tint val="94000"/>
              </a:schemeClr>
            </a:gs>
            <a:gs pos="50000">
              <a:schemeClr val="accent5">
                <a:hueOff val="1187298"/>
                <a:satOff val="5059"/>
                <a:lumOff val="-1411"/>
                <a:alphaOff val="0"/>
                <a:satMod val="110000"/>
                <a:lumMod val="100000"/>
                <a:shade val="100000"/>
              </a:schemeClr>
            </a:gs>
            <a:gs pos="100000">
              <a:schemeClr val="accent5">
                <a:hueOff val="1187298"/>
                <a:satOff val="5059"/>
                <a:lumOff val="-141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kern="1200"/>
            <a:t>Prioriteti dnevnog reda – vremensko ograničenje</a:t>
          </a:r>
          <a:endParaRPr lang="en-US" sz="1400" kern="1200"/>
        </a:p>
      </dsp:txBody>
      <dsp:txXfrm>
        <a:off x="294252" y="2689664"/>
        <a:ext cx="1919578" cy="1151747"/>
      </dsp:txXfrm>
    </dsp:sp>
    <dsp:sp modelId="{0BBBAB6E-ECC1-46A7-8347-287A21D9809E}">
      <dsp:nvSpPr>
        <dsp:cNvPr id="0" name=""/>
        <dsp:cNvSpPr/>
      </dsp:nvSpPr>
      <dsp:spPr>
        <a:xfrm>
          <a:off x="2405789" y="2689664"/>
          <a:ext cx="1919578" cy="1151747"/>
        </a:xfrm>
        <a:prstGeom prst="rect">
          <a:avLst/>
        </a:prstGeom>
        <a:gradFill rotWithShape="0">
          <a:gsLst>
            <a:gs pos="0">
              <a:schemeClr val="accent5">
                <a:hueOff val="1484122"/>
                <a:satOff val="6324"/>
                <a:lumOff val="-1764"/>
                <a:alphaOff val="0"/>
                <a:satMod val="103000"/>
                <a:lumMod val="102000"/>
                <a:tint val="94000"/>
              </a:schemeClr>
            </a:gs>
            <a:gs pos="50000">
              <a:schemeClr val="accent5">
                <a:hueOff val="1484122"/>
                <a:satOff val="6324"/>
                <a:lumOff val="-1764"/>
                <a:alphaOff val="0"/>
                <a:satMod val="110000"/>
                <a:lumMod val="100000"/>
                <a:shade val="100000"/>
              </a:schemeClr>
            </a:gs>
            <a:gs pos="100000">
              <a:schemeClr val="accent5">
                <a:hueOff val="1484122"/>
                <a:satOff val="6324"/>
                <a:lumOff val="-176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kern="1200"/>
            <a:t>Komentiranje Akcijskog plana – korisnost, prepreke, zaključci, planiranje novih zadaća</a:t>
          </a:r>
          <a:endParaRPr lang="en-US" sz="1400" kern="1200"/>
        </a:p>
      </dsp:txBody>
      <dsp:txXfrm>
        <a:off x="2405789" y="2689664"/>
        <a:ext cx="1919578" cy="11517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5/8/2023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83720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5/8/2023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97644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5/8/2023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06606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5/8/2023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1166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5/8/2023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86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5/8/2023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78411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5/8/2023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0007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5/8/2023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31441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5/8/2023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9027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5/8/2023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48231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5/8/2023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9010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5/8/2023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316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5/8/2023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5496949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 id="2147483688" r:id="rId7"/>
    <p:sldLayoutId id="2147483689" r:id="rId8"/>
    <p:sldLayoutId id="2147483690" r:id="rId9"/>
    <p:sldLayoutId id="2147483691" r:id="rId10"/>
    <p:sldLayoutId id="2147483692" r:id="rId11"/>
    <p:sldLayoutId id="2147483694"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7" name="Rectangle 1741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9AFB91-5938-7553-F055-ADECFF24E497}"/>
              </a:ext>
            </a:extLst>
          </p:cNvPr>
          <p:cNvSpPr>
            <a:spLocks noGrp="1"/>
          </p:cNvSpPr>
          <p:nvPr>
            <p:ph type="ctrTitle"/>
          </p:nvPr>
        </p:nvSpPr>
        <p:spPr>
          <a:xfrm>
            <a:off x="1524000" y="3851974"/>
            <a:ext cx="9144000" cy="1152663"/>
          </a:xfrm>
        </p:spPr>
        <p:txBody>
          <a:bodyPr>
            <a:normAutofit/>
          </a:bodyPr>
          <a:lstStyle/>
          <a:p>
            <a:pPr algn="ctr"/>
            <a:r>
              <a:rPr lang="hr-HR" dirty="0"/>
              <a:t>Planiranje tretmana</a:t>
            </a:r>
            <a:endParaRPr lang="en-GB" dirty="0"/>
          </a:p>
        </p:txBody>
      </p:sp>
      <p:sp>
        <p:nvSpPr>
          <p:cNvPr id="3" name="Subtitle 2">
            <a:extLst>
              <a:ext uri="{FF2B5EF4-FFF2-40B4-BE49-F238E27FC236}">
                <a16:creationId xmlns:a16="http://schemas.microsoft.com/office/drawing/2014/main" id="{222FE423-9ECA-4356-1A2E-E1E603F91576}"/>
              </a:ext>
            </a:extLst>
          </p:cNvPr>
          <p:cNvSpPr>
            <a:spLocks noGrp="1"/>
          </p:cNvSpPr>
          <p:nvPr>
            <p:ph type="subTitle" idx="1"/>
          </p:nvPr>
        </p:nvSpPr>
        <p:spPr>
          <a:xfrm>
            <a:off x="1524000" y="5071718"/>
            <a:ext cx="9144000" cy="646785"/>
          </a:xfrm>
        </p:spPr>
        <p:txBody>
          <a:bodyPr>
            <a:normAutofit/>
          </a:bodyPr>
          <a:lstStyle/>
          <a:p>
            <a:pPr algn="ctr"/>
            <a:r>
              <a:rPr lang="hr-HR"/>
              <a:t>Ariana Juranko</a:t>
            </a:r>
            <a:endParaRPr lang="en-GB"/>
          </a:p>
        </p:txBody>
      </p:sp>
      <p:pic>
        <p:nvPicPr>
          <p:cNvPr id="17410" name="Picture 2" descr="mental health treatment set Mental health illustration set. Character with mental disorder fight against stress, depression, emotional burnout and other psychological problems. Psychotherapy concept. Vector illustration. psychotherapy stock illustrations">
            <a:extLst>
              <a:ext uri="{FF2B5EF4-FFF2-40B4-BE49-F238E27FC236}">
                <a16:creationId xmlns:a16="http://schemas.microsoft.com/office/drawing/2014/main" id="{132907F8-3A9A-5479-556D-6CF80FCB95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7" r="6128"/>
          <a:stretch/>
        </p:blipFill>
        <p:spPr bwMode="auto">
          <a:xfrm>
            <a:off x="838201" y="10"/>
            <a:ext cx="10484412"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767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D7945E-ADCB-5DA6-4749-A34C964281CA}"/>
              </a:ext>
            </a:extLst>
          </p:cNvPr>
          <p:cNvSpPr>
            <a:spLocks noGrp="1"/>
          </p:cNvSpPr>
          <p:nvPr>
            <p:ph type="title"/>
          </p:nvPr>
        </p:nvSpPr>
        <p:spPr>
          <a:xfrm>
            <a:off x="838201" y="365125"/>
            <a:ext cx="5251316" cy="1807305"/>
          </a:xfrm>
        </p:spPr>
        <p:txBody>
          <a:bodyPr>
            <a:normAutofit/>
          </a:bodyPr>
          <a:lstStyle/>
          <a:p>
            <a:r>
              <a:rPr lang="hr-HR" dirty="0"/>
              <a:t>3. Kreiranje plana tretmana</a:t>
            </a:r>
            <a:endParaRPr lang="en-GB" dirty="0"/>
          </a:p>
        </p:txBody>
      </p:sp>
      <p:sp>
        <p:nvSpPr>
          <p:cNvPr id="3" name="Content Placeholder 2">
            <a:extLst>
              <a:ext uri="{FF2B5EF4-FFF2-40B4-BE49-F238E27FC236}">
                <a16:creationId xmlns:a16="http://schemas.microsoft.com/office/drawing/2014/main" id="{8F9696BF-5FD7-4C59-2162-786334A126D2}"/>
              </a:ext>
            </a:extLst>
          </p:cNvPr>
          <p:cNvSpPr>
            <a:spLocks noGrp="1"/>
          </p:cNvSpPr>
          <p:nvPr>
            <p:ph idx="1"/>
          </p:nvPr>
        </p:nvSpPr>
        <p:spPr>
          <a:xfrm>
            <a:off x="838200" y="2333297"/>
            <a:ext cx="4619621" cy="3843666"/>
          </a:xfrm>
        </p:spPr>
        <p:txBody>
          <a:bodyPr>
            <a:normAutofit/>
          </a:bodyPr>
          <a:lstStyle/>
          <a:p>
            <a:pPr marL="0" indent="0">
              <a:lnSpc>
                <a:spcPct val="90000"/>
              </a:lnSpc>
              <a:buNone/>
            </a:pPr>
            <a:r>
              <a:rPr lang="hr-HR" sz="1900" b="1"/>
              <a:t>Plan se temelji na: </a:t>
            </a:r>
          </a:p>
          <a:p>
            <a:pPr>
              <a:lnSpc>
                <a:spcPct val="90000"/>
              </a:lnSpc>
              <a:buFont typeface="Wingdings" panose="05000000000000000000" pitchFamily="2" charset="2"/>
              <a:buChar char="ü"/>
            </a:pPr>
            <a:r>
              <a:rPr lang="hr-HR" sz="1900"/>
              <a:t>Dijagnostičkoj evaluaciji i kognitivnoj formulaciji poremećaja</a:t>
            </a:r>
          </a:p>
          <a:p>
            <a:pPr>
              <a:lnSpc>
                <a:spcPct val="90000"/>
              </a:lnSpc>
              <a:buFont typeface="Wingdings" panose="05000000000000000000" pitchFamily="2" charset="2"/>
              <a:buChar char="ü"/>
            </a:pPr>
            <a:r>
              <a:rPr lang="hr-HR" sz="1900"/>
              <a:t>Principima tretmana i generalnim strategijama za određeni poremećaj</a:t>
            </a:r>
          </a:p>
          <a:p>
            <a:pPr>
              <a:lnSpc>
                <a:spcPct val="90000"/>
              </a:lnSpc>
              <a:buFont typeface="Wingdings" panose="05000000000000000000" pitchFamily="2" charset="2"/>
              <a:buChar char="ü"/>
            </a:pPr>
            <a:r>
              <a:rPr lang="hr-HR" sz="1900"/>
              <a:t>Konceptualizaciji klijenta</a:t>
            </a:r>
          </a:p>
          <a:p>
            <a:pPr>
              <a:lnSpc>
                <a:spcPct val="90000"/>
              </a:lnSpc>
              <a:buFont typeface="Wingdings" panose="05000000000000000000" pitchFamily="2" charset="2"/>
              <a:buChar char="ü"/>
            </a:pPr>
            <a:r>
              <a:rPr lang="hr-HR" sz="1900"/>
              <a:t>Klijentovim težnjama, snagama, vrijednostima i osjećaju svrhe</a:t>
            </a:r>
          </a:p>
          <a:p>
            <a:pPr>
              <a:lnSpc>
                <a:spcPct val="90000"/>
              </a:lnSpc>
              <a:buFont typeface="Wingdings" panose="05000000000000000000" pitchFamily="2" charset="2"/>
              <a:buChar char="ü"/>
            </a:pPr>
            <a:r>
              <a:rPr lang="hr-HR" sz="1900"/>
              <a:t>Potencijalnim preprekama na putu do cilja</a:t>
            </a:r>
            <a:endParaRPr lang="en-GB" sz="1900"/>
          </a:p>
          <a:p>
            <a:pPr>
              <a:lnSpc>
                <a:spcPct val="90000"/>
              </a:lnSpc>
            </a:pPr>
            <a:endParaRPr lang="en-GB" sz="1900"/>
          </a:p>
        </p:txBody>
      </p:sp>
      <p:pic>
        <p:nvPicPr>
          <p:cNvPr id="5" name="Picture 4" descr="Light bulb on yellow background with sketched light beams and cord">
            <a:extLst>
              <a:ext uri="{FF2B5EF4-FFF2-40B4-BE49-F238E27FC236}">
                <a16:creationId xmlns:a16="http://schemas.microsoft.com/office/drawing/2014/main" id="{435ACCFD-1D8F-FF1C-65AF-F9E6F86E9BB8}"/>
              </a:ext>
            </a:extLst>
          </p:cNvPr>
          <p:cNvPicPr>
            <a:picLocks noChangeAspect="1"/>
          </p:cNvPicPr>
          <p:nvPr/>
        </p:nvPicPr>
        <p:blipFill rotWithShape="1">
          <a:blip r:embed="rId2"/>
          <a:srcRect l="45393" r="113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81499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E1764-0F12-67D8-11E7-46F97991CC06}"/>
              </a:ext>
            </a:extLst>
          </p:cNvPr>
          <p:cNvSpPr>
            <a:spLocks noGrp="1"/>
          </p:cNvSpPr>
          <p:nvPr>
            <p:ph type="title"/>
          </p:nvPr>
        </p:nvSpPr>
        <p:spPr>
          <a:xfrm>
            <a:off x="6931365" y="984885"/>
            <a:ext cx="4840010" cy="1807305"/>
          </a:xfrm>
        </p:spPr>
        <p:txBody>
          <a:bodyPr vert="horz" lIns="91440" tIns="45720" rIns="91440" bIns="45720" rtlCol="0" anchor="ctr">
            <a:normAutofit/>
          </a:bodyPr>
          <a:lstStyle/>
          <a:p>
            <a:r>
              <a:rPr lang="en-US" dirty="0" err="1"/>
              <a:t>Inicijalni</a:t>
            </a:r>
            <a:r>
              <a:rPr lang="en-US" dirty="0"/>
              <a:t> plan </a:t>
            </a:r>
            <a:r>
              <a:rPr lang="en-US" dirty="0" err="1"/>
              <a:t>tretmana</a:t>
            </a:r>
            <a:r>
              <a:rPr lang="en-US" dirty="0"/>
              <a:t> </a:t>
            </a:r>
            <a:br>
              <a:rPr lang="en-US" dirty="0"/>
            </a:br>
            <a:r>
              <a:rPr lang="en-US" dirty="0"/>
              <a:t>Abe – </a:t>
            </a:r>
            <a:r>
              <a:rPr lang="en-US" dirty="0" err="1"/>
              <a:t>depresija</a:t>
            </a:r>
            <a:endParaRPr lang="en-US" dirty="0"/>
          </a:p>
        </p:txBody>
      </p:sp>
      <p:pic>
        <p:nvPicPr>
          <p:cNvPr id="5122" name="Picture 2" descr="Depressed male character sitting on floor and hugging knees, above scribble. Mental health concept. Depression, bipolar disorder, dementia, obsessive compulsive, post traumatic stress disorder. Depressed male character sitting on floor and hugging knees, above scribble. Mental health concept. Depression, bipolar disorder, dementia, obsessive compulsive, post traumatic stress disorder. depression stock illustrations">
            <a:extLst>
              <a:ext uri="{FF2B5EF4-FFF2-40B4-BE49-F238E27FC236}">
                <a16:creationId xmlns:a16="http://schemas.microsoft.com/office/drawing/2014/main" id="{A86792E8-2156-1F4E-2BB0-3101A89588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76" r="9372" b="-1"/>
          <a:stretch/>
        </p:blipFill>
        <p:spPr bwMode="auto">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37FD6E-FA43-1BEC-D319-6D83B72F96D1}"/>
              </a:ext>
            </a:extLst>
          </p:cNvPr>
          <p:cNvSpPr txBox="1"/>
          <p:nvPr/>
        </p:nvSpPr>
        <p:spPr>
          <a:xfrm>
            <a:off x="6931365" y="3429000"/>
            <a:ext cx="4840010" cy="3843666"/>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en-US" sz="3200" dirty="0" err="1"/>
              <a:t>Prilog</a:t>
            </a:r>
            <a:r>
              <a:rPr lang="en-US" sz="3200" dirty="0"/>
              <a:t> 1.</a:t>
            </a:r>
          </a:p>
        </p:txBody>
      </p:sp>
    </p:spTree>
    <p:extLst>
      <p:ext uri="{BB962C8B-B14F-4D97-AF65-F5344CB8AC3E}">
        <p14:creationId xmlns:p14="http://schemas.microsoft.com/office/powerpoint/2010/main" val="556163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6" name="Rectangle 615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742A8-B6F6-81CC-BD9E-EF0E694A6E96}"/>
              </a:ext>
            </a:extLst>
          </p:cNvPr>
          <p:cNvSpPr>
            <a:spLocks noGrp="1"/>
          </p:cNvSpPr>
          <p:nvPr>
            <p:ph type="title"/>
          </p:nvPr>
        </p:nvSpPr>
        <p:spPr>
          <a:xfrm>
            <a:off x="838201" y="365125"/>
            <a:ext cx="5251316" cy="1807305"/>
          </a:xfrm>
        </p:spPr>
        <p:txBody>
          <a:bodyPr>
            <a:normAutofit fontScale="90000"/>
          </a:bodyPr>
          <a:lstStyle/>
          <a:p>
            <a:r>
              <a:rPr lang="hr-HR" sz="3700" dirty="0"/>
              <a:t>4. Planiranje tretmana za postizanje specifičnog cilja</a:t>
            </a:r>
            <a:endParaRPr lang="en-GB" sz="3700" dirty="0"/>
          </a:p>
        </p:txBody>
      </p:sp>
      <p:sp>
        <p:nvSpPr>
          <p:cNvPr id="3" name="Content Placeholder 2">
            <a:extLst>
              <a:ext uri="{FF2B5EF4-FFF2-40B4-BE49-F238E27FC236}">
                <a16:creationId xmlns:a16="http://schemas.microsoft.com/office/drawing/2014/main" id="{38042438-0A6C-5E05-C48A-8A2C1C6F04BB}"/>
              </a:ext>
            </a:extLst>
          </p:cNvPr>
          <p:cNvSpPr>
            <a:spLocks noGrp="1"/>
          </p:cNvSpPr>
          <p:nvPr>
            <p:ph idx="1"/>
          </p:nvPr>
        </p:nvSpPr>
        <p:spPr>
          <a:xfrm>
            <a:off x="601597" y="2763738"/>
            <a:ext cx="4619621" cy="3843666"/>
          </a:xfrm>
        </p:spPr>
        <p:txBody>
          <a:bodyPr>
            <a:normAutofit/>
          </a:bodyPr>
          <a:lstStyle/>
          <a:p>
            <a:pPr>
              <a:buFont typeface="Wingdings" panose="05000000000000000000" pitchFamily="2" charset="2"/>
              <a:buChar char="ü"/>
            </a:pPr>
            <a:r>
              <a:rPr lang="hr-HR" sz="2000" dirty="0"/>
              <a:t>Identificiranje koraka </a:t>
            </a:r>
          </a:p>
          <a:p>
            <a:pPr>
              <a:buFont typeface="Wingdings" panose="05000000000000000000" pitchFamily="2" charset="2"/>
              <a:buChar char="ü"/>
            </a:pPr>
            <a:endParaRPr lang="hr-HR" sz="2000" dirty="0"/>
          </a:p>
          <a:p>
            <a:pPr>
              <a:buFont typeface="Wingdings" panose="05000000000000000000" pitchFamily="2" charset="2"/>
              <a:buChar char="ü"/>
            </a:pPr>
            <a:r>
              <a:rPr lang="hr-HR" sz="2000" dirty="0"/>
              <a:t>Prepreke – praktični problemi, </a:t>
            </a:r>
            <a:r>
              <a:rPr lang="hr-HR" sz="2000" dirty="0" err="1"/>
              <a:t>kognicije</a:t>
            </a:r>
            <a:r>
              <a:rPr lang="hr-HR" sz="2000" dirty="0"/>
              <a:t>, deficit vještina</a:t>
            </a:r>
          </a:p>
          <a:p>
            <a:pPr>
              <a:buFont typeface="Wingdings" panose="05000000000000000000" pitchFamily="2" charset="2"/>
              <a:buChar char="ü"/>
            </a:pPr>
            <a:r>
              <a:rPr lang="hr-HR" sz="2000" dirty="0"/>
              <a:t>Plan prevladavanja prepreka</a:t>
            </a:r>
          </a:p>
          <a:p>
            <a:pPr marL="0" indent="0">
              <a:buNone/>
            </a:pPr>
            <a:endParaRPr lang="hr-HR" sz="2000" dirty="0"/>
          </a:p>
          <a:p>
            <a:pPr marL="0" indent="0">
              <a:buNone/>
            </a:pPr>
            <a:r>
              <a:rPr lang="hr-HR" sz="2000" b="1" dirty="0"/>
              <a:t>   Primjer:</a:t>
            </a:r>
          </a:p>
          <a:p>
            <a:pPr>
              <a:buFont typeface="Wingdings" panose="05000000000000000000" pitchFamily="2" charset="2"/>
              <a:buChar char="ü"/>
            </a:pPr>
            <a:r>
              <a:rPr lang="hr-HR" sz="2000" b="1" dirty="0"/>
              <a:t>Prilog 2. </a:t>
            </a:r>
            <a:r>
              <a:rPr lang="hr-HR" sz="2000" b="1" dirty="0" err="1"/>
              <a:t>Abe</a:t>
            </a:r>
            <a:r>
              <a:rPr lang="hr-HR" sz="2000" b="1" dirty="0"/>
              <a:t> -Pronalazak posla</a:t>
            </a:r>
            <a:endParaRPr lang="en-GB" sz="2000" b="1" dirty="0"/>
          </a:p>
        </p:txBody>
      </p:sp>
      <p:pic>
        <p:nvPicPr>
          <p:cNvPr id="6148" name="Picture 4" descr="Climbing up the stairs. Business woman walking on a ladder toward a goal, target. Career growth, progress, success concept. Person on the staircase steps. Rising to the top Vector illustration steps stock illustrations">
            <a:extLst>
              <a:ext uri="{FF2B5EF4-FFF2-40B4-BE49-F238E27FC236}">
                <a16:creationId xmlns:a16="http://schemas.microsoft.com/office/drawing/2014/main" id="{29CF1127-5741-5975-60E7-0AFAAD17FD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980" r="10853"/>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429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rgbClr val="AE9F3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9C6D3FE-2345-89B0-3E24-E50484DD167E}"/>
              </a:ext>
            </a:extLst>
          </p:cNvPr>
          <p:cNvSpPr>
            <a:spLocks noGrp="1"/>
          </p:cNvSpPr>
          <p:nvPr>
            <p:ph type="title"/>
          </p:nvPr>
        </p:nvSpPr>
        <p:spPr>
          <a:xfrm>
            <a:off x="1336040" y="309626"/>
            <a:ext cx="10515600" cy="1325563"/>
          </a:xfrm>
        </p:spPr>
        <p:txBody>
          <a:bodyPr>
            <a:normAutofit/>
          </a:bodyPr>
          <a:lstStyle/>
          <a:p>
            <a:r>
              <a:rPr lang="hr-HR" dirty="0"/>
              <a:t>5. Planiranje individualnih seansi</a:t>
            </a:r>
            <a:endParaRPr lang="en-GB" dirty="0"/>
          </a:p>
        </p:txBody>
      </p:sp>
      <p:graphicFrame>
        <p:nvGraphicFramePr>
          <p:cNvPr id="5" name="Content Placeholder 2">
            <a:extLst>
              <a:ext uri="{FF2B5EF4-FFF2-40B4-BE49-F238E27FC236}">
                <a16:creationId xmlns:a16="http://schemas.microsoft.com/office/drawing/2014/main" id="{846D1EE3-CE93-0F25-BC89-E890A0BF8813}"/>
              </a:ext>
            </a:extLst>
          </p:cNvPr>
          <p:cNvGraphicFramePr>
            <a:graphicFrameLocks noGrp="1"/>
          </p:cNvGraphicFramePr>
          <p:nvPr>
            <p:ph idx="1"/>
            <p:extLst>
              <p:ext uri="{D42A27DB-BD31-4B8C-83A1-F6EECF244321}">
                <p14:modId xmlns:p14="http://schemas.microsoft.com/office/powerpoint/2010/main" val="4081153502"/>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2818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9" name="Rectangle 19462">
            <a:extLst>
              <a:ext uri="{FF2B5EF4-FFF2-40B4-BE49-F238E27FC236}">
                <a16:creationId xmlns:a16="http://schemas.microsoft.com/office/drawing/2014/main" id="{21EA7FA8-6652-4CC5-90F4-3D48CAC0C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F92D1F-FDA6-A23C-3E58-CD45587C8D45}"/>
              </a:ext>
            </a:extLst>
          </p:cNvPr>
          <p:cNvSpPr>
            <a:spLocks noGrp="1"/>
          </p:cNvSpPr>
          <p:nvPr>
            <p:ph type="title"/>
          </p:nvPr>
        </p:nvSpPr>
        <p:spPr>
          <a:xfrm>
            <a:off x="1041400" y="604767"/>
            <a:ext cx="10515600" cy="1325563"/>
          </a:xfrm>
        </p:spPr>
        <p:txBody>
          <a:bodyPr>
            <a:normAutofit/>
          </a:bodyPr>
          <a:lstStyle/>
          <a:p>
            <a:r>
              <a:rPr lang="hr-HR" dirty="0"/>
              <a:t>Prije seanse</a:t>
            </a:r>
            <a:endParaRPr lang="en-GB" dirty="0"/>
          </a:p>
        </p:txBody>
      </p:sp>
      <p:pic>
        <p:nvPicPr>
          <p:cNvPr id="19458" name="Picture 2" descr="Young woman doubts and questioning everything Young woman doubts and questioning everything. Young girl in casual clothes surrounded by a question mark. Flat cartoon vector illustration. think stock illustrations">
            <a:extLst>
              <a:ext uri="{FF2B5EF4-FFF2-40B4-BE49-F238E27FC236}">
                <a16:creationId xmlns:a16="http://schemas.microsoft.com/office/drawing/2014/main" id="{0107E25B-27E3-2DCB-B689-97F4883F82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93" r="3" b="3"/>
          <a:stretch/>
        </p:blipFill>
        <p:spPr bwMode="auto">
          <a:xfrm>
            <a:off x="6573961" y="1280160"/>
            <a:ext cx="5409173" cy="4310291"/>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15" name="Content Placeholder 2">
            <a:extLst>
              <a:ext uri="{FF2B5EF4-FFF2-40B4-BE49-F238E27FC236}">
                <a16:creationId xmlns:a16="http://schemas.microsoft.com/office/drawing/2014/main" id="{4D247D1D-A7C8-75E5-118B-03FB0AC1F811}"/>
              </a:ext>
            </a:extLst>
          </p:cNvPr>
          <p:cNvGraphicFramePr>
            <a:graphicFrameLocks noGrp="1"/>
          </p:cNvGraphicFramePr>
          <p:nvPr>
            <p:ph idx="1"/>
            <p:extLst>
              <p:ext uri="{D42A27DB-BD31-4B8C-83A1-F6EECF244321}">
                <p14:modId xmlns:p14="http://schemas.microsoft.com/office/powerpoint/2010/main" val="1470228796"/>
              </p:ext>
            </p:extLst>
          </p:nvPr>
        </p:nvGraphicFramePr>
        <p:xfrm>
          <a:off x="838201" y="2013625"/>
          <a:ext cx="5234271" cy="4163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1778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11" name="Rectangle 113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094BF4-FE89-635B-F3E6-FD8A5E9EB324}"/>
              </a:ext>
            </a:extLst>
          </p:cNvPr>
          <p:cNvSpPr>
            <a:spLocks noGrp="1"/>
          </p:cNvSpPr>
          <p:nvPr>
            <p:ph type="title"/>
          </p:nvPr>
        </p:nvSpPr>
        <p:spPr>
          <a:xfrm>
            <a:off x="838201" y="365125"/>
            <a:ext cx="5251316" cy="1807305"/>
          </a:xfrm>
        </p:spPr>
        <p:txBody>
          <a:bodyPr>
            <a:normAutofit/>
          </a:bodyPr>
          <a:lstStyle/>
          <a:p>
            <a:r>
              <a:rPr lang="hr-HR" dirty="0"/>
              <a:t>Tijekom seanse</a:t>
            </a:r>
            <a:endParaRPr lang="en-GB" dirty="0"/>
          </a:p>
        </p:txBody>
      </p:sp>
      <p:pic>
        <p:nvPicPr>
          <p:cNvPr id="11268" name="Picture 4" descr="Young woman choice different emotions. Girl play role, change emotion, control reaction. Vector illustration Young woman choice different emotions. Girl play role, change emotion, control reaction. Vector mood stock illustrations">
            <a:extLst>
              <a:ext uri="{FF2B5EF4-FFF2-40B4-BE49-F238E27FC236}">
                <a16:creationId xmlns:a16="http://schemas.microsoft.com/office/drawing/2014/main" id="{BBF0CC2F-A3DF-39E2-8420-D24E6A7B6E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02" r="8352"/>
          <a:stretch/>
        </p:blipFill>
        <p:spPr bwMode="auto">
          <a:xfrm>
            <a:off x="6229215" y="10"/>
            <a:ext cx="5962785" cy="68579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8D2CD7EF-526F-7DE0-7213-F2003DE52D06}"/>
              </a:ext>
            </a:extLst>
          </p:cNvPr>
          <p:cNvGraphicFramePr>
            <a:graphicFrameLocks noGrp="1"/>
          </p:cNvGraphicFramePr>
          <p:nvPr>
            <p:ph idx="1"/>
            <p:extLst>
              <p:ext uri="{D42A27DB-BD31-4B8C-83A1-F6EECF244321}">
                <p14:modId xmlns:p14="http://schemas.microsoft.com/office/powerpoint/2010/main" val="816908586"/>
              </p:ext>
            </p:extLst>
          </p:nvPr>
        </p:nvGraphicFramePr>
        <p:xfrm>
          <a:off x="838200" y="2333297"/>
          <a:ext cx="4619621" cy="3843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5343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5E293-1865-2A50-CE86-5F821A98F5C4}"/>
              </a:ext>
            </a:extLst>
          </p:cNvPr>
          <p:cNvSpPr>
            <a:spLocks noGrp="1"/>
          </p:cNvSpPr>
          <p:nvPr>
            <p:ph type="title"/>
          </p:nvPr>
        </p:nvSpPr>
        <p:spPr>
          <a:xfrm>
            <a:off x="6732756" y="344104"/>
            <a:ext cx="4840010" cy="1807305"/>
          </a:xfrm>
        </p:spPr>
        <p:txBody>
          <a:bodyPr>
            <a:normAutofit/>
          </a:bodyPr>
          <a:lstStyle/>
          <a:p>
            <a:r>
              <a:rPr lang="hr-HR" dirty="0"/>
              <a:t>Prva stavka dnevnog reda</a:t>
            </a:r>
            <a:br>
              <a:rPr lang="en-GB" dirty="0"/>
            </a:br>
            <a:endParaRPr lang="en-GB" dirty="0"/>
          </a:p>
        </p:txBody>
      </p:sp>
      <p:pic>
        <p:nvPicPr>
          <p:cNvPr id="4" name="Picture 6" descr="Planning and time management concept Planning and time management concept. Woman with pencil stands next to large to do list. Mark completed task. Personal efficiency at work. Cartoon flat vector illustration isolated on white background agenda stock illustrations">
            <a:extLst>
              <a:ext uri="{FF2B5EF4-FFF2-40B4-BE49-F238E27FC236}">
                <a16:creationId xmlns:a16="http://schemas.microsoft.com/office/drawing/2014/main" id="{7B225562-1E49-3344-EC2B-A07FAC6583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 r="22724" b="1"/>
          <a:stretch/>
        </p:blipFill>
        <p:spPr bwMode="auto">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14F9AAA-068B-5CE3-90ED-F8C511CB1AC4}"/>
              </a:ext>
            </a:extLst>
          </p:cNvPr>
          <p:cNvSpPr>
            <a:spLocks noGrp="1"/>
          </p:cNvSpPr>
          <p:nvPr>
            <p:ph idx="1"/>
          </p:nvPr>
        </p:nvSpPr>
        <p:spPr>
          <a:xfrm>
            <a:off x="6513788" y="2333297"/>
            <a:ext cx="4840010" cy="3843666"/>
          </a:xfrm>
        </p:spPr>
        <p:txBody>
          <a:bodyPr>
            <a:normAutofit/>
          </a:bodyPr>
          <a:lstStyle/>
          <a:p>
            <a:pPr>
              <a:buFont typeface="Wingdings" panose="05000000000000000000" pitchFamily="2" charset="2"/>
              <a:buChar char="ü"/>
            </a:pPr>
            <a:r>
              <a:rPr lang="hr-HR" sz="2000" dirty="0"/>
              <a:t>1. definiranje problema i cilja</a:t>
            </a:r>
          </a:p>
          <a:p>
            <a:pPr>
              <a:buFont typeface="Wingdings" panose="05000000000000000000" pitchFamily="2" charset="2"/>
              <a:buChar char="ü"/>
            </a:pPr>
            <a:r>
              <a:rPr lang="hr-HR" sz="2000" dirty="0"/>
              <a:t>2. osmišljavanje strategije</a:t>
            </a:r>
          </a:p>
          <a:p>
            <a:pPr>
              <a:buFont typeface="Wingdings" panose="05000000000000000000" pitchFamily="2" charset="2"/>
              <a:buChar char="ü"/>
            </a:pPr>
            <a:r>
              <a:rPr lang="hr-HR" sz="2000" dirty="0"/>
              <a:t>3. Biranje tehnika</a:t>
            </a:r>
          </a:p>
          <a:p>
            <a:pPr>
              <a:buFont typeface="Wingdings" panose="05000000000000000000" pitchFamily="2" charset="2"/>
              <a:buChar char="ü"/>
            </a:pPr>
            <a:r>
              <a:rPr lang="hr-HR" sz="2000" dirty="0"/>
              <a:t>4. Praćenje procesa</a:t>
            </a:r>
          </a:p>
          <a:p>
            <a:pPr marL="0" indent="0">
              <a:buNone/>
            </a:pPr>
            <a:endParaRPr lang="hr-HR" sz="2000" dirty="0"/>
          </a:p>
          <a:p>
            <a:pPr>
              <a:buFont typeface="Wingdings" panose="05000000000000000000" pitchFamily="2" charset="2"/>
              <a:buChar char="ü"/>
            </a:pPr>
            <a:r>
              <a:rPr lang="hr-HR" sz="2000" b="1" dirty="0"/>
              <a:t>Kako se klijent sada osjeća? Koliko još vremena imamo? </a:t>
            </a:r>
            <a:endParaRPr lang="en-GB" sz="2000" b="1" dirty="0"/>
          </a:p>
        </p:txBody>
      </p:sp>
      <p:pic>
        <p:nvPicPr>
          <p:cNvPr id="12290" name="Picture 2" descr="Hourglass icon stock illustration Hourglass icon stock illustration time stock illustrations">
            <a:extLst>
              <a:ext uri="{FF2B5EF4-FFF2-40B4-BE49-F238E27FC236}">
                <a16:creationId xmlns:a16="http://schemas.microsoft.com/office/drawing/2014/main" id="{7C94B066-FF43-7375-0761-3C7308A28CD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70737" y="5182440"/>
            <a:ext cx="1482024" cy="1482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577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37" name="Rectangle 13336">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DF4E83-6FCC-7DEE-4E44-6ED901CC2A5A}"/>
              </a:ext>
            </a:extLst>
          </p:cNvPr>
          <p:cNvSpPr>
            <a:spLocks noGrp="1"/>
          </p:cNvSpPr>
          <p:nvPr>
            <p:ph type="title"/>
          </p:nvPr>
        </p:nvSpPr>
        <p:spPr>
          <a:xfrm>
            <a:off x="6671442" y="1378042"/>
            <a:ext cx="3816095" cy="1807305"/>
          </a:xfrm>
        </p:spPr>
        <p:txBody>
          <a:bodyPr>
            <a:normAutofit/>
          </a:bodyPr>
          <a:lstStyle/>
          <a:p>
            <a:r>
              <a:rPr lang="hr-HR" sz="4400" dirty="0"/>
              <a:t>Pred kraj seanse</a:t>
            </a:r>
            <a:endParaRPr lang="en-GB" sz="4400" dirty="0"/>
          </a:p>
        </p:txBody>
      </p:sp>
      <p:sp>
        <p:nvSpPr>
          <p:cNvPr id="3" name="Content Placeholder 2">
            <a:extLst>
              <a:ext uri="{FF2B5EF4-FFF2-40B4-BE49-F238E27FC236}">
                <a16:creationId xmlns:a16="http://schemas.microsoft.com/office/drawing/2014/main" id="{21F20B78-9868-0D84-8B20-B9CE1546319A}"/>
              </a:ext>
            </a:extLst>
          </p:cNvPr>
          <p:cNvSpPr>
            <a:spLocks noGrp="1"/>
          </p:cNvSpPr>
          <p:nvPr>
            <p:ph idx="1"/>
          </p:nvPr>
        </p:nvSpPr>
        <p:spPr>
          <a:xfrm>
            <a:off x="659525" y="1507167"/>
            <a:ext cx="3816096" cy="3843666"/>
          </a:xfrm>
        </p:spPr>
        <p:txBody>
          <a:bodyPr>
            <a:normAutofit/>
          </a:bodyPr>
          <a:lstStyle/>
          <a:p>
            <a:r>
              <a:rPr lang="hr-HR" sz="2400" dirty="0"/>
              <a:t>Napredak, raspoloženje klijenta</a:t>
            </a:r>
          </a:p>
          <a:p>
            <a:r>
              <a:rPr lang="hr-HR" sz="2400" dirty="0"/>
              <a:t>Akcijski plan – vjerojatnost izvršavanja</a:t>
            </a:r>
          </a:p>
          <a:p>
            <a:r>
              <a:rPr lang="hr-HR" sz="2400" dirty="0" err="1"/>
              <a:t>Feedback</a:t>
            </a:r>
            <a:r>
              <a:rPr lang="hr-HR" sz="2400" dirty="0"/>
              <a:t> </a:t>
            </a:r>
            <a:endParaRPr lang="en-GB" sz="2400" dirty="0"/>
          </a:p>
        </p:txBody>
      </p:sp>
      <p:pic>
        <p:nvPicPr>
          <p:cNvPr id="13316" name="Picture 4" descr="Hands vote, likes and dislikes, hearts and feedback isolated icons set. Vector social media votes, positive and approve signs. Satisfaction and success marks, multiethnic and afro american asian skin Hands vote, likes and dislikes, hearts and feedback isolated icons set. Vector social media votes, positive and approve signs. Satisfaction and success marks, multiethnic and afro american asian skin feedback stock illustrations">
            <a:extLst>
              <a:ext uri="{FF2B5EF4-FFF2-40B4-BE49-F238E27FC236}">
                <a16:creationId xmlns:a16="http://schemas.microsoft.com/office/drawing/2014/main" id="{D4373FE1-6715-7F20-9F2A-95BC4AC80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913" y="3672654"/>
            <a:ext cx="8587558" cy="300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360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7" name="Rectangle 14342">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5D77E-08D0-1009-E75D-72E91C312C05}"/>
              </a:ext>
            </a:extLst>
          </p:cNvPr>
          <p:cNvSpPr>
            <a:spLocks noGrp="1"/>
          </p:cNvSpPr>
          <p:nvPr>
            <p:ph type="title"/>
          </p:nvPr>
        </p:nvSpPr>
        <p:spPr>
          <a:xfrm>
            <a:off x="838201" y="365125"/>
            <a:ext cx="3816095" cy="1807305"/>
          </a:xfrm>
        </p:spPr>
        <p:txBody>
          <a:bodyPr>
            <a:normAutofit/>
          </a:bodyPr>
          <a:lstStyle/>
          <a:p>
            <a:r>
              <a:rPr lang="hr-HR" dirty="0"/>
              <a:t>Poslije seanse</a:t>
            </a:r>
            <a:endParaRPr lang="en-GB" dirty="0"/>
          </a:p>
        </p:txBody>
      </p:sp>
      <p:sp>
        <p:nvSpPr>
          <p:cNvPr id="3" name="Content Placeholder 2">
            <a:extLst>
              <a:ext uri="{FF2B5EF4-FFF2-40B4-BE49-F238E27FC236}">
                <a16:creationId xmlns:a16="http://schemas.microsoft.com/office/drawing/2014/main" id="{34E1C73E-3797-85C9-B156-472018F4815C}"/>
              </a:ext>
            </a:extLst>
          </p:cNvPr>
          <p:cNvSpPr>
            <a:spLocks noGrp="1"/>
          </p:cNvSpPr>
          <p:nvPr>
            <p:ph idx="1"/>
          </p:nvPr>
        </p:nvSpPr>
        <p:spPr>
          <a:xfrm>
            <a:off x="838201" y="2333297"/>
            <a:ext cx="3816096" cy="3843666"/>
          </a:xfrm>
        </p:spPr>
        <p:txBody>
          <a:bodyPr>
            <a:normAutofit/>
          </a:bodyPr>
          <a:lstStyle/>
          <a:p>
            <a:r>
              <a:rPr lang="hr-HR" sz="2000" dirty="0"/>
              <a:t>Treba li poboljšati konceptualizaciju i kako?</a:t>
            </a:r>
          </a:p>
          <a:p>
            <a:r>
              <a:rPr lang="hr-HR" sz="2000" dirty="0"/>
              <a:t>Terapijski odnos</a:t>
            </a:r>
          </a:p>
          <a:p>
            <a:r>
              <a:rPr lang="hr-HR" sz="2000" dirty="0"/>
              <a:t>Kako bih se ocijenila – </a:t>
            </a:r>
            <a:r>
              <a:rPr lang="hr-HR" sz="2000" b="1" dirty="0" err="1"/>
              <a:t>Cognitive</a:t>
            </a:r>
            <a:r>
              <a:rPr lang="hr-HR" sz="2000" b="1" dirty="0"/>
              <a:t> </a:t>
            </a:r>
            <a:r>
              <a:rPr lang="hr-HR" sz="2000" b="1" dirty="0" err="1"/>
              <a:t>Therapy</a:t>
            </a:r>
            <a:r>
              <a:rPr lang="hr-HR" sz="2000" b="1" dirty="0"/>
              <a:t> Rating Scale </a:t>
            </a:r>
            <a:r>
              <a:rPr lang="en-GB" sz="2000" i="0" dirty="0">
                <a:effectLst/>
                <a:latin typeface="Times New Roman" panose="02020603050405020304" pitchFamily="18" charset="0"/>
              </a:rPr>
              <a:t>beckinstitute.org/</a:t>
            </a:r>
            <a:r>
              <a:rPr lang="en-GB" sz="2000" i="0" dirty="0" err="1">
                <a:effectLst/>
                <a:latin typeface="Times New Roman" panose="02020603050405020304" pitchFamily="18" charset="0"/>
              </a:rPr>
              <a:t>CBTresources</a:t>
            </a:r>
            <a:r>
              <a:rPr lang="hr-HR" sz="2000" i="0" dirty="0">
                <a:effectLst/>
                <a:latin typeface="Times New Roman" panose="02020603050405020304" pitchFamily="18" charset="0"/>
              </a:rPr>
              <a:t> </a:t>
            </a:r>
            <a:endParaRPr lang="hr-HR" sz="2000" dirty="0"/>
          </a:p>
          <a:p>
            <a:r>
              <a:rPr lang="hr-HR" sz="2000" dirty="0"/>
              <a:t>Inspiracija za sljedeće seanse, zapisati bilješke, podsjetnike</a:t>
            </a:r>
            <a:endParaRPr lang="en-GB" sz="2000" dirty="0"/>
          </a:p>
        </p:txBody>
      </p:sp>
      <p:pic>
        <p:nvPicPr>
          <p:cNvPr id="14338" name="Picture 2" descr="Notes icon Notes icon take notes stock illustrations">
            <a:extLst>
              <a:ext uri="{FF2B5EF4-FFF2-40B4-BE49-F238E27FC236}">
                <a16:creationId xmlns:a16="http://schemas.microsoft.com/office/drawing/2014/main" id="{B4AEFDF3-FC37-2C8D-BA8C-C94D62B76B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87" b="4135"/>
          <a:stretch/>
        </p:blipFill>
        <p:spPr bwMode="auto">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5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2" name="Rectangle 1537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CB5E41-7A43-439C-B057-3E2A09FC89CD}"/>
              </a:ext>
            </a:extLst>
          </p:cNvPr>
          <p:cNvSpPr>
            <a:spLocks noGrp="1"/>
          </p:cNvSpPr>
          <p:nvPr>
            <p:ph type="title"/>
          </p:nvPr>
        </p:nvSpPr>
        <p:spPr>
          <a:xfrm>
            <a:off x="665480" y="282680"/>
            <a:ext cx="10515600" cy="1325563"/>
          </a:xfrm>
        </p:spPr>
        <p:txBody>
          <a:bodyPr>
            <a:normAutofit/>
          </a:bodyPr>
          <a:lstStyle/>
          <a:p>
            <a:r>
              <a:rPr lang="hr-HR" dirty="0"/>
              <a:t>6. Fokusiranje na problem ili cilj - odluka</a:t>
            </a:r>
            <a:endParaRPr lang="en-GB" dirty="0"/>
          </a:p>
        </p:txBody>
      </p:sp>
      <p:sp>
        <p:nvSpPr>
          <p:cNvPr id="3" name="Content Placeholder 2">
            <a:extLst>
              <a:ext uri="{FF2B5EF4-FFF2-40B4-BE49-F238E27FC236}">
                <a16:creationId xmlns:a16="http://schemas.microsoft.com/office/drawing/2014/main" id="{E1FB880C-3AE8-D7B0-7ECD-2EBDEB7B197E}"/>
              </a:ext>
            </a:extLst>
          </p:cNvPr>
          <p:cNvSpPr>
            <a:spLocks noGrp="1"/>
          </p:cNvSpPr>
          <p:nvPr>
            <p:ph idx="1"/>
          </p:nvPr>
        </p:nvSpPr>
        <p:spPr>
          <a:xfrm>
            <a:off x="452121" y="1608243"/>
            <a:ext cx="5877559" cy="4617367"/>
          </a:xfrm>
        </p:spPr>
        <p:txBody>
          <a:bodyPr>
            <a:normAutofit lnSpcReduction="10000"/>
          </a:bodyPr>
          <a:lstStyle/>
          <a:p>
            <a:pPr>
              <a:lnSpc>
                <a:spcPct val="90000"/>
              </a:lnSpc>
              <a:buFont typeface="Wingdings" panose="05000000000000000000" pitchFamily="2" charset="2"/>
              <a:buChar char="ü"/>
            </a:pPr>
            <a:r>
              <a:rPr lang="hr-HR" sz="1600" dirty="0"/>
              <a:t>Najbitnije – kako provesti vrijeme na seansi</a:t>
            </a:r>
          </a:p>
          <a:p>
            <a:pPr>
              <a:lnSpc>
                <a:spcPct val="90000"/>
              </a:lnSpc>
              <a:buFont typeface="Wingdings" panose="05000000000000000000" pitchFamily="2" charset="2"/>
              <a:buChar char="ü"/>
            </a:pPr>
            <a:endParaRPr lang="hr-HR" sz="1600" dirty="0"/>
          </a:p>
          <a:p>
            <a:pPr>
              <a:lnSpc>
                <a:spcPct val="90000"/>
              </a:lnSpc>
              <a:buFont typeface="Wingdings" panose="05000000000000000000" pitchFamily="2" charset="2"/>
              <a:buChar char="ü"/>
            </a:pPr>
            <a:r>
              <a:rPr lang="hr-HR" sz="1600" b="1" dirty="0"/>
              <a:t>Rad na kojim problemima ili ciljevima će pomoći klijentu da se do kraja seanse osjeća bolje i da ima bolji tjedan</a:t>
            </a:r>
            <a:r>
              <a:rPr lang="hr-HR" sz="1400" b="1" dirty="0"/>
              <a:t>?</a:t>
            </a:r>
          </a:p>
          <a:p>
            <a:pPr>
              <a:lnSpc>
                <a:spcPct val="90000"/>
              </a:lnSpc>
            </a:pPr>
            <a:endParaRPr lang="hr-HR" sz="1400" b="1" dirty="0"/>
          </a:p>
          <a:p>
            <a:pPr marL="0" indent="0">
              <a:lnSpc>
                <a:spcPct val="90000"/>
              </a:lnSpc>
              <a:buNone/>
            </a:pPr>
            <a:r>
              <a:rPr lang="hr-HR" sz="1400" b="1" u="sng" dirty="0"/>
              <a:t>Nježno izbjegavamo probleme:</a:t>
            </a:r>
          </a:p>
          <a:p>
            <a:pPr marL="0" indent="0">
              <a:lnSpc>
                <a:spcPct val="90000"/>
              </a:lnSpc>
              <a:buNone/>
            </a:pPr>
            <a:endParaRPr lang="hr-HR" sz="1400" b="1" dirty="0"/>
          </a:p>
          <a:p>
            <a:pPr>
              <a:lnSpc>
                <a:spcPct val="90000"/>
              </a:lnSpc>
              <a:buFont typeface="Wingdings" panose="05000000000000000000" pitchFamily="2" charset="2"/>
              <a:buChar char="ü"/>
            </a:pPr>
            <a:r>
              <a:rPr lang="hr-HR" sz="1600" dirty="0"/>
              <a:t>Koje klijenti mogu riješiti sami</a:t>
            </a:r>
          </a:p>
          <a:p>
            <a:pPr>
              <a:lnSpc>
                <a:spcPct val="90000"/>
              </a:lnSpc>
              <a:buFont typeface="Wingdings" panose="05000000000000000000" pitchFamily="2" charset="2"/>
              <a:buChar char="ü"/>
            </a:pPr>
            <a:r>
              <a:rPr lang="hr-HR" sz="1600" dirty="0"/>
              <a:t>Koji su izolirani incidenti i vjerojatno se neće ponoviti</a:t>
            </a:r>
          </a:p>
          <a:p>
            <a:pPr>
              <a:lnSpc>
                <a:spcPct val="90000"/>
              </a:lnSpc>
              <a:buFont typeface="Wingdings" panose="05000000000000000000" pitchFamily="2" charset="2"/>
              <a:buChar char="ü"/>
            </a:pPr>
            <a:r>
              <a:rPr lang="hr-HR" sz="1600" dirty="0"/>
              <a:t>Koji nisu naročito uznemirujući i povezani s disfunkcionalnim ponašanjem</a:t>
            </a:r>
          </a:p>
          <a:p>
            <a:pPr>
              <a:lnSpc>
                <a:spcPct val="90000"/>
              </a:lnSpc>
              <a:buFont typeface="Wingdings" panose="05000000000000000000" pitchFamily="2" charset="2"/>
              <a:buChar char="ü"/>
            </a:pPr>
            <a:r>
              <a:rPr lang="hr-HR" sz="1600" dirty="0"/>
              <a:t>Za koje postoji mala šansa da će pomoći u napretku dok postoje važnije poteškoće na koje se treba usmjeriti</a:t>
            </a:r>
          </a:p>
          <a:p>
            <a:pPr>
              <a:lnSpc>
                <a:spcPct val="90000"/>
              </a:lnSpc>
              <a:buFont typeface="Wingdings" panose="05000000000000000000" pitchFamily="2" charset="2"/>
              <a:buChar char="ü"/>
            </a:pPr>
            <a:r>
              <a:rPr lang="hr-HR" sz="1600" dirty="0"/>
              <a:t>O kojima klijent ne želi pričati – pokušati </a:t>
            </a:r>
            <a:r>
              <a:rPr lang="hr-HR" sz="1600" dirty="0" err="1"/>
              <a:t>konceptualizirati</a:t>
            </a:r>
            <a:r>
              <a:rPr lang="hr-HR" sz="1600" dirty="0"/>
              <a:t>, ali poštivati odluku</a:t>
            </a:r>
          </a:p>
          <a:p>
            <a:pPr>
              <a:lnSpc>
                <a:spcPct val="90000"/>
              </a:lnSpc>
            </a:pPr>
            <a:endParaRPr lang="hr-HR" sz="1400" i="1" dirty="0"/>
          </a:p>
          <a:p>
            <a:pPr>
              <a:lnSpc>
                <a:spcPct val="90000"/>
              </a:lnSpc>
            </a:pPr>
            <a:endParaRPr lang="hr-HR" sz="1400" i="1" dirty="0"/>
          </a:p>
          <a:p>
            <a:pPr>
              <a:lnSpc>
                <a:spcPct val="90000"/>
              </a:lnSpc>
            </a:pPr>
            <a:endParaRPr lang="hr-HR" sz="1400" i="1" dirty="0"/>
          </a:p>
        </p:txBody>
      </p:sp>
      <p:pic>
        <p:nvPicPr>
          <p:cNvPr id="15362" name="Picture 2" descr="Hourglass flow Flowing hourglass on wooden table; Twilight blue time stock pictures, royalty-free photos &amp; images">
            <a:extLst>
              <a:ext uri="{FF2B5EF4-FFF2-40B4-BE49-F238E27FC236}">
                <a16:creationId xmlns:a16="http://schemas.microsoft.com/office/drawing/2014/main" id="{1B608727-B0B9-3CFC-85D8-1A5A15B096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33" r="-3" b="-3"/>
          <a:stretch/>
        </p:blipFill>
        <p:spPr bwMode="auto">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3" name="Rectangle 1844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B0306-5EBF-8780-23B4-BF9F83CF5CA7}"/>
              </a:ext>
            </a:extLst>
          </p:cNvPr>
          <p:cNvSpPr>
            <a:spLocks noGrp="1"/>
          </p:cNvSpPr>
          <p:nvPr>
            <p:ph type="title"/>
          </p:nvPr>
        </p:nvSpPr>
        <p:spPr>
          <a:xfrm>
            <a:off x="6513788" y="365125"/>
            <a:ext cx="4840010" cy="1807305"/>
          </a:xfrm>
        </p:spPr>
        <p:txBody>
          <a:bodyPr>
            <a:normAutofit/>
          </a:bodyPr>
          <a:lstStyle/>
          <a:p>
            <a:r>
              <a:rPr lang="hr-HR"/>
              <a:t>O čemu ćemo danas pričati?</a:t>
            </a:r>
            <a:endParaRPr lang="en-GB"/>
          </a:p>
        </p:txBody>
      </p:sp>
      <p:pic>
        <p:nvPicPr>
          <p:cNvPr id="18436" name="Picture 4" descr="Bubble talk or comment sign symbol on yellow background. Bubble talk or comment sign symbol on yellow background. 3d render. talk stock pictures, royalty-free photos &amp; images">
            <a:extLst>
              <a:ext uri="{FF2B5EF4-FFF2-40B4-BE49-F238E27FC236}">
                <a16:creationId xmlns:a16="http://schemas.microsoft.com/office/drawing/2014/main" id="{78439699-834C-AFD0-F3C3-9D9CCFF032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249" r="2008"/>
          <a:stretch/>
        </p:blipFill>
        <p:spPr bwMode="auto">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C63C6A2C-3716-1E60-8E15-5872943651F8}"/>
              </a:ext>
            </a:extLst>
          </p:cNvPr>
          <p:cNvGraphicFramePr>
            <a:graphicFrameLocks noGrp="1"/>
          </p:cNvGraphicFramePr>
          <p:nvPr>
            <p:ph idx="1"/>
            <p:extLst>
              <p:ext uri="{D42A27DB-BD31-4B8C-83A1-F6EECF244321}">
                <p14:modId xmlns:p14="http://schemas.microsoft.com/office/powerpoint/2010/main" val="1974782463"/>
              </p:ext>
            </p:extLst>
          </p:nvPr>
        </p:nvGraphicFramePr>
        <p:xfrm>
          <a:off x="6513788" y="2333297"/>
          <a:ext cx="4840010" cy="3843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3624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3" name="Rectangle 16390">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526FC5-5B9E-7E59-8EAC-35D5A7C01A66}"/>
              </a:ext>
            </a:extLst>
          </p:cNvPr>
          <p:cNvSpPr>
            <a:spLocks noGrp="1"/>
          </p:cNvSpPr>
          <p:nvPr>
            <p:ph idx="1"/>
          </p:nvPr>
        </p:nvSpPr>
        <p:spPr>
          <a:xfrm>
            <a:off x="538480" y="1737360"/>
            <a:ext cx="4632959" cy="4846319"/>
          </a:xfrm>
        </p:spPr>
        <p:txBody>
          <a:bodyPr>
            <a:normAutofit/>
          </a:bodyPr>
          <a:lstStyle/>
          <a:p>
            <a:pPr>
              <a:buFont typeface="Wingdings" panose="05000000000000000000" pitchFamily="2" charset="2"/>
              <a:buChar char="ü"/>
            </a:pPr>
            <a:r>
              <a:rPr lang="hr-HR" sz="2000" dirty="0"/>
              <a:t>Suradnja – definirati vrijeme i napor koji će se ulagati u određeni cilj i problem</a:t>
            </a:r>
          </a:p>
          <a:p>
            <a:pPr>
              <a:buFont typeface="Wingdings" panose="05000000000000000000" pitchFamily="2" charset="2"/>
              <a:buChar char="ü"/>
            </a:pPr>
            <a:r>
              <a:rPr lang="hr-HR" sz="2000" dirty="0"/>
              <a:t>Procijeniti prirodu problema i pretvoriti ga u </a:t>
            </a:r>
            <a:r>
              <a:rPr lang="hr-HR" sz="2000" dirty="0" err="1"/>
              <a:t>cillj</a:t>
            </a:r>
            <a:endParaRPr lang="hr-HR" sz="2000" dirty="0"/>
          </a:p>
          <a:p>
            <a:pPr>
              <a:buFont typeface="Wingdings" panose="05000000000000000000" pitchFamily="2" charset="2"/>
              <a:buChar char="ü"/>
            </a:pPr>
            <a:endParaRPr lang="hr-HR" sz="2000" dirty="0"/>
          </a:p>
          <a:p>
            <a:pPr>
              <a:buFont typeface="Wingdings" panose="05000000000000000000" pitchFamily="2" charset="2"/>
              <a:buChar char="ü"/>
            </a:pPr>
            <a:r>
              <a:rPr lang="hr-HR" sz="2000" b="1" dirty="0"/>
              <a:t>Primjer:</a:t>
            </a:r>
          </a:p>
          <a:p>
            <a:pPr>
              <a:buFont typeface="Wingdings" panose="05000000000000000000" pitchFamily="2" charset="2"/>
              <a:buChar char="ü"/>
            </a:pPr>
            <a:r>
              <a:rPr lang="hr-HR" sz="2000" b="1" dirty="0" err="1"/>
              <a:t>Abe</a:t>
            </a:r>
            <a:r>
              <a:rPr lang="hr-HR" sz="2000" b="1" dirty="0"/>
              <a:t> – problem s rođakinjom i njenim poslom vs. Problem vezan za pronalaženje stana</a:t>
            </a:r>
          </a:p>
          <a:p>
            <a:pPr marL="0" indent="0">
              <a:buNone/>
            </a:pPr>
            <a:r>
              <a:rPr lang="hr-HR" sz="2000" dirty="0"/>
              <a:t>		</a:t>
            </a:r>
          </a:p>
        </p:txBody>
      </p:sp>
      <p:pic>
        <p:nvPicPr>
          <p:cNvPr id="16386" name="Picture 2" descr="Hands of man people fist bump team teamwork and partnership business success, Black and white image Hands of man people fist bump team teamwork and partnership business success, Black and white image cooperation of two stock pictures, royalty-free photos &amp; images">
            <a:extLst>
              <a:ext uri="{FF2B5EF4-FFF2-40B4-BE49-F238E27FC236}">
                <a16:creationId xmlns:a16="http://schemas.microsoft.com/office/drawing/2014/main" id="{6C57E010-9142-305E-E904-9084BE9806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87" r="12382" b="-1"/>
          <a:stretch/>
        </p:blipFill>
        <p:spPr bwMode="auto">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186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8C0BB8-63DA-79BB-D58E-4FFFF443E649}"/>
              </a:ext>
            </a:extLst>
          </p:cNvPr>
          <p:cNvSpPr>
            <a:spLocks noGrp="1"/>
          </p:cNvSpPr>
          <p:nvPr>
            <p:ph type="title"/>
          </p:nvPr>
        </p:nvSpPr>
        <p:spPr>
          <a:xfrm>
            <a:off x="838200" y="365125"/>
            <a:ext cx="10515600" cy="1325563"/>
          </a:xfrm>
        </p:spPr>
        <p:txBody>
          <a:bodyPr>
            <a:normAutofit/>
          </a:bodyPr>
          <a:lstStyle/>
          <a:p>
            <a:r>
              <a:rPr lang="hr-HR" dirty="0"/>
              <a:t>7. Pomaganje klijentu u identifikaciji problematične situacije</a:t>
            </a:r>
            <a:endParaRPr lang="en-GB" dirty="0"/>
          </a:p>
        </p:txBody>
      </p:sp>
      <p:sp>
        <p:nvSpPr>
          <p:cNvPr id="3" name="Content Placeholder 2">
            <a:extLst>
              <a:ext uri="{FF2B5EF4-FFF2-40B4-BE49-F238E27FC236}">
                <a16:creationId xmlns:a16="http://schemas.microsoft.com/office/drawing/2014/main" id="{2789E362-7255-547D-0E51-2E3029ABFA14}"/>
              </a:ext>
            </a:extLst>
          </p:cNvPr>
          <p:cNvSpPr>
            <a:spLocks noGrp="1"/>
          </p:cNvSpPr>
          <p:nvPr>
            <p:ph idx="1"/>
          </p:nvPr>
        </p:nvSpPr>
        <p:spPr>
          <a:xfrm>
            <a:off x="838200" y="2192675"/>
            <a:ext cx="4614759" cy="4163337"/>
          </a:xfrm>
        </p:spPr>
        <p:txBody>
          <a:bodyPr>
            <a:normAutofit/>
          </a:bodyPr>
          <a:lstStyle/>
          <a:p>
            <a:pPr>
              <a:buFont typeface="Wingdings" panose="05000000000000000000" pitchFamily="2" charset="2"/>
              <a:buChar char="ü"/>
            </a:pPr>
            <a:r>
              <a:rPr lang="hr-HR" sz="2400" dirty="0"/>
              <a:t>Klijenti su često uznemireni, ali ne znaju točno zašto ili što ih najviše uznemiruje</a:t>
            </a:r>
          </a:p>
          <a:p>
            <a:pPr>
              <a:buFont typeface="Wingdings" panose="05000000000000000000" pitchFamily="2" charset="2"/>
              <a:buChar char="ü"/>
            </a:pPr>
            <a:r>
              <a:rPr lang="hr-HR" sz="2400" dirty="0"/>
              <a:t>Kako identificirati „glavni” problem?</a:t>
            </a:r>
          </a:p>
          <a:p>
            <a:pPr>
              <a:buFont typeface="Wingdings" panose="05000000000000000000" pitchFamily="2" charset="2"/>
              <a:buChar char="ü"/>
            </a:pPr>
            <a:r>
              <a:rPr lang="hr-HR" sz="2400" dirty="0"/>
              <a:t>Hipotetsko rješavanje jednog problema – procjena olakšanja</a:t>
            </a:r>
          </a:p>
          <a:p>
            <a:pPr>
              <a:buFont typeface="Wingdings" panose="05000000000000000000" pitchFamily="2" charset="2"/>
              <a:buChar char="ü"/>
            </a:pPr>
            <a:r>
              <a:rPr lang="hr-HR" sz="2400" b="1" dirty="0"/>
              <a:t>Primjer: Maria</a:t>
            </a:r>
          </a:p>
          <a:p>
            <a:endParaRPr lang="en-GB" sz="2000" dirty="0"/>
          </a:p>
        </p:txBody>
      </p:sp>
      <p:pic>
        <p:nvPicPr>
          <p:cNvPr id="8194" name="Picture 2" descr="Happy woman holding huge tourists binocular Happy woman holding huge tourists binocular and looking far ahead. Vector illustration for observation, discovery, future concept search stock illustrations">
            <a:extLst>
              <a:ext uri="{FF2B5EF4-FFF2-40B4-BE49-F238E27FC236}">
                <a16:creationId xmlns:a16="http://schemas.microsoft.com/office/drawing/2014/main" id="{65793A85-6358-4989-6987-43A0213637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18" r="2612" b="-3"/>
          <a:stretch/>
        </p:blipFill>
        <p:spPr bwMode="auto">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505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6A57F9-5A49-97B5-A887-86659B47FD3A}"/>
              </a:ext>
            </a:extLst>
          </p:cNvPr>
          <p:cNvSpPr>
            <a:spLocks noGrp="1"/>
          </p:cNvSpPr>
          <p:nvPr>
            <p:ph idx="1"/>
          </p:nvPr>
        </p:nvSpPr>
        <p:spPr>
          <a:xfrm>
            <a:off x="497840" y="375920"/>
            <a:ext cx="10855960" cy="5796280"/>
          </a:xfrm>
        </p:spPr>
        <p:txBody>
          <a:bodyPr>
            <a:normAutofit/>
          </a:bodyPr>
          <a:lstStyle/>
          <a:p>
            <a:r>
              <a:rPr lang="en-GB" sz="2400" b="1" dirty="0"/>
              <a:t>Judi</a:t>
            </a:r>
            <a:r>
              <a:rPr lang="hr-HR" sz="2400" b="1" dirty="0"/>
              <a:t>t</a:t>
            </a:r>
            <a:r>
              <a:rPr lang="en-GB" sz="2400" b="1" dirty="0"/>
              <a:t>h</a:t>
            </a:r>
            <a:r>
              <a:rPr lang="en-GB" sz="2400" dirty="0"/>
              <a:t>: </a:t>
            </a:r>
            <a:r>
              <a:rPr lang="en-GB" sz="2400" b="1" dirty="0" err="1"/>
              <a:t>Dakle</a:t>
            </a:r>
            <a:r>
              <a:rPr lang="en-GB" sz="2400" b="1" dirty="0"/>
              <a:t>, </a:t>
            </a:r>
            <a:r>
              <a:rPr lang="en-GB" sz="2400" b="1" dirty="0" err="1"/>
              <a:t>zvuči</a:t>
            </a:r>
            <a:r>
              <a:rPr lang="en-GB" sz="2400" b="1" dirty="0"/>
              <a:t> </a:t>
            </a:r>
            <a:r>
              <a:rPr lang="en-GB" sz="2400" b="1" dirty="0" err="1"/>
              <a:t>kao</a:t>
            </a:r>
            <a:r>
              <a:rPr lang="en-GB" sz="2400" b="1" dirty="0"/>
              <a:t> da </a:t>
            </a:r>
            <a:r>
              <a:rPr lang="en-GB" sz="2400" b="1" dirty="0" err="1"/>
              <a:t>ste</a:t>
            </a:r>
            <a:r>
              <a:rPr lang="en-GB" sz="2400" b="1" dirty="0"/>
              <a:t> </a:t>
            </a:r>
            <a:r>
              <a:rPr lang="en-GB" sz="2400" b="1" dirty="0" err="1"/>
              <a:t>bili</a:t>
            </a:r>
            <a:r>
              <a:rPr lang="en-GB" sz="2400" b="1" dirty="0"/>
              <a:t> </a:t>
            </a:r>
            <a:r>
              <a:rPr lang="en-GB" sz="2400" b="1" dirty="0" err="1"/>
              <a:t>jako</a:t>
            </a:r>
            <a:r>
              <a:rPr lang="en-GB" sz="2400" b="1" dirty="0"/>
              <a:t> </a:t>
            </a:r>
            <a:r>
              <a:rPr lang="en-GB" sz="2400" b="1" dirty="0" err="1"/>
              <a:t>uzrujani</a:t>
            </a:r>
            <a:r>
              <a:rPr lang="en-GB" sz="2400" b="1" dirty="0"/>
              <a:t> </a:t>
            </a:r>
            <a:r>
              <a:rPr lang="en-GB" sz="2400" b="1" dirty="0" err="1"/>
              <a:t>posljednjih</a:t>
            </a:r>
            <a:r>
              <a:rPr lang="en-GB" sz="2400" b="1" dirty="0"/>
              <a:t> </a:t>
            </a:r>
            <a:r>
              <a:rPr lang="en-GB" sz="2400" b="1" dirty="0" err="1"/>
              <a:t>nekoliko</a:t>
            </a:r>
            <a:r>
              <a:rPr lang="en-GB" sz="2400" b="1" dirty="0"/>
              <a:t> dana </a:t>
            </a:r>
            <a:r>
              <a:rPr lang="en-GB" sz="2400" b="1" dirty="0" err="1"/>
              <a:t>i</a:t>
            </a:r>
            <a:r>
              <a:rPr lang="en-GB" sz="2400" b="1" dirty="0"/>
              <a:t> </a:t>
            </a:r>
            <a:r>
              <a:rPr lang="en-GB" sz="2400" b="1" dirty="0" err="1"/>
              <a:t>niste</a:t>
            </a:r>
            <a:r>
              <a:rPr lang="en-GB" sz="2400" b="1" dirty="0"/>
              <a:t> </a:t>
            </a:r>
            <a:r>
              <a:rPr lang="en-GB" sz="2400" b="1" dirty="0" err="1"/>
              <a:t>sigurni</a:t>
            </a:r>
            <a:r>
              <a:rPr lang="en-GB" sz="2400" b="1" dirty="0"/>
              <a:t> </a:t>
            </a:r>
            <a:r>
              <a:rPr lang="en-GB" sz="2400" b="1" dirty="0" err="1"/>
              <a:t>zašto</a:t>
            </a:r>
            <a:r>
              <a:rPr lang="en-GB" sz="2400" b="1" dirty="0"/>
              <a:t> </a:t>
            </a:r>
            <a:r>
              <a:rPr lang="hr-HR" sz="2400" b="1" dirty="0"/>
              <a:t>te</a:t>
            </a:r>
            <a:r>
              <a:rPr lang="en-GB" sz="2400" b="1" dirty="0"/>
              <a:t> </a:t>
            </a:r>
            <a:r>
              <a:rPr lang="en-GB" sz="2400" b="1" dirty="0" err="1"/>
              <a:t>imate</a:t>
            </a:r>
            <a:r>
              <a:rPr lang="en-GB" sz="2400" b="1" dirty="0"/>
              <a:t> </a:t>
            </a:r>
            <a:r>
              <a:rPr lang="en-GB" sz="2400" b="1" dirty="0" err="1"/>
              <a:t>problema</a:t>
            </a:r>
            <a:r>
              <a:rPr lang="en-GB" sz="2400" b="1" dirty="0"/>
              <a:t> s </a:t>
            </a:r>
            <a:r>
              <a:rPr lang="en-GB" sz="2400" b="1" dirty="0" err="1"/>
              <a:t>identificiranjem</a:t>
            </a:r>
            <a:r>
              <a:rPr lang="en-GB" sz="2400" b="1" dirty="0"/>
              <a:t> </a:t>
            </a:r>
            <a:r>
              <a:rPr lang="en-GB" sz="2400" b="1" dirty="0" err="1"/>
              <a:t>svojih</a:t>
            </a:r>
            <a:r>
              <a:rPr lang="en-GB" sz="2400" b="1" dirty="0"/>
              <a:t> </a:t>
            </a:r>
            <a:r>
              <a:rPr lang="en-GB" sz="2400" b="1" dirty="0" err="1"/>
              <a:t>misli</a:t>
            </a:r>
            <a:r>
              <a:rPr lang="en-GB" sz="2400" b="1" dirty="0"/>
              <a:t>—</a:t>
            </a:r>
            <a:r>
              <a:rPr lang="en-GB" sz="2400" b="1" dirty="0" err="1"/>
              <a:t>jednostavno</a:t>
            </a:r>
            <a:r>
              <a:rPr lang="en-GB" sz="2400" b="1" dirty="0"/>
              <a:t> se </a:t>
            </a:r>
            <a:r>
              <a:rPr lang="en-GB" sz="2400" b="1" dirty="0" err="1"/>
              <a:t>osjećate</a:t>
            </a:r>
            <a:r>
              <a:rPr lang="en-GB" sz="2400" b="1" dirty="0"/>
              <a:t> </a:t>
            </a:r>
            <a:r>
              <a:rPr lang="en-GB" sz="2400" b="1" dirty="0" err="1"/>
              <a:t>uzrujano</a:t>
            </a:r>
            <a:r>
              <a:rPr lang="en-GB" sz="2400" b="1" dirty="0"/>
              <a:t> </a:t>
            </a:r>
            <a:r>
              <a:rPr lang="en-GB" sz="2400" b="1" dirty="0" err="1"/>
              <a:t>većinu</a:t>
            </a:r>
            <a:r>
              <a:rPr lang="en-GB" sz="2400" b="1" dirty="0"/>
              <a:t> </a:t>
            </a:r>
            <a:r>
              <a:rPr lang="en-GB" sz="2400" b="1" dirty="0" err="1"/>
              <a:t>vremena</a:t>
            </a:r>
            <a:r>
              <a:rPr lang="en-GB" sz="2400" b="1" dirty="0"/>
              <a:t>. Je li </a:t>
            </a:r>
            <a:r>
              <a:rPr lang="en-GB" sz="2400" b="1" dirty="0" err="1"/>
              <a:t>tako</a:t>
            </a:r>
            <a:r>
              <a:rPr lang="en-GB" sz="2400" b="1" dirty="0"/>
              <a:t>? </a:t>
            </a:r>
            <a:endParaRPr lang="hr-HR" sz="2400" b="1" dirty="0"/>
          </a:p>
          <a:p>
            <a:r>
              <a:rPr lang="en-GB" sz="2400" dirty="0"/>
              <a:t>M</a:t>
            </a:r>
            <a:r>
              <a:rPr lang="hr-HR" sz="2400" dirty="0" err="1"/>
              <a:t>aria</a:t>
            </a:r>
            <a:r>
              <a:rPr lang="en-GB" sz="2400" dirty="0"/>
              <a:t>: Da. </a:t>
            </a:r>
            <a:r>
              <a:rPr lang="hr-HR" sz="2400" dirty="0"/>
              <a:t>Jednostavno ne </a:t>
            </a:r>
            <a:r>
              <a:rPr lang="en-GB" sz="2400" dirty="0" err="1"/>
              <a:t>znam</a:t>
            </a:r>
            <a:r>
              <a:rPr lang="en-GB" sz="2400" dirty="0"/>
              <a:t> </a:t>
            </a:r>
            <a:r>
              <a:rPr lang="en-GB" sz="2400" dirty="0" err="1"/>
              <a:t>zašto</a:t>
            </a:r>
            <a:r>
              <a:rPr lang="en-GB" sz="2400" dirty="0"/>
              <a:t> se </a:t>
            </a:r>
            <a:r>
              <a:rPr lang="en-GB" sz="2400" dirty="0" err="1"/>
              <a:t>osjećam</a:t>
            </a:r>
            <a:r>
              <a:rPr lang="en-GB" sz="2400" dirty="0"/>
              <a:t> </a:t>
            </a:r>
            <a:r>
              <a:rPr lang="en-GB" sz="2400" dirty="0" err="1"/>
              <a:t>tako</a:t>
            </a:r>
            <a:r>
              <a:rPr lang="en-GB" sz="2400" dirty="0"/>
              <a:t> </a:t>
            </a:r>
            <a:r>
              <a:rPr lang="en-GB" sz="2400" dirty="0" err="1"/>
              <a:t>loše</a:t>
            </a:r>
            <a:r>
              <a:rPr lang="en-GB" sz="2400" dirty="0"/>
              <a:t>.</a:t>
            </a:r>
            <a:endParaRPr lang="hr-HR" sz="2400" dirty="0"/>
          </a:p>
          <a:p>
            <a:r>
              <a:rPr lang="en-GB" sz="2400" b="1" dirty="0"/>
              <a:t>Judi</a:t>
            </a:r>
            <a:r>
              <a:rPr lang="hr-HR" sz="2400" b="1" dirty="0"/>
              <a:t>t</a:t>
            </a:r>
            <a:r>
              <a:rPr lang="en-GB" sz="2400" b="1" dirty="0"/>
              <a:t>h: O </a:t>
            </a:r>
            <a:r>
              <a:rPr lang="en-GB" sz="2400" b="1" dirty="0" err="1"/>
              <a:t>kakvim</a:t>
            </a:r>
            <a:r>
              <a:rPr lang="en-GB" sz="2400" b="1" dirty="0"/>
              <a:t> </a:t>
            </a:r>
            <a:r>
              <a:rPr lang="en-GB" sz="2400" b="1" dirty="0" err="1"/>
              <a:t>ste</a:t>
            </a:r>
            <a:r>
              <a:rPr lang="en-GB" sz="2400" b="1" dirty="0"/>
              <a:t> </a:t>
            </a:r>
            <a:r>
              <a:rPr lang="en-GB" sz="2400" b="1" dirty="0" err="1"/>
              <a:t>stvarima</a:t>
            </a:r>
            <a:r>
              <a:rPr lang="en-GB" sz="2400" b="1" dirty="0"/>
              <a:t> </a:t>
            </a:r>
            <a:r>
              <a:rPr lang="en-GB" sz="2400" b="1" dirty="0" err="1"/>
              <a:t>razmišljali</a:t>
            </a:r>
            <a:r>
              <a:rPr lang="en-GB" sz="2400" b="1" dirty="0"/>
              <a:t>?</a:t>
            </a:r>
            <a:endParaRPr lang="hr-HR" sz="2400" b="1" dirty="0"/>
          </a:p>
          <a:p>
            <a:r>
              <a:rPr lang="en-GB" sz="2400" dirty="0"/>
              <a:t>M</a:t>
            </a:r>
            <a:r>
              <a:rPr lang="hr-HR" sz="2400" dirty="0" err="1"/>
              <a:t>aria</a:t>
            </a:r>
            <a:r>
              <a:rPr lang="en-GB" sz="2400" dirty="0"/>
              <a:t>: Pa, </a:t>
            </a:r>
            <a:r>
              <a:rPr lang="en-GB" sz="2400" dirty="0" err="1"/>
              <a:t>još</a:t>
            </a:r>
            <a:r>
              <a:rPr lang="en-GB" sz="2400" dirty="0"/>
              <a:t> </a:t>
            </a:r>
            <a:r>
              <a:rPr lang="en-GB" sz="2400" dirty="0" err="1"/>
              <a:t>uvijek</a:t>
            </a:r>
            <a:r>
              <a:rPr lang="en-GB" sz="2400" dirty="0"/>
              <a:t> se </a:t>
            </a:r>
            <a:r>
              <a:rPr lang="en-GB" sz="2400" dirty="0" err="1"/>
              <a:t>svađam</a:t>
            </a:r>
            <a:r>
              <a:rPr lang="en-GB" sz="2400" dirty="0"/>
              <a:t> s </a:t>
            </a:r>
            <a:r>
              <a:rPr lang="en-GB" sz="2400" dirty="0" err="1"/>
              <a:t>mamom</a:t>
            </a:r>
            <a:r>
              <a:rPr lang="en-GB" sz="2400" dirty="0"/>
              <a:t>. A </a:t>
            </a:r>
            <a:r>
              <a:rPr lang="en-GB" sz="2400" dirty="0" err="1"/>
              <a:t>i</a:t>
            </a:r>
            <a:r>
              <a:rPr lang="en-GB" sz="2400" dirty="0"/>
              <a:t> </a:t>
            </a:r>
            <a:r>
              <a:rPr lang="en-GB" sz="2400" dirty="0" err="1"/>
              <a:t>moja</a:t>
            </a:r>
            <a:r>
              <a:rPr lang="en-GB" sz="2400" dirty="0"/>
              <a:t> </a:t>
            </a:r>
            <a:r>
              <a:rPr lang="en-GB" sz="2400" dirty="0" err="1"/>
              <a:t>sestra</a:t>
            </a:r>
            <a:r>
              <a:rPr lang="en-GB" sz="2400" dirty="0"/>
              <a:t> je </a:t>
            </a:r>
            <a:r>
              <a:rPr lang="en-GB" sz="2400" dirty="0" err="1"/>
              <a:t>ljuta</a:t>
            </a:r>
            <a:r>
              <a:rPr lang="en-GB" sz="2400" dirty="0"/>
              <a:t> </a:t>
            </a:r>
            <a:r>
              <a:rPr lang="en-GB" sz="2400" dirty="0" err="1"/>
              <a:t>na</a:t>
            </a:r>
            <a:r>
              <a:rPr lang="en-GB" sz="2400" dirty="0"/>
              <a:t> </a:t>
            </a:r>
            <a:r>
              <a:rPr lang="en-GB" sz="2400" dirty="0" err="1"/>
              <a:t>mene</a:t>
            </a:r>
            <a:r>
              <a:rPr lang="en-GB" sz="2400" dirty="0"/>
              <a:t>. </a:t>
            </a:r>
            <a:r>
              <a:rPr lang="en-GB" sz="2400" dirty="0" err="1"/>
              <a:t>Još</a:t>
            </a:r>
            <a:r>
              <a:rPr lang="en-GB" sz="2400" dirty="0"/>
              <a:t> </a:t>
            </a:r>
            <a:r>
              <a:rPr lang="en-GB" sz="2400" dirty="0" err="1"/>
              <a:t>uvijek</a:t>
            </a:r>
            <a:r>
              <a:rPr lang="en-GB" sz="2400" dirty="0"/>
              <a:t> ne </a:t>
            </a:r>
            <a:r>
              <a:rPr lang="en-GB" sz="2400" dirty="0" err="1"/>
              <a:t>mogu</a:t>
            </a:r>
            <a:r>
              <a:rPr lang="en-GB" sz="2400" dirty="0"/>
              <a:t> </a:t>
            </a:r>
            <a:r>
              <a:rPr lang="en-GB" sz="2400" dirty="0" err="1"/>
              <a:t>naći</a:t>
            </a:r>
            <a:r>
              <a:rPr lang="en-GB" sz="2400" dirty="0"/>
              <a:t> </a:t>
            </a:r>
            <a:r>
              <a:rPr lang="en-GB" sz="2400" dirty="0" err="1"/>
              <a:t>posao</a:t>
            </a:r>
            <a:r>
              <a:rPr lang="en-GB" sz="2400" dirty="0"/>
              <a:t>, stan mi je u </a:t>
            </a:r>
            <a:r>
              <a:rPr lang="en-GB" sz="2400" dirty="0" err="1"/>
              <a:t>neredu</a:t>
            </a:r>
            <a:r>
              <a:rPr lang="en-GB" sz="2400" dirty="0"/>
              <a:t> </a:t>
            </a:r>
            <a:r>
              <a:rPr lang="en-GB" sz="2400" dirty="0" err="1"/>
              <a:t>i</a:t>
            </a:r>
            <a:r>
              <a:rPr lang="en-GB" sz="2400" dirty="0"/>
              <a:t>, ne </a:t>
            </a:r>
            <a:r>
              <a:rPr lang="en-GB" sz="2400" dirty="0" err="1"/>
              <a:t>znam</a:t>
            </a:r>
            <a:r>
              <a:rPr lang="en-GB" sz="2400" dirty="0"/>
              <a:t>, </a:t>
            </a:r>
            <a:r>
              <a:rPr lang="en-GB" sz="2400" dirty="0" err="1"/>
              <a:t>sve</a:t>
            </a:r>
            <a:r>
              <a:rPr lang="hr-HR" sz="2400" dirty="0"/>
              <a:t>..</a:t>
            </a:r>
          </a:p>
          <a:p>
            <a:r>
              <a:rPr lang="en-GB" sz="2400" b="1" dirty="0"/>
              <a:t>Judi</a:t>
            </a:r>
            <a:r>
              <a:rPr lang="hr-HR" sz="2400" b="1" dirty="0"/>
              <a:t>t</a:t>
            </a:r>
            <a:r>
              <a:rPr lang="en-GB" sz="2400" b="1" dirty="0"/>
              <a:t>h: </a:t>
            </a:r>
            <a:r>
              <a:rPr lang="en-GB" sz="2400" b="1" dirty="0" err="1"/>
              <a:t>Još</a:t>
            </a:r>
            <a:r>
              <a:rPr lang="en-GB" sz="2400" b="1" dirty="0"/>
              <a:t> </a:t>
            </a:r>
            <a:r>
              <a:rPr lang="en-GB" sz="2400" b="1" dirty="0" err="1"/>
              <a:t>nešto</a:t>
            </a:r>
            <a:r>
              <a:rPr lang="en-GB" sz="2400" b="1" dirty="0"/>
              <a:t>?</a:t>
            </a:r>
            <a:endParaRPr lang="hr-HR" sz="2400" b="1" dirty="0"/>
          </a:p>
          <a:p>
            <a:r>
              <a:rPr lang="en-GB" sz="2400" dirty="0"/>
              <a:t>M</a:t>
            </a:r>
            <a:r>
              <a:rPr lang="hr-HR" sz="2400" dirty="0" err="1"/>
              <a:t>aria</a:t>
            </a:r>
            <a:r>
              <a:rPr lang="en-GB" sz="2400" dirty="0"/>
              <a:t>: Ne </a:t>
            </a:r>
            <a:r>
              <a:rPr lang="en-GB" sz="2400" dirty="0" err="1"/>
              <a:t>osjećam</a:t>
            </a:r>
            <a:r>
              <a:rPr lang="en-GB" sz="2400" dirty="0"/>
              <a:t> se </a:t>
            </a:r>
            <a:r>
              <a:rPr lang="en-GB" sz="2400" dirty="0" err="1"/>
              <a:t>baš</a:t>
            </a:r>
            <a:r>
              <a:rPr lang="en-GB" sz="2400" dirty="0"/>
              <a:t> dobro. </a:t>
            </a:r>
            <a:r>
              <a:rPr lang="en-GB" sz="2400" dirty="0" err="1"/>
              <a:t>Bojim</a:t>
            </a:r>
            <a:r>
              <a:rPr lang="en-GB" sz="2400" dirty="0"/>
              <a:t> se da </a:t>
            </a:r>
            <a:r>
              <a:rPr lang="en-GB" sz="2400" dirty="0" err="1"/>
              <a:t>bih</a:t>
            </a:r>
            <a:r>
              <a:rPr lang="en-GB" sz="2400" dirty="0"/>
              <a:t> se </a:t>
            </a:r>
            <a:r>
              <a:rPr lang="en-GB" sz="2400" dirty="0" err="1"/>
              <a:t>mogla</a:t>
            </a:r>
            <a:r>
              <a:rPr lang="en-GB" sz="2400" dirty="0"/>
              <a:t> </a:t>
            </a:r>
            <a:r>
              <a:rPr lang="en-GB" sz="2400" dirty="0" err="1"/>
              <a:t>razboljeti</a:t>
            </a:r>
            <a:r>
              <a:rPr lang="en-GB" sz="2400" dirty="0"/>
              <a:t>. </a:t>
            </a:r>
            <a:endParaRPr lang="hr-HR" sz="2400" dirty="0"/>
          </a:p>
          <a:p>
            <a:r>
              <a:rPr lang="en-GB" sz="2400" b="1" dirty="0"/>
              <a:t>Judi</a:t>
            </a:r>
            <a:r>
              <a:rPr lang="hr-HR" sz="2400" b="1" dirty="0"/>
              <a:t>t</a:t>
            </a:r>
            <a:r>
              <a:rPr lang="en-GB" sz="2400" b="1" dirty="0"/>
              <a:t>h: Koja </a:t>
            </a:r>
            <a:r>
              <a:rPr lang="hr-HR" sz="2400" b="1" dirty="0"/>
              <a:t>V</a:t>
            </a:r>
            <a:r>
              <a:rPr lang="en-GB" sz="2400" b="1" dirty="0"/>
              <a:t>as od </a:t>
            </a:r>
            <a:r>
              <a:rPr lang="en-GB" sz="2400" b="1" dirty="0" err="1"/>
              <a:t>ovih</a:t>
            </a:r>
            <a:r>
              <a:rPr lang="en-GB" sz="2400" b="1" dirty="0"/>
              <a:t> </a:t>
            </a:r>
            <a:r>
              <a:rPr lang="en-GB" sz="2400" b="1" dirty="0" err="1"/>
              <a:t>situacija</a:t>
            </a:r>
            <a:r>
              <a:rPr lang="en-GB" sz="2400" b="1" dirty="0"/>
              <a:t> </a:t>
            </a:r>
            <a:r>
              <a:rPr lang="en-GB" sz="2400" b="1" dirty="0" err="1"/>
              <a:t>najviše</a:t>
            </a:r>
            <a:r>
              <a:rPr lang="en-GB" sz="2400" b="1" dirty="0"/>
              <a:t> </a:t>
            </a:r>
            <a:r>
              <a:rPr lang="en-GB" sz="2400" b="1" dirty="0" err="1"/>
              <a:t>muči</a:t>
            </a:r>
            <a:r>
              <a:rPr lang="en-GB" sz="2400" b="1" dirty="0"/>
              <a:t>? </a:t>
            </a:r>
            <a:r>
              <a:rPr lang="en-GB" sz="2400" b="1" dirty="0" err="1"/>
              <a:t>Vaša</a:t>
            </a:r>
            <a:r>
              <a:rPr lang="en-GB" sz="2400" b="1" dirty="0"/>
              <a:t> mama, </a:t>
            </a:r>
            <a:r>
              <a:rPr lang="hr-HR" sz="2400" b="1" dirty="0"/>
              <a:t>V</a:t>
            </a:r>
            <a:r>
              <a:rPr lang="en-GB" sz="2400" b="1" dirty="0" err="1"/>
              <a:t>aša</a:t>
            </a:r>
            <a:r>
              <a:rPr lang="en-GB" sz="2400" b="1" dirty="0"/>
              <a:t> </a:t>
            </a:r>
            <a:r>
              <a:rPr lang="en-GB" sz="2400" b="1" dirty="0" err="1"/>
              <a:t>sestra</a:t>
            </a:r>
            <a:r>
              <a:rPr lang="en-GB" sz="2400" b="1" dirty="0"/>
              <a:t>, </a:t>
            </a:r>
            <a:r>
              <a:rPr lang="en-GB" sz="2400" b="1" dirty="0" err="1"/>
              <a:t>posao</a:t>
            </a:r>
            <a:r>
              <a:rPr lang="en-GB" sz="2400" b="1" dirty="0"/>
              <a:t>, stan </a:t>
            </a:r>
            <a:r>
              <a:rPr lang="en-GB" sz="2400" b="1" dirty="0" err="1"/>
              <a:t>ili</a:t>
            </a:r>
            <a:r>
              <a:rPr lang="en-GB" sz="2400" b="1" dirty="0"/>
              <a:t> </a:t>
            </a:r>
            <a:r>
              <a:rPr lang="hr-HR" sz="2400" b="1" dirty="0"/>
              <a:t>što </a:t>
            </a:r>
            <a:r>
              <a:rPr lang="en-GB" sz="2400" b="1" dirty="0"/>
              <a:t>se </a:t>
            </a:r>
            <a:r>
              <a:rPr lang="en-GB" sz="2400" b="1" dirty="0" err="1"/>
              <a:t>osjećate</a:t>
            </a:r>
            <a:r>
              <a:rPr lang="en-GB" sz="2400" b="1" dirty="0"/>
              <a:t> </a:t>
            </a:r>
            <a:r>
              <a:rPr lang="en-GB" sz="2400" b="1" dirty="0" err="1"/>
              <a:t>bolesno</a:t>
            </a:r>
            <a:r>
              <a:rPr lang="en-GB" sz="2400" dirty="0"/>
              <a:t>? </a:t>
            </a:r>
            <a:endParaRPr lang="hr-HR" sz="2400" dirty="0"/>
          </a:p>
          <a:p>
            <a:r>
              <a:rPr lang="en-GB" sz="2400" dirty="0"/>
              <a:t>M</a:t>
            </a:r>
            <a:r>
              <a:rPr lang="hr-HR" sz="2400" dirty="0" err="1"/>
              <a:t>aria</a:t>
            </a:r>
            <a:r>
              <a:rPr lang="en-GB" sz="2400" dirty="0"/>
              <a:t>: Oh, ne </a:t>
            </a:r>
            <a:r>
              <a:rPr lang="en-GB" sz="2400" dirty="0" err="1"/>
              <a:t>znam</a:t>
            </a:r>
            <a:r>
              <a:rPr lang="en-GB" sz="2400" dirty="0"/>
              <a:t>. Svi </a:t>
            </a:r>
            <a:r>
              <a:rPr lang="hr-HR" sz="2400" dirty="0"/>
              <a:t>je jednako </a:t>
            </a:r>
            <a:r>
              <a:rPr lang="en-GB" sz="2400" dirty="0" err="1"/>
              <a:t>loš</a:t>
            </a:r>
            <a:r>
              <a:rPr lang="hr-HR" sz="2400" dirty="0"/>
              <a:t>e</a:t>
            </a:r>
            <a:r>
              <a:rPr lang="en-GB" sz="2400" dirty="0"/>
              <a:t>.</a:t>
            </a:r>
            <a:endParaRPr lang="hr-HR" sz="2400" dirty="0"/>
          </a:p>
          <a:p>
            <a:endParaRPr lang="en-GB" sz="2400" b="1" dirty="0"/>
          </a:p>
        </p:txBody>
      </p:sp>
      <p:pic>
        <p:nvPicPr>
          <p:cNvPr id="7172" name="Picture 4" descr="Speech bubbles Vector illustration of a set of speech bubbles or thought balloons. Cut out design elements on a transparent background on the vector file. Colors are global for easier editing. talk stock illustrations">
            <a:extLst>
              <a:ext uri="{FF2B5EF4-FFF2-40B4-BE49-F238E27FC236}">
                <a16:creationId xmlns:a16="http://schemas.microsoft.com/office/drawing/2014/main" id="{90433A6A-8B97-C86A-6D7E-CBEE80A3E8E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940800" y="4921063"/>
            <a:ext cx="3251200" cy="266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AFA951-D25B-5EB5-CD66-97022193130A}"/>
              </a:ext>
            </a:extLst>
          </p:cNvPr>
          <p:cNvSpPr>
            <a:spLocks noGrp="1"/>
          </p:cNvSpPr>
          <p:nvPr>
            <p:ph idx="1"/>
          </p:nvPr>
        </p:nvSpPr>
        <p:spPr>
          <a:xfrm>
            <a:off x="487680" y="520700"/>
            <a:ext cx="10510520" cy="5816600"/>
          </a:xfrm>
        </p:spPr>
        <p:txBody>
          <a:bodyPr>
            <a:normAutofit/>
          </a:bodyPr>
          <a:lstStyle/>
          <a:p>
            <a:r>
              <a:rPr lang="en-GB" sz="2400" b="1" dirty="0"/>
              <a:t>Judi</a:t>
            </a:r>
            <a:r>
              <a:rPr lang="hr-HR" sz="2400" b="1" dirty="0"/>
              <a:t>t</a:t>
            </a:r>
            <a:r>
              <a:rPr lang="en-GB" sz="2400" b="1" dirty="0"/>
              <a:t>h: </a:t>
            </a:r>
            <a:r>
              <a:rPr lang="en-GB" sz="2400" b="1" dirty="0" err="1"/>
              <a:t>Recimo</a:t>
            </a:r>
            <a:r>
              <a:rPr lang="en-GB" sz="2400" b="1" dirty="0"/>
              <a:t> da </a:t>
            </a:r>
            <a:r>
              <a:rPr lang="en-GB" sz="2400" b="1" dirty="0" err="1"/>
              <a:t>hipotetski</a:t>
            </a:r>
            <a:r>
              <a:rPr lang="en-GB" sz="2400" b="1" dirty="0"/>
              <a:t> </a:t>
            </a:r>
            <a:r>
              <a:rPr lang="en-GB" sz="2400" b="1" dirty="0" err="1"/>
              <a:t>možemo</a:t>
            </a:r>
            <a:r>
              <a:rPr lang="en-GB" sz="2400" b="1" dirty="0"/>
              <a:t> </a:t>
            </a:r>
            <a:r>
              <a:rPr lang="en-GB" sz="2400" b="1" dirty="0" err="1"/>
              <a:t>potpuno</a:t>
            </a:r>
            <a:r>
              <a:rPr lang="en-GB" sz="2400" b="1" dirty="0"/>
              <a:t> </a:t>
            </a:r>
            <a:r>
              <a:rPr lang="en-GB" sz="2400" b="1" dirty="0" err="1"/>
              <a:t>eliminirati</a:t>
            </a:r>
            <a:r>
              <a:rPr lang="en-GB" sz="2400" b="1" dirty="0"/>
              <a:t> problem </a:t>
            </a:r>
            <a:r>
              <a:rPr lang="en-GB" sz="2400" b="1" dirty="0" err="1"/>
              <a:t>mučnine</a:t>
            </a:r>
            <a:r>
              <a:rPr lang="en-GB" sz="2400" b="1" dirty="0"/>
              <a:t>. </a:t>
            </a:r>
            <a:r>
              <a:rPr lang="en-GB" sz="2400" b="1" dirty="0" err="1"/>
              <a:t>Recimo</a:t>
            </a:r>
            <a:r>
              <a:rPr lang="en-GB" sz="2400" b="1" dirty="0"/>
              <a:t> da se sad </a:t>
            </a:r>
            <a:r>
              <a:rPr lang="en-GB" sz="2400" b="1" dirty="0" err="1"/>
              <a:t>osjeća</a:t>
            </a:r>
            <a:r>
              <a:rPr lang="hr-HR" sz="2400" b="1" dirty="0"/>
              <a:t>te</a:t>
            </a:r>
            <a:r>
              <a:rPr lang="en-GB" sz="2400" b="1" dirty="0"/>
              <a:t> </a:t>
            </a:r>
            <a:r>
              <a:rPr lang="en-GB" sz="2400" b="1" dirty="0" err="1"/>
              <a:t>fizički</a:t>
            </a:r>
            <a:r>
              <a:rPr lang="en-GB" sz="2400" b="1" dirty="0"/>
              <a:t> dobro, </a:t>
            </a:r>
            <a:r>
              <a:rPr lang="en-GB" sz="2400" b="1" dirty="0" err="1"/>
              <a:t>koliko</a:t>
            </a:r>
            <a:r>
              <a:rPr lang="en-GB" sz="2400" b="1" dirty="0"/>
              <a:t> s</a:t>
            </a:r>
            <a:r>
              <a:rPr lang="hr-HR" sz="2400" b="1" dirty="0"/>
              <a:t>te</a:t>
            </a:r>
            <a:r>
              <a:rPr lang="en-GB" sz="2400" b="1" dirty="0"/>
              <a:t> </a:t>
            </a:r>
            <a:r>
              <a:rPr lang="en-GB" sz="2400" b="1" dirty="0" err="1"/>
              <a:t>sada</a:t>
            </a:r>
            <a:r>
              <a:rPr lang="en-GB" sz="2400" b="1" dirty="0"/>
              <a:t> </a:t>
            </a:r>
            <a:r>
              <a:rPr lang="en-GB" sz="2400" b="1" dirty="0" err="1"/>
              <a:t>uznemiren</a:t>
            </a:r>
            <a:r>
              <a:rPr lang="hr-HR" sz="2400" b="1" dirty="0"/>
              <a:t>i</a:t>
            </a:r>
            <a:r>
              <a:rPr lang="en-GB" sz="2400" b="1" dirty="0"/>
              <a:t>? </a:t>
            </a:r>
            <a:endParaRPr lang="hr-HR" sz="2400" b="1" dirty="0"/>
          </a:p>
          <a:p>
            <a:r>
              <a:rPr lang="en-GB" sz="2400" dirty="0"/>
              <a:t>M</a:t>
            </a:r>
            <a:r>
              <a:rPr lang="hr-HR" sz="2400" dirty="0" err="1"/>
              <a:t>aria</a:t>
            </a:r>
            <a:r>
              <a:rPr lang="en-GB" sz="2400" dirty="0"/>
              <a:t>: </a:t>
            </a:r>
            <a:r>
              <a:rPr lang="en-GB" sz="2400" dirty="0" err="1"/>
              <a:t>Otprilike</a:t>
            </a:r>
            <a:r>
              <a:rPr lang="en-GB" sz="2400" dirty="0"/>
              <a:t> </a:t>
            </a:r>
            <a:r>
              <a:rPr lang="en-GB" sz="2400" dirty="0" err="1"/>
              <a:t>isto</a:t>
            </a:r>
            <a:r>
              <a:rPr lang="en-GB" sz="2400" dirty="0"/>
              <a:t>. </a:t>
            </a:r>
            <a:endParaRPr lang="hr-HR" sz="2400" dirty="0"/>
          </a:p>
          <a:p>
            <a:r>
              <a:rPr lang="en-GB" sz="2400" b="1" dirty="0"/>
              <a:t>Judi</a:t>
            </a:r>
            <a:r>
              <a:rPr lang="hr-HR" sz="2400" b="1" dirty="0"/>
              <a:t>t</a:t>
            </a:r>
            <a:r>
              <a:rPr lang="en-GB" sz="2400" b="1" dirty="0"/>
              <a:t>h: U </a:t>
            </a:r>
            <a:r>
              <a:rPr lang="en-GB" sz="2400" b="1" dirty="0" err="1"/>
              <a:t>redu</a:t>
            </a:r>
            <a:r>
              <a:rPr lang="en-GB" sz="2400" b="1" dirty="0"/>
              <a:t>. </a:t>
            </a:r>
            <a:r>
              <a:rPr lang="en-GB" sz="2400" b="1" dirty="0" err="1"/>
              <a:t>Recimo</a:t>
            </a:r>
            <a:r>
              <a:rPr lang="en-GB" sz="2400" b="1" dirty="0"/>
              <a:t>, </a:t>
            </a:r>
            <a:r>
              <a:rPr lang="en-GB" sz="2400" b="1" dirty="0" err="1"/>
              <a:t>hipotetski</a:t>
            </a:r>
            <a:r>
              <a:rPr lang="en-GB" sz="2400" b="1" dirty="0"/>
              <a:t>, </a:t>
            </a:r>
            <a:r>
              <a:rPr lang="hr-HR" sz="2400" b="1" dirty="0"/>
              <a:t>Vaša</a:t>
            </a:r>
            <a:r>
              <a:rPr lang="en-GB" sz="2400" b="1" dirty="0"/>
              <a:t> mama </a:t>
            </a:r>
            <a:r>
              <a:rPr lang="en-GB" sz="2400" b="1" dirty="0" err="1"/>
              <a:t>i</a:t>
            </a:r>
            <a:r>
              <a:rPr lang="en-GB" sz="2400" b="1" dirty="0"/>
              <a:t> </a:t>
            </a:r>
            <a:r>
              <a:rPr lang="hr-HR" sz="2400" b="1" dirty="0"/>
              <a:t>Vaša </a:t>
            </a:r>
            <a:r>
              <a:rPr lang="en-GB" sz="2400" b="1" dirty="0" err="1"/>
              <a:t>sestra</a:t>
            </a:r>
            <a:r>
              <a:rPr lang="en-GB" sz="2400" b="1" dirty="0"/>
              <a:t> </a:t>
            </a:r>
            <a:r>
              <a:rPr lang="en-GB" sz="2400" b="1" dirty="0" err="1"/>
              <a:t>nazovu</a:t>
            </a:r>
            <a:r>
              <a:rPr lang="en-GB" sz="2400" b="1" dirty="0"/>
              <a:t> </a:t>
            </a:r>
            <a:r>
              <a:rPr lang="en-GB" sz="2400" b="1" dirty="0" err="1"/>
              <a:t>te</a:t>
            </a:r>
            <a:r>
              <a:rPr lang="en-GB" sz="2400" b="1" dirty="0"/>
              <a:t> se </a:t>
            </a:r>
            <a:r>
              <a:rPr lang="en-GB" sz="2400" b="1" dirty="0" err="1"/>
              <a:t>ispričaju</a:t>
            </a:r>
            <a:r>
              <a:rPr lang="en-GB" sz="2400" b="1" dirty="0"/>
              <a:t> </a:t>
            </a:r>
            <a:r>
              <a:rPr lang="en-GB" sz="2400" b="1" dirty="0" err="1"/>
              <a:t>i</a:t>
            </a:r>
            <a:r>
              <a:rPr lang="en-GB" sz="2400" b="1" dirty="0"/>
              <a:t> </a:t>
            </a:r>
            <a:r>
              <a:rPr lang="en-GB" sz="2400" b="1" dirty="0" err="1"/>
              <a:t>kažu</a:t>
            </a:r>
            <a:r>
              <a:rPr lang="en-GB" sz="2400" b="1" dirty="0"/>
              <a:t> da </a:t>
            </a:r>
            <a:r>
              <a:rPr lang="en-GB" sz="2400" b="1" dirty="0" err="1"/>
              <a:t>žele</a:t>
            </a:r>
            <a:r>
              <a:rPr lang="en-GB" sz="2400" b="1" dirty="0"/>
              <a:t> </a:t>
            </a:r>
            <a:r>
              <a:rPr lang="en-GB" sz="2400" b="1" dirty="0" err="1"/>
              <a:t>imati</a:t>
            </a:r>
            <a:r>
              <a:rPr lang="en-GB" sz="2400" b="1" dirty="0"/>
              <a:t> </a:t>
            </a:r>
            <a:r>
              <a:rPr lang="en-GB" sz="2400" b="1" dirty="0" err="1"/>
              <a:t>bolji</a:t>
            </a:r>
            <a:r>
              <a:rPr lang="en-GB" sz="2400" b="1" dirty="0"/>
              <a:t> </a:t>
            </a:r>
            <a:r>
              <a:rPr lang="en-GB" sz="2400" b="1" dirty="0" err="1"/>
              <a:t>odnos</a:t>
            </a:r>
            <a:r>
              <a:rPr lang="en-GB" sz="2400" b="1" dirty="0"/>
              <a:t> s </a:t>
            </a:r>
            <a:r>
              <a:rPr lang="hr-HR" sz="2400" b="1" dirty="0"/>
              <a:t>Vama</a:t>
            </a:r>
            <a:r>
              <a:rPr lang="en-GB" sz="2400" b="1" dirty="0"/>
              <a:t>. </a:t>
            </a:r>
            <a:r>
              <a:rPr lang="en-GB" sz="2400" b="1" dirty="0" err="1"/>
              <a:t>Kako</a:t>
            </a:r>
            <a:r>
              <a:rPr lang="en-GB" sz="2400" b="1" dirty="0"/>
              <a:t> se </a:t>
            </a:r>
            <a:r>
              <a:rPr lang="en-GB" sz="2400" b="1" dirty="0" err="1"/>
              <a:t>sada</a:t>
            </a:r>
            <a:r>
              <a:rPr lang="en-GB" sz="2400" b="1" dirty="0"/>
              <a:t> </a:t>
            </a:r>
            <a:r>
              <a:rPr lang="en-GB" sz="2400" b="1" dirty="0" err="1"/>
              <a:t>osj</a:t>
            </a:r>
            <a:r>
              <a:rPr lang="hr-HR" sz="2400" b="1" dirty="0" err="1"/>
              <a:t>ećate</a:t>
            </a:r>
            <a:r>
              <a:rPr lang="en-GB" sz="2400" b="1" dirty="0"/>
              <a:t>?</a:t>
            </a:r>
            <a:endParaRPr lang="hr-HR" sz="2400" b="1" dirty="0"/>
          </a:p>
          <a:p>
            <a:r>
              <a:rPr lang="en-GB" sz="2400" dirty="0"/>
              <a:t>M</a:t>
            </a:r>
            <a:r>
              <a:rPr lang="hr-HR" sz="2400" dirty="0" err="1"/>
              <a:t>aria</a:t>
            </a:r>
            <a:r>
              <a:rPr lang="en-GB" sz="2400" dirty="0"/>
              <a:t>: </a:t>
            </a:r>
            <a:r>
              <a:rPr lang="en-GB" sz="2400" dirty="0" err="1"/>
              <a:t>Donekle</a:t>
            </a:r>
            <a:r>
              <a:rPr lang="en-GB" sz="2400" dirty="0"/>
              <a:t> </a:t>
            </a:r>
            <a:r>
              <a:rPr lang="en-GB" sz="2400" dirty="0" err="1"/>
              <a:t>bolje</a:t>
            </a:r>
            <a:r>
              <a:rPr lang="en-GB" sz="2400" dirty="0"/>
              <a:t>. </a:t>
            </a:r>
            <a:endParaRPr lang="hr-HR" sz="2400" dirty="0"/>
          </a:p>
          <a:p>
            <a:r>
              <a:rPr lang="en-GB" sz="2400" b="1" dirty="0"/>
              <a:t>Judi</a:t>
            </a:r>
            <a:r>
              <a:rPr lang="hr-HR" sz="2400" b="1" dirty="0"/>
              <a:t>t</a:t>
            </a:r>
            <a:r>
              <a:rPr lang="en-GB" sz="2400" b="1" dirty="0"/>
              <a:t>h: U </a:t>
            </a:r>
            <a:r>
              <a:rPr lang="en-GB" sz="2400" b="1" dirty="0" err="1"/>
              <a:t>redu</a:t>
            </a:r>
            <a:r>
              <a:rPr lang="en-GB" sz="2400" b="1" dirty="0"/>
              <a:t>. </a:t>
            </a:r>
            <a:r>
              <a:rPr lang="en-GB" sz="2400" b="1" dirty="0" err="1"/>
              <a:t>Recimo</a:t>
            </a:r>
            <a:r>
              <a:rPr lang="en-GB" sz="2400" b="1" dirty="0"/>
              <a:t> da </a:t>
            </a:r>
            <a:r>
              <a:rPr lang="en-GB" sz="2400" b="1" dirty="0" err="1"/>
              <a:t>saznate</a:t>
            </a:r>
            <a:r>
              <a:rPr lang="en-GB" sz="2400" b="1" dirty="0"/>
              <a:t> da </a:t>
            </a:r>
            <a:r>
              <a:rPr lang="en-GB" sz="2400" b="1" dirty="0" err="1"/>
              <a:t>ste</a:t>
            </a:r>
            <a:r>
              <a:rPr lang="en-GB" sz="2400" b="1" dirty="0"/>
              <a:t> </a:t>
            </a:r>
            <a:r>
              <a:rPr lang="en-GB" sz="2400" b="1" dirty="0" err="1"/>
              <a:t>ipak</a:t>
            </a:r>
            <a:r>
              <a:rPr lang="en-GB" sz="2400" b="1" dirty="0"/>
              <a:t> </a:t>
            </a:r>
            <a:r>
              <a:rPr lang="en-GB" sz="2400" b="1" dirty="0" err="1"/>
              <a:t>dobili</a:t>
            </a:r>
            <a:r>
              <a:rPr lang="en-GB" sz="2400" b="1" dirty="0"/>
              <a:t> </a:t>
            </a:r>
            <a:r>
              <a:rPr lang="en-GB" sz="2400" b="1" dirty="0" err="1"/>
              <a:t>posao</a:t>
            </a:r>
            <a:r>
              <a:rPr lang="en-GB" sz="2400" b="1" dirty="0"/>
              <a:t> za koji </a:t>
            </a:r>
            <a:r>
              <a:rPr lang="en-GB" sz="2400" b="1" dirty="0" err="1"/>
              <a:t>ste</a:t>
            </a:r>
            <a:r>
              <a:rPr lang="en-GB" sz="2400" b="1" dirty="0"/>
              <a:t> </a:t>
            </a:r>
            <a:r>
              <a:rPr lang="en-GB" sz="2400" b="1" dirty="0" err="1"/>
              <a:t>bili</a:t>
            </a:r>
            <a:r>
              <a:rPr lang="en-GB" sz="2400" b="1" dirty="0"/>
              <a:t> </a:t>
            </a:r>
            <a:r>
              <a:rPr lang="en-GB" sz="2400" b="1" dirty="0" err="1"/>
              <a:t>na</a:t>
            </a:r>
            <a:r>
              <a:rPr lang="en-GB" sz="2400" b="1" dirty="0"/>
              <a:t> </a:t>
            </a:r>
            <a:r>
              <a:rPr lang="en-GB" sz="2400" b="1" dirty="0" err="1"/>
              <a:t>razgovoru</a:t>
            </a:r>
            <a:r>
              <a:rPr lang="en-GB" sz="2400" b="1" dirty="0"/>
              <a:t>. </a:t>
            </a:r>
            <a:r>
              <a:rPr lang="en-GB" sz="2400" b="1" dirty="0" err="1"/>
              <a:t>Kako</a:t>
            </a:r>
            <a:r>
              <a:rPr lang="en-GB" sz="2400" b="1" dirty="0"/>
              <a:t> se sad </a:t>
            </a:r>
            <a:r>
              <a:rPr lang="en-GB" sz="2400" b="1" dirty="0" err="1"/>
              <a:t>osjeća</a:t>
            </a:r>
            <a:r>
              <a:rPr lang="hr-HR" sz="2400" b="1" dirty="0"/>
              <a:t>te</a:t>
            </a:r>
            <a:r>
              <a:rPr lang="en-GB" sz="2400" b="1" dirty="0"/>
              <a:t>? </a:t>
            </a:r>
            <a:endParaRPr lang="hr-HR" sz="2400" b="1" dirty="0"/>
          </a:p>
          <a:p>
            <a:r>
              <a:rPr lang="en-GB" sz="2400" dirty="0"/>
              <a:t>M</a:t>
            </a:r>
            <a:r>
              <a:rPr lang="hr-HR" sz="2400" dirty="0" err="1"/>
              <a:t>aria</a:t>
            </a:r>
            <a:r>
              <a:rPr lang="en-GB" sz="2400" dirty="0"/>
              <a:t>: Puno </a:t>
            </a:r>
            <a:r>
              <a:rPr lang="en-GB" sz="2400" dirty="0" err="1"/>
              <a:t>bolje</a:t>
            </a:r>
            <a:r>
              <a:rPr lang="en-GB" sz="2400" dirty="0"/>
              <a:t>. To bi </a:t>
            </a:r>
            <a:r>
              <a:rPr lang="en-GB" sz="2400" dirty="0" err="1"/>
              <a:t>bilo</a:t>
            </a:r>
            <a:r>
              <a:rPr lang="en-GB" sz="2400" dirty="0"/>
              <a:t> </a:t>
            </a:r>
            <a:r>
              <a:rPr lang="en-GB" sz="2400" dirty="0" err="1"/>
              <a:t>veliko</a:t>
            </a:r>
            <a:r>
              <a:rPr lang="en-GB" sz="2400" dirty="0"/>
              <a:t> </a:t>
            </a:r>
            <a:r>
              <a:rPr lang="en-GB" sz="2400" dirty="0" err="1"/>
              <a:t>olakšanje</a:t>
            </a:r>
            <a:r>
              <a:rPr lang="en-GB" sz="2400" dirty="0"/>
              <a:t>. </a:t>
            </a:r>
            <a:endParaRPr lang="hr-HR" sz="2400" dirty="0"/>
          </a:p>
          <a:p>
            <a:r>
              <a:rPr lang="en-GB" sz="2400" b="1" dirty="0"/>
              <a:t>Judi</a:t>
            </a:r>
            <a:r>
              <a:rPr lang="hr-HR" sz="2400" b="1" dirty="0"/>
              <a:t>t</a:t>
            </a:r>
            <a:r>
              <a:rPr lang="en-GB" sz="2400" b="1" dirty="0"/>
              <a:t>h: </a:t>
            </a:r>
            <a:r>
              <a:rPr lang="en-GB" sz="2400" b="1" dirty="0" err="1"/>
              <a:t>Dakle</a:t>
            </a:r>
            <a:r>
              <a:rPr lang="en-GB" sz="2400" b="1" dirty="0"/>
              <a:t>, </a:t>
            </a:r>
            <a:r>
              <a:rPr lang="en-GB" sz="2400" b="1" dirty="0" err="1"/>
              <a:t>zvuči</a:t>
            </a:r>
            <a:r>
              <a:rPr lang="en-GB" sz="2400" b="1" dirty="0"/>
              <a:t> </a:t>
            </a:r>
            <a:r>
              <a:rPr lang="en-GB" sz="2400" b="1" dirty="0" err="1"/>
              <a:t>kao</a:t>
            </a:r>
            <a:r>
              <a:rPr lang="en-GB" sz="2400" b="1" dirty="0"/>
              <a:t> da je </a:t>
            </a:r>
            <a:r>
              <a:rPr lang="en-GB" sz="2400" b="1" dirty="0" err="1"/>
              <a:t>posao</a:t>
            </a:r>
            <a:r>
              <a:rPr lang="en-GB" sz="2400" b="1" dirty="0"/>
              <a:t> </a:t>
            </a:r>
            <a:r>
              <a:rPr lang="en-GB" sz="2400" b="1" dirty="0" err="1"/>
              <a:t>najmučnija</a:t>
            </a:r>
            <a:r>
              <a:rPr lang="en-GB" sz="2400" b="1" dirty="0"/>
              <a:t> </a:t>
            </a:r>
            <a:r>
              <a:rPr lang="en-GB" sz="2400" b="1" dirty="0" err="1"/>
              <a:t>situacija</a:t>
            </a:r>
            <a:r>
              <a:rPr lang="en-GB" sz="2400" dirty="0"/>
              <a:t>.</a:t>
            </a:r>
            <a:endParaRPr lang="hr-HR" sz="2400" dirty="0"/>
          </a:p>
          <a:p>
            <a:r>
              <a:rPr lang="en-GB" sz="2400" dirty="0"/>
              <a:t> M</a:t>
            </a:r>
            <a:r>
              <a:rPr lang="hr-HR" sz="2400" dirty="0" err="1"/>
              <a:t>aria</a:t>
            </a:r>
            <a:r>
              <a:rPr lang="en-GB" sz="2400" dirty="0"/>
              <a:t>: Da. </a:t>
            </a:r>
            <a:r>
              <a:rPr lang="hr-HR" sz="2400" dirty="0"/>
              <a:t>M</a:t>
            </a:r>
            <a:r>
              <a:rPr lang="en-GB" sz="2400" dirty="0" err="1"/>
              <a:t>islim</a:t>
            </a:r>
            <a:r>
              <a:rPr lang="en-GB" sz="2400" dirty="0"/>
              <a:t> da </a:t>
            </a:r>
            <a:r>
              <a:rPr lang="en-GB" sz="2400" dirty="0" err="1"/>
              <a:t>da</a:t>
            </a:r>
            <a:r>
              <a:rPr lang="hr-HR" sz="2400" dirty="0"/>
              <a:t>.</a:t>
            </a:r>
            <a:endParaRPr lang="en-GB" sz="2400" dirty="0"/>
          </a:p>
        </p:txBody>
      </p:sp>
      <p:pic>
        <p:nvPicPr>
          <p:cNvPr id="4" name="Picture 4" descr="Speech bubbles Vector illustration of a set of speech bubbles or thought balloons. Cut out design elements on a transparent background on the vector file. Colors are global for easier editing. talk stock illustrations">
            <a:extLst>
              <a:ext uri="{FF2B5EF4-FFF2-40B4-BE49-F238E27FC236}">
                <a16:creationId xmlns:a16="http://schemas.microsoft.com/office/drawing/2014/main" id="{325503DE-E32E-7DF0-B64B-3C805355DB3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174480" y="4892239"/>
            <a:ext cx="3251200" cy="266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197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804500-6AEC-D136-BDFB-745AD01760A1}"/>
              </a:ext>
            </a:extLst>
          </p:cNvPr>
          <p:cNvSpPr>
            <a:spLocks noGrp="1"/>
          </p:cNvSpPr>
          <p:nvPr>
            <p:ph type="title"/>
          </p:nvPr>
        </p:nvSpPr>
        <p:spPr>
          <a:xfrm>
            <a:off x="838201" y="102775"/>
            <a:ext cx="3816095" cy="1807305"/>
          </a:xfrm>
        </p:spPr>
        <p:txBody>
          <a:bodyPr>
            <a:normAutofit/>
          </a:bodyPr>
          <a:lstStyle/>
          <a:p>
            <a:r>
              <a:rPr lang="hr-HR" dirty="0"/>
              <a:t>Upamtimo!</a:t>
            </a:r>
            <a:endParaRPr lang="en-GB" dirty="0"/>
          </a:p>
        </p:txBody>
      </p:sp>
      <p:sp>
        <p:nvSpPr>
          <p:cNvPr id="3" name="Content Placeholder 2">
            <a:extLst>
              <a:ext uri="{FF2B5EF4-FFF2-40B4-BE49-F238E27FC236}">
                <a16:creationId xmlns:a16="http://schemas.microsoft.com/office/drawing/2014/main" id="{6784958D-044F-E952-C184-2EA70099D871}"/>
              </a:ext>
            </a:extLst>
          </p:cNvPr>
          <p:cNvSpPr>
            <a:spLocks noGrp="1"/>
          </p:cNvSpPr>
          <p:nvPr>
            <p:ph idx="1"/>
          </p:nvPr>
        </p:nvSpPr>
        <p:spPr>
          <a:xfrm>
            <a:off x="345441" y="1910080"/>
            <a:ext cx="5750560" cy="4266883"/>
          </a:xfrm>
        </p:spPr>
        <p:txBody>
          <a:bodyPr>
            <a:normAutofit/>
          </a:bodyPr>
          <a:lstStyle/>
          <a:p>
            <a:pPr>
              <a:lnSpc>
                <a:spcPct val="90000"/>
              </a:lnSpc>
              <a:buFont typeface="Wingdings" panose="05000000000000000000" pitchFamily="2" charset="2"/>
              <a:buChar char="ü"/>
            </a:pPr>
            <a:r>
              <a:rPr lang="hr-HR" sz="2000" dirty="0"/>
              <a:t>Smanjenje simptoma, pozitivna iskustva, otpornost, povećanje dobrobiti, povećanje osjećaja svrhe, prevencija </a:t>
            </a:r>
            <a:r>
              <a:rPr lang="hr-HR" sz="2000" dirty="0" err="1"/>
              <a:t>relapsa</a:t>
            </a:r>
            <a:endParaRPr lang="hr-HR" sz="2000" dirty="0"/>
          </a:p>
          <a:p>
            <a:pPr>
              <a:lnSpc>
                <a:spcPct val="90000"/>
              </a:lnSpc>
              <a:buFont typeface="Wingdings" panose="05000000000000000000" pitchFamily="2" charset="2"/>
              <a:buChar char="ü"/>
            </a:pPr>
            <a:r>
              <a:rPr lang="hr-HR" sz="2000" dirty="0"/>
              <a:t>Razumijevanje dijagnoze, simptoma i funkcioniranja klijenta, težnje, ciljevi i vrijednosti klijenta, problemi i </a:t>
            </a:r>
            <a:r>
              <a:rPr lang="hr-HR" sz="2000" dirty="0" err="1"/>
              <a:t>precipitanti</a:t>
            </a:r>
            <a:endParaRPr lang="hr-HR" sz="2000" dirty="0"/>
          </a:p>
          <a:p>
            <a:pPr>
              <a:lnSpc>
                <a:spcPct val="90000"/>
              </a:lnSpc>
              <a:buFont typeface="Wingdings" panose="05000000000000000000" pitchFamily="2" charset="2"/>
              <a:buChar char="ü"/>
            </a:pPr>
            <a:r>
              <a:rPr lang="hr-HR" sz="2000" dirty="0"/>
              <a:t>Konceptualizacija, suradnja s klijentom, </a:t>
            </a:r>
            <a:r>
              <a:rPr lang="hr-HR" sz="2000" dirty="0" err="1"/>
              <a:t>feedback</a:t>
            </a:r>
            <a:endParaRPr lang="hr-HR" sz="2000" dirty="0"/>
          </a:p>
          <a:p>
            <a:pPr>
              <a:lnSpc>
                <a:spcPct val="90000"/>
              </a:lnSpc>
              <a:buFont typeface="Wingdings" panose="05000000000000000000" pitchFamily="2" charset="2"/>
              <a:buChar char="ü"/>
            </a:pPr>
            <a:r>
              <a:rPr lang="hr-HR" sz="2000" dirty="0"/>
              <a:t>Planiranje cjelokupnog tretmana i individualnih seansi</a:t>
            </a:r>
            <a:endParaRPr lang="en-GB" sz="2000" dirty="0"/>
          </a:p>
        </p:txBody>
      </p:sp>
      <p:pic>
        <p:nvPicPr>
          <p:cNvPr id="5" name="Picture 4" descr="Exclamation mark on a yellow background">
            <a:extLst>
              <a:ext uri="{FF2B5EF4-FFF2-40B4-BE49-F238E27FC236}">
                <a16:creationId xmlns:a16="http://schemas.microsoft.com/office/drawing/2014/main" id="{70D87017-8364-7084-9C0B-DAFD120F02C7}"/>
              </a:ext>
            </a:extLst>
          </p:cNvPr>
          <p:cNvPicPr>
            <a:picLocks noChangeAspect="1"/>
          </p:cNvPicPr>
          <p:nvPr/>
        </p:nvPicPr>
        <p:blipFill rotWithShape="1">
          <a:blip r:embed="rId2"/>
          <a:srcRect l="15599" r="2682"/>
          <a:stretch/>
        </p:blipFill>
        <p:spPr>
          <a:xfrm>
            <a:off x="5902960" y="10"/>
            <a:ext cx="6296149"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1126849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Freeform: Shape 10246">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descr="Thank you ink brush vector lettering. Thank you ink brush vector lettering. Thank you modern phrase handwritten vector calligraphy with swooshes. Black paint lettering isolated on white background. Postcard, greeting card, t shirt print. thank you stock illustrations">
            <a:extLst>
              <a:ext uri="{FF2B5EF4-FFF2-40B4-BE49-F238E27FC236}">
                <a16:creationId xmlns:a16="http://schemas.microsoft.com/office/drawing/2014/main" id="{7C42B176-D7F5-FF1B-24FA-53188A5263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72640" y="908003"/>
            <a:ext cx="8368453" cy="5041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65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2B5640-C6E8-D00E-FD2E-30E3FD4F4263}"/>
              </a:ext>
            </a:extLst>
          </p:cNvPr>
          <p:cNvSpPr>
            <a:spLocks noGrp="1"/>
          </p:cNvSpPr>
          <p:nvPr>
            <p:ph idx="1"/>
          </p:nvPr>
        </p:nvSpPr>
        <p:spPr>
          <a:xfrm>
            <a:off x="838201" y="2333297"/>
            <a:ext cx="3816096" cy="3843666"/>
          </a:xfrm>
        </p:spPr>
        <p:txBody>
          <a:bodyPr>
            <a:normAutofit/>
          </a:bodyPr>
          <a:lstStyle/>
          <a:p>
            <a:r>
              <a:rPr lang="hr-HR" sz="2000"/>
              <a:t>Terapija  -&gt; putovanje</a:t>
            </a:r>
          </a:p>
          <a:p>
            <a:r>
              <a:rPr lang="hr-HR" sz="2000"/>
              <a:t>Kognitivna konceptualizacija –&gt; mapa  </a:t>
            </a:r>
          </a:p>
          <a:p>
            <a:r>
              <a:rPr lang="hr-HR" sz="2000"/>
              <a:t>Iskustvo dolazi s vremenom</a:t>
            </a:r>
            <a:endParaRPr lang="en-GB" sz="2000"/>
          </a:p>
        </p:txBody>
      </p:sp>
      <p:pic>
        <p:nvPicPr>
          <p:cNvPr id="1032" name="Picture 8" descr="Businessman looking the red lines which leading to the top of a mountain Business concept vector illustration of a businessman looking the red lines which leading to the top of a mountain road map stock illustrations">
            <a:extLst>
              <a:ext uri="{FF2B5EF4-FFF2-40B4-BE49-F238E27FC236}">
                <a16:creationId xmlns:a16="http://schemas.microsoft.com/office/drawing/2014/main" id="{D030660D-9AF3-87F3-E4D0-3AE6CA742C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911" b="-1"/>
          <a:stretch/>
        </p:blipFill>
        <p:spPr bwMode="auto">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23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5">
            <a:extLst>
              <a:ext uri="{FF2B5EF4-FFF2-40B4-BE49-F238E27FC236}">
                <a16:creationId xmlns:a16="http://schemas.microsoft.com/office/drawing/2014/main" id="{BF70363E-8A6C-419D-9922-2CD92A7BE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85A0F-C1DB-B935-F55C-2B66A104808D}"/>
              </a:ext>
            </a:extLst>
          </p:cNvPr>
          <p:cNvSpPr>
            <a:spLocks noGrp="1"/>
          </p:cNvSpPr>
          <p:nvPr>
            <p:ph type="title"/>
          </p:nvPr>
        </p:nvSpPr>
        <p:spPr>
          <a:xfrm>
            <a:off x="298028" y="541867"/>
            <a:ext cx="4620584" cy="4567137"/>
          </a:xfrm>
        </p:spPr>
        <p:txBody>
          <a:bodyPr vert="horz" lIns="91440" tIns="45720" rIns="91440" bIns="45720" rtlCol="0" anchor="b">
            <a:normAutofit/>
          </a:bodyPr>
          <a:lstStyle/>
          <a:p>
            <a:r>
              <a:rPr lang="en-US" sz="4800" dirty="0"/>
              <a:t>1. </a:t>
            </a:r>
            <a:r>
              <a:rPr lang="en-US" sz="4800" dirty="0" err="1"/>
              <a:t>Terapijski</a:t>
            </a:r>
            <a:r>
              <a:rPr lang="en-US" sz="4800" dirty="0"/>
              <a:t> </a:t>
            </a:r>
            <a:r>
              <a:rPr lang="en-US" sz="4800" dirty="0" err="1"/>
              <a:t>ciljevi</a:t>
            </a:r>
            <a:r>
              <a:rPr lang="en-US" sz="4800" dirty="0"/>
              <a:t> </a:t>
            </a:r>
            <a:r>
              <a:rPr lang="en-US" sz="4800" dirty="0" err="1"/>
              <a:t>i</a:t>
            </a:r>
            <a:r>
              <a:rPr lang="en-US" sz="4800" dirty="0"/>
              <a:t> </a:t>
            </a:r>
            <a:r>
              <a:rPr lang="en-US" sz="4800" dirty="0" err="1"/>
              <a:t>njihovo</a:t>
            </a:r>
            <a:r>
              <a:rPr lang="en-US" sz="4800" dirty="0"/>
              <a:t> </a:t>
            </a:r>
            <a:r>
              <a:rPr lang="en-US" sz="4800" dirty="0" err="1"/>
              <a:t>postizanje</a:t>
            </a:r>
            <a:endParaRPr lang="en-US" sz="4800" dirty="0"/>
          </a:p>
        </p:txBody>
      </p:sp>
      <p:graphicFrame>
        <p:nvGraphicFramePr>
          <p:cNvPr id="15" name="Content Placeholder 2">
            <a:extLst>
              <a:ext uri="{FF2B5EF4-FFF2-40B4-BE49-F238E27FC236}">
                <a16:creationId xmlns:a16="http://schemas.microsoft.com/office/drawing/2014/main" id="{C20BCCA4-2A61-6469-A2E2-D1B5BBD7C862}"/>
              </a:ext>
            </a:extLst>
          </p:cNvPr>
          <p:cNvGraphicFramePr>
            <a:graphicFrameLocks noGrp="1"/>
          </p:cNvGraphicFramePr>
          <p:nvPr>
            <p:ph idx="1"/>
            <p:extLst>
              <p:ext uri="{D42A27DB-BD31-4B8C-83A1-F6EECF244321}">
                <p14:modId xmlns:p14="http://schemas.microsoft.com/office/powerpoint/2010/main" val="3857930616"/>
              </p:ext>
            </p:extLst>
          </p:nvPr>
        </p:nvGraphicFramePr>
        <p:xfrm>
          <a:off x="4633041" y="643466"/>
          <a:ext cx="6720759" cy="5573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0107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D088C-60FF-B764-BFED-1F82A8E71FDA}"/>
              </a:ext>
            </a:extLst>
          </p:cNvPr>
          <p:cNvSpPr>
            <a:spLocks noGrp="1"/>
          </p:cNvSpPr>
          <p:nvPr>
            <p:ph type="title"/>
          </p:nvPr>
        </p:nvSpPr>
        <p:spPr>
          <a:xfrm>
            <a:off x="774836" y="170391"/>
            <a:ext cx="5251316" cy="1807305"/>
          </a:xfrm>
        </p:spPr>
        <p:txBody>
          <a:bodyPr>
            <a:normAutofit/>
          </a:bodyPr>
          <a:lstStyle/>
          <a:p>
            <a:r>
              <a:rPr lang="hr-HR" dirty="0"/>
              <a:t>Kako to postići?</a:t>
            </a:r>
            <a:endParaRPr lang="en-GB" dirty="0"/>
          </a:p>
        </p:txBody>
      </p:sp>
      <p:sp>
        <p:nvSpPr>
          <p:cNvPr id="3" name="Content Placeholder 2">
            <a:extLst>
              <a:ext uri="{FF2B5EF4-FFF2-40B4-BE49-F238E27FC236}">
                <a16:creationId xmlns:a16="http://schemas.microsoft.com/office/drawing/2014/main" id="{AF398324-7079-E765-1F46-D53B8C45048D}"/>
              </a:ext>
            </a:extLst>
          </p:cNvPr>
          <p:cNvSpPr>
            <a:spLocks noGrp="1"/>
          </p:cNvSpPr>
          <p:nvPr>
            <p:ph idx="1"/>
          </p:nvPr>
        </p:nvSpPr>
        <p:spPr>
          <a:xfrm>
            <a:off x="698503" y="1977696"/>
            <a:ext cx="5124586" cy="4372303"/>
          </a:xfrm>
        </p:spPr>
        <p:txBody>
          <a:bodyPr>
            <a:normAutofit fontScale="92500" lnSpcReduction="10000"/>
          </a:bodyPr>
          <a:lstStyle/>
          <a:p>
            <a:pPr>
              <a:lnSpc>
                <a:spcPct val="90000"/>
              </a:lnSpc>
              <a:buFont typeface="Wingdings" panose="05000000000000000000" pitchFamily="2" charset="2"/>
              <a:buChar char="ü"/>
            </a:pPr>
            <a:r>
              <a:rPr lang="hr-HR" sz="2400" dirty="0"/>
              <a:t>Terapijski odnos</a:t>
            </a:r>
          </a:p>
          <a:p>
            <a:pPr>
              <a:lnSpc>
                <a:spcPct val="90000"/>
              </a:lnSpc>
              <a:buFont typeface="Wingdings" panose="05000000000000000000" pitchFamily="2" charset="2"/>
              <a:buChar char="ü"/>
            </a:pPr>
            <a:r>
              <a:rPr lang="hr-HR" sz="2400" dirty="0"/>
              <a:t>Struktura i proces terapije</a:t>
            </a:r>
          </a:p>
          <a:p>
            <a:pPr>
              <a:lnSpc>
                <a:spcPct val="90000"/>
              </a:lnSpc>
              <a:buFont typeface="Wingdings" panose="05000000000000000000" pitchFamily="2" charset="2"/>
              <a:buChar char="ü"/>
            </a:pPr>
            <a:r>
              <a:rPr lang="hr-HR" sz="2400" dirty="0"/>
              <a:t>Praćenje napretka i prilagodba tretmana</a:t>
            </a:r>
          </a:p>
          <a:p>
            <a:pPr>
              <a:lnSpc>
                <a:spcPct val="90000"/>
              </a:lnSpc>
              <a:buFont typeface="Wingdings" panose="05000000000000000000" pitchFamily="2" charset="2"/>
              <a:buChar char="ü"/>
            </a:pPr>
            <a:r>
              <a:rPr lang="hr-HR" sz="2400" dirty="0" err="1"/>
              <a:t>Psihoedukacija</a:t>
            </a:r>
            <a:r>
              <a:rPr lang="hr-HR" sz="2400" dirty="0"/>
              <a:t> </a:t>
            </a:r>
          </a:p>
          <a:p>
            <a:pPr>
              <a:lnSpc>
                <a:spcPct val="90000"/>
              </a:lnSpc>
              <a:buFont typeface="Wingdings" panose="05000000000000000000" pitchFamily="2" charset="2"/>
              <a:buChar char="ü"/>
            </a:pPr>
            <a:r>
              <a:rPr lang="hr-HR" sz="2400" dirty="0"/>
              <a:t>Intervencije – kognitivno restrukturiranje, problem </a:t>
            </a:r>
            <a:r>
              <a:rPr lang="hr-HR" sz="2400" dirty="0" err="1"/>
              <a:t>solving</a:t>
            </a:r>
            <a:r>
              <a:rPr lang="hr-HR" sz="2400" dirty="0"/>
              <a:t>, trening vještina</a:t>
            </a:r>
          </a:p>
          <a:p>
            <a:pPr>
              <a:lnSpc>
                <a:spcPct val="90000"/>
              </a:lnSpc>
              <a:buFont typeface="Wingdings" panose="05000000000000000000" pitchFamily="2" charset="2"/>
              <a:buChar char="ü"/>
            </a:pPr>
            <a:r>
              <a:rPr lang="hr-HR" sz="2400" dirty="0"/>
              <a:t>Pozitivna iskustva i emocije</a:t>
            </a:r>
          </a:p>
          <a:p>
            <a:pPr>
              <a:lnSpc>
                <a:spcPct val="90000"/>
              </a:lnSpc>
              <a:buFont typeface="Wingdings" panose="05000000000000000000" pitchFamily="2" charset="2"/>
              <a:buChar char="ü"/>
            </a:pPr>
            <a:r>
              <a:rPr lang="hr-HR" sz="2400" dirty="0"/>
              <a:t>Pozitivna i negativna vjerovanja o sebi, drugima i svijetu</a:t>
            </a:r>
          </a:p>
          <a:p>
            <a:pPr>
              <a:lnSpc>
                <a:spcPct val="90000"/>
              </a:lnSpc>
              <a:buFont typeface="Wingdings" panose="05000000000000000000" pitchFamily="2" charset="2"/>
              <a:buChar char="ü"/>
            </a:pPr>
            <a:r>
              <a:rPr lang="hr-HR" sz="2400" dirty="0"/>
              <a:t>Edukacija o tehnikama</a:t>
            </a:r>
          </a:p>
          <a:p>
            <a:pPr>
              <a:lnSpc>
                <a:spcPct val="90000"/>
              </a:lnSpc>
            </a:pPr>
            <a:endParaRPr lang="en-GB" sz="2400" dirty="0"/>
          </a:p>
        </p:txBody>
      </p:sp>
      <p:pic>
        <p:nvPicPr>
          <p:cNvPr id="5" name="Picture 4" descr="Question mark on green pastel background">
            <a:extLst>
              <a:ext uri="{FF2B5EF4-FFF2-40B4-BE49-F238E27FC236}">
                <a16:creationId xmlns:a16="http://schemas.microsoft.com/office/drawing/2014/main" id="{6525AD73-5934-B853-4C8F-9FC0D17DA43F}"/>
              </a:ext>
            </a:extLst>
          </p:cNvPr>
          <p:cNvPicPr>
            <a:picLocks noChangeAspect="1"/>
          </p:cNvPicPr>
          <p:nvPr/>
        </p:nvPicPr>
        <p:blipFill rotWithShape="1">
          <a:blip r:embed="rId2"/>
          <a:srcRect l="347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06268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45" name="Rectangle 4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D891BF-1751-B728-35C5-2703E36D1686}"/>
              </a:ext>
            </a:extLst>
          </p:cNvPr>
          <p:cNvSpPr>
            <a:spLocks noGrp="1"/>
          </p:cNvSpPr>
          <p:nvPr>
            <p:ph type="title"/>
          </p:nvPr>
        </p:nvSpPr>
        <p:spPr>
          <a:xfrm>
            <a:off x="424352" y="908812"/>
            <a:ext cx="4620584" cy="2711244"/>
          </a:xfrm>
        </p:spPr>
        <p:txBody>
          <a:bodyPr vert="horz" lIns="91440" tIns="45720" rIns="91440" bIns="45720" rtlCol="0" anchor="b">
            <a:normAutofit/>
          </a:bodyPr>
          <a:lstStyle/>
          <a:p>
            <a:r>
              <a:rPr lang="hr-HR" sz="4800" dirty="0"/>
              <a:t>2</a:t>
            </a:r>
            <a:r>
              <a:rPr lang="en-US" sz="4800" dirty="0"/>
              <a:t>. </a:t>
            </a:r>
            <a:r>
              <a:rPr lang="en-US" sz="4800" dirty="0" err="1"/>
              <a:t>Planiranje</a:t>
            </a:r>
            <a:r>
              <a:rPr lang="en-US" sz="4800" dirty="0"/>
              <a:t> </a:t>
            </a:r>
            <a:r>
              <a:rPr lang="en-US" sz="4800" dirty="0" err="1"/>
              <a:t>tretmana</a:t>
            </a:r>
            <a:r>
              <a:rPr lang="en-US" sz="4800" dirty="0"/>
              <a:t> </a:t>
            </a:r>
            <a:r>
              <a:rPr lang="en-US" sz="4800" dirty="0" err="1"/>
              <a:t>kroz</a:t>
            </a:r>
            <a:r>
              <a:rPr lang="en-US" sz="4800" dirty="0"/>
              <a:t> </a:t>
            </a:r>
            <a:r>
              <a:rPr lang="en-US" sz="4800" dirty="0" err="1"/>
              <a:t>seanse</a:t>
            </a:r>
            <a:endParaRPr lang="en-US" sz="4800" dirty="0"/>
          </a:p>
        </p:txBody>
      </p:sp>
      <p:graphicFrame>
        <p:nvGraphicFramePr>
          <p:cNvPr id="5" name="Content Placeholder 2">
            <a:extLst>
              <a:ext uri="{FF2B5EF4-FFF2-40B4-BE49-F238E27FC236}">
                <a16:creationId xmlns:a16="http://schemas.microsoft.com/office/drawing/2014/main" id="{0A905045-9775-6385-A4CB-8E7F821CD249}"/>
              </a:ext>
            </a:extLst>
          </p:cNvPr>
          <p:cNvGraphicFramePr>
            <a:graphicFrameLocks noGrp="1"/>
          </p:cNvGraphicFramePr>
          <p:nvPr>
            <p:ph idx="1"/>
            <p:extLst>
              <p:ext uri="{D42A27DB-BD31-4B8C-83A1-F6EECF244321}">
                <p14:modId xmlns:p14="http://schemas.microsoft.com/office/powerpoint/2010/main" val="1281562515"/>
              </p:ext>
            </p:extLst>
          </p:nvPr>
        </p:nvGraphicFramePr>
        <p:xfrm>
          <a:off x="5550568" y="713312"/>
          <a:ext cx="5803231" cy="5494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70BD15E6-9DDA-E008-979D-89432A8EC846}"/>
              </a:ext>
            </a:extLst>
          </p:cNvPr>
          <p:cNvPicPr>
            <a:picLocks noChangeAspect="1"/>
          </p:cNvPicPr>
          <p:nvPr/>
        </p:nvPicPr>
        <p:blipFill>
          <a:blip r:embed="rId7"/>
          <a:stretch>
            <a:fillRect/>
          </a:stretch>
        </p:blipFill>
        <p:spPr>
          <a:xfrm>
            <a:off x="644185" y="4067855"/>
            <a:ext cx="4619153" cy="2586726"/>
          </a:xfrm>
          <a:prstGeom prst="rect">
            <a:avLst/>
          </a:prstGeom>
          <a:ln>
            <a:noFill/>
          </a:ln>
          <a:effectLst>
            <a:softEdge rad="112500"/>
          </a:effectLst>
        </p:spPr>
      </p:pic>
    </p:spTree>
    <p:extLst>
      <p:ext uri="{BB962C8B-B14F-4D97-AF65-F5344CB8AC3E}">
        <p14:creationId xmlns:p14="http://schemas.microsoft.com/office/powerpoint/2010/main" val="2050483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18" name="Rectangle 2117">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 name="Freeform: Shape 2119">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rgbClr val="AE9F3A">
              <a:alpha val="20000"/>
            </a:srgb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E999F661-C66F-A033-E605-B1819548B013}"/>
              </a:ext>
            </a:extLst>
          </p:cNvPr>
          <p:cNvSpPr>
            <a:spLocks noGrp="1"/>
          </p:cNvSpPr>
          <p:nvPr>
            <p:ph type="title"/>
          </p:nvPr>
        </p:nvSpPr>
        <p:spPr>
          <a:xfrm>
            <a:off x="543910" y="749936"/>
            <a:ext cx="10515600" cy="1325563"/>
          </a:xfrm>
        </p:spPr>
        <p:txBody>
          <a:bodyPr>
            <a:normAutofit/>
          </a:bodyPr>
          <a:lstStyle/>
          <a:p>
            <a:r>
              <a:rPr lang="hr-HR" dirty="0"/>
              <a:t>Početna faza</a:t>
            </a:r>
            <a:br>
              <a:rPr lang="hr-HR" dirty="0"/>
            </a:br>
            <a:r>
              <a:rPr lang="hr-HR" dirty="0"/>
              <a:t> terapije</a:t>
            </a:r>
            <a:endParaRPr lang="en-GB" dirty="0"/>
          </a:p>
        </p:txBody>
      </p:sp>
      <p:graphicFrame>
        <p:nvGraphicFramePr>
          <p:cNvPr id="7" name="Content Placeholder 2">
            <a:extLst>
              <a:ext uri="{FF2B5EF4-FFF2-40B4-BE49-F238E27FC236}">
                <a16:creationId xmlns:a16="http://schemas.microsoft.com/office/drawing/2014/main" id="{09521B21-5261-DB18-AC89-BAEACFC6ED94}"/>
              </a:ext>
            </a:extLst>
          </p:cNvPr>
          <p:cNvGraphicFramePr>
            <a:graphicFrameLocks noGrp="1"/>
          </p:cNvGraphicFramePr>
          <p:nvPr>
            <p:ph idx="1"/>
            <p:extLst>
              <p:ext uri="{D42A27DB-BD31-4B8C-83A1-F6EECF244321}">
                <p14:modId xmlns:p14="http://schemas.microsoft.com/office/powerpoint/2010/main" val="510796439"/>
              </p:ext>
            </p:extLst>
          </p:nvPr>
        </p:nvGraphicFramePr>
        <p:xfrm>
          <a:off x="836676" y="2386331"/>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Black businesswoman thinks about something and looks at question marks. Thoughtful African girl makes the decision or explains some things for herself. Black businesswoman thinks about something and looks at question marks. Thoughtful African girl makes the decision or explains some things for herself. Vector illustration thaughts stock illustrations">
            <a:extLst>
              <a:ext uri="{FF2B5EF4-FFF2-40B4-BE49-F238E27FC236}">
                <a16:creationId xmlns:a16="http://schemas.microsoft.com/office/drawing/2014/main" id="{59F8ED70-24A1-787B-16AE-7B6861B546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9126" y="164149"/>
            <a:ext cx="2775460" cy="22221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Black businesswoman thinks about something and looks at question marks. Thoughtful African girl makes the decision or explains some things for herself. Black businesswoman thinks about something and looks at question marks. Thoughtful African girl makes the decision or explains some things for herself. Vector illustration thaughts stock illustrations">
            <a:extLst>
              <a:ext uri="{FF2B5EF4-FFF2-40B4-BE49-F238E27FC236}">
                <a16:creationId xmlns:a16="http://schemas.microsoft.com/office/drawing/2014/main" id="{65992369-6BC0-E2B5-C044-1932818DF9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154" y="162245"/>
            <a:ext cx="2775460" cy="222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618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59E2A-E9FA-49F5-769F-9762FE2430F6}"/>
              </a:ext>
            </a:extLst>
          </p:cNvPr>
          <p:cNvSpPr>
            <a:spLocks noGrp="1"/>
          </p:cNvSpPr>
          <p:nvPr>
            <p:ph type="title"/>
          </p:nvPr>
        </p:nvSpPr>
        <p:spPr>
          <a:xfrm>
            <a:off x="838201" y="365125"/>
            <a:ext cx="5251316" cy="1807305"/>
          </a:xfrm>
        </p:spPr>
        <p:txBody>
          <a:bodyPr>
            <a:normAutofit/>
          </a:bodyPr>
          <a:lstStyle/>
          <a:p>
            <a:r>
              <a:rPr lang="hr-HR"/>
              <a:t>Srednja faza</a:t>
            </a:r>
            <a:endParaRPr lang="en-GB" dirty="0"/>
          </a:p>
        </p:txBody>
      </p:sp>
      <p:sp>
        <p:nvSpPr>
          <p:cNvPr id="3" name="Content Placeholder 2">
            <a:extLst>
              <a:ext uri="{FF2B5EF4-FFF2-40B4-BE49-F238E27FC236}">
                <a16:creationId xmlns:a16="http://schemas.microsoft.com/office/drawing/2014/main" id="{30AD15C0-17D8-C209-C3F6-9002F84BA41D}"/>
              </a:ext>
            </a:extLst>
          </p:cNvPr>
          <p:cNvSpPr>
            <a:spLocks noGrp="1"/>
          </p:cNvSpPr>
          <p:nvPr>
            <p:ph idx="1"/>
          </p:nvPr>
        </p:nvSpPr>
        <p:spPr>
          <a:xfrm>
            <a:off x="838200" y="2333297"/>
            <a:ext cx="4619621" cy="3843666"/>
          </a:xfrm>
        </p:spPr>
        <p:txBody>
          <a:bodyPr>
            <a:normAutofit/>
          </a:bodyPr>
          <a:lstStyle/>
          <a:p>
            <a:pPr>
              <a:buFont typeface="Wingdings" panose="05000000000000000000" pitchFamily="2" charset="2"/>
              <a:buChar char="ü"/>
            </a:pPr>
            <a:r>
              <a:rPr lang="hr-HR" sz="2000"/>
              <a:t>Nastavak rada na ciljevima </a:t>
            </a:r>
          </a:p>
          <a:p>
            <a:pPr>
              <a:buFont typeface="Wingdings" panose="05000000000000000000" pitchFamily="2" charset="2"/>
              <a:buChar char="ü"/>
            </a:pPr>
            <a:r>
              <a:rPr lang="hr-HR" sz="2000"/>
              <a:t>Naglašavanje klijentovih snaga, rad na pozitivnim vjerovanjima</a:t>
            </a:r>
          </a:p>
          <a:p>
            <a:pPr>
              <a:buFont typeface="Wingdings" panose="05000000000000000000" pitchFamily="2" charset="2"/>
              <a:buChar char="ü"/>
            </a:pPr>
            <a:r>
              <a:rPr lang="hr-HR" sz="2000"/>
              <a:t>Identifikacija, evaluacija i modificiranje disfunkcionalnih vjerovanja</a:t>
            </a:r>
          </a:p>
          <a:p>
            <a:pPr>
              <a:buFont typeface="Wingdings" panose="05000000000000000000" pitchFamily="2" charset="2"/>
              <a:buChar char="ü"/>
            </a:pPr>
            <a:r>
              <a:rPr lang="hr-HR" sz="2000"/>
              <a:t>Intelektualne i emocionalne tehnike</a:t>
            </a:r>
          </a:p>
        </p:txBody>
      </p:sp>
      <p:pic>
        <p:nvPicPr>
          <p:cNvPr id="4098" name="Picture 2" descr="Strong woman concept Strong woman concept. Confident, happy female character with shadow showing off her biceps. Metaphor for feminism and independence. Cartoon flat vector illustration isolated on beige background strenghts stock illustrations">
            <a:extLst>
              <a:ext uri="{FF2B5EF4-FFF2-40B4-BE49-F238E27FC236}">
                <a16:creationId xmlns:a16="http://schemas.microsoft.com/office/drawing/2014/main" id="{7E3F4FEC-6018-A31C-1689-C215B9D214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10" r="18187" b="-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52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63910A-E878-A8E1-66ED-5C92266B8E77}"/>
              </a:ext>
            </a:extLst>
          </p:cNvPr>
          <p:cNvSpPr>
            <a:spLocks noGrp="1"/>
          </p:cNvSpPr>
          <p:nvPr>
            <p:ph type="title"/>
          </p:nvPr>
        </p:nvSpPr>
        <p:spPr>
          <a:xfrm>
            <a:off x="838201" y="365125"/>
            <a:ext cx="5251316" cy="1807305"/>
          </a:xfrm>
        </p:spPr>
        <p:txBody>
          <a:bodyPr>
            <a:normAutofit/>
          </a:bodyPr>
          <a:lstStyle/>
          <a:p>
            <a:r>
              <a:rPr lang="hr-HR" dirty="0"/>
              <a:t>Finalna faza</a:t>
            </a:r>
            <a:endParaRPr lang="en-GB" dirty="0"/>
          </a:p>
        </p:txBody>
      </p:sp>
      <p:sp>
        <p:nvSpPr>
          <p:cNvPr id="3" name="Content Placeholder 2">
            <a:extLst>
              <a:ext uri="{FF2B5EF4-FFF2-40B4-BE49-F238E27FC236}">
                <a16:creationId xmlns:a16="http://schemas.microsoft.com/office/drawing/2014/main" id="{BC7B477B-E865-D2D3-726F-4CD27A47AE4A}"/>
              </a:ext>
            </a:extLst>
          </p:cNvPr>
          <p:cNvSpPr>
            <a:spLocks noGrp="1"/>
          </p:cNvSpPr>
          <p:nvPr>
            <p:ph idx="1"/>
          </p:nvPr>
        </p:nvSpPr>
        <p:spPr>
          <a:xfrm>
            <a:off x="838200" y="2333297"/>
            <a:ext cx="4619621" cy="3843666"/>
          </a:xfrm>
        </p:spPr>
        <p:txBody>
          <a:bodyPr>
            <a:normAutofit/>
          </a:bodyPr>
          <a:lstStyle/>
          <a:p>
            <a:r>
              <a:rPr lang="hr-HR" sz="2000" dirty="0"/>
              <a:t>I dalje radimo na ciljevima, povećanju dobrobiti i otpornosti, </a:t>
            </a:r>
            <a:r>
              <a:rPr lang="hr-HR" sz="2000" dirty="0" err="1"/>
              <a:t>preveniranju</a:t>
            </a:r>
            <a:r>
              <a:rPr lang="hr-HR" sz="2000" dirty="0"/>
              <a:t> </a:t>
            </a:r>
            <a:r>
              <a:rPr lang="hr-HR" sz="2000" dirty="0" err="1"/>
              <a:t>relapsa</a:t>
            </a:r>
            <a:endParaRPr lang="hr-HR" sz="2000" dirty="0"/>
          </a:p>
          <a:p>
            <a:r>
              <a:rPr lang="hr-HR" sz="2000" dirty="0"/>
              <a:t>Priprema za završetak terapije</a:t>
            </a:r>
          </a:p>
          <a:p>
            <a:r>
              <a:rPr lang="hr-HR" sz="2000" dirty="0"/>
              <a:t>Klijent – aktivan sudionik </a:t>
            </a:r>
            <a:endParaRPr lang="en-GB" sz="2000" dirty="0"/>
          </a:p>
        </p:txBody>
      </p:sp>
      <p:pic>
        <p:nvPicPr>
          <p:cNvPr id="10" name="Picture 9">
            <a:extLst>
              <a:ext uri="{FF2B5EF4-FFF2-40B4-BE49-F238E27FC236}">
                <a16:creationId xmlns:a16="http://schemas.microsoft.com/office/drawing/2014/main" id="{E77D1CB1-A5A3-0F42-DBD5-C80F91B88514}"/>
              </a:ext>
            </a:extLst>
          </p:cNvPr>
          <p:cNvPicPr>
            <a:picLocks noChangeAspect="1"/>
          </p:cNvPicPr>
          <p:nvPr/>
        </p:nvPicPr>
        <p:blipFill rotWithShape="1">
          <a:blip r:embed="rId2"/>
          <a:srcRect l="2454" r="1060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23597216"/>
      </p:ext>
    </p:extLst>
  </p:cSld>
  <p:clrMapOvr>
    <a:masterClrMapping/>
  </p:clrMapOvr>
</p:sld>
</file>

<file path=ppt/theme/theme1.xml><?xml version="1.0" encoding="utf-8"?>
<a:theme xmlns:a="http://schemas.openxmlformats.org/drawingml/2006/main" name="BrushVTI">
  <a:themeElements>
    <a:clrScheme name="AnalogousFromDarkSeed_2SEEDS">
      <a:dk1>
        <a:srgbClr val="000000"/>
      </a:dk1>
      <a:lt1>
        <a:srgbClr val="FFFFFF"/>
      </a:lt1>
      <a:dk2>
        <a:srgbClr val="393620"/>
      </a:dk2>
      <a:lt2>
        <a:srgbClr val="E2E3E8"/>
      </a:lt2>
      <a:accent1>
        <a:srgbClr val="AE9F3A"/>
      </a:accent1>
      <a:accent2>
        <a:srgbClr val="C3834D"/>
      </a:accent2>
      <a:accent3>
        <a:srgbClr val="8DAC43"/>
      </a:accent3>
      <a:accent4>
        <a:srgbClr val="3BB16E"/>
      </a:accent4>
      <a:accent5>
        <a:srgbClr val="45B0A0"/>
      </a:accent5>
      <a:accent6>
        <a:srgbClr val="3B92B1"/>
      </a:accent6>
      <a:hlink>
        <a:srgbClr val="309054"/>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409</TotalTime>
  <Words>1162</Words>
  <Application>Microsoft Office PowerPoint</Application>
  <PresentationFormat>Widescreen</PresentationFormat>
  <Paragraphs>150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Century Gothic</vt:lpstr>
      <vt:lpstr>Elephant</vt:lpstr>
      <vt:lpstr>Times New Roman</vt:lpstr>
      <vt:lpstr>Wingdings</vt:lpstr>
      <vt:lpstr>BrushVTI</vt:lpstr>
      <vt:lpstr>Planiranje tretmana</vt:lpstr>
      <vt:lpstr>O čemu ćemo danas pričati?</vt:lpstr>
      <vt:lpstr>PowerPoint Presentation</vt:lpstr>
      <vt:lpstr>1. Terapijski ciljevi i njihovo postizanje</vt:lpstr>
      <vt:lpstr>Kako to postići?</vt:lpstr>
      <vt:lpstr>2. Planiranje tretmana kroz seanse</vt:lpstr>
      <vt:lpstr>Početna faza  terapije</vt:lpstr>
      <vt:lpstr>Srednja faza</vt:lpstr>
      <vt:lpstr>Finalna faza</vt:lpstr>
      <vt:lpstr>3. Kreiranje plana tretmana</vt:lpstr>
      <vt:lpstr>Inicijalni plan tretmana  Abe – depresija</vt:lpstr>
      <vt:lpstr>4. Planiranje tretmana za postizanje specifičnog cilja</vt:lpstr>
      <vt:lpstr>5. Planiranje individualnih seansi</vt:lpstr>
      <vt:lpstr>Prije seanse</vt:lpstr>
      <vt:lpstr>Tijekom seanse</vt:lpstr>
      <vt:lpstr>Prva stavka dnevnog reda </vt:lpstr>
      <vt:lpstr>Pred kraj seanse</vt:lpstr>
      <vt:lpstr>Poslije seanse</vt:lpstr>
      <vt:lpstr>6. Fokusiranje na problem ili cilj - odluka</vt:lpstr>
      <vt:lpstr>PowerPoint Presentation</vt:lpstr>
      <vt:lpstr>7. Pomaganje klijentu u identifikaciji problematične situacije</vt:lpstr>
      <vt:lpstr>PowerPoint Presentation</vt:lpstr>
      <vt:lpstr>PowerPoint Presentation</vt:lpstr>
      <vt:lpstr>Upamtimo!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Planiranje tretmana</dc:title>
  <dc:creator>Ariana Juranko</dc:creator>
  <cp:lastModifiedBy>Ariana Juranko</cp:lastModifiedBy>
  <cp:revision>8</cp:revision>
  <dcterms:created xsi:type="dcterms:W3CDTF">2023-04-28T06:46:45Z</dcterms:created>
  <dcterms:modified xsi:type="dcterms:W3CDTF">2023-05-08T11:32:48Z</dcterms:modified>
</cp:coreProperties>
</file>